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91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90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82.xml" ContentType="application/vnd.openxmlformats-officedocument.presentationml.slide+xml"/>
  <Override PartName="/ppt/slides/slide81.xml" ContentType="application/vnd.openxmlformats-officedocument.presentationml.slide+xml"/>
  <Override PartName="/ppt/slides/slide80.xml" ContentType="application/vnd.openxmlformats-officedocument.presentationml.slide+xml"/>
  <Override PartName="/ppt/slides/slide79.xml" ContentType="application/vnd.openxmlformats-officedocument.presentationml.slide+xml"/>
  <Override PartName="/ppt/slides/slide78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92.xml" ContentType="application/vnd.openxmlformats-officedocument.presentationml.slide+xml"/>
  <Override PartName="/ppt/slides/slide89.xml" ContentType="application/vnd.openxmlformats-officedocument.presentationml.slide+xml"/>
  <Override PartName="/ppt/slides/slide88.xml" ContentType="application/vnd.openxmlformats-officedocument.presentationml.slide+xml"/>
  <Override PartName="/ppt/slides/slide87.xml" ContentType="application/vnd.openxmlformats-officedocument.presentationml.slide+xml"/>
  <Override PartName="/ppt/slides/slide86.xml" ContentType="application/vnd.openxmlformats-officedocument.presentationml.slide+xml"/>
  <Override PartName="/ppt/slides/slide77.xml" ContentType="application/vnd.openxmlformats-officedocument.presentationml.slide+xml"/>
  <Override PartName="/ppt/slides/slide76.xml" ContentType="application/vnd.openxmlformats-officedocument.presentationml.slide+xml"/>
  <Override PartName="/ppt/slides/slide75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64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4.xml" ContentType="application/vnd.openxmlformats-officedocument.presentationml.slide+xml"/>
  <Override PartName="/ppt/slides/slide73.xml" ContentType="application/vnd.openxmlformats-officedocument.presentationml.slide+xml"/>
  <Override PartName="/ppt/slides/slide72.xml" ContentType="application/vnd.openxmlformats-officedocument.presentationml.slide+xml"/>
  <Override PartName="/ppt/slides/slide71.xml" ContentType="application/vnd.openxmlformats-officedocument.presentationml.slide+xml"/>
  <Override PartName="/ppt/slides/slide70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2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28.xml" ContentType="application/vnd.openxmlformats-officedocument.presentationml.slide+xml"/>
  <Override PartName="/ppt/slides/slide15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2.xml" ContentType="application/vnd.openxmlformats-officedocument.presentationml.slide+xml"/>
  <Override PartName="/ppt/slides/slide14.xml" ContentType="application/vnd.openxmlformats-officedocument.presentationml.slide+xml"/>
  <Override PartName="/ppt/slides/slide20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4.xml" ContentType="application/vnd.openxmlformats-officedocument.presentationml.tag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18.xml" ContentType="application/vnd.openxmlformats-officedocument.presentationml.tags+xml"/>
  <Override PartName="/ppt/tags/tag7.xml" ContentType="application/vnd.openxmlformats-officedocument.presentationml.tags+xml"/>
  <Override PartName="/ppt/tags/tag17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5.xml" ContentType="application/vnd.openxmlformats-officedocument.presentationml.tags+xml"/>
  <Override PartName="/ppt/tags/tag4.xml" ContentType="application/vnd.openxmlformats-officedocument.presentationml.tags+xml"/>
  <Override PartName="/ppt/tags/tag10.xml" ContentType="application/vnd.openxmlformats-officedocument.presentationml.tags+xml"/>
  <Override PartName="/ppt/tags/tag8.xml" ContentType="application/vnd.openxmlformats-officedocument.presentationml.tags+xml"/>
  <Override PartName="/ppt/tags/tag5.xml" ContentType="application/vnd.openxmlformats-officedocument.presentationml.tags+xml"/>
  <Override PartName="/ppt/tags/tag9.xml" ContentType="application/vnd.openxmlformats-officedocument.presentationml.tags+xml"/>
  <Override PartName="/ppt/tags/tag6.xml" ContentType="application/vnd.openxmlformats-officedocument.presentationml.tags+xml"/>
  <Override PartName="/ppt/tags/tag16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4"/>
  </p:notesMasterIdLst>
  <p:sldIdLst>
    <p:sldId id="480" r:id="rId2"/>
    <p:sldId id="303" r:id="rId3"/>
    <p:sldId id="493" r:id="rId4"/>
    <p:sldId id="483" r:id="rId5"/>
    <p:sldId id="481" r:id="rId6"/>
    <p:sldId id="482" r:id="rId7"/>
    <p:sldId id="494" r:id="rId8"/>
    <p:sldId id="484" r:id="rId9"/>
    <p:sldId id="495" r:id="rId10"/>
    <p:sldId id="485" r:id="rId11"/>
    <p:sldId id="486" r:id="rId12"/>
    <p:sldId id="496" r:id="rId13"/>
    <p:sldId id="497" r:id="rId14"/>
    <p:sldId id="498" r:id="rId15"/>
    <p:sldId id="499" r:id="rId16"/>
    <p:sldId id="500" r:id="rId17"/>
    <p:sldId id="487" r:id="rId18"/>
    <p:sldId id="488" r:id="rId19"/>
    <p:sldId id="489" r:id="rId20"/>
    <p:sldId id="490" r:id="rId21"/>
    <p:sldId id="501" r:id="rId22"/>
    <p:sldId id="502" r:id="rId23"/>
    <p:sldId id="503" r:id="rId24"/>
    <p:sldId id="504" r:id="rId25"/>
    <p:sldId id="505" r:id="rId26"/>
    <p:sldId id="506" r:id="rId27"/>
    <p:sldId id="507" r:id="rId28"/>
    <p:sldId id="508" r:id="rId29"/>
    <p:sldId id="509" r:id="rId30"/>
    <p:sldId id="510" r:id="rId31"/>
    <p:sldId id="511" r:id="rId32"/>
    <p:sldId id="512" r:id="rId33"/>
    <p:sldId id="513" r:id="rId34"/>
    <p:sldId id="514" r:id="rId35"/>
    <p:sldId id="515" r:id="rId36"/>
    <p:sldId id="518" r:id="rId37"/>
    <p:sldId id="519" r:id="rId38"/>
    <p:sldId id="520" r:id="rId39"/>
    <p:sldId id="521" r:id="rId40"/>
    <p:sldId id="522" r:id="rId41"/>
    <p:sldId id="523" r:id="rId42"/>
    <p:sldId id="524" r:id="rId43"/>
    <p:sldId id="525" r:id="rId44"/>
    <p:sldId id="526" r:id="rId45"/>
    <p:sldId id="527" r:id="rId46"/>
    <p:sldId id="528" r:id="rId47"/>
    <p:sldId id="529" r:id="rId48"/>
    <p:sldId id="530" r:id="rId49"/>
    <p:sldId id="531" r:id="rId50"/>
    <p:sldId id="532" r:id="rId51"/>
    <p:sldId id="533" r:id="rId52"/>
    <p:sldId id="534" r:id="rId53"/>
    <p:sldId id="535" r:id="rId54"/>
    <p:sldId id="536" r:id="rId55"/>
    <p:sldId id="537" r:id="rId56"/>
    <p:sldId id="538" r:id="rId57"/>
    <p:sldId id="539" r:id="rId58"/>
    <p:sldId id="540" r:id="rId59"/>
    <p:sldId id="541" r:id="rId60"/>
    <p:sldId id="542" r:id="rId61"/>
    <p:sldId id="543" r:id="rId62"/>
    <p:sldId id="544" r:id="rId63"/>
    <p:sldId id="545" r:id="rId64"/>
    <p:sldId id="546" r:id="rId65"/>
    <p:sldId id="547" r:id="rId66"/>
    <p:sldId id="548" r:id="rId67"/>
    <p:sldId id="549" r:id="rId68"/>
    <p:sldId id="563" r:id="rId69"/>
    <p:sldId id="564" r:id="rId70"/>
    <p:sldId id="550" r:id="rId71"/>
    <p:sldId id="565" r:id="rId72"/>
    <p:sldId id="566" r:id="rId73"/>
    <p:sldId id="567" r:id="rId74"/>
    <p:sldId id="568" r:id="rId75"/>
    <p:sldId id="569" r:id="rId76"/>
    <p:sldId id="570" r:id="rId77"/>
    <p:sldId id="571" r:id="rId78"/>
    <p:sldId id="572" r:id="rId79"/>
    <p:sldId id="573" r:id="rId80"/>
    <p:sldId id="574" r:id="rId81"/>
    <p:sldId id="575" r:id="rId82"/>
    <p:sldId id="577" r:id="rId83"/>
    <p:sldId id="576" r:id="rId84"/>
    <p:sldId id="578" r:id="rId85"/>
    <p:sldId id="579" r:id="rId86"/>
    <p:sldId id="580" r:id="rId87"/>
    <p:sldId id="581" r:id="rId88"/>
    <p:sldId id="582" r:id="rId89"/>
    <p:sldId id="583" r:id="rId90"/>
    <p:sldId id="584" r:id="rId91"/>
    <p:sldId id="585" r:id="rId92"/>
    <p:sldId id="349" r:id="rId9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3"/>
            <p14:sldId id="483"/>
            <p14:sldId id="481"/>
            <p14:sldId id="482"/>
            <p14:sldId id="494"/>
            <p14:sldId id="484"/>
            <p14:sldId id="495"/>
            <p14:sldId id="485"/>
            <p14:sldId id="486"/>
            <p14:sldId id="496"/>
            <p14:sldId id="497"/>
            <p14:sldId id="498"/>
            <p14:sldId id="499"/>
            <p14:sldId id="500"/>
            <p14:sldId id="487"/>
            <p14:sldId id="488"/>
            <p14:sldId id="489"/>
            <p14:sldId id="49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63"/>
            <p14:sldId id="564"/>
            <p14:sldId id="550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7"/>
            <p14:sldId id="576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8" d="100"/>
          <a:sy n="108" d="100"/>
        </p:scale>
        <p:origin x="67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notesMaster" Target="notesMasters/notesMaster1.xml"/><Relationship Id="rId99" Type="http://schemas.openxmlformats.org/officeDocument/2006/relationships/customXml" Target="../customXml/item1.xml"/><Relationship Id="rId10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1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4" Type="http://schemas.openxmlformats.org/officeDocument/2006/relationships/image" Target="../media/image4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Relationship Id="rId4" Type="http://schemas.openxmlformats.org/officeDocument/2006/relationships/image" Target="../media/image5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Relationship Id="rId4" Type="http://schemas.openxmlformats.org/officeDocument/2006/relationships/image" Target="../media/image6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Relationship Id="rId4" Type="http://schemas.openxmlformats.org/officeDocument/2006/relationships/image" Target="../media/image62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Relationship Id="rId4" Type="http://schemas.openxmlformats.org/officeDocument/2006/relationships/image" Target="../media/image62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Relationship Id="rId4" Type="http://schemas.openxmlformats.org/officeDocument/2006/relationships/image" Target="../media/image76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Relationship Id="rId4" Type="http://schemas.openxmlformats.org/officeDocument/2006/relationships/image" Target="../media/image78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3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5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21"/>
    </mc:Choice>
    <mc:Fallback xmlns="">
      <p:transition spd="slow" advTm="1682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95"/>
    </mc:Choice>
    <mc:Fallback xmlns="">
      <p:transition spd="slow" advTm="6059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أهمية حضور المناقشات العلمية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581" t="31683" r="9666" b="11655"/>
          <a:stretch/>
        </p:blipFill>
        <p:spPr>
          <a:xfrm>
            <a:off x="1928924" y="1345306"/>
            <a:ext cx="8008974" cy="483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اعداد العرض التقديمي للمناقشة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996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7454"/>
    </mc:Choice>
    <mc:Fallback xmlns="">
      <p:transition advTm="157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3300769" y="511884"/>
            <a:ext cx="5113337" cy="1006475"/>
          </a:xfrm>
          <a:prstGeom prst="bevel">
            <a:avLst>
              <a:gd name="adj" fmla="val 12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الهدف من المناقشة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418119" y="1975559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توضيح الفكرة البحثية وأهم العناصر الرئيسية للبحث للجنة المناقشة والحكم والسادة الحاضرين في </a:t>
            </a:r>
            <a:r>
              <a:rPr lang="ar-EG" sz="2000" u="sng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فترة زمنية محددة.</a:t>
            </a:r>
            <a:endParaRPr lang="en-US" sz="2000" u="sng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495906" y="3647531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تصميم العرض التقديمي بصورة احترافية ومميزة وبأسلوب تفاعلي رائع لضمان تفاعل الحاضرين وتوصيل المحتوى العلمي إليهم بكل سهولة ووضوح.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495906" y="5336297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توضيح أهداف وأهمية ونتائج وتوصيات الدراسة بطريقة تشويقية وإبداعية تساهم بشكل كبير في تعزيز قوة البحث والرسالة.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674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8635"/>
    </mc:Choice>
    <mc:Fallback xmlns="">
      <p:transition advTm="1786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محتويات العرض التقديمي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0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789"/>
    </mc:Choice>
    <mc:Fallback xmlns="">
      <p:transition advTm="72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3402" t="31707" r="8647" b="12666"/>
          <a:stretch/>
        </p:blipFill>
        <p:spPr>
          <a:xfrm>
            <a:off x="1463868" y="1345306"/>
            <a:ext cx="8982460" cy="4847676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650299" y="3048000"/>
            <a:ext cx="2739722" cy="22458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14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410"/>
    </mc:Choice>
    <mc:Fallback xmlns="">
      <p:transition advTm="14141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الأسئلة المتوقعة في المناقشات العلمية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03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519"/>
    </mc:Choice>
    <mc:Fallback xmlns="">
      <p:transition advTm="58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70" t="10909" r="2457" b="66667"/>
          <a:stretch/>
        </p:blipFill>
        <p:spPr>
          <a:xfrm>
            <a:off x="1802641" y="1512184"/>
            <a:ext cx="9059322" cy="407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24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718"/>
    </mc:Choice>
    <mc:Fallback xmlns="">
      <p:transition advTm="194718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67" t="34707" b="40415"/>
          <a:stretch/>
        </p:blipFill>
        <p:spPr>
          <a:xfrm>
            <a:off x="2187971" y="1608542"/>
            <a:ext cx="8276247" cy="394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6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233"/>
    </mc:Choice>
    <mc:Fallback xmlns="">
      <p:transition advTm="150233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39" r="44902" b="62886"/>
          <a:stretch/>
        </p:blipFill>
        <p:spPr>
          <a:xfrm>
            <a:off x="2146301" y="1676400"/>
            <a:ext cx="8685120" cy="328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55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565"/>
    </mc:Choice>
    <mc:Fallback xmlns="">
      <p:transition advTm="12656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17" r="44439" b="43090"/>
          <a:stretch/>
        </p:blipFill>
        <p:spPr>
          <a:xfrm>
            <a:off x="1153149" y="1870364"/>
            <a:ext cx="10258625" cy="303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62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955"/>
    </mc:Choice>
    <mc:Fallback xmlns="">
      <p:transition advTm="76955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9" t="60655" r="2083" b="21690"/>
          <a:stretch/>
        </p:blipFill>
        <p:spPr>
          <a:xfrm>
            <a:off x="1038457" y="2147454"/>
            <a:ext cx="10086741" cy="236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5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391"/>
    </mc:Choice>
    <mc:Fallback xmlns="">
      <p:transition advTm="15339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3" t="76438" r="19905" b="7244"/>
          <a:stretch/>
        </p:blipFill>
        <p:spPr>
          <a:xfrm>
            <a:off x="1597586" y="2036618"/>
            <a:ext cx="9070414" cy="266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00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077"/>
    </mc:Choice>
    <mc:Fallback xmlns="">
      <p:transition advTm="58077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نماذج من مناقشات البحوث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77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657"/>
    </mc:Choice>
    <mc:Fallback xmlns="">
      <p:transition advTm="69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4058652" y="2396652"/>
            <a:ext cx="4460346" cy="1629916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البحث الأول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318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07"/>
    </mc:Choice>
    <mc:Fallback xmlns="">
      <p:transition advTm="18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903" t="26562" r="35199" b="14063"/>
          <a:stretch/>
        </p:blipFill>
        <p:spPr>
          <a:xfrm>
            <a:off x="3067051" y="268962"/>
            <a:ext cx="5450032" cy="6521317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920916" y="4547939"/>
            <a:ext cx="1804737" cy="4932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952996" y="5470363"/>
            <a:ext cx="1804737" cy="4932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98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342"/>
    </mc:Choice>
    <mc:Fallback xmlns="">
      <p:transition advTm="1223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041" x="884238" y="5062538"/>
          <p14:tracePt t="45462" x="928688" y="5054600"/>
          <p14:tracePt t="45472" x="1214438" y="4929188"/>
          <p14:tracePt t="45482" x="1847850" y="4616450"/>
          <p14:tracePt t="45496" x="2536825" y="4303713"/>
          <p14:tracePt t="45512" x="4071938" y="3643313"/>
          <p14:tracePt t="45529" x="4322763" y="3473450"/>
          <p14:tracePt t="45546" x="5313363" y="2982913"/>
          <p14:tracePt t="45562" x="6286500" y="2652713"/>
          <p14:tracePt t="45579" x="6643688" y="2554288"/>
          <p14:tracePt t="45596" x="7180263" y="2393950"/>
          <p14:tracePt t="45612" x="7340600" y="2330450"/>
          <p14:tracePt t="45792" x="7340600" y="2322513"/>
          <p14:tracePt t="45802" x="7348538" y="2295525"/>
          <p14:tracePt t="45812" x="7394575" y="2251075"/>
          <p14:tracePt t="45822" x="7473950" y="2143125"/>
          <p14:tracePt t="45832" x="7599363" y="1990725"/>
          <p14:tracePt t="45846" x="7751763" y="1768475"/>
          <p14:tracePt t="45862" x="7983538" y="1428750"/>
          <p14:tracePt t="45879" x="8045450" y="1330325"/>
          <p14:tracePt t="45896" x="8134350" y="1108075"/>
          <p14:tracePt t="45912" x="8180388" y="901700"/>
          <p14:tracePt t="45929" x="8180388" y="812800"/>
          <p14:tracePt t="45946" x="8180388" y="741363"/>
          <p14:tracePt t="46143" x="8170863" y="723900"/>
          <p14:tracePt t="46153" x="8134350" y="704850"/>
          <p14:tracePt t="46163" x="8072438" y="660400"/>
          <p14:tracePt t="46173" x="7983538" y="625475"/>
          <p14:tracePt t="46183" x="7894638" y="588963"/>
          <p14:tracePt t="46196" x="7813675" y="571500"/>
          <p14:tracePt t="46212" x="7724775" y="561975"/>
          <p14:tracePt t="46229" x="7545388" y="561975"/>
          <p14:tracePt t="46246" x="7412038" y="561975"/>
          <p14:tracePt t="46263" x="7304088" y="571500"/>
          <p14:tracePt t="46279" x="7277100" y="571500"/>
          <p14:tracePt t="46296" x="7232650" y="581025"/>
          <p14:tracePt t="46313" x="7188200" y="588963"/>
          <p14:tracePt t="46329" x="7170738" y="588963"/>
          <p14:tracePt t="46346" x="7153275" y="588963"/>
          <p14:tracePt t="46362" x="7143750" y="588963"/>
          <p14:tracePt t="46379" x="7134225" y="588963"/>
          <p14:tracePt t="46413" x="7116763" y="608013"/>
          <p14:tracePt t="46429" x="7099300" y="633413"/>
          <p14:tracePt t="46446" x="7018338" y="750888"/>
          <p14:tracePt t="46463" x="6902450" y="1000125"/>
          <p14:tracePt t="46479" x="6858000" y="1143000"/>
          <p14:tracePt t="46496" x="6804025" y="1374775"/>
          <p14:tracePt t="46513" x="6796088" y="1589088"/>
          <p14:tracePt t="46529" x="6796088" y="1687513"/>
          <p14:tracePt t="46546" x="6858000" y="1822450"/>
          <p14:tracePt t="46563" x="7062788" y="1946275"/>
          <p14:tracePt t="46579" x="7259638" y="1955800"/>
          <p14:tracePt t="46596" x="7823200" y="1874838"/>
          <p14:tracePt t="46613" x="8269288" y="1643063"/>
          <p14:tracePt t="46629" x="8439150" y="1527175"/>
          <p14:tracePt t="46646" x="8634413" y="1357313"/>
          <p14:tracePt t="46662" x="8724900" y="1214438"/>
          <p14:tracePt t="46679" x="8823325" y="938213"/>
          <p14:tracePt t="46696" x="8813800" y="633413"/>
          <p14:tracePt t="46712" x="8742363" y="473075"/>
          <p14:tracePt t="46729" x="8589963" y="276225"/>
          <p14:tracePt t="46746" x="8358188" y="125413"/>
          <p14:tracePt t="46762" x="8205788" y="80963"/>
          <p14:tracePt t="46779" x="7983538" y="88900"/>
          <p14:tracePt t="46796" x="7751763" y="196850"/>
          <p14:tracePt t="46812" x="7661275" y="276225"/>
          <p14:tracePt t="46829" x="7500938" y="473075"/>
          <p14:tracePt t="46846" x="7304088" y="893763"/>
          <p14:tracePt t="46862" x="7259638" y="1089025"/>
          <p14:tracePt t="46879" x="7224713" y="1339850"/>
          <p14:tracePt t="46896" x="7224713" y="1473200"/>
          <p14:tracePt t="46912" x="7224713" y="1509713"/>
          <p14:tracePt t="46929" x="7259638" y="1544638"/>
          <p14:tracePt t="46946" x="7402513" y="1562100"/>
          <p14:tracePt t="46962" x="7483475" y="1527175"/>
          <p14:tracePt t="46979" x="7688263" y="1374775"/>
          <p14:tracePt t="46996" x="7831138" y="1187450"/>
          <p14:tracePt t="47012" x="7867650" y="1108075"/>
          <p14:tracePt t="47029" x="7902575" y="1000125"/>
          <p14:tracePt t="47046" x="7902575" y="955675"/>
          <p14:tracePt t="47062" x="7902575" y="946150"/>
          <p14:tracePt t="47079" x="7777163" y="911225"/>
          <p14:tracePt t="47096" x="7491413" y="946150"/>
          <p14:tracePt t="47112" x="7331075" y="1027113"/>
          <p14:tracePt t="47129" x="7062788" y="1214438"/>
          <p14:tracePt t="47146" x="6902450" y="1347788"/>
          <p14:tracePt t="47162" x="6858000" y="1384300"/>
          <p14:tracePt t="47179" x="6831013" y="1419225"/>
          <p14:tracePt t="47196" x="6823075" y="1438275"/>
          <p14:tracePt t="47229" x="6911975" y="1455738"/>
          <p14:tracePt t="47246" x="7313613" y="1419225"/>
          <p14:tracePt t="47262" x="7510463" y="1357313"/>
          <p14:tracePt t="47279" x="7732713" y="1241425"/>
          <p14:tracePt t="47296" x="7823200" y="1143000"/>
          <p14:tracePt t="47312" x="7848600" y="1071563"/>
          <p14:tracePt t="47329" x="7848600" y="938213"/>
          <p14:tracePt t="47346" x="7777163" y="839788"/>
          <p14:tracePt t="47362" x="7697788" y="795338"/>
          <p14:tracePt t="47379" x="7491413" y="741363"/>
          <p14:tracePt t="47396" x="7304088" y="750888"/>
          <p14:tracePt t="47412" x="7224713" y="795338"/>
          <p14:tracePt t="47429" x="7126288" y="874713"/>
          <p14:tracePt t="47446" x="7054850" y="1036638"/>
          <p14:tracePt t="47462" x="7037388" y="1125538"/>
          <p14:tracePt t="47479" x="7062788" y="1268413"/>
          <p14:tracePt t="47496" x="7188200" y="1366838"/>
          <p14:tracePt t="47512" x="7286625" y="1384300"/>
          <p14:tracePt t="47529" x="7456488" y="1393825"/>
          <p14:tracePt t="47546" x="7562850" y="1330325"/>
          <p14:tracePt t="47562" x="7608888" y="1258888"/>
          <p14:tracePt t="47579" x="7661275" y="1044575"/>
          <p14:tracePt t="47596" x="7661275" y="874713"/>
          <p14:tracePt t="47612" x="7653338" y="830263"/>
          <p14:tracePt t="47629" x="7599363" y="776288"/>
          <p14:tracePt t="47646" x="7473950" y="750888"/>
          <p14:tracePt t="47662" x="7402513" y="750888"/>
          <p14:tracePt t="47679" x="7286625" y="803275"/>
          <p14:tracePt t="47696" x="7188200" y="911225"/>
          <p14:tracePt t="47712" x="7153275" y="973138"/>
          <p14:tracePt t="47729" x="7108825" y="1133475"/>
          <p14:tracePt t="47746" x="7108825" y="1231900"/>
          <p14:tracePt t="47762" x="7116763" y="1258888"/>
          <p14:tracePt t="47779" x="7242175" y="1322388"/>
          <p14:tracePt t="47796" x="7412038" y="1322388"/>
          <p14:tracePt t="47812" x="7466013" y="1303338"/>
          <p14:tracePt t="47829" x="7545388" y="1214438"/>
          <p14:tracePt t="47845" x="7562850" y="1044575"/>
          <p14:tracePt t="47862" x="7562850" y="973138"/>
          <p14:tracePt t="47879" x="7510463" y="893763"/>
          <p14:tracePt t="47895" x="7402513" y="822325"/>
          <p14:tracePt t="47912" x="7340600" y="812800"/>
          <p14:tracePt t="47929" x="7224713" y="812800"/>
          <p14:tracePt t="47945" x="7116763" y="866775"/>
          <p14:tracePt t="47962" x="7072313" y="911225"/>
          <p14:tracePt t="47979" x="7000875" y="1062038"/>
          <p14:tracePt t="47995" x="6965950" y="1214438"/>
          <p14:tracePt t="48012" x="6965950" y="1268413"/>
          <p14:tracePt t="48029" x="7010400" y="1330325"/>
          <p14:tracePt t="48045" x="7180263" y="1347788"/>
          <p14:tracePt t="48062" x="7277100" y="1330325"/>
          <p14:tracePt t="48079" x="7429500" y="1214438"/>
          <p14:tracePt t="48095" x="7537450" y="1036638"/>
          <p14:tracePt t="48112" x="7554913" y="938213"/>
          <p14:tracePt t="48129" x="7554913" y="785813"/>
          <p14:tracePt t="48145" x="7500938" y="687388"/>
          <p14:tracePt t="48162" x="7446963" y="642938"/>
          <p14:tracePt t="48179" x="7313613" y="608013"/>
          <p14:tracePt t="48195" x="7161213" y="625475"/>
          <p14:tracePt t="48212" x="7099300" y="660400"/>
          <p14:tracePt t="48229" x="6965950" y="830263"/>
          <p14:tracePt t="48245" x="6848475" y="1143000"/>
          <p14:tracePt t="48262" x="6831013" y="1250950"/>
          <p14:tracePt t="48279" x="6840538" y="1419225"/>
          <p14:tracePt t="48295" x="6902450" y="1500188"/>
          <p14:tracePt t="48312" x="6983413" y="1527175"/>
          <p14:tracePt t="48329" x="7134225" y="1536700"/>
          <p14:tracePt t="48345" x="7259638" y="1465263"/>
          <p14:tracePt t="48362" x="7323138" y="1357313"/>
          <p14:tracePt t="48379" x="7419975" y="1054100"/>
          <p14:tracePt t="48395" x="7429500" y="847725"/>
          <p14:tracePt t="48412" x="7419975" y="785813"/>
          <p14:tracePt t="48429" x="7385050" y="741363"/>
          <p14:tracePt t="48445" x="7331075" y="714375"/>
          <p14:tracePt t="48462" x="7286625" y="714375"/>
          <p14:tracePt t="48479" x="7143750" y="795338"/>
          <p14:tracePt t="48495" x="6965950" y="1036638"/>
          <p14:tracePt t="48512" x="6875463" y="1223963"/>
          <p14:tracePt t="48529" x="6813550" y="1446213"/>
          <p14:tracePt t="48545" x="6813550" y="1554163"/>
          <p14:tracePt t="48562" x="6823075" y="1589088"/>
          <p14:tracePt t="48579" x="6946900" y="1616075"/>
          <p14:tracePt t="48595" x="7180263" y="1581150"/>
          <p14:tracePt t="48612" x="7286625" y="1473200"/>
          <p14:tracePt t="48629" x="7554913" y="1143000"/>
          <p14:tracePt t="48646" x="7697788" y="857250"/>
          <p14:tracePt t="48662" x="7715250" y="785813"/>
          <p14:tracePt t="48679" x="7715250" y="731838"/>
          <p14:tracePt t="48695" x="7715250" y="714375"/>
          <p14:tracePt t="48729" x="7688263" y="714375"/>
          <p14:tracePt t="48745" x="7589838" y="758825"/>
          <p14:tracePt t="48762" x="7537450" y="822325"/>
          <p14:tracePt t="48779" x="7439025" y="946150"/>
          <p14:tracePt t="48795" x="7402513" y="1017588"/>
          <p14:tracePt t="48812" x="7385050" y="1089025"/>
          <p14:tracePt t="48829" x="7385050" y="1125538"/>
          <p14:tracePt t="48845" x="7439025" y="1125538"/>
          <p14:tracePt t="48862" x="7500938" y="1108075"/>
          <p14:tracePt t="48879" x="7608888" y="1009650"/>
          <p14:tracePt t="48895" x="7653338" y="946150"/>
          <p14:tracePt t="48912" x="7705725" y="830263"/>
          <p14:tracePt t="48929" x="7705725" y="750888"/>
          <p14:tracePt t="48945" x="7697788" y="723900"/>
          <p14:tracePt t="48962" x="7616825" y="669925"/>
          <p14:tracePt t="48979" x="7466013" y="660400"/>
          <p14:tracePt t="48996" x="7296150" y="704850"/>
          <p14:tracePt t="49012" x="7224713" y="758825"/>
          <p14:tracePt t="49029" x="7126288" y="857250"/>
          <p14:tracePt t="49046" x="7054850" y="973138"/>
          <p14:tracePt t="49062" x="7037388" y="1027113"/>
          <p14:tracePt t="49079" x="7027863" y="1125538"/>
          <p14:tracePt t="49096" x="7054850" y="1187450"/>
          <p14:tracePt t="49112" x="7062788" y="1204913"/>
          <p14:tracePt t="49129" x="7089775" y="1223963"/>
          <p14:tracePt t="49146" x="7099300" y="1231900"/>
          <p14:tracePt t="49162" x="7108825" y="1231900"/>
          <p14:tracePt t="49206" x="7099300" y="1231900"/>
          <p14:tracePt t="49216" x="7089775" y="1231900"/>
          <p14:tracePt t="49229" x="7072313" y="1223963"/>
          <p14:tracePt t="49246" x="7037388" y="1223963"/>
          <p14:tracePt t="49262" x="7027863" y="1223963"/>
          <p14:tracePt t="49279" x="7010400" y="1223963"/>
          <p14:tracePt t="49296" x="6991350" y="1231900"/>
          <p14:tracePt t="49312" x="6983413" y="1250950"/>
          <p14:tracePt t="49329" x="6965950" y="1295400"/>
          <p14:tracePt t="49346" x="6956425" y="1330325"/>
          <p14:tracePt t="49362" x="6946900" y="1339850"/>
          <p14:tracePt t="49379" x="6946900" y="1347788"/>
          <p14:tracePt t="49687" x="6919913" y="1357313"/>
          <p14:tracePt t="49698" x="6823075" y="1393825"/>
          <p14:tracePt t="49707" x="6616700" y="1473200"/>
          <p14:tracePt t="49717" x="6269038" y="1616075"/>
          <p14:tracePt t="49729" x="5938838" y="1751013"/>
          <p14:tracePt t="49745" x="5626100" y="1857375"/>
          <p14:tracePt t="49762" x="5037138" y="2027238"/>
          <p14:tracePt t="49779" x="4652963" y="2062163"/>
          <p14:tracePt t="49795" x="4527550" y="2062163"/>
          <p14:tracePt t="49812" x="4357688" y="2062163"/>
          <p14:tracePt t="49829" x="4276725" y="2027238"/>
          <p14:tracePt t="49845" x="4259263" y="2009775"/>
          <p14:tracePt t="49862" x="4241800" y="1990725"/>
          <p14:tracePt t="49879" x="4241800" y="1982788"/>
          <p14:tracePt t="50007" x="4251325" y="1982788"/>
          <p14:tracePt t="50017" x="4259263" y="1982788"/>
          <p14:tracePt t="50027" x="4268788" y="1982788"/>
          <p14:tracePt t="50038" x="4286250" y="1982788"/>
          <p14:tracePt t="50047" x="4303713" y="1982788"/>
          <p14:tracePt t="50062" x="4322763" y="1982788"/>
          <p14:tracePt t="50078" x="4357688" y="1982788"/>
          <p14:tracePt t="50095" x="4375150" y="1982788"/>
          <p14:tracePt t="50112" x="4419600" y="1973263"/>
          <p14:tracePt t="50129" x="4438650" y="1955800"/>
          <p14:tracePt t="50145" x="4446588" y="1955800"/>
          <p14:tracePt t="50162" x="4456113" y="1955800"/>
          <p14:tracePt t="50207" x="4419600" y="1965325"/>
          <p14:tracePt t="50217" x="4276725" y="2009775"/>
          <p14:tracePt t="50228" x="4010025" y="2081213"/>
          <p14:tracePt t="50245" x="3741738" y="2170113"/>
          <p14:tracePt t="50262" x="3384550" y="2259013"/>
          <p14:tracePt t="50279" x="3205163" y="2276475"/>
          <p14:tracePt t="50295" x="3179763" y="2276475"/>
          <p14:tracePt t="50312" x="3152775" y="2268538"/>
          <p14:tracePt t="50329" x="3143250" y="2179638"/>
          <p14:tracePt t="50345" x="3197225" y="2044700"/>
          <p14:tracePt t="50362" x="3643313" y="1562100"/>
          <p14:tracePt t="50379" x="4446588" y="1089025"/>
          <p14:tracePt t="50395" x="4867275" y="965200"/>
          <p14:tracePt t="50412" x="5402263" y="938213"/>
          <p14:tracePt t="50429" x="5626100" y="1009650"/>
          <p14:tracePt t="50445" x="5680075" y="1044575"/>
          <p14:tracePt t="50462" x="5715000" y="1098550"/>
          <p14:tracePt t="50478" x="5724525" y="1152525"/>
          <p14:tracePt t="50495" x="5724525" y="1160463"/>
          <p14:tracePt t="50512" x="5670550" y="1214438"/>
          <p14:tracePt t="50528" x="5510213" y="1250950"/>
          <p14:tracePt t="50545" x="5446713" y="1250950"/>
          <p14:tracePt t="50562" x="5384800" y="1250950"/>
          <p14:tracePt t="50578" x="5357813" y="1250950"/>
          <p14:tracePt t="50648" x="5357813" y="1258888"/>
          <p14:tracePt t="50658" x="5357813" y="1295400"/>
          <p14:tracePt t="50668" x="5340350" y="1347788"/>
          <p14:tracePt t="50678" x="5313363" y="1419225"/>
          <p14:tracePt t="50695" x="5259388" y="1509713"/>
          <p14:tracePt t="50712" x="5126038" y="1670050"/>
          <p14:tracePt t="50729" x="4911725" y="1785938"/>
          <p14:tracePt t="50745" x="4813300" y="1812925"/>
          <p14:tracePt t="50762" x="4687888" y="1822450"/>
          <p14:tracePt t="50778" x="4625975" y="1822450"/>
          <p14:tracePt t="50795" x="4616450" y="1822450"/>
          <p14:tracePt t="50812" x="4608513" y="1822450"/>
          <p14:tracePt t="50928" x="4608513" y="1839913"/>
          <p14:tracePt t="50938" x="4608513" y="1847850"/>
          <p14:tracePt t="50948" x="4608513" y="1857375"/>
          <p14:tracePt t="50962" x="4598988" y="1866900"/>
          <p14:tracePt t="51208" x="4608513" y="1874838"/>
          <p14:tracePt t="51218" x="4633913" y="1901825"/>
          <p14:tracePt t="51228" x="4697413" y="1965325"/>
          <p14:tracePt t="51239" x="4803775" y="2044700"/>
          <p14:tracePt t="51248" x="5000625" y="2187575"/>
          <p14:tracePt t="51262" x="5214938" y="2322513"/>
          <p14:tracePt t="51279" x="5608638" y="2527300"/>
          <p14:tracePt t="51295" x="5768975" y="2598738"/>
          <p14:tracePt t="51312" x="6000750" y="2687638"/>
          <p14:tracePt t="51328" x="6161088" y="2724150"/>
          <p14:tracePt t="51345" x="6205538" y="2724150"/>
          <p14:tracePt t="51362" x="6242050" y="2724150"/>
          <p14:tracePt t="51378" x="6259513" y="2724150"/>
          <p14:tracePt t="51789" x="6276975" y="2724150"/>
          <p14:tracePt t="51799" x="6303963" y="2724150"/>
          <p14:tracePt t="51809" x="6340475" y="2724150"/>
          <p14:tracePt t="51819" x="6375400" y="2724150"/>
          <p14:tracePt t="51829" x="6402388" y="2714625"/>
          <p14:tracePt t="51845" x="6411913" y="2714625"/>
          <p14:tracePt t="51862" x="6419850" y="2705100"/>
          <p14:tracePt t="51909" x="6384925" y="2705100"/>
          <p14:tracePt t="51919" x="6340475" y="2705100"/>
          <p14:tracePt t="51930" x="6242050" y="2714625"/>
          <p14:tracePt t="51939" x="6143625" y="2741613"/>
          <p14:tracePt t="51949" x="6027738" y="2751138"/>
          <p14:tracePt t="51962" x="5884863" y="2776538"/>
          <p14:tracePt t="51979" x="5643563" y="2822575"/>
          <p14:tracePt t="51995" x="5537200" y="2840038"/>
          <p14:tracePt t="52012" x="5330825" y="2867025"/>
          <p14:tracePt t="52029" x="5160963" y="2884488"/>
          <p14:tracePt t="52045" x="5081588" y="2884488"/>
          <p14:tracePt t="52062" x="4946650" y="2901950"/>
          <p14:tracePt t="52078" x="4867275" y="2911475"/>
          <p14:tracePt t="52095" x="4741863" y="2946400"/>
          <p14:tracePt t="52112" x="4652963" y="2990850"/>
          <p14:tracePt t="52128" x="4616450" y="3017838"/>
          <p14:tracePt t="52145" x="4589463" y="3044825"/>
          <p14:tracePt t="52162" x="4572000" y="3062288"/>
          <p14:tracePt t="52178" x="4562475" y="3071813"/>
          <p14:tracePt t="52195" x="4554538" y="3089275"/>
          <p14:tracePt t="52212" x="4554538" y="3098800"/>
          <p14:tracePt t="52228" x="4554538" y="3108325"/>
          <p14:tracePt t="52245" x="4554538" y="3116263"/>
          <p14:tracePt t="52262" x="4554538" y="3133725"/>
          <p14:tracePt t="52278" x="4562475" y="3160713"/>
          <p14:tracePt t="52295" x="4660900" y="3214688"/>
          <p14:tracePt t="52312" x="4911725" y="3303588"/>
          <p14:tracePt t="52328" x="5099050" y="3340100"/>
          <p14:tracePt t="52345" x="5446713" y="3348038"/>
          <p14:tracePt t="52362" x="5670550" y="3348038"/>
          <p14:tracePt t="52378" x="5759450" y="3348038"/>
          <p14:tracePt t="52395" x="5902325" y="3348038"/>
          <p14:tracePt t="52412" x="6010275" y="3330575"/>
          <p14:tracePt t="52428" x="6062663" y="3322638"/>
          <p14:tracePt t="52445" x="6153150" y="3313113"/>
          <p14:tracePt t="52462" x="6269038" y="3295650"/>
          <p14:tracePt t="52478" x="6313488" y="3286125"/>
          <p14:tracePt t="52495" x="6446838" y="3268663"/>
          <p14:tracePt t="52512" x="6572250" y="3251200"/>
          <p14:tracePt t="52528" x="6643688" y="3241675"/>
          <p14:tracePt t="52545" x="6769100" y="3232150"/>
          <p14:tracePt t="52562" x="6875463" y="3232150"/>
          <p14:tracePt t="52578" x="6911975" y="3232150"/>
          <p14:tracePt t="52595" x="6965950" y="3232150"/>
          <p14:tracePt t="52612" x="7000875" y="3251200"/>
          <p14:tracePt t="52628" x="7010400" y="3251200"/>
          <p14:tracePt t="52645" x="7018338" y="3251200"/>
          <p14:tracePt t="52890" x="7010400" y="3259138"/>
          <p14:tracePt t="52900" x="6983413" y="3276600"/>
          <p14:tracePt t="52910" x="6919913" y="3313113"/>
          <p14:tracePt t="52920" x="6831013" y="3367088"/>
          <p14:tracePt t="52931" x="6732588" y="3438525"/>
          <p14:tracePt t="52945" x="6634163" y="3509963"/>
          <p14:tracePt t="52962" x="6465888" y="3598863"/>
          <p14:tracePt t="52978" x="6402388" y="3625850"/>
          <p14:tracePt t="52995" x="6303963" y="3652838"/>
          <p14:tracePt t="53011" x="6215063" y="3660775"/>
          <p14:tracePt t="53028" x="6170613" y="3660775"/>
          <p14:tracePt t="53045" x="6072188" y="3660775"/>
          <p14:tracePt t="53061" x="5973763" y="3660775"/>
          <p14:tracePt t="53078" x="5919788" y="3660775"/>
          <p14:tracePt t="53095" x="5813425" y="3643313"/>
          <p14:tracePt t="53111" x="5715000" y="3625850"/>
          <p14:tracePt t="53128" x="5670550" y="3625850"/>
          <p14:tracePt t="53145" x="5608638" y="3608388"/>
          <p14:tracePt t="53162" x="5572125" y="3598863"/>
          <p14:tracePt t="53178" x="5545138" y="3598863"/>
          <p14:tracePt t="53195" x="5518150" y="3598863"/>
          <p14:tracePt t="53211" x="5491163" y="3598863"/>
          <p14:tracePt t="53228" x="5465763" y="3598863"/>
          <p14:tracePt t="53245" x="5456238" y="3598863"/>
          <p14:tracePt t="53421" x="5446713" y="3616325"/>
          <p14:tracePt t="53431" x="5429250" y="3652838"/>
          <p14:tracePt t="53441" x="5394325" y="3705225"/>
          <p14:tracePt t="53451" x="5357813" y="3759200"/>
          <p14:tracePt t="53461" x="5313363" y="3813175"/>
          <p14:tracePt t="53478" x="5268913" y="3857625"/>
          <p14:tracePt t="53495" x="5187950" y="3956050"/>
          <p14:tracePt t="53511" x="5133975" y="4027488"/>
          <p14:tracePt t="53528" x="5126038" y="4037013"/>
          <p14:tracePt t="53545" x="5116513" y="4054475"/>
          <p14:tracePt t="53561" x="5108575" y="4062413"/>
          <p14:tracePt t="53691" x="5108575" y="4071938"/>
          <p14:tracePt t="53731" x="5116513" y="4081463"/>
          <p14:tracePt t="53741" x="5116513" y="4089400"/>
          <p14:tracePt t="53761" x="5126038" y="4089400"/>
          <p14:tracePt t="53781" x="5133975" y="4098925"/>
          <p14:tracePt t="53801" x="5133975" y="4108450"/>
          <p14:tracePt t="53811" x="5143500" y="4108450"/>
          <p14:tracePt t="53821" x="5143500" y="4116388"/>
          <p14:tracePt t="53831" x="5153025" y="4116388"/>
          <p14:tracePt t="53845" x="5160963" y="4133850"/>
          <p14:tracePt t="53861" x="5160963" y="4143375"/>
          <p14:tracePt t="53881" x="5170488" y="4152900"/>
          <p14:tracePt t="53895" x="5170488" y="4160838"/>
          <p14:tracePt t="54001" x="5180013" y="4160838"/>
          <p14:tracePt t="54031" x="5187950" y="4160838"/>
          <p14:tracePt t="54041" x="5197475" y="4160838"/>
          <p14:tracePt t="54052" x="5205413" y="4152900"/>
          <p14:tracePt t="54062" x="5214938" y="4143375"/>
          <p14:tracePt t="54078" x="5241925" y="4125913"/>
          <p14:tracePt t="54095" x="5286375" y="4071938"/>
          <p14:tracePt t="54111" x="5357813" y="4010025"/>
          <p14:tracePt t="54128" x="5375275" y="4000500"/>
          <p14:tracePt t="54145" x="5402263" y="3973513"/>
          <p14:tracePt t="54161" x="5438775" y="3956050"/>
          <p14:tracePt t="54178" x="5446713" y="3946525"/>
          <p14:tracePt t="54195" x="5465763" y="3946525"/>
          <p14:tracePt t="54211" x="5483225" y="3946525"/>
          <p14:tracePt t="54228" x="5491163" y="3946525"/>
          <p14:tracePt t="54245" x="5500688" y="3946525"/>
          <p14:tracePt t="54261" x="5527675" y="3946525"/>
          <p14:tracePt t="54278" x="5537200" y="3946525"/>
          <p14:tracePt t="54295" x="5562600" y="3946525"/>
          <p14:tracePt t="54311" x="5581650" y="3946525"/>
          <p14:tracePt t="54328" x="5599113" y="3946525"/>
          <p14:tracePt t="54345" x="5626100" y="3946525"/>
          <p14:tracePt t="54361" x="5653088" y="3946525"/>
          <p14:tracePt t="54378" x="5661025" y="3946525"/>
          <p14:tracePt t="54395" x="5680075" y="3946525"/>
          <p14:tracePt t="54411" x="5705475" y="3946525"/>
          <p14:tracePt t="54428" x="5715000" y="3946525"/>
          <p14:tracePt t="54445" x="5732463" y="3946525"/>
          <p14:tracePt t="54462" x="5759450" y="3956050"/>
          <p14:tracePt t="54478" x="5768975" y="3965575"/>
          <p14:tracePt t="54495" x="5803900" y="3973513"/>
          <p14:tracePt t="54512" x="5813425" y="3973513"/>
          <p14:tracePt t="54528" x="5840413" y="3973513"/>
          <p14:tracePt t="54545" x="5848350" y="3973513"/>
          <p14:tracePt t="54562" x="5867400" y="3983038"/>
          <p14:tracePt t="54578" x="5884863" y="3983038"/>
          <p14:tracePt t="54595" x="5894388" y="3983038"/>
          <p14:tracePt t="54612" x="5911850" y="3983038"/>
          <p14:tracePt t="54628" x="5919788" y="3983038"/>
          <p14:tracePt t="54645" x="5938838" y="3983038"/>
          <p14:tracePt t="54662" x="5946775" y="3983038"/>
          <p14:tracePt t="54678" x="5956300" y="3983038"/>
          <p14:tracePt t="54882" x="5956300" y="3990975"/>
          <p14:tracePt t="54892" x="5956300" y="4010025"/>
          <p14:tracePt t="54902" x="5956300" y="4037013"/>
          <p14:tracePt t="54912" x="5956300" y="4081463"/>
          <p14:tracePt t="54928" x="5956300" y="4133850"/>
          <p14:tracePt t="54945" x="5938838" y="4214813"/>
          <p14:tracePt t="54962" x="5911850" y="4322763"/>
          <p14:tracePt t="54978" x="5902325" y="4357688"/>
          <p14:tracePt t="54995" x="5894388" y="4402138"/>
          <p14:tracePt t="55011" x="5884863" y="4429125"/>
          <p14:tracePt t="55028" x="5867400" y="4446588"/>
          <p14:tracePt t="55045" x="5857875" y="4465638"/>
          <p14:tracePt t="55061" x="5848350" y="4483100"/>
          <p14:tracePt t="55078" x="5830888" y="4491038"/>
          <p14:tracePt t="55095" x="5822950" y="4510088"/>
          <p14:tracePt t="55111" x="5813425" y="4518025"/>
          <p14:tracePt t="55128" x="5795963" y="4537075"/>
          <p14:tracePt t="55145" x="5768975" y="4572000"/>
          <p14:tracePt t="55161" x="5751513" y="4589463"/>
          <p14:tracePt t="55178" x="5724525" y="4633913"/>
          <p14:tracePt t="55195" x="5697538" y="4687888"/>
          <p14:tracePt t="55211" x="5680075" y="4714875"/>
          <p14:tracePt t="55228" x="5670550" y="4751388"/>
          <p14:tracePt t="55245" x="5653088" y="4776788"/>
          <p14:tracePt t="55261" x="5653088" y="4786313"/>
          <p14:tracePt t="55278" x="5653088" y="4795838"/>
          <p14:tracePt t="55573" x="5653088" y="4803775"/>
          <p14:tracePt t="55583" x="5653088" y="4813300"/>
          <p14:tracePt t="55593" x="5661025" y="4822825"/>
          <p14:tracePt t="55603" x="5680075" y="4840288"/>
          <p14:tracePt t="55614" x="5715000" y="4857750"/>
          <p14:tracePt t="55628" x="5741988" y="4875213"/>
          <p14:tracePt t="55645" x="5813425" y="4911725"/>
          <p14:tracePt t="55661" x="5848350" y="4919663"/>
          <p14:tracePt t="55678" x="5902325" y="4929188"/>
          <p14:tracePt t="55694" x="5938838" y="4929188"/>
          <p14:tracePt t="55711" x="5956300" y="4929188"/>
          <p14:tracePt t="55728" x="5983288" y="4929188"/>
          <p14:tracePt t="55744" x="6010275" y="4929188"/>
          <p14:tracePt t="55761" x="6018213" y="4929188"/>
          <p14:tracePt t="55778" x="6037263" y="4929188"/>
          <p14:tracePt t="55795" x="6062663" y="4919663"/>
          <p14:tracePt t="55811" x="6072188" y="4919663"/>
          <p14:tracePt t="55828" x="6099175" y="4919663"/>
          <p14:tracePt t="55844" x="6116638" y="4911725"/>
          <p14:tracePt t="55878" x="6126163" y="4911725"/>
          <p14:tracePt t="55894" x="6134100" y="4902200"/>
          <p14:tracePt t="55973" x="6126163" y="4902200"/>
          <p14:tracePt t="55983" x="6072188" y="4902200"/>
          <p14:tracePt t="55993" x="5991225" y="4902200"/>
          <p14:tracePt t="56003" x="5884863" y="4902200"/>
          <p14:tracePt t="56014" x="5759450" y="4902200"/>
          <p14:tracePt t="56028" x="5670550" y="4902200"/>
          <p14:tracePt t="56044" x="5510213" y="4902200"/>
          <p14:tracePt t="56061" x="5465763" y="4902200"/>
          <p14:tracePt t="56064" x="5429250" y="4902200"/>
          <p14:tracePt t="56078" x="5402263" y="4902200"/>
          <p14:tracePt t="56094" x="5375275" y="4902200"/>
          <p14:tracePt t="56128" x="5375275" y="4894263"/>
          <p14:tracePt t="56203" x="5411788" y="4875213"/>
          <p14:tracePt t="56214" x="5465763" y="4867275"/>
          <p14:tracePt t="56224" x="5527675" y="4857750"/>
          <p14:tracePt t="56234" x="5599113" y="4848225"/>
          <p14:tracePt t="56244" x="5670550" y="4840288"/>
          <p14:tracePt t="56261" x="5715000" y="4830763"/>
          <p14:tracePt t="56278" x="5795963" y="4822825"/>
          <p14:tracePt t="56294" x="5830888" y="4822825"/>
          <p14:tracePt t="56311" x="5840413" y="4822825"/>
          <p14:tracePt t="56328" x="5848350" y="4822825"/>
          <p14:tracePt t="56424" x="5840413" y="4822825"/>
          <p14:tracePt t="56444" x="5830888" y="4822825"/>
          <p14:tracePt t="56564" x="5840413" y="4813300"/>
          <p14:tracePt t="56574" x="5848350" y="4803775"/>
          <p14:tracePt t="56584" x="5875338" y="4803775"/>
          <p14:tracePt t="56604" x="5884863" y="4803775"/>
          <p14:tracePt t="56624" x="5894388" y="4803775"/>
          <p14:tracePt t="56674" x="5875338" y="4803775"/>
          <p14:tracePt t="56684" x="5813425" y="4803775"/>
          <p14:tracePt t="56695" x="5697538" y="4822825"/>
          <p14:tracePt t="56704" x="5537200" y="4857750"/>
          <p14:tracePt t="56714" x="5429250" y="4884738"/>
          <p14:tracePt t="56728" x="5357813" y="4902200"/>
          <p14:tracePt t="56744" x="5286375" y="4919663"/>
          <p14:tracePt t="56761" x="5276850" y="4919663"/>
          <p14:tracePt t="56778" x="5268913" y="4919663"/>
          <p14:tracePt t="56811" x="5286375" y="4919663"/>
          <p14:tracePt t="56828" x="5419725" y="4919663"/>
          <p14:tracePt t="56844" x="5589588" y="4919663"/>
          <p14:tracePt t="56861" x="5670550" y="4929188"/>
          <p14:tracePt t="56878" x="5776913" y="4946650"/>
          <p14:tracePt t="56895" x="5813425" y="4956175"/>
          <p14:tracePt t="56911" x="5822950" y="4965700"/>
          <p14:tracePt t="56928" x="5822950" y="4983163"/>
          <p14:tracePt t="56944" x="5803900" y="5099050"/>
          <p14:tracePt t="56961" x="5751513" y="5214938"/>
          <p14:tracePt t="56978" x="5626100" y="5510213"/>
          <p14:tracePt t="56994" x="5527675" y="5724525"/>
          <p14:tracePt t="57011" x="5500688" y="5803900"/>
          <p14:tracePt t="57028" x="5473700" y="5867400"/>
          <p14:tracePt t="57045" x="5473700" y="5875338"/>
          <p14:tracePt t="57245" x="5473700" y="5884863"/>
          <p14:tracePt t="57255" x="5473700" y="5894388"/>
          <p14:tracePt t="57265" x="5483225" y="5911850"/>
          <p14:tracePt t="57278" x="5500688" y="5929313"/>
          <p14:tracePt t="57294" x="5518150" y="5946775"/>
          <p14:tracePt t="57311" x="5562600" y="5973763"/>
          <p14:tracePt t="57328" x="5608638" y="5983288"/>
          <p14:tracePt t="57344" x="5626100" y="5983288"/>
          <p14:tracePt t="57361" x="5653088" y="5983288"/>
          <p14:tracePt t="57378" x="5670550" y="5973763"/>
          <p14:tracePt t="57394" x="5680075" y="5965825"/>
          <p14:tracePt t="57411" x="5680075" y="5929313"/>
          <p14:tracePt t="57428" x="5688013" y="5902325"/>
          <p14:tracePt t="57445" x="5688013" y="5875338"/>
          <p14:tracePt t="57461" x="5688013" y="5857875"/>
          <p14:tracePt t="57478" x="5688013" y="5840413"/>
          <p14:tracePt t="57495" x="5688013" y="5830888"/>
          <p14:tracePt t="57535" x="5688013" y="5822950"/>
          <p14:tracePt t="57555" x="5680075" y="5822950"/>
          <p14:tracePt t="57695" x="5670550" y="5822950"/>
          <p14:tracePt t="57705" x="5670550" y="5813425"/>
          <p14:tracePt t="57715" x="5670550" y="5803900"/>
          <p14:tracePt t="57728" x="5653088" y="5803900"/>
          <p14:tracePt t="57745" x="5643563" y="5795963"/>
          <p14:tracePt t="57778" x="5634038" y="5786438"/>
          <p14:tracePt t="57825" x="5626100" y="5786438"/>
          <p14:tracePt t="57865" x="5626100" y="5776913"/>
          <p14:tracePt t="57875" x="5661025" y="5776913"/>
          <p14:tracePt t="57885" x="5724525" y="5776913"/>
          <p14:tracePt t="57896" x="5795963" y="5776913"/>
          <p14:tracePt t="57911" x="5894388" y="5776913"/>
          <p14:tracePt t="57928" x="6116638" y="5776913"/>
          <p14:tracePt t="57944" x="6215063" y="5776913"/>
          <p14:tracePt t="57961" x="6330950" y="5795963"/>
          <p14:tracePt t="57978" x="6375400" y="5803900"/>
          <p14:tracePt t="58011" x="6384925" y="5803900"/>
          <p14:tracePt t="58036" x="6375400" y="5803900"/>
          <p14:tracePt t="58046" x="6323013" y="5803900"/>
          <p14:tracePt t="58061" x="6232525" y="5813425"/>
          <p14:tracePt t="58077" x="5884863" y="5848350"/>
          <p14:tracePt t="58094" x="5697538" y="5875338"/>
          <p14:tracePt t="58111" x="5473700" y="5894388"/>
          <p14:tracePt t="58127" x="5384800" y="5902325"/>
          <p14:tracePt t="58144" x="5367338" y="5902325"/>
          <p14:tracePt t="58206" x="5429250" y="5902325"/>
          <p14:tracePt t="58216" x="5527675" y="5884863"/>
          <p14:tracePt t="58226" x="5634038" y="5867400"/>
          <p14:tracePt t="58236" x="5751513" y="5857875"/>
          <p14:tracePt t="58246" x="5857875" y="5848350"/>
          <p14:tracePt t="58261" x="5938838" y="5848350"/>
          <p14:tracePt t="58277" x="6037263" y="5848350"/>
          <p14:tracePt t="58294" x="6054725" y="5848350"/>
          <p14:tracePt t="58311" x="6062663" y="5848350"/>
          <p14:tracePt t="58366" x="6018213" y="5840413"/>
          <p14:tracePt t="58376" x="5983288" y="5830888"/>
          <p14:tracePt t="58386" x="5946775" y="5822950"/>
          <p14:tracePt t="58397" x="5919788" y="5813425"/>
          <p14:tracePt t="58411" x="5894388" y="5813425"/>
          <p14:tracePt t="58428" x="5867400" y="5795963"/>
          <p14:tracePt t="58444" x="5857875" y="5786438"/>
          <p14:tracePt t="58461" x="5848350" y="5759450"/>
          <p14:tracePt t="58477" x="5840413" y="5715000"/>
          <p14:tracePt t="58494" x="5840413" y="5688013"/>
          <p14:tracePt t="58511" x="5848350" y="5616575"/>
          <p14:tracePt t="58527" x="5894388" y="5510213"/>
          <p14:tracePt t="58544" x="5919788" y="5456238"/>
          <p14:tracePt t="58561" x="5965825" y="5375275"/>
          <p14:tracePt t="58578" x="5991225" y="5330825"/>
          <p14:tracePt t="58776" x="5991225" y="5313363"/>
          <p14:tracePt t="58786" x="5991225" y="5276850"/>
          <p14:tracePt t="58797" x="5991225" y="5224463"/>
          <p14:tracePt t="58811" x="5991225" y="5143500"/>
          <p14:tracePt t="58827" x="5965825" y="4973638"/>
          <p14:tracePt t="58844" x="5946775" y="4902200"/>
          <p14:tracePt t="58861" x="5911850" y="4786313"/>
          <p14:tracePt t="58877" x="5884863" y="4732338"/>
          <p14:tracePt t="58894" x="5867400" y="4705350"/>
          <p14:tracePt t="58911" x="5848350" y="4679950"/>
          <p14:tracePt t="58927" x="5830888" y="4670425"/>
          <p14:tracePt t="58944" x="5822950" y="4670425"/>
          <p14:tracePt t="58961" x="5803900" y="4652963"/>
          <p14:tracePt t="58977" x="5786438" y="4652963"/>
          <p14:tracePt t="58994" x="5776913" y="4652963"/>
          <p14:tracePt t="59011" x="5759450" y="4643438"/>
          <p14:tracePt t="59027" x="5751513" y="4643438"/>
          <p14:tracePt t="59061" x="5741988" y="4643438"/>
          <p14:tracePt t="59127" x="5732463" y="4643438"/>
          <p14:tracePt t="59157" x="5724525" y="4643438"/>
          <p14:tracePt t="59167" x="5715000" y="4652963"/>
          <p14:tracePt t="59177" x="5715000" y="4660900"/>
          <p14:tracePt t="59187" x="5705475" y="4679950"/>
          <p14:tracePt t="59197" x="5705475" y="4687888"/>
          <p14:tracePt t="59211" x="5705475" y="4697413"/>
          <p14:tracePt t="59227" x="5705475" y="4714875"/>
          <p14:tracePt t="59244" x="5705475" y="4724400"/>
          <p14:tracePt t="59261" x="5732463" y="4741863"/>
          <p14:tracePt t="59277" x="5795963" y="4759325"/>
          <p14:tracePt t="59294" x="5830888" y="4759325"/>
          <p14:tracePt t="59311" x="5902325" y="4759325"/>
          <p14:tracePt t="59327" x="5965825" y="4759325"/>
          <p14:tracePt t="59344" x="5973763" y="4751388"/>
          <p14:tracePt t="59361" x="5983288" y="4751388"/>
          <p14:tracePt t="59377" x="5991225" y="4751388"/>
          <p14:tracePt t="59417" x="5973763" y="4751388"/>
          <p14:tracePt t="59427" x="5911850" y="4786313"/>
          <p14:tracePt t="59444" x="5813425" y="4840288"/>
          <p14:tracePt t="59461" x="5653088" y="4911725"/>
          <p14:tracePt t="59477" x="5581650" y="4946650"/>
          <p14:tracePt t="59494" x="5554663" y="4956175"/>
          <p14:tracePt t="59567" x="5562600" y="4956175"/>
          <p14:tracePt t="59577" x="5599113" y="4956175"/>
          <p14:tracePt t="59587" x="5634038" y="4956175"/>
          <p14:tracePt t="59597" x="5680075" y="4956175"/>
          <p14:tracePt t="59611" x="5724525" y="4946650"/>
          <p14:tracePt t="59627" x="5759450" y="4946650"/>
          <p14:tracePt t="59644" x="5776913" y="4938713"/>
          <p14:tracePt t="59661" x="5786438" y="4938713"/>
          <p14:tracePt t="59727" x="5776913" y="4938713"/>
          <p14:tracePt t="59737" x="5759450" y="4938713"/>
          <p14:tracePt t="59747" x="5751513" y="4938713"/>
          <p14:tracePt t="59761" x="5741988" y="4938713"/>
          <p14:tracePt t="59777" x="5732463" y="4938713"/>
          <p14:tracePt t="59794" x="5724525" y="4938713"/>
          <p14:tracePt t="59811" x="5724525" y="4929188"/>
          <p14:tracePt t="59837" x="5724525" y="4919663"/>
          <p14:tracePt t="59847" x="5724525" y="4911725"/>
          <p14:tracePt t="59861" x="5751513" y="4884738"/>
          <p14:tracePt t="59877" x="5857875" y="4813300"/>
          <p14:tracePt t="59894" x="5919788" y="4776788"/>
          <p14:tracePt t="59911" x="6027738" y="4724400"/>
          <p14:tracePt t="59927" x="6062663" y="4705350"/>
          <p14:tracePt t="59944" x="6081713" y="4705350"/>
          <p14:tracePt t="59961" x="6089650" y="4705350"/>
          <p14:tracePt t="60078" x="6072188" y="4705350"/>
          <p14:tracePt t="60097" x="6062663" y="4705350"/>
          <p14:tracePt t="60138" x="6054725" y="4705350"/>
          <p14:tracePt t="60178" x="6045200" y="4705350"/>
          <p14:tracePt t="60188" x="6037263" y="4705350"/>
          <p14:tracePt t="60198" x="6027738" y="4705350"/>
          <p14:tracePt t="60211" x="6010275" y="4705350"/>
          <p14:tracePt t="60227" x="6000750" y="4705350"/>
          <p14:tracePt t="60244" x="5946775" y="4714875"/>
          <p14:tracePt t="60261" x="5884863" y="4732338"/>
          <p14:tracePt t="60277" x="5848350" y="4741863"/>
          <p14:tracePt t="60294" x="5840413" y="4741863"/>
          <p14:tracePt t="60311" x="5822950" y="4741863"/>
          <p14:tracePt t="60327" x="5813425" y="4741863"/>
          <p14:tracePt t="60361" x="5803900" y="4741863"/>
          <p14:tracePt t="60508" x="5803900" y="4751388"/>
          <p14:tracePt t="60518" x="5803900" y="4759325"/>
          <p14:tracePt t="60528" x="5803900" y="4768850"/>
          <p14:tracePt t="60544" x="5803900" y="4776788"/>
          <p14:tracePt t="60561" x="5803900" y="4813300"/>
          <p14:tracePt t="60578" x="5803900" y="4848225"/>
          <p14:tracePt t="60594" x="5803900" y="4867275"/>
          <p14:tracePt t="60611" x="5803900" y="4884738"/>
          <p14:tracePt t="60638" x="5803900" y="4894263"/>
          <p14:tracePt t="60878" x="5803900" y="4902200"/>
          <p14:tracePt t="60888" x="5795963" y="4919663"/>
          <p14:tracePt t="60899" x="5776913" y="4946650"/>
          <p14:tracePt t="60911" x="5751513" y="5010150"/>
          <p14:tracePt t="60927" x="5715000" y="5089525"/>
          <p14:tracePt t="60944" x="5626100" y="5276850"/>
          <p14:tracePt t="60960" x="5554663" y="5429250"/>
          <p14:tracePt t="60977" x="5537200" y="5473700"/>
          <p14:tracePt t="60994" x="5510213" y="5518150"/>
          <p14:tracePt t="61209" x="5510213" y="5527675"/>
          <p14:tracePt t="61219" x="5500688" y="5545138"/>
          <p14:tracePt t="61230" x="5500688" y="5572125"/>
          <p14:tracePt t="61244" x="5491163" y="5599113"/>
          <p14:tracePt t="61261" x="5473700" y="5688013"/>
          <p14:tracePt t="61277" x="5465763" y="5751513"/>
          <p14:tracePt t="61294" x="5456238" y="5848350"/>
          <p14:tracePt t="61310" x="5456238" y="5929313"/>
          <p14:tracePt t="61327" x="5456238" y="5956300"/>
          <p14:tracePt t="61344" x="5456238" y="6010275"/>
          <p14:tracePt t="61360" x="5456238" y="6027738"/>
          <p14:tracePt t="61377" x="5456238" y="6045200"/>
          <p14:tracePt t="61394" x="5473700" y="6054725"/>
          <p14:tracePt t="61410" x="5483225" y="6062663"/>
          <p14:tracePt t="61444" x="5491163" y="6062663"/>
          <p14:tracePt t="61529" x="5500688" y="6062663"/>
          <p14:tracePt t="61899" x="5510213" y="6054725"/>
          <p14:tracePt t="61909" x="5527675" y="5991225"/>
          <p14:tracePt t="61919" x="5545138" y="5894388"/>
          <p14:tracePt t="61930" x="5589588" y="5768975"/>
          <p14:tracePt t="61944" x="5608638" y="5653088"/>
          <p14:tracePt t="61960" x="5653088" y="5419725"/>
          <p14:tracePt t="61977" x="5670550" y="5322888"/>
          <p14:tracePt t="61994" x="5680075" y="5187950"/>
          <p14:tracePt t="62010" x="5680075" y="5126038"/>
          <p14:tracePt t="62027" x="5680075" y="5108575"/>
          <p14:tracePt t="62044" x="5680075" y="5089525"/>
          <p14:tracePt t="62060" x="5680075" y="5081588"/>
          <p14:tracePt t="62094" x="5680075" y="5072063"/>
          <p14:tracePt t="62120" x="5680075" y="5062538"/>
          <p14:tracePt t="62140" x="5661025" y="5045075"/>
          <p14:tracePt t="62150" x="5643563" y="5045075"/>
          <p14:tracePt t="62160" x="5634038" y="5027613"/>
          <p14:tracePt t="62177" x="5616575" y="5027613"/>
          <p14:tracePt t="62194" x="5599113" y="5010150"/>
          <p14:tracePt t="62210" x="5581650" y="5010150"/>
          <p14:tracePt t="62227" x="5572125" y="5000625"/>
          <p14:tracePt t="62244" x="5562600" y="4991100"/>
          <p14:tracePt t="62260" x="5554663" y="4991100"/>
          <p14:tracePt t="62277" x="5545138" y="4983163"/>
          <p14:tracePt t="62310" x="5537200" y="4983163"/>
          <p14:tracePt t="62330" x="5537200" y="4973638"/>
          <p14:tracePt t="62370" x="5527675" y="4973638"/>
          <p14:tracePt t="64307" x="5527675" y="5018088"/>
          <p14:tracePt t="64317" x="5545138" y="5062538"/>
          <p14:tracePt t="64327" x="5572125" y="5126038"/>
          <p14:tracePt t="64337" x="5589588" y="5205413"/>
          <p14:tracePt t="64347" x="5626100" y="5303838"/>
          <p14:tracePt t="64360" x="5670550" y="5402263"/>
          <p14:tracePt t="64377" x="5741988" y="5634038"/>
          <p14:tracePt t="64393" x="5768975" y="5741988"/>
          <p14:tracePt t="64410" x="5813425" y="5875338"/>
          <p14:tracePt t="64427" x="5840413" y="5983288"/>
          <p14:tracePt t="64443" x="5848350" y="6010275"/>
          <p14:tracePt t="64460" x="5857875" y="6072188"/>
          <p14:tracePt t="64477" x="5867400" y="6161088"/>
          <p14:tracePt t="64493" x="5867400" y="6205538"/>
          <p14:tracePt t="64510" x="5867400" y="6303963"/>
          <p14:tracePt t="64527" x="5867400" y="6411913"/>
          <p14:tracePt t="64543" x="5867400" y="6465888"/>
          <p14:tracePt t="64560" x="5857875" y="6510338"/>
          <p14:tracePt t="64577" x="5848350" y="6527800"/>
          <p14:tracePt t="64593" x="5848350" y="6537325"/>
          <p14:tracePt t="64857" x="5830888" y="6545263"/>
          <p14:tracePt t="64867" x="5813425" y="6545263"/>
          <p14:tracePt t="64877" x="5795963" y="6554788"/>
          <p14:tracePt t="64887" x="5768975" y="6554788"/>
          <p14:tracePt t="64897" x="5741988" y="6554788"/>
          <p14:tracePt t="64910" x="5715000" y="6554788"/>
          <p14:tracePt t="64927" x="5653088" y="6554788"/>
          <p14:tracePt t="64943" x="5634038" y="6545263"/>
          <p14:tracePt t="64960" x="5589588" y="6518275"/>
          <p14:tracePt t="64977" x="5572125" y="6510338"/>
          <p14:tracePt t="64993" x="5554663" y="6500813"/>
          <p14:tracePt t="65010" x="5545138" y="6491288"/>
          <p14:tracePt t="65027" x="5537200" y="6483350"/>
          <p14:tracePt t="65207" x="5545138" y="6483350"/>
          <p14:tracePt t="65217" x="5572125" y="6483350"/>
          <p14:tracePt t="65227" x="5599113" y="6483350"/>
          <p14:tracePt t="65237" x="5616575" y="6483350"/>
          <p14:tracePt t="65247" x="5653088" y="6483350"/>
          <p14:tracePt t="65260" x="5697538" y="6483350"/>
          <p14:tracePt t="65277" x="5795963" y="6483350"/>
          <p14:tracePt t="65293" x="5840413" y="6491288"/>
          <p14:tracePt t="65310" x="5919788" y="6491288"/>
          <p14:tracePt t="65327" x="5965825" y="6500813"/>
          <p14:tracePt t="65343" x="5973763" y="6510338"/>
          <p14:tracePt t="65360" x="6010275" y="6518275"/>
          <p14:tracePt t="65377" x="6037263" y="6518275"/>
          <p14:tracePt t="65393" x="6054725" y="6518275"/>
          <p14:tracePt t="65410" x="6099175" y="6518275"/>
          <p14:tracePt t="65427" x="6143625" y="6518275"/>
          <p14:tracePt t="65443" x="6161088" y="6518275"/>
          <p14:tracePt t="65460" x="6197600" y="6518275"/>
          <p14:tracePt t="65477" x="6215063" y="6518275"/>
          <p14:tracePt t="65493" x="6224588" y="6510338"/>
          <p14:tracePt t="65510" x="6232525" y="6500813"/>
          <p14:tracePt t="65527" x="6242050" y="6491288"/>
          <p14:tracePt t="65543" x="6242050" y="6483350"/>
          <p14:tracePt t="65560" x="6242050" y="6473825"/>
          <p14:tracePt t="65577" x="6242050" y="6456363"/>
          <p14:tracePt t="65593" x="6242050" y="6446838"/>
          <p14:tracePt t="65610" x="6224588" y="6411913"/>
          <p14:tracePt t="65627" x="6205538" y="6394450"/>
          <p14:tracePt t="65629" x="6180138" y="6375400"/>
          <p14:tracePt t="65643" x="6134100" y="6348413"/>
          <p14:tracePt t="65660" x="6045200" y="6313488"/>
          <p14:tracePt t="65677" x="5991225" y="6296025"/>
          <p14:tracePt t="65693" x="5894388" y="6286500"/>
          <p14:tracePt t="65710" x="5759450" y="6269038"/>
          <p14:tracePt t="65727" x="5697538" y="6269038"/>
          <p14:tracePt t="65743" x="5599113" y="6259513"/>
          <p14:tracePt t="65760" x="5527675" y="6259513"/>
          <p14:tracePt t="65777" x="5500688" y="6259513"/>
          <p14:tracePt t="65793" x="5446713" y="6259513"/>
          <p14:tracePt t="65810" x="5384800" y="6269038"/>
          <p14:tracePt t="65827" x="5357813" y="6286500"/>
          <p14:tracePt t="65843" x="5313363" y="6313488"/>
          <p14:tracePt t="65860" x="5259388" y="6357938"/>
          <p14:tracePt t="65877" x="5241925" y="6367463"/>
          <p14:tracePt t="65893" x="5214938" y="6402388"/>
          <p14:tracePt t="65910" x="5197475" y="6419850"/>
          <p14:tracePt t="65927" x="5197475" y="6429375"/>
          <p14:tracePt t="65943" x="5187950" y="6438900"/>
          <p14:tracePt t="65960" x="5187950" y="6446838"/>
          <p14:tracePt t="65977" x="5187950" y="6456363"/>
          <p14:tracePt t="65993" x="5187950" y="6473825"/>
          <p14:tracePt t="66010" x="5187950" y="6500813"/>
          <p14:tracePt t="66027" x="5205413" y="6518275"/>
          <p14:tracePt t="66043" x="5232400" y="6562725"/>
          <p14:tracePt t="66060" x="5322888" y="6616700"/>
          <p14:tracePt t="66077" x="5357813" y="6626225"/>
          <p14:tracePt t="66093" x="5438775" y="6643688"/>
          <p14:tracePt t="66110" x="5491163" y="6643688"/>
          <p14:tracePt t="66127" x="5527675" y="6643688"/>
          <p14:tracePt t="66129" x="5554663" y="6643688"/>
          <p14:tracePt t="66143" x="5581650" y="6634163"/>
          <p14:tracePt t="66160" x="5653088" y="6599238"/>
          <p14:tracePt t="66177" x="5688013" y="6581775"/>
          <p14:tracePt t="66193" x="5759450" y="6537325"/>
          <p14:tracePt t="66210" x="5813425" y="6500813"/>
          <p14:tracePt t="66227" x="5848350" y="6473825"/>
          <p14:tracePt t="66243" x="5911850" y="6438900"/>
          <p14:tracePt t="66260" x="5965825" y="6402388"/>
          <p14:tracePt t="66277" x="5991225" y="6384925"/>
          <p14:tracePt t="66293" x="6027738" y="6357938"/>
          <p14:tracePt t="66310" x="6054725" y="6340475"/>
          <p14:tracePt t="66343" x="6072188" y="6323013"/>
          <p14:tracePt t="66360" x="6072188" y="6313488"/>
          <p14:tracePt t="66377" x="6081713" y="6313488"/>
          <p14:tracePt t="66559" x="6062663" y="6313488"/>
          <p14:tracePt t="66569" x="6054725" y="6313488"/>
          <p14:tracePt t="66579" x="6037263" y="6313488"/>
          <p14:tracePt t="66593" x="6027738" y="6313488"/>
          <p14:tracePt t="66610" x="5991225" y="6313488"/>
          <p14:tracePt t="66627" x="5983288" y="6313488"/>
          <p14:tracePt t="66629" x="5965825" y="6313488"/>
          <p14:tracePt t="66660" x="5956300" y="6313488"/>
          <p14:tracePt t="66677" x="5946775" y="6313488"/>
          <p14:tracePt t="66693" x="5938838" y="6323013"/>
          <p14:tracePt t="66726" x="5938838" y="6330950"/>
          <p14:tracePt t="66743" x="5929313" y="6330950"/>
          <p14:tracePt t="66769" x="5919788" y="6330950"/>
          <p14:tracePt t="66789" x="5919788" y="6340475"/>
          <p14:tracePt t="67360" x="5911850" y="6340475"/>
          <p14:tracePt t="67369" x="5911850" y="6348413"/>
          <p14:tracePt t="67400" x="5902325" y="6348413"/>
          <p14:tracePt t="67420" x="5902325" y="6357938"/>
          <p14:tracePt t="67450" x="5894388" y="6357938"/>
          <p14:tracePt t="67630" x="5894388" y="6367463"/>
          <p14:tracePt t="67650" x="5894388" y="6384925"/>
          <p14:tracePt t="67670" x="5894388" y="6394450"/>
          <p14:tracePt t="67680" x="5894388" y="6411913"/>
          <p14:tracePt t="67700" x="5894388" y="6419850"/>
          <p14:tracePt t="67710" x="5894388" y="6429375"/>
          <p14:tracePt t="67720" x="5902325" y="6438900"/>
          <p14:tracePt t="67730" x="5911850" y="6438900"/>
          <p14:tracePt t="67743" x="5919788" y="6446838"/>
          <p14:tracePt t="67760" x="5929313" y="6446838"/>
          <p14:tracePt t="67780" x="5938838" y="6446838"/>
          <p14:tracePt t="67800" x="5946775" y="6446838"/>
          <p14:tracePt t="67810" x="5956300" y="6446838"/>
          <p14:tracePt t="67840" x="5965825" y="6446838"/>
          <p14:tracePt t="67860" x="5973763" y="6446838"/>
          <p14:tracePt t="67880" x="5983288" y="6446838"/>
          <p14:tracePt t="67890" x="5991225" y="6446838"/>
          <p14:tracePt t="67911" x="6000750" y="6446838"/>
          <p14:tracePt t="67920" x="6018213" y="6446838"/>
          <p14:tracePt t="67930" x="6027738" y="6446838"/>
          <p14:tracePt t="67943" x="6037263" y="6446838"/>
          <p14:tracePt t="67960" x="6072188" y="6446838"/>
          <p14:tracePt t="67976" x="6089650" y="6446838"/>
          <p14:tracePt t="67993" x="6116638" y="6446838"/>
          <p14:tracePt t="68010" x="6126163" y="6446838"/>
          <p14:tracePt t="68026" x="6134100" y="6446838"/>
          <p14:tracePt t="68043" x="6143625" y="6446838"/>
          <p14:tracePt t="68070" x="6153150" y="6446838"/>
          <p14:tracePt t="68531" x="6143625" y="6446838"/>
          <p14:tracePt t="68541" x="6134100" y="6446838"/>
          <p14:tracePt t="68551" x="6126163" y="6446838"/>
          <p14:tracePt t="68561" x="6116638" y="6446838"/>
          <p14:tracePt t="68576" x="6099175" y="6438900"/>
          <p14:tracePt t="68593" x="6072188" y="6429375"/>
          <p14:tracePt t="68610" x="6054725" y="6429375"/>
          <p14:tracePt t="68626" x="6010275" y="6419850"/>
          <p14:tracePt t="68643" x="5965825" y="6419850"/>
          <p14:tracePt t="68660" x="5929313" y="6419850"/>
          <p14:tracePt t="68676" x="5867400" y="6411913"/>
          <p14:tracePt t="68693" x="5803900" y="6411913"/>
          <p14:tracePt t="68710" x="5768975" y="6411913"/>
          <p14:tracePt t="68726" x="5715000" y="6411913"/>
          <p14:tracePt t="68743" x="5653088" y="6402388"/>
          <p14:tracePt t="68760" x="5626100" y="6402388"/>
          <p14:tracePt t="68776" x="5572125" y="6402388"/>
          <p14:tracePt t="68793" x="5518150" y="6402388"/>
          <p14:tracePt t="68810" x="5500688" y="6402388"/>
          <p14:tracePt t="68826" x="5456238" y="6402388"/>
          <p14:tracePt t="68843" x="5438775" y="6402388"/>
          <p14:tracePt t="68860" x="5429250" y="6402388"/>
          <p14:tracePt t="68876" x="5419725" y="6402388"/>
          <p14:tracePt t="68893" x="5411788" y="6402388"/>
          <p14:tracePt t="69051" x="5411788" y="6411913"/>
          <p14:tracePt t="69071" x="5411788" y="6419850"/>
          <p14:tracePt t="69082" x="5411788" y="6429375"/>
          <p14:tracePt t="69101" x="5419725" y="6429375"/>
          <p14:tracePt t="69122" x="5419725" y="6438900"/>
          <p14:tracePt t="69231" x="5429250" y="6438900"/>
          <p14:tracePt t="69261" x="5438775" y="6438900"/>
          <p14:tracePt t="69271" x="5446713" y="6438900"/>
          <p14:tracePt t="69281" x="5456238" y="6446838"/>
          <p14:tracePt t="69293" x="5465763" y="6446838"/>
          <p14:tracePt t="69310" x="5483225" y="6446838"/>
          <p14:tracePt t="69326" x="5510213" y="6456363"/>
          <p14:tracePt t="69343" x="5527675" y="6456363"/>
          <p14:tracePt t="69359" x="5537200" y="6456363"/>
          <p14:tracePt t="69376" x="5562600" y="6456363"/>
          <p14:tracePt t="69393" x="5599113" y="6465888"/>
          <p14:tracePt t="69409" x="5616575" y="6465888"/>
          <p14:tracePt t="69426" x="5661025" y="6465888"/>
          <p14:tracePt t="69443" x="5697538" y="6465888"/>
          <p14:tracePt t="69459" x="5724525" y="6465888"/>
          <p14:tracePt t="69476" x="5759450" y="6465888"/>
          <p14:tracePt t="69493" x="5803900" y="6465888"/>
          <p14:tracePt t="69509" x="5813425" y="6465888"/>
          <p14:tracePt t="69526" x="5840413" y="6465888"/>
          <p14:tracePt t="69543" x="5848350" y="6465888"/>
          <p14:tracePt t="69559" x="5857875" y="6465888"/>
          <p14:tracePt t="69576" x="5867400" y="6465888"/>
          <p14:tracePt t="69792" x="5857875" y="6465888"/>
          <p14:tracePt t="69802" x="5840413" y="6465888"/>
          <p14:tracePt t="69812" x="5822950" y="6465888"/>
          <p14:tracePt t="69826" x="5795963" y="6465888"/>
          <p14:tracePt t="69843" x="5759450" y="6465888"/>
          <p14:tracePt t="69859" x="5741988" y="6465888"/>
          <p14:tracePt t="69876" x="5705475" y="6446838"/>
          <p14:tracePt t="69893" x="5680075" y="6438900"/>
          <p14:tracePt t="69926" x="5653088" y="6429375"/>
          <p14:tracePt t="69943" x="5643563" y="6419850"/>
          <p14:tracePt t="69959" x="5634038" y="6419850"/>
          <p14:tracePt t="69976" x="5626100" y="6419850"/>
          <p14:tracePt t="71103" x="5626100" y="6402388"/>
          <p14:tracePt t="71113" x="5661025" y="6384925"/>
          <p14:tracePt t="71123" x="5732463" y="6330950"/>
          <p14:tracePt t="71133" x="5813425" y="6276975"/>
          <p14:tracePt t="71144" x="5929313" y="6188075"/>
          <p14:tracePt t="71159" x="6081713" y="6081713"/>
          <p14:tracePt t="71176" x="6357938" y="5875338"/>
          <p14:tracePt t="71193" x="6456363" y="5803900"/>
          <p14:tracePt t="71209" x="6608763" y="5688013"/>
          <p14:tracePt t="71226" x="6715125" y="5608638"/>
          <p14:tracePt t="71243" x="6759575" y="5572125"/>
          <p14:tracePt t="71259" x="6769100" y="5562600"/>
          <p14:tracePt t="71276" x="6777038" y="5554663"/>
          <p14:tracePt t="71293" x="6786563" y="5545138"/>
          <p14:tracePt t="71373" x="6777038" y="5545138"/>
          <p14:tracePt t="71614" x="6786563" y="5527675"/>
          <p14:tracePt t="71624" x="6831013" y="5446713"/>
          <p14:tracePt t="71634" x="6938963" y="5259388"/>
          <p14:tracePt t="71644" x="7126288" y="4929188"/>
          <p14:tracePt t="71659" x="7304088" y="4616450"/>
          <p14:tracePt t="71676" x="7616825" y="4027488"/>
          <p14:tracePt t="71692" x="7724775" y="3840163"/>
          <p14:tracePt t="71709" x="7875588" y="3517900"/>
          <p14:tracePt t="71726" x="7956550" y="3303588"/>
          <p14:tracePt t="71743" x="7983538" y="3205163"/>
          <p14:tracePt t="71759" x="7991475" y="3027363"/>
          <p14:tracePt t="71776" x="7983538" y="2857500"/>
          <p14:tracePt t="71793" x="7956550" y="2776538"/>
          <p14:tracePt t="71809" x="7858125" y="2633663"/>
          <p14:tracePt t="71826" x="7705725" y="2500313"/>
          <p14:tracePt t="71843" x="7608888" y="2438400"/>
          <p14:tracePt t="71859" x="7375525" y="2347913"/>
          <p14:tracePt t="71876" x="7143750" y="2322513"/>
          <p14:tracePt t="71892" x="7037388" y="2322513"/>
          <p14:tracePt t="71909" x="6867525" y="2330450"/>
          <p14:tracePt t="71926" x="6715125" y="2393950"/>
          <p14:tracePt t="71943" x="6643688" y="2473325"/>
          <p14:tracePt t="71959" x="6330950" y="2901950"/>
          <p14:tracePt t="71976" x="5946775" y="3679825"/>
          <p14:tracePt t="71993" x="5813425" y="4054475"/>
          <p14:tracePt t="72009" x="5653088" y="4768850"/>
          <p14:tracePt t="72026" x="5626100" y="5197475"/>
          <p14:tracePt t="72043" x="5626100" y="5340350"/>
          <p14:tracePt t="72059" x="5697538" y="5634038"/>
          <p14:tracePt t="72076" x="5840413" y="5840413"/>
          <p14:tracePt t="72092" x="5983288" y="5956300"/>
          <p14:tracePt t="72109" x="6562725" y="6134100"/>
          <p14:tracePt t="72126" x="7161213" y="6116638"/>
          <p14:tracePt t="72143" x="7429500" y="6010275"/>
          <p14:tracePt t="72159" x="7894638" y="5697538"/>
          <p14:tracePt t="72176" x="8161338" y="5367338"/>
          <p14:tracePt t="72192" x="8296275" y="5126038"/>
          <p14:tracePt t="72209" x="8394700" y="4679950"/>
          <p14:tracePt t="72226" x="8375650" y="4411663"/>
          <p14:tracePt t="72242" x="8323263" y="4268788"/>
          <p14:tracePt t="72259" x="8037513" y="3848100"/>
          <p14:tracePt t="72276" x="7554913" y="3438525"/>
          <p14:tracePt t="72293" x="7269163" y="3259138"/>
          <p14:tracePt t="72309" x="6724650" y="3044825"/>
          <p14:tracePt t="72326" x="6323013" y="2965450"/>
          <p14:tracePt t="72343" x="6188075" y="2965450"/>
          <p14:tracePt t="72359" x="5965825" y="2990850"/>
          <p14:tracePt t="72376" x="5803900" y="3062288"/>
          <p14:tracePt t="72392" x="5732463" y="3125788"/>
          <p14:tracePt t="72409" x="5599113" y="3295650"/>
          <p14:tracePt t="72426" x="5456238" y="3670300"/>
          <p14:tracePt t="72442" x="5411788" y="3867150"/>
          <p14:tracePt t="72459" x="5394325" y="4286250"/>
          <p14:tracePt t="72476" x="5419725" y="4670425"/>
          <p14:tracePt t="72492" x="5483225" y="4848225"/>
          <p14:tracePt t="72509" x="5670550" y="5197475"/>
          <p14:tracePt t="72526" x="5867400" y="5411788"/>
          <p14:tracePt t="72542" x="6037263" y="5537200"/>
          <p14:tracePt t="72559" x="6375400" y="5634038"/>
          <p14:tracePt t="72576" x="6626225" y="5626100"/>
          <p14:tracePt t="72592" x="6742113" y="5562600"/>
          <p14:tracePt t="72609" x="6911975" y="5394325"/>
          <p14:tracePt t="72626" x="7072313" y="5099050"/>
          <p14:tracePt t="72642" x="7126288" y="4902200"/>
          <p14:tracePt t="72659" x="7161213" y="4616450"/>
          <p14:tracePt t="72676" x="7143750" y="4419600"/>
          <p14:tracePt t="72692" x="7116763" y="4348163"/>
          <p14:tracePt t="72709" x="7027863" y="4251325"/>
          <p14:tracePt t="72726" x="6840538" y="4125913"/>
          <p14:tracePt t="72742" x="6732588" y="4089400"/>
          <p14:tracePt t="72759" x="6518275" y="4027488"/>
          <p14:tracePt t="72776" x="6348413" y="4010025"/>
          <p14:tracePt t="72792" x="6276975" y="4010025"/>
          <p14:tracePt t="72809" x="6188075" y="4010025"/>
          <p14:tracePt t="72826" x="6143625" y="4017963"/>
          <p14:tracePt t="72843" x="6126163" y="4017963"/>
          <p14:tracePt t="72859" x="6126163" y="4027488"/>
          <p14:tracePt t="72876" x="6116638" y="4037013"/>
          <p14:tracePt t="72909" x="6116638" y="4044950"/>
          <p14:tracePt t="73045" x="6116638" y="4054475"/>
          <p14:tracePt t="73585" x="6126163" y="4054475"/>
          <p14:tracePt t="73595" x="6143625" y="4054475"/>
          <p14:tracePt t="73605" x="6170613" y="4054475"/>
          <p14:tracePt t="73615" x="6205538" y="4054475"/>
          <p14:tracePt t="73625" x="6232525" y="4062413"/>
          <p14:tracePt t="73642" x="6269038" y="4062413"/>
          <p14:tracePt t="73659" x="6313488" y="4062413"/>
          <p14:tracePt t="73675" x="6340475" y="4062413"/>
          <p14:tracePt t="73692" x="6348413" y="4062413"/>
          <p14:tracePt t="74046" x="6357938" y="4062413"/>
          <p14:tracePt t="74076" x="6367463" y="4062413"/>
          <p14:tracePt t="74086" x="6375400" y="4062413"/>
          <p14:tracePt t="74096" x="6384925" y="4062413"/>
          <p14:tracePt t="74109" x="6402388" y="4062413"/>
          <p14:tracePt t="74126" x="6411913" y="4062413"/>
          <p14:tracePt t="74142" x="6419850" y="4062413"/>
          <p14:tracePt t="74159" x="6438900" y="4062413"/>
          <p14:tracePt t="74196" x="6446838" y="4062413"/>
          <p14:tracePt t="77169" x="6456363" y="4062413"/>
          <p14:tracePt t="77178" x="6465888" y="4062413"/>
          <p14:tracePt t="77188" x="6473825" y="4062413"/>
          <p14:tracePt t="77198" x="6483350" y="4062413"/>
          <p14:tracePt t="77208" x="6491288" y="4062413"/>
          <p14:tracePt t="77225" x="6510338" y="4062413"/>
          <p14:tracePt t="77242" x="6537325" y="4071938"/>
          <p14:tracePt t="77258" x="6562725" y="4071938"/>
          <p14:tracePt t="77275" x="6581775" y="4071938"/>
          <p14:tracePt t="77292" x="6599238" y="4071938"/>
          <p14:tracePt t="77308" x="6616700" y="4071938"/>
          <p14:tracePt t="77325" x="6626225" y="4071938"/>
          <p14:tracePt t="77342" x="6634163" y="4071938"/>
          <p14:tracePt t="77358" x="6643688" y="4071938"/>
          <p14:tracePt t="88865" x="6643688" y="4037013"/>
          <p14:tracePt t="88876" x="6661150" y="3956050"/>
          <p14:tracePt t="88885" x="6670675" y="3875088"/>
          <p14:tracePt t="88895" x="6697663" y="3768725"/>
          <p14:tracePt t="88907" x="6724650" y="3643313"/>
          <p14:tracePt t="88924" x="6769100" y="3490913"/>
          <p14:tracePt t="88940" x="6848475" y="3214688"/>
          <p14:tracePt t="88957" x="6894513" y="3036888"/>
          <p14:tracePt t="88974" x="6911975" y="2946400"/>
          <p14:tracePt t="88990" x="6911975" y="2795588"/>
          <p14:tracePt t="89007" x="6911975" y="2643188"/>
          <p14:tracePt t="89024" x="6902450" y="2581275"/>
          <p14:tracePt t="89040" x="6840538" y="2446338"/>
          <p14:tracePt t="89057" x="6759575" y="2339975"/>
          <p14:tracePt t="89074" x="6715125" y="2286000"/>
          <p14:tracePt t="89090" x="6608763" y="2187575"/>
          <p14:tracePt t="89107" x="6473825" y="2081213"/>
          <p14:tracePt t="89124" x="6394450" y="2044700"/>
          <p14:tracePt t="89140" x="6242050" y="1965325"/>
          <p14:tracePt t="89157" x="6062663" y="1919288"/>
          <p14:tracePt t="89174" x="5965825" y="1901825"/>
          <p14:tracePt t="89190" x="5741988" y="1901825"/>
          <p14:tracePt t="89207" x="5483225" y="1919288"/>
          <p14:tracePt t="89224" x="5348288" y="1973263"/>
          <p14:tracePt t="89240" x="5099050" y="2108200"/>
          <p14:tracePt t="89257" x="4894263" y="2268538"/>
          <p14:tracePt t="89274" x="4813300" y="2357438"/>
          <p14:tracePt t="89290" x="4643438" y="2581275"/>
          <p14:tracePt t="89307" x="4473575" y="2946400"/>
          <p14:tracePt t="89324" x="4438650" y="3133725"/>
          <p14:tracePt t="89340" x="4411663" y="3581400"/>
          <p14:tracePt t="89357" x="4527550" y="4017963"/>
          <p14:tracePt t="89374" x="4625975" y="4224338"/>
          <p14:tracePt t="89390" x="4938713" y="4625975"/>
          <p14:tracePt t="89407" x="5473700" y="5027613"/>
          <p14:tracePt t="89424" x="5768975" y="5133975"/>
          <p14:tracePt t="89440" x="6323013" y="5251450"/>
          <p14:tracePt t="89457" x="6715125" y="5268913"/>
          <p14:tracePt t="89474" x="6875463" y="5251450"/>
          <p14:tracePt t="89490" x="7188200" y="5133975"/>
          <p14:tracePt t="89507" x="7419975" y="4938713"/>
          <p14:tracePt t="89524" x="7562850" y="4741863"/>
          <p14:tracePt t="89540" x="7858125" y="4071938"/>
          <p14:tracePt t="89557" x="7991475" y="3170238"/>
          <p14:tracePt t="89574" x="7991475" y="2660650"/>
          <p14:tracePt t="89590" x="7858125" y="1724025"/>
          <p14:tracePt t="89607" x="7643813" y="1108075"/>
          <p14:tracePt t="89624" x="7545388" y="955675"/>
          <p14:tracePt t="89640" x="7304088" y="741363"/>
          <p14:tracePt t="89657" x="6911975" y="625475"/>
          <p14:tracePt t="89674" x="6724650" y="625475"/>
          <p14:tracePt t="89690" x="6313488" y="704850"/>
          <p14:tracePt t="89707" x="5946775" y="893763"/>
          <p14:tracePt t="89724" x="5795963" y="1000125"/>
          <p14:tracePt t="89740" x="5518150" y="1268413"/>
          <p14:tracePt t="89757" x="5286375" y="1562100"/>
          <p14:tracePt t="89774" x="5214938" y="1687513"/>
          <p14:tracePt t="89790" x="5108575" y="1893888"/>
          <p14:tracePt t="89807" x="5072063" y="2017713"/>
          <p14:tracePt t="89824" x="5072063" y="2054225"/>
          <p14:tracePt t="89840" x="5072063" y="2098675"/>
          <p14:tracePt t="89857" x="5072063" y="2116138"/>
          <p14:tracePt t="89907" x="5072063" y="2125663"/>
          <p14:tracePt t="90167" x="5081588" y="2125663"/>
          <p14:tracePt t="90177" x="5081588" y="2133600"/>
          <p14:tracePt t="90187" x="5081588" y="2143125"/>
          <p14:tracePt t="90197" x="5089525" y="2143125"/>
          <p14:tracePt t="90207" x="5099050" y="2160588"/>
          <p14:tracePt t="90224" x="5126038" y="2197100"/>
          <p14:tracePt t="90240" x="5180013" y="2276475"/>
          <p14:tracePt t="90257" x="5286375" y="2401888"/>
          <p14:tracePt t="90274" x="5348288" y="2465388"/>
          <p14:tracePt t="90290" x="5483225" y="2589213"/>
          <p14:tracePt t="90307" x="5616575" y="2714625"/>
          <p14:tracePt t="90324" x="5697538" y="2786063"/>
          <p14:tracePt t="90340" x="5840413" y="2884488"/>
          <p14:tracePt t="90357" x="5983288" y="2982913"/>
          <p14:tracePt t="90374" x="6045200" y="3017838"/>
          <p14:tracePt t="90390" x="6188075" y="3062288"/>
          <p14:tracePt t="90407" x="6296025" y="3081338"/>
          <p14:tracePt t="90423" x="6357938" y="3089275"/>
          <p14:tracePt t="90440" x="6456363" y="3089275"/>
          <p14:tracePt t="90457" x="6527800" y="3089275"/>
          <p14:tracePt t="90474" x="6562725" y="3089275"/>
          <p14:tracePt t="90490" x="6626225" y="3071813"/>
          <p14:tracePt t="90507" x="6670675" y="3044825"/>
          <p14:tracePt t="90523" x="6688138" y="3027363"/>
          <p14:tracePt t="90540" x="6724650" y="3000375"/>
          <p14:tracePt t="90557" x="6751638" y="2955925"/>
          <p14:tracePt t="90573" x="6777038" y="2928938"/>
          <p14:tracePt t="90590" x="6823075" y="2830513"/>
          <p14:tracePt t="90607" x="6848475" y="2697163"/>
          <p14:tracePt t="90624" x="6858000" y="2616200"/>
          <p14:tracePt t="90640" x="6867525" y="2465388"/>
          <p14:tracePt t="90657" x="6867525" y="2347913"/>
          <p14:tracePt t="90673" x="6867525" y="2286000"/>
          <p14:tracePt t="90690" x="6796088" y="2133600"/>
          <p14:tracePt t="90707" x="6697663" y="1955800"/>
          <p14:tracePt t="90723" x="6643688" y="1893888"/>
          <p14:tracePt t="90740" x="6500813" y="1768475"/>
          <p14:tracePt t="90757" x="6411913" y="1731963"/>
          <p14:tracePt t="90759" x="6323013" y="1697038"/>
          <p14:tracePt t="90773" x="6232525" y="1679575"/>
          <p14:tracePt t="90790" x="6062663" y="1679575"/>
          <p14:tracePt t="90807" x="5902325" y="1731963"/>
          <p14:tracePt t="90823" x="5813425" y="1776413"/>
          <p14:tracePt t="90840" x="5670550" y="1901825"/>
          <p14:tracePt t="90857" x="5545138" y="2036763"/>
          <p14:tracePt t="90873" x="5500688" y="2116138"/>
          <p14:tracePt t="90890" x="5438775" y="2224088"/>
          <p14:tracePt t="90907" x="5419725" y="2286000"/>
          <p14:tracePt t="90924" x="5411788" y="2322513"/>
          <p14:tracePt t="90940" x="5411788" y="2411413"/>
          <p14:tracePt t="90957" x="5446713" y="2490788"/>
          <p14:tracePt t="90973" x="5473700" y="2536825"/>
          <p14:tracePt t="90990" x="5599113" y="2625725"/>
          <p14:tracePt t="91007" x="5776913" y="2687638"/>
          <p14:tracePt t="91023" x="5857875" y="2705100"/>
          <p14:tracePt t="91040" x="6018213" y="2714625"/>
          <p14:tracePt t="91057" x="6072188" y="2714625"/>
          <p14:tracePt t="91073" x="6180138" y="2679700"/>
          <p14:tracePt t="91090" x="6251575" y="2633663"/>
          <p14:tracePt t="91107" x="6323013" y="2554288"/>
          <p14:tracePt t="91123" x="6357938" y="2490788"/>
          <p14:tracePt t="91140" x="6402388" y="2339975"/>
          <p14:tracePt t="91157" x="6411913" y="2259013"/>
          <p14:tracePt t="91173" x="6419850" y="2089150"/>
          <p14:tracePt t="91190" x="6419850" y="1938338"/>
          <p14:tracePt t="91207" x="6419850" y="1866900"/>
          <p14:tracePt t="91223" x="6367463" y="1731963"/>
          <p14:tracePt t="91240" x="6296025" y="1652588"/>
          <p14:tracePt t="91257" x="6242050" y="1589088"/>
          <p14:tracePt t="91259" x="6180138" y="1544638"/>
          <p14:tracePt t="91273" x="6089650" y="1500188"/>
          <p14:tracePt t="91290" x="5938838" y="1438275"/>
          <p14:tracePt t="91307" x="5875338" y="1428750"/>
          <p14:tracePt t="91323" x="5768975" y="1428750"/>
          <p14:tracePt t="91340" x="5653088" y="1428750"/>
          <p14:tracePt t="91357" x="5608638" y="1446213"/>
          <p14:tracePt t="91373" x="5500688" y="1500188"/>
          <p14:tracePt t="91390" x="5402263" y="1562100"/>
          <p14:tracePt t="91407" x="5348288" y="1589088"/>
          <p14:tracePt t="91423" x="5276850" y="1643063"/>
          <p14:tracePt t="91440" x="5241925" y="1670050"/>
          <p14:tracePt t="91457" x="5232400" y="1679575"/>
          <p14:tracePt t="91473" x="5224463" y="1687513"/>
          <p14:tracePt t="91490" x="5214938" y="1697038"/>
          <p14:tracePt t="91548" x="5214938" y="1714500"/>
          <p14:tracePt t="91559" x="5214938" y="1741488"/>
          <p14:tracePt t="91568" x="5214938" y="1776413"/>
          <p14:tracePt t="91578" x="5214938" y="1822450"/>
          <p14:tracePt t="91590" x="5214938" y="1874838"/>
          <p14:tracePt t="91607" x="5241925" y="1955800"/>
          <p14:tracePt t="91623" x="5313363" y="2152650"/>
          <p14:tracePt t="91640" x="5419725" y="2401888"/>
          <p14:tracePt t="91657" x="5456238" y="2500313"/>
          <p14:tracePt t="91673" x="5537200" y="2652713"/>
          <p14:tracePt t="91690" x="5616575" y="2776538"/>
          <p14:tracePt t="91707" x="5661025" y="2830513"/>
          <p14:tracePt t="91723" x="5786438" y="2946400"/>
          <p14:tracePt t="91740" x="5973763" y="3054350"/>
          <p14:tracePt t="91757" x="6081713" y="3098800"/>
          <p14:tracePt t="91759" x="6224588" y="3125788"/>
          <p14:tracePt t="91773" x="6340475" y="3143250"/>
          <p14:tracePt t="91790" x="6572250" y="3143250"/>
          <p14:tracePt t="91807" x="6680200" y="3143250"/>
          <p14:tracePt t="91823" x="6884988" y="3108325"/>
          <p14:tracePt t="91840" x="7054850" y="2990850"/>
          <p14:tracePt t="91857" x="7108825" y="2938463"/>
          <p14:tracePt t="91873" x="7232650" y="2724150"/>
          <p14:tracePt t="91890" x="7277100" y="2330450"/>
          <p14:tracePt t="91907" x="7277100" y="2108200"/>
          <p14:tracePt t="91923" x="7126288" y="1571625"/>
          <p14:tracePt t="91940" x="6858000" y="1098550"/>
          <p14:tracePt t="91957" x="6724650" y="946150"/>
          <p14:tracePt t="91973" x="6384925" y="642938"/>
          <p14:tracePt t="91990" x="6037263" y="446088"/>
          <p14:tracePt t="92007" x="5884863" y="401638"/>
          <p14:tracePt t="92023" x="5653088" y="384175"/>
          <p14:tracePt t="92040" x="5419725" y="411163"/>
          <p14:tracePt t="92057" x="5313363" y="465138"/>
          <p14:tracePt t="92073" x="5153025" y="581025"/>
          <p14:tracePt t="92090" x="5045075" y="714375"/>
          <p14:tracePt t="92107" x="4983163" y="803275"/>
          <p14:tracePt t="92123" x="4902200" y="1017588"/>
          <p14:tracePt t="92140" x="4857750" y="1231900"/>
          <p14:tracePt t="92157" x="4830763" y="1322388"/>
          <p14:tracePt t="92173" x="4830763" y="1517650"/>
          <p14:tracePt t="92190" x="4830763" y="1679575"/>
          <p14:tracePt t="92207" x="4830763" y="1751013"/>
          <p14:tracePt t="92223" x="4830763" y="1866900"/>
          <p14:tracePt t="92240" x="4848225" y="1938338"/>
          <p14:tracePt t="92257" x="4857750" y="1982788"/>
          <p14:tracePt t="92273" x="4875213" y="2027238"/>
          <p14:tracePt t="92290" x="4894263" y="2071688"/>
          <p14:tracePt t="92307" x="4902200" y="2098675"/>
          <p14:tracePt t="92323" x="4919663" y="2133600"/>
          <p14:tracePt t="92340" x="4919663" y="2152650"/>
          <p14:tracePt t="92499" x="4929188" y="2152650"/>
          <p14:tracePt t="92729" x="4946650" y="2152650"/>
          <p14:tracePt t="92739" x="4983163" y="2152650"/>
          <p14:tracePt t="92749" x="5062538" y="2152650"/>
          <p14:tracePt t="92759" x="5180013" y="2152650"/>
          <p14:tracePt t="92773" x="5367338" y="2170113"/>
          <p14:tracePt t="92790" x="5911850" y="2276475"/>
          <p14:tracePt t="92807" x="6180138" y="2347913"/>
          <p14:tracePt t="92823" x="6608763" y="2517775"/>
          <p14:tracePt t="92840" x="6884988" y="2652713"/>
          <p14:tracePt t="92857" x="6983413" y="2714625"/>
          <p14:tracePt t="92873" x="7126288" y="2795588"/>
          <p14:tracePt t="92890" x="7180263" y="2840038"/>
          <p14:tracePt t="92907" x="7197725" y="2847975"/>
          <p14:tracePt t="92923" x="7205663" y="2857500"/>
          <p14:tracePt t="92940" x="7215188" y="2857500"/>
          <p14:tracePt t="93010" x="7205663" y="2857500"/>
          <p14:tracePt t="93020" x="7161213" y="2857500"/>
          <p14:tracePt t="93030" x="7072313" y="2857500"/>
          <p14:tracePt t="93040" x="6973888" y="2822575"/>
          <p14:tracePt t="93057" x="6867525" y="2795588"/>
          <p14:tracePt t="93073" x="6572250" y="2705100"/>
          <p14:tracePt t="93090" x="6296025" y="2608263"/>
          <p14:tracePt t="93107" x="6197600" y="2554288"/>
          <p14:tracePt t="93123" x="6037263" y="2500313"/>
          <p14:tracePt t="93140" x="5956300" y="2465388"/>
          <p14:tracePt t="93157" x="5929313" y="2465388"/>
          <p14:tracePt t="93173" x="5911850" y="2465388"/>
          <p14:tracePt t="93190" x="5902325" y="2465388"/>
          <p14:tracePt t="93300" x="5902325" y="2500313"/>
          <p14:tracePt t="93310" x="5902325" y="2536825"/>
          <p14:tracePt t="93320" x="5902325" y="2581275"/>
          <p14:tracePt t="93330" x="5902325" y="2633663"/>
          <p14:tracePt t="93340" x="5902325" y="2670175"/>
          <p14:tracePt t="93356" x="5902325" y="2714625"/>
          <p14:tracePt t="93373" x="5902325" y="2776538"/>
          <p14:tracePt t="93390" x="5902325" y="2813050"/>
          <p14:tracePt t="93407" x="5902325" y="2822575"/>
          <p14:tracePt t="93423" x="5902325" y="2830513"/>
          <p14:tracePt t="93740" x="5902325" y="2847975"/>
          <p14:tracePt t="93750" x="5919788" y="2847975"/>
          <p14:tracePt t="93760" x="5929313" y="2874963"/>
          <p14:tracePt t="93773" x="5946775" y="2884488"/>
          <p14:tracePt t="93790" x="5965825" y="2901950"/>
          <p14:tracePt t="93806" x="6000750" y="2955925"/>
          <p14:tracePt t="93823" x="6027738" y="2982913"/>
          <p14:tracePt t="93840" x="6037263" y="2990850"/>
          <p14:tracePt t="93856" x="6037263" y="3000375"/>
          <p14:tracePt t="93873" x="6045200" y="3000375"/>
          <p14:tracePt t="94371" x="6054725" y="3009900"/>
          <p14:tracePt t="94381" x="6072188" y="3017838"/>
          <p14:tracePt t="94392" x="6089650" y="3027363"/>
          <p14:tracePt t="94406" x="6116638" y="3044825"/>
          <p14:tracePt t="94423" x="6180138" y="3081338"/>
          <p14:tracePt t="94440" x="6215063" y="3098800"/>
          <p14:tracePt t="94456" x="6259513" y="3133725"/>
          <p14:tracePt t="94473" x="6296025" y="3152775"/>
          <p14:tracePt t="94506" x="6313488" y="3160713"/>
          <p14:tracePt t="94922" x="6313488" y="3170238"/>
          <p14:tracePt t="94932" x="6313488" y="3187700"/>
          <p14:tracePt t="94942" x="6313488" y="3205163"/>
          <p14:tracePt t="94956" x="6323013" y="3241675"/>
          <p14:tracePt t="94973" x="6330950" y="3313113"/>
          <p14:tracePt t="94990" x="6340475" y="3367088"/>
          <p14:tracePt t="95006" x="6348413" y="3482975"/>
          <p14:tracePt t="95023" x="6357938" y="3571875"/>
          <p14:tracePt t="95040" x="6357938" y="3598863"/>
          <p14:tracePt t="95056" x="6357938" y="3625850"/>
          <p14:tracePt t="95073" x="6357938" y="3652838"/>
          <p14:tracePt t="95090" x="6357938" y="3660775"/>
          <p14:tracePt t="95106" x="6357938" y="3670300"/>
          <p14:tracePt t="95123" x="6357938" y="3687763"/>
          <p14:tracePt t="95140" x="6357938" y="3697288"/>
          <p14:tracePt t="95156" x="6357938" y="3714750"/>
          <p14:tracePt t="95173" x="6357938" y="3724275"/>
          <p14:tracePt t="95282" x="6357938" y="3714750"/>
          <p14:tracePt t="95292" x="6357938" y="3679825"/>
          <p14:tracePt t="95302" x="6357938" y="3608388"/>
          <p14:tracePt t="95312" x="6357938" y="3527425"/>
          <p14:tracePt t="95323" x="6357938" y="3446463"/>
          <p14:tracePt t="95340" x="6357938" y="3384550"/>
          <p14:tracePt t="95356" x="6357938" y="3313113"/>
          <p14:tracePt t="95373" x="6357938" y="3286125"/>
          <p14:tracePt t="96193" x="6357938" y="3313113"/>
          <p14:tracePt t="96203" x="6357938" y="3348038"/>
          <p14:tracePt t="96213" x="6357938" y="3394075"/>
          <p14:tracePt t="96223" x="6357938" y="3455988"/>
          <p14:tracePt t="96239" x="6357938" y="3500438"/>
          <p14:tracePt t="96256" x="6348413" y="3598863"/>
          <p14:tracePt t="96273" x="6340475" y="3679825"/>
          <p14:tracePt t="96289" x="6340475" y="3714750"/>
          <p14:tracePt t="96306" x="6330950" y="3759200"/>
          <p14:tracePt t="96323" x="6330950" y="3776663"/>
          <p14:tracePt t="96433" x="6330950" y="3759200"/>
          <p14:tracePt t="96443" x="6330950" y="3714750"/>
          <p14:tracePt t="96453" x="6330950" y="3633788"/>
          <p14:tracePt t="96463" x="6330950" y="3527425"/>
          <p14:tracePt t="96473" x="6330950" y="3419475"/>
          <p14:tracePt t="96489" x="6330950" y="3322638"/>
          <p14:tracePt t="96506" x="6330950" y="3187700"/>
          <p14:tracePt t="96523" x="6330950" y="3143250"/>
          <p14:tracePt t="96539" x="6330950" y="3133725"/>
          <p14:tracePt t="96556" x="6330950" y="3125788"/>
          <p14:tracePt t="96643" x="6330950" y="3160713"/>
          <p14:tracePt t="96653" x="6330950" y="3214688"/>
          <p14:tracePt t="96663" x="6330950" y="3251200"/>
          <p14:tracePt t="96674" x="6330950" y="3286125"/>
          <p14:tracePt t="96689" x="6330950" y="3303588"/>
          <p14:tracePt t="96706" x="6330950" y="3330575"/>
          <p14:tracePt t="96723" x="6330950" y="3340100"/>
          <p14:tracePt t="96756" x="6330950" y="3348038"/>
          <p14:tracePt t="96994" x="6330950" y="3367088"/>
          <p14:tracePt t="97004" x="6330950" y="3384550"/>
          <p14:tracePt t="97014" x="6330950" y="3402013"/>
          <p14:tracePt t="97024" x="6330950" y="3429000"/>
          <p14:tracePt t="97039" x="6323013" y="3446463"/>
          <p14:tracePt t="97056" x="6313488" y="3482975"/>
          <p14:tracePt t="97073" x="6313488" y="3490913"/>
          <p14:tracePt t="97089" x="6313488" y="3500438"/>
          <p14:tracePt t="97106" x="6313488" y="3509963"/>
          <p14:tracePt t="97424" x="6313488" y="3517900"/>
          <p14:tracePt t="97434" x="6313488" y="3536950"/>
          <p14:tracePt t="97444" x="6323013" y="3562350"/>
          <p14:tracePt t="97456" x="6330950" y="3633788"/>
          <p14:tracePt t="97473" x="6348413" y="3732213"/>
          <p14:tracePt t="97489" x="6367463" y="3902075"/>
          <p14:tracePt t="97506" x="6375400" y="4037013"/>
          <p14:tracePt t="97523" x="6375400" y="4071938"/>
          <p14:tracePt t="97539" x="6375400" y="4108450"/>
          <p14:tracePt t="97556" x="6375400" y="4125913"/>
          <p14:tracePt t="97694" x="6384925" y="4125913"/>
          <p14:tracePt t="97704" x="6394450" y="4125913"/>
          <p14:tracePt t="97714" x="6402388" y="4125913"/>
          <p14:tracePt t="97725" x="6411913" y="4125913"/>
          <p14:tracePt t="97739" x="6429375" y="4125913"/>
          <p14:tracePt t="97756" x="6456363" y="4125913"/>
          <p14:tracePt t="97773" x="6465888" y="4125913"/>
          <p14:tracePt t="97789" x="6500813" y="4125913"/>
          <p14:tracePt t="97806" x="6537325" y="4108450"/>
          <p14:tracePt t="97823" x="6554788" y="4098925"/>
          <p14:tracePt t="97839" x="6599238" y="4081463"/>
          <p14:tracePt t="97856" x="6626225" y="4054475"/>
          <p14:tracePt t="97873" x="6653213" y="4027488"/>
          <p14:tracePt t="97889" x="6680200" y="3990975"/>
          <p14:tracePt t="97906" x="6724650" y="3938588"/>
          <p14:tracePt t="97923" x="6742113" y="3911600"/>
          <p14:tracePt t="97939" x="6751638" y="3884613"/>
          <p14:tracePt t="97956" x="6759575" y="3875088"/>
          <p14:tracePt t="97989" x="6759575" y="3867150"/>
          <p14:tracePt t="98006" x="6759575" y="3848100"/>
          <p14:tracePt t="98023" x="6759575" y="3840163"/>
          <p14:tracePt t="98039" x="6759575" y="3803650"/>
          <p14:tracePt t="98056" x="6732588" y="3776663"/>
          <p14:tracePt t="98073" x="6724650" y="3759200"/>
          <p14:tracePt t="98089" x="6705600" y="3732213"/>
          <p14:tracePt t="98106" x="6697663" y="3724275"/>
          <p14:tracePt t="98123" x="6688138" y="3714750"/>
          <p14:tracePt t="98139" x="6680200" y="3705225"/>
          <p14:tracePt t="98156" x="6670675" y="3697288"/>
          <p14:tracePt t="98173" x="6661150" y="3687763"/>
          <p14:tracePt t="98189" x="6643688" y="3687763"/>
          <p14:tracePt t="98206" x="6626225" y="3687763"/>
          <p14:tracePt t="98223" x="6608763" y="3687763"/>
          <p14:tracePt t="98239" x="6599238" y="3687763"/>
          <p14:tracePt t="98256" x="6589713" y="3687763"/>
          <p14:tracePt t="98273" x="6581775" y="3687763"/>
          <p14:tracePt t="98425" x="6581775" y="3697288"/>
          <p14:tracePt t="98445" x="6581775" y="3705225"/>
          <p14:tracePt t="98475" x="6581775" y="3714750"/>
          <p14:tracePt t="98495" x="6581775" y="3724275"/>
          <p14:tracePt t="105501" x="6589713" y="3724275"/>
          <p14:tracePt t="105541" x="6599238" y="3724275"/>
          <p14:tracePt t="105561" x="6608763" y="3724275"/>
          <p14:tracePt t="105571" x="6616700" y="3724275"/>
          <p14:tracePt t="105581" x="6626225" y="3724275"/>
          <p14:tracePt t="105591" x="6634163" y="3724275"/>
          <p14:tracePt t="105605" x="6643688" y="3724275"/>
          <p14:tracePt t="105622" x="6661150" y="3724275"/>
          <p14:tracePt t="105638" x="6670675" y="3724275"/>
          <p14:tracePt t="105655" x="6680200" y="3724275"/>
          <p14:tracePt t="105672" x="6688138" y="3724275"/>
          <p14:tracePt t="105705" x="6697663" y="3724275"/>
          <p14:tracePt t="120574" x="6705600" y="3724275"/>
          <p14:tracePt t="120584" x="6715125" y="3724275"/>
          <p14:tracePt t="120594" x="6742113" y="3724275"/>
          <p14:tracePt t="120605" x="6769100" y="3724275"/>
          <p14:tracePt t="120620" x="6796088" y="3724275"/>
          <p14:tracePt t="120636" x="6858000" y="3724275"/>
          <p14:tracePt t="120653" x="6894513" y="3724275"/>
          <p14:tracePt t="120670" x="6938963" y="3724275"/>
          <p14:tracePt t="120686" x="6965950" y="3714750"/>
          <p14:tracePt t="120703" x="6983413" y="371475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4219" r="35359" b="10156"/>
          <a:stretch/>
        </p:blipFill>
        <p:spPr>
          <a:xfrm>
            <a:off x="3638550" y="268963"/>
            <a:ext cx="4781550" cy="644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61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04"/>
    </mc:Choice>
    <mc:Fallback xmlns="">
      <p:transition advTm="1180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3437" r="35066" b="9114"/>
          <a:stretch/>
        </p:blipFill>
        <p:spPr>
          <a:xfrm>
            <a:off x="3581400" y="140247"/>
            <a:ext cx="4781550" cy="655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48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63"/>
    </mc:Choice>
    <mc:Fallback xmlns="">
      <p:transition advTm="383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63" x="6965950" y="3714750"/>
          <p14:tracePt t="2474" x="6929438" y="3741738"/>
          <p14:tracePt t="2483" x="6840538" y="3813175"/>
          <p14:tracePt t="2493" x="6715125" y="3902075"/>
          <p14:tracePt t="2505" x="6500813" y="4044950"/>
          <p14:tracePt t="2522" x="6286500" y="4179888"/>
          <p14:tracePt t="2538" x="5830888" y="4348163"/>
          <p14:tracePt t="2555" x="5438775" y="4419600"/>
          <p14:tracePt t="2572" x="5286375" y="4419600"/>
          <p14:tracePt t="2588" x="4973638" y="4357688"/>
          <p14:tracePt t="2605" x="4724400" y="4187825"/>
          <p14:tracePt t="2622" x="4598988" y="4027488"/>
          <p14:tracePt t="2638" x="4330700" y="3554413"/>
          <p14:tracePt t="2655" x="4187825" y="3071813"/>
          <p14:tracePt t="2672" x="4160838" y="2911475"/>
          <p14:tracePt t="2688" x="4170363" y="2687638"/>
          <p14:tracePt t="2705" x="4241800" y="2509838"/>
          <p14:tracePt t="2722" x="4276725" y="2446338"/>
          <p14:tracePt t="2738" x="4367213" y="2339975"/>
          <p14:tracePt t="2755" x="4537075" y="2251075"/>
          <p14:tracePt t="2772" x="4633913" y="2224088"/>
          <p14:tracePt t="2788" x="4867275" y="2205038"/>
          <p14:tracePt t="2805" x="5108575" y="2224088"/>
          <p14:tracePt t="2822" x="5224463" y="2251075"/>
          <p14:tracePt t="2838" x="5438775" y="2357438"/>
          <p14:tracePt t="2855" x="5554663" y="2446338"/>
          <p14:tracePt t="2872" x="5589588" y="2490788"/>
          <p14:tracePt t="2888" x="5653088" y="2562225"/>
          <p14:tracePt t="2905" x="5688013" y="2633663"/>
          <p14:tracePt t="2922" x="5705475" y="2660650"/>
          <p14:tracePt t="2938" x="5732463" y="2741613"/>
          <p14:tracePt t="2955" x="5759450" y="2822575"/>
          <p14:tracePt t="2972" x="5768975" y="2847975"/>
          <p14:tracePt t="2988" x="5768975" y="2911475"/>
          <p14:tracePt t="3005" x="5768975" y="2938463"/>
          <p14:tracePt t="3022" x="5768975" y="2946400"/>
          <p14:tracePt t="3038" x="5768975" y="2955925"/>
          <p14:tracePt t="3664" x="5768975" y="2973388"/>
          <p14:tracePt t="3674" x="5776913" y="2990850"/>
          <p14:tracePt t="3684" x="5795963" y="3036888"/>
          <p14:tracePt t="3695" x="5803900" y="3098800"/>
          <p14:tracePt t="3705" x="5813425" y="3170238"/>
          <p14:tracePt t="3722" x="5830888" y="3268663"/>
          <p14:tracePt t="3738" x="5857875" y="3589338"/>
          <p14:tracePt t="3755" x="5867400" y="3875088"/>
          <p14:tracePt t="3772" x="5867400" y="4010025"/>
          <p14:tracePt t="3788" x="5867400" y="4251325"/>
          <p14:tracePt t="3805" x="5867400" y="4429125"/>
          <p14:tracePt t="3822" x="5867400" y="4491038"/>
          <p14:tracePt t="3838" x="5867400" y="4554538"/>
          <p14:tracePt t="3855" x="5857875" y="4572000"/>
          <p14:tracePt t="3871" x="5857875" y="4581525"/>
          <p14:tracePt t="4005" x="5857875" y="4572000"/>
          <p14:tracePt t="4305" x="5857875" y="4589463"/>
          <p14:tracePt t="4315" x="5857875" y="4633913"/>
          <p14:tracePt t="4325" x="5867400" y="4697413"/>
          <p14:tracePt t="4338" x="5875338" y="4776788"/>
          <p14:tracePt t="4355" x="5902325" y="4956175"/>
          <p14:tracePt t="4372" x="5911850" y="5054600"/>
          <p14:tracePt t="4388" x="5929313" y="5259388"/>
          <p14:tracePt t="4405" x="5929313" y="5419725"/>
          <p14:tracePt t="4421" x="5929313" y="5483225"/>
          <p14:tracePt t="4438" x="5929313" y="5537200"/>
          <p14:tracePt t="4455" x="5929313" y="5562600"/>
          <p14:tracePt t="4472" x="5929313" y="5572125"/>
          <p14:tracePt t="4635" x="5929313" y="5581650"/>
          <p14:tracePt t="4685" x="5929313" y="5589588"/>
          <p14:tracePt t="4806" x="5929313" y="5581650"/>
          <p14:tracePt t="4816" x="5929313" y="5537200"/>
          <p14:tracePt t="4825" x="5956300" y="5438775"/>
          <p14:tracePt t="4838" x="5983288" y="5303838"/>
          <p14:tracePt t="4855" x="6081713" y="4848225"/>
          <p14:tracePt t="4871" x="6116638" y="4660900"/>
          <p14:tracePt t="4888" x="6170613" y="4375150"/>
          <p14:tracePt t="4905" x="6224588" y="4143375"/>
          <p14:tracePt t="4921" x="6251575" y="4010025"/>
          <p14:tracePt t="4938" x="6303963" y="3795713"/>
          <p14:tracePt t="4955" x="6330950" y="3697288"/>
          <p14:tracePt t="4971" x="6367463" y="3544888"/>
          <p14:tracePt t="4988" x="6394450" y="3465513"/>
          <p14:tracePt t="5005" x="6402388" y="3438525"/>
          <p14:tracePt t="5021" x="6402388" y="3411538"/>
          <p14:tracePt t="5038" x="6402388" y="3375025"/>
          <p14:tracePt t="5055" x="6402388" y="3367088"/>
          <p14:tracePt t="5071" x="6402388" y="3348038"/>
          <p14:tracePt t="5088" x="6402388" y="3340100"/>
          <p14:tracePt t="5105" x="6402388" y="3322638"/>
          <p14:tracePt t="5121" x="6402388" y="3313113"/>
          <p14:tracePt t="5138" x="6402388" y="3295650"/>
          <p14:tracePt t="5155" x="6402388" y="3286125"/>
          <p14:tracePt t="5171" x="6402388" y="3276600"/>
          <p14:tracePt t="5188" x="6402388" y="3268663"/>
          <p14:tracePt t="5466" x="6402388" y="3251200"/>
          <p14:tracePt t="5476" x="6394450" y="3214688"/>
          <p14:tracePt t="5486" x="6384925" y="3133725"/>
          <p14:tracePt t="5496" x="6367463" y="3017838"/>
          <p14:tracePt t="5507" x="6340475" y="2776538"/>
          <p14:tracePt t="5521" x="6303963" y="2455863"/>
          <p14:tracePt t="5538" x="6276975" y="1884363"/>
          <p14:tracePt t="5555" x="6269038" y="1643063"/>
          <p14:tracePt t="5571" x="6251575" y="1322388"/>
          <p14:tracePt t="5588" x="6242050" y="1143000"/>
          <p14:tracePt t="5605" x="6232525" y="1108075"/>
          <p14:tracePt t="5621" x="6232525" y="1054100"/>
          <p14:tracePt t="5638" x="6224588" y="1036638"/>
          <p14:tracePt t="5797" x="6224588" y="1044575"/>
          <p14:tracePt t="5807" x="6215063" y="1071563"/>
          <p14:tracePt t="5817" x="6205538" y="1116013"/>
          <p14:tracePt t="5827" x="6197600" y="1179513"/>
          <p14:tracePt t="5838" x="6188075" y="1268413"/>
          <p14:tracePt t="5855" x="6180138" y="1347788"/>
          <p14:tracePt t="5871" x="6161088" y="1517650"/>
          <p14:tracePt t="5888" x="6143625" y="1687513"/>
          <p14:tracePt t="5905" x="6134100" y="1795463"/>
          <p14:tracePt t="5921" x="6108700" y="1982788"/>
          <p14:tracePt t="5938" x="6062663" y="2160588"/>
          <p14:tracePt t="5955" x="6045200" y="2241550"/>
          <p14:tracePt t="5971" x="6000750" y="2411413"/>
          <p14:tracePt t="5988" x="5965825" y="2527300"/>
          <p14:tracePt t="6005" x="5946775" y="2571750"/>
          <p14:tracePt t="6021" x="5938838" y="2616200"/>
          <p14:tracePt t="6038" x="5929313" y="2633663"/>
          <p14:tracePt t="6055" x="5919788" y="2633663"/>
          <p14:tracePt t="6617" x="5919788" y="2652713"/>
          <p14:tracePt t="6628" x="5919788" y="2687638"/>
          <p14:tracePt t="6637" x="5919788" y="2751138"/>
          <p14:tracePt t="6647" x="5919788" y="2813050"/>
          <p14:tracePt t="6657" x="5919788" y="2884488"/>
          <p14:tracePt t="6671" x="5919788" y="2965450"/>
          <p14:tracePt t="6688" x="5919788" y="3152775"/>
          <p14:tracePt t="6705" x="5919788" y="3241675"/>
          <p14:tracePt t="6721" x="5919788" y="3394075"/>
          <p14:tracePt t="6738" x="5919788" y="3490913"/>
          <p14:tracePt t="6754" x="5919788" y="3517900"/>
          <p14:tracePt t="6771" x="5919788" y="3581400"/>
          <p14:tracePt t="6788" x="5919788" y="3643313"/>
          <p14:tracePt t="6804" x="5919788" y="3670300"/>
          <p14:tracePt t="6821" x="5911850" y="3724275"/>
          <p14:tracePt t="6838" x="5911850" y="3768725"/>
          <p14:tracePt t="6855" x="5911850" y="3786188"/>
          <p14:tracePt t="6871" x="5911850" y="3813175"/>
          <p14:tracePt t="6888" x="5911850" y="3830638"/>
          <p14:tracePt t="6921" x="5911850" y="3840163"/>
          <p14:tracePt t="7018" x="5911850" y="3848100"/>
          <p14:tracePt t="7038" x="5911850" y="3857625"/>
          <p14:tracePt t="7068" x="5911850" y="3867150"/>
          <p14:tracePt t="7078" x="5919788" y="3867150"/>
          <p14:tracePt t="7088" x="5929313" y="3867150"/>
          <p14:tracePt t="7098" x="5929313" y="3875088"/>
          <p14:tracePt t="8259" x="5929313" y="3848100"/>
          <p14:tracePt t="8269" x="5946775" y="3813175"/>
          <p14:tracePt t="8279" x="5965825" y="3751263"/>
          <p14:tracePt t="8290" x="5991225" y="3687763"/>
          <p14:tracePt t="8304" x="6027738" y="3625850"/>
          <p14:tracePt t="8321" x="6089650" y="3527425"/>
          <p14:tracePt t="8338" x="6134100" y="3482975"/>
          <p14:tracePt t="8354" x="6251575" y="3402013"/>
          <p14:tracePt t="8371" x="6375400" y="3348038"/>
          <p14:tracePt t="8388" x="6429375" y="3322638"/>
          <p14:tracePt t="8404" x="6518275" y="3303588"/>
          <p14:tracePt t="8421" x="6562725" y="3303588"/>
          <p14:tracePt t="8438" x="6572250" y="3303588"/>
          <p14:tracePt t="8455" x="6581775" y="3303588"/>
          <p14:tracePt t="8471" x="6589713" y="3303588"/>
          <p14:tracePt t="8710" x="6599238" y="3303588"/>
          <p14:tracePt t="8719" x="6643688" y="3286125"/>
          <p14:tracePt t="8729" x="6742113" y="3259138"/>
          <p14:tracePt t="8740" x="6875463" y="3232150"/>
          <p14:tracePt t="8754" x="7089775" y="3187700"/>
          <p14:tracePt t="8771" x="7456488" y="3143250"/>
          <p14:tracePt t="8788" x="7589838" y="3116263"/>
          <p14:tracePt t="8804" x="7769225" y="3098800"/>
          <p14:tracePt t="8821" x="7858125" y="3098800"/>
          <p14:tracePt t="8838" x="7875588" y="3098800"/>
          <p14:tracePt t="8854" x="7894638" y="3098800"/>
          <p14:tracePt t="8871" x="7902575" y="3098800"/>
          <p14:tracePt t="9030" x="7912100" y="3098800"/>
          <p14:tracePt t="9050" x="7920038" y="3098800"/>
          <p14:tracePt t="9070" x="7929563" y="3098800"/>
          <p14:tracePt t="9090" x="7939088" y="3098800"/>
          <p14:tracePt t="9110" x="7947025" y="30988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3698" r="35212" b="9114"/>
          <a:stretch/>
        </p:blipFill>
        <p:spPr>
          <a:xfrm>
            <a:off x="3752850" y="235399"/>
            <a:ext cx="4705350" cy="6457342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306186" y="1924493"/>
            <a:ext cx="1488558" cy="19138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5879798" y="2130058"/>
            <a:ext cx="1215658" cy="15594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0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567"/>
    </mc:Choice>
    <mc:Fallback xmlns="">
      <p:transition advTm="345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96" x="7947025" y="3089275"/>
          <p14:tracePt t="6106" x="7947025" y="3036888"/>
          <p14:tracePt t="6116" x="7929563" y="2965450"/>
          <p14:tracePt t="6126" x="7894638" y="2884488"/>
          <p14:tracePt t="6137" x="7867650" y="2803525"/>
          <p14:tracePt t="6154" x="7840663" y="2705100"/>
          <p14:tracePt t="6170" x="7759700" y="2527300"/>
          <p14:tracePt t="6187" x="7670800" y="2339975"/>
          <p14:tracePt t="6204" x="7634288" y="2268538"/>
          <p14:tracePt t="6220" x="7572375" y="2160588"/>
          <p14:tracePt t="6237" x="7537450" y="2098675"/>
          <p14:tracePt t="6253" x="7527925" y="2081213"/>
          <p14:tracePt t="6270" x="7510463" y="2054225"/>
          <p14:tracePt t="6287" x="7510463" y="2036763"/>
          <p14:tracePt t="6303" x="7500938" y="2027238"/>
          <p14:tracePt t="6320" x="7491413" y="2009775"/>
          <p14:tracePt t="6337" x="7491413" y="1990725"/>
          <p14:tracePt t="6353" x="7491413" y="1982788"/>
          <p14:tracePt t="6370" x="7483475" y="1973263"/>
          <p14:tracePt t="6387" x="7483475" y="1965325"/>
          <p14:tracePt t="6576" x="7483475" y="1973263"/>
          <p14:tracePt t="6586" x="7483475" y="1990725"/>
          <p14:tracePt t="6596" x="7483475" y="2017713"/>
          <p14:tracePt t="6606" x="7483475" y="2054225"/>
          <p14:tracePt t="6620" x="7483475" y="2081213"/>
          <p14:tracePt t="6637" x="7483475" y="2133600"/>
          <p14:tracePt t="6653" x="7483475" y="2143125"/>
          <p14:tracePt t="6670" x="7483475" y="2160588"/>
          <p14:tracePt t="7197" x="7473950" y="2160588"/>
          <p14:tracePt t="7207" x="7446963" y="2160588"/>
          <p14:tracePt t="7217" x="7429500" y="2160588"/>
          <p14:tracePt t="7227" x="7402513" y="2160588"/>
          <p14:tracePt t="7238" x="7367588" y="2160588"/>
          <p14:tracePt t="7253" x="7331075" y="2160588"/>
          <p14:tracePt t="7270" x="7277100" y="2160588"/>
          <p14:tracePt t="7287" x="7224713" y="2160588"/>
          <p14:tracePt t="7303" x="7205663" y="2152650"/>
          <p14:tracePt t="7320" x="7188200" y="2152650"/>
          <p14:tracePt t="7337" x="7161213" y="2152650"/>
          <p14:tracePt t="7353" x="7153275" y="2152650"/>
          <p14:tracePt t="7370" x="7116763" y="2152650"/>
          <p14:tracePt t="7387" x="7108825" y="2152650"/>
          <p14:tracePt t="7403" x="7089775" y="2152650"/>
          <p14:tracePt t="7420" x="7054850" y="2152650"/>
          <p14:tracePt t="7437" x="7018338" y="2170113"/>
          <p14:tracePt t="7453" x="7000875" y="2170113"/>
          <p14:tracePt t="7470" x="6956425" y="2187575"/>
          <p14:tracePt t="7487" x="6919913" y="2197100"/>
          <p14:tracePt t="7503" x="6894513" y="2205038"/>
          <p14:tracePt t="7520" x="6867525" y="2214563"/>
          <p14:tracePt t="7537" x="6840538" y="2224088"/>
          <p14:tracePt t="7553" x="6831013" y="2224088"/>
          <p14:tracePt t="7570" x="6804025" y="2224088"/>
          <p14:tracePt t="7603" x="6796088" y="2224088"/>
          <p14:tracePt t="7620" x="6786563" y="2224088"/>
          <p14:tracePt t="7648" x="6777038" y="2224088"/>
          <p14:tracePt t="7918" x="6769100" y="2224088"/>
          <p14:tracePt t="7928" x="6751638" y="2224088"/>
          <p14:tracePt t="7939" x="6715125" y="2205038"/>
          <p14:tracePt t="7953" x="6680200" y="2179638"/>
          <p14:tracePt t="7970" x="6545263" y="2125663"/>
          <p14:tracePt t="7987" x="6483350" y="2098675"/>
          <p14:tracePt t="8003" x="6330950" y="2054225"/>
          <p14:tracePt t="8020" x="6197600" y="2017713"/>
          <p14:tracePt t="8037" x="6126163" y="2009775"/>
          <p14:tracePt t="8053" x="6010275" y="1990725"/>
          <p14:tracePt t="8070" x="5929313" y="1990725"/>
          <p14:tracePt t="8087" x="5894388" y="1990725"/>
          <p14:tracePt t="8103" x="5840413" y="1990725"/>
          <p14:tracePt t="8120" x="5786438" y="1990725"/>
          <p14:tracePt t="8137" x="5768975" y="1990725"/>
          <p14:tracePt t="8153" x="5732463" y="1990725"/>
          <p14:tracePt t="8170" x="5705475" y="1990725"/>
          <p14:tracePt t="8187" x="5688013" y="1990725"/>
          <p14:tracePt t="8203" x="5661025" y="1990725"/>
          <p14:tracePt t="8220" x="5626100" y="1990725"/>
          <p14:tracePt t="8237" x="5608638" y="1990725"/>
          <p14:tracePt t="8253" x="5581650" y="1990725"/>
          <p14:tracePt t="8270" x="5545138" y="1990725"/>
          <p14:tracePt t="8286" x="5527675" y="1990725"/>
          <p14:tracePt t="8303" x="5500688" y="2000250"/>
          <p14:tracePt t="8320" x="5456238" y="2009775"/>
          <p14:tracePt t="8337" x="5446713" y="2009775"/>
          <p14:tracePt t="8353" x="5419725" y="2017713"/>
          <p14:tracePt t="8370" x="5411788" y="2027238"/>
          <p14:tracePt t="8387" x="5402263" y="2027238"/>
          <p14:tracePt t="8403" x="5394325" y="2027238"/>
          <p14:tracePt t="8428" x="5384800" y="2027238"/>
          <p14:tracePt t="8439" x="5384800" y="2036763"/>
          <p14:tracePt t="8459" x="5375275" y="2036763"/>
          <p14:tracePt t="8489" x="5367338" y="2036763"/>
          <p14:tracePt t="8509" x="5357813" y="2036763"/>
          <p14:tracePt t="8609" x="5357813" y="2044700"/>
          <p14:tracePt t="8619" x="5367338" y="2044700"/>
          <p14:tracePt t="8629" x="5394325" y="2054225"/>
          <p14:tracePt t="8639" x="5456238" y="2062163"/>
          <p14:tracePt t="8653" x="5537200" y="2071688"/>
          <p14:tracePt t="8670" x="5751513" y="2089150"/>
          <p14:tracePt t="8687" x="5867400" y="2098675"/>
          <p14:tracePt t="8703" x="6099175" y="2116138"/>
          <p14:tracePt t="8720" x="6296025" y="2125663"/>
          <p14:tracePt t="8737" x="6367463" y="2125663"/>
          <p14:tracePt t="8753" x="6491288" y="2125663"/>
          <p14:tracePt t="8770" x="6572250" y="2125663"/>
          <p14:tracePt t="8787" x="6616700" y="2125663"/>
          <p14:tracePt t="8803" x="6670675" y="2116138"/>
          <p14:tracePt t="8820" x="6705600" y="2108200"/>
          <p14:tracePt t="8836" x="6724650" y="2108200"/>
          <p14:tracePt t="8853" x="6751638" y="2108200"/>
          <p14:tracePt t="8870" x="6786563" y="2108200"/>
          <p14:tracePt t="8886" x="6796088" y="2108200"/>
          <p14:tracePt t="8903" x="6823075" y="2108200"/>
          <p14:tracePt t="8920" x="6858000" y="2108200"/>
          <p14:tracePt t="8937" x="6875463" y="2108200"/>
          <p14:tracePt t="8953" x="6911975" y="2108200"/>
          <p14:tracePt t="8970" x="6956425" y="2116138"/>
          <p14:tracePt t="8986" x="6973888" y="2133600"/>
          <p14:tracePt t="9003" x="7000875" y="2143125"/>
          <p14:tracePt t="9020" x="7027863" y="2160588"/>
          <p14:tracePt t="9037" x="7037388" y="2160588"/>
          <p14:tracePt t="9053" x="7054850" y="2179638"/>
          <p14:tracePt t="9070" x="7072313" y="2179638"/>
          <p14:tracePt t="9103" x="7081838" y="2179638"/>
          <p14:tracePt t="9340" x="7089775" y="2179638"/>
          <p14:tracePt t="9349" x="7108825" y="2179638"/>
          <p14:tracePt t="9359" x="7143750" y="2179638"/>
          <p14:tracePt t="9370" x="7205663" y="2179638"/>
          <p14:tracePt t="9386" x="7277100" y="2187575"/>
          <p14:tracePt t="9403" x="7466013" y="2214563"/>
          <p14:tracePt t="9420" x="7616825" y="2259013"/>
          <p14:tracePt t="9436" x="7670800" y="2268538"/>
          <p14:tracePt t="9453" x="7742238" y="2286000"/>
          <p14:tracePt t="9470" x="7759700" y="2295525"/>
          <p14:tracePt t="9503" x="7769225" y="2295525"/>
          <p14:tracePt t="9570" x="7759700" y="2295525"/>
          <p14:tracePt t="9580" x="7742238" y="2295525"/>
          <p14:tracePt t="9590" x="7724775" y="2303463"/>
          <p14:tracePt t="9603" x="7697788" y="2303463"/>
          <p14:tracePt t="9620" x="7626350" y="2312988"/>
          <p14:tracePt t="9636" x="7589838" y="2322513"/>
          <p14:tracePt t="9653" x="7500938" y="2330450"/>
          <p14:tracePt t="9670" x="7402513" y="2330450"/>
          <p14:tracePt t="9686" x="7358063" y="2330450"/>
          <p14:tracePt t="9703" x="7269163" y="2330450"/>
          <p14:tracePt t="9720" x="7205663" y="2330450"/>
          <p14:tracePt t="9736" x="7180263" y="2330450"/>
          <p14:tracePt t="9753" x="7143750" y="2322513"/>
          <p14:tracePt t="9770" x="7099300" y="2312988"/>
          <p14:tracePt t="9786" x="7089775" y="2303463"/>
          <p14:tracePt t="9803" x="7072313" y="2303463"/>
          <p14:tracePt t="9820" x="7062788" y="2295525"/>
          <p14:tracePt t="9836" x="7054850" y="2295525"/>
          <p14:tracePt t="9871" x="7045325" y="2295525"/>
          <p14:tracePt t="9920" x="7045325" y="2286000"/>
          <p14:tracePt t="9940" x="7037388" y="2286000"/>
          <p14:tracePt t="9960" x="7027863" y="2286000"/>
          <p14:tracePt t="9980" x="7018338" y="2286000"/>
          <p14:tracePt t="9990" x="7000875" y="2286000"/>
          <p14:tracePt t="10000" x="6991350" y="2286000"/>
          <p14:tracePt t="10010" x="6983413" y="2286000"/>
          <p14:tracePt t="10020" x="6965950" y="2286000"/>
          <p14:tracePt t="10036" x="6946900" y="2286000"/>
          <p14:tracePt t="10053" x="6919913" y="2276475"/>
          <p14:tracePt t="10070" x="6884988" y="2268538"/>
          <p14:tracePt t="10086" x="6875463" y="2268538"/>
          <p14:tracePt t="10103" x="6848475" y="2268538"/>
          <p14:tracePt t="10120" x="6840538" y="2268538"/>
          <p14:tracePt t="10136" x="6823075" y="2268538"/>
          <p14:tracePt t="10521" x="6796088" y="2268538"/>
          <p14:tracePt t="10531" x="6759575" y="2268538"/>
          <p14:tracePt t="10541" x="6688138" y="2268538"/>
          <p14:tracePt t="10553" x="6616700" y="2268538"/>
          <p14:tracePt t="10570" x="6527800" y="2268538"/>
          <p14:tracePt t="10586" x="6330950" y="2268538"/>
          <p14:tracePt t="10603" x="6161088" y="2268538"/>
          <p14:tracePt t="10620" x="6072188" y="2268538"/>
          <p14:tracePt t="10636" x="5956300" y="2268538"/>
          <p14:tracePt t="10653" x="5875338" y="2268538"/>
          <p14:tracePt t="10669" x="5857875" y="2268538"/>
          <p14:tracePt t="10686" x="5830888" y="2268538"/>
          <p14:tracePt t="10703" x="5813425" y="2276475"/>
          <p14:tracePt t="10720" x="5803900" y="2286000"/>
          <p14:tracePt t="10736" x="5786438" y="2286000"/>
          <p14:tracePt t="10753" x="5786438" y="2295525"/>
          <p14:tracePt t="10770" x="5776913" y="2295525"/>
          <p14:tracePt t="10786" x="5768975" y="2295525"/>
          <p14:tracePt t="10803" x="5759450" y="2303463"/>
          <p14:tracePt t="10820" x="5751513" y="2303463"/>
          <p14:tracePt t="10836" x="5732463" y="2330450"/>
          <p14:tracePt t="10853" x="5697538" y="2347913"/>
          <p14:tracePt t="10870" x="5688013" y="2357438"/>
          <p14:tracePt t="10886" x="5643563" y="2374900"/>
          <p14:tracePt t="10903" x="5616575" y="2393950"/>
          <p14:tracePt t="10920" x="5599113" y="2393950"/>
          <p14:tracePt t="10936" x="5562600" y="2411413"/>
          <p14:tracePt t="10953" x="5527675" y="2419350"/>
          <p14:tracePt t="10969" x="5500688" y="2419350"/>
          <p14:tracePt t="10986" x="5483225" y="2428875"/>
          <p14:tracePt t="11003" x="5456238" y="2438400"/>
          <p14:tracePt t="11036" x="5438775" y="2438400"/>
          <p14:tracePt t="11053" x="5429250" y="24384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300" t="24177" r="35082" b="8498"/>
          <a:stretch/>
        </p:blipFill>
        <p:spPr>
          <a:xfrm>
            <a:off x="3272589" y="268963"/>
            <a:ext cx="4748464" cy="650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6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633"/>
    </mc:Choice>
    <mc:Fallback xmlns="">
      <p:transition advTm="10063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735" x="5456238" y="2438400"/>
          <p14:tracePt t="18745" x="5518150" y="2455863"/>
          <p14:tracePt t="18755" x="5634038" y="2490788"/>
          <p14:tracePt t="18766" x="5813425" y="2544763"/>
          <p14:tracePt t="18781" x="6062663" y="2633663"/>
          <p14:tracePt t="18797" x="6483350" y="2768600"/>
          <p14:tracePt t="18814" x="6661150" y="2847975"/>
          <p14:tracePt t="18831" x="6938963" y="2982913"/>
          <p14:tracePt t="18847" x="7116763" y="3116263"/>
          <p14:tracePt t="18864" x="7170738" y="3170238"/>
          <p14:tracePt t="18880" x="7232650" y="3232150"/>
          <p14:tracePt t="18897" x="7251700" y="3259138"/>
          <p14:tracePt t="18914" x="7259638" y="3259138"/>
          <p14:tracePt t="18931" x="7269163" y="3268663"/>
          <p14:tracePt t="18947" x="7269163" y="3276600"/>
          <p14:tracePt t="18964" x="7269163" y="3286125"/>
          <p14:tracePt t="18980" x="7269163" y="3330575"/>
          <p14:tracePt t="18997" x="7251700" y="3429000"/>
          <p14:tracePt t="19014" x="7232650" y="3500438"/>
          <p14:tracePt t="19031" x="7197725" y="3625850"/>
          <p14:tracePt t="19047" x="7161213" y="3732213"/>
          <p14:tracePt t="19064" x="7153275" y="3759200"/>
          <p14:tracePt t="19081" x="7143750" y="3803650"/>
          <p14:tracePt t="19097" x="7134225" y="3813175"/>
          <p14:tracePt t="19306" x="7134225" y="3822700"/>
          <p14:tracePt t="19316" x="7126288" y="3848100"/>
          <p14:tracePt t="19326" x="7116763" y="3911600"/>
          <p14:tracePt t="19336" x="7089775" y="4000500"/>
          <p14:tracePt t="19347" x="7072313" y="4098925"/>
          <p14:tracePt t="19364" x="7054850" y="4179888"/>
          <p14:tracePt t="19380" x="7018338" y="4303713"/>
          <p14:tracePt t="19397" x="6991350" y="4357688"/>
          <p14:tracePt t="19414" x="6991350" y="4367213"/>
          <p14:tracePt t="19431" x="6991350" y="4375150"/>
          <p14:tracePt t="19447" x="6983413" y="4375150"/>
          <p14:tracePt t="19656" x="6983413" y="4367213"/>
          <p14:tracePt t="19666" x="6983413" y="4340225"/>
          <p14:tracePt t="19676" x="6983413" y="4303713"/>
          <p14:tracePt t="19686" x="6983413" y="4251325"/>
          <p14:tracePt t="19697" x="6983413" y="4187825"/>
          <p14:tracePt t="19714" x="6991350" y="4125913"/>
          <p14:tracePt t="19730" x="7027863" y="3983038"/>
          <p14:tracePt t="19747" x="7081838" y="3776663"/>
          <p14:tracePt t="19764" x="7108825" y="3679825"/>
          <p14:tracePt t="19780" x="7161213" y="3490913"/>
          <p14:tracePt t="19797" x="7205663" y="3330575"/>
          <p14:tracePt t="19814" x="7215188" y="3276600"/>
          <p14:tracePt t="19830" x="7232650" y="3187700"/>
          <p14:tracePt t="19847" x="7232650" y="3160713"/>
          <p14:tracePt t="20097" x="7232650" y="3152775"/>
          <p14:tracePt t="20107" x="7215188" y="3133725"/>
          <p14:tracePt t="20117" x="7180263" y="3108325"/>
          <p14:tracePt t="20130" x="7126288" y="3054350"/>
          <p14:tracePt t="20147" x="6965950" y="2928938"/>
          <p14:tracePt t="20164" x="6858000" y="2884488"/>
          <p14:tracePt t="20180" x="6643688" y="2795588"/>
          <p14:tracePt t="20197" x="6429375" y="2751138"/>
          <p14:tracePt t="20214" x="6323013" y="2751138"/>
          <p14:tracePt t="20230" x="6126163" y="2751138"/>
          <p14:tracePt t="20247" x="5929313" y="2822575"/>
          <p14:tracePt t="20264" x="5840413" y="2884488"/>
          <p14:tracePt t="20280" x="5670550" y="3044825"/>
          <p14:tracePt t="20297" x="5446713" y="3357563"/>
          <p14:tracePt t="20315" x="5340350" y="3571875"/>
          <p14:tracePt t="20330" x="5232400" y="3848100"/>
          <p14:tracePt t="20347" x="5214938" y="4037013"/>
          <p14:tracePt t="20364" x="5214938" y="4108450"/>
          <p14:tracePt t="20381" x="5295900" y="4259263"/>
          <p14:tracePt t="20397" x="5562600" y="4429125"/>
          <p14:tracePt t="20414" x="5830888" y="4500563"/>
          <p14:tracePt t="20430" x="6348413" y="4518025"/>
          <p14:tracePt t="20447" x="6840538" y="4367213"/>
          <p14:tracePt t="20464" x="7000875" y="4276725"/>
          <p14:tracePt t="20480" x="7205663" y="4108450"/>
          <p14:tracePt t="20497" x="7348538" y="3911600"/>
          <p14:tracePt t="20514" x="7412038" y="3741738"/>
          <p14:tracePt t="20530" x="7439025" y="3384550"/>
          <p14:tracePt t="20547" x="7412038" y="3214688"/>
          <p14:tracePt t="20564" x="7269163" y="2919413"/>
          <p14:tracePt t="20580" x="7081838" y="2732088"/>
          <p14:tracePt t="20597" x="6742113" y="2581275"/>
          <p14:tracePt t="20614" x="6616700" y="2581275"/>
          <p14:tracePt t="20630" x="6357938" y="2625725"/>
          <p14:tracePt t="20647" x="6099175" y="2822575"/>
          <p14:tracePt t="20664" x="5991225" y="2955925"/>
          <p14:tracePt t="20680" x="5759450" y="3419475"/>
          <p14:tracePt t="20697" x="5697538" y="3616325"/>
          <p14:tracePt t="20714" x="5680075" y="3867150"/>
          <p14:tracePt t="20730" x="5688013" y="4037013"/>
          <p14:tracePt t="20747" x="5724525" y="4098925"/>
          <p14:tracePt t="20764" x="5813425" y="4187825"/>
          <p14:tracePt t="20780" x="5983288" y="4224338"/>
          <p14:tracePt t="20797" x="6161088" y="4197350"/>
          <p14:tracePt t="20814" x="6242050" y="4125913"/>
          <p14:tracePt t="20830" x="6402388" y="3894138"/>
          <p14:tracePt t="20847" x="6537325" y="3527425"/>
          <p14:tracePt t="20864" x="6545263" y="3402013"/>
          <p14:tracePt t="20880" x="6537325" y="3224213"/>
          <p14:tracePt t="20897" x="6500813" y="3160713"/>
          <p14:tracePt t="20913" x="6340475" y="3044825"/>
          <p14:tracePt t="20930" x="6072188" y="2982913"/>
          <p14:tracePt t="20947" x="5776913" y="3017838"/>
          <p14:tracePt t="20964" x="5626100" y="3071813"/>
          <p14:tracePt t="20980" x="5394325" y="3251200"/>
          <p14:tracePt t="20997" x="5241925" y="3446463"/>
          <p14:tracePt t="21014" x="5187950" y="3554413"/>
          <p14:tracePt t="21030" x="5160963" y="3751263"/>
          <p14:tracePt t="21047" x="5197475" y="3902075"/>
          <p14:tracePt t="21064" x="5286375" y="3983038"/>
          <p14:tracePt t="21080" x="5759450" y="4152900"/>
          <p14:tracePt t="21097" x="6037263" y="4179888"/>
          <p14:tracePt t="21099" x="6269038" y="4160838"/>
          <p14:tracePt t="21114" x="6438900" y="4116388"/>
          <p14:tracePt t="21130" x="6670675" y="4000500"/>
          <p14:tracePt t="21147" x="6742113" y="3919538"/>
          <p14:tracePt t="21164" x="6858000" y="3714750"/>
          <p14:tracePt t="21180" x="6894513" y="3455988"/>
          <p14:tracePt t="21197" x="6858000" y="3330575"/>
          <p14:tracePt t="21214" x="6697663" y="3071813"/>
          <p14:tracePt t="21230" x="6348413" y="2822575"/>
          <p14:tracePt t="21247" x="6143625" y="2741613"/>
          <p14:tracePt t="21264" x="5786438" y="2697163"/>
          <p14:tracePt t="21280" x="5419725" y="2803525"/>
          <p14:tracePt t="21297" x="5276850" y="2884488"/>
          <p14:tracePt t="21314" x="5062538" y="3054350"/>
          <p14:tracePt t="21330" x="4938713" y="3214688"/>
          <p14:tracePt t="21347" x="4884738" y="3303588"/>
          <p14:tracePt t="21364" x="4840288" y="3500438"/>
          <p14:tracePt t="21380" x="4848225" y="3643313"/>
          <p14:tracePt t="21397" x="4875213" y="3697288"/>
          <p14:tracePt t="21413" x="4983163" y="3786188"/>
          <p14:tracePt t="21430" x="5214938" y="3840163"/>
          <p14:tracePt t="21447" x="5348288" y="3840163"/>
          <p14:tracePt t="21464" x="5581650" y="3741738"/>
          <p14:tracePt t="21480" x="5724525" y="3571875"/>
          <p14:tracePt t="21497" x="5786438" y="3465513"/>
          <p14:tracePt t="21514" x="5822950" y="3251200"/>
          <p14:tracePt t="21530" x="5803900" y="3044825"/>
          <p14:tracePt t="21547" x="5741988" y="2965450"/>
          <p14:tracePt t="21563" x="5581650" y="2847975"/>
          <p14:tracePt t="21580" x="5322888" y="2803525"/>
          <p14:tracePt t="21597" x="5205413" y="2822575"/>
          <p14:tracePt t="21599" x="5081588" y="2874963"/>
          <p14:tracePt t="21613" x="4938713" y="2955925"/>
          <p14:tracePt t="21630" x="4768850" y="3116263"/>
          <p14:tracePt t="21647" x="4697413" y="3205163"/>
          <p14:tracePt t="21663" x="4608513" y="3411538"/>
          <p14:tracePt t="21680" x="4598988" y="3589338"/>
          <p14:tracePt t="21697" x="4625975" y="3652838"/>
          <p14:tracePt t="21713" x="4929188" y="3822700"/>
          <p14:tracePt t="21730" x="5608638" y="3902075"/>
          <p14:tracePt t="21747" x="5884863" y="3884613"/>
          <p14:tracePt t="21764" x="6303963" y="3751263"/>
          <p14:tracePt t="21780" x="6510338" y="3616325"/>
          <p14:tracePt t="21797" x="6554788" y="3554413"/>
          <p14:tracePt t="21813" x="6626225" y="3394075"/>
          <p14:tracePt t="21830" x="6634163" y="3259138"/>
          <p14:tracePt t="21847" x="6616700" y="3179763"/>
          <p14:tracePt t="21863" x="6465888" y="3044825"/>
          <p14:tracePt t="21880" x="6188075" y="2955925"/>
          <p14:tracePt t="21897" x="6037263" y="2955925"/>
          <p14:tracePt t="21913" x="5813425" y="3036888"/>
          <p14:tracePt t="21930" x="5653088" y="3197225"/>
          <p14:tracePt t="21947" x="5572125" y="3348038"/>
          <p14:tracePt t="21964" x="5510213" y="3598863"/>
          <p14:tracePt t="21980" x="5527675" y="3768725"/>
          <p14:tracePt t="21997" x="5572125" y="3830638"/>
          <p14:tracePt t="22013" x="5884863" y="3965575"/>
          <p14:tracePt t="22030" x="6242050" y="3990975"/>
          <p14:tracePt t="22047" x="6375400" y="3983038"/>
          <p14:tracePt t="22063" x="6581775" y="3894138"/>
          <p14:tracePt t="22080" x="6688138" y="3741738"/>
          <p14:tracePt t="22097" x="6732588" y="3633788"/>
          <p14:tracePt t="22114" x="6742113" y="3455988"/>
          <p14:tracePt t="22130" x="6697663" y="3357563"/>
          <p14:tracePt t="22147" x="6643688" y="3313113"/>
          <p14:tracePt t="22163" x="6411913" y="3286125"/>
          <p14:tracePt t="22180" x="6116638" y="3419475"/>
          <p14:tracePt t="22197" x="5983288" y="3536950"/>
          <p14:tracePt t="22213" x="5813425" y="3751263"/>
          <p14:tracePt t="22230" x="5705475" y="3946525"/>
          <p14:tracePt t="22247" x="5697538" y="4017963"/>
          <p14:tracePt t="22263" x="5724525" y="4125913"/>
          <p14:tracePt t="22280" x="5946775" y="4187825"/>
          <p14:tracePt t="22297" x="6153150" y="4179888"/>
          <p14:tracePt t="22313" x="6545263" y="3973513"/>
          <p14:tracePt t="22330" x="6796088" y="3697288"/>
          <p14:tracePt t="22347" x="6902450" y="3490913"/>
          <p14:tracePt t="22363" x="6983413" y="3251200"/>
          <p14:tracePt t="22380" x="6983413" y="3125788"/>
          <p14:tracePt t="22397" x="6973888" y="3108325"/>
          <p14:tracePt t="22413" x="6867525" y="3054350"/>
          <p14:tracePt t="22430" x="6616700" y="3081338"/>
          <p14:tracePt t="22447" x="6473825" y="3160713"/>
          <p14:tracePt t="22463" x="6188075" y="3465513"/>
          <p14:tracePt t="22480" x="5938838" y="3857625"/>
          <p14:tracePt t="22497" x="5894388" y="4000500"/>
          <p14:tracePt t="22513" x="5867400" y="4170363"/>
          <p14:tracePt t="22530" x="5867400" y="4259263"/>
          <p14:tracePt t="22547" x="5911850" y="4286250"/>
          <p14:tracePt t="22563" x="6045200" y="4303713"/>
          <p14:tracePt t="22580" x="6161088" y="4251325"/>
          <p14:tracePt t="22597" x="6197600" y="4214813"/>
          <p14:tracePt t="22599" x="6232525" y="4160838"/>
          <p14:tracePt t="22613" x="6242050" y="4133850"/>
          <p14:tracePt t="22630" x="6259513" y="4089400"/>
          <p14:tracePt t="22647" x="6259513" y="4071938"/>
          <p14:tracePt t="22663" x="6259513" y="4062413"/>
          <p14:tracePt t="22680" x="6242050" y="4044950"/>
          <p14:tracePt t="22697" x="6224588" y="4044950"/>
          <p14:tracePt t="22713" x="6170613" y="4044950"/>
          <p14:tracePt t="22730" x="6126163" y="4044950"/>
          <p14:tracePt t="22747" x="6116638" y="4044950"/>
          <p14:tracePt t="22763" x="6099175" y="4044950"/>
          <p14:tracePt t="22780" x="6089650" y="4044950"/>
          <p14:tracePt t="23010" x="6081713" y="4044950"/>
          <p14:tracePt t="23020" x="6054725" y="4054475"/>
          <p14:tracePt t="23030" x="6027738" y="4054475"/>
          <p14:tracePt t="23040" x="5991225" y="4054475"/>
          <p14:tracePt t="23050" x="5956300" y="4054475"/>
          <p14:tracePt t="23063" x="5929313" y="4054475"/>
          <p14:tracePt t="23080" x="5884863" y="4054475"/>
          <p14:tracePt t="23097" x="5875338" y="4054475"/>
          <p14:tracePt t="23170" x="5911850" y="4062413"/>
          <p14:tracePt t="23180" x="5973763" y="4062413"/>
          <p14:tracePt t="23190" x="6045200" y="4071938"/>
          <p14:tracePt t="23200" x="6116638" y="4081463"/>
          <p14:tracePt t="23213" x="6170613" y="4098925"/>
          <p14:tracePt t="23230" x="6224588" y="4108450"/>
          <p14:tracePt t="23247" x="6242050" y="4116388"/>
          <p14:tracePt t="23280" x="6251575" y="4116388"/>
          <p14:tracePt t="23370" x="6251575" y="4125913"/>
          <p14:tracePt t="23390" x="6251575" y="4143375"/>
          <p14:tracePt t="23400" x="6251575" y="4152900"/>
          <p14:tracePt t="23410" x="6251575" y="4160838"/>
          <p14:tracePt t="23420" x="6259513" y="4187825"/>
          <p14:tracePt t="23430" x="6276975" y="4214813"/>
          <p14:tracePt t="23447" x="6286500" y="4241800"/>
          <p14:tracePt t="23463" x="6313488" y="4276725"/>
          <p14:tracePt t="23480" x="6313488" y="4286250"/>
          <p14:tracePt t="23497" x="6323013" y="4295775"/>
          <p14:tracePt t="23711" x="6340475" y="4295775"/>
          <p14:tracePt t="23721" x="6367463" y="4295775"/>
          <p14:tracePt t="23731" x="6419850" y="4303713"/>
          <p14:tracePt t="23741" x="6491288" y="4322763"/>
          <p14:tracePt t="23750" x="6589713" y="4330700"/>
          <p14:tracePt t="23763" x="6688138" y="4348163"/>
          <p14:tracePt t="23780" x="6831013" y="4367213"/>
          <p14:tracePt t="23797" x="6894513" y="4375150"/>
          <p14:tracePt t="23813" x="6938963" y="4384675"/>
          <p14:tracePt t="23830" x="6946900" y="4384675"/>
          <p14:tracePt t="23847" x="6965950" y="4384675"/>
          <p14:tracePt t="24041" x="6973888" y="4384675"/>
          <p14:tracePt t="24051" x="6973888" y="4375150"/>
          <p14:tracePt t="24061" x="6973888" y="4367213"/>
          <p14:tracePt t="24071" x="6973888" y="4357688"/>
          <p14:tracePt t="24081" x="6983413" y="4357688"/>
          <p14:tracePt t="24097" x="6983413" y="4348163"/>
          <p14:tracePt t="24231" x="6991350" y="4348163"/>
          <p14:tracePt t="24241" x="7000875" y="4348163"/>
          <p14:tracePt t="24261" x="7010400" y="4348163"/>
          <p14:tracePt t="24271" x="7018338" y="4348163"/>
          <p14:tracePt t="24282" x="7027863" y="4348163"/>
          <p14:tracePt t="24296" x="7037388" y="4348163"/>
          <p14:tracePt t="24313" x="7062788" y="4367213"/>
          <p14:tracePt t="24347" x="7072313" y="4367213"/>
          <p14:tracePt t="24382" x="7081838" y="4367213"/>
          <p14:tracePt t="24571" x="7081838" y="4375150"/>
          <p14:tracePt t="24691" x="7081838" y="4384675"/>
          <p14:tracePt t="24721" x="7062788" y="4394200"/>
          <p14:tracePt t="24742" x="7054850" y="4394200"/>
          <p14:tracePt t="24752" x="7037388" y="4394200"/>
          <p14:tracePt t="24762" x="7027863" y="4394200"/>
          <p14:tracePt t="24772" x="7027863" y="4402138"/>
          <p14:tracePt t="24782" x="7010400" y="4402138"/>
          <p14:tracePt t="24796" x="7000875" y="4402138"/>
          <p14:tracePt t="24813" x="6973888" y="4402138"/>
          <p14:tracePt t="24830" x="6965950" y="4402138"/>
          <p14:tracePt t="24846" x="6938963" y="4402138"/>
          <p14:tracePt t="24863" x="6919913" y="4402138"/>
          <p14:tracePt t="24880" x="6911975" y="4402138"/>
          <p14:tracePt t="24896" x="6902450" y="4402138"/>
          <p14:tracePt t="24930" x="6894513" y="4402138"/>
          <p14:tracePt t="24992" x="6884988" y="4402138"/>
          <p14:tracePt t="25112" x="6875463" y="4402138"/>
          <p14:tracePt t="25122" x="6867525" y="4402138"/>
          <p14:tracePt t="25132" x="6858000" y="4402138"/>
          <p14:tracePt t="25146" x="6848475" y="4402138"/>
          <p14:tracePt t="25163" x="6813550" y="4402138"/>
          <p14:tracePt t="25180" x="6796088" y="4402138"/>
          <p14:tracePt t="25196" x="6759575" y="4402138"/>
          <p14:tracePt t="25213" x="6715125" y="4402138"/>
          <p14:tracePt t="25230" x="6688138" y="4402138"/>
          <p14:tracePt t="25246" x="6653213" y="4402138"/>
          <p14:tracePt t="25263" x="6626225" y="4402138"/>
          <p14:tracePt t="25280" x="6608763" y="4402138"/>
          <p14:tracePt t="25296" x="6599238" y="4402138"/>
          <p14:tracePt t="25512" x="6599238" y="4411663"/>
          <p14:tracePt t="25532" x="6599238" y="4419600"/>
          <p14:tracePt t="25542" x="6589713" y="4419600"/>
          <p14:tracePt t="25562" x="6572250" y="4429125"/>
          <p14:tracePt t="25572" x="6545263" y="4438650"/>
          <p14:tracePt t="25583" x="6491288" y="4438650"/>
          <p14:tracePt t="25596" x="6429375" y="4438650"/>
          <p14:tracePt t="25613" x="6323013" y="4438650"/>
          <p14:tracePt t="25630" x="6276975" y="4438650"/>
          <p14:tracePt t="25646" x="6215063" y="4438650"/>
          <p14:tracePt t="25663" x="6180138" y="4429125"/>
          <p14:tracePt t="25696" x="6170613" y="4429125"/>
          <p14:tracePt t="25783" x="6188075" y="4429125"/>
          <p14:tracePt t="25793" x="6215063" y="4429125"/>
          <p14:tracePt t="25803" x="6232525" y="4429125"/>
          <p14:tracePt t="25813" x="6259513" y="4429125"/>
          <p14:tracePt t="25830" x="6276975" y="4429125"/>
          <p14:tracePt t="25846" x="6303963" y="4429125"/>
          <p14:tracePt t="25863" x="6313488" y="4429125"/>
          <p14:tracePt t="25923" x="6303963" y="4429125"/>
          <p14:tracePt t="25933" x="6269038" y="4429125"/>
          <p14:tracePt t="25943" x="6197600" y="4429125"/>
          <p14:tracePt t="25953" x="6099175" y="4429125"/>
          <p14:tracePt t="25963" x="5965825" y="4429125"/>
          <p14:tracePt t="25980" x="5830888" y="4429125"/>
          <p14:tracePt t="25996" x="5572125" y="4429125"/>
          <p14:tracePt t="26013" x="5330825" y="4429125"/>
          <p14:tracePt t="26030" x="5232400" y="4429125"/>
          <p14:tracePt t="26046" x="5108575" y="4456113"/>
          <p14:tracePt t="26063" x="5037138" y="4473575"/>
          <p14:tracePt t="26080" x="5027613" y="4473575"/>
          <p14:tracePt t="26096" x="5018088" y="4483100"/>
          <p14:tracePt t="26303" x="4991100" y="4483100"/>
          <p14:tracePt t="26313" x="4938713" y="4491038"/>
          <p14:tracePt t="26323" x="4830763" y="4500563"/>
          <p14:tracePt t="26333" x="4687888" y="4518025"/>
          <p14:tracePt t="26346" x="4465638" y="4518025"/>
          <p14:tracePt t="26363" x="3990975" y="4545013"/>
          <p14:tracePt t="26379" x="3822700" y="4545013"/>
          <p14:tracePt t="26396" x="3554413" y="4545013"/>
          <p14:tracePt t="26413" x="3375025" y="4545013"/>
          <p14:tracePt t="26430" x="3330575" y="4545013"/>
          <p14:tracePt t="26446" x="3276600" y="4545013"/>
          <p14:tracePt t="26463" x="3268663" y="4545013"/>
          <p14:tracePt t="26623" x="3303588" y="4562475"/>
          <p14:tracePt t="26633" x="3340100" y="4581525"/>
          <p14:tracePt t="26643" x="3402013" y="4608513"/>
          <p14:tracePt t="26654" x="3490913" y="4643438"/>
          <p14:tracePt t="26664" x="3589338" y="4660900"/>
          <p14:tracePt t="26679" x="3724275" y="4679950"/>
          <p14:tracePt t="26696" x="4027488" y="4687888"/>
          <p14:tracePt t="26713" x="4330700" y="4679950"/>
          <p14:tracePt t="26730" x="4456113" y="4643438"/>
          <p14:tracePt t="26746" x="4643438" y="4589463"/>
          <p14:tracePt t="26763" x="4741863" y="4554538"/>
          <p14:tracePt t="26780" x="4751388" y="4545013"/>
          <p14:tracePt t="26796" x="4768850" y="4527550"/>
          <p14:tracePt t="26813" x="4776788" y="4527550"/>
          <p14:tracePt t="26846" x="4776788" y="4518025"/>
          <p14:tracePt t="26904" x="4768850" y="4518025"/>
          <p14:tracePt t="26914" x="4724400" y="4510088"/>
          <p14:tracePt t="26924" x="4660900" y="4510088"/>
          <p14:tracePt t="26934" x="4589463" y="4500563"/>
          <p14:tracePt t="26946" x="4527550" y="4500563"/>
          <p14:tracePt t="26963" x="4419600" y="4491038"/>
          <p14:tracePt t="26979" x="4394200" y="4483100"/>
          <p14:tracePt t="26996" x="4357688" y="4473575"/>
          <p14:tracePt t="27013" x="4348163" y="4473575"/>
          <p14:tracePt t="27064" x="4367213" y="4473575"/>
          <p14:tracePt t="27074" x="4438650" y="4465638"/>
          <p14:tracePt t="27084" x="4554538" y="4465638"/>
          <p14:tracePt t="27096" x="4732338" y="4465638"/>
          <p14:tracePt t="27113" x="5153025" y="4465638"/>
          <p14:tracePt t="27130" x="5295900" y="4465638"/>
          <p14:tracePt t="27146" x="5483225" y="4456113"/>
          <p14:tracePt t="27163" x="5527675" y="4456113"/>
          <p14:tracePt t="27179" x="5554663" y="4446588"/>
          <p14:tracePt t="27196" x="5562600" y="4438650"/>
          <p14:tracePt t="27230" x="5537200" y="4419600"/>
          <p14:tracePt t="27246" x="5340350" y="4384675"/>
          <p14:tracePt t="27263" x="5224463" y="4384675"/>
          <p14:tracePt t="27280" x="5010150" y="4384675"/>
          <p14:tracePt t="27296" x="4840288" y="4429125"/>
          <p14:tracePt t="27313" x="4795838" y="4465638"/>
          <p14:tracePt t="27330" x="4751388" y="4500563"/>
          <p14:tracePt t="27346" x="4741863" y="4527550"/>
          <p14:tracePt t="27363" x="4741863" y="4545013"/>
          <p14:tracePt t="27379" x="4822825" y="4608513"/>
          <p14:tracePt t="27396" x="5160963" y="4679950"/>
          <p14:tracePt t="27413" x="5340350" y="4679950"/>
          <p14:tracePt t="27430" x="5562600" y="4633913"/>
          <p14:tracePt t="27446" x="5653088" y="4572000"/>
          <p14:tracePt t="27463" x="5680075" y="4537075"/>
          <p14:tracePt t="27479" x="5688013" y="4375150"/>
          <p14:tracePt t="27496" x="5581650" y="4241800"/>
          <p14:tracePt t="27513" x="5456238" y="4170363"/>
          <p14:tracePt t="27530" x="5054600" y="4108450"/>
          <p14:tracePt t="27546" x="4697413" y="4197350"/>
          <p14:tracePt t="27563" x="4554538" y="4276725"/>
          <p14:tracePt t="27579" x="4375150" y="4456113"/>
          <p14:tracePt t="27596" x="4276725" y="4589463"/>
          <p14:tracePt t="27613" x="4259263" y="4643438"/>
          <p14:tracePt t="27615" x="4251325" y="4679950"/>
          <p14:tracePt t="27629" x="4251325" y="4705350"/>
          <p14:tracePt t="27646" x="4384675" y="4768850"/>
          <p14:tracePt t="27663" x="4545013" y="4768850"/>
          <p14:tracePt t="27679" x="4875213" y="4705350"/>
          <p14:tracePt t="27696" x="5045075" y="4598988"/>
          <p14:tracePt t="27713" x="5089525" y="4554538"/>
          <p14:tracePt t="27729" x="5133975" y="4456113"/>
          <p14:tracePt t="27746" x="5133975" y="4384675"/>
          <p14:tracePt t="27763" x="5133975" y="4367213"/>
          <p14:tracePt t="27779" x="4983163" y="4313238"/>
          <p14:tracePt t="27796" x="4768850" y="4313238"/>
          <p14:tracePt t="27813" x="4670425" y="4348163"/>
          <p14:tracePt t="27829" x="4545013" y="4446588"/>
          <p14:tracePt t="27846" x="4483100" y="4518025"/>
          <p14:tracePt t="27863" x="4473575" y="4562475"/>
          <p14:tracePt t="27879" x="4473575" y="4616450"/>
          <p14:tracePt t="27896" x="4608513" y="4670425"/>
          <p14:tracePt t="27913" x="4751388" y="4687888"/>
          <p14:tracePt t="27929" x="5000625" y="4670425"/>
          <p14:tracePt t="27946" x="5143500" y="4608513"/>
          <p14:tracePt t="27963" x="5187950" y="4581525"/>
          <p14:tracePt t="27979" x="5214938" y="4562475"/>
          <p14:tracePt t="28025" x="5214938" y="4554538"/>
          <p14:tracePt t="28045" x="5197475" y="4554538"/>
          <p14:tracePt t="28055" x="5180013" y="4554538"/>
          <p14:tracePt t="28065" x="5153025" y="4554538"/>
          <p14:tracePt t="28079" x="5133975" y="4554538"/>
          <p14:tracePt t="28096" x="5116513" y="4562475"/>
          <p14:tracePt t="28130" x="5108575" y="4562475"/>
          <p14:tracePt t="28225" x="5116513" y="4562475"/>
          <p14:tracePt t="28235" x="5133975" y="4562475"/>
          <p14:tracePt t="28245" x="5153025" y="4562475"/>
          <p14:tracePt t="28255" x="5180013" y="4562475"/>
          <p14:tracePt t="28265" x="5205413" y="4562475"/>
          <p14:tracePt t="28279" x="5232400" y="4572000"/>
          <p14:tracePt t="28296" x="5286375" y="4572000"/>
          <p14:tracePt t="28313" x="5313363" y="4572000"/>
          <p14:tracePt t="28329" x="5348288" y="4572000"/>
          <p14:tracePt t="28346" x="5384800" y="4572000"/>
          <p14:tracePt t="28363" x="5394325" y="4572000"/>
          <p14:tracePt t="28379" x="5419725" y="4572000"/>
          <p14:tracePt t="28396" x="5438775" y="4572000"/>
          <p14:tracePt t="28429" x="5456238" y="4572000"/>
          <p14:tracePt t="28446" x="5473700" y="4572000"/>
          <p14:tracePt t="28463" x="5483225" y="4572000"/>
          <p14:tracePt t="28479" x="5500688" y="4572000"/>
          <p14:tracePt t="28496" x="5510213" y="4572000"/>
          <p14:tracePt t="28513" x="5518150" y="4572000"/>
          <p14:tracePt t="28529" x="5527675" y="4572000"/>
          <p14:tracePt t="28546" x="5537200" y="4572000"/>
          <p14:tracePt t="28563" x="5545138" y="4572000"/>
          <p14:tracePt t="28579" x="5554663" y="4572000"/>
          <p14:tracePt t="28615" x="5562600" y="4572000"/>
          <p14:tracePt t="28675" x="5572125" y="4572000"/>
          <p14:tracePt t="28715" x="5581650" y="4572000"/>
          <p14:tracePt t="28725" x="5589588" y="4572000"/>
          <p14:tracePt t="28736" x="5599113" y="4572000"/>
          <p14:tracePt t="28755" x="5608638" y="4572000"/>
          <p14:tracePt t="28765" x="5616575" y="4572000"/>
          <p14:tracePt t="28795" x="5626100" y="4572000"/>
          <p14:tracePt t="32467" x="5643563" y="4572000"/>
          <p14:tracePt t="32477" x="5680075" y="4572000"/>
          <p14:tracePt t="32487" x="5751513" y="4562475"/>
          <p14:tracePt t="32497" x="5848350" y="4554538"/>
          <p14:tracePt t="32512" x="5946775" y="4554538"/>
          <p14:tracePt t="32529" x="6170613" y="4554538"/>
          <p14:tracePt t="32546" x="6276975" y="4554538"/>
          <p14:tracePt t="32562" x="6429375" y="4554538"/>
          <p14:tracePt t="32579" x="6500813" y="4562475"/>
          <p14:tracePt t="32595" x="6518275" y="4562475"/>
          <p14:tracePt t="32612" x="6527800" y="4562475"/>
          <p14:tracePt t="32717" x="6537325" y="4562475"/>
          <p14:tracePt t="32727" x="6545263" y="4562475"/>
          <p14:tracePt t="32737" x="6562725" y="4562475"/>
          <p14:tracePt t="32748" x="6581775" y="4562475"/>
          <p14:tracePt t="32762" x="6599238" y="4562475"/>
          <p14:tracePt t="32779" x="6661150" y="4562475"/>
          <p14:tracePt t="32795" x="6688138" y="4562475"/>
          <p14:tracePt t="32812" x="6769100" y="4562475"/>
          <p14:tracePt t="32829" x="6848475" y="4562475"/>
          <p14:tracePt t="32845" x="6884988" y="4554538"/>
          <p14:tracePt t="32862" x="6946900" y="4537075"/>
          <p14:tracePt t="32879" x="6991350" y="4527550"/>
          <p14:tracePt t="32912" x="7010400" y="4518025"/>
          <p14:tracePt t="32967" x="7010400" y="4510088"/>
          <p14:tracePt t="32977" x="7010400" y="4483100"/>
          <p14:tracePt t="32987" x="7010400" y="4438650"/>
          <p14:tracePt t="32998" x="7010400" y="4384675"/>
          <p14:tracePt t="33012" x="7010400" y="4313238"/>
          <p14:tracePt t="33029" x="6965950" y="4152900"/>
          <p14:tracePt t="33045" x="6938963" y="4071938"/>
          <p14:tracePt t="33062" x="6840538" y="3919538"/>
          <p14:tracePt t="33079" x="6688138" y="3786188"/>
          <p14:tracePt t="33096" x="6572250" y="3714750"/>
          <p14:tracePt t="33112" x="6259513" y="3589338"/>
          <p14:tracePt t="33129" x="6010275" y="3554413"/>
          <p14:tracePt t="33145" x="5875338" y="3544888"/>
          <p14:tracePt t="33162" x="5616575" y="3544888"/>
          <p14:tracePt t="33179" x="5348288" y="3554413"/>
          <p14:tracePt t="33195" x="5214938" y="3571875"/>
          <p14:tracePt t="33212" x="4956175" y="3625850"/>
          <p14:tracePt t="33229" x="4732338" y="3705225"/>
          <p14:tracePt t="33245" x="4643438" y="3741738"/>
          <p14:tracePt t="33262" x="4465638" y="3830638"/>
          <p14:tracePt t="33279" x="4286250" y="3929063"/>
          <p14:tracePt t="33296" x="4205288" y="3990975"/>
          <p14:tracePt t="33312" x="4054475" y="4098925"/>
          <p14:tracePt t="33329" x="3911600" y="4205288"/>
          <p14:tracePt t="33345" x="3857625" y="4259263"/>
          <p14:tracePt t="33362" x="3759200" y="4367213"/>
          <p14:tracePt t="33379" x="3705225" y="4465638"/>
          <p14:tracePt t="33395" x="3679825" y="4510088"/>
          <p14:tracePt t="33412" x="3652838" y="4589463"/>
          <p14:tracePt t="33429" x="3643313" y="4660900"/>
          <p14:tracePt t="33445" x="3643313" y="4697413"/>
          <p14:tracePt t="33462" x="3652838" y="4768850"/>
          <p14:tracePt t="33479" x="3751263" y="4884738"/>
          <p14:tracePt t="33495" x="3857625" y="4965700"/>
          <p14:tracePt t="33512" x="4160838" y="5133975"/>
          <p14:tracePt t="33529" x="4572000" y="5241925"/>
          <p14:tracePt t="33545" x="4724400" y="5251450"/>
          <p14:tracePt t="33562" x="5000625" y="5259388"/>
          <p14:tracePt t="33579" x="5251450" y="5224463"/>
          <p14:tracePt t="33595" x="5367338" y="5180013"/>
          <p14:tracePt t="33612" x="5589588" y="5072063"/>
          <p14:tracePt t="33629" x="5822950" y="4929188"/>
          <p14:tracePt t="33645" x="5911850" y="4857750"/>
          <p14:tracePt t="33662" x="6062663" y="4751388"/>
          <p14:tracePt t="33679" x="6161088" y="4670425"/>
          <p14:tracePt t="33695" x="6197600" y="4643438"/>
          <p14:tracePt t="33712" x="6242050" y="4608513"/>
          <p14:tracePt t="33729" x="6276975" y="4581525"/>
          <p14:tracePt t="33745" x="6286500" y="4572000"/>
          <p14:tracePt t="33762" x="6296025" y="4562475"/>
          <p14:tracePt t="33779" x="6303963" y="4554538"/>
          <p14:tracePt t="33795" x="6313488" y="4554538"/>
          <p14:tracePt t="33838" x="6323013" y="4554538"/>
          <p14:tracePt t="33848" x="6330950" y="4554538"/>
          <p14:tracePt t="33868" x="6340475" y="4554538"/>
          <p14:tracePt t="33879" x="6348413" y="4554538"/>
          <p14:tracePt t="33898" x="6367463" y="4554538"/>
          <p14:tracePt t="33912" x="6375400" y="4554538"/>
          <p14:tracePt t="33929" x="6384925" y="4554538"/>
          <p14:tracePt t="33945" x="6394450" y="4554538"/>
          <p14:tracePt t="33968" x="6402388" y="4554538"/>
          <p14:tracePt t="34018" x="6411913" y="4554538"/>
          <p14:tracePt t="34028" x="6411913" y="4562475"/>
          <p14:tracePt t="34038" x="6419850" y="4572000"/>
          <p14:tracePt t="34048" x="6429375" y="4581525"/>
          <p14:tracePt t="34062" x="6438900" y="4608513"/>
          <p14:tracePt t="34079" x="6465888" y="4670425"/>
          <p14:tracePt t="34095" x="6483350" y="4724400"/>
          <p14:tracePt t="34112" x="6527800" y="4830763"/>
          <p14:tracePt t="34129" x="6545263" y="4894263"/>
          <p14:tracePt t="34145" x="6554788" y="4919663"/>
          <p14:tracePt t="34162" x="6562725" y="4938713"/>
          <p14:tracePt t="34179" x="6562725" y="4946650"/>
          <p14:tracePt t="34309" x="6537325" y="4929188"/>
          <p14:tracePt t="34318" x="6500813" y="4902200"/>
          <p14:tracePt t="34328" x="6446838" y="4857750"/>
          <p14:tracePt t="34338" x="6384925" y="4795838"/>
          <p14:tracePt t="34348" x="6323013" y="4732338"/>
          <p14:tracePt t="34362" x="6259513" y="4670425"/>
          <p14:tracePt t="34378" x="6134100" y="4554538"/>
          <p14:tracePt t="34395" x="6081713" y="4483100"/>
          <p14:tracePt t="34412" x="5965825" y="4330700"/>
          <p14:tracePt t="34428" x="5875338" y="4179888"/>
          <p14:tracePt t="34445" x="5840413" y="4116388"/>
          <p14:tracePt t="34462" x="5803900" y="4027488"/>
          <p14:tracePt t="34479" x="5795963" y="4010025"/>
          <p14:tracePt t="34495" x="5786438" y="4000500"/>
          <p14:tracePt t="34512" x="5786438" y="3990975"/>
          <p14:tracePt t="34599" x="5786438" y="3983038"/>
          <p14:tracePt t="34609" x="5786438" y="3973513"/>
          <p14:tracePt t="34629" x="5786438" y="3965575"/>
          <p14:tracePt t="34649" x="5786438" y="3956050"/>
          <p14:tracePt t="34689" x="5786438" y="3946525"/>
          <p14:tracePt t="34799" x="5786438" y="3956050"/>
          <p14:tracePt t="34809" x="5795963" y="4000500"/>
          <p14:tracePt t="34819" x="5795963" y="4071938"/>
          <p14:tracePt t="34829" x="5803900" y="4187825"/>
          <p14:tracePt t="34845" x="5830888" y="4313238"/>
          <p14:tracePt t="34862" x="5848350" y="4652963"/>
          <p14:tracePt t="34879" x="5884863" y="4902200"/>
          <p14:tracePt t="34895" x="5884863" y="4956175"/>
          <p14:tracePt t="34912" x="5884863" y="5010150"/>
          <p14:tracePt t="34929" x="5884863" y="5018088"/>
          <p14:tracePt t="49682" x="5902325" y="5018088"/>
          <p14:tracePt t="49692" x="5929313" y="4983163"/>
          <p14:tracePt t="49702" x="6010275" y="4894263"/>
          <p14:tracePt t="49713" x="6161088" y="4697413"/>
          <p14:tracePt t="49727" x="6411913" y="4419600"/>
          <p14:tracePt t="49743" x="6902450" y="3759200"/>
          <p14:tracePt t="49760" x="7089775" y="3473450"/>
          <p14:tracePt t="49777" x="7367588" y="2955925"/>
          <p14:tracePt t="49793" x="7491413" y="2598738"/>
          <p14:tracePt t="49810" x="7500938" y="2509838"/>
          <p14:tracePt t="49827" x="7483475" y="2312988"/>
          <p14:tracePt t="49843" x="7348538" y="2133600"/>
          <p14:tracePt t="49860" x="7143750" y="2009775"/>
          <p14:tracePt t="49877" x="6465888" y="1812925"/>
          <p14:tracePt t="49893" x="5830888" y="1795463"/>
          <p14:tracePt t="49910" x="5572125" y="1830388"/>
          <p14:tracePt t="49927" x="5241925" y="1955800"/>
          <p14:tracePt t="49943" x="5027613" y="2089150"/>
          <p14:tracePt t="49960" x="4946650" y="2179638"/>
          <p14:tracePt t="49977" x="4732338" y="2598738"/>
          <p14:tracePt t="49993" x="4625975" y="3143250"/>
          <p14:tracePt t="50010" x="4608513" y="3482975"/>
          <p14:tracePt t="50027" x="4679950" y="4062413"/>
          <p14:tracePt t="50043" x="4911725" y="4660900"/>
          <p14:tracePt t="50060" x="5062538" y="4902200"/>
          <p14:tracePt t="50077" x="5402263" y="5251450"/>
          <p14:tracePt t="50093" x="5965825" y="5537200"/>
          <p14:tracePt t="50110" x="6197600" y="5581650"/>
          <p14:tracePt t="50127" x="6643688" y="5500688"/>
          <p14:tracePt t="50143" x="7045325" y="5072063"/>
          <p14:tracePt t="50160" x="7313613" y="4510088"/>
          <p14:tracePt t="50177" x="7554913" y="3340100"/>
          <p14:tracePt t="50193" x="7518400" y="2554288"/>
          <p14:tracePt t="50210" x="7429500" y="2303463"/>
          <p14:tracePt t="50227" x="7269163" y="2108200"/>
          <p14:tracePt t="50243" x="6991350" y="2009775"/>
          <p14:tracePt t="50260" x="6867525" y="2009775"/>
          <p14:tracePt t="50277" x="6589713" y="2160588"/>
          <p14:tracePt t="50293" x="6232525" y="2616200"/>
          <p14:tracePt t="50310" x="6045200" y="2990850"/>
          <p14:tracePt t="50327" x="5813425" y="3697288"/>
          <p14:tracePt t="50343" x="5751513" y="4179888"/>
          <p14:tracePt t="50360" x="5751513" y="4313238"/>
          <p14:tracePt t="50377" x="5751513" y="4429125"/>
          <p14:tracePt t="50393" x="5768975" y="4456113"/>
          <p14:tracePt t="50410" x="5776913" y="4465638"/>
          <p14:tracePt t="50427" x="5795963" y="4465638"/>
          <p14:tracePt t="50443" x="5813425" y="4456113"/>
          <p14:tracePt t="50460" x="5813425" y="4438650"/>
          <p14:tracePt t="50477" x="5822950" y="4419600"/>
          <p14:tracePt t="50493" x="5822950" y="4394200"/>
          <p14:tracePt t="50527" x="5813425" y="4375150"/>
          <p14:tracePt t="50543" x="5776913" y="4367213"/>
          <p14:tracePt t="50560" x="5759450" y="4367213"/>
          <p14:tracePt t="50577" x="5724525" y="4367213"/>
          <p14:tracePt t="50593" x="5705475" y="4367213"/>
          <p14:tracePt t="50627" x="5697538" y="436721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054" t="24178" r="35205" b="8936"/>
          <a:stretch/>
        </p:blipFill>
        <p:spPr>
          <a:xfrm>
            <a:off x="3384884" y="268962"/>
            <a:ext cx="4828674" cy="6545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04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603"/>
    </mc:Choice>
    <mc:Fallback xmlns="">
      <p:transition advTm="776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76" x="5715000" y="4367213"/>
          <p14:tracePt t="8286" x="5759450" y="4367213"/>
          <p14:tracePt t="8296" x="5867400" y="4357688"/>
          <p14:tracePt t="8306" x="5983288" y="4340225"/>
          <p14:tracePt t="8320" x="6180138" y="4295775"/>
          <p14:tracePt t="8336" x="6661150" y="4170363"/>
          <p14:tracePt t="8353" x="6867525" y="4081463"/>
          <p14:tracePt t="8370" x="7170738" y="3965575"/>
          <p14:tracePt t="8386" x="7394575" y="3875088"/>
          <p14:tracePt t="8403" x="7456488" y="3840163"/>
          <p14:tracePt t="8420" x="7527925" y="3803650"/>
          <p14:tracePt t="8436" x="7554913" y="3795713"/>
          <p14:tracePt t="8470" x="7554913" y="3786188"/>
          <p14:tracePt t="10183" x="7545388" y="3786188"/>
          <p14:tracePt t="10193" x="7537450" y="3786188"/>
          <p14:tracePt t="10203" x="7518400" y="3786188"/>
          <p14:tracePt t="10213" x="7500938" y="3786188"/>
          <p14:tracePt t="10223" x="7473950" y="3786188"/>
          <p14:tracePt t="10236" x="7446963" y="3786188"/>
          <p14:tracePt t="10253" x="7375525" y="3786188"/>
          <p14:tracePt t="10269" x="7340600" y="3786188"/>
          <p14:tracePt t="10286" x="7251700" y="3786188"/>
          <p14:tracePt t="10303" x="7180263" y="3786188"/>
          <p14:tracePt t="10319" x="7126288" y="3776663"/>
          <p14:tracePt t="10336" x="7054850" y="3768725"/>
          <p14:tracePt t="10353" x="7010400" y="3759200"/>
          <p14:tracePt t="10369" x="6956425" y="3751263"/>
          <p14:tracePt t="10386" x="6902450" y="3741738"/>
          <p14:tracePt t="10403" x="6858000" y="3732213"/>
          <p14:tracePt t="10419" x="6823075" y="3732213"/>
          <p14:tracePt t="10436" x="6751638" y="3714750"/>
          <p14:tracePt t="10453" x="6670675" y="3714750"/>
          <p14:tracePt t="10469" x="6608763" y="3714750"/>
          <p14:tracePt t="10486" x="6491288" y="3714750"/>
          <p14:tracePt t="10503" x="6348413" y="3714750"/>
          <p14:tracePt t="10519" x="6269038" y="3714750"/>
          <p14:tracePt t="10536" x="6116638" y="3714750"/>
          <p14:tracePt t="10553" x="5938838" y="3697288"/>
          <p14:tracePt t="10569" x="5840413" y="3687763"/>
          <p14:tracePt t="10586" x="5634038" y="3633788"/>
          <p14:tracePt t="10603" x="5429250" y="3589338"/>
          <p14:tracePt t="10619" x="5330825" y="3571875"/>
          <p14:tracePt t="10636" x="5153025" y="3527425"/>
          <p14:tracePt t="10653" x="5018088" y="3509963"/>
          <p14:tracePt t="10669" x="4965700" y="3509963"/>
          <p14:tracePt t="10686" x="4938713" y="3509963"/>
          <p14:tracePt t="10904" x="4929188" y="3509963"/>
          <p14:tracePt t="10914" x="4902200" y="3509963"/>
          <p14:tracePt t="10924" x="4867275" y="3517900"/>
          <p14:tracePt t="10936" x="4813300" y="3536950"/>
          <p14:tracePt t="10953" x="4741863" y="3562350"/>
          <p14:tracePt t="10969" x="4581525" y="3643313"/>
          <p14:tracePt t="10986" x="4411663" y="3732213"/>
          <p14:tracePt t="11003" x="4340225" y="3759200"/>
          <p14:tracePt t="11019" x="4232275" y="3813175"/>
          <p14:tracePt t="11036" x="4170363" y="3830638"/>
          <p14:tracePt t="11053" x="4152900" y="3840163"/>
          <p14:tracePt t="11069" x="4125913" y="3848100"/>
          <p14:tracePt t="11134" x="4116388" y="3848100"/>
          <p14:tracePt t="11294" x="4108450" y="3848100"/>
          <p14:tracePt t="11305" x="4098925" y="3848100"/>
          <p14:tracePt t="11344" x="4089400" y="3848100"/>
          <p14:tracePt t="11655" x="4089400" y="3857625"/>
          <p14:tracePt t="11665" x="4098925" y="3857625"/>
          <p14:tracePt t="11675" x="4108450" y="3875088"/>
          <p14:tracePt t="11686" x="4116388" y="3875088"/>
          <p14:tracePt t="11702" x="4125913" y="3894138"/>
          <p14:tracePt t="11719" x="4143375" y="3902075"/>
          <p14:tracePt t="11736" x="4152900" y="3911600"/>
          <p14:tracePt t="11769" x="4160838" y="3911600"/>
          <p14:tracePt t="11786" x="4160838" y="3919538"/>
          <p14:tracePt t="11805" x="4170363" y="3919538"/>
          <p14:tracePt t="11895" x="4179888" y="3919538"/>
          <p14:tracePt t="11905" x="4187825" y="3929063"/>
          <p14:tracePt t="11915" x="4197350" y="3938588"/>
          <p14:tracePt t="11925" x="4214813" y="3946525"/>
          <p14:tracePt t="11936" x="4232275" y="3956050"/>
          <p14:tracePt t="11952" x="4251325" y="3965575"/>
          <p14:tracePt t="11969" x="4303713" y="3990975"/>
          <p14:tracePt t="11986" x="4348163" y="4017963"/>
          <p14:tracePt t="12002" x="4375150" y="4017963"/>
          <p14:tracePt t="12019" x="4419600" y="4044950"/>
          <p14:tracePt t="12036" x="4456113" y="4044950"/>
          <p14:tracePt t="12052" x="4465638" y="4044950"/>
          <p14:tracePt t="12069" x="4491038" y="4044950"/>
          <p14:tracePt t="12086" x="4518025" y="4044950"/>
          <p14:tracePt t="12102" x="4527550" y="4044950"/>
          <p14:tracePt t="12119" x="4554538" y="4054475"/>
          <p14:tracePt t="12136" x="4589463" y="4054475"/>
          <p14:tracePt t="12152" x="4608513" y="4062413"/>
          <p14:tracePt t="12169" x="4633913" y="4081463"/>
          <p14:tracePt t="12186" x="4679950" y="4098925"/>
          <p14:tracePt t="12202" x="4697413" y="4116388"/>
          <p14:tracePt t="12219" x="4741863" y="4143375"/>
          <p14:tracePt t="12236" x="4803775" y="4170363"/>
          <p14:tracePt t="12252" x="4830763" y="4187825"/>
          <p14:tracePt t="12269" x="4902200" y="4205288"/>
          <p14:tracePt t="12286" x="4973638" y="4214813"/>
          <p14:tracePt t="12302" x="5018088" y="4224338"/>
          <p14:tracePt t="12319" x="5081588" y="4224338"/>
          <p14:tracePt t="12336" x="5133975" y="4224338"/>
          <p14:tracePt t="12556" x="5153025" y="4224338"/>
          <p14:tracePt t="12566" x="5214938" y="4224338"/>
          <p14:tracePt t="12576" x="5357813" y="4224338"/>
          <p14:tracePt t="12586" x="5653088" y="4224338"/>
          <p14:tracePt t="12602" x="5991225" y="4214813"/>
          <p14:tracePt t="12619" x="6661150" y="4187825"/>
          <p14:tracePt t="12636" x="7108825" y="4160838"/>
          <p14:tracePt t="12652" x="7259638" y="4152900"/>
          <p14:tracePt t="12669" x="7456488" y="4143375"/>
          <p14:tracePt t="12686" x="7554913" y="4133850"/>
          <p14:tracePt t="12702" x="7572375" y="4133850"/>
          <p14:tracePt t="12719" x="7589838" y="4125913"/>
          <p14:tracePt t="13006" x="7581900" y="4125913"/>
          <p14:tracePt t="13016" x="7554913" y="4125913"/>
          <p14:tracePt t="13026" x="7518400" y="4125913"/>
          <p14:tracePt t="13036" x="7483475" y="4125913"/>
          <p14:tracePt t="13052" x="7429500" y="4125913"/>
          <p14:tracePt t="13069" x="7348538" y="4125913"/>
          <p14:tracePt t="13086" x="7277100" y="4125913"/>
          <p14:tracePt t="13102" x="7259638" y="4125913"/>
          <p14:tracePt t="13119" x="7224713" y="4125913"/>
          <p14:tracePt t="13136" x="7215188" y="4125913"/>
          <p14:tracePt t="13169" x="7205663" y="4125913"/>
          <p14:tracePt t="13617" x="7188200" y="4125913"/>
          <p14:tracePt t="13627" x="7143750" y="4125913"/>
          <p14:tracePt t="13637" x="7037388" y="4125913"/>
          <p14:tracePt t="13652" x="6858000" y="4143375"/>
          <p14:tracePt t="13669" x="6224588" y="4152900"/>
          <p14:tracePt t="13686" x="5848350" y="4170363"/>
          <p14:tracePt t="13702" x="5224463" y="4170363"/>
          <p14:tracePt t="13719" x="4633913" y="4205288"/>
          <p14:tracePt t="13736" x="4384675" y="4205288"/>
          <p14:tracePt t="13752" x="4044950" y="4205288"/>
          <p14:tracePt t="13769" x="3803650" y="4205288"/>
          <p14:tracePt t="13786" x="3724275" y="4197350"/>
          <p14:tracePt t="13802" x="3598863" y="4187825"/>
          <p14:tracePt t="13819" x="3517900" y="4160838"/>
          <p14:tracePt t="13836" x="3509963" y="4152900"/>
          <p14:tracePt t="13852" x="3482975" y="4143375"/>
          <p14:tracePt t="14147" x="3490913" y="4143375"/>
          <p14:tracePt t="14157" x="3500438" y="4143375"/>
          <p14:tracePt t="14167" x="3527425" y="4143375"/>
          <p14:tracePt t="14177" x="3562350" y="4143375"/>
          <p14:tracePt t="14188" x="3625850" y="4179888"/>
          <p14:tracePt t="14202" x="3697288" y="4197350"/>
          <p14:tracePt t="14219" x="3902075" y="4241800"/>
          <p14:tracePt t="14236" x="4027488" y="4268788"/>
          <p14:tracePt t="14252" x="4286250" y="4322763"/>
          <p14:tracePt t="14269" x="4537075" y="4384675"/>
          <p14:tracePt t="14286" x="4679950" y="4419600"/>
          <p14:tracePt t="14302" x="4938713" y="4473575"/>
          <p14:tracePt t="14319" x="5143500" y="4518025"/>
          <p14:tracePt t="14336" x="5224463" y="4545013"/>
          <p14:tracePt t="14548" x="5251450" y="4554538"/>
          <p14:tracePt t="14558" x="5303838" y="4572000"/>
          <p14:tracePt t="14568" x="5375275" y="4608513"/>
          <p14:tracePt t="14578" x="5491163" y="4660900"/>
          <p14:tracePt t="14588" x="5599113" y="4724400"/>
          <p14:tracePt t="14602" x="5715000" y="4786313"/>
          <p14:tracePt t="14619" x="5884863" y="4894263"/>
          <p14:tracePt t="14635" x="5929313" y="4929188"/>
          <p14:tracePt t="14652" x="6000750" y="4983163"/>
          <p14:tracePt t="14669" x="6018213" y="5000625"/>
          <p14:tracePt t="14685" x="6018213" y="5010150"/>
          <p14:tracePt t="14702" x="6027738" y="5010150"/>
          <p14:tracePt t="14918" x="6037263" y="5010150"/>
          <p14:tracePt t="14928" x="6054725" y="5037138"/>
          <p14:tracePt t="14938" x="6072188" y="5054600"/>
          <p14:tracePt t="14952" x="6116638" y="5089525"/>
          <p14:tracePt t="14969" x="6224588" y="5180013"/>
          <p14:tracePt t="14985" x="6276975" y="5224463"/>
          <p14:tracePt t="15002" x="6357938" y="5286375"/>
          <p14:tracePt t="15019" x="6394450" y="5322888"/>
          <p14:tracePt t="15035" x="6402388" y="5330825"/>
          <p14:tracePt t="15052" x="6411913" y="5330825"/>
          <p14:tracePt t="15069" x="6411913" y="5340350"/>
          <p14:tracePt t="15088" x="6419850" y="5340350"/>
          <p14:tracePt t="15102" x="6429375" y="5340350"/>
          <p14:tracePt t="15119" x="6446838" y="5357813"/>
          <p14:tracePt t="15135" x="6465888" y="5367338"/>
          <p14:tracePt t="15152" x="6510338" y="5402263"/>
          <p14:tracePt t="15169" x="6562725" y="5429250"/>
          <p14:tracePt t="15185" x="6581775" y="5438775"/>
          <p14:tracePt t="15202" x="6626225" y="5465763"/>
          <p14:tracePt t="15219" x="6680200" y="5483225"/>
          <p14:tracePt t="15235" x="6705600" y="5491163"/>
          <p14:tracePt t="15252" x="6742113" y="5491163"/>
          <p14:tracePt t="15269" x="6777038" y="5491163"/>
          <p14:tracePt t="15285" x="6796088" y="5491163"/>
          <p14:tracePt t="15302" x="6804025" y="5491163"/>
          <p14:tracePt t="15319" x="6813550" y="5491163"/>
          <p14:tracePt t="15569" x="6831013" y="5491163"/>
          <p14:tracePt t="15579" x="6848475" y="5491163"/>
          <p14:tracePt t="15589" x="6884988" y="5500688"/>
          <p14:tracePt t="15602" x="6938963" y="5510213"/>
          <p14:tracePt t="15619" x="7045325" y="5537200"/>
          <p14:tracePt t="15635" x="7089775" y="5545138"/>
          <p14:tracePt t="15652" x="7143750" y="5562600"/>
          <p14:tracePt t="15669" x="7170738" y="5562600"/>
          <p14:tracePt t="15702" x="7180263" y="5562600"/>
          <p14:tracePt t="15819" x="7170738" y="5562600"/>
          <p14:tracePt t="15829" x="7153275" y="5562600"/>
          <p14:tracePt t="15839" x="7134225" y="5562600"/>
          <p14:tracePt t="15852" x="7108825" y="5562600"/>
          <p14:tracePt t="15869" x="7045325" y="5562600"/>
          <p14:tracePt t="15885" x="7010400" y="5562600"/>
          <p14:tracePt t="15902" x="6938963" y="5562600"/>
          <p14:tracePt t="15919" x="6894513" y="5562600"/>
          <p14:tracePt t="15935" x="6840538" y="5562600"/>
          <p14:tracePt t="15952" x="6796088" y="5562600"/>
          <p14:tracePt t="15969" x="6759575" y="5562600"/>
          <p14:tracePt t="15985" x="6751638" y="5562600"/>
          <p14:tracePt t="16002" x="6715125" y="5562600"/>
          <p14:tracePt t="16019" x="6697663" y="5562600"/>
          <p14:tracePt t="16035" x="6680200" y="5562600"/>
          <p14:tracePt t="16052" x="6670675" y="5562600"/>
          <p14:tracePt t="16069" x="6661150" y="5562600"/>
          <p14:tracePt t="16085" x="6643688" y="5562600"/>
          <p14:tracePt t="16102" x="6634163" y="5562600"/>
          <p14:tracePt t="16119" x="6616700" y="5562600"/>
          <p14:tracePt t="16135" x="6599238" y="5562600"/>
          <p14:tracePt t="16152" x="6581775" y="5562600"/>
          <p14:tracePt t="16169" x="6545263" y="5572125"/>
          <p14:tracePt t="16185" x="6518275" y="5572125"/>
          <p14:tracePt t="16202" x="6483350" y="5572125"/>
          <p14:tracePt t="16219" x="6438900" y="5572125"/>
          <p14:tracePt t="16235" x="6419850" y="5572125"/>
          <p14:tracePt t="16252" x="6384925" y="5572125"/>
          <p14:tracePt t="16269" x="6340475" y="5572125"/>
          <p14:tracePt t="16285" x="6323013" y="5572125"/>
          <p14:tracePt t="16302" x="6286500" y="5572125"/>
          <p14:tracePt t="16319" x="6251575" y="5562600"/>
          <p14:tracePt t="16335" x="6232525" y="5562600"/>
          <p14:tracePt t="16352" x="6215063" y="5562600"/>
          <p14:tracePt t="16369" x="6170613" y="5562600"/>
          <p14:tracePt t="16385" x="6161088" y="5562600"/>
          <p14:tracePt t="16402" x="6126163" y="5562600"/>
          <p14:tracePt t="16419" x="6116638" y="5562600"/>
          <p14:tracePt t="16435" x="6081713" y="5562600"/>
          <p14:tracePt t="16452" x="6062663" y="5562600"/>
          <p14:tracePt t="16469" x="6054725" y="5562600"/>
          <p14:tracePt t="16710" x="6037263" y="5562600"/>
          <p14:tracePt t="16721" x="5991225" y="5562600"/>
          <p14:tracePt t="16730" x="5919788" y="5562600"/>
          <p14:tracePt t="16740" x="5813425" y="5562600"/>
          <p14:tracePt t="16752" x="5680075" y="5562600"/>
          <p14:tracePt t="16769" x="5537200" y="5562600"/>
          <p14:tracePt t="16785" x="5153025" y="5562600"/>
          <p14:tracePt t="16802" x="4830763" y="5562600"/>
          <p14:tracePt t="16819" x="4714875" y="5562600"/>
          <p14:tracePt t="16835" x="4491038" y="5562600"/>
          <p14:tracePt t="16852" x="4286250" y="5562600"/>
          <p14:tracePt t="16869" x="4214813" y="5562600"/>
          <p14:tracePt t="16885" x="4089400" y="5562600"/>
          <p14:tracePt t="16902" x="4017963" y="5562600"/>
          <p14:tracePt t="16918" x="3990975" y="5562600"/>
          <p14:tracePt t="16935" x="3965575" y="5562600"/>
          <p14:tracePt t="16952" x="3946525" y="5562600"/>
          <p14:tracePt t="16985" x="3938588" y="5562600"/>
          <p14:tracePt t="17060" x="3929063" y="5562600"/>
          <p14:tracePt t="17071" x="3919538" y="5562600"/>
          <p14:tracePt t="17090" x="3911600" y="5562600"/>
          <p14:tracePt t="17110" x="3902075" y="5562600"/>
          <p14:tracePt t="17130" x="3894138" y="5562600"/>
          <p14:tracePt t="17150" x="3884613" y="5562600"/>
          <p14:tracePt t="17320" x="3894138" y="5562600"/>
          <p14:tracePt t="17330" x="3902075" y="5562600"/>
          <p14:tracePt t="17341" x="3929063" y="5562600"/>
          <p14:tracePt t="17352" x="3956050" y="5562600"/>
          <p14:tracePt t="17368" x="3983038" y="5562600"/>
          <p14:tracePt t="17385" x="4054475" y="5562600"/>
          <p14:tracePt t="17402" x="4160838" y="5562600"/>
          <p14:tracePt t="17419" x="4224338" y="5562600"/>
          <p14:tracePt t="17435" x="4340225" y="5562600"/>
          <p14:tracePt t="17452" x="4473575" y="5562600"/>
          <p14:tracePt t="17468" x="4518025" y="5562600"/>
          <p14:tracePt t="17485" x="4643438" y="5554663"/>
          <p14:tracePt t="17502" x="4732338" y="5545138"/>
          <p14:tracePt t="17519" x="4776788" y="5537200"/>
          <p14:tracePt t="17535" x="4884738" y="5510213"/>
          <p14:tracePt t="17552" x="4983163" y="5491163"/>
          <p14:tracePt t="17568" x="5045075" y="5473700"/>
          <p14:tracePt t="17585" x="5143500" y="5465763"/>
          <p14:tracePt t="17602" x="5241925" y="5446713"/>
          <p14:tracePt t="17618" x="5295900" y="5438775"/>
          <p14:tracePt t="17635" x="5394325" y="5419725"/>
          <p14:tracePt t="17652" x="5465763" y="5402263"/>
          <p14:tracePt t="17668" x="5491163" y="5394325"/>
          <p14:tracePt t="17685" x="5518150" y="5394325"/>
          <p14:tracePt t="17702" x="5527675" y="5384800"/>
          <p14:tracePt t="17719" x="5537200" y="5384800"/>
          <p14:tracePt t="17752" x="5545138" y="5375275"/>
          <p14:tracePt t="17768" x="5545138" y="5367338"/>
          <p14:tracePt t="17785" x="5554663" y="5232400"/>
          <p14:tracePt t="17802" x="5608638" y="4894263"/>
          <p14:tracePt t="17818" x="5643563" y="4660900"/>
          <p14:tracePt t="17835" x="5705475" y="4268788"/>
          <p14:tracePt t="17852" x="5751513" y="3965575"/>
          <p14:tracePt t="17868" x="5776913" y="3875088"/>
          <p14:tracePt t="17885" x="5803900" y="3687763"/>
          <p14:tracePt t="17902" x="5830888" y="3554413"/>
          <p14:tracePt t="17918" x="5840413" y="3500438"/>
          <p14:tracePt t="17935" x="5857875" y="3429000"/>
          <p14:tracePt t="18151" x="5867400" y="3402013"/>
          <p14:tracePt t="18161" x="5884863" y="3357563"/>
          <p14:tracePt t="18171" x="5919788" y="3268663"/>
          <p14:tracePt t="18185" x="5983288" y="3160713"/>
          <p14:tracePt t="18202" x="6143625" y="2840038"/>
          <p14:tracePt t="18218" x="6215063" y="2697163"/>
          <p14:tracePt t="18235" x="6303963" y="2509838"/>
          <p14:tracePt t="18252" x="6348413" y="2374900"/>
          <p14:tracePt t="18268" x="6357938" y="2322513"/>
          <p14:tracePt t="18285" x="6375400" y="2214563"/>
          <p14:tracePt t="18302" x="6384925" y="2116138"/>
          <p14:tracePt t="18318" x="6384925" y="2062163"/>
          <p14:tracePt t="18335" x="6384925" y="1990725"/>
          <p14:tracePt t="18352" x="6384925" y="1955800"/>
          <p14:tracePt t="18368" x="6384925" y="1946275"/>
          <p14:tracePt t="18385" x="6384925" y="1928813"/>
          <p14:tracePt t="18582" x="6394450" y="1928813"/>
          <p14:tracePt t="18602" x="6402388" y="1928813"/>
          <p14:tracePt t="18612" x="6411913" y="1928813"/>
          <p14:tracePt t="18622" x="6429375" y="1928813"/>
          <p14:tracePt t="18635" x="6438900" y="1928813"/>
          <p14:tracePt t="18652" x="6465888" y="1946275"/>
          <p14:tracePt t="18668" x="6473825" y="1965325"/>
          <p14:tracePt t="18685" x="6491288" y="1982788"/>
          <p14:tracePt t="18702" x="6510338" y="2000250"/>
          <p14:tracePt t="18718" x="6518275" y="2009775"/>
          <p14:tracePt t="18735" x="6527800" y="2027238"/>
          <p14:tracePt t="18752" x="6527800" y="2036763"/>
          <p14:tracePt t="18768" x="6527800" y="2044700"/>
          <p14:tracePt t="18802" x="6527800" y="2054225"/>
          <p14:tracePt t="18902" x="6527800" y="2062163"/>
          <p14:tracePt t="18922" x="6527800" y="2081213"/>
          <p14:tracePt t="18932" x="6527800" y="2098675"/>
          <p14:tracePt t="18942" x="6527800" y="2125663"/>
          <p14:tracePt t="18953" x="6527800" y="2160588"/>
          <p14:tracePt t="18968" x="6527800" y="2214563"/>
          <p14:tracePt t="18985" x="6527800" y="2286000"/>
          <p14:tracePt t="19002" x="6537325" y="2312988"/>
          <p14:tracePt t="19018" x="6545263" y="2357438"/>
          <p14:tracePt t="19035" x="6545263" y="2393950"/>
          <p14:tracePt t="19052" x="6554788" y="2411413"/>
          <p14:tracePt t="19092" x="6554788" y="2419350"/>
          <p14:tracePt t="19232" x="6554788" y="2438400"/>
          <p14:tracePt t="19242" x="6554788" y="2455863"/>
          <p14:tracePt t="19252" x="6527800" y="2482850"/>
          <p14:tracePt t="19262" x="6491288" y="2536825"/>
          <p14:tracePt t="19272" x="6438900" y="2625725"/>
          <p14:tracePt t="19285" x="6357938" y="2776538"/>
          <p14:tracePt t="19302" x="6134100" y="3116263"/>
          <p14:tracePt t="19318" x="6037263" y="3224213"/>
          <p14:tracePt t="19335" x="5715000" y="3455988"/>
          <p14:tracePt t="19352" x="5394325" y="3554413"/>
          <p14:tracePt t="19368" x="5268913" y="3554413"/>
          <p14:tracePt t="19385" x="5018088" y="3465513"/>
          <p14:tracePt t="19402" x="4786313" y="3232150"/>
          <p14:tracePt t="19418" x="4633913" y="3017838"/>
          <p14:tracePt t="19435" x="4429125" y="2598738"/>
          <p14:tracePt t="19451" x="4367213" y="2446338"/>
          <p14:tracePt t="19468" x="4286250" y="2214563"/>
          <p14:tracePt t="19485" x="4251325" y="2071688"/>
          <p14:tracePt t="19502" x="4214813" y="1982788"/>
          <p14:tracePt t="19518" x="4205288" y="1938338"/>
          <p14:tracePt t="19535" x="4197350" y="1874838"/>
          <p14:tracePt t="19552" x="4187825" y="1847850"/>
          <p14:tracePt t="19568" x="4170363" y="1795463"/>
          <p14:tracePt t="19585" x="4152900" y="1751013"/>
          <p14:tracePt t="19601" x="4143375" y="1741488"/>
          <p14:tracePt t="19618" x="4143375" y="1714500"/>
          <p14:tracePt t="19635" x="4143375" y="1704975"/>
          <p14:tracePt t="19668" x="4143375" y="1697038"/>
          <p14:tracePt t="19693" x="4143375" y="1687513"/>
          <p14:tracePt t="19723" x="4143375" y="1679575"/>
          <p14:tracePt t="19733" x="4143375" y="1670050"/>
          <p14:tracePt t="19773" x="4143375" y="1660525"/>
          <p14:tracePt t="19823" x="4143375" y="1652588"/>
          <p14:tracePt t="19853" x="4143375" y="1643063"/>
          <p14:tracePt t="19873" x="4143375" y="1633538"/>
          <p14:tracePt t="20143" x="4143375" y="1652588"/>
          <p14:tracePt t="20154" x="4143375" y="1660525"/>
          <p14:tracePt t="20163" x="4143375" y="1679575"/>
          <p14:tracePt t="20174" x="4143375" y="1704975"/>
          <p14:tracePt t="20185" x="4143375" y="1724025"/>
          <p14:tracePt t="20201" x="4143375" y="1751013"/>
          <p14:tracePt t="20218" x="4143375" y="1803400"/>
          <p14:tracePt t="20235" x="4133850" y="1884363"/>
          <p14:tracePt t="20251" x="4125913" y="1946275"/>
          <p14:tracePt t="20268" x="4116388" y="2108200"/>
          <p14:tracePt t="20285" x="4089400" y="2259013"/>
          <p14:tracePt t="20301" x="4081463" y="2347913"/>
          <p14:tracePt t="20318" x="4044950" y="2616200"/>
          <p14:tracePt t="20335" x="4027488" y="2874963"/>
          <p14:tracePt t="20351" x="4010025" y="3009900"/>
          <p14:tracePt t="20368" x="3983038" y="3259138"/>
          <p14:tracePt t="20385" x="3973513" y="3438525"/>
          <p14:tracePt t="20401" x="3973513" y="3500438"/>
          <p14:tracePt t="20418" x="3965575" y="3589338"/>
          <p14:tracePt t="20435" x="3965575" y="3625850"/>
          <p14:tracePt t="20451" x="3965575" y="3633788"/>
          <p14:tracePt t="20704" x="3965575" y="3643313"/>
          <p14:tracePt t="20714" x="3965575" y="3660775"/>
          <p14:tracePt t="20724" x="3965575" y="3697288"/>
          <p14:tracePt t="20735" x="3965575" y="3732213"/>
          <p14:tracePt t="20751" x="3965575" y="3803650"/>
          <p14:tracePt t="20768" x="3983038" y="3946525"/>
          <p14:tracePt t="20785" x="4027488" y="4108450"/>
          <p14:tracePt t="20801" x="4044950" y="4197350"/>
          <p14:tracePt t="20818" x="4089400" y="4330700"/>
          <p14:tracePt t="20835" x="4116388" y="4429125"/>
          <p14:tracePt t="20851" x="4125913" y="4473575"/>
          <p14:tracePt t="20868" x="4133850" y="4537075"/>
          <p14:tracePt t="20885" x="4160838" y="4625975"/>
          <p14:tracePt t="20901" x="4170363" y="4697413"/>
          <p14:tracePt t="20918" x="4187825" y="4857750"/>
          <p14:tracePt t="20935" x="4197350" y="4991100"/>
          <p14:tracePt t="20951" x="4197350" y="5054600"/>
          <p14:tracePt t="20968" x="4205288" y="5170488"/>
          <p14:tracePt t="20985" x="4205288" y="5295900"/>
          <p14:tracePt t="21001" x="4205288" y="5348288"/>
          <p14:tracePt t="21018" x="4205288" y="5446713"/>
          <p14:tracePt t="21035" x="4205288" y="5510213"/>
          <p14:tracePt t="21051" x="4205288" y="5527675"/>
          <p14:tracePt t="21068" x="4205288" y="5545138"/>
          <p14:tracePt t="21085" x="4205288" y="5554663"/>
          <p14:tracePt t="21144" x="4197350" y="5562600"/>
          <p14:tracePt t="21154" x="4197350" y="5572125"/>
          <p14:tracePt t="21174" x="4197350" y="5581650"/>
          <p14:tracePt t="21414" x="4197350" y="5599113"/>
          <p14:tracePt t="21424" x="4197350" y="5643563"/>
          <p14:tracePt t="21434" x="4187825" y="5732463"/>
          <p14:tracePt t="21444" x="4170363" y="5848350"/>
          <p14:tracePt t="21454" x="4160838" y="6027738"/>
          <p14:tracePt t="21468" x="4133850" y="6242050"/>
          <p14:tracePt t="21485" x="4098925" y="6537325"/>
          <p14:tracePt t="21501" x="4089400" y="6626225"/>
          <p14:tracePt t="21518" x="4081463" y="6715125"/>
          <p14:tracePt t="21534" x="4071938" y="6742113"/>
          <p14:tracePt t="21734" x="4071938" y="6732588"/>
          <p14:tracePt t="21745" x="4071938" y="6680200"/>
          <p14:tracePt t="21754" x="4071938" y="6554788"/>
          <p14:tracePt t="21768" x="4089400" y="6330950"/>
          <p14:tracePt t="21785" x="4170363" y="5634038"/>
          <p14:tracePt t="21801" x="4197350" y="5375275"/>
          <p14:tracePt t="21818" x="4232275" y="4919663"/>
          <p14:tracePt t="21834" x="4251325" y="4527550"/>
          <p14:tracePt t="21851" x="4251325" y="4357688"/>
          <p14:tracePt t="21868" x="4259263" y="4054475"/>
          <p14:tracePt t="21885" x="4259263" y="3840163"/>
          <p14:tracePt t="21901" x="4268788" y="3768725"/>
          <p14:tracePt t="21918" x="4268788" y="3660775"/>
          <p14:tracePt t="21934" x="4268788" y="3616325"/>
          <p14:tracePt t="21951" x="4268788" y="3598863"/>
          <p14:tracePt t="22165" x="4268788" y="3589338"/>
          <p14:tracePt t="22175" x="4268788" y="3562350"/>
          <p14:tracePt t="22186" x="4276725" y="3517900"/>
          <p14:tracePt t="22195" x="4286250" y="3429000"/>
          <p14:tracePt t="22205" x="4295775" y="3276600"/>
          <p14:tracePt t="22218" x="4322763" y="3071813"/>
          <p14:tracePt t="22235" x="4348163" y="2822575"/>
          <p14:tracePt t="22251" x="4419600" y="2357438"/>
          <p14:tracePt t="22268" x="4438650" y="2081213"/>
          <p14:tracePt t="22285" x="4465638" y="1874838"/>
          <p14:tracePt t="22301" x="4465638" y="1822450"/>
          <p14:tracePt t="22318" x="4473575" y="1724025"/>
          <p14:tracePt t="22335" x="4483100" y="1697038"/>
          <p14:tracePt t="22545" x="4483100" y="1687513"/>
          <p14:tracePt t="22555" x="4483100" y="1670050"/>
          <p14:tracePt t="22565" x="4483100" y="1652588"/>
          <p14:tracePt t="22576" x="4483100" y="1625600"/>
          <p14:tracePt t="22586" x="4473575" y="1598613"/>
          <p14:tracePt t="22601" x="4465638" y="1571625"/>
          <p14:tracePt t="22618" x="4456113" y="1544638"/>
          <p14:tracePt t="22635" x="4438650" y="1517650"/>
          <p14:tracePt t="22668" x="4419600" y="1509713"/>
          <p14:tracePt t="22685" x="4402138" y="1509713"/>
          <p14:tracePt t="22701" x="4394200" y="1509713"/>
          <p14:tracePt t="22718" x="4357688" y="1509713"/>
          <p14:tracePt t="22735" x="4330700" y="1527175"/>
          <p14:tracePt t="22751" x="4322763" y="1536700"/>
          <p14:tracePt t="22768" x="4313238" y="1554163"/>
          <p14:tracePt t="22784" x="4303713" y="1554163"/>
          <p14:tracePt t="22801" x="4295775" y="1581150"/>
          <p14:tracePt t="22818" x="4276725" y="1625600"/>
          <p14:tracePt t="22835" x="4276725" y="1652588"/>
          <p14:tracePt t="22851" x="4276725" y="1731963"/>
          <p14:tracePt t="22868" x="4276725" y="1812925"/>
          <p14:tracePt t="22885" x="4276725" y="1847850"/>
          <p14:tracePt t="22901" x="4276725" y="1955800"/>
          <p14:tracePt t="22918" x="4276725" y="2098675"/>
          <p14:tracePt t="22934" x="4276725" y="2170113"/>
          <p14:tracePt t="22951" x="4276725" y="2286000"/>
          <p14:tracePt t="22968" x="4276725" y="2438400"/>
          <p14:tracePt t="22984" x="4276725" y="2536825"/>
          <p14:tracePt t="23001" x="4276725" y="2714625"/>
          <p14:tracePt t="23018" x="4276725" y="2874963"/>
          <p14:tracePt t="23034" x="4276725" y="2946400"/>
          <p14:tracePt t="23051" x="4276725" y="3054350"/>
          <p14:tracePt t="23068" x="4276725" y="3108325"/>
          <p14:tracePt t="23084" x="4276725" y="3116263"/>
          <p14:tracePt t="23101" x="4268788" y="3116263"/>
          <p14:tracePt t="23326" x="4268788" y="3125788"/>
          <p14:tracePt t="23337" x="4259263" y="3133725"/>
          <p14:tracePt t="23346" x="4259263" y="3143250"/>
          <p14:tracePt t="23356" x="4251325" y="3160713"/>
          <p14:tracePt t="23368" x="4241800" y="3197225"/>
          <p14:tracePt t="23384" x="4232275" y="3259138"/>
          <p14:tracePt t="23401" x="4205288" y="3402013"/>
          <p14:tracePt t="23418" x="4197350" y="3527425"/>
          <p14:tracePt t="23434" x="4187825" y="3589338"/>
          <p14:tracePt t="23451" x="4179888" y="3697288"/>
          <p14:tracePt t="23468" x="4170363" y="3813175"/>
          <p14:tracePt t="23484" x="4170363" y="3848100"/>
          <p14:tracePt t="23501" x="4170363" y="3894138"/>
          <p14:tracePt t="23518" x="4170363" y="3919538"/>
          <p14:tracePt t="23534" x="4170363" y="3929063"/>
          <p14:tracePt t="23551" x="4170363" y="3946525"/>
          <p14:tracePt t="23616" x="4170363" y="3956050"/>
          <p14:tracePt t="23656" x="4170363" y="3965575"/>
          <p14:tracePt t="23676" x="4170363" y="3983038"/>
          <p14:tracePt t="23687" x="4170363" y="3990975"/>
          <p14:tracePt t="23696" x="4170363" y="4000500"/>
          <p14:tracePt t="23707" x="4170363" y="4017963"/>
          <p14:tracePt t="23718" x="4170363" y="4027488"/>
          <p14:tracePt t="23737" x="4170363" y="4037013"/>
          <p14:tracePt t="23766" x="4170363" y="4044950"/>
          <p14:tracePt t="23867" x="4170363" y="4054475"/>
          <p14:tracePt t="23897" x="4170363" y="4062413"/>
          <p14:tracePt t="23907" x="4170363" y="4071938"/>
          <p14:tracePt t="23916" x="4170363" y="4081463"/>
          <p14:tracePt t="23927" x="4170363" y="4089400"/>
          <p14:tracePt t="23937" x="4170363" y="4108450"/>
          <p14:tracePt t="23957" x="4170363" y="4125913"/>
          <p14:tracePt t="23976" x="4170363" y="4133850"/>
          <p14:tracePt t="24087" x="4170363" y="4125913"/>
          <p14:tracePt t="24097" x="4170363" y="4027488"/>
          <p14:tracePt t="24108" x="4170363" y="3867150"/>
          <p14:tracePt t="24118" x="4179888" y="3571875"/>
          <p14:tracePt t="24134" x="4179888" y="3205163"/>
          <p14:tracePt t="24151" x="4205288" y="2589213"/>
          <p14:tracePt t="24167" x="4224338" y="2125663"/>
          <p14:tracePt t="24184" x="4224338" y="1973263"/>
          <p14:tracePt t="24201" x="4224338" y="1785938"/>
          <p14:tracePt t="24218" x="4224338" y="1687513"/>
          <p14:tracePt t="24234" x="4224338" y="1660525"/>
          <p14:tracePt t="24251" x="4224338" y="1643063"/>
          <p14:tracePt t="24268" x="4224338" y="1633538"/>
          <p14:tracePt t="24587" x="4224338" y="1625600"/>
          <p14:tracePt t="24597" x="4224338" y="1616075"/>
          <p14:tracePt t="24607" x="4224338" y="1608138"/>
          <p14:tracePt t="24617" x="4214813" y="1598613"/>
          <p14:tracePt t="24634" x="4214813" y="1589088"/>
          <p14:tracePt t="24651" x="4205288" y="1571625"/>
          <p14:tracePt t="24667" x="4205288" y="1562100"/>
          <p14:tracePt t="24684" x="4205288" y="1554163"/>
          <p14:tracePt t="24757" x="4205288" y="1544638"/>
          <p14:tracePt t="24767" x="4205288" y="1536700"/>
          <p14:tracePt t="24797" x="4205288" y="1527175"/>
          <p14:tracePt t="24827" x="4205288" y="1517650"/>
          <p14:tracePt t="25288" x="4214813" y="1517650"/>
          <p14:tracePt t="25298" x="4232275" y="1517650"/>
          <p14:tracePt t="25308" x="4251325" y="1517650"/>
          <p14:tracePt t="25318" x="4276725" y="1517650"/>
          <p14:tracePt t="25334" x="4322763" y="1527175"/>
          <p14:tracePt t="25351" x="4419600" y="1544638"/>
          <p14:tracePt t="25367" x="4562475" y="1571625"/>
          <p14:tracePt t="25384" x="4652963" y="1581150"/>
          <p14:tracePt t="25401" x="4875213" y="1598613"/>
          <p14:tracePt t="25418" x="5153025" y="1598613"/>
          <p14:tracePt t="25434" x="5295900" y="1598613"/>
          <p14:tracePt t="25451" x="5537200" y="1581150"/>
          <p14:tracePt t="25467" x="5715000" y="1554163"/>
          <p14:tracePt t="25484" x="5776913" y="1544638"/>
          <p14:tracePt t="25501" x="5848350" y="1527175"/>
          <p14:tracePt t="25517" x="5867400" y="1517650"/>
          <p14:tracePt t="25728" x="5884863" y="1517650"/>
          <p14:tracePt t="25738" x="5929313" y="1517650"/>
          <p14:tracePt t="25748" x="6010275" y="1509713"/>
          <p14:tracePt t="25758" x="6099175" y="1509713"/>
          <p14:tracePt t="25768" x="6205538" y="1490663"/>
          <p14:tracePt t="25784" x="6313488" y="1490663"/>
          <p14:tracePt t="25801" x="6510338" y="1482725"/>
          <p14:tracePt t="25818" x="6653213" y="1482725"/>
          <p14:tracePt t="25834" x="6688138" y="1482725"/>
          <p14:tracePt t="25851" x="6742113" y="1482725"/>
          <p14:tracePt t="25868" x="6769100" y="1482725"/>
          <p14:tracePt t="25978" x="6777038" y="1482725"/>
          <p14:tracePt t="25998" x="6786563" y="1482725"/>
          <p14:tracePt t="26008" x="6796088" y="1482725"/>
          <p14:tracePt t="26019" x="6804025" y="1482725"/>
          <p14:tracePt t="26028" x="6823075" y="1482725"/>
          <p14:tracePt t="26038" x="6840538" y="1482725"/>
          <p14:tracePt t="26051" x="6867525" y="1482725"/>
          <p14:tracePt t="26067" x="6884988" y="1482725"/>
          <p14:tracePt t="26084" x="6919913" y="1482725"/>
          <p14:tracePt t="26101" x="6965950" y="1473200"/>
          <p14:tracePt t="26117" x="6983413" y="1473200"/>
          <p14:tracePt t="26134" x="7010400" y="1465263"/>
          <p14:tracePt t="26151" x="7027863" y="1465263"/>
          <p14:tracePt t="26369" x="7045325" y="1455738"/>
          <p14:tracePt t="26379" x="7081838" y="1438275"/>
          <p14:tracePt t="26389" x="7143750" y="1411288"/>
          <p14:tracePt t="26401" x="7232650" y="1374775"/>
          <p14:tracePt t="26417" x="7331075" y="1339850"/>
          <p14:tracePt t="26434" x="7510463" y="1295400"/>
          <p14:tracePt t="26451" x="7661275" y="1258888"/>
          <p14:tracePt t="26467" x="7705725" y="1250950"/>
          <p14:tracePt t="26484" x="7769225" y="1241425"/>
          <p14:tracePt t="26501" x="7796213" y="1231900"/>
          <p14:tracePt t="26517" x="7804150" y="1231900"/>
          <p14:tracePt t="26749" x="7804150" y="1241425"/>
          <p14:tracePt t="26759" x="7796213" y="1250950"/>
          <p14:tracePt t="26770" x="7759700" y="1276350"/>
          <p14:tracePt t="26784" x="7705725" y="1330325"/>
          <p14:tracePt t="26801" x="7599363" y="1419225"/>
          <p14:tracePt t="26817" x="7527925" y="1473200"/>
          <p14:tracePt t="26834" x="7412038" y="1562100"/>
          <p14:tracePt t="26851" x="7304088" y="1625600"/>
          <p14:tracePt t="26867" x="7277100" y="1643063"/>
          <p14:tracePt t="26884" x="7224713" y="1660525"/>
          <p14:tracePt t="26900" x="7205663" y="1660525"/>
          <p14:tracePt t="26917" x="7197725" y="1660525"/>
          <p14:tracePt t="26934" x="7188200" y="1660525"/>
          <p14:tracePt t="27269" x="7205663" y="1670050"/>
          <p14:tracePt t="27279" x="7224713" y="1679575"/>
          <p14:tracePt t="27289" x="7251700" y="1697038"/>
          <p14:tracePt t="27300" x="7286625" y="1724025"/>
          <p14:tracePt t="27317" x="7313613" y="1731963"/>
          <p14:tracePt t="27334" x="7367588" y="1758950"/>
          <p14:tracePt t="27351" x="7402513" y="1785938"/>
          <p14:tracePt t="27367" x="7412038" y="1785938"/>
          <p14:tracePt t="27384" x="7419975" y="1795463"/>
          <p14:tracePt t="27589" x="7429500" y="1795463"/>
          <p14:tracePt t="27630" x="7429500" y="1776413"/>
          <p14:tracePt t="27640" x="7429500" y="1768475"/>
          <p14:tracePt t="27650" x="7429500" y="1758950"/>
          <p14:tracePt t="27660" x="7419975" y="1731963"/>
          <p14:tracePt t="27670" x="7402513" y="1724025"/>
          <p14:tracePt t="27684" x="7394575" y="1714500"/>
          <p14:tracePt t="27700" x="7348538" y="1679575"/>
          <p14:tracePt t="27717" x="7331075" y="1670050"/>
          <p14:tracePt t="27734" x="7304088" y="1660525"/>
          <p14:tracePt t="27750" x="7296150" y="1660525"/>
          <p14:tracePt t="27767" x="7286625" y="1660525"/>
          <p14:tracePt t="27960" x="7304088" y="1670050"/>
          <p14:tracePt t="27970" x="7313613" y="1679575"/>
          <p14:tracePt t="27980" x="7331075" y="1687513"/>
          <p14:tracePt t="27990" x="7331075" y="1697038"/>
          <p14:tracePt t="28000" x="7340600" y="1704975"/>
          <p14:tracePt t="28017" x="7348538" y="1704975"/>
          <p14:tracePt t="28034" x="7358063" y="1714500"/>
          <p14:tracePt t="28110" x="7348538" y="1724025"/>
          <p14:tracePt t="28120" x="7331075" y="1724025"/>
          <p14:tracePt t="28130" x="7286625" y="1731963"/>
          <p14:tracePt t="28141" x="7232650" y="1741488"/>
          <p14:tracePt t="28150" x="7170738" y="1751013"/>
          <p14:tracePt t="28167" x="7116763" y="1751013"/>
          <p14:tracePt t="28184" x="7000875" y="1758950"/>
          <p14:tracePt t="28200" x="6919913" y="1758950"/>
          <p14:tracePt t="28217" x="6902450" y="1758950"/>
          <p14:tracePt t="28234" x="6875463" y="1758950"/>
          <p14:tracePt t="28250" x="6867525" y="1758950"/>
          <p14:tracePt t="28370" x="6875463" y="1768475"/>
          <p14:tracePt t="28380" x="6894513" y="1776413"/>
          <p14:tracePt t="28390" x="6911975" y="1785938"/>
          <p14:tracePt t="28400" x="6929438" y="1803400"/>
          <p14:tracePt t="28417" x="6956425" y="1812925"/>
          <p14:tracePt t="28434" x="7000875" y="1839913"/>
          <p14:tracePt t="28450" x="7037388" y="1857375"/>
          <p14:tracePt t="28467" x="7045325" y="1866900"/>
          <p14:tracePt t="28484" x="7062788" y="1874838"/>
          <p14:tracePt t="28500" x="7081838" y="1884363"/>
          <p14:tracePt t="28534" x="7099300" y="1893888"/>
          <p14:tracePt t="28550" x="7108825" y="1901825"/>
          <p14:tracePt t="28567" x="7116763" y="1901825"/>
          <p14:tracePt t="28584" x="7143750" y="1901825"/>
          <p14:tracePt t="28600" x="7170738" y="1901825"/>
          <p14:tracePt t="28617" x="7188200" y="1901825"/>
          <p14:tracePt t="28634" x="7232650" y="1901825"/>
          <p14:tracePt t="28650" x="7269163" y="1901825"/>
          <p14:tracePt t="28667" x="7296150" y="1901825"/>
          <p14:tracePt t="28684" x="7331075" y="1893888"/>
          <p14:tracePt t="28700" x="7367588" y="1884363"/>
          <p14:tracePt t="28717" x="7375525" y="1884363"/>
          <p14:tracePt t="28734" x="7394575" y="1884363"/>
          <p14:tracePt t="28750" x="7402513" y="1884363"/>
          <p14:tracePt t="28840" x="7402513" y="1893888"/>
          <p14:tracePt t="28861" x="7385050" y="1911350"/>
          <p14:tracePt t="28871" x="7375525" y="1928813"/>
          <p14:tracePt t="28881" x="7348538" y="1946275"/>
          <p14:tracePt t="28891" x="7313613" y="1965325"/>
          <p14:tracePt t="28901" x="7286625" y="1982788"/>
          <p14:tracePt t="28917" x="7269163" y="1990725"/>
          <p14:tracePt t="28934" x="7232650" y="2009775"/>
          <p14:tracePt t="28950" x="7224713" y="2009775"/>
          <p14:tracePt t="28967" x="7215188" y="2009775"/>
          <p14:tracePt t="29201" x="7224713" y="2009775"/>
          <p14:tracePt t="29221" x="7232650" y="2009775"/>
          <p14:tracePt t="29231" x="7242175" y="2009775"/>
          <p14:tracePt t="29291" x="7251700" y="2009775"/>
          <p14:tracePt t="29731" x="7259638" y="2017713"/>
          <p14:tracePt t="29741" x="7259638" y="2027238"/>
          <p14:tracePt t="29751" x="7269163" y="2036763"/>
          <p14:tracePt t="29767" x="7277100" y="2044700"/>
          <p14:tracePt t="29784" x="7296150" y="2081213"/>
          <p14:tracePt t="29801" x="7304088" y="2108200"/>
          <p14:tracePt t="29817" x="7304088" y="2116138"/>
          <p14:tracePt t="29834" x="7313613" y="2133600"/>
          <p14:tracePt t="29867" x="7313613" y="2143125"/>
          <p14:tracePt t="29891" x="7313613" y="2152650"/>
          <p14:tracePt t="30252" x="7313613" y="2160588"/>
          <p14:tracePt t="30362" x="7313613" y="2170113"/>
          <p14:tracePt t="30392" x="7304088" y="2179638"/>
          <p14:tracePt t="30403" x="7296150" y="2179638"/>
          <p14:tracePt t="30412" x="7277100" y="2197100"/>
          <p14:tracePt t="30422" x="7269163" y="2197100"/>
          <p14:tracePt t="30433" x="7251700" y="2214563"/>
          <p14:tracePt t="30450" x="7232650" y="2224088"/>
          <p14:tracePt t="30467" x="7205663" y="2241550"/>
          <p14:tracePt t="30483" x="7180263" y="2259013"/>
          <p14:tracePt t="30500" x="7161213" y="2268538"/>
          <p14:tracePt t="30517" x="7126288" y="2286000"/>
          <p14:tracePt t="30534" x="7089775" y="2295525"/>
          <p14:tracePt t="30550" x="7081838" y="2295525"/>
          <p14:tracePt t="30567" x="7045325" y="2295525"/>
          <p14:tracePt t="30583" x="7027863" y="2295525"/>
          <p14:tracePt t="30600" x="7010400" y="2295525"/>
          <p14:tracePt t="30617" x="6991350" y="2295525"/>
          <p14:tracePt t="30633" x="6965950" y="2295525"/>
          <p14:tracePt t="30650" x="6956425" y="2295525"/>
          <p14:tracePt t="30667" x="6929438" y="2295525"/>
          <p14:tracePt t="30683" x="6911975" y="2295525"/>
          <p14:tracePt t="30700" x="6902450" y="2295525"/>
          <p14:tracePt t="30733" x="6894513" y="2295525"/>
          <p14:tracePt t="30902" x="6911975" y="2295525"/>
          <p14:tracePt t="30912" x="6919913" y="2295525"/>
          <p14:tracePt t="30923" x="6946900" y="2295525"/>
          <p14:tracePt t="30933" x="6965950" y="2295525"/>
          <p14:tracePt t="30950" x="6983413" y="2295525"/>
          <p14:tracePt t="30967" x="7018338" y="2295525"/>
          <p14:tracePt t="30983" x="7072313" y="2295525"/>
          <p14:tracePt t="31000" x="7089775" y="2295525"/>
          <p14:tracePt t="31017" x="7134225" y="2295525"/>
          <p14:tracePt t="31033" x="7161213" y="2303463"/>
          <p14:tracePt t="31050" x="7180263" y="2312988"/>
          <p14:tracePt t="31067" x="7197725" y="2322513"/>
          <p14:tracePt t="31083" x="7215188" y="2322513"/>
          <p14:tracePt t="31100" x="7232650" y="2322513"/>
          <p14:tracePt t="31117" x="7259638" y="2330450"/>
          <p14:tracePt t="31133" x="7286625" y="2339975"/>
          <p14:tracePt t="31150" x="7304088" y="2339975"/>
          <p14:tracePt t="31167" x="7331075" y="2339975"/>
          <p14:tracePt t="31183" x="7348538" y="2347913"/>
          <p14:tracePt t="31200" x="7358063" y="2347913"/>
          <p14:tracePt t="31223" x="7367588" y="2347913"/>
          <p14:tracePt t="31273" x="7367588" y="2357438"/>
          <p14:tracePt t="31333" x="7367588" y="2366963"/>
          <p14:tracePt t="31343" x="7348538" y="2384425"/>
          <p14:tracePt t="31353" x="7313613" y="2401888"/>
          <p14:tracePt t="31367" x="7269163" y="2419350"/>
          <p14:tracePt t="31383" x="7161213" y="2473325"/>
          <p14:tracePt t="31400" x="7099300" y="2490788"/>
          <p14:tracePt t="31417" x="7000875" y="2509838"/>
          <p14:tracePt t="31433" x="6919913" y="2509838"/>
          <p14:tracePt t="31450" x="6875463" y="2509838"/>
          <p14:tracePt t="31467" x="6831013" y="2509838"/>
          <p14:tracePt t="31483" x="6813550" y="2509838"/>
          <p14:tracePt t="31500" x="6804025" y="2500313"/>
          <p14:tracePt t="31533" x="6796088" y="2500313"/>
          <p14:tracePt t="31623" x="6813550" y="2500313"/>
          <p14:tracePt t="31633" x="6840538" y="2500313"/>
          <p14:tracePt t="31643" x="6867525" y="2500313"/>
          <p14:tracePt t="31653" x="6894513" y="2500313"/>
          <p14:tracePt t="31667" x="6919913" y="2500313"/>
          <p14:tracePt t="31683" x="6973888" y="2500313"/>
          <p14:tracePt t="31700" x="7010400" y="2500313"/>
          <p14:tracePt t="31717" x="7054850" y="2500313"/>
          <p14:tracePt t="31733" x="7108825" y="2500313"/>
          <p14:tracePt t="31750" x="7134225" y="2490788"/>
          <p14:tracePt t="31767" x="7180263" y="2490788"/>
          <p14:tracePt t="31783" x="7215188" y="2490788"/>
          <p14:tracePt t="31817" x="7232650" y="2490788"/>
          <p14:tracePt t="31843" x="7242175" y="2490788"/>
          <p14:tracePt t="31903" x="7232650" y="2490788"/>
          <p14:tracePt t="31913" x="7224713" y="2490788"/>
          <p14:tracePt t="31923" x="7197725" y="2490788"/>
          <p14:tracePt t="31933" x="7170738" y="2490788"/>
          <p14:tracePt t="31950" x="7143750" y="2490788"/>
          <p14:tracePt t="31967" x="7108825" y="2490788"/>
          <p14:tracePt t="31983" x="7081838" y="2490788"/>
          <p14:tracePt t="32017" x="7072313" y="2490788"/>
          <p14:tracePt t="32183" x="7062788" y="2490788"/>
          <p14:tracePt t="32193" x="7062788" y="2500313"/>
          <p14:tracePt t="32213" x="7054850" y="2509838"/>
          <p14:tracePt t="32233" x="7045325" y="2517775"/>
          <p14:tracePt t="32243" x="7037388" y="2527300"/>
          <p14:tracePt t="32253" x="7018338" y="2536825"/>
          <p14:tracePt t="32267" x="7018338" y="2554288"/>
          <p14:tracePt t="32283" x="6991350" y="2571750"/>
          <p14:tracePt t="32300" x="6983413" y="2581275"/>
          <p14:tracePt t="32317" x="6956425" y="2598738"/>
          <p14:tracePt t="32333" x="6946900" y="2598738"/>
          <p14:tracePt t="32514" x="6938963" y="2598738"/>
          <p14:tracePt t="32524" x="6911975" y="2598738"/>
          <p14:tracePt t="32533" x="6858000" y="2598738"/>
          <p14:tracePt t="32543" x="6759575" y="2598738"/>
          <p14:tracePt t="32553" x="6634163" y="2598738"/>
          <p14:tracePt t="32567" x="6473825" y="2598738"/>
          <p14:tracePt t="32583" x="6251575" y="2598738"/>
          <p14:tracePt t="32600" x="5822950" y="2625725"/>
          <p14:tracePt t="32617" x="5527675" y="2625725"/>
          <p14:tracePt t="32633" x="5303838" y="2625725"/>
          <p14:tracePt t="32650" x="5224463" y="2616200"/>
          <p14:tracePt t="32666" x="5072063" y="2571750"/>
          <p14:tracePt t="32683" x="5018088" y="2554288"/>
          <p14:tracePt t="32700" x="4929188" y="2517775"/>
          <p14:tracePt t="32717" x="4848225" y="2490788"/>
          <p14:tracePt t="32733" x="4813300" y="2482850"/>
          <p14:tracePt t="32750" x="4732338" y="2465388"/>
          <p14:tracePt t="32767" x="4652963" y="2446338"/>
          <p14:tracePt t="32783" x="4572000" y="2438400"/>
          <p14:tracePt t="32800" x="4518025" y="2438400"/>
          <p14:tracePt t="32817" x="4446588" y="2438400"/>
          <p14:tracePt t="32833" x="4402138" y="2438400"/>
          <p14:tracePt t="32850" x="4384675" y="2438400"/>
          <p14:tracePt t="32867" x="4348163" y="2446338"/>
          <p14:tracePt t="32883" x="4322763" y="2446338"/>
          <p14:tracePt t="32900" x="4313238" y="2446338"/>
          <p14:tracePt t="32917" x="4303713" y="2446338"/>
          <p14:tracePt t="32933" x="4295775" y="2446338"/>
          <p14:tracePt t="32967" x="4286250" y="2428875"/>
          <p14:tracePt t="32983" x="4268788" y="2393950"/>
          <p14:tracePt t="33000" x="4268788" y="2366963"/>
          <p14:tracePt t="33017" x="4259263" y="2286000"/>
          <p14:tracePt t="33033" x="4259263" y="2241550"/>
          <p14:tracePt t="33050" x="4259263" y="2108200"/>
          <p14:tracePt t="33067" x="4259263" y="2044700"/>
          <p14:tracePt t="33294" x="4259263" y="2027238"/>
          <p14:tracePt t="33304" x="4251325" y="2000250"/>
          <p14:tracePt t="33314" x="4241800" y="1955800"/>
          <p14:tracePt t="33324" x="4232275" y="1911350"/>
          <p14:tracePt t="33335" x="4214813" y="1857375"/>
          <p14:tracePt t="33350" x="4205288" y="1803400"/>
          <p14:tracePt t="33367" x="4179888" y="1704975"/>
          <p14:tracePt t="33383" x="4170363" y="1643063"/>
          <p14:tracePt t="33400" x="4143375" y="1544638"/>
          <p14:tracePt t="33417" x="4125913" y="1465263"/>
          <p14:tracePt t="33434" x="4116388" y="1411288"/>
          <p14:tracePt t="33450" x="4108450" y="1393825"/>
          <p14:tracePt t="33467" x="4108450" y="1374775"/>
          <p14:tracePt t="33483" x="4098925" y="1357313"/>
          <p14:tracePt t="33517" x="4098925" y="1347788"/>
          <p14:tracePt t="33855" x="4098925" y="1357313"/>
          <p14:tracePt t="33865" x="4098925" y="1366838"/>
          <p14:tracePt t="33875" x="4098925" y="1374775"/>
          <p14:tracePt t="33885" x="4098925" y="1393825"/>
          <p14:tracePt t="33900" x="4098925" y="1411288"/>
          <p14:tracePt t="33916" x="4098925" y="1438275"/>
          <p14:tracePt t="33933" x="4098925" y="1455738"/>
          <p14:tracePt t="33950" x="4098925" y="1482725"/>
          <p14:tracePt t="33966" x="4098925" y="1509713"/>
          <p14:tracePt t="33983" x="4098925" y="1517650"/>
          <p14:tracePt t="34000" x="4098925" y="1554163"/>
          <p14:tracePt t="34016" x="4098925" y="1608138"/>
          <p14:tracePt t="34033" x="4098925" y="1643063"/>
          <p14:tracePt t="34050" x="4098925" y="1724025"/>
          <p14:tracePt t="34066" x="4098925" y="1776413"/>
          <p14:tracePt t="34083" x="4098925" y="1803400"/>
          <p14:tracePt t="34100" x="4098925" y="1857375"/>
          <p14:tracePt t="34116" x="4098925" y="1901825"/>
          <p14:tracePt t="34133" x="4098925" y="1928813"/>
          <p14:tracePt t="34150" x="4098925" y="1990725"/>
          <p14:tracePt t="34166" x="4098925" y="2036763"/>
          <p14:tracePt t="34183" x="4098925" y="2062163"/>
          <p14:tracePt t="34185" x="4098925" y="2081213"/>
          <p14:tracePt t="34200" x="4098925" y="2108200"/>
          <p14:tracePt t="34216" x="4098925" y="2160588"/>
          <p14:tracePt t="34233" x="4098925" y="2187575"/>
          <p14:tracePt t="34250" x="4098925" y="2214563"/>
          <p14:tracePt t="34266" x="4108450" y="2241550"/>
          <p14:tracePt t="34495" x="4108450" y="2251075"/>
          <p14:tracePt t="34505" x="4108450" y="2276475"/>
          <p14:tracePt t="34515" x="4108450" y="2312988"/>
          <p14:tracePt t="34525" x="4108450" y="2366963"/>
          <p14:tracePt t="34536" x="4108450" y="2428875"/>
          <p14:tracePt t="34550" x="4108450" y="2490788"/>
          <p14:tracePt t="34566" x="4108450" y="2571750"/>
          <p14:tracePt t="34583" x="4098925" y="2598738"/>
          <p14:tracePt t="34600" x="4098925" y="2625725"/>
          <p14:tracePt t="34616" x="4098925" y="2633663"/>
          <p14:tracePt t="34650" x="4098925" y="2643188"/>
          <p14:tracePt t="35126" x="4098925" y="2652713"/>
          <p14:tracePt t="35136" x="4108450" y="2660650"/>
          <p14:tracePt t="35146" x="4116388" y="2670175"/>
          <p14:tracePt t="35166" x="4125913" y="2679700"/>
          <p14:tracePt t="35176" x="4133850" y="2679700"/>
          <p14:tracePt t="35186" x="4133850" y="2687638"/>
          <p14:tracePt t="35206" x="4133850" y="2697163"/>
          <p14:tracePt t="35506" x="4133850" y="2705100"/>
          <p14:tracePt t="35636" x="4133850" y="2714625"/>
          <p14:tracePt t="35646" x="4133850" y="2724150"/>
          <p14:tracePt t="35656" x="4133850" y="2732088"/>
          <p14:tracePt t="35666" x="4133850" y="2741613"/>
          <p14:tracePt t="35686" x="4133850" y="2751138"/>
          <p14:tracePt t="35699" x="4133850" y="2759075"/>
          <p14:tracePt t="35716" x="4143375" y="2776538"/>
          <p14:tracePt t="35733" x="4143375" y="2786063"/>
          <p14:tracePt t="35750" x="4160838" y="2803525"/>
          <p14:tracePt t="35766" x="4232275" y="2857500"/>
          <p14:tracePt t="35783" x="4322763" y="2884488"/>
          <p14:tracePt t="35800" x="4572000" y="2946400"/>
          <p14:tracePt t="35816" x="5010150" y="3000375"/>
          <p14:tracePt t="35833" x="5232400" y="3009900"/>
          <p14:tracePt t="35850" x="5670550" y="3009900"/>
          <p14:tracePt t="35866" x="6089650" y="3009900"/>
          <p14:tracePt t="35883" x="6286500" y="2973388"/>
          <p14:tracePt t="35899" x="6554788" y="2938463"/>
          <p14:tracePt t="35916" x="6742113" y="2911475"/>
          <p14:tracePt t="35933" x="6796088" y="2901950"/>
          <p14:tracePt t="35949" x="6867525" y="2884488"/>
          <p14:tracePt t="35966" x="6894513" y="2874963"/>
          <p14:tracePt t="35983" x="6911975" y="2867025"/>
          <p14:tracePt t="36177" x="6919913" y="2857500"/>
          <p14:tracePt t="36187" x="6946900" y="2840038"/>
          <p14:tracePt t="36197" x="7018338" y="2813050"/>
          <p14:tracePt t="36207" x="7108825" y="2786063"/>
          <p14:tracePt t="36217" x="7205663" y="2759075"/>
          <p14:tracePt t="36233" x="7323138" y="2724150"/>
          <p14:tracePt t="36249" x="7510463" y="2697163"/>
          <p14:tracePt t="36266" x="7643813" y="2687638"/>
          <p14:tracePt t="36283" x="7697788" y="2687638"/>
          <p14:tracePt t="36299" x="7732713" y="2687638"/>
          <p14:tracePt t="36316" x="7742238" y="2687638"/>
          <p14:tracePt t="36333" x="7751763" y="2687638"/>
          <p14:tracePt t="36467" x="7751763" y="2697163"/>
          <p14:tracePt t="36477" x="7742238" y="2705100"/>
          <p14:tracePt t="36487" x="7742238" y="2724150"/>
          <p14:tracePt t="36499" x="7724775" y="2732088"/>
          <p14:tracePt t="36516" x="7715250" y="2751138"/>
          <p14:tracePt t="36533" x="7705725" y="2759075"/>
          <p14:tracePt t="36549" x="7680325" y="2786063"/>
          <p14:tracePt t="36566" x="7670800" y="2813050"/>
          <p14:tracePt t="36583" x="7661275" y="2813050"/>
          <p14:tracePt t="36599" x="7653338" y="2830513"/>
          <p14:tracePt t="36616" x="7653338" y="2840038"/>
          <p14:tracePt t="36668" x="7643813" y="2840038"/>
          <p14:tracePt t="36817" x="7634288" y="2840038"/>
          <p14:tracePt t="36827" x="7634288" y="2847975"/>
          <p14:tracePt t="36837" x="7626350" y="2847975"/>
          <p14:tracePt t="36857" x="7608888" y="2847975"/>
          <p14:tracePt t="36877" x="7599363" y="2847975"/>
          <p14:tracePt t="36887" x="7581900" y="2847975"/>
          <p14:tracePt t="36899" x="7572375" y="2847975"/>
          <p14:tracePt t="36916" x="7562850" y="2847975"/>
          <p14:tracePt t="36933" x="7554913" y="2847975"/>
          <p14:tracePt t="36949" x="7537450" y="2847975"/>
          <p14:tracePt t="36967" x="7527925" y="2847975"/>
          <p14:tracePt t="36983" x="7518400" y="2840038"/>
          <p14:tracePt t="36999" x="7500938" y="2830513"/>
          <p14:tracePt t="37016" x="7491413" y="2830513"/>
          <p14:tracePt t="37033" x="7466013" y="2822575"/>
          <p14:tracePt t="37049" x="7439025" y="2813050"/>
          <p14:tracePt t="37066" x="7429500" y="2813050"/>
          <p14:tracePt t="37083" x="7394575" y="2813050"/>
          <p14:tracePt t="37099" x="7367588" y="2813050"/>
          <p14:tracePt t="37116" x="7348538" y="2803525"/>
          <p14:tracePt t="37133" x="7331075" y="2803525"/>
          <p14:tracePt t="37149" x="7313613" y="2803525"/>
          <p14:tracePt t="37166" x="7304088" y="2803525"/>
          <p14:tracePt t="37183" x="7286625" y="2795588"/>
          <p14:tracePt t="37199" x="7269163" y="2795588"/>
          <p14:tracePt t="37216" x="7259638" y="2795588"/>
          <p14:tracePt t="37447" x="7242175" y="2795588"/>
          <p14:tracePt t="37457" x="7197725" y="2786063"/>
          <p14:tracePt t="37468" x="7089775" y="2776538"/>
          <p14:tracePt t="37483" x="6902450" y="2751138"/>
          <p14:tracePt t="37499" x="6303963" y="2705100"/>
          <p14:tracePt t="37516" x="5983288" y="2687638"/>
          <p14:tracePt t="37533" x="5402263" y="2679700"/>
          <p14:tracePt t="37549" x="4929188" y="2660650"/>
          <p14:tracePt t="37566" x="4732338" y="2660650"/>
          <p14:tracePt t="37583" x="4456113" y="2652713"/>
          <p14:tracePt t="37599" x="4268788" y="2652713"/>
          <p14:tracePt t="37616" x="4197350" y="2652713"/>
          <p14:tracePt t="37633" x="4116388" y="2643188"/>
          <p14:tracePt t="37649" x="4089400" y="2643188"/>
          <p14:tracePt t="37666" x="4081463" y="2643188"/>
          <p14:tracePt t="37683" x="4071938" y="2643188"/>
          <p14:tracePt t="37928" x="4062413" y="2643188"/>
          <p14:tracePt t="37938" x="4054475" y="2652713"/>
          <p14:tracePt t="37948" x="4054475" y="2660650"/>
          <p14:tracePt t="37958" x="4044950" y="2670175"/>
          <p14:tracePt t="37968" x="4037013" y="2687638"/>
          <p14:tracePt t="37983" x="4037013" y="2714625"/>
          <p14:tracePt t="37999" x="4027488" y="2751138"/>
          <p14:tracePt t="38016" x="4027488" y="2759075"/>
          <p14:tracePt t="38033" x="4027488" y="2795588"/>
          <p14:tracePt t="38049" x="4027488" y="2813050"/>
          <p14:tracePt t="38066" x="4027488" y="2822575"/>
          <p14:tracePt t="38083" x="4027488" y="2830513"/>
          <p14:tracePt t="38099" x="4044950" y="2840038"/>
          <p14:tracePt t="38116" x="4044950" y="2847975"/>
          <p14:tracePt t="38133" x="4062413" y="2857500"/>
          <p14:tracePt t="38149" x="4081463" y="2857500"/>
          <p14:tracePt t="38388" x="4081463" y="2867025"/>
          <p14:tracePt t="38398" x="4089400" y="2874963"/>
          <p14:tracePt t="38418" x="4098925" y="2884488"/>
          <p14:tracePt t="38428" x="4108450" y="2884488"/>
          <p14:tracePt t="38438" x="4116388" y="2894013"/>
          <p14:tracePt t="38449" x="4116388" y="2901950"/>
          <p14:tracePt t="38468" x="4125913" y="2901950"/>
          <p14:tracePt t="38518" x="4125913" y="2911475"/>
          <p14:tracePt t="38969" x="4125913" y="2919413"/>
          <p14:tracePt t="38979" x="4125913" y="2928938"/>
          <p14:tracePt t="38989" x="4125913" y="2938463"/>
          <p14:tracePt t="38999" x="4125913" y="2965450"/>
          <p14:tracePt t="39016" x="4125913" y="3017838"/>
          <p14:tracePt t="39032" x="4125913" y="3197225"/>
          <p14:tracePt t="39049" x="4125913" y="3411538"/>
          <p14:tracePt t="39066" x="4133850" y="3544888"/>
          <p14:tracePt t="39082" x="4152900" y="3795713"/>
          <p14:tracePt t="39099" x="4179888" y="3983038"/>
          <p14:tracePt t="39116" x="4187825" y="4044950"/>
          <p14:tracePt t="39133" x="4205288" y="4125913"/>
          <p14:tracePt t="39149" x="4214813" y="4152900"/>
          <p14:tracePt t="39166" x="4214813" y="4160838"/>
          <p14:tracePt t="39182" x="4214813" y="4170363"/>
          <p14:tracePt t="39499" x="4214813" y="4179888"/>
          <p14:tracePt t="39509" x="4214813" y="4187825"/>
          <p14:tracePt t="39519" x="4214813" y="4205288"/>
          <p14:tracePt t="39532" x="4214813" y="4251325"/>
          <p14:tracePt t="39549" x="4214813" y="4375150"/>
          <p14:tracePt t="39566" x="4214813" y="4429125"/>
          <p14:tracePt t="39582" x="4205288" y="4562475"/>
          <p14:tracePt t="39599" x="4197350" y="4687888"/>
          <p14:tracePt t="39616" x="4187825" y="4741863"/>
          <p14:tracePt t="39632" x="4179888" y="4786313"/>
          <p14:tracePt t="39649" x="4179888" y="4803775"/>
          <p14:tracePt t="39709" x="4179888" y="4813300"/>
          <p14:tracePt t="39729" x="4179888" y="4830763"/>
          <p14:tracePt t="39749" x="4179888" y="4840288"/>
          <p14:tracePt t="39759" x="4179888" y="4848225"/>
          <p14:tracePt t="39769" x="4179888" y="4857750"/>
          <p14:tracePt t="39782" x="4179888" y="4867275"/>
          <p14:tracePt t="39799" x="4170363" y="4911725"/>
          <p14:tracePt t="39816" x="4170363" y="4938713"/>
          <p14:tracePt t="39832" x="4170363" y="4983163"/>
          <p14:tracePt t="39849" x="4170363" y="5000625"/>
          <p14:tracePt t="39866" x="4170363" y="5010150"/>
          <p14:tracePt t="39882" x="4170363" y="5018088"/>
          <p14:tracePt t="41455" x="4170363" y="5027613"/>
          <p14:tracePt t="41466" x="4179888" y="5037138"/>
          <p14:tracePt t="41475" x="4197350" y="5054600"/>
          <p14:tracePt t="41485" x="4205288" y="5081588"/>
          <p14:tracePt t="41499" x="4224338" y="5108575"/>
          <p14:tracePt t="41515" x="4251325" y="5170488"/>
          <p14:tracePt t="41532" x="4259263" y="5187950"/>
          <p14:tracePt t="41549" x="4268788" y="5224463"/>
          <p14:tracePt t="41565" x="4268788" y="5241925"/>
          <p14:tracePt t="41582" x="4268788" y="5251450"/>
          <p14:tracePt t="41599" x="4268788" y="5259388"/>
          <p14:tracePt t="41766" x="4268788" y="5268913"/>
          <p14:tracePt t="41796" x="4259263" y="5286375"/>
          <p14:tracePt t="41806" x="4251325" y="5295900"/>
          <p14:tracePt t="41817" x="4251325" y="5303838"/>
          <p14:tracePt t="41826" x="4232275" y="5322888"/>
          <p14:tracePt t="41836" x="4232275" y="5340350"/>
          <p14:tracePt t="41849" x="4224338" y="5348288"/>
          <p14:tracePt t="41865" x="4214813" y="5357813"/>
          <p14:tracePt t="41882" x="4205288" y="5367338"/>
          <p14:tracePt t="41899" x="4197350" y="5375275"/>
          <p14:tracePt t="41916" x="4179888" y="5375275"/>
          <p14:tracePt t="41936" x="4170363" y="5375275"/>
          <p14:tracePt t="41949" x="4152900" y="5375275"/>
          <p14:tracePt t="41966" x="4133850" y="5367338"/>
          <p14:tracePt t="41986" x="4125913" y="5357813"/>
          <p14:tracePt t="41999" x="4116388" y="5348288"/>
          <p14:tracePt t="42015" x="4108450" y="5340350"/>
          <p14:tracePt t="42036" x="4108450" y="5330825"/>
          <p14:tracePt t="42066" x="4098925" y="5330825"/>
          <p14:tracePt t="42257" x="4125913" y="5330825"/>
          <p14:tracePt t="42267" x="4179888" y="5330825"/>
          <p14:tracePt t="42276" x="4268788" y="5330825"/>
          <p14:tracePt t="42286" x="4402138" y="5330825"/>
          <p14:tracePt t="42299" x="4598988" y="5313363"/>
          <p14:tracePt t="42316" x="5214938" y="5286375"/>
          <p14:tracePt t="42332" x="5537200" y="5268913"/>
          <p14:tracePt t="42349" x="6143625" y="5259388"/>
          <p14:tracePt t="42366" x="6688138" y="5241925"/>
          <p14:tracePt t="42382" x="6902450" y="5241925"/>
          <p14:tracePt t="42399" x="7197725" y="5241925"/>
          <p14:tracePt t="42416" x="7402513" y="5251450"/>
          <p14:tracePt t="42432" x="7466013" y="5259388"/>
          <p14:tracePt t="42449" x="7545388" y="5276850"/>
          <p14:tracePt t="42466" x="7562850" y="5276850"/>
          <p14:tracePt t="42686" x="7562850" y="5295900"/>
          <p14:tracePt t="42706" x="7562850" y="5313363"/>
          <p14:tracePt t="42717" x="7562850" y="5322888"/>
          <p14:tracePt t="42736" x="7562850" y="5340350"/>
          <p14:tracePt t="42746" x="7545388" y="5348288"/>
          <p14:tracePt t="42756" x="7518400" y="5367338"/>
          <p14:tracePt t="42767" x="7473950" y="5375275"/>
          <p14:tracePt t="42782" x="7419975" y="5384800"/>
          <p14:tracePt t="42799" x="7323138" y="5384800"/>
          <p14:tracePt t="42815" x="7286625" y="5384800"/>
          <p14:tracePt t="42832" x="7242175" y="5384800"/>
          <p14:tracePt t="42848" x="7215188" y="5375275"/>
          <p14:tracePt t="42865" x="7205663" y="5375275"/>
          <p14:tracePt t="42882" x="7197725" y="5375275"/>
          <p14:tracePt t="42898" x="7197725" y="5367338"/>
          <p14:tracePt t="42915" x="7188200" y="5367338"/>
          <p14:tracePt t="43017" x="7180263" y="5367338"/>
          <p14:tracePt t="43037" x="7180263" y="5357813"/>
          <p14:tracePt t="43047" x="7170738" y="5357813"/>
          <p14:tracePt t="43067" x="7161213" y="5348288"/>
          <p14:tracePt t="43087" x="7143750" y="5340350"/>
          <p14:tracePt t="43107" x="7126288" y="5330825"/>
          <p14:tracePt t="43127" x="7116763" y="5330825"/>
          <p14:tracePt t="43137" x="7116763" y="5322888"/>
          <p14:tracePt t="43147" x="7108825" y="5322888"/>
          <p14:tracePt t="43168" x="7108825" y="5313363"/>
          <p14:tracePt t="43467" x="7089775" y="5313363"/>
          <p14:tracePt t="43477" x="7081838" y="5313363"/>
          <p14:tracePt t="43487" x="7062788" y="5313363"/>
          <p14:tracePt t="43498" x="7037388" y="5313363"/>
          <p14:tracePt t="43515" x="7018338" y="5313363"/>
          <p14:tracePt t="43532" x="6965950" y="5313363"/>
          <p14:tracePt t="43549" x="6911975" y="5313363"/>
          <p14:tracePt t="43565" x="6894513" y="5313363"/>
          <p14:tracePt t="43582" x="6848475" y="5313363"/>
          <p14:tracePt t="43599" x="6813550" y="5313363"/>
          <p14:tracePt t="43615" x="6804025" y="5313363"/>
          <p14:tracePt t="43632" x="6786563" y="5313363"/>
          <p14:tracePt t="43665" x="6777038" y="5313363"/>
          <p14:tracePt t="43707" x="6769100" y="5313363"/>
          <p14:tracePt t="43787" x="6759575" y="5313363"/>
          <p14:tracePt t="43797" x="6751638" y="5313363"/>
          <p14:tracePt t="43817" x="6732588" y="5313363"/>
          <p14:tracePt t="43827" x="6715125" y="5313363"/>
          <p14:tracePt t="43837" x="6705600" y="5313363"/>
          <p14:tracePt t="43848" x="6688138" y="5313363"/>
          <p14:tracePt t="43865" x="6670675" y="5313363"/>
          <p14:tracePt t="43882" x="6634163" y="5322888"/>
          <p14:tracePt t="43898" x="6608763" y="5330825"/>
          <p14:tracePt t="43915" x="6581775" y="5330825"/>
          <p14:tracePt t="43932" x="6572250" y="5330825"/>
          <p14:tracePt t="43948" x="6554788" y="5340350"/>
          <p14:tracePt t="43965" x="6545263" y="5340350"/>
          <p14:tracePt t="43998" x="6537325" y="5340350"/>
          <p14:tracePt t="44015" x="6527800" y="5340350"/>
          <p14:tracePt t="44037" x="6518275" y="5340350"/>
          <p14:tracePt t="44087" x="6510338" y="5340350"/>
          <p14:tracePt t="44097" x="6500813" y="5340350"/>
          <p14:tracePt t="44107" x="6491288" y="5340350"/>
          <p14:tracePt t="44118" x="6483350" y="5340350"/>
          <p14:tracePt t="44132" x="6465888" y="5340350"/>
          <p14:tracePt t="44148" x="6446838" y="5340350"/>
          <p14:tracePt t="44165" x="6429375" y="5340350"/>
          <p14:tracePt t="44182" x="6411913" y="5340350"/>
          <p14:tracePt t="44447" x="6402388" y="5330825"/>
          <p14:tracePt t="44457" x="6384925" y="5322888"/>
          <p14:tracePt t="44468" x="6357938" y="5322888"/>
          <p14:tracePt t="44482" x="6296025" y="5322888"/>
          <p14:tracePt t="44498" x="6116638" y="5313363"/>
          <p14:tracePt t="44515" x="6010275" y="5313363"/>
          <p14:tracePt t="44532" x="5786438" y="5313363"/>
          <p14:tracePt t="44548" x="5581650" y="5313363"/>
          <p14:tracePt t="44565" x="5500688" y="5313363"/>
          <p14:tracePt t="44582" x="5394325" y="5313363"/>
          <p14:tracePt t="44598" x="5330825" y="5313363"/>
          <p14:tracePt t="44615" x="5313363" y="5313363"/>
          <p14:tracePt t="44632" x="5303838" y="5313363"/>
          <p14:tracePt t="45028" x="5330825" y="5313363"/>
          <p14:tracePt t="45038" x="5348288" y="5313363"/>
          <p14:tracePt t="45048" x="5384800" y="5322888"/>
          <p14:tracePt t="45058" x="5419725" y="5330825"/>
          <p14:tracePt t="45068" x="5473700" y="5330825"/>
          <p14:tracePt t="45082" x="5518150" y="5340350"/>
          <p14:tracePt t="45098" x="5589588" y="5340350"/>
          <p14:tracePt t="45115" x="5626100" y="5340350"/>
          <p14:tracePt t="45132" x="5661025" y="5340350"/>
          <p14:tracePt t="45148" x="5680075" y="5340350"/>
          <p14:tracePt t="45165" x="5688013" y="5340350"/>
          <p14:tracePt t="45258" x="5680075" y="5340350"/>
          <p14:tracePt t="45268" x="5643563" y="5348288"/>
          <p14:tracePt t="45278" x="5599113" y="5348288"/>
          <p14:tracePt t="45288" x="5518150" y="5357813"/>
          <p14:tracePt t="45298" x="5446713" y="5357813"/>
          <p14:tracePt t="45315" x="5394325" y="5357813"/>
          <p14:tracePt t="45332" x="5232400" y="5357813"/>
          <p14:tracePt t="45348" x="5089525" y="5348288"/>
          <p14:tracePt t="45365" x="5037138" y="5340350"/>
          <p14:tracePt t="45382" x="4911725" y="5313363"/>
          <p14:tracePt t="45398" x="4803775" y="5295900"/>
          <p14:tracePt t="45415" x="4741863" y="5276850"/>
          <p14:tracePt t="45432" x="4643438" y="5259388"/>
          <p14:tracePt t="45448" x="4527550" y="5251450"/>
          <p14:tracePt t="45465" x="4483100" y="5241925"/>
          <p14:tracePt t="45482" x="4384675" y="5232400"/>
          <p14:tracePt t="45498" x="4303713" y="5224463"/>
          <p14:tracePt t="45515" x="4286250" y="5224463"/>
          <p14:tracePt t="45532" x="4251325" y="5224463"/>
          <p14:tracePt t="45548" x="4214813" y="5224463"/>
          <p14:tracePt t="45565" x="4205288" y="5224463"/>
          <p14:tracePt t="45582" x="4197350" y="5224463"/>
          <p14:tracePt t="45598" x="4187825" y="5224463"/>
          <p14:tracePt t="45631" x="4179888" y="5224463"/>
          <p14:tracePt t="45698" x="4160838" y="5224463"/>
          <p14:tracePt t="45718" x="4143375" y="5232400"/>
          <p14:tracePt t="45728" x="4133850" y="5232400"/>
          <p14:tracePt t="45738" x="4108450" y="5232400"/>
          <p14:tracePt t="45749" x="4089400" y="5251450"/>
          <p14:tracePt t="45765" x="4071938" y="5259388"/>
          <p14:tracePt t="45782" x="4037013" y="5268913"/>
          <p14:tracePt t="45798" x="4010025" y="5276850"/>
          <p14:tracePt t="45815" x="3990975" y="5286375"/>
          <p14:tracePt t="45832" x="3965575" y="5295900"/>
          <p14:tracePt t="45848" x="3946525" y="5313363"/>
          <p14:tracePt t="45865" x="3938588" y="5313363"/>
          <p14:tracePt t="45882" x="3938588" y="5322888"/>
          <p14:tracePt t="45898" x="3929063" y="5322888"/>
          <p14:tracePt t="45969" x="3929063" y="5330825"/>
          <p14:tracePt t="46019" x="3929063" y="5340350"/>
          <p14:tracePt t="46059" x="3929063" y="5348288"/>
          <p14:tracePt t="46069" x="3938588" y="5348288"/>
          <p14:tracePt t="46079" x="3946525" y="5348288"/>
          <p14:tracePt t="46099" x="3946525" y="5357813"/>
          <p14:tracePt t="46109" x="3956050" y="5357813"/>
          <p14:tracePt t="46129" x="3965575" y="5357813"/>
          <p14:tracePt t="46159" x="3973513" y="5357813"/>
          <p14:tracePt t="46169" x="3983038" y="5357813"/>
          <p14:tracePt t="46179" x="3990975" y="5357813"/>
          <p14:tracePt t="46189" x="4000500" y="5357813"/>
          <p14:tracePt t="46199" x="4010025" y="5357813"/>
          <p14:tracePt t="46215" x="4027488" y="5357813"/>
          <p14:tracePt t="46232" x="4037013" y="5357813"/>
          <p14:tracePt t="46248" x="4054475" y="5357813"/>
          <p14:tracePt t="46265" x="4062413" y="5357813"/>
          <p14:tracePt t="46319" x="4071938" y="5357813"/>
          <p14:tracePt t="47380" x="4071938" y="5348288"/>
          <p14:tracePt t="47480" x="4071938" y="5340350"/>
          <p14:tracePt t="47810" x="4071938" y="5330825"/>
          <p14:tracePt t="48520" x="4081463" y="5330825"/>
          <p14:tracePt t="48601" x="4089400" y="5330825"/>
          <p14:tracePt t="48621" x="4108450" y="5330825"/>
          <p14:tracePt t="48631" x="4125913" y="5330825"/>
          <p14:tracePt t="48641" x="4152900" y="5330825"/>
          <p14:tracePt t="48651" x="4197350" y="5330825"/>
          <p14:tracePt t="48665" x="4251325" y="5340350"/>
          <p14:tracePt t="48681" x="4348163" y="5340350"/>
          <p14:tracePt t="48698" x="4384675" y="5340350"/>
          <p14:tracePt t="48715" x="4419600" y="5340350"/>
          <p14:tracePt t="48731" x="4438650" y="5340350"/>
          <p14:tracePt t="48748" x="4446588" y="5340350"/>
          <p14:tracePt t="48981" x="4456113" y="5340350"/>
          <p14:tracePt t="49001" x="4465638" y="5340350"/>
          <p14:tracePt t="49021" x="4473575" y="5330825"/>
          <p14:tracePt t="49031" x="4483100" y="5330825"/>
          <p14:tracePt t="49041" x="4491038" y="5330825"/>
          <p14:tracePt t="49081" x="4500563" y="5330825"/>
          <p14:tracePt t="49091" x="4500563" y="5322888"/>
          <p14:tracePt t="61740" x="4500563" y="5313363"/>
          <p14:tracePt t="61750" x="4500563" y="5286375"/>
          <p14:tracePt t="61760" x="4500563" y="5251450"/>
          <p14:tracePt t="61770" x="4500563" y="5180013"/>
          <p14:tracePt t="61781" x="4500563" y="5081588"/>
          <p14:tracePt t="61796" x="4500563" y="4956175"/>
          <p14:tracePt t="61813" x="4510088" y="4633913"/>
          <p14:tracePt t="61830" x="4545013" y="4330700"/>
          <p14:tracePt t="61846" x="4562475" y="4251325"/>
          <p14:tracePt t="61863" x="4598988" y="4125913"/>
          <p14:tracePt t="61880" x="4643438" y="4027488"/>
          <p14:tracePt t="61896" x="4679950" y="3983038"/>
          <p14:tracePt t="61913" x="4830763" y="3884613"/>
          <p14:tracePt t="61930" x="5054600" y="3822700"/>
          <p14:tracePt t="61946" x="5187950" y="3822700"/>
          <p14:tracePt t="61963" x="5402263" y="3848100"/>
          <p14:tracePt t="61980" x="5562600" y="3990975"/>
          <p14:tracePt t="61996" x="5616575" y="4089400"/>
          <p14:tracePt t="62013" x="5688013" y="4402138"/>
          <p14:tracePt t="62030" x="5688013" y="4554538"/>
          <p14:tracePt t="62046" x="5599113" y="4759325"/>
          <p14:tracePt t="62063" x="5367338" y="4946650"/>
          <p14:tracePt t="62079" x="5116513" y="5027613"/>
          <p14:tracePt t="62096" x="4687888" y="5054600"/>
          <p14:tracePt t="62113" x="4330700" y="4983163"/>
          <p14:tracePt t="62129" x="4187825" y="4894263"/>
          <p14:tracePt t="62146" x="4017963" y="4670425"/>
          <p14:tracePt t="62163" x="3894138" y="4214813"/>
          <p14:tracePt t="62179" x="3919538" y="3956050"/>
          <p14:tracePt t="62196" x="4259263" y="3340100"/>
          <p14:tracePt t="62213" x="4965700" y="2697163"/>
          <p14:tracePt t="62229" x="5394325" y="2438400"/>
          <p14:tracePt t="62246" x="6143625" y="2205038"/>
          <p14:tracePt t="62263" x="6634163" y="2187575"/>
          <p14:tracePt t="62280" x="6813550" y="2241550"/>
          <p14:tracePt t="62296" x="7010400" y="2401888"/>
          <p14:tracePt t="62313" x="7180263" y="2822575"/>
          <p14:tracePt t="62329" x="7180263" y="3089275"/>
          <p14:tracePt t="62346" x="7081838" y="3517900"/>
          <p14:tracePt t="62363" x="6911975" y="3751263"/>
          <p14:tracePt t="62379" x="6742113" y="3867150"/>
          <p14:tracePt t="62382" x="6545263" y="3929063"/>
          <p14:tracePt t="62396" x="6340475" y="3938588"/>
          <p14:tracePt t="62413" x="6062663" y="3848100"/>
          <p14:tracePt t="62429" x="5973763" y="3786188"/>
          <p14:tracePt t="62446" x="5867400" y="3598863"/>
          <p14:tracePt t="62463" x="5830888" y="3367088"/>
          <p14:tracePt t="62479" x="5875338" y="3268663"/>
          <p14:tracePt t="62496" x="6072188" y="3089275"/>
          <p14:tracePt t="62513" x="6465888" y="2955925"/>
          <p14:tracePt t="62529" x="6608763" y="2955925"/>
          <p14:tracePt t="62546" x="6813550" y="2982913"/>
          <p14:tracePt t="62563" x="6911975" y="3089275"/>
          <p14:tracePt t="62579" x="6938963" y="3170238"/>
          <p14:tracePt t="62596" x="6946900" y="3286125"/>
          <p14:tracePt t="62613" x="6867525" y="3357563"/>
          <p14:tracePt t="62629" x="6759575" y="3375025"/>
          <p14:tracePt t="62646" x="6446838" y="3340100"/>
          <p14:tracePt t="62663" x="6215063" y="3179763"/>
          <p14:tracePt t="62679" x="6134100" y="3089275"/>
          <p14:tracePt t="62696" x="6010275" y="2847975"/>
          <p14:tracePt t="62713" x="5991225" y="2687638"/>
          <p14:tracePt t="62730" x="5991225" y="2652713"/>
          <p14:tracePt t="62746" x="5991225" y="2608263"/>
          <p14:tracePt t="62763" x="6134100" y="2581275"/>
          <p14:tracePt t="62779" x="6224588" y="2589213"/>
          <p14:tracePt t="62796" x="6348413" y="2679700"/>
          <p14:tracePt t="62813" x="6446838" y="2884488"/>
          <p14:tracePt t="62829" x="6465888" y="3027363"/>
          <p14:tracePt t="62846" x="6411913" y="3259138"/>
          <p14:tracePt t="62863" x="6313488" y="3394075"/>
          <p14:tracePt t="62879" x="6251575" y="3438525"/>
          <p14:tracePt t="62896" x="6116638" y="3455988"/>
          <p14:tracePt t="62913" x="6054725" y="3446463"/>
          <p14:tracePt t="62929" x="6027738" y="3419475"/>
          <p14:tracePt t="62946" x="6010275" y="3348038"/>
          <p14:tracePt t="62963" x="6037263" y="3251200"/>
          <p14:tracePt t="62979" x="6089650" y="3197225"/>
          <p14:tracePt t="62996" x="6276975" y="3089275"/>
          <p14:tracePt t="63013" x="6446838" y="3036888"/>
          <p14:tracePt t="63029" x="6491288" y="3036888"/>
          <p14:tracePt t="63046" x="6545263" y="3036888"/>
          <p14:tracePt t="63063" x="6562725" y="3036888"/>
          <p14:tracePt t="63422" x="6562725" y="3044825"/>
          <p14:tracePt t="63452" x="6562725" y="3054350"/>
          <p14:tracePt t="63472" x="6562725" y="3071813"/>
          <p14:tracePt t="63482" x="6562725" y="3081338"/>
          <p14:tracePt t="63492" x="6572250" y="3108325"/>
          <p14:tracePt t="63502" x="6572250" y="3133725"/>
          <p14:tracePt t="63513" x="6572250" y="3160713"/>
          <p14:tracePt t="63529" x="6581775" y="3197225"/>
          <p14:tracePt t="63546" x="6589713" y="3295650"/>
          <p14:tracePt t="63563" x="6599238" y="3402013"/>
          <p14:tracePt t="63579" x="6608763" y="3446463"/>
          <p14:tracePt t="63596" x="6608763" y="3509963"/>
          <p14:tracePt t="63613" x="6608763" y="3571875"/>
          <p14:tracePt t="63629" x="6616700" y="3608388"/>
          <p14:tracePt t="63646" x="6626225" y="3670300"/>
          <p14:tracePt t="63663" x="6634163" y="3732213"/>
          <p14:tracePt t="63679" x="6634163" y="3768725"/>
          <p14:tracePt t="63696" x="6643688" y="3813175"/>
          <p14:tracePt t="63713" x="6643688" y="3848100"/>
          <p14:tracePt t="63729" x="6643688" y="3857625"/>
          <p14:tracePt t="63746" x="6643688" y="3867150"/>
          <p14:tracePt t="63922" x="6653213" y="3875088"/>
          <p14:tracePt t="63933" x="6661150" y="3911600"/>
          <p14:tracePt t="63942" x="6680200" y="3973513"/>
          <p14:tracePt t="63953" x="6705600" y="4081463"/>
          <p14:tracePt t="63963" x="6751638" y="4276725"/>
          <p14:tracePt t="63979" x="6813550" y="4510088"/>
          <p14:tracePt t="63996" x="6884988" y="4894263"/>
          <p14:tracePt t="64012" x="6919913" y="5108575"/>
          <p14:tracePt t="64029" x="6929438" y="5170488"/>
          <p14:tracePt t="64046" x="6929438" y="5214938"/>
          <p14:tracePt t="64062" x="6929438" y="5224463"/>
          <p14:tracePt t="65794" x="6929438" y="5214938"/>
          <p14:tracePt t="65804" x="6902450" y="5197475"/>
          <p14:tracePt t="65815" x="6831013" y="5153025"/>
          <p14:tracePt t="65829" x="6732588" y="5081588"/>
          <p14:tracePt t="65846" x="6411913" y="4911725"/>
          <p14:tracePt t="65862" x="6276975" y="4830763"/>
          <p14:tracePt t="65879" x="6045200" y="4697413"/>
          <p14:tracePt t="65896" x="5848350" y="4608513"/>
          <p14:tracePt t="65912" x="5759450" y="4572000"/>
          <p14:tracePt t="65929" x="5616575" y="4518025"/>
          <p14:tracePt t="65946" x="5491163" y="4500563"/>
          <p14:tracePt t="65962" x="5446713" y="4491038"/>
          <p14:tracePt t="65979" x="5340350" y="4491038"/>
          <p14:tracePt t="65996" x="5232400" y="4491038"/>
          <p14:tracePt t="66012" x="5170488" y="4491038"/>
          <p14:tracePt t="66029" x="5054600" y="4500563"/>
          <p14:tracePt t="66046" x="4919663" y="4510088"/>
          <p14:tracePt t="66062" x="4830763" y="4510088"/>
          <p14:tracePt t="66079" x="4616450" y="4510088"/>
          <p14:tracePt t="66096" x="4367213" y="4510088"/>
          <p14:tracePt t="66112" x="4251325" y="4510088"/>
          <p14:tracePt t="66129" x="4037013" y="4465638"/>
          <p14:tracePt t="66146" x="3875088" y="4438650"/>
          <p14:tracePt t="66162" x="3822700" y="4419600"/>
          <p14:tracePt t="66179" x="3741738" y="4402138"/>
          <p14:tracePt t="66196" x="3724275" y="4394200"/>
          <p14:tracePt t="66212" x="3705225" y="4384675"/>
          <p14:tracePt t="66305" x="3705225" y="4394200"/>
          <p14:tracePt t="66315" x="3705225" y="4419600"/>
          <p14:tracePt t="66325" x="3732213" y="4456113"/>
          <p14:tracePt t="66335" x="3751263" y="4527550"/>
          <p14:tracePt t="66346" x="3776663" y="4589463"/>
          <p14:tracePt t="66362" x="3795713" y="4652963"/>
          <p14:tracePt t="66379" x="3840163" y="4751388"/>
          <p14:tracePt t="66396" x="3875088" y="4848225"/>
          <p14:tracePt t="66412" x="3894138" y="4884738"/>
          <p14:tracePt t="66415" x="3902075" y="4902200"/>
          <p14:tracePt t="66429" x="3919538" y="4929188"/>
          <p14:tracePt t="66446" x="3919538" y="4946650"/>
          <p14:tracePt t="66462" x="3929063" y="4946650"/>
          <p14:tracePt t="66479" x="3929063" y="4956175"/>
          <p14:tracePt t="66565" x="3938588" y="4956175"/>
          <p14:tracePt t="66585" x="3956050" y="4956175"/>
          <p14:tracePt t="66595" x="3965575" y="4965700"/>
          <p14:tracePt t="66605" x="3973513" y="4973638"/>
          <p14:tracePt t="66615" x="3990975" y="4973638"/>
          <p14:tracePt t="66629" x="4000500" y="4973638"/>
          <p14:tracePt t="66646" x="4037013" y="4991100"/>
          <p14:tracePt t="66679" x="4062413" y="5000625"/>
          <p14:tracePt t="66696" x="4071938" y="5010150"/>
          <p14:tracePt t="66712" x="4081463" y="5010150"/>
          <p14:tracePt t="66729" x="4089400" y="5010150"/>
          <p14:tracePt t="66746" x="4098925" y="5010150"/>
          <p14:tracePt t="66779" x="4108450" y="5010150"/>
          <p14:tracePt t="67105" x="4116388" y="5010150"/>
          <p14:tracePt t="67125" x="4125913" y="5010150"/>
          <p14:tracePt t="67145" x="4133850" y="5010150"/>
          <p14:tracePt t="67175" x="4143375" y="5010150"/>
          <p14:tracePt t="67195" x="4152900" y="5010150"/>
          <p14:tracePt t="67215" x="4160838" y="5010150"/>
          <p14:tracePt t="67225" x="4170363" y="5000625"/>
          <p14:tracePt t="67245" x="4179888" y="5000625"/>
          <p14:tracePt t="67266" x="4187825" y="5000625"/>
          <p14:tracePt t="67275" x="4187825" y="4991100"/>
          <p14:tracePt t="67286" x="4197350" y="4991100"/>
          <p14:tracePt t="67305" x="4205288" y="4991100"/>
          <p14:tracePt t="67546" x="4214813" y="4991100"/>
          <p14:tracePt t="67586" x="4232275" y="4991100"/>
          <p14:tracePt t="67606" x="4241800" y="4991100"/>
          <p14:tracePt t="67616" x="4259263" y="4991100"/>
          <p14:tracePt t="67626" x="4268788" y="4991100"/>
          <p14:tracePt t="67636" x="4286250" y="4991100"/>
          <p14:tracePt t="67646" x="4313238" y="4991100"/>
          <p14:tracePt t="67662" x="4340225" y="4991100"/>
          <p14:tracePt t="67679" x="4438650" y="4983163"/>
          <p14:tracePt t="67696" x="4562475" y="4983163"/>
          <p14:tracePt t="67712" x="4643438" y="4973638"/>
          <p14:tracePt t="67729" x="4830763" y="4956175"/>
          <p14:tracePt t="67745" x="4938713" y="4929188"/>
          <p14:tracePt t="67762" x="5153025" y="4911725"/>
          <p14:tracePt t="67779" x="5357813" y="4894263"/>
          <p14:tracePt t="67795" x="5438775" y="4884738"/>
          <p14:tracePt t="67812" x="5562600" y="4884738"/>
          <p14:tracePt t="67829" x="5616575" y="4875213"/>
          <p14:tracePt t="67845" x="5634038" y="4875213"/>
          <p14:tracePt t="67879" x="5643563" y="4875213"/>
          <p14:tracePt t="68056" x="5643563" y="4867275"/>
          <p14:tracePt t="68106" x="5634038" y="4857750"/>
          <p14:tracePt t="68116" x="5626100" y="4857750"/>
          <p14:tracePt t="68126" x="5608638" y="4848225"/>
          <p14:tracePt t="68136" x="5589588" y="4840288"/>
          <p14:tracePt t="68146" x="5554663" y="4813300"/>
          <p14:tracePt t="68162" x="5518150" y="4776788"/>
          <p14:tracePt t="68179" x="5419725" y="4687888"/>
          <p14:tracePt t="68196" x="5313363" y="4572000"/>
          <p14:tracePt t="68212" x="5251450" y="4510088"/>
          <p14:tracePt t="68229" x="5153025" y="4394200"/>
          <p14:tracePt t="68246" x="5072063" y="4286250"/>
          <p14:tracePt t="68262" x="5045075" y="4251325"/>
          <p14:tracePt t="68279" x="5027613" y="4214813"/>
          <p14:tracePt t="68296" x="5018088" y="4197350"/>
          <p14:tracePt t="68329" x="5018088" y="41878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784" t="22546" r="35570" b="9451"/>
          <a:stretch/>
        </p:blipFill>
        <p:spPr>
          <a:xfrm>
            <a:off x="3545305" y="268963"/>
            <a:ext cx="4588041" cy="634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30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264"/>
    </mc:Choice>
    <mc:Fallback xmlns="">
      <p:transition advTm="222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63" x="5027613" y="4133850"/>
          <p14:tracePt t="1073" x="5089525" y="4000500"/>
          <p14:tracePt t="1083" x="5276850" y="3670300"/>
          <p14:tracePt t="1094" x="5465763" y="3313113"/>
          <p14:tracePt t="1108" x="5661025" y="2955925"/>
          <p14:tracePt t="1124" x="6027738" y="2339975"/>
          <p14:tracePt t="1141" x="6161088" y="2054225"/>
          <p14:tracePt t="1158" x="6375400" y="1643063"/>
          <p14:tracePt t="1174" x="6473825" y="1384300"/>
          <p14:tracePt t="1191" x="6500813" y="1241425"/>
          <p14:tracePt t="1208" x="6527800" y="1027113"/>
          <p14:tracePt t="1224" x="6527800" y="866775"/>
          <p14:tracePt t="1241" x="6527800" y="822325"/>
          <p14:tracePt t="1258" x="6510338" y="741363"/>
          <p14:tracePt t="1274" x="6483350" y="669925"/>
          <p14:tracePt t="1291" x="6473825" y="652463"/>
          <p14:tracePt t="1308" x="6456363" y="625475"/>
          <p14:tracePt t="1325" x="6446838" y="608013"/>
          <p14:tracePt t="1341" x="6438900" y="598488"/>
          <p14:tracePt t="1453" x="6446838" y="598488"/>
          <p14:tracePt t="1463" x="6456363" y="615950"/>
          <p14:tracePt t="1473" x="6473825" y="633413"/>
          <p14:tracePt t="1483" x="6483350" y="669925"/>
          <p14:tracePt t="1493" x="6510338" y="723900"/>
          <p14:tracePt t="1508" x="6527800" y="776288"/>
          <p14:tracePt t="1524" x="6545263" y="874713"/>
          <p14:tracePt t="1541" x="6554788" y="901700"/>
          <p14:tracePt t="1558" x="6554788" y="946150"/>
          <p14:tracePt t="1574" x="6554788" y="955675"/>
          <p14:tracePt t="2054" x="6554788" y="965200"/>
          <p14:tracePt t="2074" x="6562725" y="982663"/>
          <p14:tracePt t="2084" x="6562725" y="990600"/>
          <p14:tracePt t="2094" x="6572250" y="1009650"/>
          <p14:tracePt t="2108" x="6581775" y="1036638"/>
          <p14:tracePt t="2124" x="6589713" y="1089025"/>
          <p14:tracePt t="2141" x="6599238" y="1133475"/>
          <p14:tracePt t="2158" x="6608763" y="1204913"/>
          <p14:tracePt t="2174" x="6616700" y="1258888"/>
          <p14:tracePt t="2191" x="6616700" y="1285875"/>
          <p14:tracePt t="2208" x="6616700" y="1322388"/>
          <p14:tracePt t="2224" x="6616700" y="1357313"/>
          <p14:tracePt t="2241" x="6626225" y="1374775"/>
          <p14:tracePt t="2258" x="6626225" y="1419225"/>
          <p14:tracePt t="2274" x="6626225" y="1465263"/>
          <p14:tracePt t="2291" x="6626225" y="1490663"/>
          <p14:tracePt t="2308" x="6634163" y="1544638"/>
          <p14:tracePt t="2324" x="6643688" y="1589088"/>
          <p14:tracePt t="2341" x="6643688" y="1616075"/>
          <p14:tracePt t="2358" x="6643688" y="1670050"/>
          <p14:tracePt t="2374" x="6643688" y="1741488"/>
          <p14:tracePt t="2391" x="6643688" y="1776413"/>
          <p14:tracePt t="2408" x="6643688" y="1822450"/>
          <p14:tracePt t="2424" x="6643688" y="1847850"/>
          <p14:tracePt t="2441" x="6643688" y="1857375"/>
          <p14:tracePt t="2694" x="6643688" y="1884363"/>
          <p14:tracePt t="2705" x="6643688" y="1911350"/>
          <p14:tracePt t="2714" x="6643688" y="1946275"/>
          <p14:tracePt t="2725" x="6643688" y="1990725"/>
          <p14:tracePt t="2741" x="6643688" y="2027238"/>
          <p14:tracePt t="2758" x="6643688" y="2089150"/>
          <p14:tracePt t="2774" x="6643688" y="2116138"/>
          <p14:tracePt t="2791" x="6643688" y="2179638"/>
          <p14:tracePt t="2808" x="6643688" y="2232025"/>
          <p14:tracePt t="2824" x="6643688" y="2259013"/>
          <p14:tracePt t="2841" x="6643688" y="2303463"/>
          <p14:tracePt t="2858" x="6643688" y="2347913"/>
          <p14:tracePt t="2874" x="6643688" y="2366963"/>
          <p14:tracePt t="2876" x="6643688" y="2374900"/>
          <p14:tracePt t="2891" x="6643688" y="2384425"/>
          <p14:tracePt t="2907" x="6643688" y="2401888"/>
          <p14:tracePt t="2924" x="6643688" y="2411413"/>
          <p14:tracePt t="3366" x="6661150" y="2401888"/>
          <p14:tracePt t="3375" x="6680200" y="2384425"/>
          <p14:tracePt t="3385" x="6724650" y="2357438"/>
          <p14:tracePt t="3395" x="6777038" y="2322513"/>
          <p14:tracePt t="3407" x="6823075" y="2303463"/>
          <p14:tracePt t="3424" x="6867525" y="2276475"/>
          <p14:tracePt t="3441" x="6965950" y="2251075"/>
          <p14:tracePt t="3457" x="7054850" y="2232025"/>
          <p14:tracePt t="3474" x="7099300" y="2232025"/>
          <p14:tracePt t="3491" x="7170738" y="2232025"/>
          <p14:tracePt t="3507" x="7224713" y="2232025"/>
          <p14:tracePt t="3524" x="7242175" y="2232025"/>
          <p14:tracePt t="3541" x="7277100" y="2232025"/>
          <p14:tracePt t="3558" x="7296150" y="2232025"/>
          <p14:tracePt t="3591" x="7304088" y="2232025"/>
          <p14:tracePt t="3607" x="7313613" y="2232025"/>
          <p14:tracePt t="3624" x="7323138" y="2232025"/>
          <p14:tracePt t="3795" x="7313613" y="2232025"/>
          <p14:tracePt t="3805" x="7277100" y="2232025"/>
          <p14:tracePt t="3816" x="7224713" y="2232025"/>
          <p14:tracePt t="3826" x="7170738" y="2232025"/>
          <p14:tracePt t="3841" x="7099300" y="2232025"/>
          <p14:tracePt t="3857" x="6894513" y="2232025"/>
          <p14:tracePt t="3874" x="6796088" y="2232025"/>
          <p14:tracePt t="3876" x="6688138" y="2232025"/>
          <p14:tracePt t="3891" x="6599238" y="2232025"/>
          <p14:tracePt t="3907" x="6402388" y="2232025"/>
          <p14:tracePt t="3924" x="6313488" y="2232025"/>
          <p14:tracePt t="3941" x="6126163" y="2232025"/>
          <p14:tracePt t="3957" x="5929313" y="2232025"/>
          <p14:tracePt t="3974" x="5822950" y="2232025"/>
          <p14:tracePt t="3991" x="5599113" y="2232025"/>
          <p14:tracePt t="4007" x="5384800" y="2251075"/>
          <p14:tracePt t="4024" x="5276850" y="2259013"/>
          <p14:tracePt t="4041" x="5062538" y="2286000"/>
          <p14:tracePt t="4057" x="4848225" y="2312988"/>
          <p14:tracePt t="4074" x="4751388" y="2330450"/>
          <p14:tracePt t="4091" x="4537075" y="2357438"/>
          <p14:tracePt t="4107" x="4357688" y="2374900"/>
          <p14:tracePt t="4124" x="4268788" y="2374900"/>
          <p14:tracePt t="4141" x="4116388" y="2384425"/>
          <p14:tracePt t="4157" x="3983038" y="2384425"/>
          <p14:tracePt t="4174" x="3919538" y="2384425"/>
          <p14:tracePt t="4191" x="3830638" y="2384425"/>
          <p14:tracePt t="4207" x="3741738" y="2384425"/>
          <p14:tracePt t="4224" x="3705225" y="2374900"/>
          <p14:tracePt t="4241" x="3652838" y="2366963"/>
          <p14:tracePt t="4257" x="3633788" y="2347913"/>
          <p14:tracePt t="4274" x="3616325" y="2347913"/>
          <p14:tracePt t="4291" x="3608388" y="2339975"/>
          <p14:tracePt t="4396" x="3625850" y="2339975"/>
          <p14:tracePt t="4406" x="3652838" y="2339975"/>
          <p14:tracePt t="4416" x="3697288" y="2339975"/>
          <p14:tracePt t="4427" x="3759200" y="2339975"/>
          <p14:tracePt t="4441" x="3840163" y="2357438"/>
          <p14:tracePt t="4457" x="4044950" y="2401888"/>
          <p14:tracePt t="4474" x="4160838" y="2446338"/>
          <p14:tracePt t="4491" x="4402138" y="2562225"/>
          <p14:tracePt t="4507" x="4608513" y="2670175"/>
          <p14:tracePt t="4524" x="4714875" y="2732088"/>
          <p14:tracePt t="4541" x="4884738" y="2830513"/>
          <p14:tracePt t="4557" x="5054600" y="2938463"/>
          <p14:tracePt t="4574" x="5143500" y="2982913"/>
          <p14:tracePt t="4591" x="5268913" y="3081338"/>
          <p14:tracePt t="4607" x="5375275" y="3160713"/>
          <p14:tracePt t="4624" x="5419725" y="3187700"/>
          <p14:tracePt t="4641" x="5510213" y="3251200"/>
          <p14:tracePt t="4657" x="5581650" y="3303588"/>
          <p14:tracePt t="4674" x="5608638" y="3322638"/>
          <p14:tracePt t="4691" x="5688013" y="3384550"/>
          <p14:tracePt t="4707" x="5751513" y="3438525"/>
          <p14:tracePt t="4724" x="5776913" y="3465513"/>
          <p14:tracePt t="4741" x="5830888" y="3509963"/>
          <p14:tracePt t="4946" x="5840413" y="3509963"/>
          <p14:tracePt t="4957" x="5857875" y="3527425"/>
          <p14:tracePt t="4967" x="5894388" y="3544888"/>
          <p14:tracePt t="4977" x="5973763" y="3608388"/>
          <p14:tracePt t="4991" x="6062663" y="3697288"/>
          <p14:tracePt t="5007" x="6276975" y="3894138"/>
          <p14:tracePt t="5024" x="6367463" y="3973513"/>
          <p14:tracePt t="5041" x="6510338" y="4098925"/>
          <p14:tracePt t="5057" x="6608763" y="4187825"/>
          <p14:tracePt t="5074" x="6643688" y="4232275"/>
          <p14:tracePt t="5091" x="6697663" y="4286250"/>
          <p14:tracePt t="5107" x="6732588" y="4322763"/>
          <p14:tracePt t="5124" x="6742113" y="4340225"/>
          <p14:tracePt t="5141" x="6759575" y="4367213"/>
          <p14:tracePt t="5157" x="6759575" y="4375150"/>
          <p14:tracePt t="5174" x="6769100" y="4375150"/>
          <p14:tracePt t="5191" x="6777038" y="4394200"/>
          <p14:tracePt t="5207" x="6796088" y="4429125"/>
          <p14:tracePt t="5224" x="6804025" y="4446588"/>
          <p14:tracePt t="5241" x="6840538" y="4518025"/>
          <p14:tracePt t="5257" x="6875463" y="4598988"/>
          <p14:tracePt t="5274" x="6902450" y="4643438"/>
          <p14:tracePt t="5291" x="6911975" y="4670425"/>
          <p14:tracePt t="5307" x="6929438" y="4687888"/>
          <p14:tracePt t="5547" x="6946900" y="4687888"/>
          <p14:tracePt t="5557" x="6965950" y="4670425"/>
          <p14:tracePt t="5567" x="6991350" y="4652963"/>
          <p14:tracePt t="5577" x="7037388" y="4625975"/>
          <p14:tracePt t="5590" x="7062788" y="4598988"/>
          <p14:tracePt t="5607" x="7126288" y="4554538"/>
          <p14:tracePt t="5624" x="7143750" y="4545013"/>
          <p14:tracePt t="5640" x="7161213" y="4537075"/>
          <p14:tracePt t="5657" x="7170738" y="4527550"/>
          <p14:tracePt t="5747" x="7170738" y="4518025"/>
          <p14:tracePt t="5758" x="7153275" y="4518025"/>
          <p14:tracePt t="5767" x="7143750" y="4518025"/>
          <p14:tracePt t="5777" x="7126288" y="4518025"/>
          <p14:tracePt t="5790" x="7116763" y="4518025"/>
          <p14:tracePt t="5807" x="7081838" y="4518025"/>
          <p14:tracePt t="5824" x="7062788" y="4518025"/>
          <p14:tracePt t="5841" x="7037388" y="4510088"/>
          <p14:tracePt t="5857" x="7010400" y="4510088"/>
          <p14:tracePt t="5874" x="7000875" y="4510088"/>
          <p14:tracePt t="5890" x="6991350" y="4510088"/>
          <p14:tracePt t="5917" x="6983413" y="4510088"/>
          <p14:tracePt t="6018" x="6991350" y="4510088"/>
          <p14:tracePt t="6028" x="7010400" y="4510088"/>
          <p14:tracePt t="6038" x="7045325" y="4510088"/>
          <p14:tracePt t="6048" x="7108825" y="4518025"/>
          <p14:tracePt t="6059" x="7161213" y="4537075"/>
          <p14:tracePt t="6074" x="7224713" y="4554538"/>
          <p14:tracePt t="6090" x="7340600" y="4581525"/>
          <p14:tracePt t="6107" x="7375525" y="4581525"/>
          <p14:tracePt t="6124" x="7439025" y="4581525"/>
          <p14:tracePt t="6141" x="7466013" y="4581525"/>
          <p14:tracePt t="6157" x="7483475" y="4581525"/>
          <p14:tracePt t="6278" x="7456488" y="4581525"/>
          <p14:tracePt t="6288" x="7429500" y="4581525"/>
          <p14:tracePt t="6298" x="7394575" y="4581525"/>
          <p14:tracePt t="6308" x="7358063" y="4581525"/>
          <p14:tracePt t="6324" x="7304088" y="4581525"/>
          <p14:tracePt t="6340" x="7197725" y="4581525"/>
          <p14:tracePt t="6357" x="7081838" y="4581525"/>
          <p14:tracePt t="6374" x="7010400" y="4581525"/>
          <p14:tracePt t="6390" x="6875463" y="4581525"/>
          <p14:tracePt t="6407" x="6831013" y="4581525"/>
          <p14:tracePt t="6424" x="6742113" y="4581525"/>
          <p14:tracePt t="6440" x="6697663" y="4581525"/>
          <p14:tracePt t="6457" x="6653213" y="4581525"/>
          <p14:tracePt t="6474" x="6643688" y="4581525"/>
          <p14:tracePt t="6490" x="6608763" y="4581525"/>
          <p14:tracePt t="6507" x="6589713" y="4581525"/>
          <p14:tracePt t="6524" x="6572250" y="4581525"/>
          <p14:tracePt t="6540" x="6545263" y="4581525"/>
          <p14:tracePt t="6557" x="6537325" y="4581525"/>
          <p14:tracePt t="6574" x="6510338" y="4581525"/>
          <p14:tracePt t="6590" x="6483350" y="4581525"/>
          <p14:tracePt t="6607" x="6465888" y="4581525"/>
          <p14:tracePt t="6624" x="6456363" y="4581525"/>
          <p14:tracePt t="6640" x="6429375" y="4581525"/>
          <p14:tracePt t="6657" x="6419850" y="4581525"/>
          <p14:tracePt t="6674" x="6394450" y="4581525"/>
          <p14:tracePt t="6690" x="6375400" y="4581525"/>
          <p14:tracePt t="6707" x="6367463" y="4581525"/>
          <p14:tracePt t="6724" x="6348413" y="4581525"/>
          <p14:tracePt t="6757" x="6340475" y="4581525"/>
          <p14:tracePt t="7079" x="6323013" y="4581525"/>
          <p14:tracePt t="7088" x="6313488" y="4581525"/>
          <p14:tracePt t="7099" x="6296025" y="4581525"/>
          <p14:tracePt t="7109" x="6269038" y="4581525"/>
          <p14:tracePt t="7124" x="6242050" y="4581525"/>
          <p14:tracePt t="7140" x="6188075" y="4581525"/>
          <p14:tracePt t="7157" x="6153150" y="4581525"/>
          <p14:tracePt t="7174" x="6089650" y="4581525"/>
          <p14:tracePt t="7190" x="6018213" y="4581525"/>
          <p14:tracePt t="7207" x="5991225" y="4581525"/>
          <p14:tracePt t="7224" x="5938838" y="4581525"/>
          <p14:tracePt t="7240" x="5902325" y="4581525"/>
          <p14:tracePt t="7257" x="5894388" y="4581525"/>
          <p14:tracePt t="7274" x="5875338" y="4589463"/>
          <p14:tracePt t="7290" x="5867400" y="4589463"/>
          <p14:tracePt t="7307" x="5867400" y="4598988"/>
          <p14:tracePt t="7579" x="5857875" y="4598988"/>
          <p14:tracePt t="7599" x="5848350" y="4598988"/>
          <p14:tracePt t="7669" x="5840413" y="4598988"/>
          <p14:tracePt t="7749" x="5830888" y="4598988"/>
          <p14:tracePt t="7760" x="5822950" y="4598988"/>
          <p14:tracePt t="7769" x="5813425" y="4598988"/>
          <p14:tracePt t="7779" x="5803900" y="4598988"/>
          <p14:tracePt t="7790" x="5795963" y="4598988"/>
          <p14:tracePt t="7807" x="5786438" y="4598988"/>
          <p14:tracePt t="7824" x="5741988" y="4598988"/>
          <p14:tracePt t="7840" x="5688013" y="4598988"/>
          <p14:tracePt t="7857" x="5661025" y="4598988"/>
          <p14:tracePt t="7874" x="5599113" y="4598988"/>
          <p14:tracePt t="7890" x="5537200" y="4598988"/>
          <p14:tracePt t="7907" x="5500688" y="4598988"/>
          <p14:tracePt t="7924" x="5411788" y="4598988"/>
          <p14:tracePt t="7940" x="5348288" y="4598988"/>
          <p14:tracePt t="7957" x="5322888" y="4598988"/>
          <p14:tracePt t="7974" x="5286375" y="4598988"/>
          <p14:tracePt t="7990" x="5276850" y="4598988"/>
          <p14:tracePt t="8199" x="5268913" y="4598988"/>
          <p14:tracePt t="8210" x="5224463" y="4598988"/>
          <p14:tracePt t="8219" x="5143500" y="4598988"/>
          <p14:tracePt t="8230" x="5045075" y="4598988"/>
          <p14:tracePt t="8240" x="4946650" y="4598988"/>
          <p14:tracePt t="8257" x="4840288" y="4598988"/>
          <p14:tracePt t="8274" x="4616450" y="4598988"/>
          <p14:tracePt t="8290" x="4438650" y="4598988"/>
          <p14:tracePt t="8307" x="4375150" y="4598988"/>
          <p14:tracePt t="8323" x="4259263" y="4589463"/>
          <p14:tracePt t="8340" x="4170363" y="4589463"/>
          <p14:tracePt t="8357" x="4133850" y="4589463"/>
          <p14:tracePt t="8374" x="4089400" y="4581525"/>
          <p14:tracePt t="8390" x="4062413" y="4581525"/>
          <p14:tracePt t="8407" x="4054475" y="4581525"/>
          <p14:tracePt t="8424" x="4044950" y="4581525"/>
          <p14:tracePt t="8760" x="4062413" y="4581525"/>
          <p14:tracePt t="8770" x="4081463" y="4581525"/>
          <p14:tracePt t="8780" x="4089400" y="4581525"/>
          <p14:tracePt t="8790" x="4108450" y="4581525"/>
          <p14:tracePt t="8807" x="4125913" y="4581525"/>
          <p14:tracePt t="8823" x="4170363" y="4581525"/>
          <p14:tracePt t="8840" x="4214813" y="4581525"/>
          <p14:tracePt t="8857" x="4232275" y="4581525"/>
          <p14:tracePt t="8874" x="4259263" y="4581525"/>
          <p14:tracePt t="8890" x="4276725" y="4581525"/>
          <p14:tracePt t="8907" x="4286250" y="4581525"/>
          <p14:tracePt t="8923" x="4295775" y="4581525"/>
          <p14:tracePt t="9400" x="4286250" y="4581525"/>
          <p14:tracePt t="9411" x="4276725" y="4581525"/>
          <p14:tracePt t="9420" x="4259263" y="4581525"/>
          <p14:tracePt t="9441" x="4251325" y="4581525"/>
          <p14:tracePt t="9450" x="4232275" y="4581525"/>
          <p14:tracePt t="9470" x="4224338" y="4581525"/>
          <p14:tracePt t="9481" x="4214813" y="4572000"/>
          <p14:tracePt t="9491" x="4205288" y="4572000"/>
          <p14:tracePt t="9510" x="4197350" y="4572000"/>
          <p14:tracePt t="9531" x="4197350" y="4562475"/>
          <p14:tracePt t="9761" x="4205288" y="4562475"/>
          <p14:tracePt t="9771" x="4224338" y="4562475"/>
          <p14:tracePt t="9781" x="4241800" y="4562475"/>
          <p14:tracePt t="9791" x="4268788" y="4562475"/>
          <p14:tracePt t="9807" x="4303713" y="4562475"/>
          <p14:tracePt t="9823" x="4375150" y="4562475"/>
          <p14:tracePt t="9840" x="4465638" y="4562475"/>
          <p14:tracePt t="9857" x="4510088" y="4562475"/>
          <p14:tracePt t="9873" x="4608513" y="4562475"/>
          <p14:tracePt t="9890" x="4705350" y="4562475"/>
          <p14:tracePt t="9907" x="4759325" y="4562475"/>
          <p14:tracePt t="9923" x="4867275" y="4572000"/>
          <p14:tracePt t="9940" x="4911725" y="4581525"/>
          <p14:tracePt t="9957" x="5010150" y="4589463"/>
          <p14:tracePt t="9973" x="5081588" y="4608513"/>
          <p14:tracePt t="9990" x="5099050" y="4608513"/>
          <p14:tracePt t="10007" x="5133975" y="4616450"/>
          <p14:tracePt t="10023" x="5143500" y="4616450"/>
          <p14:tracePt t="10281" x="5160963" y="4616450"/>
          <p14:tracePt t="10292" x="5180013" y="4633913"/>
          <p14:tracePt t="10301" x="5205413" y="4643438"/>
          <p14:tracePt t="10311" x="5241925" y="4679950"/>
          <p14:tracePt t="10323" x="5276850" y="4705350"/>
          <p14:tracePt t="10340" x="5322888" y="4741863"/>
          <p14:tracePt t="10357" x="5411788" y="4813300"/>
          <p14:tracePt t="10373" x="5483225" y="4884738"/>
          <p14:tracePt t="10390" x="5518150" y="4919663"/>
          <p14:tracePt t="10407" x="5562600" y="4965700"/>
          <p14:tracePt t="10423" x="5616575" y="5054600"/>
          <p14:tracePt t="10440" x="5661025" y="5116513"/>
          <p14:tracePt t="10457" x="5732463" y="5251450"/>
          <p14:tracePt t="10473" x="5803900" y="5375275"/>
          <p14:tracePt t="10490" x="5830888" y="5429250"/>
          <p14:tracePt t="10507" x="5884863" y="5545138"/>
          <p14:tracePt t="10523" x="5919788" y="5626100"/>
          <p14:tracePt t="10712" x="5929313" y="5626100"/>
          <p14:tracePt t="10722" x="5965825" y="5634038"/>
          <p14:tracePt t="10732" x="6054725" y="5643563"/>
          <p14:tracePt t="10742" x="6205538" y="5680075"/>
          <p14:tracePt t="10757" x="6473825" y="5751513"/>
          <p14:tracePt t="10773" x="7010400" y="5929313"/>
          <p14:tracePt t="10790" x="7232650" y="6000750"/>
          <p14:tracePt t="10807" x="7500938" y="6108700"/>
          <p14:tracePt t="10823" x="7661275" y="6170613"/>
          <p14:tracePt t="10840" x="7697788" y="6188075"/>
          <p14:tracePt t="10857" x="7742238" y="6205538"/>
          <p14:tracePt t="10873" x="7751763" y="6205538"/>
          <p14:tracePt t="11062" x="7732713" y="6205538"/>
          <p14:tracePt t="11072" x="7715250" y="6205538"/>
          <p14:tracePt t="11082" x="7680325" y="6197600"/>
          <p14:tracePt t="11092" x="7626350" y="6170613"/>
          <p14:tracePt t="11106" x="7572375" y="6134100"/>
          <p14:tracePt t="11123" x="7419975" y="6081713"/>
          <p14:tracePt t="11140" x="7358063" y="6054725"/>
          <p14:tracePt t="11157" x="7251700" y="6010275"/>
          <p14:tracePt t="11173" x="7188200" y="5973763"/>
          <p14:tracePt t="11190" x="7161213" y="5973763"/>
          <p14:tracePt t="11206" x="7134225" y="5956300"/>
          <p14:tracePt t="11223" x="7126288" y="5956300"/>
          <p14:tracePt t="11257" x="7116763" y="5956300"/>
          <p14:tracePt t="11512" x="7108825" y="5956300"/>
          <p14:tracePt t="11702" x="7089775" y="5946775"/>
          <p14:tracePt t="11713" x="7027863" y="5946775"/>
          <p14:tracePt t="11722" x="6919913" y="5929313"/>
          <p14:tracePt t="11732" x="6769100" y="5919788"/>
          <p14:tracePt t="11742" x="6545263" y="5911850"/>
          <p14:tracePt t="11756" x="6303963" y="5911850"/>
          <p14:tracePt t="11773" x="5857875" y="5894388"/>
          <p14:tracePt t="11790" x="5653088" y="5884863"/>
          <p14:tracePt t="11806" x="5411788" y="5875338"/>
          <p14:tracePt t="11823" x="5241925" y="5857875"/>
          <p14:tracePt t="11840" x="5187950" y="5848350"/>
          <p14:tracePt t="11856" x="5153025" y="5840413"/>
          <p14:tracePt t="11873" x="5143500" y="5830888"/>
          <p14:tracePt t="12033" x="5133975" y="5830888"/>
          <p14:tracePt t="12043" x="5116513" y="5830888"/>
          <p14:tracePt t="12053" x="5081588" y="5830888"/>
          <p14:tracePt t="12063" x="5018088" y="5840413"/>
          <p14:tracePt t="12073" x="4938713" y="5875338"/>
          <p14:tracePt t="12090" x="4840288" y="5911850"/>
          <p14:tracePt t="12106" x="4625975" y="6000750"/>
          <p14:tracePt t="12123" x="4429125" y="6081713"/>
          <p14:tracePt t="12140" x="4348163" y="6108700"/>
          <p14:tracePt t="12157" x="4232275" y="6143625"/>
          <p14:tracePt t="12173" x="4179888" y="6170613"/>
          <p14:tracePt t="12190" x="4160838" y="6170613"/>
          <p14:tracePt t="12453" x="4152900" y="6170613"/>
          <p14:tracePt t="12463" x="4152900" y="6161088"/>
          <p14:tracePt t="12473" x="4143375" y="6153150"/>
          <p14:tracePt t="12483" x="4143375" y="6134100"/>
          <p14:tracePt t="12493" x="4133850" y="6116638"/>
          <p14:tracePt t="12506" x="4133850" y="6099175"/>
          <p14:tracePt t="12523" x="4133850" y="6045200"/>
          <p14:tracePt t="12540" x="4133850" y="6018213"/>
          <p14:tracePt t="12556" x="4133850" y="5965825"/>
          <p14:tracePt t="12573" x="4143375" y="5938838"/>
          <p14:tracePt t="12590" x="4143375" y="5929313"/>
          <p14:tracePt t="12606" x="4160838" y="5911850"/>
          <p14:tracePt t="12623" x="4160838" y="5902325"/>
          <p14:tracePt t="12640" x="4160838" y="5894388"/>
          <p14:tracePt t="12656" x="4170363" y="5894388"/>
          <p14:tracePt t="12713" x="4179888" y="5894388"/>
          <p14:tracePt t="12733" x="4187825" y="5894388"/>
          <p14:tracePt t="12743" x="4197350" y="5902325"/>
          <p14:tracePt t="12753" x="4205288" y="5919788"/>
          <p14:tracePt t="12763" x="4214813" y="5929313"/>
          <p14:tracePt t="12773" x="4224338" y="5938838"/>
          <p14:tracePt t="12790" x="4232275" y="5946775"/>
          <p14:tracePt t="12806" x="4241800" y="5946775"/>
          <p14:tracePt t="12823" x="4251325" y="5956300"/>
          <p14:tracePt t="12840" x="4251325" y="5965825"/>
          <p14:tracePt t="13013" x="4259263" y="5965825"/>
          <p14:tracePt t="13024" x="4268788" y="5965825"/>
          <p14:tracePt t="13044" x="4276725" y="5965825"/>
          <p14:tracePt t="13053" x="4295775" y="5973763"/>
          <p14:tracePt t="13064" x="4303713" y="5973763"/>
          <p14:tracePt t="13074" x="4322763" y="5983288"/>
          <p14:tracePt t="13090" x="4340225" y="5983288"/>
          <p14:tracePt t="13106" x="4384675" y="5983288"/>
          <p14:tracePt t="13123" x="4419600" y="5983288"/>
          <p14:tracePt t="13140" x="4438650" y="5983288"/>
          <p14:tracePt t="13156" x="4473575" y="5983288"/>
          <p14:tracePt t="13173" x="4527550" y="5983288"/>
          <p14:tracePt t="13190" x="4562475" y="5983288"/>
          <p14:tracePt t="13206" x="4679950" y="5973763"/>
          <p14:tracePt t="13223" x="4830763" y="5929313"/>
          <p14:tracePt t="13240" x="4911725" y="5894388"/>
          <p14:tracePt t="13256" x="5099050" y="5822950"/>
          <p14:tracePt t="13273" x="5268913" y="5768975"/>
          <p14:tracePt t="13290" x="5348288" y="5741988"/>
          <p14:tracePt t="13306" x="5491163" y="5688013"/>
          <p14:tracePt t="13323" x="5599113" y="5670550"/>
          <p14:tracePt t="13339" x="5634038" y="5661025"/>
          <p14:tracePt t="13356" x="5697538" y="5643563"/>
          <p14:tracePt t="13373" x="5724525" y="5634038"/>
          <p14:tracePt t="13390" x="5732463" y="5634038"/>
          <p14:tracePt t="13423" x="5741988" y="5634038"/>
          <p14:tracePt t="13474" x="5705475" y="5634038"/>
          <p14:tracePt t="13484" x="5616575" y="5634038"/>
          <p14:tracePt t="13494" x="5456238" y="5634038"/>
          <p14:tracePt t="13506" x="5232400" y="5634038"/>
          <p14:tracePt t="13523" x="4991100" y="5634038"/>
          <p14:tracePt t="13539" x="4670425" y="5608638"/>
          <p14:tracePt t="13556" x="4545013" y="5589588"/>
          <p14:tracePt t="13573" x="4518025" y="5581650"/>
          <p14:tracePt t="13590" x="4510088" y="5572125"/>
          <p14:tracePt t="13634" x="4518025" y="5572125"/>
          <p14:tracePt t="13644" x="4572000" y="5572125"/>
          <p14:tracePt t="13656" x="4643438" y="5589588"/>
          <p14:tracePt t="13673" x="4724400" y="5616575"/>
          <p14:tracePt t="13689" x="4884738" y="5680075"/>
          <p14:tracePt t="13706" x="5000625" y="5732463"/>
          <p14:tracePt t="13723" x="5045075" y="5759450"/>
          <p14:tracePt t="13740" x="5072063" y="5786438"/>
          <p14:tracePt t="13756" x="5089525" y="5795963"/>
          <p14:tracePt t="13773" x="5099050" y="5795963"/>
          <p14:tracePt t="13790" x="5099050" y="5803900"/>
          <p14:tracePt t="13806" x="5108575" y="5803900"/>
          <p14:tracePt t="13823" x="5116513" y="5813425"/>
          <p14:tracePt t="13840" x="5153025" y="5830888"/>
          <p14:tracePt t="13856" x="5214938" y="5857875"/>
          <p14:tracePt t="13873" x="5268913" y="5884863"/>
          <p14:tracePt t="13889" x="5375275" y="5929313"/>
          <p14:tracePt t="13906" x="5446713" y="5956300"/>
          <p14:tracePt t="14104" x="5473700" y="5956300"/>
          <p14:tracePt t="14114" x="5537200" y="5956300"/>
          <p14:tracePt t="14125" x="5715000" y="5956300"/>
          <p14:tracePt t="14139" x="6054725" y="5956300"/>
          <p14:tracePt t="14156" x="6732588" y="5946775"/>
          <p14:tracePt t="14173" x="7010400" y="5938838"/>
          <p14:tracePt t="14189" x="7323138" y="5902325"/>
          <p14:tracePt t="14206" x="7456488" y="5894388"/>
          <p14:tracePt t="14223" x="7483475" y="5894388"/>
          <p14:tracePt t="14239" x="7500938" y="5884863"/>
          <p14:tracePt t="14315" x="7483475" y="5911850"/>
          <p14:tracePt t="14325" x="7439025" y="5938838"/>
          <p14:tracePt t="14335" x="7375525" y="6000750"/>
          <p14:tracePt t="14345" x="7286625" y="6072188"/>
          <p14:tracePt t="14356" x="7170738" y="6143625"/>
          <p14:tracePt t="14373" x="7054850" y="6205538"/>
          <p14:tracePt t="14389" x="6813550" y="6286500"/>
          <p14:tracePt t="14406" x="6626225" y="6330950"/>
          <p14:tracePt t="14423" x="6537325" y="6340475"/>
          <p14:tracePt t="14439" x="6348413" y="6348413"/>
          <p14:tracePt t="14456" x="6188075" y="6348413"/>
          <p14:tracePt t="14473" x="6099175" y="6340475"/>
          <p14:tracePt t="14489" x="5983288" y="6303963"/>
          <p14:tracePt t="14506" x="5911850" y="6286500"/>
          <p14:tracePt t="14523" x="5867400" y="6269038"/>
          <p14:tracePt t="14539" x="5803900" y="6259513"/>
          <p14:tracePt t="14556" x="5715000" y="6251575"/>
          <p14:tracePt t="14573" x="5680075" y="6242050"/>
          <p14:tracePt t="14589" x="5589588" y="6232525"/>
          <p14:tracePt t="14606" x="5491163" y="6215063"/>
          <p14:tracePt t="14623" x="5429250" y="6215063"/>
          <p14:tracePt t="14639" x="5330825" y="6197600"/>
          <p14:tracePt t="14656" x="5241925" y="6188075"/>
          <p14:tracePt t="14673" x="5197475" y="6180138"/>
          <p14:tracePt t="14689" x="5126038" y="6170613"/>
          <p14:tracePt t="14706" x="5062538" y="6161088"/>
          <p14:tracePt t="14723" x="5037138" y="6153150"/>
          <p14:tracePt t="14739" x="4956175" y="6153150"/>
          <p14:tracePt t="14756" x="4884738" y="6153150"/>
          <p14:tracePt t="14773" x="4848225" y="6153150"/>
          <p14:tracePt t="14789" x="4776788" y="6153150"/>
          <p14:tracePt t="14806" x="4697413" y="6170613"/>
          <p14:tracePt t="14823" x="4660900" y="6180138"/>
          <p14:tracePt t="14839" x="4581525" y="6188075"/>
          <p14:tracePt t="14856" x="4500563" y="6205538"/>
          <p14:tracePt t="14873" x="4465638" y="6205538"/>
          <p14:tracePt t="14889" x="4402138" y="6215063"/>
          <p14:tracePt t="14906" x="4348163" y="6224588"/>
          <p14:tracePt t="14923" x="4322763" y="6224588"/>
          <p14:tracePt t="14939" x="4286250" y="6224588"/>
          <p14:tracePt t="14956" x="4241800" y="6224588"/>
          <p14:tracePt t="14973" x="4232275" y="6224588"/>
          <p14:tracePt t="14989" x="4214813" y="6224588"/>
          <p14:tracePt t="15006" x="4205288" y="6224588"/>
          <p14:tracePt t="15039" x="4187825" y="6224588"/>
          <p14:tracePt t="15056" x="4179888" y="6224588"/>
          <p14:tracePt t="15073" x="4170363" y="6224588"/>
          <p14:tracePt t="15089" x="4160838" y="6224588"/>
          <p14:tracePt t="15106" x="4152900" y="6224588"/>
          <p14:tracePt t="15155" x="4143375" y="6224588"/>
          <p14:tracePt t="15245" x="4152900" y="6224588"/>
          <p14:tracePt t="15255" x="4197350" y="6224588"/>
          <p14:tracePt t="15265" x="4268788" y="6224588"/>
          <p14:tracePt t="15275" x="4357688" y="6224588"/>
          <p14:tracePt t="15289" x="4456113" y="6224588"/>
          <p14:tracePt t="15306" x="4687888" y="6224588"/>
          <p14:tracePt t="15323" x="4803775" y="6224588"/>
          <p14:tracePt t="15339" x="5037138" y="6224588"/>
          <p14:tracePt t="15356" x="5232400" y="6224588"/>
          <p14:tracePt t="15373" x="5313363" y="6224588"/>
          <p14:tracePt t="15389" x="5411788" y="6224588"/>
          <p14:tracePt t="15406" x="5456238" y="6224588"/>
          <p14:tracePt t="15423" x="5465763" y="6224588"/>
          <p14:tracePt t="15439" x="5473700" y="6224588"/>
          <p14:tracePt t="15536" x="5483225" y="6197600"/>
          <p14:tracePt t="15546" x="5491163" y="6170613"/>
          <p14:tracePt t="15556" x="5510213" y="6116638"/>
          <p14:tracePt t="15566" x="5537200" y="6054725"/>
          <p14:tracePt t="15575" x="5562600" y="6000750"/>
          <p14:tracePt t="15589" x="5581650" y="5938838"/>
          <p14:tracePt t="15606" x="5626100" y="5857875"/>
          <p14:tracePt t="15623" x="5643563" y="5822950"/>
          <p14:tracePt t="15639" x="5653088" y="5803900"/>
          <p14:tracePt t="15656" x="5670550" y="578643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114" t="23894" r="35324" b="8959"/>
          <a:stretch/>
        </p:blipFill>
        <p:spPr>
          <a:xfrm>
            <a:off x="3834063" y="474204"/>
            <a:ext cx="4539915" cy="6218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65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131"/>
    </mc:Choice>
    <mc:Fallback xmlns="">
      <p:transition advTm="371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7" x="5670550" y="5776913"/>
          <p14:tracePt t="937" x="5680075" y="5751513"/>
          <p14:tracePt t="947" x="5697538" y="5715000"/>
          <p14:tracePt t="958" x="5732463" y="5643563"/>
          <p14:tracePt t="974" x="5776913" y="5527675"/>
          <p14:tracePt t="991" x="5956300" y="5099050"/>
          <p14:tracePt t="1008" x="6126163" y="4473575"/>
          <p14:tracePt t="1024" x="6205538" y="4179888"/>
          <p14:tracePt t="1041" x="6286500" y="3714750"/>
          <p14:tracePt t="1058" x="6340475" y="3276600"/>
          <p14:tracePt t="1074" x="6367463" y="3116263"/>
          <p14:tracePt t="1091" x="6411913" y="2795588"/>
          <p14:tracePt t="1108" x="6446838" y="2536825"/>
          <p14:tracePt t="1124" x="6483350" y="2428875"/>
          <p14:tracePt t="1141" x="6510338" y="2303463"/>
          <p14:tracePt t="1158" x="6510338" y="2241550"/>
          <p14:tracePt t="1174" x="6518275" y="2224088"/>
          <p14:tracePt t="1191" x="6518275" y="2214563"/>
          <p14:tracePt t="1448" x="6527800" y="2214563"/>
          <p14:tracePt t="1459" x="6537325" y="2205038"/>
          <p14:tracePt t="1468" x="6562725" y="2197100"/>
          <p14:tracePt t="1478" x="6626225" y="2170113"/>
          <p14:tracePt t="1491" x="6724650" y="2125663"/>
          <p14:tracePt t="1508" x="6848475" y="2071688"/>
          <p14:tracePt t="1524" x="7108825" y="1973263"/>
          <p14:tracePt t="1541" x="7277100" y="1911350"/>
          <p14:tracePt t="1558" x="7340600" y="1874838"/>
          <p14:tracePt t="1574" x="7367588" y="1866900"/>
          <p14:tracePt t="1591" x="7375525" y="1857375"/>
          <p14:tracePt t="1808" x="7385050" y="1857375"/>
          <p14:tracePt t="1828" x="7394575" y="1857375"/>
          <p14:tracePt t="1838" x="7402513" y="1866900"/>
          <p14:tracePt t="1859" x="7412038" y="1866900"/>
          <p14:tracePt t="1868" x="7412038" y="1874838"/>
          <p14:tracePt t="2069" x="7412038" y="1884363"/>
          <p14:tracePt t="2079" x="7402513" y="1884363"/>
          <p14:tracePt t="2089" x="7375525" y="1901825"/>
          <p14:tracePt t="2099" x="7331075" y="1911350"/>
          <p14:tracePt t="2109" x="7286625" y="1928813"/>
          <p14:tracePt t="2124" x="7232650" y="1938338"/>
          <p14:tracePt t="2141" x="7126288" y="1938338"/>
          <p14:tracePt t="2157" x="7062788" y="1938338"/>
          <p14:tracePt t="2174" x="6946900" y="1938338"/>
          <p14:tracePt t="2191" x="6848475" y="1938338"/>
          <p14:tracePt t="2207" x="6804025" y="1938338"/>
          <p14:tracePt t="2210" x="6777038" y="1928813"/>
          <p14:tracePt t="2224" x="6751638" y="1928813"/>
          <p14:tracePt t="2241" x="6732588" y="1919288"/>
          <p14:tracePt t="2257" x="6724650" y="1919288"/>
          <p14:tracePt t="2274" x="6715125" y="1919288"/>
          <p14:tracePt t="2389" x="6705600" y="1919288"/>
          <p14:tracePt t="2399" x="6705600" y="1911350"/>
          <p14:tracePt t="2439" x="6697663" y="1911350"/>
          <p14:tracePt t="2460" x="6680200" y="1911350"/>
          <p14:tracePt t="2469" x="6670675" y="1911350"/>
          <p14:tracePt t="2479" x="6661150" y="1911350"/>
          <p14:tracePt t="2491" x="6653213" y="1911350"/>
          <p14:tracePt t="2507" x="6634163" y="1911350"/>
          <p14:tracePt t="2524" x="6608763" y="1911350"/>
          <p14:tracePt t="2541" x="6581775" y="1911350"/>
          <p14:tracePt t="2557" x="6562725" y="1911350"/>
          <p14:tracePt t="2574" x="6537325" y="1911350"/>
          <p14:tracePt t="2591" x="6518275" y="1911350"/>
          <p14:tracePt t="2607" x="6510338" y="1911350"/>
          <p14:tracePt t="2624" x="6500813" y="1911350"/>
          <p14:tracePt t="2929" x="6491288" y="1911350"/>
          <p14:tracePt t="2940" x="6483350" y="1911350"/>
          <p14:tracePt t="2950" x="6465888" y="1911350"/>
          <p14:tracePt t="2960" x="6438900" y="1911350"/>
          <p14:tracePt t="2974" x="6419850" y="1911350"/>
          <p14:tracePt t="2991" x="6348413" y="1893888"/>
          <p14:tracePt t="3007" x="6323013" y="1893888"/>
          <p14:tracePt t="3024" x="6269038" y="1884363"/>
          <p14:tracePt t="3041" x="6232525" y="1874838"/>
          <p14:tracePt t="3057" x="6215063" y="1874838"/>
          <p14:tracePt t="3074" x="6180138" y="1866900"/>
          <p14:tracePt t="3091" x="6161088" y="1866900"/>
          <p14:tracePt t="3107" x="6143625" y="1866900"/>
          <p14:tracePt t="3124" x="6126163" y="1866900"/>
          <p14:tracePt t="3141" x="6099175" y="1866900"/>
          <p14:tracePt t="3157" x="6089650" y="1866900"/>
          <p14:tracePt t="3174" x="6054725" y="1866900"/>
          <p14:tracePt t="3191" x="6010275" y="1866900"/>
          <p14:tracePt t="3207" x="5983288" y="1866900"/>
          <p14:tracePt t="3224" x="5919788" y="1866900"/>
          <p14:tracePt t="3241" x="5848350" y="1874838"/>
          <p14:tracePt t="3257" x="5795963" y="1874838"/>
          <p14:tracePt t="3274" x="5688013" y="1884363"/>
          <p14:tracePt t="3291" x="5562600" y="1893888"/>
          <p14:tracePt t="3307" x="5491163" y="1893888"/>
          <p14:tracePt t="3324" x="5446713" y="1893888"/>
          <p14:tracePt t="3550" x="5438775" y="1893888"/>
          <p14:tracePt t="3560" x="5411788" y="1893888"/>
          <p14:tracePt t="3570" x="5375275" y="1893888"/>
          <p14:tracePt t="3580" x="5313363" y="1893888"/>
          <p14:tracePt t="3591" x="5241925" y="1884363"/>
          <p14:tracePt t="3607" x="5153025" y="1874838"/>
          <p14:tracePt t="3624" x="5010150" y="1874838"/>
          <p14:tracePt t="3641" x="4911725" y="1866900"/>
          <p14:tracePt t="3657" x="4875213" y="1866900"/>
          <p14:tracePt t="3674" x="4830763" y="1866900"/>
          <p14:tracePt t="3691" x="4795838" y="1866900"/>
          <p14:tracePt t="3707" x="4776788" y="1866900"/>
          <p14:tracePt t="3724" x="4759325" y="1866900"/>
          <p14:tracePt t="3741" x="4741863" y="1866900"/>
          <p14:tracePt t="3757" x="4732338" y="1866900"/>
          <p14:tracePt t="3800" x="4724400" y="1866900"/>
          <p14:tracePt t="3860" x="4714875" y="1866900"/>
          <p14:tracePt t="3870" x="4705350" y="1866900"/>
          <p14:tracePt t="3890" x="4697413" y="1866900"/>
          <p14:tracePt t="3900" x="4679950" y="1866900"/>
          <p14:tracePt t="3910" x="4660900" y="1866900"/>
          <p14:tracePt t="3924" x="4652963" y="1866900"/>
          <p14:tracePt t="3941" x="4616450" y="1866900"/>
          <p14:tracePt t="3957" x="4598988" y="1866900"/>
          <p14:tracePt t="3974" x="4562475" y="1866900"/>
          <p14:tracePt t="3990" x="4537075" y="1866900"/>
          <p14:tracePt t="4007" x="4527550" y="1866900"/>
          <p14:tracePt t="4024" x="4510088" y="1866900"/>
          <p14:tracePt t="4041" x="4500563" y="1866900"/>
          <p14:tracePt t="4057" x="4491038" y="1866900"/>
          <p14:tracePt t="4074" x="4483100" y="1866900"/>
          <p14:tracePt t="4091" x="4465638" y="1866900"/>
          <p14:tracePt t="4124" x="4446588" y="1866900"/>
          <p14:tracePt t="4140" x="4438650" y="1866900"/>
          <p14:tracePt t="4174" x="4429125" y="1866900"/>
          <p14:tracePt t="4191" x="4429125" y="1857375"/>
          <p14:tracePt t="4471" x="4438650" y="1857375"/>
          <p14:tracePt t="4481" x="4483100" y="1874838"/>
          <p14:tracePt t="4492" x="4572000" y="1893888"/>
          <p14:tracePt t="4501" x="4687888" y="1919288"/>
          <p14:tracePt t="4511" x="4848225" y="1955800"/>
          <p14:tracePt t="4524" x="5054600" y="1990725"/>
          <p14:tracePt t="4541" x="5286375" y="2017713"/>
          <p14:tracePt t="4557" x="5724525" y="2071688"/>
          <p14:tracePt t="4574" x="6153150" y="2108200"/>
          <p14:tracePt t="4591" x="6446838" y="2143125"/>
          <p14:tracePt t="4607" x="6581775" y="2152650"/>
          <p14:tracePt t="4624" x="6777038" y="2179638"/>
          <p14:tracePt t="4641" x="6902450" y="2197100"/>
          <p14:tracePt t="4657" x="6956425" y="2205038"/>
          <p14:tracePt t="4674" x="6991350" y="2214563"/>
          <p14:tracePt t="4691" x="7000875" y="2214563"/>
          <p14:tracePt t="4941" x="7010400" y="2214563"/>
          <p14:tracePt t="4951" x="7018338" y="2205038"/>
          <p14:tracePt t="4961" x="7027863" y="2205038"/>
          <p14:tracePt t="4974" x="7037388" y="2197100"/>
          <p14:tracePt t="4991" x="7054850" y="2187575"/>
          <p14:tracePt t="5007" x="7062788" y="2187575"/>
          <p14:tracePt t="5024" x="7099300" y="2179638"/>
          <p14:tracePt t="5040" x="7108825" y="2179638"/>
          <p14:tracePt t="5057" x="7143750" y="2179638"/>
          <p14:tracePt t="5074" x="7161213" y="2179638"/>
          <p14:tracePt t="5091" x="7180263" y="2179638"/>
          <p14:tracePt t="5107" x="7188200" y="2179638"/>
          <p14:tracePt t="5124" x="7205663" y="2179638"/>
          <p14:tracePt t="5140" x="7215188" y="2179638"/>
          <p14:tracePt t="5157" x="7224713" y="2179638"/>
          <p14:tracePt t="5174" x="7232650" y="2187575"/>
          <p14:tracePt t="5190" x="7242175" y="2187575"/>
          <p14:tracePt t="5207" x="7251700" y="2187575"/>
          <p14:tracePt t="5332" x="7259638" y="2197100"/>
          <p14:tracePt t="5362" x="7259638" y="2214563"/>
          <p14:tracePt t="5372" x="7269163" y="2214563"/>
          <p14:tracePt t="5382" x="7277100" y="2232025"/>
          <p14:tracePt t="5392" x="7277100" y="2241550"/>
          <p14:tracePt t="5407" x="7286625" y="2241550"/>
          <p14:tracePt t="5424" x="7286625" y="2259013"/>
          <p14:tracePt t="5440" x="7296150" y="2259013"/>
          <p14:tracePt t="5457" x="7296150" y="2268538"/>
          <p14:tracePt t="5474" x="7304088" y="2268538"/>
          <p14:tracePt t="5662" x="7296150" y="2268538"/>
          <p14:tracePt t="5672" x="7296150" y="2241550"/>
          <p14:tracePt t="5682" x="7286625" y="2224088"/>
          <p14:tracePt t="5693" x="7277100" y="2214563"/>
          <p14:tracePt t="5707" x="7277100" y="2197100"/>
          <p14:tracePt t="5724" x="7259638" y="2170113"/>
          <p14:tracePt t="5740" x="7259638" y="2160588"/>
          <p14:tracePt t="5742" x="7259638" y="2152650"/>
          <p14:tracePt t="5762" x="7259638" y="2143125"/>
          <p14:tracePt t="5774" x="7259638" y="2133600"/>
          <p14:tracePt t="5812" x="7259638" y="2125663"/>
          <p14:tracePt t="5842" x="7251700" y="2125663"/>
          <p14:tracePt t="5862" x="7251700" y="2116138"/>
          <p14:tracePt t="5872" x="7251700" y="2108200"/>
          <p14:tracePt t="5882" x="7242175" y="2098675"/>
          <p14:tracePt t="5893" x="7242175" y="2089150"/>
          <p14:tracePt t="5907" x="7242175" y="2081213"/>
          <p14:tracePt t="5924" x="7242175" y="2071688"/>
          <p14:tracePt t="5943" x="7242175" y="2062163"/>
          <p14:tracePt t="5973" x="7232650" y="2062163"/>
          <p14:tracePt t="5982" x="7232650" y="2054225"/>
          <p14:tracePt t="6013" x="7215188" y="2054225"/>
          <p14:tracePt t="6022" x="7205663" y="2054225"/>
          <p14:tracePt t="6032" x="7197725" y="2054225"/>
          <p14:tracePt t="6043" x="7180263" y="2054225"/>
          <p14:tracePt t="6057" x="7161213" y="2054225"/>
          <p14:tracePt t="6074" x="7108825" y="2054225"/>
          <p14:tracePt t="6090" x="7081838" y="2054225"/>
          <p14:tracePt t="6107" x="7027863" y="2054225"/>
          <p14:tracePt t="6124" x="6973888" y="2054225"/>
          <p14:tracePt t="6140" x="6946900" y="2054225"/>
          <p14:tracePt t="6157" x="6894513" y="2044700"/>
          <p14:tracePt t="6174" x="6840538" y="2044700"/>
          <p14:tracePt t="6190" x="6813550" y="2044700"/>
          <p14:tracePt t="6207" x="6796088" y="2044700"/>
          <p14:tracePt t="6224" x="6777038" y="2044700"/>
          <p14:tracePt t="6303" x="6786563" y="2044700"/>
          <p14:tracePt t="6313" x="6831013" y="2054225"/>
          <p14:tracePt t="6323" x="6902450" y="2071688"/>
          <p14:tracePt t="6333" x="7018338" y="2098675"/>
          <p14:tracePt t="6343" x="7153275" y="2133600"/>
          <p14:tracePt t="6357" x="7296150" y="2160588"/>
          <p14:tracePt t="6374" x="7527925" y="2232025"/>
          <p14:tracePt t="6390" x="7626350" y="2259013"/>
          <p14:tracePt t="6407" x="7796213" y="2295525"/>
          <p14:tracePt t="6424" x="7885113" y="2322513"/>
          <p14:tracePt t="6440" x="7902575" y="2322513"/>
          <p14:tracePt t="6457" x="7920038" y="2322513"/>
          <p14:tracePt t="6543" x="7920038" y="2330450"/>
          <p14:tracePt t="6553" x="7920038" y="2339975"/>
          <p14:tracePt t="6563" x="7902575" y="2339975"/>
          <p14:tracePt t="6573" x="7875588" y="2357438"/>
          <p14:tracePt t="6590" x="7831138" y="2374900"/>
          <p14:tracePt t="6607" x="7715250" y="2419350"/>
          <p14:tracePt t="6624" x="7554913" y="2465388"/>
          <p14:tracePt t="6640" x="7473950" y="2473325"/>
          <p14:tracePt t="6657" x="7313613" y="2490788"/>
          <p14:tracePt t="6674" x="7197725" y="2490788"/>
          <p14:tracePt t="6690" x="7153275" y="2490788"/>
          <p14:tracePt t="6707" x="7089775" y="2482850"/>
          <p14:tracePt t="6724" x="7054850" y="2473325"/>
          <p14:tracePt t="6740" x="7045325" y="2473325"/>
          <p14:tracePt t="6757" x="7037388" y="2465388"/>
          <p14:tracePt t="6790" x="7027863" y="2465388"/>
          <p14:tracePt t="6863" x="7037388" y="2455863"/>
          <p14:tracePt t="6873" x="7054850" y="2446338"/>
          <p14:tracePt t="6883" x="7099300" y="2446338"/>
          <p14:tracePt t="6893" x="7161213" y="2428875"/>
          <p14:tracePt t="6907" x="7251700" y="2411413"/>
          <p14:tracePt t="6924" x="7419975" y="2384425"/>
          <p14:tracePt t="6940" x="7491413" y="2374900"/>
          <p14:tracePt t="6957" x="7599363" y="2366963"/>
          <p14:tracePt t="6974" x="7653338" y="2366963"/>
          <p14:tracePt t="6990" x="7661275" y="2366963"/>
          <p14:tracePt t="7007" x="7670800" y="2366963"/>
          <p14:tracePt t="7113" x="7661275" y="2366963"/>
          <p14:tracePt t="7123" x="7634288" y="2366963"/>
          <p14:tracePt t="7133" x="7608888" y="2366963"/>
          <p14:tracePt t="7143" x="7581900" y="2357438"/>
          <p14:tracePt t="7157" x="7554913" y="2357438"/>
          <p14:tracePt t="7173" x="7491413" y="2357438"/>
          <p14:tracePt t="7190" x="7456488" y="2347913"/>
          <p14:tracePt t="7207" x="7375525" y="2347913"/>
          <p14:tracePt t="7223" x="7286625" y="2347913"/>
          <p14:tracePt t="7240" x="7251700" y="2347913"/>
          <p14:tracePt t="7243" x="7197725" y="2347913"/>
          <p14:tracePt t="7257" x="7161213" y="2347913"/>
          <p14:tracePt t="7273" x="7081838" y="2347913"/>
          <p14:tracePt t="7290" x="7045325" y="2347913"/>
          <p14:tracePt t="7307" x="6956425" y="2357438"/>
          <p14:tracePt t="7324" x="6884988" y="2366963"/>
          <p14:tracePt t="7340" x="6867525" y="2374900"/>
          <p14:tracePt t="7357" x="6831013" y="2393950"/>
          <p14:tracePt t="7373" x="6813550" y="2401888"/>
          <p14:tracePt t="7407" x="6804025" y="2401888"/>
          <p14:tracePt t="7464" x="6804025" y="2411413"/>
          <p14:tracePt t="7474" x="6804025" y="2419350"/>
          <p14:tracePt t="7483" x="6831013" y="2428875"/>
          <p14:tracePt t="7494" x="6867525" y="2455863"/>
          <p14:tracePt t="7507" x="6929438" y="2490788"/>
          <p14:tracePt t="7523" x="7089775" y="2554288"/>
          <p14:tracePt t="7540" x="7180263" y="2598738"/>
          <p14:tracePt t="7557" x="7340600" y="2643188"/>
          <p14:tracePt t="7574" x="7473950" y="2679700"/>
          <p14:tracePt t="7590" x="7518400" y="2697163"/>
          <p14:tracePt t="7607" x="7554913" y="2705100"/>
          <p14:tracePt t="7624" x="7572375" y="2705100"/>
          <p14:tracePt t="7640" x="7581900" y="2705100"/>
          <p14:tracePt t="7904" x="7589838" y="2705100"/>
          <p14:tracePt t="7924" x="7589838" y="2697163"/>
          <p14:tracePt t="7934" x="7589838" y="2687638"/>
          <p14:tracePt t="7954" x="7589838" y="2670175"/>
          <p14:tracePt t="7964" x="7599363" y="2670175"/>
          <p14:tracePt t="7974" x="7599363" y="2660650"/>
          <p14:tracePt t="8014" x="7599363" y="2652713"/>
          <p14:tracePt t="8064" x="7599363" y="2643188"/>
          <p14:tracePt t="8074" x="7599363" y="2633663"/>
          <p14:tracePt t="8084" x="7581900" y="2633663"/>
          <p14:tracePt t="8094" x="7562850" y="2625725"/>
          <p14:tracePt t="8107" x="7537450" y="2608263"/>
          <p14:tracePt t="8124" x="7456488" y="2589213"/>
          <p14:tracePt t="8140" x="7419975" y="2571750"/>
          <p14:tracePt t="8157" x="7340600" y="2544763"/>
          <p14:tracePt t="8174" x="7269163" y="2536825"/>
          <p14:tracePt t="8190" x="7232650" y="2527300"/>
          <p14:tracePt t="8207" x="7180263" y="2517775"/>
          <p14:tracePt t="8224" x="7126288" y="2517775"/>
          <p14:tracePt t="8240" x="7108825" y="2517775"/>
          <p14:tracePt t="8257" x="7062788" y="2517775"/>
          <p14:tracePt t="8274" x="7045325" y="2517775"/>
          <p14:tracePt t="8290" x="7000875" y="2517775"/>
          <p14:tracePt t="8307" x="6983413" y="2527300"/>
          <p14:tracePt t="8323" x="6973888" y="2527300"/>
          <p14:tracePt t="8340" x="6965950" y="2536825"/>
          <p14:tracePt t="8545" x="6956425" y="2536825"/>
          <p14:tracePt t="8554" x="6919913" y="2544763"/>
          <p14:tracePt t="8564" x="6858000" y="2562225"/>
          <p14:tracePt t="8575" x="6769100" y="2581275"/>
          <p14:tracePt t="8590" x="6634163" y="2589213"/>
          <p14:tracePt t="8607" x="6269038" y="2616200"/>
          <p14:tracePt t="8623" x="6116638" y="2616200"/>
          <p14:tracePt t="8640" x="5840413" y="2616200"/>
          <p14:tracePt t="8657" x="5634038" y="2616200"/>
          <p14:tracePt t="8673" x="5545138" y="2616200"/>
          <p14:tracePt t="8690" x="5402263" y="2608263"/>
          <p14:tracePt t="8707" x="5286375" y="2581275"/>
          <p14:tracePt t="8723" x="5241925" y="2571750"/>
          <p14:tracePt t="8740" x="5160963" y="2544763"/>
          <p14:tracePt t="8757" x="5116513" y="2527300"/>
          <p14:tracePt t="8773" x="5089525" y="2517775"/>
          <p14:tracePt t="8790" x="5062538" y="2517775"/>
          <p14:tracePt t="8807" x="5045075" y="2500313"/>
          <p14:tracePt t="8823" x="5037138" y="2500313"/>
          <p14:tracePt t="8840" x="5027613" y="2500313"/>
          <p14:tracePt t="8935" x="5037138" y="2500313"/>
          <p14:tracePt t="8945" x="5072063" y="2500313"/>
          <p14:tracePt t="8955" x="5143500" y="2500313"/>
          <p14:tracePt t="8965" x="5241925" y="2500313"/>
          <p14:tracePt t="8976" x="5357813" y="2509838"/>
          <p14:tracePt t="8990" x="5510213" y="2544763"/>
          <p14:tracePt t="9007" x="5867400" y="2616200"/>
          <p14:tracePt t="9023" x="5991225" y="2633663"/>
          <p14:tracePt t="9040" x="6215063" y="2687638"/>
          <p14:tracePt t="9057" x="6375400" y="2714625"/>
          <p14:tracePt t="9073" x="6419850" y="2724150"/>
          <p14:tracePt t="9090" x="6500813" y="2724150"/>
          <p14:tracePt t="9107" x="6537325" y="2732088"/>
          <p14:tracePt t="9123" x="6554788" y="2732088"/>
          <p14:tracePt t="9140" x="6562725" y="2732088"/>
          <p14:tracePt t="9157" x="6589713" y="2732088"/>
          <p14:tracePt t="9173" x="6599238" y="2732088"/>
          <p14:tracePt t="9190" x="6626225" y="2732088"/>
          <p14:tracePt t="9207" x="6643688" y="2741613"/>
          <p14:tracePt t="9223" x="6661150" y="2741613"/>
          <p14:tracePt t="9240" x="6688138" y="2741613"/>
          <p14:tracePt t="9257" x="6724650" y="2741613"/>
          <p14:tracePt t="9273" x="6751638" y="2741613"/>
          <p14:tracePt t="9290" x="6804025" y="2741613"/>
          <p14:tracePt t="9307" x="6875463" y="2724150"/>
          <p14:tracePt t="9323" x="6894513" y="2724150"/>
          <p14:tracePt t="9340" x="6938963" y="2705100"/>
          <p14:tracePt t="9357" x="6983413" y="2705100"/>
          <p14:tracePt t="9373" x="6991350" y="2697163"/>
          <p14:tracePt t="9390" x="7018338" y="2679700"/>
          <p14:tracePt t="9407" x="7037388" y="2679700"/>
          <p14:tracePt t="9423" x="7037388" y="2670175"/>
          <p14:tracePt t="9645" x="7045325" y="2670175"/>
          <p14:tracePt t="9655" x="7062788" y="2670175"/>
          <p14:tracePt t="9665" x="7099300" y="2670175"/>
          <p14:tracePt t="9676" x="7153275" y="2697163"/>
          <p14:tracePt t="9690" x="7224713" y="2724150"/>
          <p14:tracePt t="9707" x="7358063" y="2803525"/>
          <p14:tracePt t="9723" x="7412038" y="2840038"/>
          <p14:tracePt t="9740" x="7466013" y="2884488"/>
          <p14:tracePt t="9757" x="7483475" y="2894013"/>
          <p14:tracePt t="9773" x="7491413" y="2901950"/>
          <p14:tracePt t="9790" x="7500938" y="2901950"/>
          <p14:tracePt t="9826" x="7500938" y="2911475"/>
          <p14:tracePt t="9865" x="7500938" y="2919413"/>
          <p14:tracePt t="9885" x="7500938" y="2928938"/>
          <p14:tracePt t="9896" x="7491413" y="2938463"/>
          <p14:tracePt t="9916" x="7483475" y="2946400"/>
          <p14:tracePt t="9926" x="7473950" y="2946400"/>
          <p14:tracePt t="9936" x="7466013" y="2955925"/>
          <p14:tracePt t="9946" x="7446963" y="2965450"/>
          <p14:tracePt t="9956" x="7429500" y="2965450"/>
          <p14:tracePt t="9973" x="7412038" y="2973388"/>
          <p14:tracePt t="9990" x="7375525" y="2982913"/>
          <p14:tracePt t="10007" x="7331075" y="2982913"/>
          <p14:tracePt t="10023" x="7323138" y="2990850"/>
          <p14:tracePt t="10040" x="7296150" y="2990850"/>
          <p14:tracePt t="10057" x="7269163" y="2990850"/>
          <p14:tracePt t="10073" x="7259638" y="2990850"/>
          <p14:tracePt t="10090" x="7232650" y="2990850"/>
          <p14:tracePt t="10107" x="7215188" y="2990850"/>
          <p14:tracePt t="10123" x="7197725" y="2990850"/>
          <p14:tracePt t="10140" x="7188200" y="2990850"/>
          <p14:tracePt t="10156" x="7170738" y="2990850"/>
          <p14:tracePt t="10190" x="7161213" y="2990850"/>
          <p14:tracePt t="10206" x="7161213" y="2982913"/>
          <p14:tracePt t="10296" x="7153275" y="2982913"/>
          <p14:tracePt t="10376" x="7143750" y="2982913"/>
          <p14:tracePt t="10386" x="7143750" y="2973388"/>
          <p14:tracePt t="10396" x="7134225" y="2973388"/>
          <p14:tracePt t="10406" x="7126288" y="2965450"/>
          <p14:tracePt t="10423" x="7116763" y="2955925"/>
          <p14:tracePt t="10440" x="7099300" y="2938463"/>
          <p14:tracePt t="10456" x="7089775" y="2938463"/>
          <p14:tracePt t="10473" x="7081838" y="2928938"/>
          <p14:tracePt t="10656" x="7081838" y="2946400"/>
          <p14:tracePt t="10666" x="7081838" y="2955925"/>
          <p14:tracePt t="10676" x="7081838" y="2973388"/>
          <p14:tracePt t="10690" x="7099300" y="3000375"/>
          <p14:tracePt t="10706" x="7170738" y="3081338"/>
          <p14:tracePt t="10723" x="7242175" y="3133725"/>
          <p14:tracePt t="10740" x="7385050" y="3241675"/>
          <p14:tracePt t="10756" x="7510463" y="3340100"/>
          <p14:tracePt t="10773" x="7572375" y="3367088"/>
          <p14:tracePt t="10790" x="7680325" y="3402013"/>
          <p14:tracePt t="10806" x="7742238" y="3411538"/>
          <p14:tracePt t="10823" x="7769225" y="3411538"/>
          <p14:tracePt t="10840" x="7786688" y="3411538"/>
          <p14:tracePt t="10856" x="7796213" y="3411538"/>
          <p14:tracePt t="10907" x="7804150" y="3411538"/>
          <p14:tracePt t="10976" x="7804150" y="3402013"/>
          <p14:tracePt t="10986" x="7804150" y="3384550"/>
          <p14:tracePt t="10996" x="7813675" y="3367088"/>
          <p14:tracePt t="11007" x="7813675" y="3340100"/>
          <p14:tracePt t="11023" x="7813675" y="3322638"/>
          <p14:tracePt t="11040" x="7813675" y="3268663"/>
          <p14:tracePt t="11056" x="7813675" y="3232150"/>
          <p14:tracePt t="11073" x="7804150" y="3214688"/>
          <p14:tracePt t="11090" x="7786688" y="3187700"/>
          <p14:tracePt t="11106" x="7759700" y="3170238"/>
          <p14:tracePt t="11123" x="7751763" y="3160713"/>
          <p14:tracePt t="11140" x="7715250" y="3143250"/>
          <p14:tracePt t="11156" x="7688263" y="3125788"/>
          <p14:tracePt t="11173" x="7680325" y="3125788"/>
          <p14:tracePt t="11190" x="7653338" y="3108325"/>
          <p14:tracePt t="11206" x="7634288" y="3098800"/>
          <p14:tracePt t="11223" x="7626350" y="3089275"/>
          <p14:tracePt t="11240" x="7608888" y="3081338"/>
          <p14:tracePt t="11257" x="7599363" y="3062288"/>
          <p14:tracePt t="11290" x="7589838" y="3054350"/>
          <p14:tracePt t="11307" x="7581900" y="3044825"/>
          <p14:tracePt t="11607" x="7572375" y="3044825"/>
          <p14:tracePt t="11627" x="7562850" y="3054350"/>
          <p14:tracePt t="11637" x="7545388" y="3071813"/>
          <p14:tracePt t="11647" x="7537450" y="3108325"/>
          <p14:tracePt t="11657" x="7510463" y="3143250"/>
          <p14:tracePt t="11673" x="7491413" y="3187700"/>
          <p14:tracePt t="11690" x="7466013" y="3259138"/>
          <p14:tracePt t="11707" x="7446963" y="3295650"/>
          <p14:tracePt t="11723" x="7439025" y="3303588"/>
          <p14:tracePt t="11740" x="7429500" y="3313113"/>
          <p14:tracePt t="11767" x="7429500" y="3322638"/>
          <p14:tracePt t="11837" x="7429500" y="3330575"/>
          <p14:tracePt t="11847" x="7429500" y="3340100"/>
          <p14:tracePt t="11867" x="7429500" y="3357563"/>
          <p14:tracePt t="11877" x="7439025" y="3375025"/>
          <p14:tracePt t="11890" x="7439025" y="3384550"/>
          <p14:tracePt t="11906" x="7446963" y="3394075"/>
          <p14:tracePt t="11923" x="7456488" y="3419475"/>
          <p14:tracePt t="11940" x="7466013" y="3429000"/>
          <p14:tracePt t="11988" x="7466013" y="3438525"/>
          <p14:tracePt t="12097" x="7466013" y="3429000"/>
          <p14:tracePt t="12108" x="7466013" y="3411538"/>
          <p14:tracePt t="12117" x="7456488" y="3394075"/>
          <p14:tracePt t="12127" x="7439025" y="3367088"/>
          <p14:tracePt t="12140" x="7429500" y="3348038"/>
          <p14:tracePt t="12156" x="7412038" y="3330575"/>
          <p14:tracePt t="12173" x="7375525" y="3286125"/>
          <p14:tracePt t="12190" x="7340600" y="3259138"/>
          <p14:tracePt t="12206" x="7331075" y="3251200"/>
          <p14:tracePt t="12223" x="7313613" y="3232150"/>
          <p14:tracePt t="12240" x="7313613" y="3224213"/>
          <p14:tracePt t="12256" x="7304088" y="3224213"/>
          <p14:tracePt t="12508" x="7304088" y="3232150"/>
          <p14:tracePt t="12528" x="7304088" y="3241675"/>
          <p14:tracePt t="12548" x="7304088" y="3259138"/>
          <p14:tracePt t="12559" x="7304088" y="3268663"/>
          <p14:tracePt t="12568" x="7304088" y="3276600"/>
          <p14:tracePt t="12578" x="7304088" y="3295650"/>
          <p14:tracePt t="12590" x="7304088" y="3313113"/>
          <p14:tracePt t="12606" x="7304088" y="3340100"/>
          <p14:tracePt t="12623" x="7304088" y="3394075"/>
          <p14:tracePt t="12640" x="7304088" y="3438525"/>
          <p14:tracePt t="12656" x="7304088" y="3446463"/>
          <p14:tracePt t="12908" x="7304088" y="3465513"/>
          <p14:tracePt t="12918" x="7304088" y="3473450"/>
          <p14:tracePt t="12928" x="7304088" y="3490913"/>
          <p14:tracePt t="12939" x="7304088" y="3509963"/>
          <p14:tracePt t="12956" x="7304088" y="3536950"/>
          <p14:tracePt t="12973" x="7304088" y="3589338"/>
          <p14:tracePt t="12989" x="7304088" y="3633788"/>
          <p14:tracePt t="13006" x="7304088" y="3652838"/>
          <p14:tracePt t="13023" x="7304088" y="3687763"/>
          <p14:tracePt t="13039" x="7304088" y="3724275"/>
          <p14:tracePt t="13056" x="7304088" y="3741738"/>
          <p14:tracePt t="13073" x="7304088" y="3795713"/>
          <p14:tracePt t="13089" x="7304088" y="3840163"/>
          <p14:tracePt t="13106" x="7304088" y="3867150"/>
          <p14:tracePt t="13123" x="7304088" y="3902075"/>
          <p14:tracePt t="13139" x="7304088" y="3938588"/>
          <p14:tracePt t="13156" x="7304088" y="3956050"/>
          <p14:tracePt t="13173" x="7304088" y="3990975"/>
          <p14:tracePt t="13189" x="7304088" y="4037013"/>
          <p14:tracePt t="13206" x="7304088" y="4044950"/>
          <p14:tracePt t="13223" x="7304088" y="4071938"/>
          <p14:tracePt t="13239" x="7296150" y="4089400"/>
          <p14:tracePt t="13273" x="7286625" y="4098925"/>
          <p14:tracePt t="13289" x="7286625" y="4116388"/>
          <p14:tracePt t="13306" x="7277100" y="4116388"/>
          <p14:tracePt t="13323" x="7259638" y="4152900"/>
          <p14:tracePt t="13339" x="7232650" y="4187825"/>
          <p14:tracePt t="13356" x="7224713" y="4205288"/>
          <p14:tracePt t="13373" x="7197725" y="4251325"/>
          <p14:tracePt t="13559" x="7180263" y="4251325"/>
          <p14:tracePt t="13569" x="7143750" y="4251325"/>
          <p14:tracePt t="13579" x="7045325" y="4268788"/>
          <p14:tracePt t="13589" x="6884988" y="4313238"/>
          <p14:tracePt t="13606" x="6616700" y="4384675"/>
          <p14:tracePt t="13623" x="6062663" y="4537075"/>
          <p14:tracePt t="13639" x="5562600" y="4652963"/>
          <p14:tracePt t="13656" x="5348288" y="4705350"/>
          <p14:tracePt t="13673" x="5027613" y="4751388"/>
          <p14:tracePt t="13689" x="4803775" y="4768850"/>
          <p14:tracePt t="13706" x="4714875" y="4768850"/>
          <p14:tracePt t="13723" x="4589463" y="4768850"/>
          <p14:tracePt t="13739" x="4500563" y="4768850"/>
          <p14:tracePt t="13756" x="4473575" y="4768850"/>
          <p14:tracePt t="13773" x="4429125" y="4759325"/>
          <p14:tracePt t="13789" x="4402138" y="4751388"/>
          <p14:tracePt t="13806" x="4394200" y="4751388"/>
          <p14:tracePt t="13823" x="4375150" y="4741863"/>
          <p14:tracePt t="13859" x="4367213" y="4741863"/>
          <p14:tracePt t="13889" x="4357688" y="4741863"/>
          <p14:tracePt t="13909" x="4348163" y="4741863"/>
          <p14:tracePt t="13929" x="4340225" y="4741863"/>
          <p14:tracePt t="14059" x="4340225" y="4732338"/>
          <p14:tracePt t="14089" x="4340225" y="4724400"/>
          <p14:tracePt t="14099" x="4340225" y="4705350"/>
          <p14:tracePt t="14109" x="4340225" y="4687888"/>
          <p14:tracePt t="14123" x="4340225" y="4660900"/>
          <p14:tracePt t="14139" x="4340225" y="4608513"/>
          <p14:tracePt t="14156" x="4340225" y="4581525"/>
          <p14:tracePt t="14173" x="4348163" y="4510088"/>
          <p14:tracePt t="14189" x="4367213" y="4419600"/>
          <p14:tracePt t="14206" x="4375150" y="4340225"/>
          <p14:tracePt t="14223" x="4394200" y="4179888"/>
          <p14:tracePt t="14239" x="4402138" y="3990975"/>
          <p14:tracePt t="14256" x="4402138" y="3902075"/>
          <p14:tracePt t="14273" x="4402138" y="3732213"/>
          <p14:tracePt t="14289" x="4402138" y="3643313"/>
          <p14:tracePt t="14529" x="4402138" y="3633788"/>
          <p14:tracePt t="14539" x="4402138" y="3598863"/>
          <p14:tracePt t="14549" x="4419600" y="3527425"/>
          <p14:tracePt t="14559" x="4438650" y="3402013"/>
          <p14:tracePt t="14573" x="4456113" y="3251200"/>
          <p14:tracePt t="14589" x="4500563" y="2751138"/>
          <p14:tracePt t="14606" x="4510088" y="2527300"/>
          <p14:tracePt t="14623" x="4518025" y="2268538"/>
          <p14:tracePt t="14639" x="4518025" y="2081213"/>
          <p14:tracePt t="14656" x="4518025" y="2009775"/>
          <p14:tracePt t="14673" x="4518025" y="1901825"/>
          <p14:tracePt t="14689" x="4518025" y="1812925"/>
          <p14:tracePt t="14706" x="4518025" y="1785938"/>
          <p14:tracePt t="14723" x="4518025" y="1741488"/>
          <p14:tracePt t="14739" x="4518025" y="1714500"/>
          <p14:tracePt t="14773" x="4518025" y="1704975"/>
          <p14:tracePt t="14840" x="4518025" y="1724025"/>
          <p14:tracePt t="14849" x="4518025" y="1812925"/>
          <p14:tracePt t="14860" x="4518025" y="1938338"/>
          <p14:tracePt t="14873" x="4537075" y="2214563"/>
          <p14:tracePt t="14889" x="4554538" y="2581275"/>
          <p14:tracePt t="14906" x="4616450" y="3322638"/>
          <p14:tracePt t="14923" x="4679950" y="3929063"/>
          <p14:tracePt t="14939" x="4705350" y="4179888"/>
          <p14:tracePt t="14956" x="4751388" y="4562475"/>
          <p14:tracePt t="14973" x="4776788" y="4751388"/>
          <p14:tracePt t="14989" x="4776788" y="4813300"/>
          <p14:tracePt t="15006" x="4776788" y="4830763"/>
          <p14:tracePt t="15070" x="4776788" y="4813300"/>
          <p14:tracePt t="15080" x="4776788" y="4751388"/>
          <p14:tracePt t="15090" x="4759325" y="4598988"/>
          <p14:tracePt t="15100" x="4714875" y="4276725"/>
          <p14:tracePt t="15110" x="4679950" y="3973513"/>
          <p14:tracePt t="15123" x="4652963" y="3741738"/>
          <p14:tracePt t="15139" x="4625975" y="3490913"/>
          <p14:tracePt t="15156" x="4608513" y="3429000"/>
          <p14:tracePt t="15172" x="4598988" y="3375025"/>
          <p14:tracePt t="15230" x="4589463" y="3394075"/>
          <p14:tracePt t="15240" x="4572000" y="3509963"/>
          <p14:tracePt t="15250" x="4537075" y="3697288"/>
          <p14:tracePt t="15261" x="4483100" y="4017963"/>
          <p14:tracePt t="15272" x="4438650" y="4375150"/>
          <p14:tracePt t="15289" x="4429125" y="4572000"/>
          <p14:tracePt t="15306" x="4394200" y="4759325"/>
          <p14:tracePt t="15323" x="4394200" y="4803775"/>
          <p14:tracePt t="15339" x="4394200" y="4813300"/>
          <p14:tracePt t="15373" x="4384675" y="4732338"/>
          <p14:tracePt t="15390" x="4375150" y="4572000"/>
          <p14:tracePt t="15406" x="4375150" y="4518025"/>
          <p14:tracePt t="15422" x="4375150" y="4483100"/>
          <p14:tracePt t="15440" x="4375150" y="4473575"/>
          <p14:tracePt t="15472" x="4375150" y="4510088"/>
          <p14:tracePt t="15490" x="4384675" y="4732338"/>
          <p14:tracePt t="15506" x="4394200" y="4867275"/>
          <p14:tracePt t="15523" x="4402138" y="5027613"/>
          <p14:tracePt t="15540" x="4402138" y="5089525"/>
          <p14:tracePt t="15556" x="4402138" y="5099050"/>
          <p14:tracePt t="15591" x="4402138" y="5072063"/>
          <p14:tracePt t="15606" x="4402138" y="5027613"/>
          <p14:tracePt t="15622" x="4402138" y="4946650"/>
          <p14:tracePt t="15639" x="4402138" y="4929188"/>
          <p14:tracePt t="15656" x="4402138" y="4911725"/>
          <p14:tracePt t="15691" x="4411663" y="4911725"/>
          <p14:tracePt t="15706" x="4419600" y="4911725"/>
          <p14:tracePt t="15722" x="4446588" y="4911725"/>
          <p14:tracePt t="15739" x="4465638" y="4919663"/>
          <p14:tracePt t="15756" x="4491038" y="4938713"/>
          <p14:tracePt t="15772" x="4500563" y="4946650"/>
          <p14:tracePt t="15806" x="4510088" y="4946650"/>
          <p14:tracePt t="15891" x="4510088" y="4938713"/>
          <p14:tracePt t="15980" x="4510088" y="4929188"/>
          <p14:tracePt t="16000" x="4510088" y="4919663"/>
          <p14:tracePt t="16010" x="4510088" y="4902200"/>
          <p14:tracePt t="16021" x="4518025" y="4902200"/>
          <p14:tracePt t="16031" x="4518025" y="4884738"/>
          <p14:tracePt t="16041" x="4518025" y="4875213"/>
          <p14:tracePt t="16056" x="4518025" y="4867275"/>
          <p14:tracePt t="16072" x="4518025" y="4848225"/>
          <p14:tracePt t="16106" x="4518025" y="4840288"/>
          <p14:tracePt t="16122" x="4518025" y="4830763"/>
          <p14:tracePt t="16181" x="4518025" y="4822825"/>
          <p14:tracePt t="16201" x="4510088" y="4822825"/>
          <p14:tracePt t="16281" x="4500563" y="4822825"/>
          <p14:tracePt t="16481" x="4518025" y="4822825"/>
          <p14:tracePt t="16492" x="4518025" y="4803775"/>
          <p14:tracePt t="16501" x="4537075" y="4795838"/>
          <p14:tracePt t="16511" x="4545013" y="4776788"/>
          <p14:tracePt t="16522" x="4554538" y="4768850"/>
          <p14:tracePt t="16539" x="4562475" y="4759325"/>
          <p14:tracePt t="16556" x="4572000" y="4751388"/>
          <p14:tracePt t="16572" x="4572000" y="4741863"/>
          <p14:tracePt t="16589" x="4572000" y="4732338"/>
          <p14:tracePt t="16631" x="4562475" y="4732338"/>
          <p14:tracePt t="16642" x="4545013" y="4732338"/>
          <p14:tracePt t="16656" x="4527550" y="4732338"/>
          <p14:tracePt t="16672" x="4483100" y="4751388"/>
          <p14:tracePt t="16689" x="4465638" y="4759325"/>
          <p14:tracePt t="16706" x="4446588" y="4768850"/>
          <p14:tracePt t="16811" x="4456113" y="4776788"/>
          <p14:tracePt t="16821" x="4465638" y="4776788"/>
          <p14:tracePt t="16831" x="4473575" y="4776788"/>
          <p14:tracePt t="16851" x="4483100" y="4776788"/>
          <p14:tracePt t="16911" x="4483100" y="4786313"/>
          <p14:tracePt t="16921" x="4473575" y="4795838"/>
          <p14:tracePt t="16931" x="4456113" y="4803775"/>
          <p14:tracePt t="16942" x="4438650" y="4822825"/>
          <p14:tracePt t="16956" x="4419600" y="4830763"/>
          <p14:tracePt t="16972" x="4384675" y="4857750"/>
          <p14:tracePt t="17006" x="4375150" y="4857750"/>
          <p14:tracePt t="17022" x="4367213" y="4857750"/>
          <p14:tracePt t="17041" x="4367213" y="4848225"/>
          <p14:tracePt t="17056" x="4367213" y="4830763"/>
          <p14:tracePt t="17072" x="4375150" y="4822825"/>
          <p14:tracePt t="17089" x="4394200" y="4813300"/>
          <p14:tracePt t="17106" x="4419600" y="4803775"/>
          <p14:tracePt t="17122" x="4446588" y="4803775"/>
          <p14:tracePt t="17156" x="4465638" y="4822825"/>
          <p14:tracePt t="17172" x="4465638" y="4848225"/>
          <p14:tracePt t="17189" x="4465638" y="4857750"/>
          <p14:tracePt t="17206" x="4446588" y="4875213"/>
          <p14:tracePt t="17222" x="4394200" y="4884738"/>
          <p14:tracePt t="17239" x="4367213" y="4884738"/>
          <p14:tracePt t="17256" x="4330700" y="4830763"/>
          <p14:tracePt t="17272" x="4303713" y="4652963"/>
          <p14:tracePt t="17289" x="4303713" y="4518025"/>
          <p14:tracePt t="17306" x="4375150" y="4268788"/>
          <p14:tracePt t="17322" x="4465638" y="4133850"/>
          <p14:tracePt t="17339" x="4518025" y="4089400"/>
          <p14:tracePt t="17356" x="4633913" y="4044950"/>
          <p14:tracePt t="17372" x="4724400" y="4054475"/>
          <p14:tracePt t="17389" x="4751388" y="4081463"/>
          <p14:tracePt t="17406" x="4813300" y="4205288"/>
          <p14:tracePt t="17422" x="4840288" y="4375150"/>
          <p14:tracePt t="17439" x="4840288" y="4446588"/>
          <p14:tracePt t="17456" x="4813300" y="4537075"/>
          <p14:tracePt t="17472" x="4776788" y="4572000"/>
          <p14:tracePt t="17489" x="4751388" y="4581525"/>
          <p14:tracePt t="17506" x="4705350" y="4589463"/>
          <p14:tracePt t="17522" x="4670425" y="4581525"/>
          <p14:tracePt t="17539" x="4660900" y="4581525"/>
          <p14:tracePt t="17556" x="4643438" y="4562475"/>
          <p14:tracePt t="17752" x="4633913" y="4537075"/>
          <p14:tracePt t="17762" x="4589463" y="4456113"/>
          <p14:tracePt t="17772" x="4518025" y="4232275"/>
          <p14:tracePt t="17782" x="4394200" y="3768725"/>
          <p14:tracePt t="17792" x="4303713" y="3276600"/>
          <p14:tracePt t="17806" x="4232275" y="2822575"/>
          <p14:tracePt t="17822" x="4170363" y="2152650"/>
          <p14:tracePt t="17839" x="4160838" y="1901825"/>
          <p14:tracePt t="17856" x="4143375" y="1598613"/>
          <p14:tracePt t="17872" x="4143375" y="1455738"/>
          <p14:tracePt t="17889" x="4143375" y="1401763"/>
          <p14:tracePt t="17906" x="4143375" y="1357313"/>
          <p14:tracePt t="17962" x="4143375" y="1366838"/>
          <p14:tracePt t="17972" x="4143375" y="1411288"/>
          <p14:tracePt t="17982" x="4143375" y="1509713"/>
          <p14:tracePt t="17992" x="4143375" y="1633538"/>
          <p14:tracePt t="18006" x="4143375" y="1795463"/>
          <p14:tracePt t="18022" x="4170363" y="2197100"/>
          <p14:tracePt t="18039" x="4187825" y="2357438"/>
          <p14:tracePt t="18056" x="4224338" y="2562225"/>
          <p14:tracePt t="18072" x="4241800" y="2660650"/>
          <p14:tracePt t="18089" x="4251325" y="2697163"/>
          <p14:tracePt t="18105" x="4259263" y="2705100"/>
          <p14:tracePt t="18122" x="4268788" y="2714625"/>
          <p14:tracePt t="18192" x="4276725" y="2714625"/>
          <p14:tracePt t="18202" x="4286250" y="2660650"/>
          <p14:tracePt t="18212" x="4303713" y="2544763"/>
          <p14:tracePt t="18222" x="4322763" y="2366963"/>
          <p14:tracePt t="18239" x="4367213" y="2152650"/>
          <p14:tracePt t="18255" x="4394200" y="1919288"/>
          <p14:tracePt t="18272" x="4402138" y="1822450"/>
          <p14:tracePt t="18289" x="4402138" y="1803400"/>
          <p14:tracePt t="18305" x="4411663" y="1803400"/>
          <p14:tracePt t="18332" x="4419600" y="1803400"/>
          <p14:tracePt t="18342" x="4446588" y="1822450"/>
          <p14:tracePt t="18355" x="4483100" y="1901825"/>
          <p14:tracePt t="18372" x="4687888" y="2384425"/>
          <p14:tracePt t="18389" x="4786313" y="2652713"/>
          <p14:tracePt t="18405" x="4867275" y="2990850"/>
          <p14:tracePt t="18422" x="4902200" y="3108325"/>
          <p14:tracePt t="18439" x="4911725" y="3125788"/>
          <p14:tracePt t="18455" x="4911725" y="3133725"/>
          <p14:tracePt t="18472" x="4929188" y="3081338"/>
          <p14:tracePt t="18489" x="4946650" y="2894013"/>
          <p14:tracePt t="18505" x="5054600" y="2357438"/>
          <p14:tracePt t="18522" x="5126038" y="1973263"/>
          <p14:tracePt t="18539" x="5170488" y="1874838"/>
          <p14:tracePt t="18555" x="5224463" y="1758950"/>
          <p14:tracePt t="18572" x="5286375" y="1714500"/>
          <p14:tracePt t="18589" x="5340350" y="1704975"/>
          <p14:tracePt t="18605" x="5510213" y="1731963"/>
          <p14:tracePt t="18622" x="5589588" y="1812925"/>
          <p14:tracePt t="18639" x="5751513" y="2009775"/>
          <p14:tracePt t="18655" x="5884863" y="2259013"/>
          <p14:tracePt t="18672" x="5911850" y="2357438"/>
          <p14:tracePt t="18689" x="5938838" y="2482850"/>
          <p14:tracePt t="18705" x="5946775" y="2536825"/>
          <p14:tracePt t="18722" x="5946775" y="2554288"/>
          <p14:tracePt t="18739" x="5946775" y="2562225"/>
          <p14:tracePt t="18755" x="5946775" y="2571750"/>
          <p14:tracePt t="18863" x="5946775" y="2581275"/>
          <p14:tracePt t="18873" x="5956300" y="2589213"/>
          <p14:tracePt t="18883" x="5965825" y="2598738"/>
          <p14:tracePt t="18893" x="5983288" y="2616200"/>
          <p14:tracePt t="18905" x="6000750" y="2633663"/>
          <p14:tracePt t="18922" x="6037263" y="2687638"/>
          <p14:tracePt t="18939" x="6054725" y="2705100"/>
          <p14:tracePt t="18955" x="6081713" y="2741613"/>
          <p14:tracePt t="18972" x="6089650" y="2751138"/>
          <p14:tracePt t="19005" x="6089650" y="2759075"/>
          <p14:tracePt t="19063" x="6089650" y="2768600"/>
          <p14:tracePt t="19073" x="6089650" y="2776538"/>
          <p14:tracePt t="19083" x="6089650" y="2786063"/>
          <p14:tracePt t="19093" x="6089650" y="2795588"/>
          <p14:tracePt t="19106" x="6089650" y="2803525"/>
          <p14:tracePt t="19122" x="6089650" y="2840038"/>
          <p14:tracePt t="19139" x="6081713" y="2847975"/>
          <p14:tracePt t="19155" x="6072188" y="2867025"/>
          <p14:tracePt t="19172" x="6062663" y="2874963"/>
          <p14:tracePt t="19189" x="6062663" y="2884488"/>
          <p14:tracePt t="19205" x="6062663" y="2894013"/>
          <p14:tracePt t="19473" x="6062663" y="2919413"/>
          <p14:tracePt t="19483" x="6072188" y="2965450"/>
          <p14:tracePt t="19493" x="6081713" y="3036888"/>
          <p14:tracePt t="19505" x="6108700" y="3133725"/>
          <p14:tracePt t="19522" x="6134100" y="3286125"/>
          <p14:tracePt t="19539" x="6180138" y="3562350"/>
          <p14:tracePt t="19555" x="6188075" y="3751263"/>
          <p14:tracePt t="19572" x="6197600" y="3813175"/>
          <p14:tracePt t="19589" x="6197600" y="3867150"/>
          <p14:tracePt t="19605" x="6197600" y="3884613"/>
          <p14:tracePt t="19622" x="6197600" y="3894138"/>
          <p14:tracePt t="22605" x="6180138" y="3911600"/>
          <p14:tracePt t="22615" x="6099175" y="3946525"/>
          <p14:tracePt t="22625" x="5956300" y="4017963"/>
          <p14:tracePt t="22638" x="5724525" y="4133850"/>
          <p14:tracePt t="22655" x="5259388" y="4330700"/>
          <p14:tracePt t="22672" x="5037138" y="4419600"/>
          <p14:tracePt t="22688" x="4751388" y="4491038"/>
          <p14:tracePt t="22705" x="4643438" y="4518025"/>
          <p14:tracePt t="22722" x="4483100" y="4527550"/>
          <p14:tracePt t="22738" x="4411663" y="4527550"/>
          <p14:tracePt t="22755" x="4394200" y="4527550"/>
          <p14:tracePt t="22772" x="4375150" y="4518025"/>
          <p14:tracePt t="22805" x="4375150" y="4510088"/>
          <p14:tracePt t="22875" x="4402138" y="4518025"/>
          <p14:tracePt t="22885" x="4446588" y="4537075"/>
          <p14:tracePt t="22895" x="4500563" y="4581525"/>
          <p14:tracePt t="22906" x="4562475" y="4616450"/>
          <p14:tracePt t="22922" x="4633913" y="4660900"/>
          <p14:tracePt t="22938" x="4751388" y="4724400"/>
          <p14:tracePt t="22955" x="4795838" y="4741863"/>
          <p14:tracePt t="22972" x="4857750" y="4751388"/>
          <p14:tracePt t="22988" x="4902200" y="4741863"/>
          <p14:tracePt t="23005" x="4911725" y="4732338"/>
          <p14:tracePt t="23022" x="4973638" y="4616450"/>
          <p14:tracePt t="23038" x="5045075" y="4419600"/>
          <p14:tracePt t="23055" x="5089525" y="4251325"/>
          <p14:tracePt t="23072" x="5116513" y="4187825"/>
          <p14:tracePt t="23088" x="5153025" y="4108450"/>
          <p14:tracePt t="23105" x="5180013" y="4062413"/>
          <p14:tracePt t="23122" x="5180013" y="4054475"/>
          <p14:tracePt t="23138" x="5187950" y="404495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35" t="32480" r="38769" b="15905"/>
          <a:stretch/>
        </p:blipFill>
        <p:spPr>
          <a:xfrm>
            <a:off x="3673642" y="268963"/>
            <a:ext cx="4555959" cy="638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5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7"/>
    </mc:Choice>
    <mc:Fallback xmlns="">
      <p:transition advTm="500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143" x="5205413" y="4044950"/>
          <p14:tracePt t="11153" x="5224463" y="4037013"/>
          <p14:tracePt t="11163" x="5286375" y="4027488"/>
          <p14:tracePt t="11173" x="5429250" y="3983038"/>
          <p14:tracePt t="11188" x="5653088" y="3902075"/>
          <p14:tracePt t="11204" x="6170613" y="3724275"/>
          <p14:tracePt t="11221" x="6375400" y="3643313"/>
          <p14:tracePt t="11238" x="6697663" y="3465513"/>
          <p14:tracePt t="11254" x="6991350" y="3268663"/>
          <p14:tracePt t="11271" x="7099300" y="3187700"/>
          <p14:tracePt t="11287" x="7259638" y="3036888"/>
          <p14:tracePt t="11304" x="7348538" y="2938463"/>
          <p14:tracePt t="11321" x="7367588" y="2919413"/>
          <p14:tracePt t="11337" x="7394575" y="2884488"/>
          <p14:tracePt t="11354" x="7402513" y="2867025"/>
          <p14:tracePt t="11371" x="7402513" y="2857500"/>
          <p14:tracePt t="11387" x="7412038" y="2830513"/>
          <p14:tracePt t="11404" x="7429500" y="2813050"/>
          <p14:tracePt t="11421" x="7439025" y="2795588"/>
          <p14:tracePt t="11437" x="7466013" y="2768600"/>
          <p14:tracePt t="11454" x="7483475" y="2732088"/>
          <p14:tracePt t="11471" x="7510463" y="2697163"/>
          <p14:tracePt t="11487" x="7562850" y="2598738"/>
          <p14:tracePt t="11504" x="7616825" y="2490788"/>
          <p14:tracePt t="11521" x="7643813" y="2455863"/>
          <p14:tracePt t="11537" x="7670800" y="2374900"/>
          <p14:tracePt t="11554" x="7688263" y="2330450"/>
          <p14:tracePt t="11571" x="7697788" y="2312988"/>
          <p14:tracePt t="11794" x="7697788" y="2303463"/>
          <p14:tracePt t="11804" x="7697788" y="2286000"/>
          <p14:tracePt t="11814" x="7697788" y="2268538"/>
          <p14:tracePt t="11824" x="7688263" y="2251075"/>
          <p14:tracePt t="11837" x="7680325" y="2224088"/>
          <p14:tracePt t="11854" x="7661275" y="2152650"/>
          <p14:tracePt t="11871" x="7661275" y="2116138"/>
          <p14:tracePt t="11887" x="7643813" y="2036763"/>
          <p14:tracePt t="11904" x="7634288" y="2009775"/>
          <p14:tracePt t="11921" x="7634288" y="1965325"/>
          <p14:tracePt t="11937" x="7634288" y="1919288"/>
          <p14:tracePt t="11954" x="7634288" y="1901825"/>
          <p14:tracePt t="11971" x="7634288" y="1874838"/>
          <p14:tracePt t="11987" x="7634288" y="1866900"/>
          <p14:tracePt t="12004" x="7634288" y="1857375"/>
          <p14:tracePt t="12021" x="7634288" y="1847850"/>
          <p14:tracePt t="12125" x="7634288" y="1839913"/>
          <p14:tracePt t="12395" x="7643813" y="1839913"/>
          <p14:tracePt t="12415" x="7653338" y="1839913"/>
          <p14:tracePt t="12425" x="7661275" y="1839913"/>
          <p14:tracePt t="12435" x="7670800" y="1839913"/>
          <p14:tracePt t="12445" x="7670800" y="1847850"/>
          <p14:tracePt t="12475" x="7680325" y="1847850"/>
          <p14:tracePt t="12585" x="7680325" y="1839913"/>
          <p14:tracePt t="12606" x="7661275" y="1822450"/>
          <p14:tracePt t="12615" x="7643813" y="1822450"/>
          <p14:tracePt t="12625" x="7616825" y="1803400"/>
          <p14:tracePt t="12637" x="7581900" y="1795463"/>
          <p14:tracePt t="12654" x="7554913" y="1785938"/>
          <p14:tracePt t="12671" x="7500938" y="1785938"/>
          <p14:tracePt t="12687" x="7473950" y="1785938"/>
          <p14:tracePt t="12704" x="7466013" y="1785938"/>
          <p14:tracePt t="12737" x="7456488" y="1785938"/>
          <p14:tracePt t="12845" x="7456488" y="1795463"/>
          <p14:tracePt t="12856" x="7466013" y="1803400"/>
          <p14:tracePt t="12866" x="7466013" y="1822450"/>
          <p14:tracePt t="12876" x="7483475" y="1830388"/>
          <p14:tracePt t="12887" x="7491413" y="1847850"/>
          <p14:tracePt t="12904" x="7510463" y="1857375"/>
          <p14:tracePt t="12920" x="7537450" y="1874838"/>
          <p14:tracePt t="12937" x="7554913" y="1893888"/>
          <p14:tracePt t="12954" x="7562850" y="1893888"/>
          <p14:tracePt t="12970" x="7572375" y="1893888"/>
          <p14:tracePt t="12987" x="7589838" y="1893888"/>
          <p14:tracePt t="13004" x="7599363" y="1893888"/>
          <p14:tracePt t="13021" x="7616825" y="1893888"/>
          <p14:tracePt t="13037" x="7626350" y="1893888"/>
          <p14:tracePt t="13070" x="7643813" y="1893888"/>
          <p14:tracePt t="13087" x="7661275" y="1893888"/>
          <p14:tracePt t="13121" x="7680325" y="1893888"/>
          <p14:tracePt t="13137" x="7688263" y="1893888"/>
          <p14:tracePt t="13366" x="7680325" y="1893888"/>
          <p14:tracePt t="13376" x="7661275" y="1893888"/>
          <p14:tracePt t="13386" x="7634288" y="1901825"/>
          <p14:tracePt t="13396" x="7589838" y="1911350"/>
          <p14:tracePt t="13406" x="7562850" y="1911350"/>
          <p14:tracePt t="13420" x="7545388" y="1919288"/>
          <p14:tracePt t="13437" x="7500938" y="1919288"/>
          <p14:tracePt t="13454" x="7491413" y="1919288"/>
          <p14:tracePt t="13470" x="7483475" y="1919288"/>
          <p14:tracePt t="13487" x="7466013" y="1919288"/>
          <p14:tracePt t="13966" x="7466013" y="1911350"/>
          <p14:tracePt t="13977" x="7466013" y="1893888"/>
          <p14:tracePt t="13986" x="7466013" y="1874838"/>
          <p14:tracePt t="13996" x="7466013" y="1839913"/>
          <p14:tracePt t="14006" x="7466013" y="1795463"/>
          <p14:tracePt t="14020" x="7473950" y="1751013"/>
          <p14:tracePt t="14037" x="7483475" y="1697038"/>
          <p14:tracePt t="14054" x="7483475" y="1687513"/>
          <p14:tracePt t="14070" x="7491413" y="1670050"/>
          <p14:tracePt t="14087" x="7491413" y="1660525"/>
          <p14:tracePt t="14257" x="7500938" y="1660525"/>
          <p14:tracePt t="14267" x="7510463" y="1670050"/>
          <p14:tracePt t="14277" x="7510463" y="1679575"/>
          <p14:tracePt t="14287" x="7510463" y="1687513"/>
          <p14:tracePt t="14304" x="7510463" y="1697038"/>
          <p14:tracePt t="14320" x="7518400" y="1704975"/>
          <p14:tracePt t="14337" x="7518400" y="1714500"/>
          <p14:tracePt t="14377" x="7518400" y="1724025"/>
          <p14:tracePt t="16038" x="7527925" y="1724025"/>
          <p14:tracePt t="16048" x="7537450" y="1724025"/>
          <p14:tracePt t="16059" x="7554913" y="1724025"/>
          <p14:tracePt t="16070" x="7572375" y="1724025"/>
          <p14:tracePt t="16087" x="7599363" y="1724025"/>
          <p14:tracePt t="16103" x="7670800" y="1714500"/>
          <p14:tracePt t="16120" x="7732713" y="1704975"/>
          <p14:tracePt t="16137" x="7759700" y="1704975"/>
          <p14:tracePt t="16153" x="7804150" y="1704975"/>
          <p14:tracePt t="16170" x="7840663" y="1704975"/>
          <p14:tracePt t="16187" x="7848600" y="1704975"/>
          <p14:tracePt t="16203" x="7867650" y="1704975"/>
          <p14:tracePt t="16220" x="7875588" y="1704975"/>
          <p14:tracePt t="16279" x="7875588" y="1714500"/>
          <p14:tracePt t="16289" x="7875588" y="1724025"/>
          <p14:tracePt t="16299" x="7875588" y="1731963"/>
          <p14:tracePt t="16309" x="7875588" y="1751013"/>
          <p14:tracePt t="16320" x="7875588" y="1758950"/>
          <p14:tracePt t="16337" x="7875588" y="1768475"/>
          <p14:tracePt t="16353" x="7840663" y="1803400"/>
          <p14:tracePt t="16370" x="7759700" y="1847850"/>
          <p14:tracePt t="16387" x="7705725" y="1874838"/>
          <p14:tracePt t="16403" x="7616825" y="1893888"/>
          <p14:tracePt t="16420" x="7545388" y="1911350"/>
          <p14:tracePt t="16437" x="7527925" y="1911350"/>
          <p14:tracePt t="16453" x="7500938" y="1911350"/>
          <p14:tracePt t="16470" x="7491413" y="1911350"/>
          <p14:tracePt t="16739" x="7510463" y="1919288"/>
          <p14:tracePt t="16749" x="7537450" y="1928813"/>
          <p14:tracePt t="16759" x="7562850" y="1928813"/>
          <p14:tracePt t="16770" x="7581900" y="1938338"/>
          <p14:tracePt t="16787" x="7608888" y="1946275"/>
          <p14:tracePt t="16803" x="7626350" y="1946275"/>
          <p14:tracePt t="16820" x="7634288" y="1946275"/>
          <p14:tracePt t="16980" x="7634288" y="1965325"/>
          <p14:tracePt t="16999" x="7626350" y="1982788"/>
          <p14:tracePt t="17010" x="7608888" y="2000250"/>
          <p14:tracePt t="17019" x="7572375" y="2009775"/>
          <p14:tracePt t="17029" x="7554913" y="2027238"/>
          <p14:tracePt t="17039" x="7537450" y="2036763"/>
          <p14:tracePt t="17053" x="7518400" y="2036763"/>
          <p14:tracePt t="17070" x="7510463" y="2044700"/>
          <p14:tracePt t="17230" x="7510463" y="2054225"/>
          <p14:tracePt t="17250" x="7510463" y="2062163"/>
          <p14:tracePt t="17270" x="7510463" y="2071688"/>
          <p14:tracePt t="17290" x="7527925" y="2071688"/>
          <p14:tracePt t="17300" x="7554913" y="2081213"/>
          <p14:tracePt t="17310" x="7572375" y="2081213"/>
          <p14:tracePt t="17320" x="7589838" y="2081213"/>
          <p14:tracePt t="17337" x="7616825" y="2081213"/>
          <p14:tracePt t="17353" x="7670800" y="2081213"/>
          <p14:tracePt t="17370" x="7715250" y="2089150"/>
          <p14:tracePt t="17387" x="7724775" y="2089150"/>
          <p14:tracePt t="17403" x="7742238" y="2098675"/>
          <p14:tracePt t="17420" x="7751763" y="2098675"/>
          <p14:tracePt t="17720" x="7742238" y="2098675"/>
          <p14:tracePt t="17730" x="7732713" y="2098675"/>
          <p14:tracePt t="17740" x="7705725" y="2098675"/>
          <p14:tracePt t="17753" x="7680325" y="2098675"/>
          <p14:tracePt t="17770" x="7616825" y="2098675"/>
          <p14:tracePt t="17787" x="7589838" y="2098675"/>
          <p14:tracePt t="17803" x="7527925" y="2098675"/>
          <p14:tracePt t="17820" x="7466013" y="2098675"/>
          <p14:tracePt t="17836" x="7446963" y="2098675"/>
          <p14:tracePt t="17853" x="7419975" y="2098675"/>
          <p14:tracePt t="17870" x="7394575" y="2098675"/>
          <p14:tracePt t="17887" x="7394575" y="2108200"/>
          <p14:tracePt t="17930" x="7385050" y="2108200"/>
          <p14:tracePt t="18231" x="7375525" y="2108200"/>
          <p14:tracePt t="18240" x="7367588" y="2098675"/>
          <p14:tracePt t="18251" x="7358063" y="2089150"/>
          <p14:tracePt t="18261" x="7348538" y="2081213"/>
          <p14:tracePt t="18271" x="7348538" y="2054225"/>
          <p14:tracePt t="18286" x="7340600" y="2044700"/>
          <p14:tracePt t="18303" x="7340600" y="2009775"/>
          <p14:tracePt t="18320" x="7340600" y="1973263"/>
          <p14:tracePt t="18337" x="7340600" y="1955800"/>
          <p14:tracePt t="18353" x="7340600" y="1928813"/>
          <p14:tracePt t="18370" x="7340600" y="1919288"/>
          <p14:tracePt t="18386" x="7340600" y="1901825"/>
          <p14:tracePt t="18403" x="7340600" y="1893888"/>
          <p14:tracePt t="18420" x="7348538" y="1884363"/>
          <p14:tracePt t="18437" x="7348538" y="1874838"/>
          <p14:tracePt t="18471" x="7358063" y="1866900"/>
          <p14:tracePt t="18531" x="7358063" y="1857375"/>
          <p14:tracePt t="18541" x="7367588" y="1857375"/>
          <p14:tracePt t="18551" x="7367588" y="1847850"/>
          <p14:tracePt t="18561" x="7375525" y="1839913"/>
          <p14:tracePt t="18581" x="7375525" y="1830388"/>
          <p14:tracePt t="18591" x="7375525" y="1822450"/>
          <p14:tracePt t="18603" x="7385050" y="1812925"/>
          <p14:tracePt t="18620" x="7385050" y="1803400"/>
          <p14:tracePt t="18636" x="7385050" y="1785938"/>
          <p14:tracePt t="18661" x="7394575" y="1776413"/>
          <p14:tracePt t="18741" x="7402513" y="1776413"/>
          <p14:tracePt t="18761" x="7412038" y="1803400"/>
          <p14:tracePt t="18772" x="7429500" y="1874838"/>
          <p14:tracePt t="18781" x="7456488" y="1990725"/>
          <p14:tracePt t="18791" x="7500938" y="2125663"/>
          <p14:tracePt t="18803" x="7537450" y="2312988"/>
          <p14:tracePt t="18820" x="7562850" y="2517775"/>
          <p14:tracePt t="18837" x="7608888" y="2795588"/>
          <p14:tracePt t="18853" x="7616825" y="2919413"/>
          <p14:tracePt t="18870" x="7616825" y="2946400"/>
          <p14:tracePt t="18886" x="7626350" y="2973388"/>
          <p14:tracePt t="18920" x="7626350" y="2965450"/>
          <p14:tracePt t="18936" x="7616825" y="2687638"/>
          <p14:tracePt t="18953" x="7572375" y="2089150"/>
          <p14:tracePt t="18970" x="7562850" y="1938338"/>
          <p14:tracePt t="18986" x="7554913" y="1785938"/>
          <p14:tracePt t="19003" x="7545388" y="1741488"/>
          <p14:tracePt t="19051" x="7545388" y="1776413"/>
          <p14:tracePt t="19061" x="7545388" y="1919288"/>
          <p14:tracePt t="19072" x="7527925" y="2214563"/>
          <p14:tracePt t="19086" x="7527925" y="2438400"/>
          <p14:tracePt t="19103" x="7518400" y="2643188"/>
          <p14:tracePt t="19120" x="7518400" y="2679700"/>
          <p14:tracePt t="19136" x="7518400" y="2697163"/>
          <p14:tracePt t="19153" x="7518400" y="2687638"/>
          <p14:tracePt t="19170" x="7518400" y="2562225"/>
          <p14:tracePt t="19186" x="7518400" y="1982788"/>
          <p14:tracePt t="19203" x="7518400" y="1776413"/>
          <p14:tracePt t="19220" x="7518400" y="1741488"/>
          <p14:tracePt t="19236" x="7518400" y="1714500"/>
          <p14:tracePt t="19270" x="7518400" y="1758950"/>
          <p14:tracePt t="19286" x="7518400" y="1973263"/>
          <p14:tracePt t="19303" x="7527925" y="2089150"/>
          <p14:tracePt t="19320" x="7527925" y="2116138"/>
          <p14:tracePt t="19336" x="7527925" y="2125663"/>
          <p14:tracePt t="19361" x="7527925" y="2089150"/>
          <p14:tracePt t="19372" x="7527925" y="2009775"/>
          <p14:tracePt t="19386" x="7527925" y="1946275"/>
          <p14:tracePt t="19403" x="7527925" y="1893888"/>
          <p14:tracePt t="19420" x="7527925" y="1874838"/>
          <p14:tracePt t="19453" x="7527925" y="1893888"/>
          <p14:tracePt t="19470" x="7527925" y="1990725"/>
          <p14:tracePt t="19486" x="7527925" y="2241550"/>
          <p14:tracePt t="19503" x="7527925" y="2357438"/>
          <p14:tracePt t="19520" x="7527925" y="2374900"/>
          <p14:tracePt t="19537" x="7527925" y="2393950"/>
          <p14:tracePt t="19553" x="7527925" y="2374900"/>
          <p14:tracePt t="19570" x="7545388" y="2268538"/>
          <p14:tracePt t="19586" x="7545388" y="2054225"/>
          <p14:tracePt t="19603" x="7554913" y="1965325"/>
          <p14:tracePt t="19620" x="7554913" y="1955800"/>
          <p14:tracePt t="19636" x="7554913" y="1946275"/>
          <p14:tracePt t="19653" x="7554913" y="2071688"/>
          <p14:tracePt t="19670" x="7554913" y="2259013"/>
          <p14:tracePt t="19686" x="7554913" y="2509838"/>
          <p14:tracePt t="19703" x="7554913" y="2616200"/>
          <p14:tracePt t="19720" x="7554913" y="2625725"/>
          <p14:tracePt t="19736" x="7554913" y="2633663"/>
          <p14:tracePt t="19753" x="7554913" y="2455863"/>
          <p14:tracePt t="19770" x="7554913" y="2268538"/>
          <p14:tracePt t="19786" x="7554913" y="2062163"/>
          <p14:tracePt t="19803" x="7554913" y="1990725"/>
          <p14:tracePt t="19842" x="7554913" y="2000250"/>
          <p14:tracePt t="19853" x="7554913" y="2081213"/>
          <p14:tracePt t="19870" x="7554913" y="2170113"/>
          <p14:tracePt t="19886" x="7554913" y="2303463"/>
          <p14:tracePt t="19903" x="7554913" y="2347913"/>
          <p14:tracePt t="19920" x="7554913" y="2357438"/>
          <p14:tracePt t="19953" x="7554913" y="2152650"/>
          <p14:tracePt t="19970" x="7554913" y="2036763"/>
          <p14:tracePt t="19986" x="7554913" y="1919288"/>
          <p14:tracePt t="20003" x="7554913" y="1884363"/>
          <p14:tracePt t="20042" x="7554913" y="1946275"/>
          <p14:tracePt t="20053" x="7554913" y="2036763"/>
          <p14:tracePt t="20070" x="7554913" y="2133600"/>
          <p14:tracePt t="20086" x="7554913" y="2232025"/>
          <p14:tracePt t="20103" x="7554913" y="2259013"/>
          <p14:tracePt t="20120" x="7554913" y="2268538"/>
          <p14:tracePt t="20153" x="7554913" y="2197100"/>
          <p14:tracePt t="20170" x="7554913" y="2133600"/>
          <p14:tracePt t="20186" x="7554913" y="2081213"/>
          <p14:tracePt t="20203" x="7554913" y="2062163"/>
          <p14:tracePt t="20242" x="7554913" y="2071688"/>
          <p14:tracePt t="20253" x="7554913" y="2108200"/>
          <p14:tracePt t="20270" x="7554913" y="2133600"/>
          <p14:tracePt t="20286" x="7554913" y="2179638"/>
          <p14:tracePt t="20303" x="7554913" y="2187575"/>
          <p14:tracePt t="20336" x="7554913" y="2179638"/>
          <p14:tracePt t="20353" x="7554913" y="2081213"/>
          <p14:tracePt t="20369" x="7554913" y="2044700"/>
          <p14:tracePt t="20386" x="7554913" y="2000250"/>
          <p14:tracePt t="20423" x="7554913" y="2044700"/>
          <p14:tracePt t="20436" x="7554913" y="2133600"/>
          <p14:tracePt t="20453" x="7554913" y="2347913"/>
          <p14:tracePt t="20470" x="7554913" y="2419350"/>
          <p14:tracePt t="20486" x="7554913" y="2482850"/>
          <p14:tracePt t="20503" x="7554913" y="2500313"/>
          <p14:tracePt t="20536" x="7554913" y="2490788"/>
          <p14:tracePt t="20553" x="7554913" y="2384425"/>
          <p14:tracePt t="20570" x="7554913" y="2347913"/>
          <p14:tracePt t="20586" x="7554913" y="2303463"/>
          <p14:tracePt t="20603" x="7554913" y="2295525"/>
          <p14:tracePt t="20620" x="7554913" y="2286000"/>
          <p14:tracePt t="20663" x="7554913" y="2312988"/>
          <p14:tracePt t="20673" x="7554913" y="2357438"/>
          <p14:tracePt t="20686" x="7554913" y="2419350"/>
          <p14:tracePt t="20703" x="7554913" y="2536825"/>
          <p14:tracePt t="20720" x="7554913" y="2589213"/>
          <p14:tracePt t="20736" x="7554913" y="2625725"/>
          <p14:tracePt t="20753" x="7554913" y="2643188"/>
          <p14:tracePt t="20963" x="7554913" y="2652713"/>
          <p14:tracePt t="20973" x="7554913" y="2679700"/>
          <p14:tracePt t="20983" x="7554913" y="2724150"/>
          <p14:tracePt t="20993" x="7554913" y="2786063"/>
          <p14:tracePt t="21003" x="7554913" y="2867025"/>
          <p14:tracePt t="21019" x="7554913" y="2938463"/>
          <p14:tracePt t="21036" x="7554913" y="3098800"/>
          <p14:tracePt t="21053" x="7554913" y="3205163"/>
          <p14:tracePt t="21070" x="7554913" y="3241675"/>
          <p14:tracePt t="21086" x="7554913" y="3276600"/>
          <p14:tracePt t="21103" x="7554913" y="3286125"/>
          <p14:tracePt t="21163" x="7554913" y="3295650"/>
          <p14:tracePt t="21173" x="7554913" y="3322638"/>
          <p14:tracePt t="21183" x="7554913" y="3340100"/>
          <p14:tracePt t="21193" x="7554913" y="3367088"/>
          <p14:tracePt t="21203" x="7545388" y="3384550"/>
          <p14:tracePt t="21219" x="7545388" y="3394075"/>
          <p14:tracePt t="21236" x="7545388" y="3419475"/>
          <p14:tracePt t="21533" x="7545388" y="3438525"/>
          <p14:tracePt t="21543" x="7545388" y="3473450"/>
          <p14:tracePt t="21554" x="7545388" y="3517900"/>
          <p14:tracePt t="21563" x="7545388" y="3581400"/>
          <p14:tracePt t="21573" x="7545388" y="3652838"/>
          <p14:tracePt t="21586" x="7545388" y="3741738"/>
          <p14:tracePt t="21603" x="7537450" y="3911600"/>
          <p14:tracePt t="21619" x="7537450" y="3973513"/>
          <p14:tracePt t="21636" x="7527925" y="4044950"/>
          <p14:tracePt t="21653" x="7527925" y="4062413"/>
          <p14:tracePt t="21669" x="7527925" y="4071938"/>
          <p14:tracePt t="21773" x="7527925" y="4081463"/>
          <p14:tracePt t="22214" x="7545388" y="4081463"/>
          <p14:tracePt t="22224" x="7554913" y="4081463"/>
          <p14:tracePt t="22234" x="7572375" y="4081463"/>
          <p14:tracePt t="22244" x="7599363" y="4081463"/>
          <p14:tracePt t="22255" x="7616825" y="4081463"/>
          <p14:tracePt t="22269" x="7634288" y="4081463"/>
          <p14:tracePt t="22286" x="7670800" y="4081463"/>
          <p14:tracePt t="22303" x="7680325" y="4081463"/>
          <p14:tracePt t="22319" x="7688263" y="4081463"/>
          <p14:tracePt t="22404" x="7680325" y="4089400"/>
          <p14:tracePt t="22414" x="7653338" y="4108450"/>
          <p14:tracePt t="22424" x="7634288" y="4108450"/>
          <p14:tracePt t="22436" x="7608888" y="4125913"/>
          <p14:tracePt t="22453" x="7589838" y="4133850"/>
          <p14:tracePt t="22469" x="7562850" y="4133850"/>
          <p14:tracePt t="22486" x="7554913" y="4143375"/>
          <p14:tracePt t="22604" x="7554913" y="4152900"/>
          <p14:tracePt t="22614" x="7554913" y="4170363"/>
          <p14:tracePt t="22624" x="7562850" y="4197350"/>
          <p14:tracePt t="22636" x="7581900" y="4232275"/>
          <p14:tracePt t="22653" x="7599363" y="4251325"/>
          <p14:tracePt t="22669" x="7653338" y="4303713"/>
          <p14:tracePt t="22686" x="7688263" y="4340225"/>
          <p14:tracePt t="22703" x="7697788" y="4348163"/>
          <p14:tracePt t="22719" x="7715250" y="4357688"/>
          <p14:tracePt t="22845" x="7705725" y="4367213"/>
          <p14:tracePt t="22855" x="7688263" y="4384675"/>
          <p14:tracePt t="22865" x="7680325" y="4384675"/>
          <p14:tracePt t="22875" x="7670800" y="4394200"/>
          <p14:tracePt t="22886" x="7653338" y="4402138"/>
          <p14:tracePt t="22903" x="7653338" y="4411663"/>
          <p14:tracePt t="22919" x="7634288" y="4429125"/>
          <p14:tracePt t="22936" x="7616825" y="4456113"/>
          <p14:tracePt t="22953" x="7608888" y="4465638"/>
          <p14:tracePt t="22969" x="7599363" y="4500563"/>
          <p14:tracePt t="22986" x="7599363" y="4527550"/>
          <p14:tracePt t="23003" x="7599363" y="4537075"/>
          <p14:tracePt t="23019" x="7599363" y="4545013"/>
          <p14:tracePt t="23036" x="7599363" y="4554538"/>
          <p14:tracePt t="23265" x="7589838" y="4572000"/>
          <p14:tracePt t="23275" x="7589838" y="4608513"/>
          <p14:tracePt t="23285" x="7581900" y="4670425"/>
          <p14:tracePt t="23295" x="7581900" y="4732338"/>
          <p14:tracePt t="23305" x="7572375" y="4803775"/>
          <p14:tracePt t="23319" x="7572375" y="4857750"/>
          <p14:tracePt t="23336" x="7572375" y="4991100"/>
          <p14:tracePt t="23353" x="7572375" y="5045075"/>
          <p14:tracePt t="23355" x="7572375" y="5089525"/>
          <p14:tracePt t="23369" x="7572375" y="5126038"/>
          <p14:tracePt t="23386" x="7572375" y="5187950"/>
          <p14:tracePt t="23402" x="7572375" y="5205413"/>
          <p14:tracePt t="23419" x="7572375" y="5241925"/>
          <p14:tracePt t="23436" x="7572375" y="5268913"/>
          <p14:tracePt t="23452" x="7572375" y="5286375"/>
          <p14:tracePt t="23469" x="7572375" y="5313363"/>
          <p14:tracePt t="23486" x="7572375" y="5357813"/>
          <p14:tracePt t="23503" x="7572375" y="5384800"/>
          <p14:tracePt t="23519" x="7572375" y="5456238"/>
          <p14:tracePt t="23536" x="7572375" y="5510213"/>
          <p14:tracePt t="23552" x="7572375" y="5527675"/>
          <p14:tracePt t="23569" x="7572375" y="5572125"/>
          <p14:tracePt t="23586" x="7572375" y="5589588"/>
          <p14:tracePt t="23603" x="7572375" y="5608638"/>
          <p14:tracePt t="23619" x="7572375" y="5643563"/>
          <p14:tracePt t="23636" x="7572375" y="5680075"/>
          <p14:tracePt t="23652" x="7572375" y="5688013"/>
          <p14:tracePt t="23669" x="7572375" y="5715000"/>
          <p14:tracePt t="23686" x="7572375" y="5724525"/>
          <p14:tracePt t="23895" x="7572375" y="5715000"/>
          <p14:tracePt t="23905" x="7572375" y="5688013"/>
          <p14:tracePt t="23915" x="7572375" y="5634038"/>
          <p14:tracePt t="23925" x="7572375" y="5554663"/>
          <p14:tracePt t="23936" x="7581900" y="5446713"/>
          <p14:tracePt t="23952" x="7589838" y="5340350"/>
          <p14:tracePt t="23969" x="7626350" y="5027613"/>
          <p14:tracePt t="23986" x="7661275" y="4697413"/>
          <p14:tracePt t="24002" x="7670800" y="4572000"/>
          <p14:tracePt t="24019" x="7688263" y="4402138"/>
          <p14:tracePt t="24036" x="7697788" y="4295775"/>
          <p14:tracePt t="24052" x="7697788" y="4268788"/>
          <p14:tracePt t="24069" x="7697788" y="4251325"/>
          <p14:tracePt t="24156" x="7697788" y="4259263"/>
          <p14:tracePt t="24166" x="7697788" y="4303713"/>
          <p14:tracePt t="24176" x="7697788" y="4384675"/>
          <p14:tracePt t="24186" x="7697788" y="4518025"/>
          <p14:tracePt t="24202" x="7697788" y="4643438"/>
          <p14:tracePt t="24219" x="7697788" y="5045075"/>
          <p14:tracePt t="24236" x="7680325" y="5473700"/>
          <p14:tracePt t="24252" x="7670800" y="5653088"/>
          <p14:tracePt t="24269" x="7653338" y="5938838"/>
          <p14:tracePt t="24286" x="7643813" y="6126163"/>
          <p14:tracePt t="24302" x="7643813" y="6161088"/>
          <p14:tracePt t="24319" x="7634288" y="6215063"/>
          <p14:tracePt t="24336" x="7626350" y="6224588"/>
          <p14:tracePt t="24396" x="7616825" y="6197600"/>
          <p14:tracePt t="24406" x="7599363" y="6134100"/>
          <p14:tracePt t="24416" x="7581900" y="6037263"/>
          <p14:tracePt t="24426" x="7554913" y="5902325"/>
          <p14:tracePt t="24436" x="7527925" y="5697538"/>
          <p14:tracePt t="24452" x="7500938" y="5438775"/>
          <p14:tracePt t="24469" x="7473950" y="5108575"/>
          <p14:tracePt t="24486" x="7466013" y="4875213"/>
          <p14:tracePt t="24502" x="7466013" y="4776788"/>
          <p14:tracePt t="24519" x="7456488" y="4687888"/>
          <p14:tracePt t="24536" x="7456488" y="4660900"/>
          <p14:tracePt t="24552" x="7456488" y="4652963"/>
          <p14:tracePt t="24626" x="7456488" y="4670425"/>
          <p14:tracePt t="24636" x="7446963" y="4714875"/>
          <p14:tracePt t="24646" x="7446963" y="4813300"/>
          <p14:tracePt t="24656" x="7446963" y="4919663"/>
          <p14:tracePt t="24669" x="7446963" y="5037138"/>
          <p14:tracePt t="24686" x="7439025" y="5187950"/>
          <p14:tracePt t="24702" x="7439025" y="5224463"/>
          <p14:tracePt t="24719" x="7439025" y="5259388"/>
          <p14:tracePt t="24736" x="7439025" y="5268913"/>
          <p14:tracePt t="24776" x="7439025" y="5251450"/>
          <p14:tracePt t="24786" x="7439025" y="5180013"/>
          <p14:tracePt t="24802" x="7429500" y="5018088"/>
          <p14:tracePt t="24819" x="7429500" y="4572000"/>
          <p14:tracePt t="24836" x="7429500" y="4367213"/>
          <p14:tracePt t="24852" x="7429500" y="4313238"/>
          <p14:tracePt t="24869" x="7429500" y="4286250"/>
          <p14:tracePt t="24886" x="7429500" y="4276725"/>
          <p14:tracePt t="24926" x="7429500" y="4303713"/>
          <p14:tracePt t="24937" x="7429500" y="4394200"/>
          <p14:tracePt t="24946" x="7429500" y="4554538"/>
          <p14:tracePt t="24956" x="7429500" y="4822825"/>
          <p14:tracePt t="24969" x="7429500" y="5062538"/>
          <p14:tracePt t="24986" x="7429500" y="5295900"/>
          <p14:tracePt t="25002" x="7429500" y="5340350"/>
          <p14:tracePt t="25019" x="7429500" y="5375275"/>
          <p14:tracePt t="25056" x="7429500" y="5348288"/>
          <p14:tracePt t="25069" x="7429500" y="5232400"/>
          <p14:tracePt t="25086" x="7429500" y="4643438"/>
          <p14:tracePt t="25102" x="7412038" y="4411663"/>
          <p14:tracePt t="25119" x="7402513" y="4179888"/>
          <p14:tracePt t="25136" x="7402513" y="4116388"/>
          <p14:tracePt t="25152" x="7402513" y="4108450"/>
          <p14:tracePt t="25169" x="7402513" y="4089400"/>
          <p14:tracePt t="25447" x="7402513" y="4071938"/>
          <p14:tracePt t="25457" x="7402513" y="4054475"/>
          <p14:tracePt t="25467" x="7394575" y="4017963"/>
          <p14:tracePt t="25477" x="7394575" y="3956050"/>
          <p14:tracePt t="25487" x="7385050" y="3894138"/>
          <p14:tracePt t="25502" x="7385050" y="3848100"/>
          <p14:tracePt t="25519" x="7375525" y="3724275"/>
          <p14:tracePt t="25536" x="7375525" y="3652838"/>
          <p14:tracePt t="25552" x="7375525" y="3554413"/>
          <p14:tracePt t="25569" x="7375525" y="3500438"/>
          <p14:tracePt t="25817" x="7367588" y="3473450"/>
          <p14:tracePt t="25827" x="7358063" y="3411538"/>
          <p14:tracePt t="25838" x="7340600" y="3276600"/>
          <p14:tracePt t="25852" x="7313613" y="3044825"/>
          <p14:tracePt t="25869" x="7296150" y="2411413"/>
          <p14:tracePt t="25886" x="7296150" y="2143125"/>
          <p14:tracePt t="25902" x="7296150" y="1751013"/>
          <p14:tracePt t="25919" x="7296150" y="1554163"/>
          <p14:tracePt t="25936" x="7296150" y="1490663"/>
          <p14:tracePt t="25952" x="7296150" y="1428750"/>
          <p14:tracePt t="25969" x="7304088" y="1393825"/>
          <p14:tracePt t="26002" x="7304088" y="1384300"/>
          <p14:tracePt t="26297" x="7313613" y="1411288"/>
          <p14:tracePt t="26307" x="7313613" y="1465263"/>
          <p14:tracePt t="26317" x="7323138" y="1509713"/>
          <p14:tracePt t="26327" x="7331075" y="1571625"/>
          <p14:tracePt t="26338" x="7331075" y="1625600"/>
          <p14:tracePt t="26352" x="7340600" y="1652588"/>
          <p14:tracePt t="26369" x="7348538" y="1687513"/>
          <p14:tracePt t="26386" x="7348538" y="1697038"/>
          <p14:tracePt t="26402" x="7348538" y="1704975"/>
          <p14:tracePt t="26668" x="7348538" y="1714500"/>
          <p14:tracePt t="26678" x="7348538" y="1724025"/>
          <p14:tracePt t="26688" x="7358063" y="1741488"/>
          <p14:tracePt t="26702" x="7367588" y="1758950"/>
          <p14:tracePt t="26719" x="7394575" y="1785938"/>
          <p14:tracePt t="26735" x="7402513" y="1803400"/>
          <p14:tracePt t="26752" x="7439025" y="1830388"/>
          <p14:tracePt t="26769" x="7456488" y="1839913"/>
          <p14:tracePt t="26802" x="7466013" y="1847850"/>
          <p14:tracePt t="26838" x="7473950" y="1847850"/>
          <p14:tracePt t="26848" x="7483475" y="1847850"/>
          <p14:tracePt t="26858" x="7500938" y="1839913"/>
          <p14:tracePt t="26869" x="7518400" y="1830388"/>
          <p14:tracePt t="26886" x="7537450" y="1822450"/>
          <p14:tracePt t="26902" x="7572375" y="1795463"/>
          <p14:tracePt t="26919" x="7608888" y="1776413"/>
          <p14:tracePt t="26935" x="7616825" y="1768475"/>
          <p14:tracePt t="26952" x="7643813" y="1768475"/>
          <p14:tracePt t="26969" x="7653338" y="1758950"/>
          <p14:tracePt t="27088" x="7634288" y="1758950"/>
          <p14:tracePt t="27098" x="7626350" y="1758950"/>
          <p14:tracePt t="27108" x="7599363" y="1758950"/>
          <p14:tracePt t="27119" x="7589838" y="1758950"/>
          <p14:tracePt t="27135" x="7572375" y="1758950"/>
          <p14:tracePt t="27152" x="7545388" y="1758950"/>
          <p14:tracePt t="27169" x="7537450" y="1758950"/>
          <p14:tracePt t="27185" x="7518400" y="1758950"/>
          <p14:tracePt t="27202" x="7510463" y="1758950"/>
          <p14:tracePt t="27398" x="7500938" y="1758950"/>
          <p14:tracePt t="27418" x="7491413" y="1758950"/>
          <p14:tracePt t="27428" x="7483475" y="1758950"/>
          <p14:tracePt t="27438" x="7473950" y="1758950"/>
          <p14:tracePt t="27458" x="7466013" y="1758950"/>
          <p14:tracePt t="27469" x="7456488" y="1758950"/>
          <p14:tracePt t="27488" x="7446963" y="1758950"/>
          <p14:tracePt t="27508" x="7439025" y="1758950"/>
          <p14:tracePt t="27528" x="7429500" y="1768475"/>
          <p14:tracePt t="27548" x="7419975" y="1768475"/>
          <p14:tracePt t="27568" x="7412038" y="1768475"/>
          <p14:tracePt t="27588" x="7402513" y="1768475"/>
          <p14:tracePt t="27608" x="7394575" y="1768475"/>
          <p14:tracePt t="27628" x="7385050" y="1768475"/>
          <p14:tracePt t="27638" x="7375525" y="1768475"/>
          <p14:tracePt t="27658" x="7367588" y="1768475"/>
          <p14:tracePt t="27669" x="7358063" y="1768475"/>
          <p14:tracePt t="27679" x="7348538" y="1768475"/>
          <p14:tracePt t="27689" x="7340600" y="1768475"/>
          <p14:tracePt t="27708" x="7323138" y="1768475"/>
          <p14:tracePt t="27728" x="7313613" y="1768475"/>
          <p14:tracePt t="27738" x="7304088" y="1768475"/>
          <p14:tracePt t="27758" x="7286625" y="1768475"/>
          <p14:tracePt t="27778" x="7277100" y="1768475"/>
          <p14:tracePt t="27788" x="7269163" y="1768475"/>
          <p14:tracePt t="27802" x="7259638" y="1768475"/>
          <p14:tracePt t="27818" x="7251700" y="1758950"/>
          <p14:tracePt t="27835" x="7242175" y="1758950"/>
          <p14:tracePt t="27852" x="7224713" y="1758950"/>
          <p14:tracePt t="27869" x="7205663" y="1758950"/>
          <p14:tracePt t="27888" x="7197725" y="1758950"/>
          <p14:tracePt t="27909" x="7188200" y="1758950"/>
          <p14:tracePt t="28129" x="7170738" y="1758950"/>
          <p14:tracePt t="28139" x="7153275" y="1758950"/>
          <p14:tracePt t="28149" x="7116763" y="1758950"/>
          <p14:tracePt t="28159" x="7072313" y="1758950"/>
          <p14:tracePt t="28169" x="7010400" y="1758950"/>
          <p14:tracePt t="28185" x="6965950" y="1751013"/>
          <p14:tracePt t="28202" x="6848475" y="1731963"/>
          <p14:tracePt t="28219" x="6742113" y="1714500"/>
          <p14:tracePt t="28235" x="6697663" y="1704975"/>
          <p14:tracePt t="28252" x="6616700" y="1687513"/>
          <p14:tracePt t="28269" x="6562725" y="1660525"/>
          <p14:tracePt t="28285" x="6537325" y="1660525"/>
          <p14:tracePt t="28302" x="6500813" y="1652588"/>
          <p14:tracePt t="28318" x="6491288" y="1643063"/>
          <p14:tracePt t="28335" x="6473825" y="1643063"/>
          <p14:tracePt t="28539" x="6465888" y="1643063"/>
          <p14:tracePt t="28549" x="6438900" y="1643063"/>
          <p14:tracePt t="28559" x="6411913" y="1643063"/>
          <p14:tracePt t="28570" x="6375400" y="1643063"/>
          <p14:tracePt t="28585" x="6323013" y="1643063"/>
          <p14:tracePt t="28602" x="6224588" y="1643063"/>
          <p14:tracePt t="28619" x="6153150" y="1652588"/>
          <p14:tracePt t="28635" x="6108700" y="1652588"/>
          <p14:tracePt t="28652" x="6062663" y="1652588"/>
          <p14:tracePt t="28669" x="6018213" y="1652588"/>
          <p14:tracePt t="28685" x="6000750" y="1652588"/>
          <p14:tracePt t="28702" x="5983288" y="1652588"/>
          <p14:tracePt t="28719" x="5965825" y="1652588"/>
          <p14:tracePt t="28919" x="5946775" y="1652588"/>
          <p14:tracePt t="28929" x="5902325" y="1652588"/>
          <p14:tracePt t="28940" x="5848350" y="1652588"/>
          <p14:tracePt t="28952" x="5776913" y="1652588"/>
          <p14:tracePt t="28969" x="5616575" y="1652588"/>
          <p14:tracePt t="28985" x="5527675" y="1633538"/>
          <p14:tracePt t="29002" x="5394325" y="1598613"/>
          <p14:tracePt t="29019" x="5286375" y="1562100"/>
          <p14:tracePt t="29035" x="5259388" y="1544638"/>
          <p14:tracePt t="29052" x="5241925" y="1536700"/>
          <p14:tracePt t="29219" x="5224463" y="1536700"/>
          <p14:tracePt t="29229" x="5187950" y="1536700"/>
          <p14:tracePt t="29240" x="5133975" y="1536700"/>
          <p14:tracePt t="29252" x="5072063" y="1536700"/>
          <p14:tracePt t="29268" x="5000625" y="1536700"/>
          <p14:tracePt t="29285" x="4857750" y="1536700"/>
          <p14:tracePt t="29302" x="4732338" y="1554163"/>
          <p14:tracePt t="29318" x="4687888" y="1562100"/>
          <p14:tracePt t="29335" x="4616450" y="1571625"/>
          <p14:tracePt t="29352" x="4554538" y="1581150"/>
          <p14:tracePt t="29368" x="4518025" y="1581150"/>
          <p14:tracePt t="29385" x="4465638" y="1581150"/>
          <p14:tracePt t="29402" x="4429125" y="1581150"/>
          <p14:tracePt t="29418" x="4419600" y="1581150"/>
          <p14:tracePt t="29435" x="4394200" y="1581150"/>
          <p14:tracePt t="29452" x="4384675" y="1581150"/>
          <p14:tracePt t="29468" x="4375150" y="1581150"/>
          <p14:tracePt t="29510" x="4367213" y="1581150"/>
          <p14:tracePt t="29590" x="4367213" y="1598613"/>
          <p14:tracePt t="29600" x="4367213" y="1608138"/>
          <p14:tracePt t="29610" x="4367213" y="1616075"/>
          <p14:tracePt t="29621" x="4367213" y="1633538"/>
          <p14:tracePt t="29635" x="4367213" y="1652588"/>
          <p14:tracePt t="29652" x="4375150" y="1660525"/>
          <p14:tracePt t="29668" x="4375150" y="1670050"/>
          <p14:tracePt t="29685" x="4375150" y="1679575"/>
          <p14:tracePt t="29710" x="4375150" y="1687513"/>
          <p14:tracePt t="29970" x="4375150" y="1697038"/>
          <p14:tracePt t="29980" x="4384675" y="1697038"/>
          <p14:tracePt t="30060" x="4384675" y="1704975"/>
          <p14:tracePt t="30320" x="4384675" y="1714500"/>
          <p14:tracePt t="30330" x="4384675" y="1731963"/>
          <p14:tracePt t="30340" x="4384675" y="1758950"/>
          <p14:tracePt t="30352" x="4394200" y="1803400"/>
          <p14:tracePt t="30368" x="4402138" y="1839913"/>
          <p14:tracePt t="30385" x="4411663" y="1901825"/>
          <p14:tracePt t="30402" x="4419600" y="1938338"/>
          <p14:tracePt t="30418" x="4419600" y="1946275"/>
          <p14:tracePt t="30435" x="4419600" y="1955800"/>
          <p14:tracePt t="30480" x="4419600" y="1965325"/>
          <p14:tracePt t="30781" x="4419600" y="1973263"/>
          <p14:tracePt t="30791" x="4419600" y="1990725"/>
          <p14:tracePt t="30811" x="4419600" y="2000250"/>
          <p14:tracePt t="30821" x="4419600" y="2017713"/>
          <p14:tracePt t="30841" x="4419600" y="2027238"/>
          <p14:tracePt t="30891" x="4419600" y="2036763"/>
          <p14:tracePt t="31091" x="4411663" y="2036763"/>
          <p14:tracePt t="31101" x="4402138" y="2036763"/>
          <p14:tracePt t="31121" x="4394200" y="2027238"/>
          <p14:tracePt t="31131" x="4394200" y="2017713"/>
          <p14:tracePt t="31141" x="4384675" y="2017713"/>
          <p14:tracePt t="31152" x="4384675" y="2009775"/>
          <p14:tracePt t="31168" x="4375150" y="2000250"/>
          <p14:tracePt t="31185" x="4367213" y="1990725"/>
          <p14:tracePt t="31231" x="4357688" y="1982788"/>
          <p14:tracePt t="31541" x="4357688" y="2009775"/>
          <p14:tracePt t="31551" x="4357688" y="2062163"/>
          <p14:tracePt t="31561" x="4357688" y="2160588"/>
          <p14:tracePt t="31571" x="4357688" y="2276475"/>
          <p14:tracePt t="31585" x="4357688" y="2438400"/>
          <p14:tracePt t="31601" x="4357688" y="2928938"/>
          <p14:tracePt t="31618" x="4357688" y="3143250"/>
          <p14:tracePt t="31635" x="4367213" y="3544888"/>
          <p14:tracePt t="31651" x="4375150" y="3795713"/>
          <p14:tracePt t="31668" x="4384675" y="3884613"/>
          <p14:tracePt t="31685" x="4411663" y="3990975"/>
          <p14:tracePt t="31701" x="4419600" y="4037013"/>
          <p14:tracePt t="31891" x="4419600" y="4054475"/>
          <p14:tracePt t="31901" x="4419600" y="4081463"/>
          <p14:tracePt t="31911" x="4411663" y="4152900"/>
          <p14:tracePt t="31922" x="4402138" y="4259263"/>
          <p14:tracePt t="31935" x="4384675" y="4411663"/>
          <p14:tracePt t="31951" x="4357688" y="4813300"/>
          <p14:tracePt t="31968" x="4348163" y="4991100"/>
          <p14:tracePt t="31985" x="4340225" y="5214938"/>
          <p14:tracePt t="32001" x="4330700" y="5330825"/>
          <p14:tracePt t="32018" x="4330700" y="5348288"/>
          <p14:tracePt t="32035" x="4322763" y="5367338"/>
          <p14:tracePt t="32282" x="4322763" y="5357813"/>
          <p14:tracePt t="32292" x="4322763" y="5330825"/>
          <p14:tracePt t="32302" x="4322763" y="5286375"/>
          <p14:tracePt t="32312" x="4322763" y="5205413"/>
          <p14:tracePt t="32322" x="4322763" y="5099050"/>
          <p14:tracePt t="32335" x="4322763" y="5018088"/>
          <p14:tracePt t="32351" x="4322763" y="4946650"/>
          <p14:tracePt t="32354" x="4322763" y="4894263"/>
          <p14:tracePt t="32368" x="4330700" y="4867275"/>
          <p14:tracePt t="32385" x="4340225" y="4848225"/>
          <p14:tracePt t="32402" x="4340225" y="4830763"/>
          <p14:tracePt t="32602" x="4340225" y="4840288"/>
          <p14:tracePt t="32622" x="4340225" y="4857750"/>
          <p14:tracePt t="32632" x="4340225" y="4867275"/>
          <p14:tracePt t="32642" x="4340225" y="4894263"/>
          <p14:tracePt t="32652" x="4340225" y="4911725"/>
          <p14:tracePt t="32668" x="4340225" y="4929188"/>
          <p14:tracePt t="32685" x="4340225" y="4946650"/>
          <p14:tracePt t="32702" x="4340225" y="4956175"/>
          <p14:tracePt t="32812" x="4340225" y="4965700"/>
          <p14:tracePt t="32853" x="4340225" y="4973638"/>
          <p14:tracePt t="32872" x="4340225" y="4983163"/>
          <p14:tracePt t="32932" x="4340225" y="4991100"/>
          <p14:tracePt t="33503" x="4340225" y="5000625"/>
          <p14:tracePt t="33523" x="4340225" y="5010150"/>
          <p14:tracePt t="33533" x="4340225" y="5018088"/>
          <p14:tracePt t="33553" x="4340225" y="5027613"/>
          <p14:tracePt t="33563" x="4348163" y="5027613"/>
          <p14:tracePt t="33593" x="4348163" y="5037138"/>
          <p14:tracePt t="34143" x="4348163" y="5045075"/>
          <p14:tracePt t="34154" x="4348163" y="5054600"/>
          <p14:tracePt t="34163" x="4348163" y="5062538"/>
          <p14:tracePt t="34173" x="4357688" y="5081588"/>
          <p14:tracePt t="34184" x="4357688" y="5089525"/>
          <p14:tracePt t="34201" x="4367213" y="5108575"/>
          <p14:tracePt t="34218" x="4367213" y="5126038"/>
          <p14:tracePt t="34234" x="4367213" y="5133975"/>
          <p14:tracePt t="34433" x="4375150" y="5133975"/>
          <p14:tracePt t="34443" x="4384675" y="5133975"/>
          <p14:tracePt t="34454" x="4394200" y="5133975"/>
          <p14:tracePt t="34474" x="4402138" y="5133975"/>
          <p14:tracePt t="34484" x="4411663" y="5126038"/>
          <p14:tracePt t="34501" x="4429125" y="5116513"/>
          <p14:tracePt t="34518" x="4438650" y="5108575"/>
          <p14:tracePt t="34534" x="4456113" y="5099050"/>
          <p14:tracePt t="34568" x="4465638" y="5089525"/>
          <p14:tracePt t="34601" x="4473575" y="5089525"/>
          <p14:tracePt t="34618" x="4491038" y="5089525"/>
          <p14:tracePt t="34634" x="4518025" y="5089525"/>
          <p14:tracePt t="34651" x="4527550" y="5089525"/>
          <p14:tracePt t="34668" x="4581525" y="5089525"/>
          <p14:tracePt t="34684" x="4633913" y="5089525"/>
          <p14:tracePt t="34701" x="4679950" y="5089525"/>
          <p14:tracePt t="34718" x="4795838" y="5099050"/>
          <p14:tracePt t="34734" x="4919663" y="5116513"/>
          <p14:tracePt t="34751" x="4965700" y="5126038"/>
          <p14:tracePt t="34768" x="5054600" y="5133975"/>
          <p14:tracePt t="34785" x="5081588" y="5133975"/>
          <p14:tracePt t="34984" x="5126038" y="5133975"/>
          <p14:tracePt t="34994" x="5241925" y="5133975"/>
          <p14:tracePt t="35004" x="5483225" y="5099050"/>
          <p14:tracePt t="35018" x="5857875" y="5045075"/>
          <p14:tracePt t="35034" x="6419850" y="4973638"/>
          <p14:tracePt t="35051" x="6572250" y="4965700"/>
          <p14:tracePt t="35068" x="6751638" y="4946650"/>
          <p14:tracePt t="35084" x="6823075" y="4938713"/>
          <p14:tracePt t="35101" x="6831013" y="4938713"/>
          <p14:tracePt t="35118" x="6840538" y="4938713"/>
          <p14:tracePt t="35204" x="6848475" y="4938713"/>
          <p14:tracePt t="35234" x="6867525" y="4938713"/>
          <p14:tracePt t="35244" x="6867525" y="4946650"/>
          <p14:tracePt t="35254" x="6875463" y="4956175"/>
          <p14:tracePt t="35274" x="6894513" y="4965700"/>
          <p14:tracePt t="35284" x="6894513" y="4983163"/>
          <p14:tracePt t="35301" x="6911975" y="4991100"/>
          <p14:tracePt t="35318" x="6919913" y="5018088"/>
          <p14:tracePt t="35334" x="6938963" y="5027613"/>
          <p14:tracePt t="35351" x="6938963" y="5037138"/>
          <p14:tracePt t="35368" x="6946900" y="5037138"/>
          <p14:tracePt t="35384" x="6946900" y="5045075"/>
          <p14:tracePt t="36535" x="6938963" y="5045075"/>
          <p14:tracePt t="36545" x="6919913" y="5045075"/>
          <p14:tracePt t="36555" x="6902450" y="5045075"/>
          <p14:tracePt t="36567" x="6875463" y="5045075"/>
          <p14:tracePt t="36584" x="6840538" y="5045075"/>
          <p14:tracePt t="36601" x="6831013" y="5045075"/>
          <p14:tracePt t="36618" x="6823075" y="5045075"/>
          <p14:tracePt t="36634" x="6813550" y="5045075"/>
          <p14:tracePt t="37956" x="6804025" y="5045075"/>
          <p14:tracePt t="37966" x="6777038" y="5045075"/>
          <p14:tracePt t="37976" x="6732588" y="5054600"/>
          <p14:tracePt t="37987" x="6653213" y="5062538"/>
          <p14:tracePt t="38001" x="6500813" y="5072063"/>
          <p14:tracePt t="38017" x="6045200" y="5126038"/>
          <p14:tracePt t="38034" x="5786438" y="5153025"/>
          <p14:tracePt t="38051" x="5402263" y="5187950"/>
          <p14:tracePt t="38067" x="5170488" y="5205413"/>
          <p14:tracePt t="38084" x="5081588" y="5205413"/>
          <p14:tracePt t="38101" x="4991100" y="5205413"/>
          <p14:tracePt t="38117" x="4938713" y="5205413"/>
          <p14:tracePt t="38134" x="4919663" y="5205413"/>
          <p14:tracePt t="38151" x="4894263" y="5205413"/>
          <p14:tracePt t="38167" x="4884738" y="5205413"/>
          <p14:tracePt t="38366" x="4875213" y="5205413"/>
          <p14:tracePt t="38376" x="4848225" y="5205413"/>
          <p14:tracePt t="38387" x="4813300" y="5205413"/>
          <p14:tracePt t="38401" x="4768850" y="5205413"/>
          <p14:tracePt t="38417" x="4652963" y="5180013"/>
          <p14:tracePt t="38434" x="4589463" y="5160963"/>
          <p14:tracePt t="38451" x="4500563" y="5116513"/>
          <p14:tracePt t="38467" x="4446588" y="5081588"/>
          <p14:tracePt t="38484" x="4438650" y="5072063"/>
          <p14:tracePt t="38501" x="4411663" y="5045075"/>
          <p14:tracePt t="38517" x="4402138" y="5018088"/>
          <p14:tracePt t="38534" x="4402138" y="5010150"/>
          <p14:tracePt t="38551" x="4394200" y="5010150"/>
          <p14:tracePt t="38584" x="4394200" y="5000625"/>
          <p14:tracePt t="39597" x="4411663" y="5010150"/>
          <p14:tracePt t="39607" x="4429125" y="5010150"/>
          <p14:tracePt t="39617" x="4465638" y="5018088"/>
          <p14:tracePt t="39627" x="4518025" y="5027613"/>
          <p14:tracePt t="39637" x="4562475" y="5037138"/>
          <p14:tracePt t="39650" x="4625975" y="5045075"/>
          <p14:tracePt t="39667" x="4741863" y="5062538"/>
          <p14:tracePt t="39684" x="4786313" y="5062538"/>
          <p14:tracePt t="39701" x="4848225" y="5072063"/>
          <p14:tracePt t="39717" x="4894263" y="5072063"/>
          <p14:tracePt t="39734" x="4902200" y="5072063"/>
          <p14:tracePt t="39751" x="4919663" y="5072063"/>
          <p14:tracePt t="39837" x="4929188" y="5072063"/>
          <p14:tracePt t="39877" x="4946650" y="5072063"/>
          <p14:tracePt t="39897" x="4965700" y="5072063"/>
          <p14:tracePt t="39907" x="4973638" y="5072063"/>
          <p14:tracePt t="39917" x="5000625" y="5072063"/>
          <p14:tracePt t="39927" x="5018088" y="5072063"/>
          <p14:tracePt t="39937" x="5027613" y="5072063"/>
          <p14:tracePt t="39951" x="5045075" y="5072063"/>
          <p14:tracePt t="39967" x="5081588" y="5072063"/>
          <p14:tracePt t="39984" x="5099050" y="5072063"/>
          <p14:tracePt t="40000" x="5126038" y="5072063"/>
          <p14:tracePt t="40017" x="5153025" y="5072063"/>
          <p14:tracePt t="40034" x="5160963" y="5072063"/>
          <p14:tracePt t="40050" x="5180013" y="5072063"/>
          <p14:tracePt t="40067" x="5205413" y="5072063"/>
          <p14:tracePt t="40084" x="5214938" y="5072063"/>
          <p14:tracePt t="40100" x="5224463" y="5072063"/>
          <p14:tracePt t="40117" x="5241925" y="5072063"/>
          <p14:tracePt t="40158" x="5251450" y="5072063"/>
          <p14:tracePt t="42307" x="5224463" y="5072063"/>
          <p14:tracePt t="42317" x="5153025" y="5000625"/>
          <p14:tracePt t="42327" x="5010150" y="4884738"/>
          <p14:tracePt t="42337" x="4803775" y="4697413"/>
          <p14:tracePt t="42350" x="4608513" y="4465638"/>
          <p14:tracePt t="42367" x="4160838" y="3857625"/>
          <p14:tracePt t="42384" x="4000500" y="3589338"/>
          <p14:tracePt t="42400" x="3786188" y="3108325"/>
          <p14:tracePt t="42417" x="3652838" y="2732088"/>
          <p14:tracePt t="42434" x="3625850" y="2625725"/>
          <p14:tracePt t="42450" x="3589338" y="2455863"/>
          <p14:tracePt t="42467" x="3562350" y="2357438"/>
          <p14:tracePt t="42483" x="3554413" y="2303463"/>
          <p14:tracePt t="42500" x="3536950" y="2241550"/>
          <p14:tracePt t="42517" x="3527425" y="2197100"/>
          <p14:tracePt t="42534" x="3527425" y="2143125"/>
          <p14:tracePt t="42550" x="3527425" y="2089150"/>
          <p14:tracePt t="42567" x="3527425" y="2036763"/>
          <p14:tracePt t="42583" x="3527425" y="2009775"/>
          <p14:tracePt t="42600" x="3527425" y="1965325"/>
          <p14:tracePt t="42617" x="3527425" y="1946275"/>
          <p14:tracePt t="42633" x="3527425" y="1919288"/>
          <p14:tracePt t="42650" x="3527425" y="1901825"/>
          <p14:tracePt t="42667" x="3527425" y="1893888"/>
          <p14:tracePt t="42727" x="3536950" y="1893888"/>
          <p14:tracePt t="42737" x="3571875" y="1911350"/>
          <p14:tracePt t="42747" x="3625850" y="1946275"/>
          <p14:tracePt t="42757" x="3670300" y="2009775"/>
          <p14:tracePt t="42768" x="3724275" y="2062163"/>
          <p14:tracePt t="42783" x="3776663" y="2116138"/>
          <p14:tracePt t="42800" x="3867150" y="2205038"/>
          <p14:tracePt t="42817" x="3919538" y="2241550"/>
          <p14:tracePt t="42833" x="3938588" y="2251075"/>
          <p14:tracePt t="42850" x="3946525" y="2259013"/>
          <p14:tracePt t="42867" x="3956050" y="2259013"/>
          <p14:tracePt t="42883" x="3965575" y="2259013"/>
          <p14:tracePt t="42900" x="3990975" y="2241550"/>
          <p14:tracePt t="42917" x="4037013" y="2205038"/>
          <p14:tracePt t="42933" x="4062413" y="2170113"/>
          <p14:tracePt t="42950" x="4089400" y="2133600"/>
          <p14:tracePt t="42967" x="4116388" y="2089150"/>
          <p14:tracePt t="42983" x="4125913" y="2071688"/>
          <p14:tracePt t="43000" x="4133850" y="2036763"/>
          <p14:tracePt t="43017" x="4143375" y="2017713"/>
          <p14:tracePt t="43033" x="4143375" y="1990725"/>
          <p14:tracePt t="43050" x="4160838" y="1965325"/>
          <p14:tracePt t="43067" x="4170363" y="1938338"/>
          <p14:tracePt t="43083" x="4179888" y="1928813"/>
          <p14:tracePt t="43100" x="4205288" y="1901825"/>
          <p14:tracePt t="43117" x="4268788" y="1866900"/>
          <p14:tracePt t="43133" x="4295775" y="1847850"/>
          <p14:tracePt t="43150" x="4357688" y="1830388"/>
          <p14:tracePt t="43167" x="4402138" y="1812925"/>
          <p14:tracePt t="43183" x="4419600" y="1803400"/>
          <p14:tracePt t="43200" x="4438650" y="1803400"/>
          <p14:tracePt t="43217" x="4446588" y="1803400"/>
          <p14:tracePt t="43233" x="4465638" y="1803400"/>
          <p14:tracePt t="43488" x="4473575" y="1803400"/>
          <p14:tracePt t="43498" x="4473575" y="1795463"/>
          <p14:tracePt t="43519" x="4483100" y="1795463"/>
          <p14:tracePt t="43548" x="4491038" y="1795463"/>
          <p14:tracePt t="43748" x="4491038" y="1822450"/>
          <p14:tracePt t="43758" x="4483100" y="1847850"/>
          <p14:tracePt t="43769" x="4473575" y="1884363"/>
          <p14:tracePt t="43783" x="4456113" y="1938338"/>
          <p14:tracePt t="43800" x="4429125" y="2116138"/>
          <p14:tracePt t="43817" x="4419600" y="2197100"/>
          <p14:tracePt t="43833" x="4402138" y="2366963"/>
          <p14:tracePt t="43850" x="4367213" y="2643188"/>
          <p14:tracePt t="43867" x="4357688" y="2822575"/>
          <p14:tracePt t="43883" x="4330700" y="3197225"/>
          <p14:tracePt t="43900" x="4330700" y="3679825"/>
          <p14:tracePt t="43917" x="4330700" y="3875088"/>
          <p14:tracePt t="43919" x="4330700" y="4027488"/>
          <p14:tracePt t="43933" x="4330700" y="4170363"/>
          <p14:tracePt t="43950" x="4330700" y="4375150"/>
          <p14:tracePt t="43967" x="4340225" y="4438650"/>
          <p14:tracePt t="43983" x="4340225" y="4473575"/>
          <p14:tracePt t="44188" x="4340225" y="4483100"/>
          <p14:tracePt t="44199" x="4340225" y="4491038"/>
          <p14:tracePt t="44208" x="4340225" y="4527550"/>
          <p14:tracePt t="44219" x="4340225" y="4572000"/>
          <p14:tracePt t="44233" x="4348163" y="4633913"/>
          <p14:tracePt t="44250" x="4375150" y="4867275"/>
          <p14:tracePt t="44267" x="4394200" y="5000625"/>
          <p14:tracePt t="44283" x="4411663" y="5232400"/>
          <p14:tracePt t="44300" x="4429125" y="5402263"/>
          <p14:tracePt t="44317" x="4438650" y="5465763"/>
          <p14:tracePt t="44333" x="4456113" y="5572125"/>
          <p14:tracePt t="44350" x="4465638" y="5661025"/>
          <p14:tracePt t="44367" x="4465638" y="5697538"/>
          <p14:tracePt t="44383" x="4465638" y="5759450"/>
          <p14:tracePt t="44400" x="4465638" y="5813425"/>
          <p14:tracePt t="44416" x="4465638" y="5840413"/>
          <p14:tracePt t="44419" x="4473575" y="5857875"/>
          <p14:tracePt t="44439" x="4473575" y="5875338"/>
          <p14:tracePt t="44689" x="4473575" y="5840413"/>
          <p14:tracePt t="44699" x="4473575" y="5732463"/>
          <p14:tracePt t="44709" x="4473575" y="5545138"/>
          <p14:tracePt t="44719" x="4473575" y="5232400"/>
          <p14:tracePt t="44733" x="4483100" y="4894263"/>
          <p14:tracePt t="44750" x="4581525" y="4160838"/>
          <p14:tracePt t="44766" x="4633913" y="3786188"/>
          <p14:tracePt t="44783" x="4724400" y="3133725"/>
          <p14:tracePt t="44800" x="4795838" y="2697163"/>
          <p14:tracePt t="44817" x="4813300" y="2554288"/>
          <p14:tracePt t="44833" x="4830763" y="2384425"/>
          <p14:tracePt t="44850" x="4848225" y="2268538"/>
          <p14:tracePt t="44867" x="4848225" y="2224088"/>
          <p14:tracePt t="44883" x="4857750" y="2170113"/>
          <p14:tracePt t="44900" x="4857750" y="2143125"/>
          <p14:tracePt t="44916" x="4857750" y="2133600"/>
          <p14:tracePt t="44933" x="4857750" y="2125663"/>
          <p14:tracePt t="45009" x="4857750" y="2133600"/>
          <p14:tracePt t="45019" x="4857750" y="2170113"/>
          <p14:tracePt t="45029" x="4848225" y="2259013"/>
          <p14:tracePt t="45039" x="4822825" y="2465388"/>
          <p14:tracePt t="45050" x="4776788" y="2822575"/>
          <p14:tracePt t="45066" x="4724400" y="3197225"/>
          <p14:tracePt t="45083" x="4652963" y="3867150"/>
          <p14:tracePt t="45100" x="4589463" y="4330700"/>
          <p14:tracePt t="45116" x="4572000" y="4537075"/>
          <p14:tracePt t="45133" x="4510088" y="4857750"/>
          <p14:tracePt t="45150" x="4473575" y="5054600"/>
          <p14:tracePt t="45166" x="4465638" y="5099050"/>
          <p14:tracePt t="45183" x="4446588" y="5143500"/>
          <p14:tracePt t="45200" x="4446588" y="5153025"/>
          <p14:tracePt t="45239" x="4438650" y="5133975"/>
          <p14:tracePt t="45250" x="4394200" y="5010150"/>
          <p14:tracePt t="45267" x="4313238" y="4608513"/>
          <p14:tracePt t="45283" x="4170363" y="3571875"/>
          <p14:tracePt t="45300" x="4133850" y="2714625"/>
          <p14:tracePt t="45316" x="4133850" y="2401888"/>
          <p14:tracePt t="45333" x="4133850" y="2089150"/>
          <p14:tracePt t="45350" x="4133850" y="1990725"/>
          <p14:tracePt t="45366" x="4133850" y="1973263"/>
          <p14:tracePt t="45410" x="4143375" y="1973263"/>
          <p14:tracePt t="45419" x="4170363" y="2062163"/>
          <p14:tracePt t="45433" x="4232275" y="2322513"/>
          <p14:tracePt t="45450" x="4394200" y="3268663"/>
          <p14:tracePt t="45466" x="4438650" y="3670300"/>
          <p14:tracePt t="45483" x="4510088" y="4152900"/>
          <p14:tracePt t="45500" x="4527550" y="4286250"/>
          <p14:tracePt t="45516" x="4527550" y="4313238"/>
          <p14:tracePt t="45533" x="4527550" y="4322763"/>
          <p14:tracePt t="45550" x="4527550" y="4205288"/>
          <p14:tracePt t="45566" x="4527550" y="3919538"/>
          <p14:tracePt t="45583" x="4527550" y="3482975"/>
          <p14:tracePt t="45600" x="4527550" y="3340100"/>
          <p14:tracePt t="45616" x="4527550" y="3313113"/>
          <p14:tracePt t="45633" x="4527550" y="3303588"/>
          <p14:tracePt t="45650" x="4527550" y="3322638"/>
          <p14:tracePt t="45666" x="4527550" y="3429000"/>
          <p14:tracePt t="45683" x="4545013" y="4160838"/>
          <p14:tracePt t="45700" x="4562475" y="4625975"/>
          <p14:tracePt t="45717" x="4562475" y="4705350"/>
          <p14:tracePt t="45733" x="4562475" y="4759325"/>
          <p14:tracePt t="45750" x="4562475" y="4768850"/>
          <p14:tracePt t="45767" x="4562475" y="4732338"/>
          <p14:tracePt t="45783" x="4562475" y="4071938"/>
          <p14:tracePt t="45800" x="4562475" y="3322638"/>
          <p14:tracePt t="45817" x="4562475" y="3170238"/>
          <p14:tracePt t="45833" x="4562475" y="3044825"/>
          <p14:tracePt t="45850" x="4562475" y="3017838"/>
          <p14:tracePt t="45883" x="4562475" y="3036888"/>
          <p14:tracePt t="45900" x="4554538" y="3482975"/>
          <p14:tracePt t="45916" x="4545013" y="3751263"/>
          <p14:tracePt t="45933" x="4527550" y="4037013"/>
          <p14:tracePt t="45950" x="4527550" y="4143375"/>
          <p14:tracePt t="45966" x="4527550" y="4152900"/>
          <p14:tracePt t="45983" x="4527550" y="4160838"/>
          <p14:tracePt t="46000" x="4527550" y="4108450"/>
          <p14:tracePt t="46016" x="4527550" y="3884613"/>
          <p14:tracePt t="46033" x="4527550" y="3490913"/>
          <p14:tracePt t="46050" x="4537075" y="3348038"/>
          <p14:tracePt t="46066" x="4537075" y="3322638"/>
          <p14:tracePt t="46083" x="4545013" y="3313113"/>
          <p14:tracePt t="46116" x="4554538" y="3357563"/>
          <p14:tracePt t="46133" x="4633913" y="3687763"/>
          <p14:tracePt t="46150" x="4759325" y="4125913"/>
          <p14:tracePt t="46166" x="4786313" y="4224338"/>
          <p14:tracePt t="46183" x="4822825" y="4322763"/>
          <p14:tracePt t="46200" x="4840288" y="4340225"/>
          <p14:tracePt t="46216" x="4848225" y="4340225"/>
          <p14:tracePt t="46233" x="4938713" y="4224338"/>
          <p14:tracePt t="46250" x="5018088" y="4089400"/>
          <p14:tracePt t="46266" x="5180013" y="3768725"/>
          <p14:tracePt t="46283" x="5295900" y="3571875"/>
          <p14:tracePt t="46300" x="5340350" y="3509963"/>
          <p14:tracePt t="46316" x="5402263" y="3429000"/>
          <p14:tracePt t="46333" x="5473700" y="3394075"/>
          <p14:tracePt t="46350" x="5527675" y="3384550"/>
          <p14:tracePt t="46366" x="5643563" y="3384550"/>
          <p14:tracePt t="46383" x="5776913" y="3429000"/>
          <p14:tracePt t="46400" x="5867400" y="3490913"/>
          <p14:tracePt t="46416" x="5902325" y="3517900"/>
          <p14:tracePt t="46433" x="5919788" y="3536950"/>
          <p14:tracePt t="46610" x="5929313" y="3536950"/>
          <p14:tracePt t="46620" x="5983288" y="3544888"/>
          <p14:tracePt t="46631" x="6062663" y="3554413"/>
          <p14:tracePt t="46640" x="6180138" y="3571875"/>
          <p14:tracePt t="46651" x="6313488" y="3581400"/>
          <p14:tracePt t="46666" x="6446838" y="3589338"/>
          <p14:tracePt t="46683" x="6608763" y="3598863"/>
          <p14:tracePt t="46700" x="6680200" y="3608388"/>
          <p14:tracePt t="46716" x="6688138" y="3608388"/>
          <p14:tracePt t="46733" x="6697663" y="3608388"/>
          <p14:tracePt t="46900" x="6688138" y="3608388"/>
          <p14:tracePt t="46910" x="6661150" y="3608388"/>
          <p14:tracePt t="46921" x="6634163" y="3608388"/>
          <p14:tracePt t="46933" x="6608763" y="3608388"/>
          <p14:tracePt t="46950" x="6545263" y="3608388"/>
          <p14:tracePt t="46966" x="6518275" y="3608388"/>
          <p14:tracePt t="46983" x="6465888" y="3608388"/>
          <p14:tracePt t="47000" x="6419850" y="3608388"/>
          <p14:tracePt t="47016" x="6402388" y="3608388"/>
          <p14:tracePt t="47033" x="6384925" y="3608388"/>
          <p14:tracePt t="47050" x="6367463" y="3608388"/>
          <p14:tracePt t="47091" x="6357938" y="3608388"/>
          <p14:tracePt t="47271" x="6348413" y="360838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07" t="32982" r="38362" b="14861"/>
          <a:stretch/>
        </p:blipFill>
        <p:spPr>
          <a:xfrm>
            <a:off x="3753852" y="268963"/>
            <a:ext cx="4459706" cy="618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3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478"/>
    </mc:Choice>
    <mc:Fallback xmlns="">
      <p:transition advTm="244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4" x="6348413" y="3598863"/>
          <p14:tracePt t="915" x="6348413" y="3544888"/>
          <p14:tracePt t="924" x="6357938" y="3455988"/>
          <p14:tracePt t="934" x="6384925" y="3286125"/>
          <p14:tracePt t="949" x="6429375" y="2982913"/>
          <p14:tracePt t="965" x="6518275" y="2347913"/>
          <p14:tracePt t="982" x="6581775" y="2062163"/>
          <p14:tracePt t="999" x="6661150" y="1589088"/>
          <p14:tracePt t="1015" x="6724650" y="1339850"/>
          <p14:tracePt t="1032" x="6742113" y="1258888"/>
          <p14:tracePt t="1049" x="6759575" y="1179513"/>
          <p14:tracePt t="1065" x="6769100" y="1152525"/>
          <p14:tracePt t="1099" x="6769100" y="1143000"/>
          <p14:tracePt t="1155" x="6777038" y="1152525"/>
          <p14:tracePt t="1164" x="6786563" y="1169988"/>
          <p14:tracePt t="1174" x="6804025" y="1204913"/>
          <p14:tracePt t="1185" x="6823075" y="1258888"/>
          <p14:tracePt t="1199" x="6848475" y="1312863"/>
          <p14:tracePt t="1215" x="6875463" y="1384300"/>
          <p14:tracePt t="1232" x="6884988" y="1401763"/>
          <p14:tracePt t="1249" x="6894513" y="1411288"/>
          <p14:tracePt t="1265" x="6902450" y="1419225"/>
          <p14:tracePt t="1299" x="6919913" y="1419225"/>
          <p14:tracePt t="1315" x="6938963" y="1419225"/>
          <p14:tracePt t="1332" x="6956425" y="1401763"/>
          <p14:tracePt t="1349" x="7010400" y="1357313"/>
          <p14:tracePt t="1365" x="7054850" y="1276350"/>
          <p14:tracePt t="1382" x="7081838" y="1250950"/>
          <p14:tracePt t="1399" x="7116763" y="1196975"/>
          <p14:tracePt t="1415" x="7134225" y="1179513"/>
          <p14:tracePt t="1435" x="7143750" y="1169988"/>
          <p14:tracePt t="1449" x="7143750" y="1160463"/>
          <p14:tracePt t="1685" x="7161213" y="1160463"/>
          <p14:tracePt t="1695" x="7170738" y="1160463"/>
          <p14:tracePt t="1705" x="7197725" y="1169988"/>
          <p14:tracePt t="1715" x="7251700" y="1196975"/>
          <p14:tracePt t="1732" x="7304088" y="1231900"/>
          <p14:tracePt t="1749" x="7394575" y="1330325"/>
          <p14:tracePt t="1765" x="7491413" y="1465263"/>
          <p14:tracePt t="1782" x="7518400" y="1527175"/>
          <p14:tracePt t="1799" x="7554913" y="1687513"/>
          <p14:tracePt t="1815" x="7562850" y="1795463"/>
          <p14:tracePt t="1832" x="7562850" y="1812925"/>
          <p14:tracePt t="1849" x="7562850" y="1847850"/>
          <p14:tracePt t="1882" x="7562850" y="1857375"/>
          <p14:tracePt t="1935" x="7562850" y="1874838"/>
          <p14:tracePt t="1955" x="7562850" y="1884363"/>
          <p14:tracePt t="1965" x="7562850" y="1893888"/>
          <p14:tracePt t="1985" x="7562850" y="1901825"/>
          <p14:tracePt t="2005" x="7562850" y="1911350"/>
          <p14:tracePt t="2065" x="7562850" y="1919288"/>
          <p14:tracePt t="2085" x="7562850" y="1928813"/>
          <p14:tracePt t="2105" x="7562850" y="1938338"/>
          <p14:tracePt t="2115" x="7562850" y="1946275"/>
          <p14:tracePt t="2326" x="7562850" y="1955800"/>
          <p14:tracePt t="2336" x="7554913" y="1982788"/>
          <p14:tracePt t="2345" x="7554913" y="2036763"/>
          <p14:tracePt t="2355" x="7545388" y="2098675"/>
          <p14:tracePt t="2366" x="7545388" y="2152650"/>
          <p14:tracePt t="2382" x="7537450" y="2241550"/>
          <p14:tracePt t="2399" x="7527925" y="2419350"/>
          <p14:tracePt t="2415" x="7527925" y="2598738"/>
          <p14:tracePt t="2432" x="7527925" y="2670175"/>
          <p14:tracePt t="2449" x="7527925" y="2768600"/>
          <p14:tracePt t="2465" x="7518400" y="2822575"/>
          <p14:tracePt t="2482" x="7518400" y="2840038"/>
          <p14:tracePt t="2498" x="7510463" y="2884488"/>
          <p14:tracePt t="2515" x="7510463" y="2928938"/>
          <p14:tracePt t="2532" x="7510463" y="2955925"/>
          <p14:tracePt t="2549" x="7510463" y="2982913"/>
          <p14:tracePt t="2565" x="7510463" y="2990850"/>
          <p14:tracePt t="2582" x="7510463" y="3000375"/>
          <p14:tracePt t="2666" x="7510463" y="3009900"/>
          <p14:tracePt t="2876" x="7500938" y="2990850"/>
          <p14:tracePt t="2886" x="7491413" y="2894013"/>
          <p14:tracePt t="2896" x="7473950" y="2697163"/>
          <p14:tracePt t="2906" x="7466013" y="2276475"/>
          <p14:tracePt t="2916" x="7466013" y="1839913"/>
          <p14:tracePt t="2932" x="7466013" y="1428750"/>
          <p14:tracePt t="2948" x="7466013" y="874713"/>
          <p14:tracePt t="2965" x="7466013" y="723900"/>
          <p14:tracePt t="2982" x="7466013" y="527050"/>
          <p14:tracePt t="2998" x="7466013" y="438150"/>
          <p14:tracePt t="3015" x="7466013" y="411163"/>
          <p14:tracePt t="3032" x="7473950" y="401638"/>
          <p14:tracePt t="3196" x="7473950" y="411163"/>
          <p14:tracePt t="3217" x="7473950" y="428625"/>
          <p14:tracePt t="3226" x="7473950" y="465138"/>
          <p14:tracePt t="3236" x="7473950" y="536575"/>
          <p14:tracePt t="3248" x="7473950" y="633413"/>
          <p14:tracePt t="3265" x="7473950" y="750888"/>
          <p14:tracePt t="3282" x="7473950" y="982663"/>
          <p14:tracePt t="3299" x="7473950" y="1223963"/>
          <p14:tracePt t="3315" x="7473950" y="1339850"/>
          <p14:tracePt t="3332" x="7473950" y="1482725"/>
          <p14:tracePt t="3348" x="7473950" y="1536700"/>
          <p14:tracePt t="3365" x="7473950" y="1554163"/>
          <p14:tracePt t="3476" x="7473950" y="1544638"/>
          <p14:tracePt t="3486" x="7473950" y="1509713"/>
          <p14:tracePt t="3496" x="7473950" y="1473200"/>
          <p14:tracePt t="3506" x="7473950" y="1428750"/>
          <p14:tracePt t="3517" x="7473950" y="1401763"/>
          <p14:tracePt t="3532" x="7473950" y="1374775"/>
          <p14:tracePt t="3548" x="7473950" y="1366838"/>
          <p14:tracePt t="3565" x="7473950" y="1347788"/>
          <p14:tracePt t="3596" x="7473950" y="1339850"/>
          <p14:tracePt t="3666" x="7473950" y="1347788"/>
          <p14:tracePt t="3676" x="7473950" y="1384300"/>
          <p14:tracePt t="3686" x="7473950" y="1446213"/>
          <p14:tracePt t="3699" x="7473950" y="1517650"/>
          <p14:tracePt t="3715" x="7473950" y="1598613"/>
          <p14:tracePt t="3732" x="7483475" y="1731963"/>
          <p14:tracePt t="3748" x="7491413" y="1795463"/>
          <p14:tracePt t="3765" x="7491413" y="1803400"/>
          <p14:tracePt t="3782" x="7491413" y="1812925"/>
          <p14:tracePt t="3987" x="7491413" y="1803400"/>
          <p14:tracePt t="3997" x="7491413" y="1768475"/>
          <p14:tracePt t="4007" x="7483475" y="1704975"/>
          <p14:tracePt t="4018" x="7473950" y="1616075"/>
          <p14:tracePt t="4032" x="7466013" y="1536700"/>
          <p14:tracePt t="4048" x="7456488" y="1401763"/>
          <p14:tracePt t="4065" x="7446963" y="1347788"/>
          <p14:tracePt t="4082" x="7446963" y="1295400"/>
          <p14:tracePt t="4098" x="7446963" y="1268413"/>
          <p14:tracePt t="4115" x="7446963" y="1258888"/>
          <p14:tracePt t="4237" x="7446963" y="1268413"/>
          <p14:tracePt t="4247" x="7446963" y="1339850"/>
          <p14:tracePt t="4257" x="7456488" y="1428750"/>
          <p14:tracePt t="4268" x="7466013" y="1527175"/>
          <p14:tracePt t="4282" x="7483475" y="1625600"/>
          <p14:tracePt t="4298" x="7500938" y="1776413"/>
          <p14:tracePt t="4315" x="7500938" y="1822450"/>
          <p14:tracePt t="4332" x="7500938" y="1857375"/>
          <p14:tracePt t="4348" x="7510463" y="1866900"/>
          <p14:tracePt t="4457" x="7510463" y="1857375"/>
          <p14:tracePt t="4467" x="7510463" y="1822450"/>
          <p14:tracePt t="4477" x="7510463" y="1776413"/>
          <p14:tracePt t="4487" x="7491413" y="1697038"/>
          <p14:tracePt t="4498" x="7491413" y="1598613"/>
          <p14:tracePt t="4515" x="7483475" y="1500188"/>
          <p14:tracePt t="4532" x="7483475" y="1330325"/>
          <p14:tracePt t="4548" x="7483475" y="1231900"/>
          <p14:tracePt t="4565" x="7483475" y="1204913"/>
          <p14:tracePt t="4582" x="7483475" y="1187450"/>
          <p14:tracePt t="4637" x="7483475" y="1214438"/>
          <p14:tracePt t="4647" x="7500938" y="1322388"/>
          <p14:tracePt t="4657" x="7518400" y="1455738"/>
          <p14:tracePt t="4667" x="7554913" y="1625600"/>
          <p14:tracePt t="4682" x="7589838" y="1785938"/>
          <p14:tracePt t="4698" x="7626350" y="1946275"/>
          <p14:tracePt t="4715" x="7634288" y="1982788"/>
          <p14:tracePt t="4732" x="7643813" y="2009775"/>
          <p14:tracePt t="4748" x="7643813" y="2017713"/>
          <p14:tracePt t="4817" x="7643813" y="2000250"/>
          <p14:tracePt t="4827" x="7643813" y="1965325"/>
          <p14:tracePt t="4838" x="7626350" y="1893888"/>
          <p14:tracePt t="4848" x="7616825" y="1830388"/>
          <p14:tracePt t="4865" x="7608888" y="1785938"/>
          <p14:tracePt t="4882" x="7599363" y="1731963"/>
          <p14:tracePt t="4898" x="7599363" y="1714500"/>
          <p14:tracePt t="4932" x="7599363" y="1704975"/>
          <p14:tracePt t="5458" x="7599363" y="1697038"/>
          <p14:tracePt t="5758" x="7589838" y="1687513"/>
          <p14:tracePt t="5768" x="7581900" y="1687513"/>
          <p14:tracePt t="5778" x="7581900" y="1670050"/>
          <p14:tracePt t="5788" x="7581900" y="1660525"/>
          <p14:tracePt t="5798" x="7581900" y="1652588"/>
          <p14:tracePt t="5815" x="7572375" y="1643063"/>
          <p14:tracePt t="5831" x="7572375" y="1625600"/>
          <p14:tracePt t="5848" x="7562850" y="1608138"/>
          <p14:tracePt t="5865" x="7562850" y="1598613"/>
          <p14:tracePt t="5882" x="7562850" y="1589088"/>
          <p14:tracePt t="5948" x="7562850" y="1581150"/>
          <p14:tracePt t="6008" x="7562850" y="1571625"/>
          <p14:tracePt t="8030" x="7562850" y="1581150"/>
          <p14:tracePt t="8040" x="7562850" y="1589088"/>
          <p14:tracePt t="8050" x="7562850" y="1616075"/>
          <p14:tracePt t="8065" x="7562850" y="1660525"/>
          <p14:tracePt t="8081" x="7589838" y="1830388"/>
          <p14:tracePt t="8098" x="7599363" y="1938338"/>
          <p14:tracePt t="8115" x="7626350" y="2152650"/>
          <p14:tracePt t="8131" x="7634288" y="2357438"/>
          <p14:tracePt t="8148" x="7653338" y="2438400"/>
          <p14:tracePt t="8165" x="7653338" y="2536825"/>
          <p14:tracePt t="8400" x="7643813" y="2536825"/>
          <p14:tracePt t="8410" x="7634288" y="2544763"/>
          <p14:tracePt t="8420" x="7616825" y="2554288"/>
          <p14:tracePt t="8431" x="7608888" y="2562225"/>
          <p14:tracePt t="8448" x="7599363" y="2589213"/>
          <p14:tracePt t="8464" x="7537450" y="2652713"/>
          <p14:tracePt t="8481" x="7473950" y="2759075"/>
          <p14:tracePt t="8498" x="7446963" y="2822575"/>
          <p14:tracePt t="8514" x="7402513" y="2946400"/>
          <p14:tracePt t="8531" x="7367588" y="3054350"/>
          <p14:tracePt t="8548" x="7367588" y="3081338"/>
          <p14:tracePt t="8564" x="7367588" y="3125788"/>
          <p14:tracePt t="8581" x="7367588" y="3143250"/>
          <p14:tracePt t="8860" x="7367588" y="3152775"/>
          <p14:tracePt t="8870" x="7367588" y="3160713"/>
          <p14:tracePt t="8880" x="7367588" y="3170238"/>
          <p14:tracePt t="8890" x="7367588" y="3179763"/>
          <p14:tracePt t="8900" x="7367588" y="3187700"/>
          <p14:tracePt t="8920" x="7367588" y="3197225"/>
          <p14:tracePt t="8931" x="7375525" y="3197225"/>
          <p14:tracePt t="8970" x="7385050" y="3197225"/>
          <p14:tracePt t="9020" x="7394575" y="3197225"/>
          <p14:tracePt t="9030" x="7402513" y="3197225"/>
          <p14:tracePt t="9040" x="7412038" y="3187700"/>
          <p14:tracePt t="9050" x="7419975" y="3179763"/>
          <p14:tracePt t="9064" x="7429500" y="3170238"/>
          <p14:tracePt t="9081" x="7446963" y="3152775"/>
          <p14:tracePt t="9098" x="7446963" y="3143250"/>
          <p14:tracePt t="9114" x="7466013" y="3133725"/>
          <p14:tracePt t="9150" x="7473950" y="3133725"/>
          <p14:tracePt t="9521" x="7483475" y="3133725"/>
          <p14:tracePt t="9551" x="7491413" y="3133725"/>
          <p14:tracePt t="9591" x="7500938" y="3133725"/>
          <p14:tracePt t="9611" x="7510463" y="3133725"/>
          <p14:tracePt t="10041" x="7510463" y="3143250"/>
          <p14:tracePt t="10151" x="7518400" y="3143250"/>
          <p14:tracePt t="10381" x="7527925" y="3143250"/>
          <p14:tracePt t="10401" x="7545388" y="3143250"/>
          <p14:tracePt t="10421" x="7554913" y="3143250"/>
          <p14:tracePt t="10441" x="7562850" y="3143250"/>
          <p14:tracePt t="10451" x="7572375" y="3143250"/>
          <p14:tracePt t="10481" x="7581900" y="3143250"/>
          <p14:tracePt t="10551" x="7589838" y="3143250"/>
          <p14:tracePt t="10621" x="7599363" y="3143250"/>
          <p14:tracePt t="10651" x="7608888" y="3143250"/>
          <p14:tracePt t="11202" x="7599363" y="3143250"/>
          <p14:tracePt t="11212" x="7581900" y="3143250"/>
          <p14:tracePt t="11222" x="7572375" y="3143250"/>
          <p14:tracePt t="11232" x="7554913" y="3143250"/>
          <p14:tracePt t="11247" x="7537450" y="3143250"/>
          <p14:tracePt t="11264" x="7500938" y="3152775"/>
          <p14:tracePt t="11281" x="7483475" y="3152775"/>
          <p14:tracePt t="11297" x="7466013" y="3152775"/>
          <p14:tracePt t="11314" x="7446963" y="3152775"/>
          <p14:tracePt t="11331" x="7439025" y="3152775"/>
          <p14:tracePt t="11347" x="7419975" y="3152775"/>
          <p14:tracePt t="11364" x="7412038" y="3152775"/>
          <p14:tracePt t="11381" x="7402513" y="3152775"/>
          <p14:tracePt t="11398" x="7385050" y="3143250"/>
          <p14:tracePt t="11414" x="7367588" y="3133725"/>
          <p14:tracePt t="11431" x="7367588" y="3125788"/>
          <p14:tracePt t="11447" x="7348538" y="3116263"/>
          <p14:tracePt t="11464" x="7331075" y="3108325"/>
          <p14:tracePt t="11497" x="7313613" y="3098800"/>
          <p14:tracePt t="11542" x="7304088" y="3098800"/>
          <p14:tracePt t="11592" x="7296150" y="3098800"/>
          <p14:tracePt t="11622" x="7277100" y="3098800"/>
          <p14:tracePt t="11642" x="7269163" y="3098800"/>
          <p14:tracePt t="11652" x="7259638" y="3098800"/>
          <p14:tracePt t="11662" x="7251700" y="3098800"/>
          <p14:tracePt t="11672" x="7242175" y="3098800"/>
          <p14:tracePt t="11683" x="7232650" y="3098800"/>
          <p14:tracePt t="11697" x="7224713" y="3098800"/>
          <p14:tracePt t="11714" x="7205663" y="3089275"/>
          <p14:tracePt t="11731" x="7197725" y="3089275"/>
          <p14:tracePt t="11747" x="7188200" y="3089275"/>
          <p14:tracePt t="11764" x="7170738" y="3089275"/>
          <p14:tracePt t="11781" x="7170738" y="3081338"/>
          <p14:tracePt t="11797" x="7161213" y="3081338"/>
          <p14:tracePt t="11814" x="7153275" y="3081338"/>
          <p14:tracePt t="12052" x="7143750" y="3081338"/>
          <p14:tracePt t="12062" x="7134225" y="3081338"/>
          <p14:tracePt t="12072" x="7116763" y="3081338"/>
          <p14:tracePt t="12083" x="7099300" y="3081338"/>
          <p14:tracePt t="12098" x="7072313" y="3081338"/>
          <p14:tracePt t="12114" x="7018338" y="3071813"/>
          <p14:tracePt t="12131" x="7000875" y="3071813"/>
          <p14:tracePt t="12147" x="6973888" y="3071813"/>
          <p14:tracePt t="12164" x="6946900" y="3071813"/>
          <p14:tracePt t="12181" x="6929438" y="3071813"/>
          <p14:tracePt t="12197" x="6911975" y="3071813"/>
          <p14:tracePt t="12214" x="6875463" y="3071813"/>
          <p14:tracePt t="12231" x="6867525" y="3071813"/>
          <p14:tracePt t="12247" x="6840538" y="3071813"/>
          <p14:tracePt t="12264" x="6823075" y="3081338"/>
          <p14:tracePt t="12281" x="6813550" y="3089275"/>
          <p14:tracePt t="12297" x="6796088" y="3089275"/>
          <p14:tracePt t="12314" x="6777038" y="3098800"/>
          <p14:tracePt t="12331" x="6759575" y="3098800"/>
          <p14:tracePt t="12347" x="6751638" y="3098800"/>
          <p14:tracePt t="12364" x="6732588" y="3108325"/>
          <p14:tracePt t="12381" x="6724650" y="3108325"/>
          <p14:tracePt t="12397" x="6715125" y="3108325"/>
          <p14:tracePt t="12414" x="6697663" y="3108325"/>
          <p14:tracePt t="12431" x="6688138" y="3108325"/>
          <p14:tracePt t="12447" x="6670675" y="3108325"/>
          <p14:tracePt t="12464" x="6653213" y="3108325"/>
          <p14:tracePt t="12481" x="6643688" y="3108325"/>
          <p14:tracePt t="12483" x="6634163" y="3108325"/>
          <p14:tracePt t="12497" x="6626225" y="3108325"/>
          <p14:tracePt t="12514" x="6599238" y="3108325"/>
          <p14:tracePt t="12531" x="6581775" y="3116263"/>
          <p14:tracePt t="12547" x="6545263" y="3116263"/>
          <p14:tracePt t="12564" x="6500813" y="3116263"/>
          <p14:tracePt t="12581" x="6491288" y="3116263"/>
          <p14:tracePt t="12783" x="6473825" y="3125788"/>
          <p14:tracePt t="12793" x="6419850" y="3133725"/>
          <p14:tracePt t="12803" x="6286500" y="3160713"/>
          <p14:tracePt t="12814" x="6000750" y="3205163"/>
          <p14:tracePt t="12831" x="5680075" y="3214688"/>
          <p14:tracePt t="12847" x="5099050" y="3232150"/>
          <p14:tracePt t="12864" x="4633913" y="3187700"/>
          <p14:tracePt t="12881" x="4438650" y="3133725"/>
          <p14:tracePt t="12897" x="4179888" y="3054350"/>
          <p14:tracePt t="12914" x="4062413" y="2982913"/>
          <p14:tracePt t="12931" x="4017963" y="2955925"/>
          <p14:tracePt t="12947" x="4000500" y="2928938"/>
          <p14:tracePt t="13123" x="3983038" y="2928938"/>
          <p14:tracePt t="13133" x="3956050" y="2928938"/>
          <p14:tracePt t="13143" x="3929063" y="2928938"/>
          <p14:tracePt t="13153" x="3902075" y="2928938"/>
          <p14:tracePt t="13164" x="3894138" y="2928938"/>
          <p14:tracePt t="13180" x="3884613" y="2928938"/>
          <p14:tracePt t="13197" x="3875088" y="2928938"/>
          <p14:tracePt t="13214" x="3867150" y="2928938"/>
          <p14:tracePt t="13273" x="3911600" y="2965450"/>
          <p14:tracePt t="13283" x="3983038" y="3017838"/>
          <p14:tracePt t="13293" x="4071938" y="3089275"/>
          <p14:tracePt t="13303" x="4160838" y="3152775"/>
          <p14:tracePt t="13314" x="4251325" y="3205163"/>
          <p14:tracePt t="13331" x="4330700" y="3251200"/>
          <p14:tracePt t="13347" x="4429125" y="3286125"/>
          <p14:tracePt t="13364" x="4500563" y="3295650"/>
          <p14:tracePt t="13381" x="4518025" y="3295650"/>
          <p14:tracePt t="13397" x="4537075" y="3295650"/>
          <p14:tracePt t="13414" x="4545013" y="3295650"/>
          <p14:tracePt t="13447" x="4554538" y="3295650"/>
          <p14:tracePt t="13693" x="4554538" y="3286125"/>
          <p14:tracePt t="13703" x="4554538" y="3276600"/>
          <p14:tracePt t="13713" x="4554538" y="3259138"/>
          <p14:tracePt t="13723" x="4545013" y="3232150"/>
          <p14:tracePt t="13733" x="4537075" y="3214688"/>
          <p14:tracePt t="13747" x="4527550" y="3205163"/>
          <p14:tracePt t="13764" x="4518025" y="3179763"/>
          <p14:tracePt t="13780" x="4518025" y="3170238"/>
          <p14:tracePt t="13797" x="4510088" y="3160713"/>
          <p14:tracePt t="13814" x="4510088" y="3152775"/>
          <p14:tracePt t="16888" x="4527550" y="3152775"/>
          <p14:tracePt t="16898" x="4572000" y="3152775"/>
          <p14:tracePt t="16908" x="4660900" y="3160713"/>
          <p14:tracePt t="16918" x="4768850" y="3170238"/>
          <p14:tracePt t="16930" x="4884738" y="3179763"/>
          <p14:tracePt t="16947" x="4983163" y="3179763"/>
          <p14:tracePt t="16963" x="5108575" y="3179763"/>
          <p14:tracePt t="16980" x="5160963" y="3179763"/>
          <p14:tracePt t="16997" x="5170488" y="3179763"/>
          <p14:tracePt t="17013" x="5180013" y="3170238"/>
          <p14:tracePt t="17038" x="5187950" y="3160713"/>
          <p14:tracePt t="17049" x="5187950" y="3143250"/>
          <p14:tracePt t="17063" x="5197475" y="3108325"/>
          <p14:tracePt t="17080" x="5197475" y="3009900"/>
          <p14:tracePt t="17097" x="5197475" y="2965450"/>
          <p14:tracePt t="17113" x="5205413" y="2867025"/>
          <p14:tracePt t="17130" x="5214938" y="2813050"/>
          <p14:tracePt t="17147" x="5224463" y="2795588"/>
          <p14:tracePt t="17164" x="5224463" y="2776538"/>
          <p14:tracePt t="17228" x="5224463" y="2768600"/>
          <p14:tracePt t="17448" x="5224463" y="2786063"/>
          <p14:tracePt t="17458" x="5232400" y="2795588"/>
          <p14:tracePt t="17468" x="5232400" y="2813050"/>
          <p14:tracePt t="17480" x="5232400" y="2822575"/>
          <p14:tracePt t="17497" x="5241925" y="2830513"/>
          <p14:tracePt t="17513" x="5241925" y="2840038"/>
          <p14:tracePt t="17530" x="5241925" y="284797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76" t="32095" r="38468" b="16384"/>
          <a:stretch/>
        </p:blipFill>
        <p:spPr>
          <a:xfrm>
            <a:off x="3818021" y="454147"/>
            <a:ext cx="4491790" cy="623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9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676"/>
    </mc:Choice>
    <mc:Fallback xmlns="">
      <p:transition advTm="446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32" x="5251450" y="2847975"/>
          <p14:tracePt t="4842" x="5276850" y="2847975"/>
          <p14:tracePt t="4853" x="5330825" y="2847975"/>
          <p14:tracePt t="4867" x="5411788" y="2847975"/>
          <p14:tracePt t="4884" x="5653088" y="2840038"/>
          <p14:tracePt t="4900" x="5776913" y="2830513"/>
          <p14:tracePt t="4917" x="6045200" y="2786063"/>
          <p14:tracePt t="4934" x="6269038" y="2705100"/>
          <p14:tracePt t="4951" x="6357938" y="2660650"/>
          <p14:tracePt t="4967" x="6518275" y="2554288"/>
          <p14:tracePt t="4984" x="6634163" y="2455863"/>
          <p14:tracePt t="5000" x="6688138" y="2393950"/>
          <p14:tracePt t="5017" x="6804025" y="2251075"/>
          <p14:tracePt t="5034" x="6902450" y="2125663"/>
          <p14:tracePt t="5051" x="6938963" y="2071688"/>
          <p14:tracePt t="5067" x="6991350" y="1990725"/>
          <p14:tracePt t="5084" x="7010400" y="1965325"/>
          <p14:tracePt t="5100" x="7018338" y="1955800"/>
          <p14:tracePt t="5117" x="7027863" y="1938338"/>
          <p14:tracePt t="5134" x="7037388" y="1938338"/>
          <p14:tracePt t="5202" x="7045325" y="1928813"/>
          <p14:tracePt t="5212" x="7054850" y="1928813"/>
          <p14:tracePt t="5222" x="7072313" y="1928813"/>
          <p14:tracePt t="5234" x="7089775" y="1928813"/>
          <p14:tracePt t="5251" x="7116763" y="1928813"/>
          <p14:tracePt t="5267" x="7153275" y="1928813"/>
          <p14:tracePt t="5284" x="7188200" y="1955800"/>
          <p14:tracePt t="5301" x="7205663" y="1965325"/>
          <p14:tracePt t="5317" x="7224713" y="1973263"/>
          <p14:tracePt t="5334" x="7232650" y="1973263"/>
          <p14:tracePt t="5351" x="7232650" y="1982788"/>
          <p14:tracePt t="5603" x="7242175" y="1982788"/>
          <p14:tracePt t="5613" x="7251700" y="1990725"/>
          <p14:tracePt t="5623" x="7277100" y="2000250"/>
          <p14:tracePt t="5634" x="7313613" y="2036763"/>
          <p14:tracePt t="5650" x="7375525" y="2089150"/>
          <p14:tracePt t="5667" x="7527925" y="2259013"/>
          <p14:tracePt t="5684" x="7688263" y="2473325"/>
          <p14:tracePt t="5700" x="7724775" y="2562225"/>
          <p14:tracePt t="5717" x="7769225" y="2660650"/>
          <p14:tracePt t="5734" x="7769225" y="2687638"/>
          <p14:tracePt t="5751" x="7777163" y="2697163"/>
          <p14:tracePt t="5853" x="7777163" y="2679700"/>
          <p14:tracePt t="5863" x="7777163" y="2625725"/>
          <p14:tracePt t="5873" x="7777163" y="2544763"/>
          <p14:tracePt t="5884" x="7769225" y="2446338"/>
          <p14:tracePt t="5900" x="7769225" y="2347913"/>
          <p14:tracePt t="5917" x="7769225" y="2224088"/>
          <p14:tracePt t="5934" x="7769225" y="2160588"/>
          <p14:tracePt t="5950" x="7769225" y="2143125"/>
          <p14:tracePt t="5967" x="7769225" y="2125663"/>
          <p14:tracePt t="6053" x="7759700" y="2116138"/>
          <p14:tracePt t="6073" x="7751763" y="2098675"/>
          <p14:tracePt t="6083" x="7742238" y="2089150"/>
          <p14:tracePt t="6093" x="7742238" y="2081213"/>
          <p14:tracePt t="6103" x="7732713" y="2062163"/>
          <p14:tracePt t="6117" x="7724775" y="2054225"/>
          <p14:tracePt t="6134" x="7715250" y="2017713"/>
          <p14:tracePt t="6150" x="7715250" y="1990725"/>
          <p14:tracePt t="6167" x="7715250" y="1955800"/>
          <p14:tracePt t="6184" x="7715250" y="1928813"/>
          <p14:tracePt t="6200" x="7715250" y="1911350"/>
          <p14:tracePt t="6273" x="7697788" y="1938338"/>
          <p14:tracePt t="6283" x="7661275" y="2054225"/>
          <p14:tracePt t="6293" x="7589838" y="2276475"/>
          <p14:tracePt t="6303" x="7518400" y="2517775"/>
          <p14:tracePt t="6317" x="7466013" y="2697163"/>
          <p14:tracePt t="6334" x="7419975" y="2867025"/>
          <p14:tracePt t="6350" x="7402513" y="2901950"/>
          <p14:tracePt t="6367" x="7402513" y="2928938"/>
          <p14:tracePt t="6403" x="7402513" y="2901950"/>
          <p14:tracePt t="6417" x="7402513" y="2795588"/>
          <p14:tracePt t="6434" x="7446963" y="2455863"/>
          <p14:tracePt t="6450" x="7483475" y="2312988"/>
          <p14:tracePt t="6467" x="7518400" y="2160588"/>
          <p14:tracePt t="6484" x="7537450" y="2125663"/>
          <p14:tracePt t="6500" x="7537450" y="2116138"/>
          <p14:tracePt t="6554" x="7537450" y="2133600"/>
          <p14:tracePt t="6563" x="7537450" y="2170113"/>
          <p14:tracePt t="6573" x="7537450" y="2197100"/>
          <p14:tracePt t="6584" x="7537450" y="2214563"/>
          <p14:tracePt t="6600" x="7537450" y="2232025"/>
          <p14:tracePt t="6617" x="7537450" y="2241550"/>
          <p14:tracePt t="6664" x="7537450" y="2224088"/>
          <p14:tracePt t="6674" x="7545388" y="2170113"/>
          <p14:tracePt t="6684" x="7554913" y="2116138"/>
          <p14:tracePt t="6694" x="7562850" y="2062163"/>
          <p14:tracePt t="6704" x="7562850" y="2027238"/>
          <p14:tracePt t="6717" x="7572375" y="2009775"/>
          <p14:tracePt t="6734" x="7572375" y="1990725"/>
          <p14:tracePt t="6750" x="7572375" y="1982788"/>
          <p14:tracePt t="6844" x="7572375" y="1990725"/>
          <p14:tracePt t="6854" x="7572375" y="2027238"/>
          <p14:tracePt t="6864" x="7572375" y="2089150"/>
          <p14:tracePt t="6874" x="7572375" y="2152650"/>
          <p14:tracePt t="6884" x="7572375" y="2232025"/>
          <p14:tracePt t="6900" x="7572375" y="2312988"/>
          <p14:tracePt t="6917" x="7572375" y="2455863"/>
          <p14:tracePt t="6934" x="7572375" y="2500313"/>
          <p14:tracePt t="6950" x="7572375" y="2517775"/>
          <p14:tracePt t="7004" x="7572375" y="2509838"/>
          <p14:tracePt t="7014" x="7572375" y="2455863"/>
          <p14:tracePt t="7024" x="7572375" y="2384425"/>
          <p14:tracePt t="7034" x="7572375" y="2295525"/>
          <p14:tracePt t="7050" x="7572375" y="2197100"/>
          <p14:tracePt t="7067" x="7572375" y="2071688"/>
          <p14:tracePt t="7084" x="7572375" y="2027238"/>
          <p14:tracePt t="7100" x="7572375" y="2017713"/>
          <p14:tracePt t="7117" x="7572375" y="2009775"/>
          <p14:tracePt t="7154" x="7562850" y="2062163"/>
          <p14:tracePt t="7167" x="7562850" y="2179638"/>
          <p14:tracePt t="7184" x="7554913" y="2455863"/>
          <p14:tracePt t="7200" x="7545388" y="2554288"/>
          <p14:tracePt t="7217" x="7545388" y="2633663"/>
          <p14:tracePt t="7234" x="7545388" y="2643188"/>
          <p14:tracePt t="7250" x="7537450" y="2643188"/>
          <p14:tracePt t="7267" x="7518400" y="2401888"/>
          <p14:tracePt t="7284" x="7473950" y="1830388"/>
          <p14:tracePt t="7300" x="7466013" y="1714500"/>
          <p14:tracePt t="7317" x="7466013" y="1625600"/>
          <p14:tracePt t="7334" x="7456488" y="1608138"/>
          <p14:tracePt t="7367" x="7456488" y="1697038"/>
          <p14:tracePt t="7384" x="7456488" y="2143125"/>
          <p14:tracePt t="7400" x="7456488" y="2322513"/>
          <p14:tracePt t="7417" x="7456488" y="2473325"/>
          <p14:tracePt t="7434" x="7456488" y="2509838"/>
          <p14:tracePt t="7450" x="7456488" y="2517775"/>
          <p14:tracePt t="7467" x="7456488" y="2490788"/>
          <p14:tracePt t="7484" x="7466013" y="2170113"/>
          <p14:tracePt t="7500" x="7473950" y="2036763"/>
          <p14:tracePt t="7517" x="7473950" y="1866900"/>
          <p14:tracePt t="7534" x="7483475" y="1830388"/>
          <p14:tracePt t="7550" x="7483475" y="1822450"/>
          <p14:tracePt t="7584" x="7500938" y="2044700"/>
          <p14:tracePt t="7600" x="7510463" y="2322513"/>
          <p14:tracePt t="7617" x="7527925" y="2625725"/>
          <p14:tracePt t="7634" x="7537450" y="2687638"/>
          <p14:tracePt t="7636" x="7537450" y="2714625"/>
          <p14:tracePt t="7650" x="7537450" y="2724150"/>
          <p14:tracePt t="7667" x="7537450" y="2732088"/>
          <p14:tracePt t="7683" x="7537450" y="2705100"/>
          <p14:tracePt t="7700" x="7537450" y="2357438"/>
          <p14:tracePt t="7717" x="7537450" y="2160588"/>
          <p14:tracePt t="7734" x="7537450" y="2098675"/>
          <p14:tracePt t="7750" x="7537450" y="2071688"/>
          <p14:tracePt t="7767" x="7537450" y="2062163"/>
          <p14:tracePt t="7785" x="7537450" y="2089150"/>
          <p14:tracePt t="7800" x="7537450" y="2179638"/>
          <p14:tracePt t="7817" x="7545388" y="2322513"/>
          <p14:tracePt t="7833" x="7545388" y="2366963"/>
          <p14:tracePt t="7850" x="7545388" y="2384425"/>
          <p14:tracePt t="7867" x="7545388" y="2393950"/>
          <p14:tracePt t="7885" x="7545388" y="2330450"/>
          <p14:tracePt t="7900" x="7545388" y="2232025"/>
          <p14:tracePt t="7917" x="7545388" y="2027238"/>
          <p14:tracePt t="7933" x="7545388" y="1965325"/>
          <p14:tracePt t="7950" x="7545388" y="1911350"/>
          <p14:tracePt t="7967" x="7545388" y="1893888"/>
          <p14:tracePt t="8115" x="7545388" y="1884363"/>
          <p14:tracePt t="8136" x="7545388" y="1874838"/>
          <p14:tracePt t="8155" x="7554913" y="1866900"/>
          <p14:tracePt t="8175" x="7562850" y="1857375"/>
          <p14:tracePt t="8195" x="7572375" y="1847850"/>
          <p14:tracePt t="8205" x="7581900" y="1839913"/>
          <p14:tracePt t="8215" x="7599363" y="1839913"/>
          <p14:tracePt t="8225" x="7626350" y="1830388"/>
          <p14:tracePt t="8235" x="7653338" y="1830388"/>
          <p14:tracePt t="8250" x="7680325" y="1830388"/>
          <p14:tracePt t="8267" x="7732713" y="1830388"/>
          <p14:tracePt t="8283" x="7742238" y="1830388"/>
          <p14:tracePt t="8300" x="7751763" y="1830388"/>
          <p14:tracePt t="8355" x="7715250" y="1830388"/>
          <p14:tracePt t="8365" x="7643813" y="1839913"/>
          <p14:tracePt t="8375" x="7554913" y="1847850"/>
          <p14:tracePt t="8386" x="7456488" y="1866900"/>
          <p14:tracePt t="8400" x="7367588" y="1874838"/>
          <p14:tracePt t="8417" x="7215188" y="1901825"/>
          <p14:tracePt t="8433" x="7180263" y="1911350"/>
          <p14:tracePt t="8450" x="7143750" y="1919288"/>
          <p14:tracePt t="8467" x="7134225" y="1919288"/>
          <p14:tracePt t="8545" x="7153275" y="1928813"/>
          <p14:tracePt t="8555" x="7170738" y="1938338"/>
          <p14:tracePt t="8565" x="7197725" y="1946275"/>
          <p14:tracePt t="8575" x="7242175" y="1965325"/>
          <p14:tracePt t="8586" x="7277100" y="1982788"/>
          <p14:tracePt t="8600" x="7331075" y="2009775"/>
          <p14:tracePt t="8617" x="7429500" y="2054225"/>
          <p14:tracePt t="8633" x="7466013" y="2062163"/>
          <p14:tracePt t="8650" x="7537450" y="2089150"/>
          <p14:tracePt t="8667" x="7572375" y="2098675"/>
          <p14:tracePt t="8683" x="7581900" y="2098675"/>
          <p14:tracePt t="8700" x="7599363" y="2108200"/>
          <p14:tracePt t="8717" x="7616825" y="2108200"/>
          <p14:tracePt t="8733" x="7626350" y="2108200"/>
          <p14:tracePt t="8750" x="7634288" y="2108200"/>
          <p14:tracePt t="8767" x="7643813" y="2108200"/>
          <p14:tracePt t="8783" x="7653338" y="2108200"/>
          <p14:tracePt t="8856" x="7653338" y="2116138"/>
          <p14:tracePt t="8866" x="7634288" y="2143125"/>
          <p14:tracePt t="8876" x="7616825" y="2160588"/>
          <p14:tracePt t="8886" x="7572375" y="2197100"/>
          <p14:tracePt t="8900" x="7527925" y="2232025"/>
          <p14:tracePt t="8917" x="7473950" y="2268538"/>
          <p14:tracePt t="8933" x="7446963" y="2276475"/>
          <p14:tracePt t="8950" x="7429500" y="2295525"/>
          <p14:tracePt t="9026" x="7429500" y="2303463"/>
          <p14:tracePt t="9036" x="7429500" y="2312988"/>
          <p14:tracePt t="9046" x="7446963" y="2330450"/>
          <p14:tracePt t="9056" x="7456488" y="2357438"/>
          <p14:tracePt t="9066" x="7473950" y="2374900"/>
          <p14:tracePt t="9083" x="7483475" y="2384425"/>
          <p14:tracePt t="9100" x="7500938" y="2411413"/>
          <p14:tracePt t="9117" x="7510463" y="2419350"/>
          <p14:tracePt t="9133" x="7510463" y="2428875"/>
          <p14:tracePt t="9206" x="7518400" y="2428875"/>
          <p14:tracePt t="9216" x="7537450" y="2401888"/>
          <p14:tracePt t="9226" x="7537450" y="2384425"/>
          <p14:tracePt t="9236" x="7554913" y="2366963"/>
          <p14:tracePt t="9250" x="7554913" y="2357438"/>
          <p14:tracePt t="9267" x="7554913" y="2347913"/>
          <p14:tracePt t="9283" x="7562850" y="2339975"/>
          <p14:tracePt t="9376" x="7562850" y="2330450"/>
          <p14:tracePt t="9386" x="7562850" y="2312988"/>
          <p14:tracePt t="9396" x="7562850" y="2276475"/>
          <p14:tracePt t="9406" x="7562850" y="2224088"/>
          <p14:tracePt t="9417" x="7554913" y="2143125"/>
          <p14:tracePt t="9433" x="7545388" y="2062163"/>
          <p14:tracePt t="9450" x="7527925" y="1946275"/>
          <p14:tracePt t="9467" x="7510463" y="1884363"/>
          <p14:tracePt t="9483" x="7510463" y="1874838"/>
          <p14:tracePt t="9500" x="7510463" y="1866900"/>
          <p14:tracePt t="9546" x="7510463" y="1874838"/>
          <p14:tracePt t="9556" x="7500938" y="1938338"/>
          <p14:tracePt t="9566" x="7500938" y="2036763"/>
          <p14:tracePt t="9583" x="7500938" y="2143125"/>
          <p14:tracePt t="9600" x="7500938" y="2303463"/>
          <p14:tracePt t="9617" x="7500938" y="2347913"/>
          <p14:tracePt t="9650" x="7500938" y="2357438"/>
          <p14:tracePt t="9667" x="7500938" y="2347913"/>
          <p14:tracePt t="9683" x="7500938" y="2303463"/>
          <p14:tracePt t="9700" x="7491413" y="2214563"/>
          <p14:tracePt t="9716" x="7483475" y="2170113"/>
          <p14:tracePt t="9733" x="7483475" y="2160588"/>
          <p14:tracePt t="9750" x="7483475" y="2152650"/>
          <p14:tracePt t="9816" x="7473950" y="2160588"/>
          <p14:tracePt t="9826" x="7466013" y="2179638"/>
          <p14:tracePt t="9836" x="7466013" y="2187575"/>
          <p14:tracePt t="9850" x="7456488" y="2197100"/>
          <p14:tracePt t="9867" x="7446963" y="2205038"/>
          <p14:tracePt t="9887" x="7429500" y="2205038"/>
          <p14:tracePt t="9900" x="7419975" y="2205038"/>
          <p14:tracePt t="9916" x="7385050" y="2170113"/>
          <p14:tracePt t="9933" x="7340600" y="2116138"/>
          <p14:tracePt t="9950" x="7277100" y="1965325"/>
          <p14:tracePt t="9966" x="7232650" y="1874838"/>
          <p14:tracePt t="9983" x="7224713" y="1847850"/>
          <p14:tracePt t="10000" x="7224713" y="1830388"/>
          <p14:tracePt t="10016" x="7215188" y="1830388"/>
          <p14:tracePt t="10050" x="7215188" y="1893888"/>
          <p14:tracePt t="10066" x="7205663" y="2160588"/>
          <p14:tracePt t="10083" x="7205663" y="2268538"/>
          <p14:tracePt t="10100" x="7205663" y="2384425"/>
          <p14:tracePt t="10116" x="7197725" y="2419350"/>
          <p14:tracePt t="10133" x="7197725" y="2428875"/>
          <p14:tracePt t="10150" x="7161213" y="2428875"/>
          <p14:tracePt t="10166" x="7027863" y="2357438"/>
          <p14:tracePt t="10183" x="6911975" y="2276475"/>
          <p14:tracePt t="10200" x="6653213" y="2133600"/>
          <p14:tracePt t="10217" x="6438900" y="2036763"/>
          <p14:tracePt t="10233" x="6357938" y="2000250"/>
          <p14:tracePt t="10250" x="6170613" y="1946275"/>
          <p14:tracePt t="10267" x="5991225" y="1938338"/>
          <p14:tracePt t="10283" x="5911850" y="1938338"/>
          <p14:tracePt t="10300" x="5732463" y="1928813"/>
          <p14:tracePt t="10317" x="5599113" y="1919288"/>
          <p14:tracePt t="10333" x="5545138" y="1911350"/>
          <p14:tracePt t="10350" x="5483225" y="1893888"/>
          <p14:tracePt t="10367" x="5456238" y="1884363"/>
          <p14:tracePt t="10383" x="5446713" y="1884363"/>
          <p14:tracePt t="10417" x="5446713" y="1874838"/>
          <p14:tracePt t="10437" x="5500688" y="1893888"/>
          <p14:tracePt t="10450" x="5653088" y="1973263"/>
          <p14:tracePt t="10466" x="5956300" y="2133600"/>
          <p14:tracePt t="10483" x="6554788" y="2509838"/>
          <p14:tracePt t="10500" x="7045325" y="2822575"/>
          <p14:tracePt t="10517" x="7286625" y="2973388"/>
          <p14:tracePt t="10533" x="7375525" y="3000375"/>
          <p14:tracePt t="10550" x="7473950" y="3017838"/>
          <p14:tracePt t="10567" x="7527925" y="3009900"/>
          <p14:tracePt t="10583" x="7562850" y="2982913"/>
          <p14:tracePt t="10600" x="7643813" y="2840038"/>
          <p14:tracePt t="10617" x="7724775" y="2660650"/>
          <p14:tracePt t="10633" x="7751763" y="2589213"/>
          <p14:tracePt t="10650" x="7786688" y="2509838"/>
          <p14:tracePt t="10667" x="7786688" y="2473325"/>
          <p14:tracePt t="10700" x="7796213" y="2465388"/>
          <p14:tracePt t="10837" x="7796213" y="2455863"/>
          <p14:tracePt t="10847" x="7796213" y="2438400"/>
          <p14:tracePt t="10857" x="7786688" y="2411413"/>
          <p14:tracePt t="10867" x="7759700" y="2357438"/>
          <p14:tracePt t="10883" x="7732713" y="2303463"/>
          <p14:tracePt t="10900" x="7688263" y="2179638"/>
          <p14:tracePt t="10917" x="7643813" y="2098675"/>
          <p14:tracePt t="10933" x="7634288" y="2071688"/>
          <p14:tracePt t="10950" x="7616825" y="2027238"/>
          <p14:tracePt t="10967" x="7608888" y="2017713"/>
          <p14:tracePt t="11107" x="7599363" y="2017713"/>
          <p14:tracePt t="11308" x="7589838" y="2017713"/>
          <p14:tracePt t="11318" x="7554913" y="2017713"/>
          <p14:tracePt t="11328" x="7483475" y="2000250"/>
          <p14:tracePt t="11338" x="7394575" y="1946275"/>
          <p14:tracePt t="11350" x="7269163" y="1893888"/>
          <p14:tracePt t="11367" x="7153275" y="1830388"/>
          <p14:tracePt t="11383" x="6956425" y="1731963"/>
          <p14:tracePt t="11400" x="6804025" y="1660525"/>
          <p14:tracePt t="11416" x="6751638" y="1633538"/>
          <p14:tracePt t="11433" x="6688138" y="1608138"/>
          <p14:tracePt t="11450" x="6653213" y="1598613"/>
          <p14:tracePt t="11483" x="6643688" y="1598613"/>
          <p14:tracePt t="11528" x="6643688" y="1608138"/>
          <p14:tracePt t="11538" x="6653213" y="1679575"/>
          <p14:tracePt t="11548" x="6697663" y="1785938"/>
          <p14:tracePt t="11558" x="6732588" y="1911350"/>
          <p14:tracePt t="11569" x="6840538" y="2133600"/>
          <p14:tracePt t="11583" x="6929438" y="2322513"/>
          <p14:tracePt t="11600" x="7062788" y="2562225"/>
          <p14:tracePt t="11616" x="7116763" y="2633663"/>
          <p14:tracePt t="11633" x="7224713" y="2741613"/>
          <p14:tracePt t="11650" x="7323138" y="2776538"/>
          <p14:tracePt t="11666" x="7367588" y="2776538"/>
          <p14:tracePt t="11683" x="7456488" y="2759075"/>
          <p14:tracePt t="11700" x="7616825" y="2517775"/>
          <p14:tracePt t="11716" x="7724775" y="2251075"/>
          <p14:tracePt t="11733" x="7912100" y="1438275"/>
          <p14:tracePt t="11750" x="7974013" y="785813"/>
          <p14:tracePt t="11766" x="7974013" y="642938"/>
          <p14:tracePt t="11783" x="7974013" y="473075"/>
          <p14:tracePt t="11800" x="7966075" y="411163"/>
          <p14:tracePt t="11816" x="7956550" y="411163"/>
          <p14:tracePt t="11833" x="7912100" y="411163"/>
          <p14:tracePt t="11850" x="7786688" y="536575"/>
          <p14:tracePt t="11866" x="7680325" y="704850"/>
          <p14:tracePt t="11883" x="7473950" y="1322388"/>
          <p14:tracePt t="11900" x="7429500" y="1751013"/>
          <p14:tracePt t="11916" x="7429500" y="1857375"/>
          <p14:tracePt t="11933" x="7429500" y="1965325"/>
          <p14:tracePt t="11950" x="7429500" y="1990725"/>
          <p14:tracePt t="11966" x="7439025" y="1990725"/>
          <p14:tracePt t="11983" x="7466013" y="1982788"/>
          <p14:tracePt t="12000" x="7572375" y="1724025"/>
          <p14:tracePt t="12016" x="7616825" y="1571625"/>
          <p14:tracePt t="12033" x="7653338" y="1411288"/>
          <p14:tracePt t="12050" x="7653338" y="1366838"/>
          <p14:tracePt t="12089" x="7643813" y="1393825"/>
          <p14:tracePt t="12100" x="7616825" y="1544638"/>
          <p14:tracePt t="12116" x="7537450" y="1911350"/>
          <p14:tracePt t="12133" x="7473950" y="2438400"/>
          <p14:tracePt t="12150" x="7466013" y="2652713"/>
          <p14:tracePt t="12166" x="7466013" y="2687638"/>
          <p14:tracePt t="12183" x="7466013" y="2714625"/>
          <p14:tracePt t="12216" x="7473950" y="2643188"/>
          <p14:tracePt t="12233" x="7599363" y="2089150"/>
          <p14:tracePt t="12250" x="7661275" y="1803400"/>
          <p14:tracePt t="12266" x="7680325" y="1741488"/>
          <p14:tracePt t="12283" x="7680325" y="1704975"/>
          <p14:tracePt t="12299" x="7680325" y="1697038"/>
          <p14:tracePt t="12333" x="7626350" y="1893888"/>
          <p14:tracePt t="12350" x="7500938" y="2374900"/>
          <p14:tracePt t="12366" x="7473950" y="2536825"/>
          <p14:tracePt t="12383" x="7466013" y="2687638"/>
          <p14:tracePt t="12400" x="7466013" y="2732088"/>
          <p14:tracePt t="12416" x="7466013" y="2741613"/>
          <p14:tracePt t="12450" x="7545388" y="2482850"/>
          <p14:tracePt t="12466" x="7661275" y="2125663"/>
          <p14:tracePt t="12483" x="7769225" y="1536700"/>
          <p14:tracePt t="12500" x="7796213" y="1339850"/>
          <p14:tracePt t="12516" x="7796213" y="1303338"/>
          <p14:tracePt t="12533" x="7796213" y="1285875"/>
          <p14:tracePt t="12566" x="7786688" y="1303338"/>
          <p14:tracePt t="12583" x="7680325" y="1544638"/>
          <p14:tracePt t="12599" x="7589838" y="1973263"/>
          <p14:tracePt t="12616" x="7572375" y="2108200"/>
          <p14:tracePt t="12633" x="7572375" y="2241550"/>
          <p14:tracePt t="12649" x="7572375" y="2276475"/>
          <p14:tracePt t="12683" x="7581900" y="2241550"/>
          <p14:tracePt t="12699" x="7705725" y="1714500"/>
          <p14:tracePt t="12716" x="7751763" y="1482725"/>
          <p14:tracePt t="12733" x="7751763" y="1295400"/>
          <p14:tracePt t="12749" x="7751763" y="1231900"/>
          <p14:tracePt t="12789" x="7732713" y="1258888"/>
          <p14:tracePt t="12799" x="7697788" y="1384300"/>
          <p14:tracePt t="12816" x="7661275" y="1554163"/>
          <p14:tracePt t="12833" x="7626350" y="1911350"/>
          <p14:tracePt t="12849" x="7626350" y="2071688"/>
          <p14:tracePt t="12866" x="7626350" y="2089150"/>
          <p14:tracePt t="12883" x="7626350" y="2108200"/>
          <p14:tracePt t="12899" x="7626350" y="2098675"/>
          <p14:tracePt t="12916" x="7626350" y="2027238"/>
          <p14:tracePt t="12933" x="7626350" y="1795463"/>
          <p14:tracePt t="12949" x="7626350" y="1660525"/>
          <p14:tracePt t="12966" x="7626350" y="1643063"/>
          <p14:tracePt t="12983" x="7626350" y="1625600"/>
          <p14:tracePt t="13016" x="7626350" y="1643063"/>
          <p14:tracePt t="13033" x="7599363" y="1911350"/>
          <p14:tracePt t="13049" x="7599363" y="2187575"/>
          <p14:tracePt t="13066" x="7599363" y="2276475"/>
          <p14:tracePt t="13083" x="7599363" y="2366963"/>
          <p14:tracePt t="13099" x="7599363" y="2384425"/>
          <p14:tracePt t="13149" x="7599363" y="2366963"/>
          <p14:tracePt t="13159" x="7599363" y="2339975"/>
          <p14:tracePt t="13169" x="7599363" y="2312988"/>
          <p14:tracePt t="13183" x="7599363" y="2303463"/>
          <p14:tracePt t="13199" x="7599363" y="2286000"/>
          <p14:tracePt t="13216" x="7599363" y="2276475"/>
          <p14:tracePt t="13259" x="7599363" y="2268538"/>
          <p14:tracePt t="13399" x="7599363" y="2259013"/>
          <p14:tracePt t="13880" x="7599363" y="2251075"/>
          <p14:tracePt t="13890" x="7599363" y="2232025"/>
          <p14:tracePt t="13900" x="7599363" y="2197100"/>
          <p14:tracePt t="13910" x="7599363" y="2133600"/>
          <p14:tracePt t="13920" x="7599363" y="2062163"/>
          <p14:tracePt t="13933" x="7599363" y="1973263"/>
          <p14:tracePt t="13949" x="7599363" y="1830388"/>
          <p14:tracePt t="13966" x="7599363" y="1768475"/>
          <p14:tracePt t="13983" x="7599363" y="1697038"/>
          <p14:tracePt t="13999" x="7599363" y="1652588"/>
          <p14:tracePt t="14016" x="7599363" y="1633538"/>
          <p14:tracePt t="14033" x="7599363" y="1625600"/>
          <p14:tracePt t="14049" x="7599363" y="1616075"/>
          <p14:tracePt t="14170" x="7599363" y="1625600"/>
          <p14:tracePt t="14180" x="7599363" y="1652588"/>
          <p14:tracePt t="14190" x="7599363" y="1714500"/>
          <p14:tracePt t="14200" x="7599363" y="1785938"/>
          <p14:tracePt t="14216" x="7599363" y="1874838"/>
          <p14:tracePt t="14233" x="7599363" y="2044700"/>
          <p14:tracePt t="14250" x="7608888" y="2143125"/>
          <p14:tracePt t="14266" x="7608888" y="2160588"/>
          <p14:tracePt t="14283" x="7616825" y="2187575"/>
          <p14:tracePt t="14300" x="7616825" y="2197100"/>
          <p14:tracePt t="15381" x="7626350" y="2205038"/>
          <p14:tracePt t="15391" x="7626350" y="2224088"/>
          <p14:tracePt t="15402" x="7626350" y="2232025"/>
          <p14:tracePt t="15416" x="7626350" y="2241550"/>
          <p14:tracePt t="15433" x="7626350" y="2276475"/>
          <p14:tracePt t="15466" x="7626350" y="2295525"/>
          <p14:tracePt t="15711" x="7626350" y="2286000"/>
          <p14:tracePt t="15721" x="7626350" y="2268538"/>
          <p14:tracePt t="15731" x="7626350" y="2241550"/>
          <p14:tracePt t="15741" x="7626350" y="2214563"/>
          <p14:tracePt t="15751" x="7626350" y="2179638"/>
          <p14:tracePt t="15766" x="7626350" y="2152650"/>
          <p14:tracePt t="15782" x="7626350" y="2125663"/>
          <p14:tracePt t="15799" x="7626350" y="2108200"/>
          <p14:tracePt t="15816" x="7626350" y="2089150"/>
          <p14:tracePt t="15832" x="7626350" y="2081213"/>
          <p14:tracePt t="15849" x="7626350" y="2071688"/>
          <p14:tracePt t="15866" x="7626350" y="2062163"/>
          <p14:tracePt t="16111" x="7626350" y="2081213"/>
          <p14:tracePt t="16122" x="7616825" y="2116138"/>
          <p14:tracePt t="16131" x="7616825" y="2152650"/>
          <p14:tracePt t="16141" x="7608888" y="2187575"/>
          <p14:tracePt t="16152" x="7608888" y="2232025"/>
          <p14:tracePt t="16166" x="7608888" y="2259013"/>
          <p14:tracePt t="16183" x="7608888" y="2286000"/>
          <p14:tracePt t="16199" x="7608888" y="2295525"/>
          <p14:tracePt t="16216" x="7608888" y="2303463"/>
          <p14:tracePt t="18116" x="7599363" y="2303463"/>
          <p14:tracePt t="18126" x="7572375" y="2303463"/>
          <p14:tracePt t="18136" x="7537450" y="2276475"/>
          <p14:tracePt t="18149" x="7439025" y="2241550"/>
          <p14:tracePt t="18166" x="7313613" y="2187575"/>
          <p14:tracePt t="18182" x="6919913" y="2071688"/>
          <p14:tracePt t="18199" x="6510338" y="1965325"/>
          <p14:tracePt t="18216" x="6340475" y="1919288"/>
          <p14:tracePt t="18232" x="6089650" y="1839913"/>
          <p14:tracePt t="18249" x="5902325" y="1795463"/>
          <p14:tracePt t="18266" x="5857875" y="1785938"/>
          <p14:tracePt t="18282" x="5803900" y="1776413"/>
          <p14:tracePt t="18299" x="5786438" y="1776413"/>
          <p14:tracePt t="18437" x="5795963" y="1776413"/>
          <p14:tracePt t="18447" x="5813425" y="1776413"/>
          <p14:tracePt t="18457" x="5822950" y="1776413"/>
          <p14:tracePt t="18468" x="5848350" y="1785938"/>
          <p14:tracePt t="18482" x="5857875" y="1785938"/>
          <p14:tracePt t="18499" x="5884863" y="1785938"/>
          <p14:tracePt t="18515" x="5902325" y="1785938"/>
          <p14:tracePt t="18532" x="5929313" y="1785938"/>
          <p14:tracePt t="18549" x="5965825" y="1785938"/>
          <p14:tracePt t="18566" x="5983288" y="1785938"/>
          <p14:tracePt t="18582" x="6018213" y="1795463"/>
          <p14:tracePt t="18599" x="6045200" y="1795463"/>
          <p14:tracePt t="18615" x="6054725" y="1803400"/>
          <p14:tracePt t="18632" x="6062663" y="1803400"/>
          <p14:tracePt t="18649" x="6072188" y="1803400"/>
          <p14:tracePt t="18708" x="6072188" y="1812925"/>
          <p14:tracePt t="18718" x="6054725" y="1822450"/>
          <p14:tracePt t="18727" x="6010275" y="1830388"/>
          <p14:tracePt t="18737" x="5946775" y="1839913"/>
          <p14:tracePt t="18749" x="5884863" y="1847850"/>
          <p14:tracePt t="18765" x="5830888" y="1847850"/>
          <p14:tracePt t="18782" x="5759450" y="1847850"/>
          <p14:tracePt t="18799" x="5732463" y="1857375"/>
          <p14:tracePt t="18815" x="5724525" y="1857375"/>
          <p14:tracePt t="18857" x="5732463" y="1866900"/>
          <p14:tracePt t="18868" x="5776913" y="1866900"/>
          <p14:tracePt t="18882" x="5857875" y="1874838"/>
          <p14:tracePt t="18899" x="6054725" y="1874838"/>
          <p14:tracePt t="18915" x="6126163" y="1874838"/>
          <p14:tracePt t="18932" x="6215063" y="1874838"/>
          <p14:tracePt t="18949" x="6242050" y="1874838"/>
          <p14:tracePt t="18982" x="6251575" y="1874838"/>
          <p14:tracePt t="19018" x="6242050" y="1874838"/>
          <p14:tracePt t="19027" x="6224588" y="1874838"/>
          <p14:tracePt t="19037" x="6197600" y="1884363"/>
          <p14:tracePt t="19049" x="6180138" y="1884363"/>
          <p14:tracePt t="19065" x="6153150" y="1884363"/>
          <p14:tracePt t="19082" x="6134100" y="1884363"/>
          <p14:tracePt t="19099" x="6126163" y="1884363"/>
          <p14:tracePt t="19247" x="6126163" y="1893888"/>
          <p14:tracePt t="19327" x="6126163" y="1901825"/>
          <p14:tracePt t="19338" x="6116638" y="1901825"/>
          <p14:tracePt t="19358" x="6108700" y="1901825"/>
          <p14:tracePt t="19368" x="6099175" y="1901825"/>
          <p14:tracePt t="19398" x="6089650" y="1901825"/>
          <p14:tracePt t="20168" x="6081713" y="1911350"/>
          <p14:tracePt t="20178" x="6027738" y="1919288"/>
          <p14:tracePt t="20188" x="5946775" y="1938338"/>
          <p14:tracePt t="20199" x="5776913" y="1946275"/>
          <p14:tracePt t="20215" x="5554663" y="1973263"/>
          <p14:tracePt t="20232" x="5108575" y="1990725"/>
          <p14:tracePt t="20249" x="4813300" y="1990725"/>
          <p14:tracePt t="20265" x="4724400" y="1982788"/>
          <p14:tracePt t="20282" x="4608513" y="1946275"/>
          <p14:tracePt t="20299" x="4572000" y="1928813"/>
          <p14:tracePt t="20332" x="4562475" y="1928813"/>
          <p14:tracePt t="20688" x="4562475" y="1938338"/>
          <p14:tracePt t="20699" x="4562475" y="1973263"/>
          <p14:tracePt t="20709" x="4581525" y="2044700"/>
          <p14:tracePt t="20719" x="4589463" y="2143125"/>
          <p14:tracePt t="20732" x="4608513" y="2259013"/>
          <p14:tracePt t="20749" x="4643438" y="2482850"/>
          <p14:tracePt t="20765" x="4660900" y="2554288"/>
          <p14:tracePt t="20782" x="4670425" y="2652713"/>
          <p14:tracePt t="20799" x="4679950" y="2687638"/>
          <p14:tracePt t="20815" x="4679950" y="2697163"/>
          <p14:tracePt t="20969" x="4679950" y="2670175"/>
          <p14:tracePt t="20979" x="4679950" y="2625725"/>
          <p14:tracePt t="20989" x="4670425" y="2562225"/>
          <p14:tracePt t="21000" x="4652963" y="2490788"/>
          <p14:tracePt t="21015" x="4633913" y="2428875"/>
          <p14:tracePt t="21032" x="4616450" y="2295525"/>
          <p14:tracePt t="21048" x="4608513" y="2241550"/>
          <p14:tracePt t="21065" x="4598988" y="2179638"/>
          <p14:tracePt t="21082" x="4598988" y="2152650"/>
          <p14:tracePt t="21149" x="4598988" y="2170113"/>
          <p14:tracePt t="21159" x="4598988" y="2241550"/>
          <p14:tracePt t="21169" x="4598988" y="2339975"/>
          <p14:tracePt t="21182" x="4598988" y="2438400"/>
          <p14:tracePt t="21198" x="4598988" y="2509838"/>
          <p14:tracePt t="21215" x="4608513" y="2562225"/>
          <p14:tracePt t="21232" x="4608513" y="2581275"/>
          <p14:tracePt t="21265" x="4608513" y="2554288"/>
          <p14:tracePt t="21282" x="4608513" y="2224088"/>
          <p14:tracePt t="21299" x="4581525" y="1874838"/>
          <p14:tracePt t="21315" x="4581525" y="1803400"/>
          <p14:tracePt t="21332" x="4581525" y="1731963"/>
          <p14:tracePt t="21348" x="4581525" y="1724025"/>
          <p14:tracePt t="21389" x="4581525" y="1758950"/>
          <p14:tracePt t="21400" x="4581525" y="1839913"/>
          <p14:tracePt t="21415" x="4581525" y="1901825"/>
          <p14:tracePt t="21432" x="4581525" y="1965325"/>
          <p14:tracePt t="21449" x="4581525" y="1990725"/>
          <p14:tracePt t="21465" x="4581525" y="2000250"/>
          <p14:tracePt t="21500" x="4581525" y="1990725"/>
          <p14:tracePt t="21515" x="4581525" y="1955800"/>
          <p14:tracePt t="21532" x="4581525" y="1884363"/>
          <p14:tracePt t="21549" x="4581525" y="1857375"/>
          <p14:tracePt t="21565" x="4581525" y="1847850"/>
          <p14:tracePt t="21609" x="4581525" y="1884363"/>
          <p14:tracePt t="21619" x="4581525" y="1955800"/>
          <p14:tracePt t="21632" x="4598988" y="2044700"/>
          <p14:tracePt t="21649" x="4616450" y="2143125"/>
          <p14:tracePt t="21665" x="4616450" y="2160588"/>
          <p14:tracePt t="21682" x="4616450" y="2179638"/>
          <p14:tracePt t="21698" x="4616450" y="2187575"/>
          <p14:tracePt t="21839" x="4616450" y="2205038"/>
          <p14:tracePt t="21850" x="4616450" y="2232025"/>
          <p14:tracePt t="21859" x="4616450" y="2259013"/>
          <p14:tracePt t="21869" x="4616450" y="2276475"/>
          <p14:tracePt t="21882" x="4616450" y="2295525"/>
          <p14:tracePt t="21900" x="4616450" y="2303463"/>
          <p14:tracePt t="22110" x="4616450" y="2330450"/>
          <p14:tracePt t="22120" x="4616450" y="2401888"/>
          <p14:tracePt t="22130" x="4633913" y="2589213"/>
          <p14:tracePt t="22140" x="4660900" y="2938463"/>
          <p14:tracePt t="22150" x="4714875" y="3286125"/>
          <p14:tracePt t="22165" x="4741863" y="3562350"/>
          <p14:tracePt t="22182" x="4786313" y="3848100"/>
          <p14:tracePt t="22198" x="4803775" y="3919538"/>
          <p14:tracePt t="22200" x="4813300" y="3946525"/>
          <p14:tracePt t="22215" x="4813300" y="3965575"/>
          <p14:tracePt t="22232" x="4813300" y="3973513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760" t="35816" r="39133" b="13039"/>
          <a:stretch/>
        </p:blipFill>
        <p:spPr>
          <a:xfrm>
            <a:off x="3737810" y="406656"/>
            <a:ext cx="4395537" cy="628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0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00"/>
    </mc:Choice>
    <mc:Fallback xmlns="">
      <p:transition advTm="228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37" t="34163" r="38585" b="13245"/>
          <a:stretch/>
        </p:blipFill>
        <p:spPr>
          <a:xfrm>
            <a:off x="3513221" y="232090"/>
            <a:ext cx="4539917" cy="6460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02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723"/>
    </mc:Choice>
    <mc:Fallback xmlns="">
      <p:transition advTm="837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62" x="4840288" y="3946525"/>
          <p14:tracePt t="6972" x="4902200" y="3848100"/>
          <p14:tracePt t="6982" x="5027613" y="3660775"/>
          <p14:tracePt t="6992" x="5187950" y="3438525"/>
          <p14:tracePt t="7002" x="5340350" y="3197225"/>
          <p14:tracePt t="7016" x="5473700" y="2965450"/>
          <p14:tracePt t="7032" x="5732463" y="2536825"/>
          <p14:tracePt t="7049" x="5840413" y="2347913"/>
          <p14:tracePt t="7066" x="6027738" y="1955800"/>
          <p14:tracePt t="7083" x="6134100" y="1687513"/>
          <p14:tracePt t="7099" x="6170613" y="1598613"/>
          <p14:tracePt t="7116" x="6188075" y="1509713"/>
          <p14:tracePt t="7132" x="6188075" y="1482725"/>
          <p14:tracePt t="7149" x="6188075" y="1473200"/>
          <p14:tracePt t="7232" x="6197600" y="1473200"/>
          <p14:tracePt t="7243" x="6205538" y="1473200"/>
          <p14:tracePt t="7253" x="6205538" y="1482725"/>
          <p14:tracePt t="7266" x="6232525" y="1527175"/>
          <p14:tracePt t="7282" x="6303963" y="1652588"/>
          <p14:tracePt t="7299" x="6340475" y="1704975"/>
          <p14:tracePt t="7316" x="6394450" y="1785938"/>
          <p14:tracePt t="7332" x="6411913" y="1812925"/>
          <p14:tracePt t="7349" x="6411913" y="1822450"/>
          <p14:tracePt t="7366" x="6419850" y="1822450"/>
          <p14:tracePt t="7463" x="6429375" y="1830388"/>
          <p14:tracePt t="7473" x="6429375" y="1847850"/>
          <p14:tracePt t="7483" x="6429375" y="1866900"/>
          <p14:tracePt t="7493" x="6438900" y="1901825"/>
          <p14:tracePt t="7503" x="6446838" y="1955800"/>
          <p14:tracePt t="7516" x="6456363" y="1990725"/>
          <p14:tracePt t="7532" x="6456363" y="2017713"/>
          <p14:tracePt t="7549" x="6465888" y="2054225"/>
          <p14:tracePt t="7566" x="6465888" y="2062163"/>
          <p14:tracePt t="7683" x="6465888" y="2044700"/>
          <p14:tracePt t="7693" x="6473825" y="2009775"/>
          <p14:tracePt t="7703" x="6473825" y="1982788"/>
          <p14:tracePt t="7716" x="6473825" y="1946275"/>
          <p14:tracePt t="7733" x="6483350" y="1901825"/>
          <p14:tracePt t="7749" x="6483350" y="1884363"/>
          <p14:tracePt t="7766" x="6483350" y="1866900"/>
          <p14:tracePt t="7983" x="6456363" y="1866900"/>
          <p14:tracePt t="7994" x="6429375" y="1866900"/>
          <p14:tracePt t="8004" x="6384925" y="1866900"/>
          <p14:tracePt t="8016" x="6330950" y="1866900"/>
          <p14:tracePt t="8032" x="6269038" y="1866900"/>
          <p14:tracePt t="8049" x="6099175" y="1857375"/>
          <p14:tracePt t="8066" x="5919788" y="1803400"/>
          <p14:tracePt t="8082" x="5803900" y="1768475"/>
          <p14:tracePt t="8099" x="5626100" y="1697038"/>
          <p14:tracePt t="8116" x="5473700" y="1625600"/>
          <p14:tracePt t="8132" x="5411788" y="1598613"/>
          <p14:tracePt t="8149" x="5286375" y="1536700"/>
          <p14:tracePt t="8166" x="5180013" y="1473200"/>
          <p14:tracePt t="8182" x="5133975" y="1446213"/>
          <p14:tracePt t="8199" x="5037138" y="1401763"/>
          <p14:tracePt t="8216" x="4983163" y="1384300"/>
          <p14:tracePt t="8232" x="4946650" y="1366838"/>
          <p14:tracePt t="8249" x="4919663" y="1357313"/>
          <p14:tracePt t="8266" x="4884738" y="1357313"/>
          <p14:tracePt t="8283" x="4875213" y="1347788"/>
          <p14:tracePt t="8299" x="4857750" y="1347788"/>
          <p14:tracePt t="8316" x="4840288" y="1339850"/>
          <p14:tracePt t="8332" x="4822825" y="1339850"/>
          <p14:tracePt t="8349" x="4795838" y="1339850"/>
          <p14:tracePt t="8366" x="4759325" y="1330325"/>
          <p14:tracePt t="8382" x="4751388" y="1330325"/>
          <p14:tracePt t="8399" x="4724400" y="1322388"/>
          <p14:tracePt t="8416" x="4697413" y="1322388"/>
          <p14:tracePt t="8432" x="4687888" y="1322388"/>
          <p14:tracePt t="8449" x="4660900" y="1322388"/>
          <p14:tracePt t="8466" x="4643438" y="1312863"/>
          <p14:tracePt t="8482" x="4625975" y="1312863"/>
          <p14:tracePt t="8499" x="4608513" y="1303338"/>
          <p14:tracePt t="8516" x="4589463" y="1303338"/>
          <p14:tracePt t="8532" x="4581525" y="1303338"/>
          <p14:tracePt t="8549" x="4562475" y="1295400"/>
          <p14:tracePt t="8566" x="4554538" y="1295400"/>
          <p14:tracePt t="8582" x="4545013" y="1285875"/>
          <p14:tracePt t="8599" x="4527550" y="1285875"/>
          <p14:tracePt t="8616" x="4518025" y="1285875"/>
          <p14:tracePt t="8632" x="4510088" y="1285875"/>
          <p14:tracePt t="8649" x="4500563" y="1285875"/>
          <p14:tracePt t="8666" x="4491038" y="1285875"/>
          <p14:tracePt t="8734" x="4483100" y="1285875"/>
          <p14:tracePt t="9025" x="4500563" y="1285875"/>
          <p14:tracePt t="9035" x="4518025" y="1303338"/>
          <p14:tracePt t="9045" x="4545013" y="1322388"/>
          <p14:tracePt t="9055" x="4589463" y="1357313"/>
          <p14:tracePt t="9066" x="4633913" y="1401763"/>
          <p14:tracePt t="9082" x="4705350" y="1455738"/>
          <p14:tracePt t="9099" x="4857750" y="1589088"/>
          <p14:tracePt t="9115" x="5000625" y="1704975"/>
          <p14:tracePt t="9132" x="5062538" y="1751013"/>
          <p14:tracePt t="9149" x="5160963" y="1812925"/>
          <p14:tracePt t="9165" x="5241925" y="1847850"/>
          <p14:tracePt t="9182" x="5268913" y="1857375"/>
          <p14:tracePt t="9199" x="5330825" y="1874838"/>
          <p14:tracePt t="9215" x="5357813" y="1874838"/>
          <p14:tracePt t="9232" x="5375275" y="1874838"/>
          <p14:tracePt t="9249" x="5411788" y="1874838"/>
          <p14:tracePt t="9265" x="5465763" y="1874838"/>
          <p14:tracePt t="9282" x="5500688" y="1874838"/>
          <p14:tracePt t="9299" x="5589588" y="1874838"/>
          <p14:tracePt t="9315" x="5697538" y="1874838"/>
          <p14:tracePt t="9332" x="5759450" y="1874838"/>
          <p14:tracePt t="9349" x="5894388" y="1893888"/>
          <p14:tracePt t="9365" x="6054725" y="1911350"/>
          <p14:tracePt t="9382" x="6134100" y="1919288"/>
          <p14:tracePt t="9399" x="6242050" y="1938338"/>
          <p14:tracePt t="9415" x="6323013" y="1946275"/>
          <p14:tracePt t="9432" x="6340475" y="1955800"/>
          <p14:tracePt t="9449" x="6375400" y="1955800"/>
          <p14:tracePt t="9466" x="6384925" y="1955800"/>
          <p14:tracePt t="9675" x="6394450" y="1955800"/>
          <p14:tracePt t="9685" x="6411913" y="1955800"/>
          <p14:tracePt t="9695" x="6446838" y="1955800"/>
          <p14:tracePt t="9705" x="6483350" y="1955800"/>
          <p14:tracePt t="9715" x="6527800" y="1965325"/>
          <p14:tracePt t="9732" x="6554788" y="1973263"/>
          <p14:tracePt t="9749" x="6599238" y="1973263"/>
          <p14:tracePt t="9765" x="6626225" y="1973263"/>
          <p14:tracePt t="9782" x="6634163" y="1982788"/>
          <p14:tracePt t="9799" x="6643688" y="1982788"/>
          <p14:tracePt t="9925" x="6653213" y="1982788"/>
          <p14:tracePt t="9956" x="6661150" y="1982788"/>
          <p14:tracePt t="9966" x="6670675" y="1982788"/>
          <p14:tracePt t="9976" x="6680200" y="1982788"/>
          <p14:tracePt t="9986" x="6688138" y="1982788"/>
          <p14:tracePt t="9999" x="6697663" y="1982788"/>
          <p14:tracePt t="10015" x="6715125" y="1982788"/>
          <p14:tracePt t="10032" x="6724650" y="1982788"/>
          <p14:tracePt t="10049" x="6732588" y="1982788"/>
          <p14:tracePt t="10082" x="6742113" y="1982788"/>
          <p14:tracePt t="10336" x="6751638" y="2000250"/>
          <p14:tracePt t="10346" x="6777038" y="2027238"/>
          <p14:tracePt t="10356" x="6823075" y="2098675"/>
          <p14:tracePt t="10366" x="6867525" y="2170113"/>
          <p14:tracePt t="10382" x="6929438" y="2251075"/>
          <p14:tracePt t="10399" x="7018338" y="2401888"/>
          <p14:tracePt t="10416" x="7108825" y="2536825"/>
          <p14:tracePt t="10432" x="7134225" y="2598738"/>
          <p14:tracePt t="10449" x="7180263" y="2732088"/>
          <p14:tracePt t="10466" x="7197725" y="2830513"/>
          <p14:tracePt t="10482" x="7205663" y="2857500"/>
          <p14:tracePt t="10499" x="7205663" y="2901950"/>
          <p14:tracePt t="10516" x="7205663" y="2928938"/>
          <p14:tracePt t="10532" x="7205663" y="2938463"/>
          <p14:tracePt t="10549" x="7205663" y="2965450"/>
          <p14:tracePt t="10566" x="7205663" y="3000375"/>
          <p14:tracePt t="10582" x="7205663" y="3036888"/>
          <p14:tracePt t="10599" x="7205663" y="3081338"/>
          <p14:tracePt t="10616" x="7197725" y="3125788"/>
          <p14:tracePt t="10649" x="7197725" y="3143250"/>
          <p14:tracePt t="10667" x="7197725" y="3152775"/>
          <p14:tracePt t="10716" x="7188200" y="3152775"/>
          <p14:tracePt t="10776" x="7180263" y="3152775"/>
          <p14:tracePt t="10786" x="7170738" y="3152775"/>
          <p14:tracePt t="10796" x="7153275" y="3152775"/>
          <p14:tracePt t="10806" x="7134225" y="3143250"/>
          <p14:tracePt t="10817" x="7126288" y="3133725"/>
          <p14:tracePt t="10832" x="7099300" y="3116263"/>
          <p14:tracePt t="10849" x="7081838" y="3089275"/>
          <p14:tracePt t="10865" x="7072313" y="3089275"/>
          <p14:tracePt t="10882" x="7062788" y="3081338"/>
          <p14:tracePt t="10899" x="7062788" y="3071813"/>
          <p14:tracePt t="10915" x="7062788" y="3062288"/>
          <p14:tracePt t="11067" x="7062788" y="3054350"/>
          <p14:tracePt t="11077" x="7062788" y="3044825"/>
          <p14:tracePt t="11087" x="7072313" y="3017838"/>
          <p14:tracePt t="11098" x="7099300" y="2965450"/>
          <p14:tracePt t="11115" x="7134225" y="2901950"/>
          <p14:tracePt t="11132" x="7188200" y="2768600"/>
          <p14:tracePt t="11149" x="7224713" y="2679700"/>
          <p14:tracePt t="11165" x="7242175" y="2652713"/>
          <p14:tracePt t="11182" x="7251700" y="2562225"/>
          <p14:tracePt t="11199" x="7251700" y="2465388"/>
          <p14:tracePt t="11215" x="7251700" y="2419350"/>
          <p14:tracePt t="11232" x="7251700" y="2330450"/>
          <p14:tracePt t="11249" x="7251700" y="2286000"/>
          <p14:tracePt t="11265" x="7251700" y="2276475"/>
          <p14:tracePt t="11282" x="7251700" y="2268538"/>
          <p14:tracePt t="11447" x="7251700" y="2251075"/>
          <p14:tracePt t="11457" x="7251700" y="2224088"/>
          <p14:tracePt t="11468" x="7251700" y="2187575"/>
          <p14:tracePt t="11482" x="7242175" y="2143125"/>
          <p14:tracePt t="11499" x="7215188" y="2017713"/>
          <p14:tracePt t="11515" x="7205663" y="1955800"/>
          <p14:tracePt t="11532" x="7188200" y="1822450"/>
          <p14:tracePt t="11549" x="7180263" y="1724025"/>
          <p14:tracePt t="11565" x="7170738" y="1679575"/>
          <p14:tracePt t="11582" x="7170738" y="1625600"/>
          <p14:tracePt t="11599" x="7170738" y="1571625"/>
          <p14:tracePt t="11615" x="7170738" y="1554163"/>
          <p14:tracePt t="11632" x="7170738" y="1527175"/>
          <p14:tracePt t="11648" x="7170738" y="1500188"/>
          <p14:tracePt t="11967" x="7170738" y="1509713"/>
          <p14:tracePt t="11978" x="7180263" y="1536700"/>
          <p14:tracePt t="11988" x="7188200" y="1544638"/>
          <p14:tracePt t="11998" x="7205663" y="1554163"/>
          <p14:tracePt t="12015" x="7205663" y="1571625"/>
          <p14:tracePt t="12032" x="7215188" y="1571625"/>
          <p14:tracePt t="12208" x="7224713" y="1571625"/>
          <p14:tracePt t="12218" x="7232650" y="1571625"/>
          <p14:tracePt t="12228" x="7242175" y="1571625"/>
          <p14:tracePt t="12238" x="7259638" y="1571625"/>
          <p14:tracePt t="12248" x="7269163" y="1562100"/>
          <p14:tracePt t="12265" x="7286625" y="1562100"/>
          <p14:tracePt t="12282" x="7313613" y="1554163"/>
          <p14:tracePt t="12298" x="7331075" y="1544638"/>
          <p14:tracePt t="12438" x="7323138" y="1544638"/>
          <p14:tracePt t="12448" x="7313613" y="1544638"/>
          <p14:tracePt t="12458" x="7286625" y="1544638"/>
          <p14:tracePt t="12468" x="7269163" y="1544638"/>
          <p14:tracePt t="12482" x="7242175" y="1544638"/>
          <p14:tracePt t="12499" x="7180263" y="1544638"/>
          <p14:tracePt t="12515" x="7153275" y="1544638"/>
          <p14:tracePt t="12532" x="7116763" y="1544638"/>
          <p14:tracePt t="12548" x="7099300" y="1544638"/>
          <p14:tracePt t="12565" x="7081838" y="1544638"/>
          <p14:tracePt t="12582" x="7072313" y="1544638"/>
          <p14:tracePt t="12718" x="7099300" y="1554163"/>
          <p14:tracePt t="12728" x="7108825" y="1554163"/>
          <p14:tracePt t="12738" x="7116763" y="1554163"/>
          <p14:tracePt t="12748" x="7126288" y="1554163"/>
          <p14:tracePt t="12765" x="7134225" y="1554163"/>
          <p14:tracePt t="12782" x="7143750" y="1554163"/>
          <p14:tracePt t="12968" x="7153275" y="1554163"/>
          <p14:tracePt t="12988" x="7170738" y="1554163"/>
          <p14:tracePt t="13008" x="7180263" y="1554163"/>
          <p14:tracePt t="13018" x="7188200" y="1554163"/>
          <p14:tracePt t="13038" x="7197725" y="1554163"/>
          <p14:tracePt t="13049" x="7205663" y="1554163"/>
          <p14:tracePt t="13168" x="7197725" y="1554163"/>
          <p14:tracePt t="13178" x="7180263" y="1554163"/>
          <p14:tracePt t="13189" x="7153275" y="1554163"/>
          <p14:tracePt t="13199" x="7126288" y="1554163"/>
          <p14:tracePt t="13215" x="7108825" y="1554163"/>
          <p14:tracePt t="13232" x="7081838" y="1554163"/>
          <p14:tracePt t="13248" x="7072313" y="1554163"/>
          <p14:tracePt t="13339" x="7089775" y="1554163"/>
          <p14:tracePt t="13349" x="7108825" y="1554163"/>
          <p14:tracePt t="13359" x="7134225" y="1562100"/>
          <p14:tracePt t="13369" x="7153275" y="1562100"/>
          <p14:tracePt t="13382" x="7170738" y="1562100"/>
          <p14:tracePt t="13398" x="7197725" y="1571625"/>
          <p14:tracePt t="13415" x="7205663" y="1571625"/>
          <p14:tracePt t="13432" x="7215188" y="1571625"/>
          <p14:tracePt t="13519" x="7205663" y="1571625"/>
          <p14:tracePt t="13529" x="7188200" y="1571625"/>
          <p14:tracePt t="13539" x="7161213" y="1571625"/>
          <p14:tracePt t="13549" x="7143750" y="1571625"/>
          <p14:tracePt t="13565" x="7126288" y="1571625"/>
          <p14:tracePt t="13582" x="7108825" y="1571625"/>
          <p14:tracePt t="13599" x="7099300" y="1571625"/>
          <p14:tracePt t="13689" x="7108825" y="1571625"/>
          <p14:tracePt t="13699" x="7116763" y="1571625"/>
          <p14:tracePt t="13709" x="7126288" y="1571625"/>
          <p14:tracePt t="13719" x="7134225" y="1571625"/>
          <p14:tracePt t="13732" x="7143750" y="1571625"/>
          <p14:tracePt t="13829" x="7134225" y="1571625"/>
          <p14:tracePt t="13839" x="7116763" y="1571625"/>
          <p14:tracePt t="13850" x="7099300" y="1562100"/>
          <p14:tracePt t="13859" x="7081838" y="1562100"/>
          <p14:tracePt t="13869" x="7054850" y="1554163"/>
          <p14:tracePt t="13882" x="7045325" y="1554163"/>
          <p14:tracePt t="13898" x="7037388" y="1554163"/>
          <p14:tracePt t="13915" x="7027863" y="1554163"/>
          <p14:tracePt t="13989" x="7037388" y="1554163"/>
          <p14:tracePt t="14000" x="7054850" y="1554163"/>
          <p14:tracePt t="14009" x="7081838" y="1554163"/>
          <p14:tracePt t="14019" x="7099300" y="1554163"/>
          <p14:tracePt t="14032" x="7116763" y="1554163"/>
          <p14:tracePt t="14048" x="7126288" y="1554163"/>
          <p14:tracePt t="14065" x="7134225" y="1562100"/>
          <p14:tracePt t="14129" x="7126288" y="1562100"/>
          <p14:tracePt t="14139" x="7108825" y="1562100"/>
          <p14:tracePt t="14150" x="7081838" y="1562100"/>
          <p14:tracePt t="14165" x="7072313" y="1571625"/>
          <p14:tracePt t="14182" x="7045325" y="1581150"/>
          <p14:tracePt t="14198" x="7037388" y="1589088"/>
          <p14:tracePt t="14215" x="7010400" y="1643063"/>
          <p14:tracePt t="14232" x="6946900" y="1822450"/>
          <p14:tracePt t="14248" x="6929438" y="1928813"/>
          <p14:tracePt t="14265" x="6911975" y="2197100"/>
          <p14:tracePt t="14282" x="6911975" y="2428875"/>
          <p14:tracePt t="14298" x="6911975" y="2527300"/>
          <p14:tracePt t="14315" x="6911975" y="2633663"/>
          <p14:tracePt t="14332" x="6911975" y="2679700"/>
          <p14:tracePt t="14348" x="6911975" y="2687638"/>
          <p14:tracePt t="14382" x="6911975" y="2697163"/>
          <p14:tracePt t="14520" x="6919913" y="2697163"/>
          <p14:tracePt t="14540" x="6919913" y="2705100"/>
          <p14:tracePt t="14551" x="6919913" y="2724150"/>
          <p14:tracePt t="14560" x="6929438" y="2751138"/>
          <p14:tracePt t="14570" x="6929438" y="2803525"/>
          <p14:tracePt t="14582" x="6938963" y="2847975"/>
          <p14:tracePt t="14598" x="6946900" y="2901950"/>
          <p14:tracePt t="14615" x="6965950" y="2965450"/>
          <p14:tracePt t="14632" x="6973888" y="2990850"/>
          <p14:tracePt t="14648" x="6973888" y="3000375"/>
          <p14:tracePt t="14770" x="6973888" y="3009900"/>
          <p14:tracePt t="14790" x="6983413" y="3009900"/>
          <p14:tracePt t="14810" x="6983413" y="3017838"/>
          <p14:tracePt t="14850" x="6991350" y="3017838"/>
          <p14:tracePt t="14860" x="7000875" y="3027363"/>
          <p14:tracePt t="14870" x="7018338" y="3027363"/>
          <p14:tracePt t="14881" x="7027863" y="3027363"/>
          <p14:tracePt t="14898" x="7045325" y="3027363"/>
          <p14:tracePt t="14915" x="7099300" y="2965450"/>
          <p14:tracePt t="14932" x="7277100" y="2598738"/>
          <p14:tracePt t="14948" x="7331075" y="2357438"/>
          <p14:tracePt t="14965" x="7367588" y="2000250"/>
          <p14:tracePt t="14982" x="7348538" y="1758950"/>
          <p14:tracePt t="14998" x="7313613" y="1660525"/>
          <p14:tracePt t="15015" x="7215188" y="1509713"/>
          <p14:tracePt t="15031" x="7045325" y="1374775"/>
          <p14:tracePt t="15048" x="6919913" y="1303338"/>
          <p14:tracePt t="15065" x="6643688" y="1214438"/>
          <p14:tracePt t="15081" x="6411913" y="1196975"/>
          <p14:tracePt t="15098" x="6313488" y="1196975"/>
          <p14:tracePt t="15115" x="6143625" y="1250950"/>
          <p14:tracePt t="15132" x="6018213" y="1330325"/>
          <p14:tracePt t="15148" x="5965825" y="1411288"/>
          <p14:tracePt t="15165" x="5848350" y="1697038"/>
          <p14:tracePt t="15181" x="5813425" y="2036763"/>
          <p14:tracePt t="15198" x="5813425" y="2205038"/>
          <p14:tracePt t="15215" x="5884863" y="2517775"/>
          <p14:tracePt t="15231" x="5991225" y="2705100"/>
          <p14:tracePt t="15248" x="6062663" y="2786063"/>
          <p14:tracePt t="15265" x="6286500" y="2911475"/>
          <p14:tracePt t="15281" x="6527800" y="2928938"/>
          <p14:tracePt t="15298" x="6626225" y="2919413"/>
          <p14:tracePt t="15315" x="6751638" y="2822575"/>
          <p14:tracePt t="15331" x="6894513" y="2455863"/>
          <p14:tracePt t="15348" x="6902450" y="2152650"/>
          <p14:tracePt t="15365" x="6858000" y="1625600"/>
          <p14:tracePt t="15381" x="6769100" y="1384300"/>
          <p14:tracePt t="15398" x="6715125" y="1330325"/>
          <p14:tracePt t="15415" x="6518275" y="1285875"/>
          <p14:tracePt t="15431" x="6269038" y="1393825"/>
          <p14:tracePt t="15448" x="6161088" y="1509713"/>
          <p14:tracePt t="15465" x="5884863" y="1946275"/>
          <p14:tracePt t="15481" x="5741988" y="2401888"/>
          <p14:tracePt t="15498" x="5732463" y="2536825"/>
          <p14:tracePt t="15515" x="5751513" y="2732088"/>
          <p14:tracePt t="15531" x="5884863" y="2840038"/>
          <p14:tracePt t="15548" x="6027738" y="2884488"/>
          <p14:tracePt t="15565" x="6384925" y="2857500"/>
          <p14:tracePt t="15581" x="6626225" y="2652713"/>
          <p14:tracePt t="15598" x="6759575" y="2411413"/>
          <p14:tracePt t="15615" x="6867525" y="1938338"/>
          <p14:tracePt t="15631" x="6848475" y="1741488"/>
          <p14:tracePt t="15648" x="6813550" y="1697038"/>
          <p14:tracePt t="15665" x="6616700" y="1643063"/>
          <p14:tracePt t="15681" x="6348413" y="1724025"/>
          <p14:tracePt t="15698" x="6224588" y="1830388"/>
          <p14:tracePt t="15715" x="5902325" y="2251075"/>
          <p14:tracePt t="15731" x="5688013" y="2697163"/>
          <p14:tracePt t="15748" x="5653088" y="2857500"/>
          <p14:tracePt t="15765" x="5643563" y="3062288"/>
          <p14:tracePt t="15781" x="5680075" y="3187700"/>
          <p14:tracePt t="15798" x="5724525" y="3232150"/>
          <p14:tracePt t="15815" x="5919788" y="3322638"/>
          <p14:tracePt t="15831" x="6134100" y="3330575"/>
          <p14:tracePt t="15848" x="6224588" y="3322638"/>
          <p14:tracePt t="15865" x="6340475" y="3259138"/>
          <p14:tracePt t="15881" x="6384925" y="3232150"/>
          <p14:tracePt t="15898" x="6394450" y="3214688"/>
          <p14:tracePt t="15915" x="6402388" y="3214688"/>
          <p14:tracePt t="15931" x="6402388" y="3205163"/>
          <p14:tracePt t="16141" x="6402388" y="3214688"/>
          <p14:tracePt t="16151" x="6402388" y="3224213"/>
          <p14:tracePt t="16161" x="6402388" y="3232150"/>
          <p14:tracePt t="16171" x="6402388" y="3241675"/>
          <p14:tracePt t="16181" x="6402388" y="3251200"/>
          <p14:tracePt t="16198" x="6402388" y="3268663"/>
          <p14:tracePt t="16215" x="6411913" y="3303588"/>
          <p14:tracePt t="16231" x="6429375" y="3340100"/>
          <p14:tracePt t="16248" x="6438900" y="3348038"/>
          <p14:tracePt t="16265" x="6446838" y="3357563"/>
          <p14:tracePt t="16482" x="6446838" y="3375025"/>
          <p14:tracePt t="16492" x="6446838" y="3411538"/>
          <p14:tracePt t="16501" x="6446838" y="3455988"/>
          <p14:tracePt t="16515" x="6438900" y="3527425"/>
          <p14:tracePt t="16531" x="6419850" y="3687763"/>
          <p14:tracePt t="16548" x="6419850" y="3759200"/>
          <p14:tracePt t="16565" x="6419850" y="3884613"/>
          <p14:tracePt t="16581" x="6419850" y="3946525"/>
          <p14:tracePt t="16598" x="6419850" y="3965575"/>
          <p14:tracePt t="16615" x="6419850" y="3983038"/>
          <p14:tracePt t="16631" x="6419850" y="4000500"/>
          <p14:tracePt t="16652" x="6419850" y="4010025"/>
          <p14:tracePt t="16732" x="6429375" y="4010025"/>
          <p14:tracePt t="16752" x="6438900" y="4010025"/>
          <p14:tracePt t="16772" x="6456363" y="4000500"/>
          <p14:tracePt t="16783" x="6456363" y="3983038"/>
          <p14:tracePt t="16792" x="6473825" y="3938588"/>
          <p14:tracePt t="16802" x="6483350" y="3902075"/>
          <p14:tracePt t="16815" x="6491288" y="3867150"/>
          <p14:tracePt t="16831" x="6491288" y="3822700"/>
          <p14:tracePt t="16848" x="6491288" y="3732213"/>
          <p14:tracePt t="16865" x="6456363" y="3616325"/>
          <p14:tracePt t="16882" x="6367463" y="3500438"/>
          <p14:tracePt t="16898" x="6286500" y="3446463"/>
          <p14:tracePt t="16915" x="6099175" y="3357563"/>
          <p14:tracePt t="16931" x="5929313" y="3340100"/>
          <p14:tracePt t="16948" x="5857875" y="3340100"/>
          <p14:tracePt t="16965" x="5751513" y="3394075"/>
          <p14:tracePt t="16982" x="5661025" y="3536950"/>
          <p14:tracePt t="16998" x="5608638" y="3643313"/>
          <p14:tracePt t="17015" x="5562600" y="3911600"/>
          <p14:tracePt t="17031" x="5599113" y="4276725"/>
          <p14:tracePt t="17048" x="5634038" y="4402138"/>
          <p14:tracePt t="17064" x="5768975" y="4608513"/>
          <p14:tracePt t="17081" x="6045200" y="4786313"/>
          <p14:tracePt t="17098" x="6170613" y="4830763"/>
          <p14:tracePt t="17114" x="6419850" y="4857750"/>
          <p14:tracePt t="17131" x="6518275" y="4830763"/>
          <p14:tracePt t="17148" x="6680200" y="4714875"/>
          <p14:tracePt t="17164" x="6858000" y="4330700"/>
          <p14:tracePt t="17181" x="6938963" y="4017963"/>
          <p14:tracePt t="17198" x="6965950" y="3259138"/>
          <p14:tracePt t="17215" x="6867525" y="2670175"/>
          <p14:tracePt t="17232" x="6715125" y="2286000"/>
          <p14:tracePt t="17248" x="6643688" y="2197100"/>
          <p14:tracePt t="17265" x="6518275" y="2089150"/>
          <p14:tracePt t="17282" x="6375400" y="2044700"/>
          <p14:tracePt t="17298" x="6286500" y="2044700"/>
          <p14:tracePt t="17314" x="6126163" y="2170113"/>
          <p14:tracePt t="17332" x="5875338" y="2536825"/>
          <p14:tracePt t="17348" x="5768975" y="2813050"/>
          <p14:tracePt t="17364" x="5670550" y="3286125"/>
          <p14:tracePt t="17382" x="5680075" y="3589338"/>
          <p14:tracePt t="17398" x="5732463" y="3724275"/>
          <p14:tracePt t="17415" x="5867400" y="3902075"/>
          <p14:tracePt t="17432" x="6062663" y="4037013"/>
          <p14:tracePt t="17448" x="6170613" y="4054475"/>
          <p14:tracePt t="17464" x="6348413" y="4017963"/>
          <p14:tracePt t="17481" x="6411913" y="3946525"/>
          <p14:tracePt t="17498" x="6599238" y="3500438"/>
          <p14:tracePt t="17514" x="6680200" y="2786063"/>
          <p14:tracePt t="17532" x="6661150" y="2241550"/>
          <p14:tracePt t="17548" x="6616700" y="2108200"/>
          <p14:tracePt t="17565" x="6554788" y="1973263"/>
          <p14:tracePt t="17581" x="6518275" y="1938338"/>
          <p14:tracePt t="17598" x="6419850" y="1911350"/>
          <p14:tracePt t="17614" x="6269038" y="1990725"/>
          <p14:tracePt t="17631" x="6197600" y="2081213"/>
          <p14:tracePt t="17648" x="5946775" y="2554288"/>
          <p14:tracePt t="17664" x="5830888" y="3081338"/>
          <p14:tracePt t="17681" x="5830888" y="3251200"/>
          <p14:tracePt t="17698" x="5857875" y="3581400"/>
          <p14:tracePt t="17714" x="5965825" y="3776663"/>
          <p14:tracePt t="17731" x="6018213" y="3830638"/>
          <p14:tracePt t="17748" x="6116638" y="3884613"/>
          <p14:tracePt t="17764" x="6197600" y="3867150"/>
          <p14:tracePt t="17781" x="6242050" y="3786188"/>
          <p14:tracePt t="17798" x="6303963" y="3170238"/>
          <p14:tracePt t="17814" x="6251575" y="2473325"/>
          <p14:tracePt t="17831" x="6161088" y="2224088"/>
          <p14:tracePt t="17848" x="6027738" y="1973263"/>
          <p14:tracePt t="17864" x="5875338" y="1857375"/>
          <p14:tracePt t="17881" x="5786438" y="1839913"/>
          <p14:tracePt t="17898" x="5643563" y="1857375"/>
          <p14:tracePt t="17914" x="5483225" y="2044700"/>
          <p14:tracePt t="17931" x="5357813" y="2303463"/>
          <p14:tracePt t="17948" x="5251450" y="2847975"/>
          <p14:tracePt t="17964" x="5276850" y="3205163"/>
          <p14:tracePt t="17981" x="5340350" y="3384550"/>
          <p14:tracePt t="17998" x="5518150" y="3581400"/>
          <p14:tracePt t="18014" x="5929313" y="3679825"/>
          <p14:tracePt t="18031" x="6116638" y="3652838"/>
          <p14:tracePt t="18048" x="6348413" y="3473450"/>
          <p14:tracePt t="18064" x="6545263" y="3009900"/>
          <p14:tracePt t="18081" x="6581775" y="2679700"/>
          <p14:tracePt t="18098" x="6465888" y="2044700"/>
          <p14:tracePt t="18114" x="6259513" y="1704975"/>
          <p14:tracePt t="18131" x="6134100" y="1616075"/>
          <p14:tracePt t="18148" x="5840413" y="1517650"/>
          <p14:tracePt t="18164" x="5581650" y="1608138"/>
          <p14:tracePt t="18181" x="5465763" y="1714500"/>
          <p14:tracePt t="18198" x="5126038" y="2295525"/>
          <p14:tracePt t="18214" x="4965700" y="2946400"/>
          <p14:tracePt t="18231" x="4946650" y="3187700"/>
          <p14:tracePt t="18248" x="4973638" y="3554413"/>
          <p14:tracePt t="18264" x="5072063" y="3724275"/>
          <p14:tracePt t="18281" x="5126038" y="3795713"/>
          <p14:tracePt t="18298" x="5340350" y="3884613"/>
          <p14:tracePt t="18314" x="5581650" y="3840163"/>
          <p14:tracePt t="18331" x="5670550" y="3768725"/>
          <p14:tracePt t="18348" x="5848350" y="3465513"/>
          <p14:tracePt t="18365" x="5884863" y="2822575"/>
          <p14:tracePt t="18381" x="5813425" y="2554288"/>
          <p14:tracePt t="18398" x="5680075" y="2276475"/>
          <p14:tracePt t="18414" x="5537200" y="2160588"/>
          <p14:tracePt t="18431" x="5465763" y="2133600"/>
          <p14:tracePt t="18448" x="5295900" y="2143125"/>
          <p14:tracePt t="18464" x="5160963" y="2259013"/>
          <p14:tracePt t="18481" x="5081588" y="2384425"/>
          <p14:tracePt t="18498" x="4946650" y="2786063"/>
          <p14:tracePt t="18515" x="4919663" y="3276600"/>
          <p14:tracePt t="18531" x="4919663" y="3473450"/>
          <p14:tracePt t="18548" x="5000625" y="3697288"/>
          <p14:tracePt t="18564" x="5160963" y="3840163"/>
          <p14:tracePt t="18581" x="5286375" y="3894138"/>
          <p14:tracePt t="18598" x="5643563" y="3919538"/>
          <p14:tracePt t="18614" x="5919788" y="3776663"/>
          <p14:tracePt t="18631" x="6037263" y="3625850"/>
          <p14:tracePt t="18648" x="6205538" y="3000375"/>
          <p14:tracePt t="18664" x="6153150" y="2232025"/>
          <p14:tracePt t="18681" x="6062663" y="1990725"/>
          <p14:tracePt t="18698" x="5867400" y="1731963"/>
          <p14:tracePt t="18714" x="5643563" y="1589088"/>
          <p14:tracePt t="18731" x="5518150" y="1589088"/>
          <p14:tracePt t="18748" x="5303838" y="1643063"/>
          <p14:tracePt t="18764" x="5045075" y="2017713"/>
          <p14:tracePt t="18781" x="4919663" y="2322513"/>
          <p14:tracePt t="18798" x="4830763" y="2946400"/>
          <p14:tracePt t="18814" x="4875213" y="3367088"/>
          <p14:tracePt t="18831" x="4938713" y="3482975"/>
          <p14:tracePt t="18848" x="5197475" y="3660775"/>
          <p14:tracePt t="18864" x="5680075" y="3732213"/>
          <p14:tracePt t="18881" x="5875338" y="3697288"/>
          <p14:tracePt t="18898" x="6143625" y="3394075"/>
          <p14:tracePt t="18914" x="6357938" y="2455863"/>
          <p14:tracePt t="18931" x="6357938" y="2044700"/>
          <p14:tracePt t="18948" x="6224588" y="1554163"/>
          <p14:tracePt t="18964" x="6072188" y="1411288"/>
          <p14:tracePt t="18981" x="5965825" y="1374775"/>
          <p14:tracePt t="18998" x="5732463" y="1438275"/>
          <p14:tracePt t="19014" x="5429250" y="1785938"/>
          <p14:tracePt t="19031" x="5259388" y="2160588"/>
          <p14:tracePt t="19048" x="5108575" y="2990850"/>
          <p14:tracePt t="19064" x="5143500" y="3517900"/>
          <p14:tracePt t="19081" x="5214938" y="3670300"/>
          <p14:tracePt t="19098" x="5384800" y="3848100"/>
          <p14:tracePt t="19114" x="5803900" y="3911600"/>
          <p14:tracePt t="19131" x="6027738" y="3848100"/>
          <p14:tracePt t="19148" x="6330950" y="3554413"/>
          <p14:tracePt t="19164" x="6581775" y="2894013"/>
          <p14:tracePt t="19181" x="6581775" y="2554288"/>
          <p14:tracePt t="19198" x="6537325" y="2143125"/>
          <p14:tracePt t="19214" x="6446838" y="2017713"/>
          <p14:tracePt t="19231" x="6367463" y="1982788"/>
          <p14:tracePt t="19248" x="6188075" y="1990725"/>
          <p14:tracePt t="19264" x="6027738" y="2116138"/>
          <p14:tracePt t="19281" x="5938838" y="2232025"/>
          <p14:tracePt t="19298" x="5759450" y="2759075"/>
          <p14:tracePt t="19314" x="5751513" y="3179763"/>
          <p14:tracePt t="19331" x="5759450" y="3313113"/>
          <p14:tracePt t="19348" x="5867400" y="3527425"/>
          <p14:tracePt t="19364" x="6054725" y="3670300"/>
          <p14:tracePt t="19381" x="6180138" y="3687763"/>
          <p14:tracePt t="19398" x="6357938" y="3670300"/>
          <p14:tracePt t="19414" x="6446838" y="3562350"/>
          <p14:tracePt t="19431" x="6465888" y="3411538"/>
          <p14:tracePt t="19448" x="6429375" y="2884488"/>
          <p14:tracePt t="19464" x="6232525" y="2455863"/>
          <p14:tracePt t="19481" x="6143625" y="2322513"/>
          <p14:tracePt t="19498" x="6000750" y="2197100"/>
          <p14:tracePt t="19514" x="5867400" y="2160588"/>
          <p14:tracePt t="19531" x="5813425" y="2160588"/>
          <p14:tracePt t="19548" x="5741988" y="2224088"/>
          <p14:tracePt t="19564" x="5634038" y="2455863"/>
          <p14:tracePt t="19581" x="5599113" y="2670175"/>
          <p14:tracePt t="19598" x="5599113" y="2973388"/>
          <p14:tracePt t="19614" x="5634038" y="3152775"/>
          <p14:tracePt t="19631" x="5670550" y="3205163"/>
          <p14:tracePt t="19648" x="5732463" y="3276600"/>
          <p14:tracePt t="19664" x="5803900" y="3313113"/>
          <p14:tracePt t="19681" x="5830888" y="3313113"/>
          <p14:tracePt t="19698" x="5867400" y="3313113"/>
          <p14:tracePt t="19714" x="5875338" y="3286125"/>
          <p14:tracePt t="19731" x="5884863" y="3268663"/>
          <p14:tracePt t="19748" x="5884863" y="3224213"/>
          <p14:tracePt t="19764" x="5884863" y="3214688"/>
          <p14:tracePt t="19781" x="5884863" y="3205163"/>
          <p14:tracePt t="19798" x="5884863" y="3197225"/>
          <p14:tracePt t="20144" x="5894388" y="3187700"/>
          <p14:tracePt t="20154" x="5911850" y="3170238"/>
          <p14:tracePt t="20164" x="5946775" y="3133725"/>
          <p14:tracePt t="20174" x="6000750" y="3081338"/>
          <p14:tracePt t="20184" x="6089650" y="3000375"/>
          <p14:tracePt t="20197" x="6188075" y="2911475"/>
          <p14:tracePt t="20214" x="6286500" y="2795588"/>
          <p14:tracePt t="20231" x="6527800" y="2428875"/>
          <p14:tracePt t="20247" x="6661150" y="2089150"/>
          <p14:tracePt t="20264" x="6705600" y="1751013"/>
          <p14:tracePt t="20281" x="6705600" y="1581150"/>
          <p14:tracePt t="20297" x="6653213" y="1322388"/>
          <p14:tracePt t="20314" x="6599238" y="1223963"/>
          <p14:tracePt t="20331" x="6438900" y="1062038"/>
          <p14:tracePt t="20347" x="6180138" y="965200"/>
          <p14:tracePt t="20364" x="6027738" y="946150"/>
          <p14:tracePt t="20381" x="5732463" y="990600"/>
          <p14:tracePt t="20397" x="5483225" y="1116013"/>
          <p14:tracePt t="20414" x="5268913" y="1303338"/>
          <p14:tracePt t="20431" x="5143500" y="1473200"/>
          <p14:tracePt t="20447" x="4938713" y="1866900"/>
          <p14:tracePt t="20464" x="4867275" y="2116138"/>
          <p14:tracePt t="20481" x="4840288" y="2589213"/>
          <p14:tracePt t="20497" x="4884738" y="2946400"/>
          <p14:tracePt t="20514" x="5000625" y="3160713"/>
          <p14:tracePt t="20531" x="5232400" y="3509963"/>
          <p14:tracePt t="20547" x="5599113" y="3830638"/>
          <p14:tracePt t="20564" x="6027738" y="4054475"/>
          <p14:tracePt t="20581" x="6224588" y="4133850"/>
          <p14:tracePt t="20598" x="6500813" y="4224338"/>
          <p14:tracePt t="20614" x="6688138" y="4232275"/>
          <p14:tracePt t="20631" x="6751638" y="4232275"/>
          <p14:tracePt t="20647" x="6848475" y="4197350"/>
          <p14:tracePt t="20664" x="6919913" y="4044950"/>
          <p14:tracePt t="20681" x="6973888" y="3803650"/>
          <p14:tracePt t="20697" x="6991350" y="3000375"/>
          <p14:tracePt t="20714" x="6884988" y="2224088"/>
          <p14:tracePt t="20731" x="6813550" y="1982788"/>
          <p14:tracePt t="20747" x="6608763" y="1608138"/>
          <p14:tracePt t="20764" x="6394450" y="1374775"/>
          <p14:tracePt t="20781" x="6205538" y="1285875"/>
          <p14:tracePt t="20797" x="5848350" y="1250950"/>
          <p14:tracePt t="20814" x="5438775" y="1428750"/>
          <p14:tracePt t="20831" x="5232400" y="1608138"/>
          <p14:tracePt t="20847" x="4786313" y="2224088"/>
          <p14:tracePt t="20864" x="4527550" y="2884488"/>
          <p14:tracePt t="20881" x="4465638" y="3214688"/>
          <p14:tracePt t="20897" x="4429125" y="3616325"/>
          <p14:tracePt t="20914" x="4446588" y="3741738"/>
          <p14:tracePt t="20931" x="4518025" y="3894138"/>
          <p14:tracePt t="20947" x="4714875" y="4017963"/>
          <p14:tracePt t="20964" x="5099050" y="4054475"/>
          <p14:tracePt t="20981" x="5330825" y="4037013"/>
          <p14:tracePt t="20997" x="5680075" y="3875088"/>
          <p14:tracePt t="21014" x="5776913" y="3795713"/>
          <p14:tracePt t="21031" x="5973763" y="3438525"/>
          <p14:tracePt t="21047" x="6010275" y="2938463"/>
          <p14:tracePt t="21064" x="5983288" y="2697163"/>
          <p14:tracePt t="21081" x="5884863" y="2473325"/>
          <p14:tracePt t="21097" x="5759450" y="2393950"/>
          <p14:tracePt t="21114" x="5661025" y="2384425"/>
          <p14:tracePt t="21116" x="5554663" y="2411413"/>
          <p14:tracePt t="21131" x="5446713" y="2509838"/>
          <p14:tracePt t="21147" x="5062538" y="3197225"/>
          <p14:tracePt t="21164" x="4938713" y="3705225"/>
          <p14:tracePt t="21181" x="4857750" y="4545013"/>
          <p14:tracePt t="21197" x="4867275" y="4946650"/>
          <p14:tracePt t="21214" x="4911725" y="5045075"/>
          <p14:tracePt t="21231" x="5010150" y="5170488"/>
          <p14:tracePt t="21247" x="5241925" y="5241925"/>
          <p14:tracePt t="21264" x="5375275" y="5241925"/>
          <p14:tracePt t="21281" x="5661025" y="5045075"/>
          <p14:tracePt t="21297" x="6045200" y="4152900"/>
          <p14:tracePt t="21314" x="6116638" y="3608388"/>
          <p14:tracePt t="21331" x="6054725" y="2608263"/>
          <p14:tracePt t="21347" x="5911850" y="2152650"/>
          <p14:tracePt t="21364" x="5848350" y="2081213"/>
          <p14:tracePt t="21381" x="5688013" y="2000250"/>
          <p14:tracePt t="21397" x="5465763" y="2089150"/>
          <p14:tracePt t="21414" x="5340350" y="2224088"/>
          <p14:tracePt t="21431" x="4946650" y="3133725"/>
          <p14:tracePt t="21447" x="4822825" y="4125913"/>
          <p14:tracePt t="21464" x="4822825" y="4483100"/>
          <p14:tracePt t="21481" x="4919663" y="4875213"/>
          <p14:tracePt t="21497" x="5037138" y="5027613"/>
          <p14:tracePt t="21514" x="5143500" y="5081588"/>
          <p14:tracePt t="21531" x="5402263" y="5126038"/>
          <p14:tracePt t="21547" x="5680075" y="4965700"/>
          <p14:tracePt t="21564" x="5857875" y="4714875"/>
          <p14:tracePt t="21581" x="6242050" y="3759200"/>
          <p14:tracePt t="21597" x="6323013" y="2874963"/>
          <p14:tracePt t="21614" x="6323013" y="2562225"/>
          <p14:tracePt t="21616" x="6313488" y="2374900"/>
          <p14:tracePt t="21631" x="6296025" y="2286000"/>
          <p14:tracePt t="21647" x="6242050" y="2205038"/>
          <p14:tracePt t="21664" x="6224588" y="2187575"/>
          <p14:tracePt t="21681" x="6134100" y="2170113"/>
          <p14:tracePt t="21697" x="6010275" y="2197100"/>
          <p14:tracePt t="21714" x="5946775" y="2268538"/>
          <p14:tracePt t="21731" x="5759450" y="2633663"/>
          <p14:tracePt t="21747" x="5680075" y="3259138"/>
          <p14:tracePt t="21764" x="5680075" y="3527425"/>
          <p14:tracePt t="21781" x="5803900" y="4010025"/>
          <p14:tracePt t="21797" x="5946775" y="4241800"/>
          <p14:tracePt t="21814" x="6072188" y="4340225"/>
          <p14:tracePt t="21831" x="6357938" y="4456113"/>
          <p14:tracePt t="21847" x="6545263" y="4456113"/>
          <p14:tracePt t="21864" x="6626225" y="4429125"/>
          <p14:tracePt t="21881" x="6742113" y="4268788"/>
          <p14:tracePt t="21897" x="6840538" y="3902075"/>
          <p14:tracePt t="21914" x="6840538" y="3732213"/>
          <p14:tracePt t="21931" x="6840538" y="3490913"/>
          <p14:tracePt t="21947" x="6813550" y="3348038"/>
          <p14:tracePt t="21964" x="6796088" y="3295650"/>
          <p14:tracePt t="21981" x="6769100" y="3232150"/>
          <p14:tracePt t="21997" x="6742113" y="3205163"/>
          <p14:tracePt t="22014" x="6742113" y="3197225"/>
          <p14:tracePt t="22031" x="6715125" y="3179763"/>
          <p14:tracePt t="22047" x="6680200" y="3160713"/>
          <p14:tracePt t="22064" x="6661150" y="3160713"/>
          <p14:tracePt t="22081" x="6599238" y="3152775"/>
          <p14:tracePt t="22097" x="6500813" y="3152775"/>
          <p14:tracePt t="22114" x="6465888" y="3152775"/>
          <p14:tracePt t="22116" x="6429375" y="3152775"/>
          <p14:tracePt t="22131" x="6402388" y="3152775"/>
          <p14:tracePt t="22147" x="6367463" y="3152775"/>
          <p14:tracePt t="22164" x="6357938" y="3160713"/>
          <p14:tracePt t="22181" x="6340475" y="3179763"/>
          <p14:tracePt t="22197" x="6303963" y="3357563"/>
          <p14:tracePt t="22214" x="6286500" y="3509963"/>
          <p14:tracePt t="22231" x="6251575" y="3956050"/>
          <p14:tracePt t="22247" x="6251575" y="4197350"/>
          <p14:tracePt t="22264" x="6251575" y="4259263"/>
          <p14:tracePt t="22281" x="6251575" y="4303713"/>
          <p14:tracePt t="22297" x="6269038" y="4313238"/>
          <p14:tracePt t="22314" x="6296025" y="4313238"/>
          <p14:tracePt t="22331" x="6429375" y="4224338"/>
          <p14:tracePt t="22347" x="6769100" y="3652838"/>
          <p14:tracePt t="22364" x="6929438" y="3170238"/>
          <p14:tracePt t="22381" x="7089775" y="2170113"/>
          <p14:tracePt t="22397" x="7108825" y="1589088"/>
          <p14:tracePt t="22414" x="7081838" y="1446213"/>
          <p14:tracePt t="22431" x="7000875" y="1303338"/>
          <p14:tracePt t="22447" x="6769100" y="1204913"/>
          <p14:tracePt t="22464" x="6616700" y="1204913"/>
          <p14:tracePt t="22480" x="6205538" y="1411288"/>
          <p14:tracePt t="22497" x="5803900" y="1911350"/>
          <p14:tracePt t="22514" x="5599113" y="2268538"/>
          <p14:tracePt t="22531" x="5375275" y="3116263"/>
          <p14:tracePt t="22547" x="5357813" y="3652838"/>
          <p14:tracePt t="22564" x="5367338" y="3786188"/>
          <p14:tracePt t="22580" x="5429250" y="4000500"/>
          <p14:tracePt t="22597" x="5510213" y="4081463"/>
          <p14:tracePt t="22614" x="5581650" y="4125913"/>
          <p14:tracePt t="22616" x="5680075" y="4133850"/>
          <p14:tracePt t="22630" x="5776913" y="4133850"/>
          <p14:tracePt t="22647" x="5938838" y="4010025"/>
          <p14:tracePt t="22664" x="6027738" y="3894138"/>
          <p14:tracePt t="22680" x="6197600" y="3402013"/>
          <p14:tracePt t="22697" x="6224588" y="2901950"/>
          <p14:tracePt t="22714" x="6205538" y="2759075"/>
          <p14:tracePt t="22730" x="6126163" y="2581275"/>
          <p14:tracePt t="22747" x="6037263" y="2509838"/>
          <p14:tracePt t="22764" x="5973763" y="2500313"/>
          <p14:tracePt t="22780" x="5840413" y="2536825"/>
          <p14:tracePt t="22797" x="5634038" y="2867025"/>
          <p14:tracePt t="22814" x="5537200" y="3251200"/>
          <p14:tracePt t="22830" x="5491163" y="3894138"/>
          <p14:tracePt t="22847" x="5572125" y="4214813"/>
          <p14:tracePt t="22864" x="5616575" y="4303713"/>
          <p14:tracePt t="22880" x="5795963" y="4419600"/>
          <p14:tracePt t="22897" x="6000750" y="4419600"/>
          <p14:tracePt t="22914" x="6089650" y="4367213"/>
          <p14:tracePt t="22930" x="6251575" y="4044950"/>
          <p14:tracePt t="22947" x="6330950" y="3303588"/>
          <p14:tracePt t="22964" x="6286500" y="2928938"/>
          <p14:tracePt t="22981" x="6062663" y="2241550"/>
          <p14:tracePt t="22997" x="5884863" y="1911350"/>
          <p14:tracePt t="23014" x="5813425" y="1847850"/>
          <p14:tracePt t="23030" x="5634038" y="1768475"/>
          <p14:tracePt t="23047" x="5473700" y="1803400"/>
          <p14:tracePt t="23064" x="5411788" y="1893888"/>
          <p14:tracePt t="23080" x="5224463" y="2428875"/>
          <p14:tracePt t="23097" x="5180013" y="3125788"/>
          <p14:tracePt t="23114" x="5197475" y="3375025"/>
          <p14:tracePt t="23116" x="5241925" y="3544888"/>
          <p14:tracePt t="23130" x="5313363" y="3660775"/>
          <p14:tracePt t="23147" x="5473700" y="3813175"/>
          <p14:tracePt t="23164" x="5599113" y="3840163"/>
          <p14:tracePt t="23180" x="5795963" y="3813175"/>
          <p14:tracePt t="23197" x="5946775" y="3562350"/>
          <p14:tracePt t="23214" x="6027738" y="3224213"/>
          <p14:tracePt t="23230" x="6037263" y="2571750"/>
          <p14:tracePt t="23247" x="5911850" y="2125663"/>
          <p14:tracePt t="23264" x="5857875" y="2036763"/>
          <p14:tracePt t="23280" x="5705475" y="1965325"/>
          <p14:tracePt t="23297" x="5537200" y="1990725"/>
          <p14:tracePt t="23314" x="5456238" y="2044700"/>
          <p14:tracePt t="23330" x="5303838" y="2286000"/>
          <p14:tracePt t="23347" x="5180013" y="2768600"/>
          <p14:tracePt t="23364" x="5170488" y="2919413"/>
          <p14:tracePt t="23380" x="5170488" y="3116263"/>
          <p14:tracePt t="23397" x="5187950" y="3214688"/>
          <p14:tracePt t="23414" x="5205413" y="3232150"/>
          <p14:tracePt t="23430" x="5241925" y="3259138"/>
          <p14:tracePt t="23447" x="5276850" y="3268663"/>
          <p14:tracePt t="23464" x="5276850" y="3276600"/>
          <p14:tracePt t="23480" x="5295900" y="3276600"/>
          <p14:tracePt t="24138" x="5303838" y="3276600"/>
          <p14:tracePt t="24148" x="5340350" y="3268663"/>
          <p14:tracePt t="24158" x="5411788" y="3241675"/>
          <p14:tracePt t="24167" x="5510213" y="3197225"/>
          <p14:tracePt t="24180" x="5661025" y="3143250"/>
          <p14:tracePt t="24197" x="5786438" y="3108325"/>
          <p14:tracePt t="24214" x="6037263" y="3017838"/>
          <p14:tracePt t="24230" x="6259513" y="2946400"/>
          <p14:tracePt t="24247" x="6419850" y="2901950"/>
          <p14:tracePt t="24264" x="6473825" y="2894013"/>
          <p14:tracePt t="24280" x="6537325" y="2884488"/>
          <p14:tracePt t="24297" x="6572250" y="2874963"/>
          <p14:tracePt t="24314" x="6589713" y="2874963"/>
          <p14:tracePt t="24330" x="6616700" y="2867025"/>
          <p14:tracePt t="24347" x="6634163" y="2857500"/>
          <p14:tracePt t="24364" x="6643688" y="2857500"/>
          <p14:tracePt t="24380" x="6653213" y="2857500"/>
          <p14:tracePt t="24397" x="6661150" y="2857500"/>
          <p14:tracePt t="24598" x="6680200" y="2847975"/>
          <p14:tracePt t="24608" x="6732588" y="2822575"/>
          <p14:tracePt t="24618" x="6840538" y="2795588"/>
          <p14:tracePt t="24630" x="7010400" y="2759075"/>
          <p14:tracePt t="24647" x="7242175" y="2724150"/>
          <p14:tracePt t="24664" x="7545388" y="2697163"/>
          <p14:tracePt t="24680" x="7705725" y="2687638"/>
          <p14:tracePt t="24697" x="7742238" y="2687638"/>
          <p14:tracePt t="24714" x="7777163" y="2687638"/>
          <p14:tracePt t="24730" x="7786688" y="2687638"/>
          <p14:tracePt t="24948" x="7796213" y="2679700"/>
          <p14:tracePt t="24958" x="7813675" y="2660650"/>
          <p14:tracePt t="24968" x="7831138" y="2643188"/>
          <p14:tracePt t="24980" x="7858125" y="2616200"/>
          <p14:tracePt t="24997" x="7875588" y="2598738"/>
          <p14:tracePt t="25013" x="7912100" y="2562225"/>
          <p14:tracePt t="25030" x="7920038" y="2554288"/>
          <p14:tracePt t="25047" x="7920038" y="2544763"/>
          <p14:tracePt t="25080" x="7920038" y="2536825"/>
          <p14:tracePt t="25099" x="7920038" y="2527300"/>
          <p14:tracePt t="25113" x="7920038" y="2517775"/>
          <p14:tracePt t="25130" x="7867650" y="2473325"/>
          <p14:tracePt t="25147" x="7831138" y="2446338"/>
          <p14:tracePt t="25163" x="7759700" y="2411413"/>
          <p14:tracePt t="25180" x="7705725" y="2374900"/>
          <p14:tracePt t="25197" x="7697788" y="2374900"/>
          <p14:tracePt t="25213" x="7688263" y="2366963"/>
          <p14:tracePt t="25249" x="7688263" y="2357438"/>
          <p14:tracePt t="57755" x="7742238" y="2347913"/>
          <p14:tracePt t="57808" x="8697913" y="2000250"/>
          <p14:tracePt t="57826" x="9037638" y="1847850"/>
          <p14:tracePt t="57843" x="9170988" y="1785938"/>
          <p14:tracePt t="57845" x="9277350" y="1741488"/>
          <p14:tracePt t="57859" x="9358313" y="1714500"/>
          <p14:tracePt t="57876" x="9456738" y="1679575"/>
          <p14:tracePt t="57893" x="9483725" y="1679575"/>
          <p14:tracePt t="57909" x="9501188" y="1670050"/>
          <p14:tracePt t="57926" x="9510713" y="1670050"/>
          <p14:tracePt t="58285" x="9537700" y="1670050"/>
          <p14:tracePt t="58295" x="9599613" y="1660525"/>
          <p14:tracePt t="58305" x="9752013" y="1660525"/>
          <p14:tracePt t="58316" x="10037763" y="1660525"/>
          <p14:tracePt t="58326" x="10375900" y="1660525"/>
          <p14:tracePt t="58343" x="10725150" y="1670050"/>
          <p14:tracePt t="58359" x="11296650" y="1714500"/>
          <p14:tracePt t="58376" x="11599863" y="1724025"/>
          <p14:tracePt t="58393" x="11698288" y="1724025"/>
          <p14:tracePt t="58409" x="11796713" y="1714500"/>
          <p14:tracePt t="58426" x="11841163" y="1704975"/>
          <p14:tracePt t="58443" x="11858625" y="1697038"/>
          <p14:tracePt t="58459" x="11885613" y="1679575"/>
          <p14:tracePt t="58476" x="11939588" y="1652588"/>
          <p14:tracePt t="58493" x="11984038" y="1633538"/>
          <p14:tracePt t="58509" x="12099925" y="1581150"/>
          <p14:tracePt t="58526" x="12188825" y="1536700"/>
          <p14:tracePt t="58543" x="12188825" y="1509713"/>
          <p14:tracePt t="58671" x="12180888" y="642938"/>
          <p14:tracePt t="58676" x="12153900" y="581025"/>
          <p14:tracePt t="58693" x="12117388" y="527050"/>
          <p14:tracePt t="58709" x="12038013" y="446088"/>
          <p14:tracePt t="58726" x="11895138" y="357188"/>
          <p14:tracePt t="58743" x="11814175" y="322263"/>
          <p14:tracePt t="58759" x="11661775" y="268288"/>
          <p14:tracePt t="58776" x="11491913" y="241300"/>
          <p14:tracePt t="58793" x="11412538" y="241300"/>
          <p14:tracePt t="58809" x="11260138" y="231775"/>
          <p14:tracePt t="58826" x="11099800" y="258763"/>
          <p14:tracePt t="58843" x="11010900" y="295275"/>
          <p14:tracePt t="58859" x="10858500" y="366713"/>
          <p14:tracePt t="58876" x="10706100" y="482600"/>
          <p14:tracePt t="58893" x="10626725" y="554038"/>
          <p14:tracePt t="58909" x="10491788" y="704850"/>
          <p14:tracePt t="58926" x="10331450" y="965200"/>
          <p14:tracePt t="58943" x="10242550" y="1125538"/>
          <p14:tracePt t="58959" x="10144125" y="1428750"/>
          <p14:tracePt t="58976" x="10090150" y="1581150"/>
          <p14:tracePt t="58993" x="10063163" y="1822450"/>
          <p14:tracePt t="59009" x="10055225" y="2036763"/>
          <p14:tracePt t="59026" x="10090150" y="2179638"/>
          <p14:tracePt t="59043" x="10117138" y="2241550"/>
          <p14:tracePt t="59059" x="10206038" y="2339975"/>
          <p14:tracePt t="59076" x="10277475" y="2401888"/>
          <p14:tracePt t="59093" x="10474325" y="2455863"/>
          <p14:tracePt t="59109" x="10688638" y="2428875"/>
          <p14:tracePt t="59126" x="10885488" y="2312988"/>
          <p14:tracePt t="59142" x="10974388" y="2214563"/>
          <p14:tracePt t="59159" x="11233150" y="1822450"/>
          <p14:tracePt t="59176" x="11385550" y="1374775"/>
          <p14:tracePt t="59193" x="11430000" y="1187450"/>
          <p14:tracePt t="59209" x="11430000" y="911225"/>
          <p14:tracePt t="59226" x="11403013" y="803275"/>
          <p14:tracePt t="59243" x="11287125" y="652463"/>
          <p14:tracePt t="59259" x="10956925" y="490538"/>
          <p14:tracePt t="59276" x="10545763" y="455613"/>
          <p14:tracePt t="59293" x="10340975" y="473075"/>
          <p14:tracePt t="59309" x="9974263" y="642938"/>
          <p14:tracePt t="59326" x="9752013" y="857250"/>
          <p14:tracePt t="59342" x="9634538" y="1009650"/>
          <p14:tracePt t="59359" x="9466263" y="1393825"/>
          <p14:tracePt t="59376" x="9412288" y="1758950"/>
          <p14:tracePt t="59393" x="9412288" y="1893888"/>
          <p14:tracePt t="59409" x="9483725" y="2081213"/>
          <p14:tracePt t="59426" x="9555163" y="2143125"/>
          <p14:tracePt t="59443" x="9902825" y="2295525"/>
          <p14:tracePt t="59459" x="10296525" y="2303463"/>
          <p14:tracePt t="59476" x="10634663" y="2160588"/>
          <p14:tracePt t="59493" x="10769600" y="2036763"/>
          <p14:tracePt t="59509" x="11126788" y="1465263"/>
          <p14:tracePt t="59526" x="11269663" y="1116013"/>
          <p14:tracePt t="59543" x="11376025" y="571500"/>
          <p14:tracePt t="59559" x="11376025" y="347663"/>
          <p14:tracePt t="59576" x="11358563" y="285750"/>
          <p14:tracePt t="59593" x="11215688" y="187325"/>
          <p14:tracePt t="59609" x="10814050" y="160338"/>
          <p14:tracePt t="59626" x="10572750" y="231775"/>
          <p14:tracePt t="59643" x="10144125" y="571500"/>
          <p14:tracePt t="59659" x="9725025" y="1143000"/>
          <p14:tracePt t="59676" x="9563100" y="1490663"/>
          <p14:tracePt t="59693" x="9429750" y="2000250"/>
          <p14:tracePt t="59709" x="9439275" y="2241550"/>
          <p14:tracePt t="59726" x="9483725" y="2347913"/>
          <p14:tracePt t="59742" x="9759950" y="2527300"/>
          <p14:tracePt t="59759" x="10313988" y="2581275"/>
          <p14:tracePt t="59776" x="10582275" y="2500313"/>
          <p14:tracePt t="59793" x="11090275" y="2160588"/>
          <p14:tracePt t="59809" x="11582400" y="1517650"/>
          <p14:tracePt t="59826" x="11796713" y="1098550"/>
          <p14:tracePt t="59843" x="11947525" y="517525"/>
          <p14:tracePt t="59859" x="11957050" y="330200"/>
          <p14:tracePt t="59876" x="11939588" y="276225"/>
          <p14:tracePt t="59893" x="11777663" y="204788"/>
          <p14:tracePt t="59909" x="11287125" y="241300"/>
          <p14:tracePt t="59926" x="10983913" y="384175"/>
          <p14:tracePt t="59943" x="10447338" y="776288"/>
          <p14:tracePt t="59959" x="10010775" y="1241425"/>
          <p14:tracePt t="59976" x="9823450" y="1509713"/>
          <p14:tracePt t="59992" x="9617075" y="1911350"/>
          <p14:tracePt t="60009" x="9590088" y="2098675"/>
          <p14:tracePt t="60026" x="9599613" y="2170113"/>
          <p14:tracePt t="60042" x="9732963" y="2286000"/>
          <p14:tracePt t="60059" x="10144125" y="2347913"/>
          <p14:tracePt t="60076" x="10402888" y="2312988"/>
          <p14:tracePt t="60093" x="10841038" y="2098675"/>
          <p14:tracePt t="60109" x="11161713" y="1758950"/>
          <p14:tracePt t="60126" x="11314113" y="1490663"/>
          <p14:tracePt t="60142" x="11412538" y="1125538"/>
          <p14:tracePt t="60159" x="11376025" y="893763"/>
          <p14:tracePt t="60176" x="11314113" y="803275"/>
          <p14:tracePt t="60192" x="10848975" y="581025"/>
          <p14:tracePt t="60209" x="10233025" y="588963"/>
          <p14:tracePt t="60226" x="9956800" y="696913"/>
          <p14:tracePt t="60243" x="9528175" y="946150"/>
          <p14:tracePt t="60259" x="9296400" y="1196975"/>
          <p14:tracePt t="60276" x="9197975" y="1401763"/>
          <p14:tracePt t="60292" x="9153525" y="1704975"/>
          <p14:tracePt t="60309" x="9251950" y="1982788"/>
          <p14:tracePt t="60326" x="9412288" y="2143125"/>
          <p14:tracePt t="60342" x="10055225" y="2527300"/>
          <p14:tracePt t="60359" x="10680700" y="2598738"/>
          <p14:tracePt t="60376" x="10902950" y="2598738"/>
          <p14:tracePt t="60378" x="11055350" y="2554288"/>
          <p14:tracePt t="60392" x="11198225" y="2455863"/>
          <p14:tracePt t="60409" x="11385550" y="2197100"/>
          <p14:tracePt t="60426" x="11501438" y="1847850"/>
          <p14:tracePt t="60442" x="11518900" y="1285875"/>
          <p14:tracePt t="60459" x="11368088" y="901700"/>
          <p14:tracePt t="60476" x="11277600" y="812800"/>
          <p14:tracePt t="60492" x="10875963" y="660400"/>
          <p14:tracePt t="60509" x="10412413" y="704850"/>
          <p14:tracePt t="60526" x="10252075" y="795338"/>
          <p14:tracePt t="60542" x="10037763" y="990600"/>
          <p14:tracePt t="60559" x="9848850" y="1357313"/>
          <p14:tracePt t="60576" x="9813925" y="1544638"/>
          <p14:tracePt t="60592" x="9848850" y="1839913"/>
          <p14:tracePt t="60609" x="10010775" y="2062163"/>
          <p14:tracePt t="60626" x="10206038" y="2205038"/>
          <p14:tracePt t="60642" x="10644188" y="2330450"/>
          <p14:tracePt t="60659" x="10920413" y="2295525"/>
          <p14:tracePt t="60676" x="11018838" y="2241550"/>
          <p14:tracePt t="60692" x="11171238" y="2054225"/>
          <p14:tracePt t="60709" x="11296650" y="1598613"/>
          <p14:tracePt t="60726" x="11296650" y="1419225"/>
          <p14:tracePt t="60742" x="11215688" y="1187450"/>
          <p14:tracePt t="60759" x="11045825" y="1044575"/>
          <p14:tracePt t="60776" x="10920413" y="1009650"/>
          <p14:tracePt t="60792" x="10653713" y="1017588"/>
          <p14:tracePt t="60809" x="10420350" y="1196975"/>
          <p14:tracePt t="60826" x="10287000" y="1374775"/>
          <p14:tracePt t="60842" x="10082213" y="1893888"/>
          <p14:tracePt t="60859" x="10037763" y="2347913"/>
          <p14:tracePt t="60876" x="10055225" y="2509838"/>
          <p14:tracePt t="60892" x="10144125" y="2714625"/>
          <p14:tracePt t="60909" x="10242550" y="2822575"/>
          <p14:tracePt t="60926" x="10296525" y="2857500"/>
          <p14:tracePt t="60942" x="10375900" y="2894013"/>
          <p14:tracePt t="60959" x="10420350" y="2901950"/>
          <p14:tracePt t="60976" x="10429875" y="2901950"/>
          <p14:tracePt t="60992" x="10439400" y="2901950"/>
          <p14:tracePt t="61078" x="10429875" y="2901950"/>
          <p14:tracePt t="61088" x="10412413" y="2919413"/>
          <p14:tracePt t="61099" x="10394950" y="2928938"/>
          <p14:tracePt t="61109" x="10375900" y="2938463"/>
          <p14:tracePt t="61126" x="10358438" y="2955925"/>
          <p14:tracePt t="61142" x="10331450" y="2973388"/>
          <p14:tracePt t="61159" x="10323513" y="2973388"/>
          <p14:tracePt t="61439" x="10313988" y="2982913"/>
          <p14:tracePt t="61449" x="10287000" y="2990850"/>
          <p14:tracePt t="61459" x="10206038" y="3036888"/>
          <p14:tracePt t="61469" x="10109200" y="3071813"/>
          <p14:tracePt t="61479" x="10010775" y="3125788"/>
          <p14:tracePt t="61492" x="9902825" y="3160713"/>
          <p14:tracePt t="61509" x="9725025" y="3205163"/>
          <p14:tracePt t="61526" x="9680575" y="3214688"/>
          <p14:tracePt t="61542" x="9617075" y="3214688"/>
          <p14:tracePt t="61559" x="9582150" y="3214688"/>
          <p14:tracePt t="61593" x="9572625" y="321468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75" t="35448" r="38531" b="12910"/>
          <a:stretch/>
        </p:blipFill>
        <p:spPr>
          <a:xfrm>
            <a:off x="3721769" y="117720"/>
            <a:ext cx="4764506" cy="662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2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89"/>
    </mc:Choice>
    <mc:Fallback xmlns="">
      <p:transition advTm="300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90" x="9412288" y="3224213"/>
          <p14:tracePt t="1901" x="9170988" y="3224213"/>
          <p14:tracePt t="1910" x="8912225" y="3197225"/>
          <p14:tracePt t="1920" x="8653463" y="3152775"/>
          <p14:tracePt t="1933" x="8412163" y="3081338"/>
          <p14:tracePt t="1950" x="8188325" y="2990850"/>
          <p14:tracePt t="1966" x="7831138" y="2857500"/>
          <p14:tracePt t="1983" x="7626350" y="2741613"/>
          <p14:tracePt t="2000" x="7510463" y="2652713"/>
          <p14:tracePt t="2016" x="7473950" y="2616200"/>
          <p14:tracePt t="2033" x="7439025" y="2581275"/>
          <p14:tracePt t="2050" x="7429500" y="2562225"/>
          <p14:tracePt t="2066" x="7429500" y="2554288"/>
          <p14:tracePt t="2083" x="7429500" y="2544763"/>
          <p14:tracePt t="2411" x="7419975" y="2536825"/>
          <p14:tracePt t="2421" x="7419975" y="2500313"/>
          <p14:tracePt t="2431" x="7419975" y="2438400"/>
          <p14:tracePt t="2441" x="7419975" y="2339975"/>
          <p14:tracePt t="2451" x="7446963" y="2232025"/>
          <p14:tracePt t="2466" x="7473950" y="2133600"/>
          <p14:tracePt t="2483" x="7537450" y="1946275"/>
          <p14:tracePt t="2500" x="7572375" y="1884363"/>
          <p14:tracePt t="2516" x="7589838" y="1839913"/>
          <p14:tracePt t="2533" x="7599363" y="1812925"/>
          <p14:tracePt t="2566" x="7608888" y="1812925"/>
          <p14:tracePt t="2671" x="7608888" y="1803400"/>
          <p14:tracePt t="2691" x="7608888" y="1795463"/>
          <p14:tracePt t="2731" x="7599363" y="1785938"/>
          <p14:tracePt t="2781" x="7589838" y="1776413"/>
          <p14:tracePt t="2952" x="7589838" y="1795463"/>
          <p14:tracePt t="2961" x="7589838" y="1822450"/>
          <p14:tracePt t="2971" x="7589838" y="1839913"/>
          <p14:tracePt t="2983" x="7589838" y="1866900"/>
          <p14:tracePt t="2999" x="7589838" y="1884363"/>
          <p14:tracePt t="3016" x="7589838" y="1928813"/>
          <p14:tracePt t="3033" x="7589838" y="1955800"/>
          <p14:tracePt t="3066" x="7589838" y="1965325"/>
          <p14:tracePt t="3432" x="7581900" y="1965325"/>
          <p14:tracePt t="3452" x="7572375" y="1965325"/>
          <p14:tracePt t="3462" x="7562850" y="1973263"/>
          <p14:tracePt t="3472" x="7545388" y="1973263"/>
          <p14:tracePt t="3483" x="7537450" y="1982788"/>
          <p14:tracePt t="3499" x="7510463" y="1982788"/>
          <p14:tracePt t="3516" x="7466013" y="1982788"/>
          <p14:tracePt t="3533" x="7412038" y="1982788"/>
          <p14:tracePt t="3549" x="7375525" y="1982788"/>
          <p14:tracePt t="3566" x="7313613" y="1982788"/>
          <p14:tracePt t="3583" x="7251700" y="1973263"/>
          <p14:tracePt t="3599" x="7224713" y="1965325"/>
          <p14:tracePt t="3616" x="7153275" y="1955800"/>
          <p14:tracePt t="3633" x="7099300" y="1946275"/>
          <p14:tracePt t="3649" x="7081838" y="1946275"/>
          <p14:tracePt t="3666" x="7037388" y="1946275"/>
          <p14:tracePt t="3683" x="7000875" y="1946275"/>
          <p14:tracePt t="3699" x="6973888" y="1946275"/>
          <p14:tracePt t="3716" x="6929438" y="1946275"/>
          <p14:tracePt t="3733" x="6858000" y="1946275"/>
          <p14:tracePt t="3749" x="6813550" y="1946275"/>
          <p14:tracePt t="3766" x="6724650" y="1965325"/>
          <p14:tracePt t="3783" x="6626225" y="2009775"/>
          <p14:tracePt t="3799" x="6572250" y="2036763"/>
          <p14:tracePt t="3816" x="6438900" y="2116138"/>
          <p14:tracePt t="3833" x="6330950" y="2187575"/>
          <p14:tracePt t="3849" x="6276975" y="2224088"/>
          <p14:tracePt t="3866" x="6180138" y="2286000"/>
          <p14:tracePt t="3883" x="6099175" y="2357438"/>
          <p14:tracePt t="3899" x="6062663" y="2401888"/>
          <p14:tracePt t="3916" x="5973763" y="2490788"/>
          <p14:tracePt t="3933" x="5894388" y="2589213"/>
          <p14:tracePt t="3949" x="5848350" y="2643188"/>
          <p14:tracePt t="3966" x="5776913" y="2768600"/>
          <p14:tracePt t="3983" x="5697538" y="2919413"/>
          <p14:tracePt t="3999" x="5670550" y="3009900"/>
          <p14:tracePt t="4016" x="5643563" y="3179763"/>
          <p14:tracePt t="4033" x="5626100" y="3348038"/>
          <p14:tracePt t="4049" x="5626100" y="3429000"/>
          <p14:tracePt t="4066" x="5626100" y="3562350"/>
          <p14:tracePt t="4083" x="5626100" y="3687763"/>
          <p14:tracePt t="4099" x="5643563" y="3751263"/>
          <p14:tracePt t="4116" x="5688013" y="3867150"/>
          <p14:tracePt t="4133" x="5732463" y="3956050"/>
          <p14:tracePt t="4149" x="5759450" y="3990975"/>
          <p14:tracePt t="4166" x="5813425" y="4054475"/>
          <p14:tracePt t="4183" x="5902325" y="4116388"/>
          <p14:tracePt t="4199" x="5929313" y="4152900"/>
          <p14:tracePt t="4216" x="6018213" y="4205288"/>
          <p14:tracePt t="4233" x="6072188" y="4232275"/>
          <p14:tracePt t="4249" x="6099175" y="4241800"/>
          <p14:tracePt t="4266" x="6116638" y="4259263"/>
          <p14:tracePt t="4283" x="6134100" y="4268788"/>
          <p14:tracePt t="4299" x="6143625" y="4276725"/>
          <p14:tracePt t="4316" x="6161088" y="4276725"/>
          <p14:tracePt t="4333" x="6180138" y="4286250"/>
          <p14:tracePt t="4349" x="6188075" y="4286250"/>
          <p14:tracePt t="4366" x="6242050" y="4295775"/>
          <p14:tracePt t="4383" x="6303963" y="4295775"/>
          <p14:tracePt t="4399" x="6348413" y="4295775"/>
          <p14:tracePt t="4416" x="6473825" y="4295775"/>
          <p14:tracePt t="4433" x="6634163" y="4295775"/>
          <p14:tracePt t="4449" x="6732588" y="4286250"/>
          <p14:tracePt t="4466" x="6965950" y="4214813"/>
          <p14:tracePt t="4483" x="7116763" y="4160838"/>
          <p14:tracePt t="4499" x="7385050" y="3983038"/>
          <p14:tracePt t="4516" x="7599363" y="3795713"/>
          <p14:tracePt t="4533" x="7759700" y="3633788"/>
          <p14:tracePt t="4549" x="7823200" y="3554413"/>
          <p14:tracePt t="4566" x="7902575" y="3411538"/>
          <p14:tracePt t="4583" x="7947025" y="3259138"/>
          <p14:tracePt t="4599" x="7966075" y="3179763"/>
          <p14:tracePt t="4616" x="7974013" y="3044825"/>
          <p14:tracePt t="4633" x="7974013" y="2901950"/>
          <p14:tracePt t="4649" x="7974013" y="2830513"/>
          <p14:tracePt t="4666" x="7920038" y="2687638"/>
          <p14:tracePt t="4683" x="7902575" y="2616200"/>
          <p14:tracePt t="4699" x="7848600" y="2490788"/>
          <p14:tracePt t="4716" x="7813675" y="2401888"/>
          <p14:tracePt t="4733" x="7796213" y="2357438"/>
          <p14:tracePt t="4766" x="7786688" y="2339975"/>
          <p14:tracePt t="4783" x="7777163" y="2339975"/>
          <p14:tracePt t="4799" x="7769225" y="2330450"/>
          <p14:tracePt t="4816" x="7724775" y="2322513"/>
          <p14:tracePt t="4833" x="7670800" y="2303463"/>
          <p14:tracePt t="4849" x="7634288" y="2295525"/>
          <p14:tracePt t="4866" x="7554913" y="2286000"/>
          <p14:tracePt t="4883" x="7473950" y="2268538"/>
          <p14:tracePt t="4899" x="7439025" y="2259013"/>
          <p14:tracePt t="4916" x="7358063" y="2232025"/>
          <p14:tracePt t="4933" x="7277100" y="2214563"/>
          <p14:tracePt t="4949" x="7251700" y="2197100"/>
          <p14:tracePt t="4966" x="7197725" y="2179638"/>
          <p14:tracePt t="4983" x="7170738" y="2179638"/>
          <p14:tracePt t="4999" x="7143750" y="2170113"/>
          <p14:tracePt t="5016" x="7134225" y="2160588"/>
          <p14:tracePt t="5033" x="7126288" y="2160588"/>
          <p14:tracePt t="5444" x="7126288" y="2179638"/>
          <p14:tracePt t="5454" x="7108825" y="2197100"/>
          <p14:tracePt t="5464" x="7089775" y="2241550"/>
          <p14:tracePt t="5474" x="7062788" y="2303463"/>
          <p14:tracePt t="5485" x="7027863" y="2393950"/>
          <p14:tracePt t="5499" x="6973888" y="2509838"/>
          <p14:tracePt t="5516" x="6867525" y="2741613"/>
          <p14:tracePt t="5532" x="6813550" y="2857500"/>
          <p14:tracePt t="5549" x="6724650" y="3027363"/>
          <p14:tracePt t="5566" x="6661150" y="3197225"/>
          <p14:tracePt t="5582" x="6634163" y="3259138"/>
          <p14:tracePt t="5599" x="6608763" y="3322638"/>
          <p14:tracePt t="5616" x="6599238" y="3357563"/>
          <p14:tracePt t="5654" x="6599238" y="3367088"/>
          <p14:tracePt t="5844" x="6599238" y="3384550"/>
          <p14:tracePt t="5854" x="6581775" y="3429000"/>
          <p14:tracePt t="5864" x="6562725" y="3536950"/>
          <p14:tracePt t="5874" x="6527800" y="3776663"/>
          <p14:tracePt t="5885" x="6465888" y="4108450"/>
          <p14:tracePt t="5899" x="6438900" y="4411663"/>
          <p14:tracePt t="5916" x="6394450" y="4938713"/>
          <p14:tracePt t="5932" x="6375400" y="5133975"/>
          <p14:tracePt t="5949" x="6375400" y="5402263"/>
          <p14:tracePt t="5966" x="6375400" y="5545138"/>
          <p14:tracePt t="5982" x="6375400" y="5608638"/>
          <p14:tracePt t="5999" x="6384925" y="5661025"/>
          <p14:tracePt t="6016" x="6411913" y="5705475"/>
          <p14:tracePt t="6032" x="6419850" y="5724525"/>
          <p14:tracePt t="6049" x="6491288" y="5768975"/>
          <p14:tracePt t="6066" x="6608763" y="5786438"/>
          <p14:tracePt t="6082" x="6680200" y="5795963"/>
          <p14:tracePt t="6099" x="6848475" y="5786438"/>
          <p14:tracePt t="6116" x="7027863" y="5705475"/>
          <p14:tracePt t="6132" x="7099300" y="5653088"/>
          <p14:tracePt t="6149" x="7224713" y="5562600"/>
          <p14:tracePt t="6166" x="7286625" y="5473700"/>
          <p14:tracePt t="6182" x="7331075" y="5402263"/>
          <p14:tracePt t="6199" x="7385050" y="5170488"/>
          <p14:tracePt t="6216" x="7385050" y="4803775"/>
          <p14:tracePt t="6232" x="7367588" y="4527550"/>
          <p14:tracePt t="6249" x="7242175" y="4089400"/>
          <p14:tracePt t="6266" x="7089775" y="3786188"/>
          <p14:tracePt t="6282" x="7010400" y="3660775"/>
          <p14:tracePt t="6299" x="6867525" y="3500438"/>
          <p14:tracePt t="6316" x="6697663" y="3357563"/>
          <p14:tracePt t="6332" x="6608763" y="3313113"/>
          <p14:tracePt t="6349" x="6419850" y="3241675"/>
          <p14:tracePt t="6366" x="6276975" y="3214688"/>
          <p14:tracePt t="6382" x="6205538" y="3214688"/>
          <p14:tracePt t="6399" x="6072188" y="3214688"/>
          <p14:tracePt t="6416" x="5965825" y="3214688"/>
          <p14:tracePt t="6432" x="5902325" y="3232150"/>
          <p14:tracePt t="6449" x="5803900" y="3286125"/>
          <p14:tracePt t="6466" x="5732463" y="3348038"/>
          <p14:tracePt t="6482" x="5697538" y="3402013"/>
          <p14:tracePt t="6499" x="5599113" y="3571875"/>
          <p14:tracePt t="6516" x="5518150" y="3803650"/>
          <p14:tracePt t="6532" x="5500688" y="3938588"/>
          <p14:tracePt t="6549" x="5483225" y="4187825"/>
          <p14:tracePt t="6566" x="5483225" y="4394200"/>
          <p14:tracePt t="6582" x="5500688" y="4483100"/>
          <p14:tracePt t="6599" x="5562600" y="4697413"/>
          <p14:tracePt t="6616" x="5653088" y="4848225"/>
          <p14:tracePt t="6632" x="5705475" y="4911725"/>
          <p14:tracePt t="6649" x="5884863" y="5037138"/>
          <p14:tracePt t="6666" x="6116638" y="5108575"/>
          <p14:tracePt t="6682" x="6224588" y="5133975"/>
          <p14:tracePt t="6699" x="6473825" y="5133975"/>
          <p14:tracePt t="6716" x="6680200" y="5089525"/>
          <p14:tracePt t="6732" x="6769100" y="5054600"/>
          <p14:tracePt t="6749" x="6902450" y="4946650"/>
          <p14:tracePt t="6766" x="7010400" y="4786313"/>
          <p14:tracePt t="6782" x="7045325" y="4660900"/>
          <p14:tracePt t="6799" x="7072313" y="4348163"/>
          <p14:tracePt t="6816" x="7010400" y="3973513"/>
          <p14:tracePt t="6832" x="6929438" y="3813175"/>
          <p14:tracePt t="6849" x="6777038" y="3571875"/>
          <p14:tracePt t="6866" x="6608763" y="3394075"/>
          <p14:tracePt t="6882" x="6510338" y="3322638"/>
          <p14:tracePt t="6899" x="6313488" y="3232150"/>
          <p14:tracePt t="6916" x="6170613" y="3224213"/>
          <p14:tracePt t="6932" x="6099175" y="3224213"/>
          <p14:tracePt t="6949" x="5973763" y="3286125"/>
          <p14:tracePt t="6966" x="5875338" y="3394075"/>
          <p14:tracePt t="6982" x="5822950" y="3465513"/>
          <p14:tracePt t="6999" x="5724525" y="3714750"/>
          <p14:tracePt t="7016" x="5670550" y="3983038"/>
          <p14:tracePt t="7032" x="5670550" y="4098925"/>
          <p14:tracePt t="7049" x="5680075" y="4286250"/>
          <p14:tracePt t="7066" x="5768975" y="4473575"/>
          <p14:tracePt t="7082" x="5822950" y="4545013"/>
          <p14:tracePt t="7099" x="5929313" y="4660900"/>
          <p14:tracePt t="7115" x="6045200" y="4732338"/>
          <p14:tracePt t="7132" x="6099175" y="4759325"/>
          <p14:tracePt t="7149" x="6170613" y="4768850"/>
          <p14:tracePt t="7166" x="6232525" y="4768850"/>
          <p14:tracePt t="7182" x="6259513" y="4768850"/>
          <p14:tracePt t="7199" x="6303963" y="4741863"/>
          <p14:tracePt t="7216" x="6340475" y="4714875"/>
          <p14:tracePt t="7232" x="6348413" y="4705350"/>
          <p14:tracePt t="7249" x="6357938" y="4697413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239" t="33458" r="38443" b="14901"/>
          <a:stretch/>
        </p:blipFill>
        <p:spPr>
          <a:xfrm>
            <a:off x="3753854" y="269483"/>
            <a:ext cx="4716378" cy="642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76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9667"/>
    </mc:Choice>
    <mc:Fallback xmlns="">
      <p:transition advTm="996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86" x="6375400" y="4687888"/>
          <p14:tracePt t="2396" x="6384925" y="4679950"/>
          <p14:tracePt t="2406" x="6411913" y="4643438"/>
          <p14:tracePt t="2416" x="6456363" y="4608513"/>
          <p14:tracePt t="2426" x="6527800" y="4527550"/>
          <p14:tracePt t="2440" x="6626225" y="4384675"/>
          <p14:tracePt t="2457" x="6867525" y="4044950"/>
          <p14:tracePt t="2473" x="6973888" y="3875088"/>
          <p14:tracePt t="2490" x="7099300" y="3670300"/>
          <p14:tracePt t="2507" x="7170738" y="3554413"/>
          <p14:tracePt t="2523" x="7188200" y="3509963"/>
          <p14:tracePt t="2540" x="7205663" y="3419475"/>
          <p14:tracePt t="2557" x="7205663" y="3340100"/>
          <p14:tracePt t="2573" x="7205663" y="3286125"/>
          <p14:tracePt t="2590" x="7205663" y="3224213"/>
          <p14:tracePt t="2607" x="7188200" y="3187700"/>
          <p14:tracePt t="2623" x="7188200" y="3179763"/>
          <p14:tracePt t="2640" x="7180263" y="3170238"/>
          <p14:tracePt t="9102" x="7170738" y="3089275"/>
          <p14:tracePt t="9112" x="7153275" y="2973388"/>
          <p14:tracePt t="9121" x="7143750" y="2867025"/>
          <p14:tracePt t="9131" x="7126288" y="2776538"/>
          <p14:tracePt t="9142" x="7116763" y="2697163"/>
          <p14:tracePt t="9156" x="7099300" y="2633663"/>
          <p14:tracePt t="9173" x="7072313" y="2509838"/>
          <p14:tracePt t="9189" x="7054850" y="2446338"/>
          <p14:tracePt t="9206" x="7018338" y="2322513"/>
          <p14:tracePt t="9223" x="6983413" y="2197100"/>
          <p14:tracePt t="9239" x="6973888" y="2143125"/>
          <p14:tracePt t="9256" x="6946900" y="2062163"/>
          <p14:tracePt t="9273" x="6938963" y="2036763"/>
          <p14:tracePt t="9492" x="6938963" y="2027238"/>
          <p14:tracePt t="9502" x="6938963" y="2017713"/>
          <p14:tracePt t="9512" x="6919913" y="2000250"/>
          <p14:tracePt t="9522" x="6911975" y="1982788"/>
          <p14:tracePt t="9539" x="6902450" y="1938338"/>
          <p14:tracePt t="9556" x="6831013" y="1803400"/>
          <p14:tracePt t="9572" x="6759575" y="1652588"/>
          <p14:tracePt t="9589" x="6724650" y="1571625"/>
          <p14:tracePt t="9606" x="6643688" y="1455738"/>
          <p14:tracePt t="9622" x="6572250" y="1374775"/>
          <p14:tracePt t="9639" x="6537325" y="1347788"/>
          <p14:tracePt t="9656" x="6465888" y="1295400"/>
          <p14:tracePt t="9672" x="6419850" y="1268413"/>
          <p14:tracePt t="9689" x="6402388" y="1268413"/>
          <p14:tracePt t="9706" x="6394450" y="1258888"/>
          <p14:tracePt t="9913" x="6375400" y="1250950"/>
          <p14:tracePt t="9922" x="6340475" y="1223963"/>
          <p14:tracePt t="9932" x="6276975" y="1196975"/>
          <p14:tracePt t="9943" x="6180138" y="1160463"/>
          <p14:tracePt t="9956" x="6081713" y="1133475"/>
          <p14:tracePt t="9972" x="5867400" y="1062038"/>
          <p14:tracePt t="9989" x="5751513" y="1044575"/>
          <p14:tracePt t="10006" x="5545138" y="1000125"/>
          <p14:tracePt t="10023" x="5367338" y="973138"/>
          <p14:tracePt t="10039" x="5303838" y="965200"/>
          <p14:tracePt t="10056" x="5187950" y="955675"/>
          <p14:tracePt t="10073" x="5089525" y="946150"/>
          <p14:tracePt t="10089" x="5054600" y="946150"/>
          <p14:tracePt t="10106" x="5000625" y="946150"/>
          <p14:tracePt t="10122" x="4983163" y="946150"/>
          <p14:tracePt t="10156" x="4973638" y="946150"/>
          <p14:tracePt t="10183" x="4973638" y="955675"/>
          <p14:tracePt t="10193" x="4956175" y="973138"/>
          <p14:tracePt t="10206" x="4946650" y="1000125"/>
          <p14:tracePt t="10222" x="4919663" y="1062038"/>
          <p14:tracePt t="10239" x="4857750" y="1258888"/>
          <p14:tracePt t="10256" x="4822825" y="1455738"/>
          <p14:tracePt t="10273" x="4803775" y="1571625"/>
          <p14:tracePt t="10289" x="4803775" y="1795463"/>
          <p14:tracePt t="10306" x="4894263" y="2000250"/>
          <p14:tracePt t="10323" x="5153025" y="2197100"/>
          <p14:tracePt t="10339" x="5375275" y="2276475"/>
          <p14:tracePt t="10356" x="5776913" y="2303463"/>
          <p14:tracePt t="10373" x="6037263" y="2276475"/>
          <p14:tracePt t="10389" x="6116638" y="2251075"/>
          <p14:tracePt t="10406" x="6251575" y="2152650"/>
          <p14:tracePt t="10423" x="6357938" y="2027238"/>
          <p14:tracePt t="10439" x="6402388" y="1919288"/>
          <p14:tracePt t="10456" x="6483350" y="1741488"/>
          <p14:tracePt t="10473" x="6527800" y="1554163"/>
          <p14:tracePt t="10489" x="6537325" y="1455738"/>
          <p14:tracePt t="10506" x="6545263" y="1276350"/>
          <p14:tracePt t="10523" x="6545263" y="1152525"/>
          <p14:tracePt t="10539" x="6545263" y="1108075"/>
          <p14:tracePt t="10556" x="6510338" y="1036638"/>
          <p14:tracePt t="10573" x="6411913" y="982663"/>
          <p14:tracePt t="10589" x="6348413" y="965200"/>
          <p14:tracePt t="10606" x="6188075" y="946150"/>
          <p14:tracePt t="10623" x="6018213" y="965200"/>
          <p14:tracePt t="10639" x="5938838" y="1000125"/>
          <p14:tracePt t="10656" x="5830888" y="1081088"/>
          <p14:tracePt t="10673" x="5751513" y="1187450"/>
          <p14:tracePt t="10689" x="5715000" y="1268413"/>
          <p14:tracePt t="10706" x="5680075" y="1411288"/>
          <p14:tracePt t="10723" x="5680075" y="1536700"/>
          <p14:tracePt t="10739" x="5697538" y="1598613"/>
          <p14:tracePt t="10756" x="5803900" y="1714500"/>
          <p14:tracePt t="10772" x="5919788" y="1776413"/>
          <p14:tracePt t="10789" x="6116638" y="1830388"/>
          <p14:tracePt t="10806" x="6259513" y="1812925"/>
          <p14:tracePt t="10823" x="6313488" y="1785938"/>
          <p14:tracePt t="10839" x="6394450" y="1687513"/>
          <p14:tracePt t="10856" x="6419850" y="1455738"/>
          <p14:tracePt t="10873" x="6394450" y="1223963"/>
          <p14:tracePt t="10889" x="6340475" y="1116013"/>
          <p14:tracePt t="10906" x="6215063" y="1000125"/>
          <p14:tracePt t="10922" x="6134100" y="946150"/>
          <p14:tracePt t="10939" x="5938838" y="919163"/>
          <p14:tracePt t="10956" x="5776913" y="938213"/>
          <p14:tracePt t="10972" x="5715000" y="982663"/>
          <p14:tracePt t="10989" x="5608638" y="1125538"/>
          <p14:tracePt t="11006" x="5554663" y="1347788"/>
          <p14:tracePt t="11022" x="5554663" y="1438275"/>
          <p14:tracePt t="11039" x="5581650" y="1598613"/>
          <p14:tracePt t="11056" x="5715000" y="1758950"/>
          <p14:tracePt t="11072" x="5867400" y="1839913"/>
          <p14:tracePt t="11089" x="6170613" y="1901825"/>
          <p14:tracePt t="11106" x="6367463" y="1866900"/>
          <p14:tracePt t="11122" x="6429375" y="1822450"/>
          <p14:tracePt t="11139" x="6510338" y="1660525"/>
          <p14:tracePt t="11156" x="6527800" y="1393825"/>
          <p14:tracePt t="11172" x="6510338" y="1295400"/>
          <p14:tracePt t="11189" x="6419850" y="1169988"/>
          <p14:tracePt t="11206" x="6286500" y="1098550"/>
          <p14:tracePt t="11222" x="6215063" y="1098550"/>
          <p14:tracePt t="11239" x="6062663" y="1179513"/>
          <p14:tracePt t="11256" x="5946775" y="1366838"/>
          <p14:tracePt t="11272" x="5919788" y="1509713"/>
          <p14:tracePt t="11289" x="5919788" y="1741488"/>
          <p14:tracePt t="11306" x="6010275" y="1919288"/>
          <p14:tracePt t="11322" x="6072188" y="1973263"/>
          <p14:tracePt t="11339" x="6276975" y="2027238"/>
          <p14:tracePt t="11356" x="6429375" y="1955800"/>
          <p14:tracePt t="11372" x="6483350" y="1866900"/>
          <p14:tracePt t="11389" x="6572250" y="1544638"/>
          <p14:tracePt t="11406" x="6572250" y="1347788"/>
          <p14:tracePt t="11422" x="6572250" y="1295400"/>
          <p14:tracePt t="11439" x="6537325" y="1250950"/>
          <p14:tracePt t="11456" x="6465888" y="1250950"/>
          <p14:tracePt t="11472" x="6419850" y="1258888"/>
          <p14:tracePt t="11489" x="6303963" y="1419225"/>
          <p14:tracePt t="11506" x="6224588" y="1633538"/>
          <p14:tracePt t="11522" x="6215063" y="1741488"/>
          <p14:tracePt t="11539" x="6215063" y="1866900"/>
          <p14:tracePt t="11556" x="6251575" y="1901825"/>
          <p14:tracePt t="11572" x="6286500" y="1901825"/>
          <p14:tracePt t="11589" x="6375400" y="1830388"/>
          <p14:tracePt t="11606" x="6473825" y="1589088"/>
          <p14:tracePt t="11622" x="6483350" y="1482725"/>
          <p14:tracePt t="11639" x="6473825" y="1347788"/>
          <p14:tracePt t="11656" x="6429375" y="1295400"/>
          <p14:tracePt t="11672" x="6394450" y="1276350"/>
          <p14:tracePt t="11689" x="6276975" y="1303338"/>
          <p14:tracePt t="11706" x="6143625" y="1446213"/>
          <p14:tracePt t="11722" x="6089650" y="1598613"/>
          <p14:tracePt t="11739" x="6018213" y="1874838"/>
          <p14:tracePt t="11756" x="6037263" y="2036763"/>
          <p14:tracePt t="11772" x="6062663" y="2071688"/>
          <p14:tracePt t="11789" x="6170613" y="2116138"/>
          <p14:tracePt t="11805" x="6296025" y="2089150"/>
          <p14:tracePt t="11822" x="6348413" y="2009775"/>
          <p14:tracePt t="11839" x="6429375" y="1795463"/>
          <p14:tracePt t="11856" x="6429375" y="1652588"/>
          <p14:tracePt t="11872" x="6429375" y="1608138"/>
          <p14:tracePt t="11889" x="6419850" y="1589088"/>
          <p14:tracePt t="11905" x="6357938" y="1571625"/>
          <p14:tracePt t="11922" x="6313488" y="1581150"/>
          <p14:tracePt t="11939" x="6242050" y="1625600"/>
          <p14:tracePt t="11956" x="6197600" y="1697038"/>
          <p14:tracePt t="11972" x="6180138" y="1741488"/>
          <p14:tracePt t="11989" x="6180138" y="1768475"/>
          <p14:tracePt t="12006" x="6180138" y="1776413"/>
          <p14:tracePt t="12075" x="6180138" y="1768475"/>
          <p14:tracePt t="12095" x="6180138" y="1758950"/>
          <p14:tracePt t="12105" x="6180138" y="1751013"/>
          <p14:tracePt t="12115" x="6161088" y="1731963"/>
          <p14:tracePt t="12125" x="6134100" y="1724025"/>
          <p14:tracePt t="12139" x="6108700" y="1724025"/>
          <p14:tracePt t="12155" x="6045200" y="1724025"/>
          <p14:tracePt t="12172" x="6010275" y="1724025"/>
          <p14:tracePt t="12189" x="5956300" y="1724025"/>
          <p14:tracePt t="12205" x="5902325" y="1724025"/>
          <p14:tracePt t="12222" x="5875338" y="1724025"/>
          <p14:tracePt t="12239" x="5830888" y="1714500"/>
          <p14:tracePt t="12255" x="5803900" y="1704975"/>
          <p14:tracePt t="12272" x="5795963" y="1704975"/>
          <p14:tracePt t="12289" x="5786438" y="1697038"/>
          <p14:tracePt t="12465" x="5768975" y="1697038"/>
          <p14:tracePt t="12475" x="5724525" y="1697038"/>
          <p14:tracePt t="12485" x="5616575" y="1697038"/>
          <p14:tracePt t="12495" x="5483225" y="1679575"/>
          <p14:tracePt t="12505" x="5286375" y="1625600"/>
          <p14:tracePt t="12522" x="5089525" y="1571625"/>
          <p14:tracePt t="12539" x="4875213" y="1455738"/>
          <p14:tracePt t="12555" x="4776788" y="1374775"/>
          <p14:tracePt t="12572" x="4759325" y="1357313"/>
          <p14:tracePt t="12589" x="4741863" y="1330325"/>
          <p14:tracePt t="12605" x="4741863" y="1322388"/>
          <p14:tracePt t="12796" x="4741863" y="1312863"/>
          <p14:tracePt t="12816" x="4759325" y="1303338"/>
          <p14:tracePt t="12825" x="4768850" y="1303338"/>
          <p14:tracePt t="12836" x="4786313" y="1295400"/>
          <p14:tracePt t="12846" x="4813300" y="1285875"/>
          <p14:tracePt t="12856" x="4840288" y="1276350"/>
          <p14:tracePt t="12872" x="4884738" y="1276350"/>
          <p14:tracePt t="12889" x="4938713" y="1276350"/>
          <p14:tracePt t="12905" x="4973638" y="1276350"/>
          <p14:tracePt t="12922" x="4983163" y="1276350"/>
          <p14:tracePt t="12939" x="4991100" y="1285875"/>
          <p14:tracePt t="12955" x="5000625" y="1285875"/>
          <p14:tracePt t="12996" x="5000625" y="1295400"/>
          <p14:tracePt t="13156" x="4983163" y="1295400"/>
          <p14:tracePt t="13166" x="4965700" y="1303338"/>
          <p14:tracePt t="13176" x="4946650" y="1303338"/>
          <p14:tracePt t="13189" x="4911725" y="1312863"/>
          <p14:tracePt t="13206" x="4857750" y="1322388"/>
          <p14:tracePt t="13222" x="4830763" y="1322388"/>
          <p14:tracePt t="13239" x="4776788" y="1322388"/>
          <p14:tracePt t="13256" x="4741863" y="1322388"/>
          <p14:tracePt t="13272" x="4724400" y="1322388"/>
          <p14:tracePt t="13289" x="4697413" y="1322388"/>
          <p14:tracePt t="13306" x="4687888" y="1322388"/>
          <p14:tracePt t="13436" x="4679950" y="1322388"/>
          <p14:tracePt t="13476" x="4670425" y="1322388"/>
          <p14:tracePt t="13496" x="4660900" y="1322388"/>
          <p14:tracePt t="13516" x="4652963" y="1322388"/>
          <p14:tracePt t="13526" x="4643438" y="1322388"/>
          <p14:tracePt t="13536" x="4633913" y="1322388"/>
          <p14:tracePt t="13557" x="4625975" y="1322388"/>
          <p14:tracePt t="13677" x="4643438" y="1322388"/>
          <p14:tracePt t="13686" x="4687888" y="1322388"/>
          <p14:tracePt t="13696" x="4759325" y="1339850"/>
          <p14:tracePt t="13707" x="4848225" y="1339850"/>
          <p14:tracePt t="13722" x="4938713" y="1347788"/>
          <p14:tracePt t="13739" x="5143500" y="1366838"/>
          <p14:tracePt t="13756" x="5251450" y="1374775"/>
          <p14:tracePt t="13772" x="5473700" y="1384300"/>
          <p14:tracePt t="13789" x="5705475" y="1401763"/>
          <p14:tracePt t="13805" x="5813425" y="1411288"/>
          <p14:tracePt t="13822" x="5991225" y="1419225"/>
          <p14:tracePt t="13839" x="6170613" y="1419225"/>
          <p14:tracePt t="13855" x="6242050" y="1419225"/>
          <p14:tracePt t="13872" x="6384925" y="1428750"/>
          <p14:tracePt t="13889" x="6483350" y="1438275"/>
          <p14:tracePt t="13905" x="6518275" y="1446213"/>
          <p14:tracePt t="13922" x="6608763" y="1455738"/>
          <p14:tracePt t="13939" x="6697663" y="1473200"/>
          <p14:tracePt t="13955" x="6732588" y="1482725"/>
          <p14:tracePt t="13958" x="6759575" y="1482725"/>
          <p14:tracePt t="13972" x="6786563" y="1482725"/>
          <p14:tracePt t="13989" x="6823075" y="1482725"/>
          <p14:tracePt t="14005" x="6831013" y="1482725"/>
          <p14:tracePt t="14022" x="6840538" y="1482725"/>
          <p14:tracePt t="14227" x="6867525" y="1482725"/>
          <p14:tracePt t="14237" x="6938963" y="1482725"/>
          <p14:tracePt t="14247" x="7062788" y="1473200"/>
          <p14:tracePt t="14258" x="7224713" y="1455738"/>
          <p14:tracePt t="14272" x="7412038" y="1428750"/>
          <p14:tracePt t="14289" x="7680325" y="1419225"/>
          <p14:tracePt t="14305" x="7759700" y="1419225"/>
          <p14:tracePt t="14322" x="7848600" y="1411288"/>
          <p14:tracePt t="14339" x="7875588" y="1411288"/>
          <p14:tracePt t="14355" x="7885113" y="1411288"/>
          <p14:tracePt t="14517" x="7894638" y="1411288"/>
          <p14:tracePt t="14527" x="7894638" y="1419225"/>
          <p14:tracePt t="14538" x="7894638" y="1428750"/>
          <p14:tracePt t="14547" x="7902575" y="1438275"/>
          <p14:tracePt t="14558" x="7902575" y="1446213"/>
          <p14:tracePt t="14577" x="7902575" y="1455738"/>
          <p14:tracePt t="14588" x="7902575" y="1465263"/>
          <p14:tracePt t="14607" x="7902575" y="1473200"/>
          <p14:tracePt t="14637" x="7885113" y="1490663"/>
          <p14:tracePt t="14647" x="7848600" y="1500188"/>
          <p14:tracePt t="14658" x="7796213" y="1517650"/>
          <p14:tracePt t="14672" x="7751763" y="1517650"/>
          <p14:tracePt t="14688" x="7634288" y="1527175"/>
          <p14:tracePt t="14705" x="7599363" y="1527175"/>
          <p14:tracePt t="14722" x="7545388" y="1527175"/>
          <p14:tracePt t="14739" x="7500938" y="1527175"/>
          <p14:tracePt t="14755" x="7483475" y="1527175"/>
          <p14:tracePt t="14772" x="7446963" y="1527175"/>
          <p14:tracePt t="14789" x="7412038" y="1527175"/>
          <p14:tracePt t="14805" x="7394575" y="1517650"/>
          <p14:tracePt t="14822" x="7367588" y="1509713"/>
          <p14:tracePt t="14839" x="7331075" y="1509713"/>
          <p14:tracePt t="14855" x="7313613" y="1500188"/>
          <p14:tracePt t="14872" x="7286625" y="1490663"/>
          <p14:tracePt t="14889" x="7269163" y="1482725"/>
          <p14:tracePt t="14905" x="7259638" y="1482725"/>
          <p14:tracePt t="14922" x="7251700" y="1482725"/>
          <p14:tracePt t="14988" x="7242175" y="1482725"/>
          <p14:tracePt t="15038" x="7232650" y="1482725"/>
          <p14:tracePt t="15068" x="7224713" y="1482725"/>
          <p14:tracePt t="15088" x="7215188" y="1482725"/>
          <p14:tracePt t="15108" x="7197725" y="1482725"/>
          <p14:tracePt t="15138" x="7188200" y="1482725"/>
          <p14:tracePt t="15278" x="7180263" y="1482725"/>
          <p14:tracePt t="15348" x="7170738" y="1482725"/>
          <p14:tracePt t="15368" x="7170738" y="1490663"/>
          <p14:tracePt t="15378" x="7161213" y="1490663"/>
          <p14:tracePt t="15398" x="7153275" y="1490663"/>
          <p14:tracePt t="15408" x="7143750" y="1490663"/>
          <p14:tracePt t="15418" x="7134225" y="1490663"/>
          <p14:tracePt t="15438" x="7126288" y="1490663"/>
          <p14:tracePt t="15458" x="7116763" y="1490663"/>
          <p14:tracePt t="15468" x="7108825" y="1500188"/>
          <p14:tracePt t="15498" x="7099300" y="1500188"/>
          <p14:tracePt t="15528" x="7089775" y="1500188"/>
          <p14:tracePt t="15548" x="7081838" y="1500188"/>
          <p14:tracePt t="15558" x="7072313" y="1500188"/>
          <p14:tracePt t="15568" x="7062788" y="1500188"/>
          <p14:tracePt t="15588" x="7054850" y="1500188"/>
          <p14:tracePt t="15598" x="7045325" y="1500188"/>
          <p14:tracePt t="15608" x="7037388" y="1500188"/>
          <p14:tracePt t="15638" x="7027863" y="1500188"/>
          <p14:tracePt t="15889" x="7018338" y="1500188"/>
          <p14:tracePt t="15898" x="7000875" y="1509713"/>
          <p14:tracePt t="15908" x="6983413" y="1509713"/>
          <p14:tracePt t="15922" x="6946900" y="1517650"/>
          <p14:tracePt t="15938" x="6875463" y="1536700"/>
          <p14:tracePt t="15955" x="6848475" y="1536700"/>
          <p14:tracePt t="15972" x="6796088" y="1544638"/>
          <p14:tracePt t="15988" x="6732588" y="1544638"/>
          <p14:tracePt t="16005" x="6705600" y="1544638"/>
          <p14:tracePt t="16022" x="6670675" y="1544638"/>
          <p14:tracePt t="16038" x="6634163" y="1544638"/>
          <p14:tracePt t="16055" x="6626225" y="1544638"/>
          <p14:tracePt t="16072" x="6608763" y="1544638"/>
          <p14:tracePt t="16105" x="6599238" y="1544638"/>
          <p14:tracePt t="16199" x="6589713" y="1544638"/>
          <p14:tracePt t="16219" x="6581775" y="1544638"/>
          <p14:tracePt t="16239" x="6572250" y="1544638"/>
          <p14:tracePt t="16259" x="6562725" y="1544638"/>
          <p14:tracePt t="16269" x="6554788" y="1544638"/>
          <p14:tracePt t="16279" x="6545263" y="1544638"/>
          <p14:tracePt t="16299" x="6537325" y="1544638"/>
          <p14:tracePt t="16339" x="6527800" y="1544638"/>
          <p14:tracePt t="16399" x="6518275" y="1544638"/>
          <p14:tracePt t="16419" x="6510338" y="1544638"/>
          <p14:tracePt t="16439" x="6500813" y="1544638"/>
          <p14:tracePt t="16449" x="6483350" y="1544638"/>
          <p14:tracePt t="16470" x="6465888" y="1544638"/>
          <p14:tracePt t="16490" x="6456363" y="1544638"/>
          <p14:tracePt t="16499" x="6446838" y="1544638"/>
          <p14:tracePt t="16519" x="6438900" y="1544638"/>
          <p14:tracePt t="16529" x="6429375" y="1544638"/>
          <p14:tracePt t="16559" x="6419850" y="1544638"/>
          <p14:tracePt t="16599" x="6419850" y="1536700"/>
          <p14:tracePt t="16609" x="6411913" y="1536700"/>
          <p14:tracePt t="16629" x="6394450" y="1536700"/>
          <p14:tracePt t="16649" x="6384925" y="1536700"/>
          <p14:tracePt t="16659" x="6375400" y="1536700"/>
          <p14:tracePt t="16669" x="6367463" y="1536700"/>
          <p14:tracePt t="16679" x="6357938" y="1536700"/>
          <p14:tracePt t="16699" x="6340475" y="1527175"/>
          <p14:tracePt t="16719" x="6330950" y="1527175"/>
          <p14:tracePt t="16740" x="6323013" y="1527175"/>
          <p14:tracePt t="16759" x="6313488" y="1527175"/>
          <p14:tracePt t="16769" x="6303963" y="1527175"/>
          <p14:tracePt t="16790" x="6296025" y="1527175"/>
          <p14:tracePt t="16820" x="6286500" y="1527175"/>
          <p14:tracePt t="17110" x="6276975" y="1527175"/>
          <p14:tracePt t="17120" x="6259513" y="1527175"/>
          <p14:tracePt t="17130" x="6242050" y="1527175"/>
          <p14:tracePt t="17140" x="6215063" y="1527175"/>
          <p14:tracePt t="17155" x="6188075" y="1527175"/>
          <p14:tracePt t="17172" x="6143625" y="1527175"/>
          <p14:tracePt t="17188" x="6134100" y="1527175"/>
          <p14:tracePt t="17205" x="6108700" y="1527175"/>
          <p14:tracePt t="17222" x="6081713" y="1527175"/>
          <p14:tracePt t="17238" x="6072188" y="1527175"/>
          <p14:tracePt t="17255" x="6062663" y="1527175"/>
          <p14:tracePt t="17272" x="6054725" y="1527175"/>
          <p14:tracePt t="17288" x="6045200" y="1527175"/>
          <p14:tracePt t="29102" x="6054725" y="1527175"/>
          <p14:tracePt t="29112" x="6089650" y="1527175"/>
          <p14:tracePt t="29123" x="6134100" y="1527175"/>
          <p14:tracePt t="29137" x="6224588" y="1536700"/>
          <p14:tracePt t="29153" x="6375400" y="1562100"/>
          <p14:tracePt t="29170" x="6465888" y="1581150"/>
          <p14:tracePt t="29187" x="6599238" y="1598613"/>
          <p14:tracePt t="29203" x="6688138" y="1616075"/>
          <p14:tracePt t="29220" x="6715125" y="1616075"/>
          <p14:tracePt t="29237" x="6751638" y="1625600"/>
          <p14:tracePt t="29253" x="6769100" y="1625600"/>
          <p14:tracePt t="29287" x="6777038" y="1625600"/>
          <p14:tracePt t="29442" x="6769100" y="1625600"/>
          <p14:tracePt t="29452" x="6759575" y="1625600"/>
          <p14:tracePt t="29462" x="6742113" y="1625600"/>
          <p14:tracePt t="29473" x="6724650" y="1625600"/>
          <p14:tracePt t="29487" x="6697663" y="1625600"/>
          <p14:tracePt t="29503" x="6634163" y="1608138"/>
          <p14:tracePt t="29520" x="6616700" y="1598613"/>
          <p14:tracePt t="29537" x="6572250" y="1589088"/>
          <p14:tracePt t="29553" x="6545263" y="1571625"/>
          <p14:tracePt t="29570" x="6537325" y="1571625"/>
          <p14:tracePt t="29587" x="6518275" y="1562100"/>
          <p14:tracePt t="29603" x="6510338" y="1562100"/>
          <p14:tracePt t="29637" x="6500813" y="1562100"/>
          <p14:tracePt t="29923" x="6491288" y="1562100"/>
          <p14:tracePt t="29933" x="6465888" y="1562100"/>
          <p14:tracePt t="29943" x="6429375" y="1562100"/>
          <p14:tracePt t="29953" x="6375400" y="1562100"/>
          <p14:tracePt t="29970" x="6313488" y="1562100"/>
          <p14:tracePt t="29987" x="6170613" y="1562100"/>
          <p14:tracePt t="30003" x="6037263" y="1536700"/>
          <p14:tracePt t="30020" x="5983288" y="1517650"/>
          <p14:tracePt t="30037" x="5919788" y="1490663"/>
          <p14:tracePt t="30053" x="5884863" y="1482725"/>
          <p14:tracePt t="30070" x="5884863" y="1473200"/>
          <p14:tracePt t="30404" x="5894388" y="1473200"/>
          <p14:tracePt t="30413" x="5911850" y="1482725"/>
          <p14:tracePt t="30423" x="5929313" y="1490663"/>
          <p14:tracePt t="30437" x="5938838" y="1509713"/>
          <p14:tracePt t="30453" x="5956300" y="1527175"/>
          <p14:tracePt t="30470" x="5991225" y="1544638"/>
          <p14:tracePt t="30487" x="6000750" y="1554163"/>
          <p14:tracePt t="30503" x="6010275" y="1562100"/>
          <p14:tracePt t="31315" x="5991225" y="1562100"/>
          <p14:tracePt t="31325" x="5973763" y="1562100"/>
          <p14:tracePt t="31334" x="5956300" y="1562100"/>
          <p14:tracePt t="31344" x="5938838" y="1562100"/>
          <p14:tracePt t="31355" x="5919788" y="1562100"/>
          <p14:tracePt t="31370" x="5902325" y="1554163"/>
          <p14:tracePt t="31386" x="5884863" y="1554163"/>
          <p14:tracePt t="31403" x="5875338" y="1554163"/>
          <p14:tracePt t="31425" x="5867400" y="1554163"/>
          <p14:tracePt t="31456" x="5857875" y="1554163"/>
          <p14:tracePt t="31475" x="5848350" y="1554163"/>
          <p14:tracePt t="31495" x="5840413" y="1554163"/>
          <p14:tracePt t="31505" x="5840413" y="1544638"/>
          <p14:tracePt t="31515" x="5830888" y="1544638"/>
          <p14:tracePt t="31525" x="5822950" y="1544638"/>
          <p14:tracePt t="31545" x="5813425" y="1544638"/>
          <p14:tracePt t="31556" x="5803900" y="1544638"/>
          <p14:tracePt t="31570" x="5795963" y="1544638"/>
          <p14:tracePt t="31586" x="5786438" y="1544638"/>
          <p14:tracePt t="31603" x="5776913" y="1544638"/>
          <p14:tracePt t="31620" x="5759450" y="1544638"/>
          <p14:tracePt t="31636" x="5751513" y="1544638"/>
          <p14:tracePt t="31653" x="5741988" y="1544638"/>
          <p14:tracePt t="31670" x="5724525" y="1544638"/>
          <p14:tracePt t="31686" x="5705475" y="1536700"/>
          <p14:tracePt t="31720" x="5697538" y="1536700"/>
          <p14:tracePt t="31737" x="5688013" y="1536700"/>
          <p14:tracePt t="31985" x="5680075" y="1536700"/>
          <p14:tracePt t="31995" x="5670550" y="1536700"/>
          <p14:tracePt t="32005" x="5653088" y="1536700"/>
          <p14:tracePt t="32020" x="5626100" y="1536700"/>
          <p14:tracePt t="32036" x="5562600" y="1536700"/>
          <p14:tracePt t="32053" x="5510213" y="1536700"/>
          <p14:tracePt t="32055" x="5473700" y="1536700"/>
          <p14:tracePt t="32070" x="5438775" y="1536700"/>
          <p14:tracePt t="32086" x="5384800" y="1536700"/>
          <p14:tracePt t="32103" x="5357813" y="1536700"/>
          <p14:tracePt t="32120" x="5322888" y="1536700"/>
          <p14:tracePt t="32136" x="5295900" y="1536700"/>
          <p14:tracePt t="32170" x="5286375" y="1536700"/>
          <p14:tracePt t="32406" x="5268913" y="1536700"/>
          <p14:tracePt t="32416" x="5251450" y="1536700"/>
          <p14:tracePt t="32426" x="5224463" y="1536700"/>
          <p14:tracePt t="32436" x="5197475" y="1536700"/>
          <p14:tracePt t="32453" x="5170488" y="1536700"/>
          <p14:tracePt t="32470" x="5099050" y="1536700"/>
          <p14:tracePt t="32486" x="5045075" y="1544638"/>
          <p14:tracePt t="32503" x="5018088" y="1544638"/>
          <p14:tracePt t="32520" x="4973638" y="1544638"/>
          <p14:tracePt t="32536" x="4929188" y="1544638"/>
          <p14:tracePt t="32553" x="4919663" y="1544638"/>
          <p14:tracePt t="32555" x="4911725" y="1544638"/>
          <p14:tracePt t="32570" x="4902200" y="1544638"/>
          <p14:tracePt t="32586" x="4894263" y="1544638"/>
          <p14:tracePt t="32836" x="4884738" y="1544638"/>
          <p14:tracePt t="32846" x="4867275" y="1544638"/>
          <p14:tracePt t="32856" x="4848225" y="1544638"/>
          <p14:tracePt t="32870" x="4830763" y="1544638"/>
          <p14:tracePt t="32886" x="4776788" y="1536700"/>
          <p14:tracePt t="32903" x="4759325" y="1536700"/>
          <p14:tracePt t="32920" x="4705350" y="1536700"/>
          <p14:tracePt t="32936" x="4660900" y="1527175"/>
          <p14:tracePt t="32953" x="4652963" y="1527175"/>
          <p14:tracePt t="32969" x="4625975" y="1527175"/>
          <p14:tracePt t="32986" x="4616450" y="1527175"/>
          <p14:tracePt t="33196" x="4598988" y="1527175"/>
          <p14:tracePt t="33206" x="4589463" y="1527175"/>
          <p14:tracePt t="33216" x="4572000" y="1527175"/>
          <p14:tracePt t="33226" x="4562475" y="1527175"/>
          <p14:tracePt t="33236" x="4545013" y="1527175"/>
          <p14:tracePt t="33253" x="4518025" y="1527175"/>
          <p14:tracePt t="33270" x="4491038" y="1527175"/>
          <p14:tracePt t="33286" x="4465638" y="1536700"/>
          <p14:tracePt t="33303" x="4456113" y="1536700"/>
          <p14:tracePt t="33320" x="4438650" y="1536700"/>
          <p14:tracePt t="33336" x="4419600" y="1544638"/>
          <p14:tracePt t="33370" x="4411663" y="1554163"/>
          <p14:tracePt t="33407" x="4402138" y="1554163"/>
          <p14:tracePt t="33487" x="4429125" y="1571625"/>
          <p14:tracePt t="33497" x="4537075" y="1616075"/>
          <p14:tracePt t="33507" x="4697413" y="1687513"/>
          <p14:tracePt t="33520" x="4991100" y="1795463"/>
          <p14:tracePt t="33536" x="5518150" y="1928813"/>
          <p14:tracePt t="33553" x="5732463" y="1973263"/>
          <p14:tracePt t="33570" x="6089650" y="2009775"/>
          <p14:tracePt t="33586" x="6340475" y="2009775"/>
          <p14:tracePt t="33603" x="6438900" y="2000250"/>
          <p14:tracePt t="33620" x="6554788" y="1946275"/>
          <p14:tracePt t="33636" x="6608763" y="1911350"/>
          <p14:tracePt t="33827" x="6626225" y="1911350"/>
          <p14:tracePt t="33837" x="6670675" y="1893888"/>
          <p14:tracePt t="33847" x="6759575" y="1874838"/>
          <p14:tracePt t="33857" x="6875463" y="1847850"/>
          <p14:tracePt t="33869" x="7010400" y="1830388"/>
          <p14:tracePt t="33886" x="7232650" y="1795463"/>
          <p14:tracePt t="33903" x="7323138" y="1785938"/>
          <p14:tracePt t="33920" x="7419975" y="1758950"/>
          <p14:tracePt t="33936" x="7466013" y="1751013"/>
          <p14:tracePt t="33953" x="7483475" y="1751013"/>
          <p14:tracePt t="33970" x="7491413" y="1751013"/>
          <p14:tracePt t="34057" x="7500938" y="1751013"/>
          <p14:tracePt t="34077" x="7510463" y="1751013"/>
          <p14:tracePt t="34097" x="7518400" y="1751013"/>
          <p14:tracePt t="34107" x="7527925" y="1751013"/>
          <p14:tracePt t="34127" x="7537450" y="1751013"/>
          <p14:tracePt t="34138" x="7545388" y="1751013"/>
          <p14:tracePt t="34167" x="7554913" y="1751013"/>
          <p14:tracePt t="35248" x="7545388" y="1758950"/>
          <p14:tracePt t="35258" x="7537450" y="1758950"/>
          <p14:tracePt t="35268" x="7527925" y="1758950"/>
          <p14:tracePt t="35278" x="7518400" y="1768475"/>
          <p14:tracePt t="35288" x="7500938" y="1785938"/>
          <p14:tracePt t="35303" x="7473950" y="1785938"/>
          <p14:tracePt t="35319" x="7419975" y="1803400"/>
          <p14:tracePt t="35336" x="7394575" y="1812925"/>
          <p14:tracePt t="35353" x="7358063" y="1822450"/>
          <p14:tracePt t="35369" x="7313613" y="1830388"/>
          <p14:tracePt t="35386" x="7296150" y="1830388"/>
          <p14:tracePt t="35403" x="7269163" y="1830388"/>
          <p14:tracePt t="35419" x="7232650" y="1830388"/>
          <p14:tracePt t="35436" x="7215188" y="1830388"/>
          <p14:tracePt t="35453" x="7180263" y="1830388"/>
          <p14:tracePt t="35469" x="7143750" y="1830388"/>
          <p14:tracePt t="35486" x="7126288" y="1830388"/>
          <p14:tracePt t="35503" x="7089775" y="1830388"/>
          <p14:tracePt t="35519" x="7062788" y="1830388"/>
          <p14:tracePt t="35536" x="7045325" y="1830388"/>
          <p14:tracePt t="35553" x="7000875" y="1830388"/>
          <p14:tracePt t="35569" x="6965950" y="1822450"/>
          <p14:tracePt t="35586" x="6946900" y="1822450"/>
          <p14:tracePt t="35603" x="6902450" y="1822450"/>
          <p14:tracePt t="35619" x="6884988" y="1812925"/>
          <p14:tracePt t="35636" x="6875463" y="1812925"/>
          <p14:tracePt t="35653" x="6848475" y="1812925"/>
          <p14:tracePt t="35669" x="6831013" y="1803400"/>
          <p14:tracePt t="35686" x="6823075" y="1803400"/>
          <p14:tracePt t="35703" x="6796088" y="1803400"/>
          <p14:tracePt t="35719" x="6777038" y="1803400"/>
          <p14:tracePt t="35736" x="6769100" y="1795463"/>
          <p14:tracePt t="35753" x="6759575" y="1795463"/>
          <p14:tracePt t="35769" x="6742113" y="1795463"/>
          <p14:tracePt t="35803" x="6724650" y="1785938"/>
          <p14:tracePt t="36119" x="6715125" y="1785938"/>
          <p14:tracePt t="36129" x="6705600" y="1785938"/>
          <p14:tracePt t="36139" x="6688138" y="1776413"/>
          <p14:tracePt t="36152" x="6661150" y="1768475"/>
          <p14:tracePt t="36169" x="6589713" y="1751013"/>
          <p14:tracePt t="36186" x="6554788" y="1741488"/>
          <p14:tracePt t="36203" x="6500813" y="1724025"/>
          <p14:tracePt t="36219" x="6456363" y="1714500"/>
          <p14:tracePt t="36236" x="6446838" y="1714500"/>
          <p14:tracePt t="36252" x="6429375" y="1714500"/>
          <p14:tracePt t="36269" x="6419850" y="1714500"/>
          <p14:tracePt t="36309" x="6411913" y="1714500"/>
          <p14:tracePt t="36349" x="6402388" y="1714500"/>
          <p14:tracePt t="36559" x="6402388" y="1724025"/>
          <p14:tracePt t="36571" x="6402388" y="1731963"/>
          <p14:tracePt t="36579" x="6402388" y="1751013"/>
          <p14:tracePt t="36589" x="6402388" y="1758950"/>
          <p14:tracePt t="36609" x="6402388" y="1768475"/>
          <p14:tracePt t="36620" x="6402388" y="1776413"/>
          <p14:tracePt t="36970" x="6394450" y="1776413"/>
          <p14:tracePt t="36980" x="6384925" y="1776413"/>
          <p14:tracePt t="36990" x="6375400" y="1776413"/>
          <p14:tracePt t="37002" x="6367463" y="1776413"/>
          <p14:tracePt t="37019" x="6340475" y="1776413"/>
          <p14:tracePt t="37036" x="6330950" y="1776413"/>
          <p14:tracePt t="37052" x="6313488" y="1776413"/>
          <p14:tracePt t="37069" x="6286500" y="1776413"/>
          <p14:tracePt t="37086" x="6276975" y="1776413"/>
          <p14:tracePt t="37102" x="6269038" y="1776413"/>
          <p14:tracePt t="37470" x="6259513" y="1776413"/>
          <p14:tracePt t="37480" x="6242050" y="1776413"/>
          <p14:tracePt t="37490" x="6215063" y="1776413"/>
          <p14:tracePt t="37502" x="6170613" y="1776413"/>
          <p14:tracePt t="37519" x="6116638" y="1758950"/>
          <p14:tracePt t="37536" x="5991225" y="1724025"/>
          <p14:tracePt t="37552" x="5884863" y="1687513"/>
          <p14:tracePt t="37569" x="5840413" y="1670050"/>
          <p14:tracePt t="37571" x="5813425" y="1660525"/>
          <p14:tracePt t="37586" x="5786438" y="1652588"/>
          <p14:tracePt t="37602" x="5741988" y="1652588"/>
          <p14:tracePt t="37619" x="5724525" y="1652588"/>
          <p14:tracePt t="37636" x="5715000" y="1652588"/>
          <p14:tracePt t="37652" x="5705475" y="1652588"/>
          <p14:tracePt t="37669" x="5697538" y="1652588"/>
          <p14:tracePt t="38031" x="5688013" y="1652588"/>
          <p14:tracePt t="38041" x="5688013" y="1660525"/>
          <p14:tracePt t="38051" x="5680075" y="1670050"/>
          <p14:tracePt t="38071" x="5670550" y="1679575"/>
          <p14:tracePt t="38081" x="5661025" y="1697038"/>
          <p14:tracePt t="38101" x="5653088" y="1704975"/>
          <p14:tracePt t="38121" x="5643563" y="1724025"/>
          <p14:tracePt t="38131" x="5634038" y="1724025"/>
          <p14:tracePt t="38141" x="5634038" y="1731963"/>
          <p14:tracePt t="38152" x="5626100" y="1731963"/>
          <p14:tracePt t="38171" x="5616575" y="1741488"/>
          <p14:tracePt t="38186" x="5608638" y="1741488"/>
          <p14:tracePt t="38202" x="5599113" y="1751013"/>
          <p14:tracePt t="38219" x="5581650" y="1751013"/>
          <p14:tracePt t="38236" x="5572125" y="1758950"/>
          <p14:tracePt t="38252" x="5545138" y="1758950"/>
          <p14:tracePt t="38269" x="5537200" y="1758950"/>
          <p14:tracePt t="38286" x="5500688" y="1758950"/>
          <p14:tracePt t="38302" x="5483225" y="1758950"/>
          <p14:tracePt t="38319" x="5465763" y="1758950"/>
          <p14:tracePt t="38336" x="5456238" y="1758950"/>
          <p14:tracePt t="38352" x="5438775" y="1758950"/>
          <p14:tracePt t="38369" x="5429250" y="1758950"/>
          <p14:tracePt t="38386" x="5419725" y="1758950"/>
          <p14:tracePt t="38402" x="5411788" y="1758950"/>
          <p14:tracePt t="38436" x="5402263" y="1758950"/>
          <p14:tracePt t="40309" x="5473700" y="1714500"/>
          <p14:tracePt t="40319" x="5643563" y="1589088"/>
          <p14:tracePt t="40328" x="5973763" y="1393825"/>
          <p14:tracePt t="40338" x="6330950" y="1223963"/>
          <p14:tracePt t="40352" x="6680200" y="1054100"/>
          <p14:tracePt t="40369" x="7224713" y="857250"/>
          <p14:tracePt t="40385" x="7439025" y="812800"/>
          <p14:tracePt t="40402" x="7670800" y="803275"/>
          <p14:tracePt t="40419" x="7804150" y="812800"/>
          <p14:tracePt t="40435" x="7848600" y="830263"/>
          <p14:tracePt t="40452" x="7894638" y="857250"/>
          <p14:tracePt t="40469" x="7902575" y="866775"/>
          <p14:tracePt t="40509" x="7902575" y="874713"/>
          <p14:tracePt t="40589" x="7902575" y="893763"/>
          <p14:tracePt t="40599" x="7902575" y="919163"/>
          <p14:tracePt t="40609" x="7902575" y="955675"/>
          <p14:tracePt t="40619" x="7902575" y="1000125"/>
          <p14:tracePt t="40635" x="7902575" y="1054100"/>
          <p14:tracePt t="40652" x="7902575" y="1098550"/>
          <p14:tracePt t="40669" x="7885113" y="1125538"/>
          <p14:tracePt t="40685" x="7875588" y="1125538"/>
          <p14:tracePt t="40702" x="7777163" y="1133475"/>
          <p14:tracePt t="40719" x="7688263" y="1116013"/>
          <p14:tracePt t="40735" x="7419975" y="982663"/>
          <p14:tracePt t="40752" x="7126288" y="822325"/>
          <p14:tracePt t="40769" x="6894513" y="714375"/>
          <p14:tracePt t="40785" x="6796088" y="679450"/>
          <p14:tracePt t="40802" x="6616700" y="633413"/>
          <p14:tracePt t="40819" x="6500813" y="625475"/>
          <p14:tracePt t="40835" x="6438900" y="625475"/>
          <p14:tracePt t="40852" x="6330950" y="633413"/>
          <p14:tracePt t="40869" x="6269038" y="652463"/>
          <p14:tracePt t="40885" x="6161088" y="704850"/>
          <p14:tracePt t="40902" x="6081713" y="741363"/>
          <p14:tracePt t="40919" x="6045200" y="750888"/>
          <p14:tracePt t="40935" x="6010275" y="768350"/>
          <p14:tracePt t="40952" x="5973763" y="776288"/>
          <p14:tracePt t="40969" x="5965825" y="776288"/>
          <p14:tracePt t="41002" x="5956300" y="776288"/>
          <p14:tracePt t="41069" x="5956300" y="795338"/>
          <p14:tracePt t="41080" x="5956300" y="822325"/>
          <p14:tracePt t="41089" x="5956300" y="874713"/>
          <p14:tracePt t="41102" x="5946775" y="946150"/>
          <p14:tracePt t="41119" x="5946775" y="1133475"/>
          <p14:tracePt t="41135" x="5938838" y="1223963"/>
          <p14:tracePt t="41152" x="5938838" y="1303338"/>
          <p14:tracePt t="41169" x="5938838" y="1339850"/>
          <p14:tracePt t="41220" x="5946775" y="1339850"/>
          <p14:tracePt t="41229" x="5973763" y="1339850"/>
          <p14:tracePt t="41239" x="6018213" y="1339850"/>
          <p14:tracePt t="41252" x="6054725" y="1339850"/>
          <p14:tracePt t="41269" x="6126163" y="1330325"/>
          <p14:tracePt t="41285" x="6143625" y="1312863"/>
          <p14:tracePt t="41302" x="6170613" y="1295400"/>
          <p14:tracePt t="41319" x="6180138" y="1285875"/>
          <p14:tracePt t="41335" x="6188075" y="1268413"/>
          <p14:tracePt t="41352" x="6197600" y="1250950"/>
          <p14:tracePt t="41369" x="6197600" y="1241425"/>
          <p14:tracePt t="41402" x="6197600" y="1231900"/>
          <p14:tracePt t="41420" x="6215063" y="1223963"/>
          <p14:tracePt t="41435" x="6232525" y="1223963"/>
          <p14:tracePt t="41452" x="6303963" y="1231900"/>
          <p14:tracePt t="41469" x="6375400" y="1258888"/>
          <p14:tracePt t="41485" x="6527800" y="1347788"/>
          <p14:tracePt t="41502" x="6724650" y="1446213"/>
          <p14:tracePt t="41519" x="6894513" y="1509713"/>
          <p14:tracePt t="41535" x="6983413" y="1536700"/>
          <p14:tracePt t="41552" x="7153275" y="1544638"/>
          <p14:tracePt t="41569" x="7232650" y="1544638"/>
          <p14:tracePt t="41585" x="7385050" y="1500188"/>
          <p14:tracePt t="41602" x="7500938" y="1419225"/>
          <p14:tracePt t="41619" x="7545388" y="1366838"/>
          <p14:tracePt t="41635" x="7626350" y="1214438"/>
          <p14:tracePt t="41652" x="7643813" y="1054100"/>
          <p14:tracePt t="41669" x="7643813" y="982663"/>
          <p14:tracePt t="41685" x="7562850" y="847725"/>
          <p14:tracePt t="41702" x="7205663" y="625475"/>
          <p14:tracePt t="41719" x="6938963" y="554038"/>
          <p14:tracePt t="41735" x="6330950" y="536575"/>
          <p14:tracePt t="41752" x="5795963" y="679450"/>
          <p14:tracePt t="41769" x="5562600" y="795338"/>
          <p14:tracePt t="41785" x="5180013" y="1027113"/>
          <p14:tracePt t="41802" x="4965700" y="1204913"/>
          <p14:tracePt t="41819" x="4894263" y="1295400"/>
          <p14:tracePt t="41835" x="4786313" y="1473200"/>
          <p14:tracePt t="41852" x="4751388" y="1598613"/>
          <p14:tracePt t="41869" x="4751388" y="1643063"/>
          <p14:tracePt t="41885" x="4759325" y="1697038"/>
          <p14:tracePt t="41902" x="4965700" y="1803400"/>
          <p14:tracePt t="41919" x="5180013" y="1857375"/>
          <p14:tracePt t="41935" x="5581650" y="1893888"/>
          <p14:tracePt t="41952" x="5884863" y="1893888"/>
          <p14:tracePt t="41969" x="6010275" y="1884363"/>
          <p14:tracePt t="41985" x="6153150" y="1839913"/>
          <p14:tracePt t="42002" x="6215063" y="1785938"/>
          <p14:tracePt t="42018" x="6242050" y="1758950"/>
          <p14:tracePt t="42035" x="6251575" y="1581150"/>
          <p14:tracePt t="42052" x="6108700" y="1303338"/>
          <p14:tracePt t="42069" x="6010275" y="1196975"/>
          <p14:tracePt t="42085" x="5661025" y="928688"/>
          <p14:tracePt t="42102" x="5303838" y="803275"/>
          <p14:tracePt t="42118" x="5180013" y="803275"/>
          <p14:tracePt t="42135" x="4991100" y="830263"/>
          <p14:tracePt t="42152" x="4867275" y="919163"/>
          <p14:tracePt t="42168" x="4813300" y="1009650"/>
          <p14:tracePt t="42185" x="4732338" y="1241425"/>
          <p14:tracePt t="42202" x="4732338" y="1455738"/>
          <p14:tracePt t="42219" x="4751388" y="1517650"/>
          <p14:tracePt t="42235" x="4884738" y="1643063"/>
          <p14:tracePt t="42252" x="5187950" y="1724025"/>
          <p14:tracePt t="42268" x="5340350" y="1724025"/>
          <p14:tracePt t="42285" x="5572125" y="1660525"/>
          <p14:tracePt t="42302" x="5732463" y="1509713"/>
          <p14:tracePt t="42318" x="5813425" y="1374775"/>
          <p14:tracePt t="42335" x="5884863" y="1098550"/>
          <p14:tracePt t="42352" x="5867400" y="955675"/>
          <p14:tracePt t="42368" x="5830888" y="919163"/>
          <p14:tracePt t="42385" x="5705475" y="857250"/>
          <p14:tracePt t="42402" x="5518150" y="857250"/>
          <p14:tracePt t="42418" x="5429250" y="911225"/>
          <p14:tracePt t="42435" x="5286375" y="1081088"/>
          <p14:tracePt t="42452" x="5197475" y="1339850"/>
          <p14:tracePt t="42469" x="5197475" y="1419225"/>
          <p14:tracePt t="42485" x="5241925" y="1527175"/>
          <p14:tracePt t="42502" x="5419725" y="1598613"/>
          <p14:tracePt t="42518" x="5554663" y="1598613"/>
          <p14:tracePt t="42535" x="5830888" y="1428750"/>
          <p14:tracePt t="42552" x="6099175" y="1017588"/>
          <p14:tracePt t="42568" x="6188075" y="741363"/>
          <p14:tracePt t="42585" x="6251575" y="446088"/>
          <p14:tracePt t="42602" x="6251575" y="366713"/>
          <p14:tracePt t="42635" x="6197600" y="374650"/>
          <p14:tracePt t="42652" x="6000750" y="660400"/>
          <p14:tracePt t="42668" x="5884863" y="938213"/>
          <p14:tracePt t="42685" x="5786438" y="1258888"/>
          <p14:tracePt t="42702" x="5776913" y="1401763"/>
          <p14:tracePt t="42718" x="5776913" y="1428750"/>
          <p14:tracePt t="42735" x="5830888" y="1465263"/>
          <p14:tracePt t="42752" x="6010275" y="1465263"/>
          <p14:tracePt t="42768" x="6108700" y="1428750"/>
          <p14:tracePt t="42785" x="6303963" y="1250950"/>
          <p14:tracePt t="42802" x="6465888" y="1071563"/>
          <p14:tracePt t="42818" x="6510338" y="1009650"/>
          <p14:tracePt t="42835" x="6572250" y="919163"/>
          <p14:tracePt t="42852" x="6589713" y="893763"/>
          <p14:tracePt t="42885" x="6599238" y="893763"/>
          <p14:tracePt t="42902" x="6608763" y="893763"/>
          <p14:tracePt t="42918" x="6616700" y="893763"/>
          <p14:tracePt t="42935" x="6643688" y="919163"/>
          <p14:tracePt t="42952" x="6688138" y="965200"/>
          <p14:tracePt t="42969" x="6705600" y="1000125"/>
          <p14:tracePt t="42985" x="6759575" y="1044575"/>
          <p14:tracePt t="43002" x="6804025" y="1081088"/>
          <p14:tracePt t="43018" x="6813550" y="1089025"/>
          <p14:tracePt t="43035" x="6840538" y="1108075"/>
          <p14:tracePt t="43052" x="6858000" y="1116013"/>
          <p14:tracePt t="43068" x="6867525" y="1116013"/>
          <p14:tracePt t="43085" x="6875463" y="1125538"/>
          <p14:tracePt t="43321" x="6884988" y="1133475"/>
          <p14:tracePt t="43331" x="6911975" y="1160463"/>
          <p14:tracePt t="43341" x="6983413" y="1214438"/>
          <p14:tracePt t="43352" x="7062788" y="1303338"/>
          <p14:tracePt t="43368" x="7170738" y="1411288"/>
          <p14:tracePt t="43385" x="7358063" y="1616075"/>
          <p14:tracePt t="43402" x="7483475" y="1724025"/>
          <p14:tracePt t="43418" x="7518400" y="1741488"/>
          <p14:tracePt t="43435" x="7537450" y="1768475"/>
          <p14:tracePt t="43452" x="7545388" y="1776413"/>
          <p14:tracePt t="43468" x="7554913" y="1776413"/>
          <p14:tracePt t="43591" x="7554913" y="1758950"/>
          <p14:tracePt t="43601" x="7537450" y="1741488"/>
          <p14:tracePt t="43611" x="7518400" y="1704975"/>
          <p14:tracePt t="43621" x="7491413" y="1660525"/>
          <p14:tracePt t="43635" x="7466013" y="1616075"/>
          <p14:tracePt t="43652" x="7429500" y="1554163"/>
          <p14:tracePt t="43668" x="7419975" y="1536700"/>
          <p14:tracePt t="43685" x="7358063" y="1482725"/>
          <p14:tracePt t="43702" x="7277100" y="1446213"/>
          <p14:tracePt t="43718" x="7224713" y="1438275"/>
          <p14:tracePt t="43735" x="7143750" y="1419225"/>
          <p14:tracePt t="43751" x="7081838" y="1419225"/>
          <p14:tracePt t="43768" x="7062788" y="1419225"/>
          <p14:tracePt t="43785" x="7018338" y="1419225"/>
          <p14:tracePt t="43802" x="6983413" y="1455738"/>
          <p14:tracePt t="43818" x="6965950" y="1482725"/>
          <p14:tracePt t="43835" x="6919913" y="1554163"/>
          <p14:tracePt t="43852" x="6894513" y="1660525"/>
          <p14:tracePt t="43868" x="6894513" y="1704975"/>
          <p14:tracePt t="43885" x="6902450" y="1785938"/>
          <p14:tracePt t="43901" x="6965950" y="1839913"/>
          <p14:tracePt t="43918" x="7027863" y="1874838"/>
          <p14:tracePt t="43935" x="7251700" y="1919288"/>
          <p14:tracePt t="43951" x="7466013" y="1901825"/>
          <p14:tracePt t="43968" x="7545388" y="1866900"/>
          <p14:tracePt t="43985" x="7688263" y="1768475"/>
          <p14:tracePt t="44001" x="7786688" y="1660525"/>
          <p14:tracePt t="44018" x="7823200" y="1589088"/>
          <p14:tracePt t="44035" x="7848600" y="1490663"/>
          <p14:tracePt t="44051" x="7848600" y="1455738"/>
          <p14:tracePt t="44085" x="7848600" y="1438275"/>
          <p14:tracePt t="44102" x="7831138" y="1419225"/>
          <p14:tracePt t="44118" x="7796213" y="1411288"/>
          <p14:tracePt t="44135" x="7680325" y="1393825"/>
          <p14:tracePt t="44151" x="7572375" y="1393825"/>
          <p14:tracePt t="44168" x="7537450" y="1393825"/>
          <p14:tracePt t="44185" x="7473950" y="1393825"/>
          <p14:tracePt t="44201" x="7439025" y="1393825"/>
          <p14:tracePt t="44218" x="7429500" y="1393825"/>
          <p14:tracePt t="44235" x="7419975" y="1393825"/>
          <p14:tracePt t="44252" x="7412038" y="1393825"/>
          <p14:tracePt t="44462" x="7402513" y="1411288"/>
          <p14:tracePt t="44472" x="7402513" y="1428750"/>
          <p14:tracePt t="44482" x="7394575" y="1455738"/>
          <p14:tracePt t="44492" x="7385050" y="1482725"/>
          <p14:tracePt t="44502" x="7367588" y="1509713"/>
          <p14:tracePt t="44518" x="7358063" y="1527175"/>
          <p14:tracePt t="44535" x="7331075" y="1571625"/>
          <p14:tracePt t="44552" x="7313613" y="1589088"/>
          <p14:tracePt t="44585" x="7304088" y="1598613"/>
          <p14:tracePt t="44603" x="7296150" y="1598613"/>
          <p14:tracePt t="44692" x="7286625" y="1598613"/>
          <p14:tracePt t="44712" x="7277100" y="1598613"/>
          <p14:tracePt t="44722" x="7269163" y="1598613"/>
          <p14:tracePt t="44732" x="7259638" y="1598613"/>
          <p14:tracePt t="44742" x="7251700" y="1598613"/>
          <p14:tracePt t="44752" x="7232650" y="1598613"/>
          <p14:tracePt t="44768" x="7224713" y="1598613"/>
          <p14:tracePt t="44785" x="7205663" y="1598613"/>
          <p14:tracePt t="44802" x="7197725" y="1598613"/>
          <p14:tracePt t="44818" x="7180263" y="1598613"/>
          <p14:tracePt t="44835" x="7170738" y="1598613"/>
          <p14:tracePt t="44852" x="7161213" y="1598613"/>
          <p14:tracePt t="44868" x="7153275" y="1598613"/>
          <p14:tracePt t="44885" x="7143750" y="1598613"/>
          <p14:tracePt t="44902" x="7126288" y="1598613"/>
          <p14:tracePt t="44918" x="7108825" y="1598613"/>
          <p14:tracePt t="44935" x="7089775" y="1589088"/>
          <p14:tracePt t="44952" x="7054850" y="1581150"/>
          <p14:tracePt t="44968" x="7045325" y="1581150"/>
          <p14:tracePt t="44985" x="7010400" y="1571625"/>
          <p14:tracePt t="45002" x="6983413" y="1562100"/>
          <p14:tracePt t="45018" x="6965950" y="1554163"/>
          <p14:tracePt t="45035" x="6946900" y="1554163"/>
          <p14:tracePt t="45051" x="6929438" y="1544638"/>
          <p14:tracePt t="45068" x="6919913" y="1536700"/>
          <p14:tracePt t="45085" x="6902450" y="1527175"/>
          <p14:tracePt t="45103" x="6894513" y="1517650"/>
          <p14:tracePt t="45118" x="6894513" y="1509713"/>
          <p14:tracePt t="45135" x="6884988" y="1500188"/>
          <p14:tracePt t="45162" x="6884988" y="1490663"/>
          <p14:tracePt t="45193" x="6875463" y="1490663"/>
          <p14:tracePt t="47845" x="6911975" y="1517650"/>
          <p14:tracePt t="47854" x="6938963" y="1544638"/>
          <p14:tracePt t="47865" x="6991350" y="1581150"/>
          <p14:tracePt t="47875" x="7045325" y="1633538"/>
          <p14:tracePt t="47885" x="7116763" y="1679575"/>
          <p14:tracePt t="47901" x="7170738" y="1714500"/>
          <p14:tracePt t="47918" x="7286625" y="1795463"/>
          <p14:tracePt t="47934" x="7385050" y="1847850"/>
          <p14:tracePt t="47951" x="7419975" y="1874838"/>
          <p14:tracePt t="47968" x="7491413" y="1919288"/>
          <p14:tracePt t="47984" x="7562850" y="1955800"/>
          <p14:tracePt t="48001" x="7581900" y="1955800"/>
          <p14:tracePt t="48018" x="7626350" y="1973263"/>
          <p14:tracePt t="48034" x="7634288" y="1982788"/>
          <p14:tracePt t="48051" x="7643813" y="1982788"/>
          <p14:tracePt t="49156" x="7653338" y="1990725"/>
          <p14:tracePt t="49166" x="7661275" y="2009775"/>
          <p14:tracePt t="49176" x="7680325" y="2036763"/>
          <p14:tracePt t="49186" x="7697788" y="2054225"/>
          <p14:tracePt t="49201" x="7715250" y="2081213"/>
          <p14:tracePt t="49218" x="7742238" y="2116138"/>
          <p14:tracePt t="49234" x="7751763" y="2125663"/>
          <p14:tracePt t="49251" x="7759700" y="2133600"/>
          <p14:tracePt t="49356" x="7751763" y="2133600"/>
          <p14:tracePt t="49366" x="7742238" y="2133600"/>
          <p14:tracePt t="49387" x="7742238" y="2125663"/>
          <p14:tracePt t="49396" x="7732713" y="2125663"/>
          <p14:tracePt t="49406" x="7724775" y="2125663"/>
          <p14:tracePt t="49417" x="7715250" y="2125663"/>
          <p14:tracePt t="49434" x="7705725" y="2125663"/>
          <p14:tracePt t="49451" x="7688263" y="2125663"/>
          <p14:tracePt t="49468" x="7670800" y="2125663"/>
          <p14:tracePt t="49484" x="7661275" y="2125663"/>
          <p14:tracePt t="49501" x="7643813" y="2125663"/>
          <p14:tracePt t="49517" x="7626350" y="2125663"/>
          <p14:tracePt t="49534" x="7616825" y="2125663"/>
          <p14:tracePt t="49551" x="7608888" y="2143125"/>
          <p14:tracePt t="49568" x="7599363" y="2152650"/>
          <p14:tracePt t="49584" x="7599363" y="2160588"/>
          <p14:tracePt t="49601" x="7581900" y="2179638"/>
          <p14:tracePt t="49618" x="7572375" y="2187575"/>
          <p14:tracePt t="49646" x="7572375" y="2197100"/>
          <p14:tracePt t="49656" x="7562850" y="2197100"/>
          <p14:tracePt t="49676" x="7562850" y="2205038"/>
          <p14:tracePt t="49726" x="7554913" y="2205038"/>
          <p14:tracePt t="49746" x="7545388" y="2205038"/>
          <p14:tracePt t="49766" x="7537450" y="2205038"/>
          <p14:tracePt t="49787" x="7518400" y="2214563"/>
          <p14:tracePt t="49796" x="7510463" y="2214563"/>
          <p14:tracePt t="49806" x="7500938" y="2214563"/>
          <p14:tracePt t="49818" x="7483475" y="2214563"/>
          <p14:tracePt t="49834" x="7466013" y="2214563"/>
          <p14:tracePt t="49851" x="7429500" y="2214563"/>
          <p14:tracePt t="49867" x="7394575" y="2214563"/>
          <p14:tracePt t="49884" x="7375525" y="2214563"/>
          <p14:tracePt t="49901" x="7340600" y="2214563"/>
          <p14:tracePt t="49917" x="7313613" y="2214563"/>
          <p14:tracePt t="49934" x="7304088" y="2214563"/>
          <p14:tracePt t="49951" x="7286625" y="2214563"/>
          <p14:tracePt t="49967" x="7269163" y="2205038"/>
          <p14:tracePt t="50276" x="7259638" y="2205038"/>
          <p14:tracePt t="50287" x="7242175" y="2205038"/>
          <p14:tracePt t="50297" x="7215188" y="2205038"/>
          <p14:tracePt t="50307" x="7188200" y="2205038"/>
          <p14:tracePt t="50317" x="7170738" y="2205038"/>
          <p14:tracePt t="50334" x="7143750" y="2205038"/>
          <p14:tracePt t="50351" x="7108825" y="2205038"/>
          <p14:tracePt t="50368" x="7089775" y="2205038"/>
          <p14:tracePt t="50384" x="7081838" y="2205038"/>
          <p14:tracePt t="50401" x="7072313" y="2205038"/>
          <p14:tracePt t="50446" x="7081838" y="2205038"/>
          <p14:tracePt t="50457" x="7116763" y="2205038"/>
          <p14:tracePt t="50467" x="7197725" y="2205038"/>
          <p14:tracePt t="50484" x="7323138" y="2205038"/>
          <p14:tracePt t="50501" x="7705725" y="2205038"/>
          <p14:tracePt t="50517" x="8072438" y="2205038"/>
          <p14:tracePt t="50534" x="8188325" y="2205038"/>
          <p14:tracePt t="50551" x="8358188" y="2187575"/>
          <p14:tracePt t="50567" x="8420100" y="2179638"/>
          <p14:tracePt t="50601" x="8429625" y="2179638"/>
          <p14:tracePt t="50687" x="8429625" y="2170113"/>
          <p14:tracePt t="50707" x="8402638" y="2170113"/>
          <p14:tracePt t="50717" x="8375650" y="2170113"/>
          <p14:tracePt t="50727" x="8331200" y="2170113"/>
          <p14:tracePt t="50737" x="8286750" y="2170113"/>
          <p14:tracePt t="50751" x="8205788" y="2170113"/>
          <p14:tracePt t="50767" x="8037513" y="2170113"/>
          <p14:tracePt t="50784" x="7939088" y="2179638"/>
          <p14:tracePt t="50801" x="7759700" y="2187575"/>
          <p14:tracePt t="50817" x="7608888" y="2187575"/>
          <p14:tracePt t="50834" x="7545388" y="2187575"/>
          <p14:tracePt t="50851" x="7439025" y="2187575"/>
          <p14:tracePt t="50867" x="7340600" y="2179638"/>
          <p14:tracePt t="50884" x="7296150" y="2170113"/>
          <p14:tracePt t="50901" x="7224713" y="2143125"/>
          <p14:tracePt t="50917" x="7180263" y="2116138"/>
          <p14:tracePt t="50934" x="7161213" y="2098675"/>
          <p14:tracePt t="50951" x="7108825" y="2081213"/>
          <p14:tracePt t="50967" x="7072313" y="2071688"/>
          <p14:tracePt t="50984" x="7062788" y="2062163"/>
          <p14:tracePt t="51001" x="7027863" y="2054225"/>
          <p14:tracePt t="51017" x="7018338" y="2054225"/>
          <p14:tracePt t="51034" x="7010400" y="2054225"/>
          <p14:tracePt t="51051" x="7000875" y="2054225"/>
          <p14:tracePt t="51067" x="6991350" y="2044700"/>
          <p14:tracePt t="51417" x="6973888" y="2044700"/>
          <p14:tracePt t="51427" x="6946900" y="2054225"/>
          <p14:tracePt t="51437" x="6884988" y="2071688"/>
          <p14:tracePt t="51451" x="6813550" y="2108200"/>
          <p14:tracePt t="51467" x="6626225" y="2179638"/>
          <p14:tracePt t="51484" x="6527800" y="2205038"/>
          <p14:tracePt t="51501" x="6357938" y="2259013"/>
          <p14:tracePt t="51517" x="6242050" y="2303463"/>
          <p14:tracePt t="51534" x="6197600" y="2312988"/>
          <p14:tracePt t="51551" x="6153150" y="2322513"/>
          <p14:tracePt t="51567" x="6134100" y="2330450"/>
          <p14:tracePt t="51737" x="6134100" y="2339975"/>
          <p14:tracePt t="51768" x="6134100" y="2347913"/>
          <p14:tracePt t="51787" x="6134100" y="2366963"/>
          <p14:tracePt t="51797" x="6143625" y="2374900"/>
          <p14:tracePt t="51807" x="6188075" y="2411413"/>
          <p14:tracePt t="51818" x="6242050" y="2446338"/>
          <p14:tracePt t="51834" x="6303963" y="2482850"/>
          <p14:tracePt t="51851" x="6446838" y="2536825"/>
          <p14:tracePt t="51867" x="6518275" y="2554288"/>
          <p14:tracePt t="51884" x="6661150" y="2562225"/>
          <p14:tracePt t="51901" x="6796088" y="2562225"/>
          <p14:tracePt t="51917" x="6858000" y="2562225"/>
          <p14:tracePt t="51934" x="6956425" y="2554288"/>
          <p14:tracePt t="51951" x="7045325" y="2527300"/>
          <p14:tracePt t="51967" x="7081838" y="2527300"/>
          <p14:tracePt t="51984" x="7153275" y="2500313"/>
          <p14:tracePt t="52001" x="7197725" y="2490788"/>
          <p14:tracePt t="52017" x="7215188" y="2482850"/>
          <p14:tracePt t="52034" x="7242175" y="2465388"/>
          <p14:tracePt t="52051" x="7259638" y="2465388"/>
          <p14:tracePt t="52067" x="7286625" y="2455863"/>
          <p14:tracePt t="52084" x="7286625" y="2446338"/>
          <p14:tracePt t="52101" x="7313613" y="2438400"/>
          <p14:tracePt t="52117" x="7331075" y="2428875"/>
          <p14:tracePt t="52134" x="7340600" y="2419350"/>
          <p14:tracePt t="52151" x="7367588" y="2411413"/>
          <p14:tracePt t="52167" x="7367588" y="2401888"/>
          <p14:tracePt t="52184" x="7394575" y="2401888"/>
          <p14:tracePt t="52200" x="7412038" y="2393950"/>
          <p14:tracePt t="52217" x="7429500" y="2384425"/>
          <p14:tracePt t="52234" x="7439025" y="2374900"/>
          <p14:tracePt t="52251" x="7456488" y="2374900"/>
          <p14:tracePt t="52267" x="7473950" y="2374900"/>
          <p14:tracePt t="52284" x="7483475" y="2374900"/>
          <p14:tracePt t="52300" x="7491413" y="2374900"/>
          <p14:tracePt t="52317" x="7510463" y="2374900"/>
          <p14:tracePt t="52351" x="7527925" y="2374900"/>
          <p14:tracePt t="52384" x="7537450" y="2374900"/>
          <p14:tracePt t="52400" x="7545388" y="2384425"/>
          <p14:tracePt t="52417" x="7554913" y="2384425"/>
          <p14:tracePt t="52669" x="7562850" y="2384425"/>
          <p14:tracePt t="52688" x="7581900" y="2393950"/>
          <p14:tracePt t="52698" x="7599363" y="2401888"/>
          <p14:tracePt t="52708" x="7616825" y="2419350"/>
          <p14:tracePt t="52719" x="7634288" y="2428875"/>
          <p14:tracePt t="52734" x="7661275" y="2438400"/>
          <p14:tracePt t="52751" x="7680325" y="2455863"/>
          <p14:tracePt t="52767" x="7688263" y="2465388"/>
          <p14:tracePt t="52784" x="7697788" y="2465388"/>
          <p14:tracePt t="52919" x="7697788" y="2473325"/>
          <p14:tracePt t="53058" x="7688263" y="2473325"/>
          <p14:tracePt t="53149" x="7680325" y="2473325"/>
          <p14:tracePt t="53179" x="7670800" y="2473325"/>
          <p14:tracePt t="53199" x="7653338" y="2473325"/>
          <p14:tracePt t="53219" x="7643813" y="2473325"/>
          <p14:tracePt t="53229" x="7626350" y="2473325"/>
          <p14:tracePt t="53239" x="7616825" y="2473325"/>
          <p14:tracePt t="53250" x="7608888" y="2473325"/>
          <p14:tracePt t="53267" x="7589838" y="2473325"/>
          <p14:tracePt t="53284" x="7581900" y="2473325"/>
          <p14:tracePt t="53300" x="7562850" y="2473325"/>
          <p14:tracePt t="53319" x="7554913" y="2473325"/>
          <p14:tracePt t="53609" x="7545388" y="2473325"/>
          <p14:tracePt t="53619" x="7527925" y="2473325"/>
          <p14:tracePt t="53629" x="7510463" y="2473325"/>
          <p14:tracePt t="53639" x="7473950" y="2473325"/>
          <p14:tracePt t="53650" x="7446963" y="2473325"/>
          <p14:tracePt t="53667" x="7412038" y="2473325"/>
          <p14:tracePt t="53684" x="7340600" y="2473325"/>
          <p14:tracePt t="53700" x="7269163" y="2465388"/>
          <p14:tracePt t="53717" x="7232650" y="2465388"/>
          <p14:tracePt t="53734" x="7180263" y="2455863"/>
          <p14:tracePt t="53750" x="7126288" y="2455863"/>
          <p14:tracePt t="53767" x="7116763" y="2455863"/>
          <p14:tracePt t="53784" x="7099300" y="2455863"/>
          <p14:tracePt t="53800" x="7089775" y="2455863"/>
          <p14:tracePt t="53817" x="7081838" y="2455863"/>
          <p14:tracePt t="53949" x="7081838" y="2465388"/>
          <p14:tracePt t="53959" x="7072313" y="2465388"/>
          <p14:tracePt t="53969" x="7072313" y="2473325"/>
          <p14:tracePt t="53989" x="7062788" y="2490788"/>
          <p14:tracePt t="54020" x="7054850" y="2500313"/>
          <p14:tracePt t="54029" x="7045325" y="2500313"/>
          <p14:tracePt t="54039" x="7045325" y="2509838"/>
          <p14:tracePt t="54050" x="7037388" y="2509838"/>
          <p14:tracePt t="54070" x="7027863" y="2509838"/>
          <p14:tracePt t="54084" x="7027863" y="2517775"/>
          <p14:tracePt t="54129" x="7018338" y="2517775"/>
          <p14:tracePt t="54289" x="7037388" y="2517775"/>
          <p14:tracePt t="54300" x="7099300" y="2517775"/>
          <p14:tracePt t="54309" x="7180263" y="2500313"/>
          <p14:tracePt t="54319" x="7286625" y="2482850"/>
          <p14:tracePt t="54334" x="7394575" y="2473325"/>
          <p14:tracePt t="54350" x="7634288" y="2455863"/>
          <p14:tracePt t="54367" x="7742238" y="2446338"/>
          <p14:tracePt t="54384" x="7894638" y="2446338"/>
          <p14:tracePt t="54400" x="7991475" y="2446338"/>
          <p14:tracePt t="54417" x="8018463" y="2446338"/>
          <p14:tracePt t="54434" x="8037513" y="2446338"/>
          <p14:tracePt t="54450" x="8045450" y="2446338"/>
          <p14:tracePt t="54590" x="8027988" y="2438400"/>
          <p14:tracePt t="54600" x="7966075" y="2419350"/>
          <p14:tracePt t="54610" x="7858125" y="2393950"/>
          <p14:tracePt t="54620" x="7697788" y="2339975"/>
          <p14:tracePt t="54634" x="7483475" y="2286000"/>
          <p14:tracePt t="54650" x="7099300" y="2187575"/>
          <p14:tracePt t="54667" x="6983413" y="2160588"/>
          <p14:tracePt t="54684" x="6751638" y="2133600"/>
          <p14:tracePt t="54700" x="6599238" y="2116138"/>
          <p14:tracePt t="54717" x="6545263" y="2108200"/>
          <p14:tracePt t="54734" x="6483350" y="2108200"/>
          <p14:tracePt t="54750" x="6456363" y="2108200"/>
          <p14:tracePt t="54784" x="6446838" y="2108200"/>
          <p14:tracePt t="55090" x="6446838" y="2125663"/>
          <p14:tracePt t="55100" x="6438900" y="2152650"/>
          <p14:tracePt t="55110" x="6438900" y="2187575"/>
          <p14:tracePt t="55120" x="6438900" y="2232025"/>
          <p14:tracePt t="55133" x="6438900" y="2286000"/>
          <p14:tracePt t="55150" x="6438900" y="2357438"/>
          <p14:tracePt t="55167" x="6438900" y="2393950"/>
          <p14:tracePt t="55184" x="6438900" y="2446338"/>
          <p14:tracePt t="55200" x="6446838" y="2465388"/>
          <p14:tracePt t="55217" x="6446838" y="2473325"/>
          <p14:tracePt t="55710" x="6465888" y="2473325"/>
          <p14:tracePt t="55721" x="6483350" y="2482850"/>
          <p14:tracePt t="55730" x="6510338" y="2500313"/>
          <p14:tracePt t="55740" x="6545263" y="2517775"/>
          <p14:tracePt t="55751" x="6572250" y="2536825"/>
          <p14:tracePt t="55767" x="6599238" y="2562225"/>
          <p14:tracePt t="55783" x="6634163" y="2589213"/>
          <p14:tracePt t="55800" x="6643688" y="2608263"/>
          <p14:tracePt t="55817" x="6661150" y="2625725"/>
          <p14:tracePt t="55852" x="6661150" y="2633663"/>
          <p14:tracePt t="55901" x="6653213" y="2633663"/>
          <p14:tracePt t="55911" x="6626225" y="2633663"/>
          <p14:tracePt t="55921" x="6599238" y="2625725"/>
          <p14:tracePt t="55934" x="6554788" y="2616200"/>
          <p14:tracePt t="55950" x="6473825" y="2589213"/>
          <p14:tracePt t="55967" x="6438900" y="2571750"/>
          <p14:tracePt t="55983" x="6367463" y="2554288"/>
          <p14:tracePt t="56000" x="6323013" y="2544763"/>
          <p14:tracePt t="56017" x="6303963" y="2536825"/>
          <p14:tracePt t="56033" x="6269038" y="2536825"/>
          <p14:tracePt t="56050" x="6259513" y="2536825"/>
          <p14:tracePt t="56341" x="6242050" y="2536825"/>
          <p14:tracePt t="56352" x="6224588" y="2536825"/>
          <p14:tracePt t="56361" x="6197600" y="2536825"/>
          <p14:tracePt t="56371" x="6170613" y="2544763"/>
          <p14:tracePt t="56383" x="6134100" y="2554288"/>
          <p14:tracePt t="56400" x="6062663" y="2554288"/>
          <p14:tracePt t="56417" x="6037263" y="2562225"/>
          <p14:tracePt t="56433" x="6000750" y="2562225"/>
          <p14:tracePt t="56450" x="5991225" y="2562225"/>
          <p14:tracePt t="56467" x="5973763" y="2571750"/>
          <p14:tracePt t="56483" x="5965825" y="2571750"/>
          <p14:tracePt t="58112" x="5973763" y="2581275"/>
          <p14:tracePt t="58122" x="6027738" y="2589213"/>
          <p14:tracePt t="58132" x="6153150" y="2633663"/>
          <p14:tracePt t="58142" x="6394450" y="2705100"/>
          <p14:tracePt t="58153" x="6688138" y="2786063"/>
          <p14:tracePt t="58167" x="6946900" y="2857500"/>
          <p14:tracePt t="58183" x="7473950" y="2973388"/>
          <p14:tracePt t="58200" x="7688263" y="3027363"/>
          <p14:tracePt t="58216" x="7939088" y="3062288"/>
          <p14:tracePt t="58233" x="8045450" y="3071813"/>
          <p14:tracePt t="58250" x="8072438" y="3071813"/>
          <p14:tracePt t="58267" x="8089900" y="3071813"/>
          <p14:tracePt t="58352" x="8072438" y="3071813"/>
          <p14:tracePt t="58362" x="8054975" y="3062288"/>
          <p14:tracePt t="58372" x="8037513" y="3054350"/>
          <p14:tracePt t="58383" x="8010525" y="3036888"/>
          <p14:tracePt t="58400" x="7966075" y="3017838"/>
          <p14:tracePt t="58417" x="7885113" y="2982913"/>
          <p14:tracePt t="58433" x="7804150" y="2938463"/>
          <p14:tracePt t="58450" x="7759700" y="2928938"/>
          <p14:tracePt t="58466" x="7705725" y="2911475"/>
          <p14:tracePt t="58483" x="7670800" y="2901950"/>
          <p14:tracePt t="58500" x="7653338" y="2901950"/>
          <p14:tracePt t="58517" x="7626350" y="2901950"/>
          <p14:tracePt t="58533" x="7608888" y="2901950"/>
          <p14:tracePt t="58566" x="7599363" y="2901950"/>
          <p14:tracePt t="58592" x="7589838" y="2901950"/>
          <p14:tracePt t="58622" x="7581900" y="2901950"/>
          <p14:tracePt t="58642" x="7572375" y="2901950"/>
          <p14:tracePt t="58652" x="7562850" y="2884488"/>
          <p14:tracePt t="58662" x="7554913" y="2874963"/>
          <p14:tracePt t="58672" x="7545388" y="2867025"/>
          <p14:tracePt t="58683" x="7537450" y="2840038"/>
          <p14:tracePt t="58700" x="7527925" y="2830513"/>
          <p14:tracePt t="58716" x="7518400" y="2803525"/>
          <p14:tracePt t="58733" x="7510463" y="2795588"/>
          <p14:tracePt t="58750" x="7510463" y="2786063"/>
          <p14:tracePt t="58873" x="7510463" y="2795588"/>
          <p14:tracePt t="58882" x="7510463" y="2813050"/>
          <p14:tracePt t="58892" x="7510463" y="2830513"/>
          <p14:tracePt t="58902" x="7510463" y="2867025"/>
          <p14:tracePt t="58916" x="7510463" y="2928938"/>
          <p14:tracePt t="58933" x="7510463" y="3108325"/>
          <p14:tracePt t="58950" x="7510463" y="3214688"/>
          <p14:tracePt t="58966" x="7510463" y="3446463"/>
          <p14:tracePt t="58983" x="7510463" y="3679825"/>
          <p14:tracePt t="59000" x="7510463" y="3768725"/>
          <p14:tracePt t="59016" x="7510463" y="3902075"/>
          <p14:tracePt t="59033" x="7518400" y="3973513"/>
          <p14:tracePt t="59313" x="7518400" y="3990975"/>
          <p14:tracePt t="59323" x="7518400" y="4010025"/>
          <p14:tracePt t="59333" x="7518400" y="4044950"/>
          <p14:tracePt t="59343" x="7518400" y="4098925"/>
          <p14:tracePt t="59353" x="7518400" y="4160838"/>
          <p14:tracePt t="59366" x="7518400" y="4232275"/>
          <p14:tracePt t="59383" x="7518400" y="4402138"/>
          <p14:tracePt t="59400" x="7518400" y="4473575"/>
          <p14:tracePt t="59416" x="7518400" y="4608513"/>
          <p14:tracePt t="59433" x="7518400" y="4687888"/>
          <p14:tracePt t="59450" x="7527925" y="4732338"/>
          <p14:tracePt t="59466" x="7527925" y="4768850"/>
          <p14:tracePt t="59483" x="7527925" y="4786313"/>
          <p14:tracePt t="59500" x="7527925" y="4795838"/>
          <p14:tracePt t="59543" x="7527925" y="4813300"/>
          <p14:tracePt t="59553" x="7527925" y="4830763"/>
          <p14:tracePt t="59566" x="7527925" y="4848225"/>
          <p14:tracePt t="59583" x="7527925" y="4884738"/>
          <p14:tracePt t="59616" x="7527925" y="4894263"/>
          <p14:tracePt t="59653" x="7527925" y="4902200"/>
          <p14:tracePt t="59673" x="7527925" y="4911725"/>
          <p14:tracePt t="59683" x="7527925" y="4919663"/>
          <p14:tracePt t="59703" x="7527925" y="4929188"/>
          <p14:tracePt t="59773" x="7527925" y="4902200"/>
          <p14:tracePt t="59783" x="7527925" y="4795838"/>
          <p14:tracePt t="59793" x="7527925" y="4581525"/>
          <p14:tracePt t="59803" x="7527925" y="4197350"/>
          <p14:tracePt t="59816" x="7562850" y="3776663"/>
          <p14:tracePt t="59833" x="7643813" y="3098800"/>
          <p14:tracePt t="59850" x="7670800" y="2847975"/>
          <p14:tracePt t="59866" x="7715250" y="2571750"/>
          <p14:tracePt t="59883" x="7724775" y="2465388"/>
          <p14:tracePt t="59900" x="7742238" y="2295525"/>
          <p14:tracePt t="59916" x="7751763" y="2232025"/>
          <p14:tracePt t="59933" x="7751763" y="2205038"/>
          <p14:tracePt t="59966" x="7751763" y="2197100"/>
          <p14:tracePt t="60023" x="7751763" y="2205038"/>
          <p14:tracePt t="60034" x="7751763" y="2241550"/>
          <p14:tracePt t="60043" x="7751763" y="2322513"/>
          <p14:tracePt t="60053" x="7751763" y="2438400"/>
          <p14:tracePt t="60066" x="7751763" y="2616200"/>
          <p14:tracePt t="60083" x="7751763" y="2840038"/>
          <p14:tracePt t="60100" x="7732713" y="3241675"/>
          <p14:tracePt t="60116" x="7724775" y="3562350"/>
          <p14:tracePt t="60133" x="7705725" y="3795713"/>
          <p14:tracePt t="60150" x="7697788" y="3867150"/>
          <p14:tracePt t="60166" x="7680325" y="3929063"/>
          <p14:tracePt t="60183" x="7680325" y="3946525"/>
          <p14:tracePt t="60200" x="7670800" y="3956050"/>
          <p14:tracePt t="60234" x="7653338" y="3919538"/>
          <p14:tracePt t="60243" x="7626350" y="3813175"/>
          <p14:tracePt t="60254" x="7572375" y="3633788"/>
          <p14:tracePt t="60266" x="7537450" y="3446463"/>
          <p14:tracePt t="60283" x="7491413" y="3179763"/>
          <p14:tracePt t="60299" x="7473950" y="3108325"/>
          <p14:tracePt t="60316" x="7473950" y="3036888"/>
          <p14:tracePt t="60333" x="7466013" y="3027363"/>
          <p14:tracePt t="60394" x="7456488" y="3108325"/>
          <p14:tracePt t="60404" x="7446963" y="3259138"/>
          <p14:tracePt t="60414" x="7446963" y="3455988"/>
          <p14:tracePt t="60424" x="7446963" y="3571875"/>
          <p14:tracePt t="60434" x="7446963" y="3643313"/>
          <p14:tracePt t="60450" x="7446963" y="3679825"/>
          <p14:tracePt t="60466" x="7446963" y="3714750"/>
          <p14:tracePt t="60499" x="7446963" y="3697288"/>
          <p14:tracePt t="60516" x="7446963" y="3411538"/>
          <p14:tracePt t="60533" x="7446963" y="3214688"/>
          <p14:tracePt t="60549" x="7446963" y="3179763"/>
          <p14:tracePt t="60566" x="7446963" y="3133725"/>
          <p14:tracePt t="60604" x="7466013" y="3214688"/>
          <p14:tracePt t="60616" x="7518400" y="3509963"/>
          <p14:tracePt t="60633" x="7634288" y="4286250"/>
          <p14:tracePt t="60649" x="7653338" y="4491038"/>
          <p14:tracePt t="60666" x="7680325" y="4652963"/>
          <p14:tracePt t="60683" x="7680325" y="4679950"/>
          <p14:tracePt t="60684" x="7680325" y="4687888"/>
          <p14:tracePt t="60724" x="7670800" y="4652963"/>
          <p14:tracePt t="60735" x="7643813" y="4554538"/>
          <p14:tracePt t="60744" x="7608888" y="4456113"/>
          <p14:tracePt t="60754" x="7589838" y="4394200"/>
          <p14:tracePt t="60766" x="7581900" y="4340225"/>
          <p14:tracePt t="60783" x="7581900" y="4322763"/>
          <p14:tracePt t="60799" x="7572375" y="4303713"/>
          <p14:tracePt t="60816" x="7572375" y="4295775"/>
          <p14:tracePt t="78183" x="7572375" y="4313238"/>
          <p14:tracePt t="78193" x="7599363" y="4367213"/>
          <p14:tracePt t="78203" x="7634288" y="4491038"/>
          <p14:tracePt t="78214" x="7688263" y="4705350"/>
          <p14:tracePt t="78231" x="7751763" y="4965700"/>
          <p14:tracePt t="78247" x="7831138" y="5367338"/>
          <p14:tracePt t="78264" x="7858125" y="5653088"/>
          <p14:tracePt t="78281" x="7858125" y="5751513"/>
          <p14:tracePt t="78297" x="7858125" y="5840413"/>
          <p14:tracePt t="78314" x="7858125" y="5857875"/>
          <p14:tracePt t="78331" x="7858125" y="5867400"/>
          <p14:tracePt t="78643" x="7858125" y="5857875"/>
          <p14:tracePt t="78653" x="7858125" y="5848350"/>
          <p14:tracePt t="78663" x="7858125" y="5830888"/>
          <p14:tracePt t="78673" x="7848600" y="5795963"/>
          <p14:tracePt t="78683" x="7840663" y="5776913"/>
          <p14:tracePt t="78697" x="7840663" y="5759450"/>
          <p14:tracePt t="78714" x="7831138" y="5724525"/>
          <p14:tracePt t="78731" x="7831138" y="5705475"/>
          <p14:tracePt t="78747" x="7823200" y="5661025"/>
          <p14:tracePt t="78764" x="7813675" y="5643563"/>
          <p14:tracePt t="78781" x="7813675" y="5626100"/>
          <p14:tracePt t="78797" x="7813675" y="5616575"/>
          <p14:tracePt t="78833" x="7813675" y="5608638"/>
          <p14:tracePt t="78854" x="7813675" y="5589588"/>
          <p14:tracePt t="78864" x="7813675" y="5581650"/>
          <p14:tracePt t="78874" x="7813675" y="5572125"/>
          <p14:tracePt t="78883" x="7813675" y="5554663"/>
          <p14:tracePt t="78897" x="7823200" y="5545138"/>
          <p14:tracePt t="78914" x="7831138" y="5527675"/>
          <p14:tracePt t="78947" x="7840663" y="5527675"/>
          <p14:tracePt t="93396" x="7858125" y="5527675"/>
          <p14:tracePt t="93406" x="7966075" y="5527675"/>
          <p14:tracePt t="93416" x="8188325" y="5554663"/>
          <p14:tracePt t="93429" x="8582025" y="5572125"/>
          <p14:tracePt t="93445" x="9412288" y="5608638"/>
          <p14:tracePt t="93462" x="9823450" y="5608638"/>
          <p14:tracePt t="93479" x="10599738" y="5616575"/>
          <p14:tracePt t="93495" x="11260138" y="5634038"/>
          <p14:tracePt t="93512" x="11528425" y="5653088"/>
          <p14:tracePt t="93529" x="11858625" y="5670550"/>
          <p14:tracePt t="93545" x="11966575" y="5680075"/>
          <p14:tracePt t="93562" x="12126913" y="5724525"/>
          <p14:tracePt t="93579" x="12188825" y="5741988"/>
          <p14:tracePt t="93595" x="12188825" y="5768975"/>
          <p14:tracePt t="93612" x="12188825" y="5776913"/>
          <p14:tracePt t="93629" x="12188825" y="5786438"/>
          <p14:tracePt t="93646" x="12188825" y="5795963"/>
          <p14:tracePt t="94036" x="12180888" y="5813425"/>
          <p14:tracePt t="94047" x="12153900" y="5830888"/>
          <p14:tracePt t="94056" x="12126913" y="5867400"/>
          <p14:tracePt t="94066" x="12055475" y="5894388"/>
          <p14:tracePt t="94079" x="11991975" y="5929313"/>
          <p14:tracePt t="94095" x="11912600" y="5956300"/>
          <p14:tracePt t="94112" x="11715750" y="5983288"/>
          <p14:tracePt t="94129" x="11528425" y="5973763"/>
          <p14:tracePt t="94145" x="11420475" y="5938838"/>
          <p14:tracePt t="94162" x="11260138" y="5840413"/>
          <p14:tracePt t="94179" x="11144250" y="5751513"/>
          <p14:tracePt t="94195" x="11099800" y="5705475"/>
          <p14:tracePt t="94212" x="11045825" y="5643563"/>
          <p14:tracePt t="94229" x="11018838" y="5608638"/>
          <p14:tracePt t="94245" x="11010900" y="5599113"/>
          <p14:tracePt t="94262" x="11001375" y="5581650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261" t="31204" r="38270" b="16083"/>
          <a:stretch/>
        </p:blipFill>
        <p:spPr>
          <a:xfrm>
            <a:off x="3666053" y="326632"/>
            <a:ext cx="4611674" cy="636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6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07"/>
    </mc:Choice>
    <mc:Fallback xmlns="">
      <p:transition advTm="190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1" x="10725150" y="5527675"/>
          <p14:tracePt t="862" x="10296525" y="5419725"/>
          <p14:tracePt t="871" x="9858375" y="5295900"/>
          <p14:tracePt t="881" x="9429750" y="5180013"/>
          <p14:tracePt t="894" x="8974138" y="5054600"/>
          <p14:tracePt t="911" x="8153400" y="4830763"/>
          <p14:tracePt t="927" x="7786688" y="4732338"/>
          <p14:tracePt t="944" x="7224713" y="4537075"/>
          <p14:tracePt t="961" x="6884988" y="4402138"/>
          <p14:tracePt t="977" x="6796088" y="4357688"/>
          <p14:tracePt t="994" x="6705600" y="4313238"/>
          <p14:tracePt t="1202" x="6697663" y="4295775"/>
          <p14:tracePt t="1213" x="6688138" y="4268788"/>
          <p14:tracePt t="1222" x="6634163" y="4160838"/>
          <p14:tracePt t="1232" x="6554788" y="3911600"/>
          <p14:tracePt t="1244" x="6456363" y="3544888"/>
          <p14:tracePt t="1261" x="6375400" y="3214688"/>
          <p14:tracePt t="1278" x="6323013" y="2751138"/>
          <p14:tracePt t="1294" x="6313488" y="2490788"/>
          <p14:tracePt t="1311" x="6313488" y="2401888"/>
          <p14:tracePt t="1327" x="6330950" y="2286000"/>
          <p14:tracePt t="1532" x="6340475" y="2286000"/>
          <p14:tracePt t="1542" x="6375400" y="2276475"/>
          <p14:tracePt t="1552" x="6429375" y="2268538"/>
          <p14:tracePt t="1563" x="6510338" y="2268538"/>
          <p14:tracePt t="1577" x="6589713" y="2268538"/>
          <p14:tracePt t="1594" x="6759575" y="2276475"/>
          <p14:tracePt t="1611" x="6840538" y="2312988"/>
          <p14:tracePt t="1627" x="6929438" y="2366963"/>
          <p14:tracePt t="1644" x="6956425" y="2401888"/>
          <p14:tracePt t="1661" x="6973888" y="2411413"/>
          <p14:tracePt t="1677" x="6973888" y="2428875"/>
          <p14:tracePt t="1694" x="6973888" y="2438400"/>
          <p14:tracePt t="1711" x="6973888" y="2446338"/>
          <p14:tracePt t="1853" x="6965950" y="2446338"/>
          <p14:tracePt t="1863" x="6956425" y="2446338"/>
          <p14:tracePt t="1873" x="6938963" y="2446338"/>
          <p14:tracePt t="1883" x="6919913" y="2446338"/>
          <p14:tracePt t="1894" x="6894513" y="2455863"/>
          <p14:tracePt t="1911" x="6867525" y="2455863"/>
          <p14:tracePt t="1927" x="6813550" y="2465388"/>
          <p14:tracePt t="1944" x="6759575" y="2465388"/>
          <p14:tracePt t="1961" x="6742113" y="2465388"/>
          <p14:tracePt t="1977" x="6715125" y="2465388"/>
          <p14:tracePt t="1994" x="6697663" y="2473325"/>
          <p14:tracePt t="2123" x="6697663" y="2482850"/>
          <p14:tracePt t="2133" x="6688138" y="2482850"/>
          <p14:tracePt t="2163" x="6688138" y="2490788"/>
          <p14:tracePt t="2173" x="6680200" y="2490788"/>
          <p14:tracePt t="2183" x="6670675" y="2500313"/>
          <p14:tracePt t="2194" x="6661150" y="2500313"/>
          <p14:tracePt t="2213" x="6653213" y="2509838"/>
          <p14:tracePt t="2243" x="6643688" y="2509838"/>
          <p14:tracePt t="2263" x="6643688" y="2517775"/>
          <p14:tracePt t="2273" x="6634163" y="2517775"/>
          <p14:tracePt t="2283" x="6626225" y="2517775"/>
          <p14:tracePt t="2303" x="6616700" y="2517775"/>
          <p14:tracePt t="2323" x="6608763" y="2517775"/>
          <p14:tracePt t="2353" x="6599238" y="2517775"/>
          <p14:tracePt t="2573" x="6608763" y="2517775"/>
          <p14:tracePt t="2584" x="6634163" y="2517775"/>
          <p14:tracePt t="2593" x="6661150" y="2517775"/>
          <p14:tracePt t="2603" x="6697663" y="2517775"/>
          <p14:tracePt t="2613" x="6742113" y="2527300"/>
          <p14:tracePt t="2627" x="6796088" y="2536825"/>
          <p14:tracePt t="2644" x="6894513" y="2554288"/>
          <p14:tracePt t="2661" x="6919913" y="2571750"/>
          <p14:tracePt t="2677" x="6973888" y="2581275"/>
          <p14:tracePt t="2694" x="6991350" y="2581275"/>
          <p14:tracePt t="2727" x="7000875" y="2589213"/>
          <p14:tracePt t="2934" x="7010400" y="2598738"/>
          <p14:tracePt t="2954" x="7018338" y="2608263"/>
          <p14:tracePt t="2964" x="7037388" y="2625725"/>
          <p14:tracePt t="2974" x="7037388" y="2643188"/>
          <p14:tracePt t="2984" x="7054850" y="2652713"/>
          <p14:tracePt t="2994" x="7054850" y="2660650"/>
          <p14:tracePt t="3011" x="7062788" y="2670175"/>
          <p14:tracePt t="3027" x="7062788" y="2679700"/>
          <p14:tracePt t="3054" x="7072313" y="2679700"/>
          <p14:tracePt t="3294" x="7072313" y="2687638"/>
          <p14:tracePt t="3304" x="7072313" y="2697163"/>
          <p14:tracePt t="3314" x="7072313" y="2724150"/>
          <p14:tracePt t="3327" x="7072313" y="2751138"/>
          <p14:tracePt t="3344" x="7081838" y="2867025"/>
          <p14:tracePt t="3361" x="7081838" y="2965450"/>
          <p14:tracePt t="3377" x="7099300" y="3214688"/>
          <p14:tracePt t="3394" x="7108825" y="3455988"/>
          <p14:tracePt t="3411" x="7108825" y="3608388"/>
          <p14:tracePt t="3427" x="7126288" y="3973513"/>
          <p14:tracePt t="3444" x="7126288" y="4197350"/>
          <p14:tracePt t="3460" x="7126288" y="4303713"/>
          <p14:tracePt t="3477" x="7126288" y="4429125"/>
          <p14:tracePt t="3494" x="7126288" y="4456113"/>
          <p14:tracePt t="3510" x="7126288" y="4483100"/>
          <p14:tracePt t="3764" x="7126288" y="4446588"/>
          <p14:tracePt t="3775" x="7116763" y="4241800"/>
          <p14:tracePt t="3785" x="7099300" y="3732213"/>
          <p14:tracePt t="3795" x="7081838" y="3125788"/>
          <p14:tracePt t="3810" x="7081838" y="2616200"/>
          <p14:tracePt t="3827" x="7081838" y="1919288"/>
          <p14:tracePt t="3844" x="7081838" y="1785938"/>
          <p14:tracePt t="3860" x="7081838" y="1687513"/>
          <p14:tracePt t="3877" x="7081838" y="1670050"/>
          <p14:tracePt t="3925" x="7081838" y="1679575"/>
          <p14:tracePt t="3935" x="7081838" y="1724025"/>
          <p14:tracePt t="3945" x="7081838" y="1830388"/>
          <p14:tracePt t="3960" x="7081838" y="2044700"/>
          <p14:tracePt t="3977" x="7081838" y="2795588"/>
          <p14:tracePt t="3994" x="7081838" y="3089275"/>
          <p14:tracePt t="4010" x="7081838" y="3465513"/>
          <p14:tracePt t="4027" x="7081838" y="3581400"/>
          <p14:tracePt t="4044" x="7081838" y="3598863"/>
          <p14:tracePt t="4060" x="7081838" y="3608388"/>
          <p14:tracePt t="4094" x="7081838" y="3509963"/>
          <p14:tracePt t="4110" x="7072313" y="2982913"/>
          <p14:tracePt t="4127" x="7072313" y="2741613"/>
          <p14:tracePt t="4144" x="7072313" y="2687638"/>
          <p14:tracePt t="4161" x="7072313" y="2660650"/>
          <p14:tracePt t="4194" x="7072313" y="2687638"/>
          <p14:tracePt t="4210" x="7072313" y="3054350"/>
          <p14:tracePt t="4227" x="7089775" y="3509963"/>
          <p14:tracePt t="4244" x="7089775" y="3598863"/>
          <p14:tracePt t="4260" x="7099300" y="3660775"/>
          <p14:tracePt t="4277" x="7099300" y="3670300"/>
          <p14:tracePt t="4294" x="7099300" y="3598863"/>
          <p14:tracePt t="4310" x="7099300" y="2527300"/>
          <p14:tracePt t="4327" x="7108825" y="1751013"/>
          <p14:tracePt t="4344" x="7126288" y="1598613"/>
          <p14:tracePt t="4360" x="7126288" y="1500188"/>
          <p14:tracePt t="4377" x="7126288" y="1482725"/>
          <p14:tracePt t="4410" x="7161213" y="1652588"/>
          <p14:tracePt t="4427" x="7251700" y="2286000"/>
          <p14:tracePt t="4444" x="7277100" y="2517775"/>
          <p14:tracePt t="4460" x="7296150" y="2714625"/>
          <p14:tracePt t="4477" x="7304088" y="2776538"/>
          <p14:tracePt t="4510" x="7304088" y="2786063"/>
          <p14:tracePt t="4615" x="7304088" y="2803525"/>
          <p14:tracePt t="4625" x="7313613" y="2840038"/>
          <p14:tracePt t="4635" x="7323138" y="2901950"/>
          <p14:tracePt t="4646" x="7323138" y="2965450"/>
          <p14:tracePt t="4660" x="7323138" y="2990850"/>
          <p14:tracePt t="4677" x="7323138" y="3027363"/>
          <p14:tracePt t="4694" x="7323138" y="3036888"/>
          <p14:tracePt t="4710" x="7323138" y="3044825"/>
          <p14:tracePt t="4746" x="7323138" y="3036888"/>
          <p14:tracePt t="4760" x="7323138" y="2965450"/>
          <p14:tracePt t="4777" x="7323138" y="2741613"/>
          <p14:tracePt t="4794" x="7323138" y="2616200"/>
          <p14:tracePt t="4810" x="7323138" y="2446338"/>
          <p14:tracePt t="4827" x="7323138" y="2374900"/>
          <p14:tracePt t="4844" x="7323138" y="2357438"/>
          <p14:tracePt t="4877" x="7323138" y="2366963"/>
          <p14:tracePt t="4894" x="7323138" y="2419350"/>
          <p14:tracePt t="4910" x="7323138" y="2616200"/>
          <p14:tracePt t="4927" x="7304088" y="2894013"/>
          <p14:tracePt t="4944" x="7296150" y="3000375"/>
          <p14:tracePt t="4960" x="7286625" y="3152775"/>
          <p14:tracePt t="4977" x="7286625" y="3224213"/>
          <p14:tracePt t="4994" x="7277100" y="3241675"/>
          <p14:tracePt t="5010" x="7277100" y="3251200"/>
          <p14:tracePt t="5027" x="7277100" y="3259138"/>
          <p14:tracePt t="5060" x="7277100" y="3286125"/>
          <p14:tracePt t="5077" x="7277100" y="3394075"/>
          <p14:tracePt t="5094" x="7286625" y="3455988"/>
          <p14:tracePt t="5110" x="7313613" y="3589338"/>
          <p14:tracePt t="5127" x="7340600" y="3660775"/>
          <p14:tracePt t="5144" x="7348538" y="3679825"/>
          <p14:tracePt t="5160" x="7348538" y="3687763"/>
          <p14:tracePt t="5177" x="7358063" y="3697288"/>
          <p14:tracePt t="5194" x="7358063" y="3705225"/>
          <p14:tracePt t="5446" x="7358063" y="3714750"/>
          <p14:tracePt t="5456" x="7358063" y="3751263"/>
          <p14:tracePt t="5466" x="7348538" y="3813175"/>
          <p14:tracePt t="5477" x="7313613" y="3919538"/>
          <p14:tracePt t="5494" x="7269163" y="4081463"/>
          <p14:tracePt t="5510" x="7197725" y="4348163"/>
          <p14:tracePt t="5527" x="7143750" y="4483100"/>
          <p14:tracePt t="5544" x="7126288" y="4527550"/>
          <p14:tracePt t="5560" x="7108825" y="4562475"/>
          <p14:tracePt t="5577" x="7108825" y="4581525"/>
          <p14:tracePt t="5594" x="7099300" y="4581525"/>
          <p14:tracePt t="5610" x="7089775" y="4598988"/>
          <p14:tracePt t="5627" x="7081838" y="4633913"/>
          <p14:tracePt t="5644" x="7072313" y="4643438"/>
          <p14:tracePt t="5660" x="7072313" y="4670425"/>
          <p14:tracePt t="5677" x="7054850" y="4714875"/>
          <p14:tracePt t="5694" x="7045325" y="4732338"/>
          <p14:tracePt t="5710" x="7045325" y="4751388"/>
          <p14:tracePt t="5727" x="7045325" y="4768850"/>
          <p14:tracePt t="6297" x="7037388" y="4768850"/>
          <p14:tracePt t="6307" x="7018338" y="4759325"/>
          <p14:tracePt t="6317" x="6991350" y="4724400"/>
          <p14:tracePt t="6327" x="6946900" y="4679950"/>
          <p14:tracePt t="6343" x="6894513" y="4625975"/>
          <p14:tracePt t="6360" x="6769100" y="4527550"/>
          <p14:tracePt t="6377" x="6670675" y="4456113"/>
          <p14:tracePt t="6393" x="6634163" y="4429125"/>
          <p14:tracePt t="6410" x="6572250" y="4411663"/>
          <p14:tracePt t="6427" x="6554788" y="4411663"/>
          <p14:tracePt t="6443" x="6537325" y="4411663"/>
          <p14:tracePt t="6477" x="6527800" y="4411663"/>
          <p14:tracePt t="6497" x="6518275" y="4419600"/>
          <p14:tracePt t="6510" x="6500813" y="4438650"/>
          <p14:tracePt t="6527" x="6483350" y="4483100"/>
          <p14:tracePt t="6543" x="6473825" y="4500563"/>
          <p14:tracePt t="6560" x="6456363" y="4527550"/>
          <p14:tracePt t="6577" x="6438900" y="454501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030" t="32690" r="38628" b="14647"/>
          <a:stretch/>
        </p:blipFill>
        <p:spPr>
          <a:xfrm>
            <a:off x="3978443" y="268963"/>
            <a:ext cx="4443662" cy="646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3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158"/>
    </mc:Choice>
    <mc:Fallback xmlns="">
      <p:transition advTm="7515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546" x="6438900" y="4537075"/>
          <p14:tracePt t="30596" x="6823075" y="4133850"/>
          <p14:tracePt t="30614" x="6894513" y="4071938"/>
          <p14:tracePt t="30631" x="6965950" y="3983038"/>
          <p14:tracePt t="30648" x="6991350" y="3946525"/>
          <p14:tracePt t="30664" x="7000875" y="3946525"/>
          <p14:tracePt t="30681" x="7010400" y="3938588"/>
          <p14:tracePt t="30698" x="7010400" y="3929063"/>
          <p14:tracePt t="30856" x="7018338" y="3929063"/>
          <p14:tracePt t="30876" x="7037388" y="3929063"/>
          <p14:tracePt t="30896" x="7045325" y="3929063"/>
          <p14:tracePt t="30917" x="7054850" y="3929063"/>
          <p14:tracePt t="30936" x="7062788" y="3938588"/>
          <p14:tracePt t="30946" x="7072313" y="3938588"/>
          <p14:tracePt t="30956" x="7072313" y="3946525"/>
          <p14:tracePt t="30967" x="7089775" y="3956050"/>
          <p14:tracePt t="30981" x="7099300" y="3973513"/>
          <p14:tracePt t="30998" x="7126288" y="4000500"/>
          <p14:tracePt t="31014" x="7134225" y="4017963"/>
          <p14:tracePt t="31031" x="7161213" y="4044950"/>
          <p14:tracePt t="31048" x="7197725" y="4071938"/>
          <p14:tracePt t="31064" x="7205663" y="4081463"/>
          <p14:tracePt t="31081" x="7232650" y="4089400"/>
          <p14:tracePt t="31098" x="7242175" y="4098925"/>
          <p14:tracePt t="31114" x="7251700" y="4098925"/>
          <p14:tracePt t="31176" x="7259638" y="4098925"/>
          <p14:tracePt t="31187" x="7269163" y="4098925"/>
          <p14:tracePt t="31196" x="7277100" y="4098925"/>
          <p14:tracePt t="31206" x="7296150" y="4108450"/>
          <p14:tracePt t="31217" x="7304088" y="4108450"/>
          <p14:tracePt t="31231" x="7313613" y="4108450"/>
          <p14:tracePt t="31248" x="7331075" y="4108450"/>
          <p14:tracePt t="31264" x="7340600" y="4116388"/>
          <p14:tracePt t="31281" x="7358063" y="4116388"/>
          <p14:tracePt t="32578" x="7348538" y="4116388"/>
          <p14:tracePt t="32588" x="7340600" y="4116388"/>
          <p14:tracePt t="32599" x="7323138" y="4116388"/>
          <p14:tracePt t="32608" x="7313613" y="4116388"/>
          <p14:tracePt t="32618" x="7296150" y="4116388"/>
          <p14:tracePt t="32631" x="7277100" y="4116388"/>
          <p14:tracePt t="32648" x="7242175" y="4116388"/>
          <p14:tracePt t="32664" x="7224713" y="4108450"/>
          <p14:tracePt t="32681" x="7180263" y="4108450"/>
          <p14:tracePt t="32698" x="7126288" y="4108450"/>
          <p14:tracePt t="32714" x="7099300" y="4098925"/>
          <p14:tracePt t="32731" x="7054850" y="4098925"/>
          <p14:tracePt t="32748" x="7010400" y="4089400"/>
          <p14:tracePt t="32764" x="6991350" y="4089400"/>
          <p14:tracePt t="32781" x="6956425" y="4089400"/>
          <p14:tracePt t="32798" x="6919913" y="4089400"/>
          <p14:tracePt t="32814" x="6911975" y="4089400"/>
          <p14:tracePt t="32831" x="6894513" y="4089400"/>
          <p14:tracePt t="32848" x="6875463" y="4089400"/>
          <p14:tracePt t="32864" x="6867525" y="4089400"/>
          <p14:tracePt t="32881" x="6848475" y="4089400"/>
          <p14:tracePt t="32914" x="6840538" y="4089400"/>
          <p14:tracePt t="32931" x="6831013" y="4089400"/>
          <p14:tracePt t="32948" x="6813550" y="4089400"/>
          <p14:tracePt t="32981" x="6804025" y="4089400"/>
          <p14:tracePt t="32998" x="6786563" y="4089400"/>
          <p14:tracePt t="33014" x="6777038" y="4089400"/>
          <p14:tracePt t="33031" x="6769100" y="4098925"/>
          <p14:tracePt t="33048" x="6742113" y="4098925"/>
          <p14:tracePt t="33064" x="6732588" y="4098925"/>
          <p14:tracePt t="33081" x="6705600" y="4098925"/>
          <p14:tracePt t="33097" x="6697663" y="4098925"/>
          <p14:tracePt t="33114" x="6680200" y="4098925"/>
          <p14:tracePt t="33131" x="6661150" y="4098925"/>
          <p14:tracePt t="33147" x="6643688" y="4098925"/>
          <p14:tracePt t="33164" x="6626225" y="4098925"/>
          <p14:tracePt t="33181" x="6608763" y="4098925"/>
          <p14:tracePt t="33197" x="6599238" y="4098925"/>
          <p14:tracePt t="33214" x="6572250" y="4098925"/>
          <p14:tracePt t="33231" x="6545263" y="4098925"/>
          <p14:tracePt t="33264" x="6518275" y="4098925"/>
          <p14:tracePt t="33281" x="6500813" y="4098925"/>
          <p14:tracePt t="33297" x="6491288" y="4098925"/>
          <p14:tracePt t="33314" x="6483350" y="4098925"/>
          <p14:tracePt t="33331" x="6465888" y="4098925"/>
          <p14:tracePt t="33347" x="6456363" y="4098925"/>
          <p14:tracePt t="33439" x="6473825" y="4098925"/>
          <p14:tracePt t="33450" x="6537325" y="4098925"/>
          <p14:tracePt t="33459" x="6661150" y="4098925"/>
          <p14:tracePt t="33469" x="6813550" y="4089400"/>
          <p14:tracePt t="33481" x="6965950" y="4081463"/>
          <p14:tracePt t="33497" x="7116763" y="4071938"/>
          <p14:tracePt t="33514" x="7296150" y="4062413"/>
          <p14:tracePt t="33531" x="7375525" y="4054475"/>
          <p14:tracePt t="33547" x="7385050" y="4054475"/>
          <p14:tracePt t="33550" x="7402513" y="4054475"/>
          <p14:tracePt t="33609" x="7375525" y="4054475"/>
          <p14:tracePt t="33619" x="7286625" y="4062413"/>
          <p14:tracePt t="33629" x="7170738" y="4089400"/>
          <p14:tracePt t="33639" x="7010400" y="4125913"/>
          <p14:tracePt t="33650" x="6823075" y="4160838"/>
          <p14:tracePt t="33664" x="6705600" y="4197350"/>
          <p14:tracePt t="33681" x="6562725" y="4232275"/>
          <p14:tracePt t="33698" x="6537325" y="4232275"/>
          <p14:tracePt t="33714" x="6518275" y="4232275"/>
          <p14:tracePt t="33759" x="6537325" y="4232275"/>
          <p14:tracePt t="33769" x="6589713" y="4232275"/>
          <p14:tracePt t="33781" x="6688138" y="4214813"/>
          <p14:tracePt t="33797" x="6796088" y="4205288"/>
          <p14:tracePt t="33814" x="6965950" y="4179888"/>
          <p14:tracePt t="33831" x="7054850" y="4170363"/>
          <p14:tracePt t="33847" x="7062788" y="4160838"/>
          <p14:tracePt t="33864" x="7081838" y="4160838"/>
          <p14:tracePt t="33999" x="7099300" y="4160838"/>
          <p14:tracePt t="34010" x="7143750" y="4160838"/>
          <p14:tracePt t="34019" x="7215188" y="4152900"/>
          <p14:tracePt t="34031" x="7286625" y="4152900"/>
          <p14:tracePt t="34047" x="7340600" y="4152900"/>
          <p14:tracePt t="34064" x="7394575" y="4152900"/>
          <p14:tracePt t="34081" x="7412038" y="4152900"/>
          <p14:tracePt t="34150" x="7402513" y="4143375"/>
          <p14:tracePt t="34160" x="7385050" y="4143375"/>
          <p14:tracePt t="34170" x="7358063" y="4133850"/>
          <p14:tracePt t="34180" x="7331075" y="4125913"/>
          <p14:tracePt t="34197" x="7304088" y="4125913"/>
          <p14:tracePt t="34214" x="7277100" y="4108450"/>
          <p14:tracePt t="34231" x="7269163" y="4108450"/>
          <p14:tracePt t="34264" x="7259638" y="4108450"/>
          <p14:tracePt t="34281" x="7259638" y="4098925"/>
          <p14:tracePt t="34440" x="7259638" y="4089400"/>
          <p14:tracePt t="34450" x="7277100" y="4089400"/>
          <p14:tracePt t="34460" x="7286625" y="4081463"/>
          <p14:tracePt t="34470" x="7304088" y="4081463"/>
          <p14:tracePt t="34480" x="7313613" y="4081463"/>
          <p14:tracePt t="34497" x="7331075" y="4071938"/>
          <p14:tracePt t="34514" x="7348538" y="4071938"/>
          <p14:tracePt t="34530" x="7367588" y="4062413"/>
          <p14:tracePt t="34564" x="7375525" y="4062413"/>
          <p14:tracePt t="34640" x="7348538" y="4054475"/>
          <p14:tracePt t="34650" x="7313613" y="4037013"/>
          <p14:tracePt t="34660" x="7259638" y="4017963"/>
          <p14:tracePt t="34670" x="7188200" y="4000500"/>
          <p14:tracePt t="34680" x="7108825" y="3983038"/>
          <p14:tracePt t="34697" x="7018338" y="3965575"/>
          <p14:tracePt t="34714" x="6840538" y="3938588"/>
          <p14:tracePt t="34731" x="6670675" y="3911600"/>
          <p14:tracePt t="34747" x="6599238" y="3902075"/>
          <p14:tracePt t="34764" x="6465888" y="3902075"/>
          <p14:tracePt t="34781" x="6348413" y="3894138"/>
          <p14:tracePt t="34797" x="6303963" y="3894138"/>
          <p14:tracePt t="34814" x="6205538" y="3894138"/>
          <p14:tracePt t="34830" x="6134100" y="3884613"/>
          <p14:tracePt t="34847" x="6108700" y="3884613"/>
          <p14:tracePt t="34864" x="6045200" y="3884613"/>
          <p14:tracePt t="34880" x="5973763" y="3884613"/>
          <p14:tracePt t="34897" x="5938838" y="3884613"/>
          <p14:tracePt t="34914" x="5848350" y="3884613"/>
          <p14:tracePt t="34930" x="5759450" y="3884613"/>
          <p14:tracePt t="34947" x="5715000" y="3894138"/>
          <p14:tracePt t="34964" x="5599113" y="3902075"/>
          <p14:tracePt t="34980" x="5500688" y="3911600"/>
          <p14:tracePt t="34997" x="5446713" y="3911600"/>
          <p14:tracePt t="35014" x="5340350" y="3911600"/>
          <p14:tracePt t="35030" x="5224463" y="3919538"/>
          <p14:tracePt t="35047" x="5170488" y="3929063"/>
          <p14:tracePt t="35064" x="5062538" y="3938588"/>
          <p14:tracePt t="35080" x="4956175" y="3938588"/>
          <p14:tracePt t="35097" x="4894263" y="3946525"/>
          <p14:tracePt t="35114" x="4768850" y="3946525"/>
          <p14:tracePt t="35130" x="4660900" y="3946525"/>
          <p14:tracePt t="35147" x="4616450" y="3946525"/>
          <p14:tracePt t="35164" x="4554538" y="3956050"/>
          <p14:tracePt t="35180" x="4491038" y="3965575"/>
          <p14:tracePt t="35197" x="4465638" y="3973513"/>
          <p14:tracePt t="35214" x="4438650" y="3973513"/>
          <p14:tracePt t="35230" x="4411663" y="3983038"/>
          <p14:tracePt t="35247" x="4402138" y="3990975"/>
          <p14:tracePt t="35264" x="4375150" y="4000500"/>
          <p14:tracePt t="35280" x="4357688" y="4010025"/>
          <p14:tracePt t="35297" x="4357688" y="4017963"/>
          <p14:tracePt t="35314" x="4348163" y="4027488"/>
          <p14:tracePt t="35330" x="4330700" y="4054475"/>
          <p14:tracePt t="35364" x="4322763" y="4081463"/>
          <p14:tracePt t="35380" x="4322763" y="4089400"/>
          <p14:tracePt t="35397" x="4322763" y="4116388"/>
          <p14:tracePt t="35414" x="4322763" y="4143375"/>
          <p14:tracePt t="35430" x="4322763" y="4152900"/>
          <p14:tracePt t="35447" x="4322763" y="4197350"/>
          <p14:tracePt t="35464" x="4348163" y="4224338"/>
          <p14:tracePt t="35481" x="4375150" y="4259263"/>
          <p14:tracePt t="35497" x="4384675" y="4268788"/>
          <p14:tracePt t="35514" x="4419600" y="4303713"/>
          <p14:tracePt t="35531" x="4438650" y="4322763"/>
          <p14:tracePt t="35547" x="4483100" y="4348163"/>
          <p14:tracePt t="35564" x="4545013" y="4375150"/>
          <p14:tracePt t="35581" x="4572000" y="4384675"/>
          <p14:tracePt t="35597" x="4652963" y="4402138"/>
          <p14:tracePt t="35614" x="4724400" y="4419600"/>
          <p14:tracePt t="35631" x="4768850" y="4429125"/>
          <p14:tracePt t="35647" x="4857750" y="4446588"/>
          <p14:tracePt t="35664" x="4938713" y="4456113"/>
          <p14:tracePt t="35681" x="5037138" y="4456113"/>
          <p14:tracePt t="35697" x="5072063" y="4456113"/>
          <p14:tracePt t="35714" x="5143500" y="4465638"/>
          <p14:tracePt t="35731" x="5214938" y="4465638"/>
          <p14:tracePt t="35747" x="5251450" y="4465638"/>
          <p14:tracePt t="35764" x="5322888" y="4465638"/>
          <p14:tracePt t="35781" x="5411788" y="4465638"/>
          <p14:tracePt t="35797" x="5456238" y="4465638"/>
          <p14:tracePt t="35814" x="5554663" y="4465638"/>
          <p14:tracePt t="35831" x="5680075" y="4465638"/>
          <p14:tracePt t="35847" x="5724525" y="4465638"/>
          <p14:tracePt t="35864" x="5830888" y="4465638"/>
          <p14:tracePt t="35880" x="5884863" y="4465638"/>
          <p14:tracePt t="35897" x="5973763" y="4465638"/>
          <p14:tracePt t="35914" x="6054725" y="4465638"/>
          <p14:tracePt t="35931" x="6126163" y="4465638"/>
          <p14:tracePt t="35947" x="6153150" y="4465638"/>
          <p14:tracePt t="35964" x="6205538" y="4465638"/>
          <p14:tracePt t="35981" x="6259513" y="4465638"/>
          <p14:tracePt t="35997" x="6286500" y="4465638"/>
          <p14:tracePt t="36014" x="6340475" y="4465638"/>
          <p14:tracePt t="36030" x="6367463" y="4465638"/>
          <p14:tracePt t="36047" x="6411913" y="4465638"/>
          <p14:tracePt t="36064" x="6456363" y="4465638"/>
          <p14:tracePt t="36081" x="6500813" y="4465638"/>
          <p14:tracePt t="36097" x="6537325" y="4465638"/>
          <p14:tracePt t="36114" x="6626225" y="4465638"/>
          <p14:tracePt t="36131" x="6670675" y="4465638"/>
          <p14:tracePt t="36147" x="6769100" y="4465638"/>
          <p14:tracePt t="36164" x="6894513" y="4456113"/>
          <p14:tracePt t="36180" x="6956425" y="4446588"/>
          <p14:tracePt t="36197" x="7089775" y="4402138"/>
          <p14:tracePt t="36214" x="7205663" y="4357688"/>
          <p14:tracePt t="36230" x="7242175" y="4348163"/>
          <p14:tracePt t="36247" x="7269163" y="4330700"/>
          <p14:tracePt t="36472" x="7277100" y="4330700"/>
          <p14:tracePt t="36483" x="7304088" y="4330700"/>
          <p14:tracePt t="36492" x="7331075" y="4340225"/>
          <p14:tracePt t="36502" x="7367588" y="4357688"/>
          <p14:tracePt t="36514" x="7412038" y="4375150"/>
          <p14:tracePt t="36530" x="7456488" y="4402138"/>
          <p14:tracePt t="36547" x="7537450" y="4456113"/>
          <p14:tracePt t="36564" x="7589838" y="4491038"/>
          <p14:tracePt t="36580" x="7608888" y="4500563"/>
          <p14:tracePt t="36597" x="7634288" y="4510088"/>
          <p14:tracePt t="36614" x="7661275" y="4518025"/>
          <p14:tracePt t="36630" x="7670800" y="4518025"/>
          <p14:tracePt t="36664" x="7680325" y="4518025"/>
          <p14:tracePt t="36680" x="7688263" y="4518025"/>
          <p14:tracePt t="36697" x="7705725" y="4518025"/>
          <p14:tracePt t="36714" x="7732713" y="4518025"/>
          <p14:tracePt t="36730" x="7759700" y="4518025"/>
          <p14:tracePt t="36747" x="7796213" y="4518025"/>
          <p14:tracePt t="36764" x="7840663" y="4500563"/>
          <p14:tracePt t="36780" x="7858125" y="4473575"/>
          <p14:tracePt t="36797" x="7894638" y="4438650"/>
          <p14:tracePt t="36814" x="7912100" y="4402138"/>
          <p14:tracePt t="36830" x="7920038" y="4394200"/>
          <p14:tracePt t="36847" x="7920038" y="4367213"/>
          <p14:tracePt t="36864" x="7920038" y="4348163"/>
          <p14:tracePt t="36880" x="7920038" y="4330700"/>
          <p14:tracePt t="36897" x="7920038" y="4313238"/>
          <p14:tracePt t="36914" x="7902575" y="4276725"/>
          <p14:tracePt t="36930" x="7885113" y="4259263"/>
          <p14:tracePt t="36947" x="7858125" y="4214813"/>
          <p14:tracePt t="36964" x="7813675" y="4170363"/>
          <p14:tracePt t="36980" x="7786688" y="4143375"/>
          <p14:tracePt t="36997" x="7751763" y="4098925"/>
          <p14:tracePt t="37014" x="7688263" y="4044950"/>
          <p14:tracePt t="37030" x="7643813" y="4017963"/>
          <p14:tracePt t="37047" x="7562850" y="3973513"/>
          <p14:tracePt t="37064" x="7446963" y="3938588"/>
          <p14:tracePt t="37080" x="7394575" y="3929063"/>
          <p14:tracePt t="37097" x="7269163" y="3902075"/>
          <p14:tracePt t="37114" x="7126288" y="3894138"/>
          <p14:tracePt t="37130" x="7062788" y="3894138"/>
          <p14:tracePt t="37147" x="6929438" y="3884613"/>
          <p14:tracePt t="37163" x="6804025" y="3884613"/>
          <p14:tracePt t="37180" x="6732588" y="3884613"/>
          <p14:tracePt t="37197" x="6572250" y="3884613"/>
          <p14:tracePt t="37213" x="6419850" y="3884613"/>
          <p14:tracePt t="37230" x="6340475" y="3884613"/>
          <p14:tracePt t="37247" x="6170613" y="3884613"/>
          <p14:tracePt t="37263" x="5991225" y="3894138"/>
          <p14:tracePt t="37280" x="5902325" y="3902075"/>
          <p14:tracePt t="37297" x="5724525" y="3919538"/>
          <p14:tracePt t="37314" x="5554663" y="3938588"/>
          <p14:tracePt t="37330" x="5483225" y="3946525"/>
          <p14:tracePt t="37347" x="5330825" y="3973513"/>
          <p14:tracePt t="37363" x="5187950" y="4000500"/>
          <p14:tracePt t="37380" x="5116513" y="4010025"/>
          <p14:tracePt t="37397" x="5010150" y="4027488"/>
          <p14:tracePt t="37413" x="4902200" y="4037013"/>
          <p14:tracePt t="37430" x="4867275" y="4044950"/>
          <p14:tracePt t="37447" x="4803775" y="4054475"/>
          <p14:tracePt t="37463" x="4751388" y="4071938"/>
          <p14:tracePt t="37480" x="4732338" y="4071938"/>
          <p14:tracePt t="37497" x="4670425" y="4089400"/>
          <p14:tracePt t="37513" x="4625975" y="4098925"/>
          <p14:tracePt t="37530" x="4608513" y="4116388"/>
          <p14:tracePt t="37547" x="4572000" y="4133850"/>
          <p14:tracePt t="37563" x="4545013" y="4152900"/>
          <p14:tracePt t="37580" x="4537075" y="4160838"/>
          <p14:tracePt t="37597" x="4527550" y="4179888"/>
          <p14:tracePt t="37614" x="4518025" y="4197350"/>
          <p14:tracePt t="37630" x="4510088" y="4197350"/>
          <p14:tracePt t="37647" x="4510088" y="4205288"/>
          <p14:tracePt t="37664" x="4510088" y="4224338"/>
          <p14:tracePt t="37680" x="4510088" y="4232275"/>
          <p14:tracePt t="37697" x="4510088" y="4259263"/>
          <p14:tracePt t="37713" x="4554538" y="4313238"/>
          <p14:tracePt t="37730" x="4598988" y="4357688"/>
          <p14:tracePt t="37747" x="4741863" y="4456113"/>
          <p14:tracePt t="37763" x="4911725" y="4581525"/>
          <p14:tracePt t="37780" x="5018088" y="4625975"/>
          <p14:tracePt t="37797" x="5224463" y="4705350"/>
          <p14:tracePt t="37813" x="5419725" y="4751388"/>
          <p14:tracePt t="37830" x="5500688" y="4776788"/>
          <p14:tracePt t="37847" x="5715000" y="4795838"/>
          <p14:tracePt t="37863" x="5938838" y="4795838"/>
          <p14:tracePt t="37880" x="6072188" y="4795838"/>
          <p14:tracePt t="37897" x="6323013" y="4768850"/>
          <p14:tracePt t="37913" x="6554788" y="4741863"/>
          <p14:tracePt t="37930" x="6688138" y="4724400"/>
          <p14:tracePt t="37947" x="6929438" y="4679950"/>
          <p14:tracePt t="37963" x="7153275" y="4643438"/>
          <p14:tracePt t="37980" x="7259638" y="4608513"/>
          <p14:tracePt t="37997" x="7466013" y="4562475"/>
          <p14:tracePt t="38013" x="7626350" y="4527550"/>
          <p14:tracePt t="38030" x="7697788" y="4510088"/>
          <p14:tracePt t="38047" x="7823200" y="4483100"/>
          <p14:tracePt t="38063" x="7966075" y="4438650"/>
          <p14:tracePt t="38080" x="8027988" y="4419600"/>
          <p14:tracePt t="38097" x="8153400" y="4357688"/>
          <p14:tracePt t="38113" x="8232775" y="4322763"/>
          <p14:tracePt t="38130" x="8277225" y="4303713"/>
          <p14:tracePt t="38147" x="8313738" y="4276725"/>
          <p14:tracePt t="38163" x="8331200" y="4268788"/>
          <p14:tracePt t="38180" x="8340725" y="4268788"/>
          <p14:tracePt t="38213" x="8340725" y="4259263"/>
          <p14:tracePt t="38230" x="8340725" y="4241800"/>
          <p14:tracePt t="38247" x="8313738" y="4187825"/>
          <p14:tracePt t="38263" x="8242300" y="4108450"/>
          <p14:tracePt t="38280" x="8188325" y="4044950"/>
          <p14:tracePt t="38297" x="8018463" y="3929063"/>
          <p14:tracePt t="38313" x="7848600" y="3840163"/>
          <p14:tracePt t="38330" x="7759700" y="3813175"/>
          <p14:tracePt t="38347" x="7599363" y="3768725"/>
          <p14:tracePt t="38363" x="7456488" y="3741738"/>
          <p14:tracePt t="38380" x="7394575" y="3732213"/>
          <p14:tracePt t="38397" x="7259638" y="3732213"/>
          <p14:tracePt t="38413" x="7126288" y="3732213"/>
          <p14:tracePt t="38430" x="7054850" y="3732213"/>
          <p14:tracePt t="38447" x="6911975" y="3732213"/>
          <p14:tracePt t="38463" x="6777038" y="3732213"/>
          <p14:tracePt t="38480" x="6705600" y="3741738"/>
          <p14:tracePt t="38497" x="6572250" y="3759200"/>
          <p14:tracePt t="38513" x="6510338" y="3759200"/>
          <p14:tracePt t="38530" x="6394450" y="3776663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09" t="31544" r="38806" b="15904"/>
          <a:stretch/>
        </p:blipFill>
        <p:spPr>
          <a:xfrm>
            <a:off x="3721770" y="268963"/>
            <a:ext cx="4443662" cy="647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7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775"/>
    </mc:Choice>
    <mc:Fallback xmlns="">
      <p:transition advTm="45775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40418" t="32095" r="38562" b="16276"/>
          <a:stretch/>
        </p:blipFill>
        <p:spPr>
          <a:xfrm>
            <a:off x="3898232" y="268963"/>
            <a:ext cx="4668252" cy="644663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الحدود المكانية تحديدا بالتطبيق على ........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841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247"/>
    </mc:Choice>
    <mc:Fallback xmlns="">
      <p:transition advTm="124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23" t="34536" r="38636" b="14488"/>
          <a:stretch/>
        </p:blipFill>
        <p:spPr>
          <a:xfrm>
            <a:off x="3737811" y="268963"/>
            <a:ext cx="4539916" cy="63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28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550"/>
    </mc:Choice>
    <mc:Fallback xmlns="">
      <p:transition advTm="7155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08" t="34606" r="38591" b="13914"/>
          <a:stretch/>
        </p:blipFill>
        <p:spPr>
          <a:xfrm>
            <a:off x="3785937" y="419336"/>
            <a:ext cx="4443663" cy="627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3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288"/>
    </mc:Choice>
    <mc:Fallback xmlns="">
      <p:transition advTm="252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751" x="795338" y="5045075"/>
          <p14:tracePt t="14202" x="795338" y="5037138"/>
          <p14:tracePt t="14212" x="803275" y="5027613"/>
          <p14:tracePt t="14223" x="893763" y="4983163"/>
          <p14:tracePt t="14237" x="1125538" y="4875213"/>
          <p14:tracePt t="14254" x="2009775" y="4562475"/>
          <p14:tracePt t="14270" x="2490788" y="4438650"/>
          <p14:tracePt t="14287" x="3367088" y="4268788"/>
          <p14:tracePt t="14304" x="4054475" y="4152900"/>
          <p14:tracePt t="14320" x="4330700" y="4108450"/>
          <p14:tracePt t="14337" x="4705350" y="4037013"/>
          <p14:tracePt t="14354" x="4902200" y="3973513"/>
          <p14:tracePt t="14370" x="4983163" y="3938588"/>
          <p14:tracePt t="14387" x="5089525" y="3867150"/>
          <p14:tracePt t="14404" x="5197475" y="3751263"/>
          <p14:tracePt t="14420" x="5268913" y="3697288"/>
          <p14:tracePt t="14437" x="5295900" y="3660775"/>
          <p14:tracePt t="14673" x="5313363" y="3643313"/>
          <p14:tracePt t="14683" x="5340350" y="3616325"/>
          <p14:tracePt t="14693" x="5419725" y="3544888"/>
          <p14:tracePt t="14704" x="5527675" y="3465513"/>
          <p14:tracePt t="14720" x="5697538" y="3330575"/>
          <p14:tracePt t="14737" x="6000750" y="3108325"/>
          <p14:tracePt t="14754" x="6205538" y="2946400"/>
          <p14:tracePt t="14770" x="6276975" y="2894013"/>
          <p14:tracePt t="14787" x="6357938" y="2822575"/>
          <p14:tracePt t="14804" x="6394450" y="2795588"/>
          <p14:tracePt t="14820" x="6394450" y="2786063"/>
          <p14:tracePt t="14837" x="6402388" y="27860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200" t="38190" r="38393" b="8860"/>
          <a:stretch/>
        </p:blipFill>
        <p:spPr>
          <a:xfrm>
            <a:off x="3737810" y="467651"/>
            <a:ext cx="4267199" cy="622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07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892"/>
    </mc:Choice>
    <mc:Fallback xmlns="">
      <p:transition advTm="198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65" x="6402388" y="2768600"/>
          <p14:tracePt t="3175" x="6402388" y="2751138"/>
          <p14:tracePt t="3185" x="6394450" y="2724150"/>
          <p14:tracePt t="3197" x="6367463" y="2660650"/>
          <p14:tracePt t="3214" x="6323013" y="2562225"/>
          <p14:tracePt t="3231" x="6205538" y="2322513"/>
          <p14:tracePt t="3247" x="6134100" y="2116138"/>
          <p14:tracePt t="3265" x="6099175" y="2000250"/>
          <p14:tracePt t="3281" x="6089650" y="1982788"/>
          <p14:tracePt t="3297" x="6089650" y="1955800"/>
          <p14:tracePt t="3375" x="6099175" y="1955800"/>
          <p14:tracePt t="3385" x="6108700" y="1955800"/>
          <p14:tracePt t="3395" x="6126163" y="1955800"/>
          <p14:tracePt t="3405" x="6143625" y="1973263"/>
          <p14:tracePt t="3416" x="6153150" y="1990725"/>
          <p14:tracePt t="3431" x="6170613" y="2009775"/>
          <p14:tracePt t="3447" x="6197600" y="2054225"/>
          <p14:tracePt t="3464" x="6205538" y="2071688"/>
          <p14:tracePt t="3481" x="6205538" y="2089150"/>
          <p14:tracePt t="3497" x="6215063" y="2098675"/>
          <p14:tracePt t="3514" x="6215063" y="2108200"/>
          <p14:tracePt t="3547" x="6215063" y="2116138"/>
          <p14:tracePt t="3564" x="6215063" y="2133600"/>
          <p14:tracePt t="3581" x="6215063" y="2170113"/>
          <p14:tracePt t="3597" x="6215063" y="2214563"/>
          <p14:tracePt t="3614" x="6215063" y="2241550"/>
          <p14:tracePt t="3631" x="6224588" y="2295525"/>
          <p14:tracePt t="3647" x="6224588" y="2330450"/>
          <p14:tracePt t="3664" x="6224588" y="2347913"/>
          <p14:tracePt t="3681" x="6224588" y="2357438"/>
          <p14:tracePt t="3726" x="6224588" y="2366963"/>
          <p14:tracePt t="4276" x="6224588" y="2374900"/>
          <p14:tracePt t="4286" x="6224588" y="2384425"/>
          <p14:tracePt t="4296" x="6232525" y="2401888"/>
          <p14:tracePt t="4307" x="6242050" y="2428875"/>
          <p14:tracePt t="4317" x="6242050" y="2446338"/>
          <p14:tracePt t="4331" x="6251575" y="2455863"/>
          <p14:tracePt t="4347" x="6251575" y="2490788"/>
          <p14:tracePt t="4364" x="6251575" y="2500313"/>
          <p14:tracePt t="4380" x="6251575" y="2517775"/>
          <p14:tracePt t="4397" x="6259513" y="2536825"/>
          <p14:tracePt t="4414" x="6259513" y="2544763"/>
          <p14:tracePt t="4430" x="6259513" y="2554288"/>
          <p14:tracePt t="4447" x="6259513" y="2562225"/>
          <p14:tracePt t="4787" x="6259513" y="2571750"/>
          <p14:tracePt t="4797" x="6259513" y="2598738"/>
          <p14:tracePt t="4807" x="6259513" y="2660650"/>
          <p14:tracePt t="4817" x="6259513" y="2751138"/>
          <p14:tracePt t="4830" x="6259513" y="2847975"/>
          <p14:tracePt t="4847" x="6259513" y="3071813"/>
          <p14:tracePt t="4864" x="6259513" y="3205163"/>
          <p14:tracePt t="4881" x="6259513" y="3411538"/>
          <p14:tracePt t="4897" x="6286500" y="3598863"/>
          <p14:tracePt t="4914" x="6296025" y="3679825"/>
          <p14:tracePt t="4930" x="6313488" y="3840163"/>
          <p14:tracePt t="4947" x="6323013" y="3938588"/>
          <p14:tracePt t="4964" x="6330950" y="3973513"/>
          <p14:tracePt t="4980" x="6340475" y="4017963"/>
          <p14:tracePt t="4997" x="6340475" y="4044950"/>
          <p14:tracePt t="5030" x="6340475" y="4054475"/>
          <p14:tracePt t="5317" x="6340475" y="4062413"/>
          <p14:tracePt t="5327" x="6340475" y="4098925"/>
          <p14:tracePt t="5338" x="6348413" y="4152900"/>
          <p14:tracePt t="5348" x="6357938" y="4214813"/>
          <p14:tracePt t="5364" x="6357938" y="4286250"/>
          <p14:tracePt t="5380" x="6375400" y="4438650"/>
          <p14:tracePt t="5397" x="6394450" y="4633913"/>
          <p14:tracePt t="5414" x="6402388" y="4705350"/>
          <p14:tracePt t="5430" x="6411913" y="4813300"/>
          <p14:tracePt t="5447" x="6419850" y="4894263"/>
          <p14:tracePt t="5464" x="6429375" y="4929188"/>
          <p14:tracePt t="5480" x="6429375" y="4983163"/>
          <p14:tracePt t="5497" x="6429375" y="5027613"/>
          <p14:tracePt t="5514" x="6429375" y="5037138"/>
          <p14:tracePt t="5530" x="6429375" y="5045075"/>
          <p14:tracePt t="5598" x="6429375" y="5062538"/>
          <p14:tracePt t="5608" x="6438900" y="5072063"/>
          <p14:tracePt t="5618" x="6438900" y="5089525"/>
          <p14:tracePt t="5630" x="6438900" y="5108575"/>
          <p14:tracePt t="5647" x="6438900" y="5153025"/>
          <p14:tracePt t="5664" x="6438900" y="5180013"/>
          <p14:tracePt t="5680" x="6438900" y="5214938"/>
          <p14:tracePt t="5697" x="6438900" y="5224463"/>
          <p14:tracePt t="5714" x="6438900" y="5241925"/>
          <p14:tracePt t="5798" x="6438900" y="5232400"/>
          <p14:tracePt t="5808" x="6438900" y="5180013"/>
          <p14:tracePt t="5818" x="6438900" y="5081588"/>
          <p14:tracePt t="5830" x="6438900" y="4956175"/>
          <p14:tracePt t="5847" x="6438900" y="4697413"/>
          <p14:tracePt t="5864" x="6446838" y="4545013"/>
          <p14:tracePt t="5880" x="6446838" y="4295775"/>
          <p14:tracePt t="5897" x="6456363" y="4187825"/>
          <p14:tracePt t="5914" x="6456363" y="4044950"/>
          <p14:tracePt t="5930" x="6465888" y="3911600"/>
          <p14:tracePt t="5947" x="6465888" y="3857625"/>
          <p14:tracePt t="5964" x="6465888" y="3732213"/>
          <p14:tracePt t="5980" x="6465888" y="3652838"/>
          <p14:tracePt t="5997" x="6465888" y="3633788"/>
          <p14:tracePt t="6014" x="6465888" y="3608388"/>
          <p14:tracePt t="6047" x="6465888" y="3598863"/>
          <p14:tracePt t="6078" x="6446838" y="3598863"/>
          <p14:tracePt t="6099" x="6438900" y="3598863"/>
          <p14:tracePt t="6108" x="6419850" y="3616325"/>
          <p14:tracePt t="6118" x="6411913" y="3633788"/>
          <p14:tracePt t="6130" x="6394450" y="3652838"/>
          <p14:tracePt t="6147" x="6375400" y="3679825"/>
          <p14:tracePt t="6164" x="6348413" y="3741738"/>
          <p14:tracePt t="6180" x="6348413" y="3795713"/>
          <p14:tracePt t="6197" x="6348413" y="3822700"/>
          <p14:tracePt t="6214" x="6357938" y="3848100"/>
          <p14:tracePt t="6230" x="6402388" y="3884613"/>
          <p14:tracePt t="6247" x="6456363" y="3894138"/>
          <p14:tracePt t="6264" x="6527800" y="3902075"/>
          <p14:tracePt t="6280" x="6581775" y="3902075"/>
          <p14:tracePt t="6297" x="6616700" y="3902075"/>
          <p14:tracePt t="6314" x="6661150" y="3822700"/>
          <p14:tracePt t="6330" x="6724650" y="3562350"/>
          <p14:tracePt t="6347" x="6724650" y="3438525"/>
          <p14:tracePt t="6364" x="6697663" y="3214688"/>
          <p14:tracePt t="6380" x="6634163" y="3071813"/>
          <p14:tracePt t="6397" x="6608763" y="3036888"/>
          <p14:tracePt t="6414" x="6527800" y="2965450"/>
          <p14:tracePt t="6430" x="6438900" y="2955925"/>
          <p14:tracePt t="6447" x="6402388" y="2955925"/>
          <p14:tracePt t="6464" x="6340475" y="2990850"/>
          <p14:tracePt t="6480" x="6276975" y="3098800"/>
          <p14:tracePt t="6497" x="6259513" y="3187700"/>
          <p14:tracePt t="6514" x="6251575" y="3340100"/>
          <p14:tracePt t="6530" x="6296025" y="3482975"/>
          <p14:tracePt t="6547" x="6330950" y="3527425"/>
          <p14:tracePt t="6564" x="6402388" y="3581400"/>
          <p14:tracePt t="6580" x="6500813" y="3598863"/>
          <p14:tracePt t="6597" x="6545263" y="3598863"/>
          <p14:tracePt t="6614" x="6589713" y="3571875"/>
          <p14:tracePt t="6630" x="6634163" y="3446463"/>
          <p14:tracePt t="6647" x="6634163" y="3384550"/>
          <p14:tracePt t="6663" x="6634163" y="3276600"/>
          <p14:tracePt t="6680" x="6616700" y="3224213"/>
          <p14:tracePt t="6697" x="6589713" y="3205163"/>
          <p14:tracePt t="6714" x="6518275" y="3187700"/>
          <p14:tracePt t="6730" x="6446838" y="3197225"/>
          <p14:tracePt t="6747" x="6411913" y="3224213"/>
          <p14:tracePt t="6764" x="6367463" y="3286125"/>
          <p14:tracePt t="6780" x="6330950" y="3384550"/>
          <p14:tracePt t="6797" x="6330950" y="3438525"/>
          <p14:tracePt t="6813" x="6340475" y="3509963"/>
          <p14:tracePt t="6830" x="6384925" y="3554413"/>
          <p14:tracePt t="6847" x="6419850" y="3562350"/>
          <p14:tracePt t="6864" x="6518275" y="3554413"/>
          <p14:tracePt t="6880" x="6599238" y="3465513"/>
          <p14:tracePt t="6897" x="6634163" y="3394075"/>
          <p14:tracePt t="6913" x="6688138" y="3251200"/>
          <p14:tracePt t="6930" x="6697663" y="3179763"/>
          <p14:tracePt t="6947" x="6697663" y="3160713"/>
          <p14:tracePt t="6964" x="6697663" y="3152775"/>
          <p14:tracePt t="6980" x="6680200" y="3152775"/>
          <p14:tracePt t="6997" x="6661150" y="3152775"/>
          <p14:tracePt t="7013" x="6626225" y="3170238"/>
          <p14:tracePt t="7030" x="6589713" y="3224213"/>
          <p14:tracePt t="7047" x="6581775" y="3259138"/>
          <p14:tracePt t="7063" x="6562725" y="3313113"/>
          <p14:tracePt t="7080" x="6562725" y="3357563"/>
          <p14:tracePt t="7097" x="6562725" y="3367088"/>
          <p14:tracePt t="7114" x="6562725" y="3375025"/>
          <p14:tracePt t="7130" x="6599238" y="3375025"/>
          <p14:tracePt t="7147" x="6616700" y="3367088"/>
          <p14:tracePt t="7163" x="6661150" y="3340100"/>
          <p14:tracePt t="7180" x="6680200" y="3322638"/>
          <p14:tracePt t="7197" x="6688138" y="3303588"/>
          <p14:tracePt t="7213" x="6697663" y="3303588"/>
          <p14:tracePt t="7240" x="6697663" y="3295650"/>
          <p14:tracePt t="7309" x="6697663" y="3303588"/>
          <p14:tracePt t="7320" x="6688138" y="3303588"/>
          <p14:tracePt t="7329" x="6688138" y="3313113"/>
          <p14:tracePt t="7410" x="6705600" y="3313113"/>
          <p14:tracePt t="7420" x="6715125" y="3313113"/>
          <p14:tracePt t="7430" x="6724650" y="3313113"/>
          <p14:tracePt t="7440" x="6732588" y="3313113"/>
          <p14:tracePt t="7470" x="6742113" y="3313113"/>
          <p14:tracePt t="7530" x="6742113" y="3322638"/>
          <p14:tracePt t="7540" x="6732588" y="3330575"/>
          <p14:tracePt t="7550" x="6715125" y="3348038"/>
          <p14:tracePt t="7563" x="6661150" y="3375025"/>
          <p14:tracePt t="7580" x="6510338" y="3411538"/>
          <p14:tracePt t="7597" x="6438900" y="3429000"/>
          <p14:tracePt t="7613" x="6313488" y="3429000"/>
          <p14:tracePt t="7630" x="6251575" y="3429000"/>
          <p14:tracePt t="7647" x="6232525" y="3429000"/>
          <p14:tracePt t="7663" x="6215063" y="3429000"/>
          <p14:tracePt t="7820" x="6205538" y="3429000"/>
          <p14:tracePt t="7840" x="6188075" y="3429000"/>
          <p14:tracePt t="7850" x="6161088" y="3429000"/>
          <p14:tracePt t="7860" x="6134100" y="3429000"/>
          <p14:tracePt t="7870" x="6081713" y="3429000"/>
          <p14:tracePt t="7880" x="6010275" y="3419475"/>
          <p14:tracePt t="7897" x="5919788" y="3394075"/>
          <p14:tracePt t="7913" x="5751513" y="3340100"/>
          <p14:tracePt t="7930" x="5572125" y="3276600"/>
          <p14:tracePt t="7947" x="5510213" y="3259138"/>
          <p14:tracePt t="7963" x="5446713" y="3241675"/>
          <p14:tracePt t="7980" x="5411788" y="3232150"/>
          <p14:tracePt t="7997" x="5411788" y="3224213"/>
          <p14:tracePt t="8013" x="5402263" y="3224213"/>
          <p14:tracePt t="8240" x="5402263" y="3232150"/>
          <p14:tracePt t="8250" x="5394325" y="3232150"/>
          <p14:tracePt t="8261" x="5384800" y="3241675"/>
          <p14:tracePt t="8271" x="5375275" y="3268663"/>
          <p14:tracePt t="8281" x="5357813" y="3286125"/>
          <p14:tracePt t="8297" x="5357813" y="3295650"/>
          <p14:tracePt t="8313" x="5340350" y="3322638"/>
          <p14:tracePt t="8330" x="5322888" y="3340100"/>
          <p14:tracePt t="8347" x="5313363" y="3357563"/>
          <p14:tracePt t="8363" x="5303838" y="3367088"/>
          <p14:tracePt t="8380" x="5303838" y="3375025"/>
          <p14:tracePt t="8411" x="5295900" y="3375025"/>
          <p14:tracePt t="8471" x="5295900" y="3384550"/>
          <p14:tracePt t="8481" x="5295900" y="3394075"/>
          <p14:tracePt t="8491" x="5295900" y="3402013"/>
          <p14:tracePt t="8501" x="5286375" y="3402013"/>
          <p14:tracePt t="8513" x="5276850" y="3419475"/>
          <p14:tracePt t="8530" x="5276850" y="3438525"/>
          <p14:tracePt t="8547" x="5276850" y="3455988"/>
          <p14:tracePt t="8563" x="5276850" y="3500438"/>
          <p14:tracePt t="8580" x="5286375" y="3571875"/>
          <p14:tracePt t="8597" x="5303838" y="3608388"/>
          <p14:tracePt t="8613" x="5340350" y="3670300"/>
          <p14:tracePt t="8630" x="5367338" y="3724275"/>
          <p14:tracePt t="8647" x="5375275" y="3724275"/>
          <p14:tracePt t="8663" x="5375275" y="3741738"/>
          <p14:tracePt t="8680" x="5384800" y="3751263"/>
          <p14:tracePt t="8891" x="5402263" y="3751263"/>
          <p14:tracePt t="8901" x="5438775" y="3751263"/>
          <p14:tracePt t="8911" x="5510213" y="3751263"/>
          <p14:tracePt t="8921" x="5616575" y="3751263"/>
          <p14:tracePt t="8932" x="5732463" y="3751263"/>
          <p14:tracePt t="8947" x="5857875" y="3759200"/>
          <p14:tracePt t="8963" x="6108700" y="3857625"/>
          <p14:tracePt t="8980" x="6205538" y="3902075"/>
          <p14:tracePt t="8997" x="6357938" y="4000500"/>
          <p14:tracePt t="9013" x="6456363" y="4081463"/>
          <p14:tracePt t="9030" x="6473825" y="4098925"/>
          <p14:tracePt t="9047" x="6510338" y="4170363"/>
          <p14:tracePt t="9063" x="6537325" y="4295775"/>
          <p14:tracePt t="9080" x="6537325" y="4357688"/>
          <p14:tracePt t="9097" x="6537325" y="4456113"/>
          <p14:tracePt t="9113" x="6510338" y="4545013"/>
          <p14:tracePt t="9130" x="6483350" y="4589463"/>
          <p14:tracePt t="9147" x="6411913" y="4660900"/>
          <p14:tracePt t="9163" x="6269038" y="4724400"/>
          <p14:tracePt t="9180" x="6188075" y="4732338"/>
          <p14:tracePt t="9197" x="6010275" y="4732338"/>
          <p14:tracePt t="9213" x="5813425" y="4679950"/>
          <p14:tracePt t="9230" x="5732463" y="4625975"/>
          <p14:tracePt t="9247" x="5616575" y="4518025"/>
          <p14:tracePt t="9263" x="5545138" y="4429125"/>
          <p14:tracePt t="9280" x="5518150" y="4402138"/>
          <p14:tracePt t="9297" x="5500688" y="4367213"/>
          <p14:tracePt t="9313" x="5491163" y="4348163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195" t="32761" r="38827" b="15220"/>
          <a:stretch/>
        </p:blipFill>
        <p:spPr>
          <a:xfrm>
            <a:off x="3850105" y="268963"/>
            <a:ext cx="4267200" cy="624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7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270"/>
    </mc:Choice>
    <mc:Fallback xmlns="">
      <p:transition advTm="782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75" x="5491163" y="4330700"/>
          <p14:tracePt t="1585" x="5500688" y="4286250"/>
          <p14:tracePt t="1596" x="5589588" y="4187825"/>
          <p14:tracePt t="1606" x="5776913" y="3983038"/>
          <p14:tracePt t="1620" x="6081713" y="3687763"/>
          <p14:tracePt t="1636" x="6688138" y="3116263"/>
          <p14:tracePt t="1653" x="6946900" y="2874963"/>
          <p14:tracePt t="1670" x="7340600" y="2500313"/>
          <p14:tracePt t="1686" x="7545388" y="2286000"/>
          <p14:tracePt t="1703" x="7599363" y="2214563"/>
          <p14:tracePt t="1720" x="7653338" y="2143125"/>
          <p14:tracePt t="1736" x="7661275" y="2125663"/>
          <p14:tracePt t="1770" x="7661275" y="2116138"/>
          <p14:tracePt t="1786" x="7608888" y="1990725"/>
          <p14:tracePt t="1803" x="7545388" y="1866900"/>
          <p14:tracePt t="1820" x="7385050" y="1482725"/>
          <p14:tracePt t="1836" x="7259638" y="1108075"/>
          <p14:tracePt t="1853" x="7224713" y="982663"/>
          <p14:tracePt t="1870" x="7197725" y="795338"/>
          <p14:tracePt t="1886" x="7188200" y="714375"/>
          <p14:tracePt t="1903" x="7180263" y="696913"/>
          <p14:tracePt t="1920" x="7180263" y="679450"/>
          <p14:tracePt t="2146" x="7170738" y="679450"/>
          <p14:tracePt t="2156" x="7153275" y="679450"/>
          <p14:tracePt t="2166" x="7134225" y="679450"/>
          <p14:tracePt t="2176" x="7108825" y="679450"/>
          <p14:tracePt t="2187" x="7089775" y="687388"/>
          <p14:tracePt t="2203" x="7054850" y="696913"/>
          <p14:tracePt t="2220" x="6965950" y="750888"/>
          <p14:tracePt t="2236" x="6894513" y="812800"/>
          <p14:tracePt t="2253" x="6858000" y="847725"/>
          <p14:tracePt t="2270" x="6796088" y="911225"/>
          <p14:tracePt t="2286" x="6759575" y="982663"/>
          <p14:tracePt t="2303" x="6742113" y="1009650"/>
          <p14:tracePt t="2320" x="6732588" y="1036638"/>
          <p14:tracePt t="2336" x="6732588" y="1044575"/>
          <p14:tracePt t="2370" x="6732588" y="1054100"/>
          <p14:tracePt t="2427" x="6732588" y="1062038"/>
          <p14:tracePt t="2447" x="6759575" y="1089025"/>
          <p14:tracePt t="2457" x="6777038" y="1098550"/>
          <p14:tracePt t="2466" x="6804025" y="1125538"/>
          <p14:tracePt t="2477" x="6831013" y="1143000"/>
          <p14:tracePt t="2487" x="6848475" y="1152525"/>
          <p14:tracePt t="2503" x="6858000" y="1169988"/>
          <p14:tracePt t="2520" x="6884988" y="1187450"/>
          <p14:tracePt t="2536" x="6894513" y="1187450"/>
          <p14:tracePt t="2553" x="6902450" y="1187450"/>
          <p14:tracePt t="2570" x="6929438" y="1187450"/>
          <p14:tracePt t="2586" x="6956425" y="1160463"/>
          <p14:tracePt t="2603" x="6973888" y="1125538"/>
          <p14:tracePt t="2620" x="7037388" y="1044575"/>
          <p14:tracePt t="2636" x="7062788" y="990600"/>
          <p14:tracePt t="2653" x="7116763" y="901700"/>
          <p14:tracePt t="2670" x="7143750" y="866775"/>
          <p14:tracePt t="2687" x="7161213" y="847725"/>
          <p14:tracePt t="2703" x="7161213" y="839788"/>
          <p14:tracePt t="2720" x="7161213" y="830263"/>
          <p14:tracePt t="2753" x="7161213" y="822325"/>
          <p14:tracePt t="2770" x="7134225" y="776288"/>
          <p14:tracePt t="2787" x="7018338" y="687388"/>
          <p14:tracePt t="2803" x="6938963" y="642938"/>
          <p14:tracePt t="2820" x="6759575" y="581025"/>
          <p14:tracePt t="2837" x="6616700" y="561975"/>
          <p14:tracePt t="2853" x="6562725" y="561975"/>
          <p14:tracePt t="2870" x="6473825" y="581025"/>
          <p14:tracePt t="2887" x="6419850" y="625475"/>
          <p14:tracePt t="2903" x="6394450" y="660400"/>
          <p14:tracePt t="2919" x="6340475" y="758825"/>
          <p14:tracePt t="2936" x="6323013" y="812800"/>
          <p14:tracePt t="2953" x="6313488" y="938213"/>
          <p14:tracePt t="2969" x="6313488" y="1054100"/>
          <p14:tracePt t="2987" x="6330950" y="1160463"/>
          <p14:tracePt t="3003" x="6357938" y="1196975"/>
          <p14:tracePt t="3019" x="6384925" y="1241425"/>
          <p14:tracePt t="3037" x="6456363" y="1268413"/>
          <p14:tracePt t="3053" x="6510338" y="1268413"/>
          <p14:tracePt t="3070" x="6581775" y="1258888"/>
          <p14:tracePt t="3086" x="6626225" y="1214438"/>
          <p14:tracePt t="3103" x="6705600" y="1143000"/>
          <p14:tracePt t="3119" x="6769100" y="1054100"/>
          <p14:tracePt t="3137" x="6813550" y="1009650"/>
          <p14:tracePt t="3153" x="6813550" y="982663"/>
          <p14:tracePt t="3169" x="6823075" y="973138"/>
          <p14:tracePt t="3207" x="6823075" y="965200"/>
          <p14:tracePt t="3427" x="6831013" y="965200"/>
          <p14:tracePt t="3438" x="6831013" y="973138"/>
          <p14:tracePt t="3448" x="6840538" y="990600"/>
          <p14:tracePt t="3468" x="6840538" y="1009650"/>
          <p14:tracePt t="3488" x="6848475" y="1009650"/>
          <p14:tracePt t="3498" x="6848475" y="1017588"/>
          <p14:tracePt t="3888" x="6848475" y="1027113"/>
          <p14:tracePt t="3898" x="6848475" y="1062038"/>
          <p14:tracePt t="3909" x="6848475" y="1116013"/>
          <p14:tracePt t="3919" x="6848475" y="1179513"/>
          <p14:tracePt t="3936" x="6858000" y="1241425"/>
          <p14:tracePt t="3953" x="6858000" y="1330325"/>
          <p14:tracePt t="3969" x="6858000" y="1374775"/>
          <p14:tracePt t="3986" x="6858000" y="1384300"/>
          <p14:tracePt t="4003" x="6858000" y="1393825"/>
          <p14:tracePt t="4019" x="6858000" y="1401763"/>
          <p14:tracePt t="16318" x="6858000" y="1428750"/>
          <p14:tracePt t="16328" x="6858000" y="1509713"/>
          <p14:tracePt t="16338" x="6858000" y="1697038"/>
          <p14:tracePt t="16351" x="6858000" y="2036763"/>
          <p14:tracePt t="16368" x="6858000" y="2857500"/>
          <p14:tracePt t="16385" x="6858000" y="3241675"/>
          <p14:tracePt t="16401" x="6831013" y="3857625"/>
          <p14:tracePt t="16418" x="6823075" y="4276725"/>
          <p14:tracePt t="16435" x="6823075" y="4384675"/>
          <p14:tracePt t="16451" x="6813550" y="4473575"/>
          <p14:tracePt t="16468" x="6813550" y="4491038"/>
          <p14:tracePt t="16548" x="6823075" y="4491038"/>
          <p14:tracePt t="16558" x="6848475" y="4518025"/>
          <p14:tracePt t="16568" x="6894513" y="4554538"/>
          <p14:tracePt t="16578" x="6973888" y="4616450"/>
          <p14:tracePt t="16588" x="7054850" y="4697413"/>
          <p14:tracePt t="16601" x="7134225" y="4776788"/>
          <p14:tracePt t="16618" x="7242175" y="4911725"/>
          <p14:tracePt t="16635" x="7277100" y="4938713"/>
          <p14:tracePt t="16651" x="7304088" y="4983163"/>
          <p14:tracePt t="16668" x="7313613" y="4991100"/>
          <p14:tracePt t="16768" x="7296150" y="4991100"/>
          <p14:tracePt t="16778" x="7269163" y="4991100"/>
          <p14:tracePt t="16788" x="7242175" y="4991100"/>
          <p14:tracePt t="16801" x="7215188" y="4991100"/>
          <p14:tracePt t="16818" x="7170738" y="5018088"/>
          <p14:tracePt t="16834" x="7143750" y="5027613"/>
          <p14:tracePt t="16851" x="7108825" y="5054600"/>
          <p14:tracePt t="16868" x="7099300" y="5072063"/>
          <p14:tracePt t="17119" x="7099300" y="5081588"/>
          <p14:tracePt t="17129" x="7099300" y="5099050"/>
          <p14:tracePt t="17139" x="7108825" y="5116513"/>
          <p14:tracePt t="17151" x="7126288" y="5143500"/>
          <p14:tracePt t="17168" x="7153275" y="5197475"/>
          <p14:tracePt t="17184" x="7161213" y="5205413"/>
          <p14:tracePt t="17201" x="7161213" y="5224463"/>
          <p14:tracePt t="17218" x="7161213" y="5232400"/>
          <p14:tracePt t="17234" x="7161213" y="5251450"/>
          <p14:tracePt t="17251" x="7054850" y="5295900"/>
          <p14:tracePt t="17268" x="6973888" y="5340350"/>
          <p14:tracePt t="17284" x="6777038" y="5375275"/>
          <p14:tracePt t="17301" x="6608763" y="5394325"/>
          <p14:tracePt t="17318" x="6545263" y="5394325"/>
          <p14:tracePt t="17334" x="6438900" y="5394325"/>
          <p14:tracePt t="17351" x="6384925" y="5394325"/>
          <p14:tracePt t="17368" x="6375400" y="5394325"/>
          <p14:tracePt t="17384" x="6357938" y="5394325"/>
          <p14:tracePt t="17401" x="6348413" y="5384800"/>
          <p14:tracePt t="17420" x="6348413" y="5375275"/>
          <p14:tracePt t="17449" x="6340475" y="5375275"/>
          <p14:tracePt t="17470" x="6323013" y="5375275"/>
          <p14:tracePt t="17479" x="6296025" y="5375275"/>
          <p14:tracePt t="17489" x="6259513" y="5375275"/>
          <p14:tracePt t="17501" x="6224588" y="5384800"/>
          <p14:tracePt t="17518" x="6161088" y="5402263"/>
          <p14:tracePt t="17534" x="6037263" y="5429250"/>
          <p14:tracePt t="17551" x="5938838" y="5456238"/>
          <p14:tracePt t="17568" x="5884863" y="5465763"/>
          <p14:tracePt t="17584" x="5786438" y="5483225"/>
          <p14:tracePt t="17601" x="5688013" y="5491163"/>
          <p14:tracePt t="17618" x="5634038" y="5491163"/>
          <p14:tracePt t="17634" x="5554663" y="5491163"/>
          <p14:tracePt t="17651" x="5500688" y="5491163"/>
          <p14:tracePt t="17668" x="5483225" y="5491163"/>
          <p14:tracePt t="17684" x="5446713" y="5491163"/>
          <p14:tracePt t="17701" x="5429250" y="5491163"/>
          <p14:tracePt t="17718" x="5419725" y="5491163"/>
          <p14:tracePt t="17751" x="5411788" y="5491163"/>
          <p14:tracePt t="17768" x="5402263" y="5491163"/>
          <p14:tracePt t="17784" x="5384800" y="5491163"/>
          <p14:tracePt t="17801" x="5367338" y="5491163"/>
          <p14:tracePt t="17818" x="5357813" y="5491163"/>
          <p14:tracePt t="17834" x="5340350" y="5491163"/>
          <p14:tracePt t="17851" x="5322888" y="5491163"/>
          <p14:tracePt t="17868" x="5313363" y="5491163"/>
          <p14:tracePt t="17884" x="5303838" y="5491163"/>
          <p14:tracePt t="17918" x="5295900" y="5491163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185" t="31535" r="39134" b="15392"/>
          <a:stretch/>
        </p:blipFill>
        <p:spPr>
          <a:xfrm>
            <a:off x="3801979" y="125827"/>
            <a:ext cx="4331369" cy="656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5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315"/>
    </mc:Choice>
    <mc:Fallback xmlns="">
      <p:transition advTm="643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37" x="5295900" y="5473700"/>
          <p14:tracePt t="1948" x="5303838" y="5402263"/>
          <p14:tracePt t="1958" x="5348288" y="5241925"/>
          <p14:tracePt t="1972" x="5438775" y="4929188"/>
          <p14:tracePt t="1989" x="5670550" y="4241800"/>
          <p14:tracePt t="2005" x="5795963" y="3919538"/>
          <p14:tracePt t="2022" x="6108700" y="3286125"/>
          <p14:tracePt t="2039" x="6429375" y="2697163"/>
          <p14:tracePt t="2056" x="6581775" y="2455863"/>
          <p14:tracePt t="2072" x="6840538" y="2089150"/>
          <p14:tracePt t="2089" x="6991350" y="1901825"/>
          <p14:tracePt t="2105" x="7054850" y="1847850"/>
          <p14:tracePt t="2122" x="7161213" y="1776413"/>
          <p14:tracePt t="2139" x="7242175" y="1741488"/>
          <p14:tracePt t="2155" x="7269163" y="1731963"/>
          <p14:tracePt t="2172" x="7304088" y="1731963"/>
          <p14:tracePt t="2189" x="7340600" y="1731963"/>
          <p14:tracePt t="2205" x="7348538" y="1731963"/>
          <p14:tracePt t="2222" x="7358063" y="1741488"/>
          <p14:tracePt t="2239" x="7367588" y="1758950"/>
          <p14:tracePt t="2255" x="7375525" y="1768475"/>
          <p14:tracePt t="2358" x="7375525" y="1758950"/>
          <p14:tracePt t="2368" x="7385050" y="1731963"/>
          <p14:tracePt t="2378" x="7394575" y="1687513"/>
          <p14:tracePt t="2389" x="7412038" y="1633538"/>
          <p14:tracePt t="2405" x="7419975" y="1598613"/>
          <p14:tracePt t="2422" x="7429500" y="1544638"/>
          <p14:tracePt t="2439" x="7439025" y="1517650"/>
          <p14:tracePt t="2455" x="7439025" y="1509713"/>
          <p14:tracePt t="2472" x="7439025" y="1500188"/>
          <p14:tracePt t="2798" x="7419975" y="1490663"/>
          <p14:tracePt t="2808" x="7394575" y="1490663"/>
          <p14:tracePt t="2819" x="7358063" y="1473200"/>
          <p14:tracePt t="2829" x="7296150" y="1455738"/>
          <p14:tracePt t="2839" x="7215188" y="1438275"/>
          <p14:tracePt t="2855" x="7134225" y="1401763"/>
          <p14:tracePt t="2872" x="6911975" y="1347788"/>
          <p14:tracePt t="2889" x="6697663" y="1285875"/>
          <p14:tracePt t="2905" x="6589713" y="1268413"/>
          <p14:tracePt t="2922" x="6402388" y="1204913"/>
          <p14:tracePt t="2939" x="6242050" y="1160463"/>
          <p14:tracePt t="2955" x="6170613" y="1143000"/>
          <p14:tracePt t="2972" x="6010275" y="1098550"/>
          <p14:tracePt t="2989" x="5875338" y="1071563"/>
          <p14:tracePt t="3005" x="5803900" y="1054100"/>
          <p14:tracePt t="3022" x="5661025" y="1027113"/>
          <p14:tracePt t="3039" x="5554663" y="1000125"/>
          <p14:tracePt t="3055" x="5510213" y="982663"/>
          <p14:tracePt t="3072" x="5473700" y="965200"/>
          <p14:tracePt t="3089" x="5446713" y="938213"/>
          <p14:tracePt t="3105" x="5438775" y="928688"/>
          <p14:tracePt t="3122" x="5438775" y="911225"/>
          <p14:tracePt t="3139" x="5438775" y="874713"/>
          <p14:tracePt t="3155" x="5438775" y="857250"/>
          <p14:tracePt t="3172" x="5456238" y="812800"/>
          <p14:tracePt t="3189" x="5510213" y="758825"/>
          <p14:tracePt t="3205" x="5562600" y="723900"/>
          <p14:tracePt t="3222" x="5724525" y="652463"/>
          <p14:tracePt t="3239" x="5929313" y="615950"/>
          <p14:tracePt t="3255" x="6037263" y="615950"/>
          <p14:tracePt t="3272" x="6259513" y="615950"/>
          <p14:tracePt t="3289" x="6357938" y="615950"/>
          <p14:tracePt t="3305" x="6562725" y="669925"/>
          <p14:tracePt t="3322" x="6777038" y="714375"/>
          <p14:tracePt t="3339" x="6973888" y="758825"/>
          <p14:tracePt t="3355" x="7072313" y="785813"/>
          <p14:tracePt t="3372" x="7242175" y="822325"/>
          <p14:tracePt t="3389" x="7313613" y="830263"/>
          <p14:tracePt t="3405" x="7429500" y="874713"/>
          <p14:tracePt t="3422" x="7510463" y="928688"/>
          <p14:tracePt t="3439" x="7581900" y="1027113"/>
          <p14:tracePt t="3455" x="7608888" y="1108075"/>
          <p14:tracePt t="3472" x="7626350" y="1285875"/>
          <p14:tracePt t="3489" x="7626350" y="1455738"/>
          <p14:tracePt t="3505" x="7608888" y="1536700"/>
          <p14:tracePt t="3522" x="7554913" y="1724025"/>
          <p14:tracePt t="3539" x="7456488" y="1839913"/>
          <p14:tracePt t="3555" x="7385050" y="1911350"/>
          <p14:tracePt t="3572" x="7170738" y="2000250"/>
          <p14:tracePt t="3589" x="6946900" y="2027238"/>
          <p14:tracePt t="3605" x="6840538" y="2027238"/>
          <p14:tracePt t="3622" x="6653213" y="1982788"/>
          <p14:tracePt t="3639" x="6581775" y="1946275"/>
          <p14:tracePt t="3655" x="6483350" y="1857375"/>
          <p14:tracePt t="3672" x="6429375" y="1768475"/>
          <p14:tracePt t="3689" x="6411913" y="1724025"/>
          <p14:tracePt t="3705" x="6411913" y="1697038"/>
          <p14:tracePt t="3722" x="6411913" y="1643063"/>
          <p14:tracePt t="3739" x="6554788" y="1554163"/>
          <p14:tracePt t="3755" x="6661150" y="1517650"/>
          <p14:tracePt t="3772" x="6858000" y="1482725"/>
          <p14:tracePt t="3789" x="7010400" y="1482725"/>
          <p14:tracePt t="3805" x="7062788" y="1482725"/>
          <p14:tracePt t="3822" x="7126288" y="1500188"/>
          <p14:tracePt t="3839" x="7153275" y="1517650"/>
          <p14:tracePt t="3855" x="7180263" y="1562100"/>
          <p14:tracePt t="3872" x="7180263" y="1625600"/>
          <p14:tracePt t="3889" x="7180263" y="1660525"/>
          <p14:tracePt t="3905" x="7170738" y="1751013"/>
          <p14:tracePt t="3922" x="7143750" y="1812925"/>
          <p14:tracePt t="3939" x="7134225" y="1830388"/>
          <p14:tracePt t="3955" x="7116763" y="1847850"/>
          <p14:tracePt t="3972" x="7108825" y="1847850"/>
          <p14:tracePt t="3989" x="7108825" y="1857375"/>
          <p14:tracePt t="4005" x="7108825" y="1866900"/>
          <p14:tracePt t="14624" x="7027863" y="1812925"/>
          <p14:tracePt t="14634" x="6938963" y="1731963"/>
          <p14:tracePt t="14644" x="6848475" y="1660525"/>
          <p14:tracePt t="14654" x="6769100" y="1589088"/>
          <p14:tracePt t="14671" x="6705600" y="1527175"/>
          <p14:tracePt t="14687" x="6616700" y="1438275"/>
          <p14:tracePt t="14704" x="6562725" y="1384300"/>
          <p14:tracePt t="14720" x="6545263" y="1366838"/>
          <p14:tracePt t="14737" x="6537325" y="1347788"/>
          <p14:tracePt t="14754" x="6537325" y="1339850"/>
          <p14:tracePt t="14834" x="6537325" y="1330325"/>
          <p14:tracePt t="14844" x="6545263" y="1322388"/>
          <p14:tracePt t="14854" x="6562725" y="1303338"/>
          <p14:tracePt t="14864" x="6589713" y="1276350"/>
          <p14:tracePt t="14874" x="6626225" y="1241425"/>
          <p14:tracePt t="14887" x="6680200" y="1196975"/>
          <p14:tracePt t="14904" x="6777038" y="1133475"/>
          <p14:tracePt t="14920" x="6813550" y="1116013"/>
          <p14:tracePt t="14937" x="6858000" y="1089025"/>
          <p14:tracePt t="14954" x="6875463" y="1081088"/>
          <p14:tracePt t="14971" x="6884988" y="1081088"/>
          <p14:tracePt t="15014" x="6884988" y="1071563"/>
          <p14:tracePt t="15024" x="6875463" y="1071563"/>
          <p14:tracePt t="15037" x="6823075" y="1071563"/>
          <p14:tracePt t="15054" x="6742113" y="1054100"/>
          <p14:tracePt t="15071" x="6697663" y="1044575"/>
          <p14:tracePt t="15087" x="6670675" y="1036638"/>
          <p14:tracePt t="15104" x="6661150" y="1036638"/>
          <p14:tracePt t="15155" x="6670675" y="1054100"/>
          <p14:tracePt t="15164" x="6705600" y="1108075"/>
          <p14:tracePt t="15174" x="6759575" y="1187450"/>
          <p14:tracePt t="15187" x="6831013" y="1303338"/>
          <p14:tracePt t="15204" x="6919913" y="1465263"/>
          <p14:tracePt t="15221" x="7037388" y="1679575"/>
          <p14:tracePt t="15237" x="7081838" y="1776413"/>
          <p14:tracePt t="15254" x="7081838" y="1795463"/>
          <p14:tracePt t="15270" x="7089775" y="1822450"/>
          <p14:tracePt t="15445" x="7099300" y="1839913"/>
          <p14:tracePt t="15455" x="7134225" y="1874838"/>
          <p14:tracePt t="15465" x="7180263" y="1938338"/>
          <p14:tracePt t="15475" x="7242175" y="2017713"/>
          <p14:tracePt t="15487" x="7296150" y="2098675"/>
          <p14:tracePt t="15504" x="7402513" y="2214563"/>
          <p14:tracePt t="15521" x="7446963" y="2259013"/>
          <p14:tracePt t="15537" x="7483475" y="2303463"/>
          <p14:tracePt t="15554" x="7491413" y="2312988"/>
          <p14:tracePt t="15570" x="7500938" y="2322513"/>
          <p14:tracePt t="15587" x="7510463" y="2322513"/>
          <p14:tracePt t="15706" x="7510463" y="2330450"/>
          <p14:tracePt t="15715" x="7510463" y="2339975"/>
          <p14:tracePt t="15725" x="7518400" y="2347913"/>
          <p14:tracePt t="15737" x="7527925" y="2366963"/>
          <p14:tracePt t="15754" x="7527925" y="2384425"/>
          <p14:tracePt t="15770" x="7537450" y="2401888"/>
          <p14:tracePt t="15787" x="7537450" y="2411413"/>
          <p14:tracePt t="15804" x="7537450" y="2419350"/>
          <p14:tracePt t="15925" x="7545388" y="2419350"/>
          <p14:tracePt t="15945" x="7545388" y="2428875"/>
          <p14:tracePt t="15965" x="7554913" y="2438400"/>
          <p14:tracePt t="15985" x="7562850" y="2455863"/>
          <p14:tracePt t="15995" x="7572375" y="2465388"/>
          <p14:tracePt t="16006" x="7572375" y="2473325"/>
          <p14:tracePt t="16020" x="7572375" y="2482850"/>
          <p14:tracePt t="16037" x="7581900" y="2482850"/>
          <p14:tracePt t="16235" x="7572375" y="2482850"/>
          <p14:tracePt t="16246" x="7562850" y="2482850"/>
          <p14:tracePt t="16256" x="7545388" y="2482850"/>
          <p14:tracePt t="16270" x="7518400" y="2482850"/>
          <p14:tracePt t="16287" x="7466013" y="2482850"/>
          <p14:tracePt t="16304" x="7439025" y="2482850"/>
          <p14:tracePt t="16320" x="7402513" y="2473325"/>
          <p14:tracePt t="16337" x="7385050" y="2473325"/>
          <p14:tracePt t="16836" x="7375525" y="2473325"/>
          <p14:tracePt t="16846" x="7358063" y="2473325"/>
          <p14:tracePt t="16856" x="7340600" y="2473325"/>
          <p14:tracePt t="16870" x="7313613" y="2473325"/>
          <p14:tracePt t="16887" x="7242175" y="2473325"/>
          <p14:tracePt t="16904" x="7197725" y="2465388"/>
          <p14:tracePt t="16920" x="7099300" y="2438400"/>
          <p14:tracePt t="16937" x="7037388" y="2411413"/>
          <p14:tracePt t="16954" x="7018338" y="2401888"/>
          <p14:tracePt t="16970" x="6983413" y="2384425"/>
          <p14:tracePt t="16987" x="6973888" y="2384425"/>
          <p14:tracePt t="17004" x="6973888" y="2374900"/>
          <p14:tracePt t="17020" x="6965950" y="2374900"/>
          <p14:tracePt t="17317" x="6956425" y="2374900"/>
          <p14:tracePt t="17327" x="6929438" y="2374900"/>
          <p14:tracePt t="17337" x="6902450" y="2374900"/>
          <p14:tracePt t="17347" x="6867525" y="2384425"/>
          <p14:tracePt t="17357" x="6823075" y="2401888"/>
          <p14:tracePt t="17370" x="6751638" y="2419350"/>
          <p14:tracePt t="17387" x="6643688" y="2455863"/>
          <p14:tracePt t="17404" x="6581775" y="2473325"/>
          <p14:tracePt t="17420" x="6500813" y="2482850"/>
          <p14:tracePt t="17437" x="6446838" y="2490788"/>
          <p14:tracePt t="17453" x="6429375" y="2490788"/>
          <p14:tracePt t="17470" x="6419850" y="2490788"/>
          <p14:tracePt t="17487" x="6411913" y="2490788"/>
          <p14:tracePt t="17504" x="6402388" y="2490788"/>
          <p14:tracePt t="17577" x="6394450" y="2490788"/>
          <p14:tracePt t="17587" x="6384925" y="2490788"/>
          <p14:tracePt t="17597" x="6367463" y="2490788"/>
          <p14:tracePt t="17607" x="6348413" y="2490788"/>
          <p14:tracePt t="17620" x="6330950" y="2490788"/>
          <p14:tracePt t="17637" x="6286500" y="2490788"/>
          <p14:tracePt t="17654" x="6269038" y="2490788"/>
          <p14:tracePt t="17670" x="6215063" y="2490788"/>
          <p14:tracePt t="17687" x="6153150" y="2490788"/>
          <p14:tracePt t="17704" x="6126163" y="2490788"/>
          <p14:tracePt t="17720" x="6062663" y="2500313"/>
          <p14:tracePt t="17737" x="5983288" y="2509838"/>
          <p14:tracePt t="17753" x="5946775" y="2517775"/>
          <p14:tracePt t="17770" x="5875338" y="2517775"/>
          <p14:tracePt t="17787" x="5813425" y="2517775"/>
          <p14:tracePt t="17804" x="5786438" y="2517775"/>
          <p14:tracePt t="17820" x="5741988" y="2517775"/>
          <p14:tracePt t="17837" x="5724525" y="2517775"/>
          <p14:tracePt t="18057" x="5705475" y="2517775"/>
          <p14:tracePt t="18067" x="5670550" y="2517775"/>
          <p14:tracePt t="18077" x="5608638" y="2517775"/>
          <p14:tracePt t="18088" x="5545138" y="2517775"/>
          <p14:tracePt t="18103" x="5491163" y="2517775"/>
          <p14:tracePt t="18120" x="5367338" y="2517775"/>
          <p14:tracePt t="18137" x="5295900" y="2517775"/>
          <p14:tracePt t="18153" x="5276850" y="2517775"/>
          <p14:tracePt t="18170" x="5259388" y="2517775"/>
          <p14:tracePt t="18187" x="5251450" y="2517775"/>
          <p14:tracePt t="18237" x="5259388" y="2517775"/>
          <p14:tracePt t="18248" x="5295900" y="2517775"/>
          <p14:tracePt t="18258" x="5375275" y="2536825"/>
          <p14:tracePt t="18270" x="5456238" y="2544763"/>
          <p14:tracePt t="18287" x="5653088" y="2589213"/>
          <p14:tracePt t="18304" x="5732463" y="2598738"/>
          <p14:tracePt t="18320" x="5822950" y="2616200"/>
          <p14:tracePt t="18337" x="5857875" y="2616200"/>
          <p14:tracePt t="18353" x="5867400" y="261620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837" t="34481" r="38692" b="12703"/>
          <a:stretch/>
        </p:blipFill>
        <p:spPr>
          <a:xfrm>
            <a:off x="4010526" y="128337"/>
            <a:ext cx="4363453" cy="632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14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147"/>
    </mc:Choice>
    <mc:Fallback xmlns="">
      <p:transition advTm="36147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478" t="29236" r="38602" b="17608"/>
          <a:stretch/>
        </p:blipFill>
        <p:spPr>
          <a:xfrm>
            <a:off x="4015379" y="382779"/>
            <a:ext cx="4246306" cy="606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5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095"/>
    </mc:Choice>
    <mc:Fallback xmlns="">
      <p:transition advTm="1510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143" x="5768975" y="2527300"/>
          <p14:tracePt t="17152" x="5653088" y="2419350"/>
          <p14:tracePt t="17163" x="5545138" y="2286000"/>
          <p14:tracePt t="17173" x="5419725" y="2133600"/>
          <p14:tracePt t="17183" x="5322888" y="1982788"/>
          <p14:tracePt t="17196" x="5224463" y="1839913"/>
          <p14:tracePt t="17212" x="5099050" y="1625600"/>
          <p14:tracePt t="17229" x="5045075" y="1554163"/>
          <p14:tracePt t="17246" x="4983163" y="1438275"/>
          <p14:tracePt t="17262" x="4965700" y="1401763"/>
          <p14:tracePt t="17279" x="4919663" y="1339850"/>
          <p14:tracePt t="17296" x="4894263" y="1303338"/>
          <p14:tracePt t="17312" x="4884738" y="1285875"/>
          <p14:tracePt t="17329" x="4867275" y="1250950"/>
          <p14:tracePt t="17346" x="4857750" y="1231900"/>
          <p14:tracePt t="17363" x="4840288" y="1231900"/>
          <p14:tracePt t="17379" x="4840288" y="1223963"/>
          <p14:tracePt t="17403" x="4830763" y="1223963"/>
          <p14:tracePt t="17413" x="4830763" y="1214438"/>
          <p14:tracePt t="17433" x="4813300" y="1214438"/>
          <p14:tracePt t="17446" x="4803775" y="1214438"/>
          <p14:tracePt t="17463" x="4776788" y="1214438"/>
          <p14:tracePt t="17479" x="4759325" y="1214438"/>
          <p14:tracePt t="17496" x="4724400" y="1196975"/>
          <p14:tracePt t="17513" x="4687888" y="1196975"/>
          <p14:tracePt t="17529" x="4679950" y="1196975"/>
          <p14:tracePt t="17546" x="4660900" y="1187450"/>
          <p14:tracePt t="17563" x="4652963" y="1187450"/>
          <p14:tracePt t="17579" x="4643438" y="1187450"/>
          <p14:tracePt t="17596" x="4633913" y="1187450"/>
          <p14:tracePt t="17613" x="4625975" y="1187450"/>
          <p14:tracePt t="17646" x="4616450" y="1187450"/>
          <p14:tracePt t="17664" x="4608513" y="1196975"/>
          <p14:tracePt t="17683" x="4598988" y="1196975"/>
          <p14:tracePt t="17753" x="4598988" y="1204913"/>
          <p14:tracePt t="17764" x="4598988" y="1223963"/>
          <p14:tracePt t="17773" x="4598988" y="1250950"/>
          <p14:tracePt t="17783" x="4589463" y="1276350"/>
          <p14:tracePt t="17796" x="4589463" y="1339850"/>
          <p14:tracePt t="17812" x="4589463" y="1393825"/>
          <p14:tracePt t="17829" x="4598988" y="1562100"/>
          <p14:tracePt t="17846" x="4652963" y="1751013"/>
          <p14:tracePt t="17862" x="4670425" y="1847850"/>
          <p14:tracePt t="17864" x="4697413" y="1965325"/>
          <p14:tracePt t="17879" x="4724400" y="2071688"/>
          <p14:tracePt t="17896" x="4768850" y="2276475"/>
          <p14:tracePt t="17912" x="4786313" y="2357438"/>
          <p14:tracePt t="17929" x="4803775" y="2465388"/>
          <p14:tracePt t="17946" x="4813300" y="2554288"/>
          <p14:tracePt t="17962" x="4813300" y="2571750"/>
          <p14:tracePt t="17979" x="4813300" y="2589213"/>
          <p14:tracePt t="18012" x="4813300" y="2598738"/>
          <p14:tracePt t="18044" x="4803775" y="2589213"/>
          <p14:tracePt t="18054" x="4776788" y="2536825"/>
          <p14:tracePt t="18065" x="4732338" y="2455863"/>
          <p14:tracePt t="18079" x="4697413" y="2339975"/>
          <p14:tracePt t="18096" x="4625975" y="2098675"/>
          <p14:tracePt t="18112" x="4608513" y="1982788"/>
          <p14:tracePt t="18129" x="4589463" y="1795463"/>
          <p14:tracePt t="18146" x="4598988" y="1625600"/>
          <p14:tracePt t="18162" x="4625975" y="1554163"/>
          <p14:tracePt t="18179" x="4705350" y="1411288"/>
          <p14:tracePt t="18196" x="4822825" y="1276350"/>
          <p14:tracePt t="18212" x="4902200" y="1204913"/>
          <p14:tracePt t="18229" x="5089525" y="1089025"/>
          <p14:tracePt t="18246" x="5286375" y="1009650"/>
          <p14:tracePt t="18262" x="5384800" y="990600"/>
          <p14:tracePt t="18279" x="5589588" y="965200"/>
          <p14:tracePt t="18296" x="5776913" y="965200"/>
          <p14:tracePt t="18312" x="5875338" y="973138"/>
          <p14:tracePt t="18329" x="6081713" y="1036638"/>
          <p14:tracePt t="18346" x="6276975" y="1089025"/>
          <p14:tracePt t="18362" x="6357938" y="1116013"/>
          <p14:tracePt t="18364" x="6456363" y="1152525"/>
          <p14:tracePt t="18379" x="6545263" y="1179513"/>
          <p14:tracePt t="18396" x="6715125" y="1223963"/>
          <p14:tracePt t="18412" x="6804025" y="1231900"/>
          <p14:tracePt t="18429" x="6956425" y="1250950"/>
          <p14:tracePt t="18446" x="7116763" y="1258888"/>
          <p14:tracePt t="18462" x="7197725" y="1258888"/>
          <p14:tracePt t="18479" x="7340600" y="1258888"/>
          <p14:tracePt t="18496" x="7456488" y="1258888"/>
          <p14:tracePt t="18512" x="7537450" y="1258888"/>
          <p14:tracePt t="18529" x="7670800" y="1241425"/>
          <p14:tracePt t="18545" x="7786688" y="1231900"/>
          <p14:tracePt t="18562" x="7840663" y="1231900"/>
          <p14:tracePt t="18579" x="7894638" y="1231900"/>
          <p14:tracePt t="18595" x="7920038" y="1231900"/>
          <p14:tracePt t="18612" x="7929563" y="1231900"/>
          <p14:tracePt t="18629" x="7939088" y="1231900"/>
          <p14:tracePt t="18855" x="7956550" y="1258888"/>
          <p14:tracePt t="18865" x="7983538" y="1322388"/>
          <p14:tracePt t="18875" x="8010525" y="1401763"/>
          <p14:tracePt t="18885" x="8037513" y="1473200"/>
          <p14:tracePt t="18895" x="8054975" y="1571625"/>
          <p14:tracePt t="18912" x="8072438" y="1679575"/>
          <p14:tracePt t="18929" x="8108950" y="1901825"/>
          <p14:tracePt t="18945" x="8108950" y="2098675"/>
          <p14:tracePt t="18962" x="8108950" y="2152650"/>
          <p14:tracePt t="18979" x="8089900" y="2251075"/>
          <p14:tracePt t="18995" x="8045450" y="2322513"/>
          <p14:tracePt t="19012" x="8018463" y="2347913"/>
          <p14:tracePt t="19029" x="7920038" y="2428875"/>
          <p14:tracePt t="19045" x="7769225" y="2500313"/>
          <p14:tracePt t="19062" x="7680325" y="2536825"/>
          <p14:tracePt t="19079" x="7500938" y="2581275"/>
          <p14:tracePt t="19096" x="7340600" y="2608263"/>
          <p14:tracePt t="19112" x="7259638" y="2616200"/>
          <p14:tracePt t="19129" x="7116763" y="2616200"/>
          <p14:tracePt t="19145" x="6991350" y="2616200"/>
          <p14:tracePt t="19162" x="6946900" y="2616200"/>
          <p14:tracePt t="19179" x="6840538" y="2616200"/>
          <p14:tracePt t="19195" x="6732588" y="2608263"/>
          <p14:tracePt t="19212" x="6688138" y="2598738"/>
          <p14:tracePt t="19229" x="6572250" y="2581275"/>
          <p14:tracePt t="19245" x="6446838" y="2554288"/>
          <p14:tracePt t="19262" x="6384925" y="2536825"/>
          <p14:tracePt t="19279" x="6276975" y="2517775"/>
          <p14:tracePt t="19295" x="6126163" y="2509838"/>
          <p14:tracePt t="19312" x="6054725" y="2509838"/>
          <p14:tracePt t="19329" x="5902325" y="2509838"/>
          <p14:tracePt t="19345" x="5732463" y="2509838"/>
          <p14:tracePt t="19362" x="5653088" y="2509838"/>
          <p14:tracePt t="19379" x="5483225" y="2509838"/>
          <p14:tracePt t="19395" x="5357813" y="2509838"/>
          <p14:tracePt t="19412" x="5303838" y="2509838"/>
          <p14:tracePt t="19429" x="5197475" y="2509838"/>
          <p14:tracePt t="19445" x="5081588" y="2509838"/>
          <p14:tracePt t="19462" x="5027613" y="2509838"/>
          <p14:tracePt t="19479" x="4929188" y="2482850"/>
          <p14:tracePt t="19495" x="4830763" y="2446338"/>
          <p14:tracePt t="19512" x="4786313" y="2438400"/>
          <p14:tracePt t="19529" x="4705350" y="2411413"/>
          <p14:tracePt t="19545" x="4633913" y="2374900"/>
          <p14:tracePt t="19562" x="4589463" y="2366963"/>
          <p14:tracePt t="19579" x="4545013" y="2339975"/>
          <p14:tracePt t="19595" x="4500563" y="2312988"/>
          <p14:tracePt t="19612" x="4483100" y="2303463"/>
          <p14:tracePt t="19629" x="4456113" y="2276475"/>
          <p14:tracePt t="19645" x="4429125" y="2214563"/>
          <p14:tracePt t="19662" x="4411663" y="2179638"/>
          <p14:tracePt t="19679" x="4402138" y="2081213"/>
          <p14:tracePt t="19695" x="4402138" y="1973263"/>
          <p14:tracePt t="19712" x="4402138" y="1919288"/>
          <p14:tracePt t="19729" x="4402138" y="1839913"/>
          <p14:tracePt t="19745" x="4402138" y="1768475"/>
          <p14:tracePt t="19762" x="4402138" y="1741488"/>
          <p14:tracePt t="19779" x="4402138" y="1697038"/>
          <p14:tracePt t="19795" x="4411663" y="1670050"/>
          <p14:tracePt t="19812" x="4429125" y="1625600"/>
          <p14:tracePt t="19829" x="4456113" y="1554163"/>
          <p14:tracePt t="19845" x="4473575" y="1527175"/>
          <p14:tracePt t="19862" x="4510088" y="1473200"/>
          <p14:tracePt t="19879" x="4545013" y="1438275"/>
          <p14:tracePt t="19896" x="4598988" y="1393825"/>
          <p14:tracePt t="19912" x="4625975" y="1357313"/>
          <p14:tracePt t="19929" x="4724400" y="1295400"/>
          <p14:tracePt t="19946" x="4884738" y="1223963"/>
          <p14:tracePt t="19962" x="4983163" y="1169988"/>
          <p14:tracePt t="19979" x="5170488" y="1108075"/>
          <p14:tracePt t="19996" x="5340350" y="1044575"/>
          <p14:tracePt t="20012" x="5429250" y="1027113"/>
          <p14:tracePt t="20029" x="5608638" y="1000125"/>
          <p14:tracePt t="20046" x="5776913" y="990600"/>
          <p14:tracePt t="20062" x="5875338" y="982663"/>
          <p14:tracePt t="20079" x="6072188" y="982663"/>
          <p14:tracePt t="20096" x="6251575" y="973138"/>
          <p14:tracePt t="20112" x="6323013" y="973138"/>
          <p14:tracePt t="20129" x="6456363" y="973138"/>
          <p14:tracePt t="20146" x="6589713" y="973138"/>
          <p14:tracePt t="20162" x="6653213" y="973138"/>
          <p14:tracePt t="20179" x="6796088" y="973138"/>
          <p14:tracePt t="20196" x="6919913" y="973138"/>
          <p14:tracePt t="20212" x="6983413" y="973138"/>
          <p14:tracePt t="20229" x="7108825" y="973138"/>
          <p14:tracePt t="20246" x="7197725" y="973138"/>
          <p14:tracePt t="20262" x="7232650" y="973138"/>
          <p14:tracePt t="20279" x="7313613" y="973138"/>
          <p14:tracePt t="20295" x="7340600" y="973138"/>
          <p14:tracePt t="20312" x="7412038" y="973138"/>
          <p14:tracePt t="20329" x="7483475" y="973138"/>
          <p14:tracePt t="20345" x="7518400" y="973138"/>
          <p14:tracePt t="20362" x="7572375" y="973138"/>
          <p14:tracePt t="20379" x="7608888" y="973138"/>
          <p14:tracePt t="20396" x="7626350" y="973138"/>
          <p14:tracePt t="20412" x="7643813" y="982663"/>
          <p14:tracePt t="20429" x="7661275" y="982663"/>
          <p14:tracePt t="20445" x="7670800" y="990600"/>
          <p14:tracePt t="20462" x="7697788" y="1009650"/>
          <p14:tracePt t="20479" x="7724775" y="1044575"/>
          <p14:tracePt t="20495" x="7724775" y="1062038"/>
          <p14:tracePt t="20512" x="7759700" y="1116013"/>
          <p14:tracePt t="20529" x="7777163" y="1179513"/>
          <p14:tracePt t="20545" x="7786688" y="1214438"/>
          <p14:tracePt t="20562" x="7796213" y="1347788"/>
          <p14:tracePt t="20579" x="7804150" y="1554163"/>
          <p14:tracePt t="20595" x="7804150" y="1633538"/>
          <p14:tracePt t="20612" x="7804150" y="1795463"/>
          <p14:tracePt t="20629" x="7804150" y="1946275"/>
          <p14:tracePt t="20645" x="7796213" y="2036763"/>
          <p14:tracePt t="20662" x="7759700" y="2179638"/>
          <p14:tracePt t="20679" x="7715250" y="2322513"/>
          <p14:tracePt t="20695" x="7688263" y="2374900"/>
          <p14:tracePt t="20712" x="7626350" y="2465388"/>
          <p14:tracePt t="20729" x="7545388" y="2571750"/>
          <p14:tracePt t="20745" x="7500938" y="2625725"/>
          <p14:tracePt t="20762" x="7367588" y="2732088"/>
          <p14:tracePt t="20779" x="7224713" y="2822575"/>
          <p14:tracePt t="20795" x="7161213" y="2847975"/>
          <p14:tracePt t="20812" x="7010400" y="2884488"/>
          <p14:tracePt t="20829" x="6840538" y="2884488"/>
          <p14:tracePt t="20845" x="6742113" y="2884488"/>
          <p14:tracePt t="20862" x="6554788" y="2884488"/>
          <p14:tracePt t="20879" x="6330950" y="2822575"/>
          <p14:tracePt t="20895" x="6205538" y="2786063"/>
          <p14:tracePt t="20897" x="6081713" y="2741613"/>
          <p14:tracePt t="20912" x="5973763" y="2687638"/>
          <p14:tracePt t="20929" x="5705475" y="2571750"/>
          <p14:tracePt t="20945" x="5572125" y="2500313"/>
          <p14:tracePt t="20962" x="5357813" y="2393950"/>
          <p14:tracePt t="20979" x="5197475" y="2303463"/>
          <p14:tracePt t="20995" x="5133975" y="2259013"/>
          <p14:tracePt t="21012" x="5027613" y="2187575"/>
          <p14:tracePt t="21029" x="4956175" y="2108200"/>
          <p14:tracePt t="21045" x="4919663" y="2062163"/>
          <p14:tracePt t="21062" x="4848225" y="1973263"/>
          <p14:tracePt t="21078" x="4813300" y="1874838"/>
          <p14:tracePt t="21095" x="4795838" y="1822450"/>
          <p14:tracePt t="21112" x="4776788" y="1751013"/>
          <p14:tracePt t="21128" x="4768850" y="1652588"/>
          <p14:tracePt t="21145" x="4768850" y="1598613"/>
          <p14:tracePt t="21162" x="4776788" y="1473200"/>
          <p14:tracePt t="21179" x="4857750" y="1347788"/>
          <p14:tracePt t="21195" x="4919663" y="1276350"/>
          <p14:tracePt t="21212" x="5089525" y="1133475"/>
          <p14:tracePt t="21229" x="5313363" y="973138"/>
          <p14:tracePt t="21245" x="5456238" y="884238"/>
          <p14:tracePt t="21262" x="5705475" y="768350"/>
          <p14:tracePt t="21278" x="5911850" y="714375"/>
          <p14:tracePt t="21295" x="6010275" y="687388"/>
          <p14:tracePt t="21312" x="6197600" y="669925"/>
          <p14:tracePt t="21328" x="6375400" y="669925"/>
          <p14:tracePt t="21345" x="6473825" y="679450"/>
          <p14:tracePt t="21362" x="6661150" y="741363"/>
          <p14:tracePt t="21378" x="6831013" y="822325"/>
          <p14:tracePt t="21395" x="6911975" y="866775"/>
          <p14:tracePt t="21412" x="7054850" y="973138"/>
          <p14:tracePt t="21428" x="7161213" y="1071563"/>
          <p14:tracePt t="21445" x="7205663" y="1133475"/>
          <p14:tracePt t="21462" x="7296150" y="1268413"/>
          <p14:tracePt t="21478" x="7348538" y="1438275"/>
          <p14:tracePt t="21495" x="7358063" y="1527175"/>
          <p14:tracePt t="21512" x="7348538" y="1714500"/>
          <p14:tracePt t="21528" x="7259638" y="1928813"/>
          <p14:tracePt t="21545" x="7188200" y="2044700"/>
          <p14:tracePt t="21562" x="6956425" y="2259013"/>
          <p14:tracePt t="21578" x="6537325" y="2473325"/>
          <p14:tracePt t="21595" x="6296025" y="2527300"/>
          <p14:tracePt t="21612" x="5929313" y="2544763"/>
          <p14:tracePt t="21628" x="5581650" y="2438400"/>
          <p14:tracePt t="21645" x="5456238" y="2357438"/>
          <p14:tracePt t="21662" x="5276850" y="2214563"/>
          <p14:tracePt t="21678" x="5160963" y="2071688"/>
          <p14:tracePt t="21695" x="5133975" y="2017713"/>
          <p14:tracePt t="21712" x="5116513" y="1955800"/>
          <p14:tracePt t="21728" x="5126038" y="1901825"/>
          <p14:tracePt t="21745" x="5153025" y="1857375"/>
          <p14:tracePt t="21762" x="5313363" y="1758950"/>
          <p14:tracePt t="21778" x="5510213" y="1687513"/>
          <p14:tracePt t="21795" x="5608638" y="1679575"/>
          <p14:tracePt t="21812" x="5776913" y="1679575"/>
          <p14:tracePt t="21828" x="5902325" y="1704975"/>
          <p14:tracePt t="21845" x="5929313" y="1714500"/>
          <p14:tracePt t="21862" x="5973763" y="1741488"/>
          <p14:tracePt t="21878" x="5983288" y="1751013"/>
          <p14:tracePt t="21895" x="5983288" y="1768475"/>
          <p14:tracePt t="21912" x="5991225" y="1768475"/>
          <p14:tracePt t="21928" x="5991225" y="1776413"/>
          <p14:tracePt t="21948" x="5991225" y="1785938"/>
          <p14:tracePt t="21962" x="5991225" y="1795463"/>
          <p14:tracePt t="31233" x="5946775" y="2081213"/>
          <p14:tracePt t="31243" x="5884863" y="2411413"/>
          <p14:tracePt t="31253" x="5822950" y="2652713"/>
          <p14:tracePt t="31263" x="5795963" y="2776538"/>
          <p14:tracePt t="31277" x="5768975" y="2847975"/>
          <p14:tracePt t="31294" x="5741988" y="2901950"/>
          <p14:tracePt t="31311" x="5732463" y="2901950"/>
          <p14:tracePt t="31327" x="5705475" y="2901950"/>
          <p14:tracePt t="31344" x="5626100" y="2803525"/>
          <p14:tracePt t="31361" x="5554663" y="2625725"/>
          <p14:tracePt t="31377" x="5473700" y="2224088"/>
          <p14:tracePt t="31394" x="5491163" y="1822450"/>
          <p14:tracePt t="31410" x="5562600" y="1581150"/>
          <p14:tracePt t="31427" x="5813425" y="1169988"/>
          <p14:tracePt t="31444" x="6232525" y="803275"/>
          <p14:tracePt t="31461" x="6491288" y="679450"/>
          <p14:tracePt t="31477" x="6919913" y="571500"/>
          <p14:tracePt t="31494" x="7180263" y="581025"/>
          <p14:tracePt t="31511" x="7259638" y="608013"/>
          <p14:tracePt t="31527" x="7367588" y="669925"/>
          <p14:tracePt t="31544" x="7402513" y="704850"/>
          <p14:tracePt t="31560" x="7412038" y="723900"/>
          <p14:tracePt t="31577" x="7419975" y="803275"/>
          <p14:tracePt t="31594" x="7412038" y="946150"/>
          <p14:tracePt t="31611" x="7394575" y="1027113"/>
          <p14:tracePt t="31628" x="7340600" y="1204913"/>
          <p14:tracePt t="31644" x="7296150" y="1347788"/>
          <p14:tracePt t="31660" x="7277100" y="1428750"/>
          <p14:tracePt t="31677" x="7242175" y="1544638"/>
          <p14:tracePt t="31694" x="7224713" y="1589088"/>
          <p14:tracePt t="31711" x="7215188" y="1608138"/>
          <p14:tracePt t="31727" x="7215188" y="1616075"/>
          <p14:tracePt t="31793" x="7215188" y="1625600"/>
          <p14:tracePt t="31803" x="7215188" y="1643063"/>
          <p14:tracePt t="31813" x="7215188" y="1660525"/>
          <p14:tracePt t="31827" x="7215188" y="1670050"/>
          <p14:tracePt t="31844" x="7215188" y="1679575"/>
          <p14:tracePt t="32034" x="7215188" y="1697038"/>
          <p14:tracePt t="32044" x="7215188" y="1731963"/>
          <p14:tracePt t="32054" x="7215188" y="1803400"/>
          <p14:tracePt t="32064" x="7215188" y="1884363"/>
          <p14:tracePt t="32077" x="7224713" y="1946275"/>
          <p14:tracePt t="32094" x="7232650" y="2017713"/>
          <p14:tracePt t="32111" x="7232650" y="2027238"/>
          <p14:tracePt t="32127" x="7242175" y="2044700"/>
          <p14:tracePt t="32160" x="7242175" y="2017713"/>
          <p14:tracePt t="32177" x="7251700" y="1741488"/>
          <p14:tracePt t="32194" x="7251700" y="1204913"/>
          <p14:tracePt t="32210" x="7251700" y="1062038"/>
          <p14:tracePt t="32227" x="7242175" y="901700"/>
          <p14:tracePt t="32244" x="7232650" y="866775"/>
          <p14:tracePt t="32260" x="7232650" y="857250"/>
          <p14:tracePt t="32277" x="7224713" y="857250"/>
          <p14:tracePt t="32294" x="7134225" y="1133475"/>
          <p14:tracePt t="32310" x="7062788" y="1419225"/>
          <p14:tracePt t="32327" x="6938963" y="1874838"/>
          <p14:tracePt t="32344" x="6848475" y="2089150"/>
          <p14:tracePt t="32360" x="6831013" y="2125663"/>
          <p14:tracePt t="32377" x="6796088" y="2143125"/>
          <p14:tracePt t="32394" x="6751638" y="2116138"/>
          <p14:tracePt t="32410" x="6724650" y="2054225"/>
          <p14:tracePt t="32427" x="6705600" y="1973263"/>
          <p14:tracePt t="32444" x="6697663" y="1946275"/>
          <p14:tracePt t="32484" x="6697663" y="1965325"/>
          <p14:tracePt t="32494" x="6715125" y="2027238"/>
          <p14:tracePt t="32504" x="6732588" y="2062163"/>
          <p14:tracePt t="32514" x="6751638" y="2089150"/>
          <p14:tracePt t="32527" x="6759575" y="2116138"/>
          <p14:tracePt t="32544" x="6759575" y="2133600"/>
          <p14:tracePt t="32577" x="6769100" y="2125663"/>
          <p14:tracePt t="32594" x="6769100" y="2089150"/>
          <p14:tracePt t="32611" x="6777038" y="2044700"/>
          <p14:tracePt t="32627" x="6777038" y="2017713"/>
          <p14:tracePt t="32644" x="6777038" y="2009775"/>
          <p14:tracePt t="32677" x="6777038" y="2000250"/>
          <p14:tracePt t="32734" x="6786563" y="2000250"/>
          <p14:tracePt t="32744" x="6786563" y="2009775"/>
          <p14:tracePt t="32754" x="6786563" y="2017713"/>
          <p14:tracePt t="32764" x="6796088" y="2036763"/>
          <p14:tracePt t="32784" x="6804025" y="2036763"/>
          <p14:tracePt t="32814" x="6813550" y="2027238"/>
          <p14:tracePt t="32824" x="6831013" y="1990725"/>
          <p14:tracePt t="32834" x="6848475" y="1955800"/>
          <p14:tracePt t="32845" x="6867525" y="1911350"/>
          <p14:tracePt t="32860" x="6875463" y="1893888"/>
          <p14:tracePt t="32877" x="6875463" y="1866900"/>
          <p14:tracePt t="32934" x="6884988" y="1866900"/>
          <p14:tracePt t="32985" x="6894513" y="1866900"/>
          <p14:tracePt t="33015" x="6902450" y="1857375"/>
          <p14:tracePt t="33025" x="6919913" y="1785938"/>
          <p14:tracePt t="33035" x="6938963" y="1724025"/>
          <p14:tracePt t="33045" x="6956425" y="1679575"/>
          <p14:tracePt t="33060" x="6965950" y="1633538"/>
          <p14:tracePt t="33077" x="6973888" y="1616075"/>
          <p14:tracePt t="33094" x="6973888" y="1608138"/>
          <p14:tracePt t="33110" x="6973888" y="1598613"/>
          <p14:tracePt t="33135" x="6983413" y="1616075"/>
          <p14:tracePt t="33145" x="6991350" y="1679575"/>
          <p14:tracePt t="33160" x="7000875" y="1741488"/>
          <p14:tracePt t="33177" x="7018338" y="1847850"/>
          <p14:tracePt t="33194" x="7018338" y="1874838"/>
          <p14:tracePt t="33210" x="7027863" y="1911350"/>
          <p14:tracePt t="35891" x="7027863" y="1928813"/>
          <p14:tracePt t="35901" x="7054850" y="1990725"/>
          <p14:tracePt t="35912" x="7108825" y="2089150"/>
          <p14:tracePt t="35927" x="7153275" y="2197100"/>
          <p14:tracePt t="35943" x="7296150" y="2465388"/>
          <p14:tracePt t="35960" x="7358063" y="2554288"/>
          <p14:tracePt t="35962" x="7402513" y="2616200"/>
          <p14:tracePt t="35977" x="7439025" y="2660650"/>
          <p14:tracePt t="35993" x="7473950" y="2705100"/>
          <p14:tracePt t="36010" x="7491413" y="2705100"/>
          <p14:tracePt t="36027" x="7518400" y="2705100"/>
          <p14:tracePt t="36043" x="7562850" y="2697163"/>
          <p14:tracePt t="36060" x="7599363" y="2643188"/>
          <p14:tracePt t="36077" x="7697788" y="2482850"/>
          <p14:tracePt t="36093" x="7777163" y="2303463"/>
          <p14:tracePt t="36110" x="7813675" y="2241550"/>
          <p14:tracePt t="36127" x="7848600" y="2160588"/>
          <p14:tracePt t="36143" x="7858125" y="2133600"/>
          <p14:tracePt t="36160" x="7858125" y="2125663"/>
          <p14:tracePt t="36212" x="7804150" y="2133600"/>
          <p14:tracePt t="36221" x="7742238" y="2152650"/>
          <p14:tracePt t="36231" x="7661275" y="2179638"/>
          <p14:tracePt t="36243" x="7581900" y="2205038"/>
          <p14:tracePt t="36260" x="7500938" y="2232025"/>
          <p14:tracePt t="36277" x="7375525" y="2241550"/>
          <p14:tracePt t="36293" x="7286625" y="2241550"/>
          <p14:tracePt t="36310" x="7251700" y="2241550"/>
          <p14:tracePt t="36327" x="7205663" y="2251075"/>
          <p14:tracePt t="36343" x="7161213" y="2268538"/>
          <p14:tracePt t="36360" x="7143750" y="2276475"/>
          <p14:tracePt t="36377" x="7116763" y="2295525"/>
          <p14:tracePt t="36393" x="7099300" y="2303463"/>
          <p14:tracePt t="36410" x="7099300" y="2312988"/>
          <p14:tracePt t="36427" x="7089775" y="2322513"/>
          <p14:tracePt t="36472" x="7081838" y="2322513"/>
          <p14:tracePt t="36502" x="7062788" y="2322513"/>
          <p14:tracePt t="36512" x="7054850" y="2322513"/>
          <p14:tracePt t="36522" x="7045325" y="2322513"/>
          <p14:tracePt t="36532" x="7037388" y="2322513"/>
          <p14:tracePt t="36543" x="7018338" y="2322513"/>
          <p14:tracePt t="36560" x="7000875" y="2322513"/>
          <p14:tracePt t="36576" x="6965950" y="2322513"/>
          <p14:tracePt t="36593" x="6929438" y="2322513"/>
          <p14:tracePt t="36610" x="6902450" y="2322513"/>
          <p14:tracePt t="36627" x="6884988" y="2322513"/>
          <p14:tracePt t="36643" x="6867525" y="2322513"/>
          <p14:tracePt t="36660" x="6858000" y="2322513"/>
          <p14:tracePt t="36772" x="6858000" y="2330450"/>
          <p14:tracePt t="36782" x="6867525" y="2330450"/>
          <p14:tracePt t="36792" x="6894513" y="2347913"/>
          <p14:tracePt t="36802" x="6919913" y="2366963"/>
          <p14:tracePt t="36812" x="6965950" y="2384425"/>
          <p14:tracePt t="36827" x="7010400" y="2411413"/>
          <p14:tracePt t="36843" x="7089775" y="2455863"/>
          <p14:tracePt t="36860" x="7126288" y="2473325"/>
          <p14:tracePt t="36877" x="7188200" y="2482850"/>
          <p14:tracePt t="36893" x="7232650" y="2490788"/>
          <p14:tracePt t="36910" x="7242175" y="2490788"/>
          <p14:tracePt t="36926" x="7269163" y="2490788"/>
          <p14:tracePt t="36943" x="7286625" y="2490788"/>
          <p14:tracePt t="36992" x="7296150" y="2490788"/>
          <p14:tracePt t="37132" x="7304088" y="2490788"/>
          <p14:tracePt t="37142" x="7313613" y="2490788"/>
          <p14:tracePt t="37152" x="7323138" y="2490788"/>
          <p14:tracePt t="37173" x="7340600" y="2482850"/>
          <p14:tracePt t="37193" x="7348538" y="2482850"/>
          <p14:tracePt t="37203" x="7358063" y="2482850"/>
          <p14:tracePt t="37213" x="7367588" y="2482850"/>
          <p14:tracePt t="37226" x="7367588" y="2473325"/>
          <p14:tracePt t="37243" x="7375525" y="2473325"/>
          <p14:tracePt t="37260" x="7375525" y="2465388"/>
          <p14:tracePt t="37303" x="7375525" y="2455863"/>
          <p14:tracePt t="37323" x="7375525" y="2446338"/>
          <p14:tracePt t="37333" x="7375525" y="2438400"/>
          <p14:tracePt t="37342" x="7358063" y="2419350"/>
          <p14:tracePt t="37353" x="7331075" y="2401888"/>
          <p14:tracePt t="37363" x="7277100" y="2374900"/>
          <p14:tracePt t="37376" x="7232650" y="2339975"/>
          <p14:tracePt t="37393" x="7126288" y="2295525"/>
          <p14:tracePt t="37410" x="7089775" y="2276475"/>
          <p14:tracePt t="37426" x="7027863" y="2259013"/>
          <p14:tracePt t="37443" x="6983413" y="2251075"/>
          <p14:tracePt t="37460" x="6965950" y="2251075"/>
          <p14:tracePt t="37462" x="6956425" y="2251075"/>
          <p14:tracePt t="37477" x="6929438" y="2251075"/>
          <p14:tracePt t="37493" x="6911975" y="2251075"/>
          <p14:tracePt t="37510" x="6902450" y="2251075"/>
          <p14:tracePt t="37526" x="6884988" y="2251075"/>
          <p14:tracePt t="37543" x="6875463" y="2251075"/>
          <p14:tracePt t="37560" x="6867525" y="2251075"/>
          <p14:tracePt t="37576" x="6858000" y="2251075"/>
          <p14:tracePt t="37863" x="6858000" y="2259013"/>
          <p14:tracePt t="37873" x="6840538" y="2276475"/>
          <p14:tracePt t="37883" x="6831013" y="2295525"/>
          <p14:tracePt t="37893" x="6804025" y="2330450"/>
          <p14:tracePt t="37910" x="6732588" y="2374900"/>
          <p14:tracePt t="37927" x="6545263" y="2473325"/>
          <p14:tracePt t="37943" x="6286500" y="2544763"/>
          <p14:tracePt t="37960" x="6170613" y="2554288"/>
          <p14:tracePt t="37976" x="5973763" y="2562225"/>
          <p14:tracePt t="37993" x="5857875" y="2562225"/>
          <p14:tracePt t="38010" x="5803900" y="2554288"/>
          <p14:tracePt t="38026" x="5759450" y="2536825"/>
          <p14:tracePt t="38043" x="5741988" y="2527300"/>
          <p14:tracePt t="38076" x="5741988" y="2517775"/>
          <p14:tracePt t="38304" x="5751513" y="2517775"/>
          <p14:tracePt t="38314" x="5768975" y="2517775"/>
          <p14:tracePt t="38324" x="5795963" y="2536825"/>
          <p14:tracePt t="38334" x="5840413" y="2562225"/>
          <p14:tracePt t="38345" x="5902325" y="2598738"/>
          <p14:tracePt t="38360" x="5965825" y="2633663"/>
          <p14:tracePt t="38376" x="6108700" y="2687638"/>
          <p14:tracePt t="38393" x="6251575" y="2714625"/>
          <p14:tracePt t="38410" x="6323013" y="2714625"/>
          <p14:tracePt t="38426" x="6491288" y="2714625"/>
          <p14:tracePt t="38443" x="6661150" y="2687638"/>
          <p14:tracePt t="38460" x="6751638" y="2660650"/>
          <p14:tracePt t="38476" x="6911975" y="2598738"/>
          <p14:tracePt t="38493" x="7045325" y="2554288"/>
          <p14:tracePt t="38510" x="7108825" y="2544763"/>
          <p14:tracePt t="38526" x="7188200" y="2517775"/>
          <p14:tracePt t="38543" x="7215188" y="2509838"/>
          <p14:tracePt t="38560" x="7259638" y="2500313"/>
          <p14:tracePt t="38576" x="7304088" y="2490788"/>
          <p14:tracePt t="38593" x="7323138" y="2490788"/>
          <p14:tracePt t="38610" x="7340600" y="2490788"/>
          <p14:tracePt t="38626" x="7348538" y="2490788"/>
          <p14:tracePt t="38643" x="7358063" y="2490788"/>
          <p14:tracePt t="38676" x="7367588" y="2490788"/>
          <p14:tracePt t="38974" x="7375525" y="2490788"/>
          <p14:tracePt t="38984" x="7394575" y="2500313"/>
          <p14:tracePt t="38995" x="7412038" y="2527300"/>
          <p14:tracePt t="39010" x="7456488" y="2562225"/>
          <p14:tracePt t="39026" x="7545388" y="2643188"/>
          <p14:tracePt t="39043" x="7572375" y="2687638"/>
          <p14:tracePt t="39060" x="7608888" y="2732088"/>
          <p14:tracePt t="39076" x="7626350" y="2751138"/>
          <p14:tracePt t="39093" x="7634288" y="2759075"/>
          <p14:tracePt t="39110" x="7634288" y="2768600"/>
          <p14:tracePt t="39154" x="7608888" y="2776538"/>
          <p14:tracePt t="39164" x="7581900" y="2776538"/>
          <p14:tracePt t="39174" x="7554913" y="2786063"/>
          <p14:tracePt t="39184" x="7527925" y="2786063"/>
          <p14:tracePt t="39195" x="7500938" y="2786063"/>
          <p14:tracePt t="39210" x="7473950" y="2786063"/>
          <p14:tracePt t="39226" x="7429500" y="2786063"/>
          <p14:tracePt t="39243" x="7402513" y="2786063"/>
          <p14:tracePt t="39260" x="7367588" y="2786063"/>
          <p14:tracePt t="39276" x="7340600" y="2786063"/>
          <p14:tracePt t="39293" x="7323138" y="2786063"/>
          <p14:tracePt t="39310" x="7313613" y="2786063"/>
          <p14:tracePt t="48231" x="7348538" y="2786063"/>
          <p14:tracePt t="48241" x="7446963" y="2786063"/>
          <p14:tracePt t="48251" x="7562850" y="2786063"/>
          <p14:tracePt t="48261" x="7724775" y="2786063"/>
          <p14:tracePt t="48275" x="7920038" y="2786063"/>
          <p14:tracePt t="48292" x="8296275" y="2786063"/>
          <p14:tracePt t="48309" x="8420100" y="2786063"/>
          <p14:tracePt t="48325" x="8599488" y="2786063"/>
          <p14:tracePt t="48342" x="8670925" y="2786063"/>
          <p14:tracePt t="48358" x="8688388" y="2786063"/>
          <p14:tracePt t="48392" x="8697913" y="2786063"/>
          <p14:tracePt t="48481" x="8680450" y="2786063"/>
          <p14:tracePt t="48491" x="8670925" y="2776538"/>
          <p14:tracePt t="48501" x="8661400" y="2768600"/>
          <p14:tracePt t="48511" x="8634413" y="2768600"/>
          <p14:tracePt t="48525" x="8609013" y="2759075"/>
          <p14:tracePt t="48542" x="8537575" y="2724150"/>
          <p14:tracePt t="48558" x="8501063" y="2714625"/>
          <p14:tracePt t="48575" x="8412163" y="2679700"/>
          <p14:tracePt t="48592" x="8331200" y="2652713"/>
          <p14:tracePt t="48608" x="8286750" y="2643188"/>
          <p14:tracePt t="48625" x="8215313" y="2633663"/>
          <p14:tracePt t="48642" x="8153400" y="2625725"/>
          <p14:tracePt t="48658" x="8108950" y="2625725"/>
          <p14:tracePt t="48675" x="8054975" y="2625725"/>
          <p14:tracePt t="48692" x="8010525" y="2625725"/>
          <p14:tracePt t="48708" x="8001000" y="2625725"/>
          <p14:tracePt t="48725" x="7974013" y="2625725"/>
          <p14:tracePt t="48742" x="7966075" y="2625725"/>
          <p14:tracePt t="49272" x="7956550" y="2625725"/>
          <p14:tracePt t="49282" x="7929563" y="2625725"/>
          <p14:tracePt t="49292" x="7902575" y="2625725"/>
          <p14:tracePt t="49302" x="7858125" y="2625725"/>
          <p14:tracePt t="49312" x="7813675" y="2625725"/>
          <p14:tracePt t="49325" x="7742238" y="2625725"/>
          <p14:tracePt t="49342" x="7589838" y="2625725"/>
          <p14:tracePt t="49358" x="7518400" y="2625725"/>
          <p14:tracePt t="49375" x="7385050" y="2625725"/>
          <p14:tracePt t="49392" x="7259638" y="2625725"/>
          <p14:tracePt t="49408" x="7215188" y="2625725"/>
          <p14:tracePt t="49425" x="7116763" y="2625725"/>
          <p14:tracePt t="49442" x="7045325" y="2625725"/>
          <p14:tracePt t="49458" x="6991350" y="2625725"/>
          <p14:tracePt t="49475" x="6929438" y="2625725"/>
          <p14:tracePt t="49492" x="6875463" y="2625725"/>
          <p14:tracePt t="49508" x="6867525" y="2625725"/>
          <p14:tracePt t="49525" x="6848475" y="2625725"/>
          <p14:tracePt t="49672" x="6840538" y="2625725"/>
          <p14:tracePt t="49692" x="6831013" y="2625725"/>
          <p14:tracePt t="49713" x="6823075" y="2625725"/>
          <p14:tracePt t="49742" x="6804025" y="2625725"/>
          <p14:tracePt t="49763" x="6796088" y="2625725"/>
          <p14:tracePt t="49792" x="6786563" y="2625725"/>
          <p14:tracePt t="49813" x="6777038" y="2625725"/>
          <p14:tracePt t="49823" x="6769100" y="2625725"/>
          <p14:tracePt t="49833" x="6759575" y="2625725"/>
          <p14:tracePt t="49843" x="6751638" y="2625725"/>
          <p14:tracePt t="49863" x="6742113" y="2625725"/>
          <p14:tracePt t="49875" x="6724650" y="2625725"/>
          <p14:tracePt t="49892" x="6705600" y="2625725"/>
          <p14:tracePt t="49908" x="6653213" y="2625725"/>
          <p14:tracePt t="49925" x="6581775" y="2625725"/>
          <p14:tracePt t="49942" x="6527800" y="2625725"/>
          <p14:tracePt t="49958" x="6438900" y="2608263"/>
          <p14:tracePt t="49975" x="6367463" y="2589213"/>
          <p14:tracePt t="49992" x="6323013" y="2581275"/>
          <p14:tracePt t="50008" x="6259513" y="2581275"/>
          <p14:tracePt t="50025" x="6205538" y="2581275"/>
          <p14:tracePt t="50042" x="6188075" y="2581275"/>
          <p14:tracePt t="50058" x="6153150" y="2581275"/>
          <p14:tracePt t="50283" x="6143625" y="2589213"/>
          <p14:tracePt t="50294" x="6116638" y="2598738"/>
          <p14:tracePt t="50303" x="6081713" y="2608263"/>
          <p14:tracePt t="50313" x="6018213" y="2625725"/>
          <p14:tracePt t="50325" x="5929313" y="2643188"/>
          <p14:tracePt t="50342" x="5857875" y="2652713"/>
          <p14:tracePt t="50358" x="5688013" y="2660650"/>
          <p14:tracePt t="50375" x="5518150" y="2660650"/>
          <p14:tracePt t="50392" x="5465763" y="2660650"/>
          <p14:tracePt t="50408" x="5367338" y="2660650"/>
          <p14:tracePt t="50425" x="5303838" y="2660650"/>
          <p14:tracePt t="50442" x="5286375" y="2660650"/>
          <p14:tracePt t="50458" x="5268913" y="2660650"/>
          <p14:tracePt t="50475" x="5268913" y="2652713"/>
          <p14:tracePt t="50613" x="5286375" y="2652713"/>
          <p14:tracePt t="50623" x="5303838" y="2652713"/>
          <p14:tracePt t="50633" x="5330825" y="2660650"/>
          <p14:tracePt t="50644" x="5384800" y="2679700"/>
          <p14:tracePt t="50658" x="5438775" y="2687638"/>
          <p14:tracePt t="50675" x="5599113" y="2732088"/>
          <p14:tracePt t="50691" x="5688013" y="2741613"/>
          <p14:tracePt t="50708" x="5911850" y="2795588"/>
          <p14:tracePt t="50725" x="6153150" y="2830513"/>
          <p14:tracePt t="50741" x="6276975" y="2840038"/>
          <p14:tracePt t="50758" x="6518275" y="2874963"/>
          <p14:tracePt t="50775" x="6742113" y="2894013"/>
          <p14:tracePt t="50792" x="6840538" y="2894013"/>
          <p14:tracePt t="50808" x="7018338" y="2901950"/>
          <p14:tracePt t="50825" x="7126288" y="2901950"/>
          <p14:tracePt t="50841" x="7161213" y="2901950"/>
          <p14:tracePt t="50858" x="7215188" y="2901950"/>
          <p14:tracePt t="50875" x="7242175" y="2901950"/>
          <p14:tracePt t="50908" x="7251700" y="2901950"/>
          <p14:tracePt t="51124" x="7259638" y="2901950"/>
          <p14:tracePt t="51134" x="7269163" y="2901950"/>
          <p14:tracePt t="51144" x="7313613" y="2884488"/>
          <p14:tracePt t="51158" x="7394575" y="2847975"/>
          <p14:tracePt t="51175" x="7608888" y="2786063"/>
          <p14:tracePt t="51191" x="7715250" y="2759075"/>
          <p14:tracePt t="51208" x="7885113" y="2714625"/>
          <p14:tracePt t="51225" x="7974013" y="2705100"/>
          <p14:tracePt t="51241" x="7991475" y="2705100"/>
          <p14:tracePt t="51258" x="8001000" y="2705100"/>
          <p14:tracePt t="51314" x="7991475" y="2705100"/>
          <p14:tracePt t="51324" x="7956550" y="2705100"/>
          <p14:tracePt t="51334" x="7920038" y="2697163"/>
          <p14:tracePt t="51344" x="7867650" y="2687638"/>
          <p14:tracePt t="51358" x="7831138" y="2679700"/>
          <p14:tracePt t="51375" x="7751763" y="2660650"/>
          <p14:tracePt t="51391" x="7715250" y="2652713"/>
          <p14:tracePt t="51408" x="7653338" y="2643188"/>
          <p14:tracePt t="51425" x="7626350" y="2633663"/>
          <p14:tracePt t="51441" x="7616825" y="2633663"/>
          <p14:tracePt t="51458" x="7608888" y="2633663"/>
          <p14:tracePt t="52645" x="7599363" y="2633663"/>
          <p14:tracePt t="52655" x="7581900" y="2643188"/>
          <p14:tracePt t="52665" x="7554913" y="2670175"/>
          <p14:tracePt t="52675" x="7510463" y="2697163"/>
          <p14:tracePt t="52691" x="7446963" y="2741613"/>
          <p14:tracePt t="52708" x="7296150" y="2813050"/>
          <p14:tracePt t="52725" x="7134225" y="2847975"/>
          <p14:tracePt t="52741" x="7089775" y="2857500"/>
          <p14:tracePt t="52758" x="6991350" y="2857500"/>
          <p14:tracePt t="52775" x="6902450" y="2857500"/>
          <p14:tracePt t="52791" x="6867525" y="2857500"/>
          <p14:tracePt t="52808" x="6804025" y="2847975"/>
          <p14:tracePt t="52825" x="6759575" y="2840038"/>
          <p14:tracePt t="52841" x="6742113" y="2830513"/>
          <p14:tracePt t="52858" x="6715125" y="2830513"/>
          <p14:tracePt t="52874" x="6705600" y="2822575"/>
          <p14:tracePt t="52891" x="6680200" y="2822575"/>
          <p14:tracePt t="52908" x="6626225" y="2813050"/>
          <p14:tracePt t="52925" x="6562725" y="2813050"/>
          <p14:tracePt t="52941" x="6537325" y="2813050"/>
          <p14:tracePt t="52958" x="6473825" y="2813050"/>
          <p14:tracePt t="52974" x="6456363" y="2813050"/>
          <p14:tracePt t="52991" x="6402388" y="2813050"/>
          <p14:tracePt t="53008" x="6367463" y="2813050"/>
          <p14:tracePt t="53025" x="6348413" y="2813050"/>
          <p14:tracePt t="53041" x="6330950" y="2813050"/>
          <p14:tracePt t="53066" x="6323013" y="2813050"/>
          <p14:tracePt t="53116" x="6313488" y="2813050"/>
          <p14:tracePt t="53126" x="6303963" y="2813050"/>
          <p14:tracePt t="53136" x="6296025" y="2813050"/>
          <p14:tracePt t="53146" x="6276975" y="2813050"/>
          <p14:tracePt t="53158" x="6269038" y="2813050"/>
          <p14:tracePt t="53175" x="6242050" y="2822575"/>
          <p14:tracePt t="53191" x="6188075" y="2867025"/>
          <p14:tracePt t="53208" x="6134100" y="2894013"/>
          <p14:tracePt t="53224" x="6108700" y="2901950"/>
          <p14:tracePt t="53241" x="6062663" y="2928938"/>
          <p14:tracePt t="53258" x="6010275" y="2928938"/>
          <p14:tracePt t="53275" x="5983288" y="2928938"/>
          <p14:tracePt t="53291" x="5956300" y="2928938"/>
          <p14:tracePt t="53308" x="5919788" y="2928938"/>
          <p14:tracePt t="53325" x="5902325" y="2928938"/>
          <p14:tracePt t="53341" x="5884863" y="2928938"/>
          <p14:tracePt t="53358" x="5875338" y="2919413"/>
          <p14:tracePt t="53375" x="5867400" y="2911475"/>
          <p14:tracePt t="53391" x="5857875" y="2911475"/>
          <p14:tracePt t="53466" x="5848350" y="2911475"/>
          <p14:tracePt t="53696" x="5867400" y="2911475"/>
          <p14:tracePt t="53706" x="5884863" y="2911475"/>
          <p14:tracePt t="53716" x="5911850" y="2911475"/>
          <p14:tracePt t="53727" x="5965825" y="2928938"/>
          <p14:tracePt t="53741" x="6018213" y="2955925"/>
          <p14:tracePt t="53758" x="6143625" y="2990850"/>
          <p14:tracePt t="53774" x="6215063" y="3017838"/>
          <p14:tracePt t="53791" x="6348413" y="3054350"/>
          <p14:tracePt t="53808" x="6500813" y="3098800"/>
          <p14:tracePt t="53824" x="6572250" y="3116263"/>
          <p14:tracePt t="53841" x="6680200" y="3133725"/>
          <p14:tracePt t="53858" x="6751638" y="3143250"/>
          <p14:tracePt t="53874" x="6786563" y="3152775"/>
          <p14:tracePt t="53891" x="6840538" y="3160713"/>
          <p14:tracePt t="53908" x="6875463" y="3160713"/>
          <p14:tracePt t="53924" x="6894513" y="3160713"/>
          <p14:tracePt t="53941" x="6919913" y="3160713"/>
          <p14:tracePt t="53958" x="6938963" y="3160713"/>
          <p14:tracePt t="53974" x="6946900" y="3160713"/>
          <p14:tracePt t="53991" x="6965950" y="3160713"/>
          <p14:tracePt t="54008" x="6983413" y="3160713"/>
          <p14:tracePt t="54041" x="7000875" y="3160713"/>
          <p14:tracePt t="54058" x="7010400" y="3160713"/>
          <p14:tracePt t="54074" x="7018338" y="3160713"/>
          <p14:tracePt t="54091" x="7027863" y="3160713"/>
          <p14:tracePt t="54108" x="7037388" y="3160713"/>
          <p14:tracePt t="54124" x="7045325" y="3160713"/>
          <p14:tracePt t="54141" x="7062788" y="3160713"/>
          <p14:tracePt t="54158" x="7081838" y="3160713"/>
          <p14:tracePt t="54175" x="7089775" y="3152775"/>
          <p14:tracePt t="54191" x="7108825" y="3152775"/>
          <p14:tracePt t="54208" x="7126288" y="3152775"/>
          <p14:tracePt t="54241" x="7143750" y="3152775"/>
          <p14:tracePt t="54258" x="7161213" y="3143250"/>
          <p14:tracePt t="54291" x="7170738" y="3143250"/>
          <p14:tracePt t="54327" x="7170738" y="3133725"/>
          <p14:tracePt t="55197" x="7153275" y="3116263"/>
          <p14:tracePt t="55207" x="7116763" y="3108325"/>
          <p14:tracePt t="55217" x="7072313" y="3098800"/>
          <p14:tracePt t="55227" x="7018338" y="3081338"/>
          <p14:tracePt t="55241" x="6956425" y="3054350"/>
          <p14:tracePt t="55258" x="6831013" y="3009900"/>
          <p14:tracePt t="55274" x="6769100" y="2990850"/>
          <p14:tracePt t="55291" x="6653213" y="2955925"/>
          <p14:tracePt t="55308" x="6562725" y="2928938"/>
          <p14:tracePt t="55324" x="6527800" y="2919413"/>
          <p14:tracePt t="55341" x="6491288" y="2911475"/>
          <p14:tracePt t="55357" x="6483350" y="2911475"/>
          <p14:tracePt t="55548" x="6483350" y="2919413"/>
          <p14:tracePt t="55568" x="6473825" y="2928938"/>
          <p14:tracePt t="55578" x="6473825" y="2946400"/>
          <p14:tracePt t="55588" x="6473825" y="2973388"/>
          <p14:tracePt t="55598" x="6473825" y="2990850"/>
          <p14:tracePt t="55608" x="6473825" y="3009900"/>
          <p14:tracePt t="55624" x="6465888" y="3027363"/>
          <p14:tracePt t="55641" x="6465888" y="3044825"/>
          <p14:tracePt t="55658" x="6465888" y="3054350"/>
          <p14:tracePt t="55691" x="6465888" y="3062288"/>
          <p14:tracePt t="55798" x="6456363" y="3062288"/>
          <p14:tracePt t="55818" x="6438900" y="3062288"/>
          <p14:tracePt t="55828" x="6419850" y="3062288"/>
          <p14:tracePt t="55838" x="6411913" y="3062288"/>
          <p14:tracePt t="55848" x="6402388" y="3062288"/>
          <p14:tracePt t="55859" x="6384925" y="3062288"/>
          <p14:tracePt t="55874" x="6367463" y="3062288"/>
          <p14:tracePt t="55891" x="6340475" y="3062288"/>
          <p14:tracePt t="55908" x="6303963" y="3062288"/>
          <p14:tracePt t="55924" x="6296025" y="3062288"/>
          <p14:tracePt t="55941" x="6269038" y="3062288"/>
          <p14:tracePt t="55958" x="6251575" y="3062288"/>
          <p14:tracePt t="55974" x="6242050" y="3062288"/>
          <p14:tracePt t="55991" x="6232525" y="3062288"/>
          <p14:tracePt t="56039" x="6224588" y="3062288"/>
          <p14:tracePt t="56048" x="6215063" y="3062288"/>
          <p14:tracePt t="56058" x="6205538" y="3062288"/>
          <p14:tracePt t="56078" x="6197600" y="3062288"/>
          <p14:tracePt t="56091" x="6188075" y="3062288"/>
          <p14:tracePt t="56108" x="6170613" y="3062288"/>
          <p14:tracePt t="56141" x="6161088" y="3062288"/>
          <p14:tracePt t="56398" x="6153150" y="3062288"/>
          <p14:tracePt t="56409" x="6134100" y="3062288"/>
          <p14:tracePt t="56418" x="6089650" y="3054350"/>
          <p14:tracePt t="56428" x="6054725" y="3036888"/>
          <p14:tracePt t="56441" x="6000750" y="3027363"/>
          <p14:tracePt t="56458" x="5857875" y="2990850"/>
          <p14:tracePt t="56474" x="5795963" y="2973388"/>
          <p14:tracePt t="56491" x="5670550" y="2946400"/>
          <p14:tracePt t="56507" x="5634038" y="2938463"/>
          <p14:tracePt t="56524" x="5572125" y="2938463"/>
          <p14:tracePt t="56541" x="5527675" y="2928938"/>
          <p14:tracePt t="56557" x="5510213" y="2928938"/>
          <p14:tracePt t="56574" x="5491163" y="2919413"/>
          <p14:tracePt t="56607" x="5483225" y="2919413"/>
          <p14:tracePt t="56679" x="5473700" y="2919413"/>
          <p14:tracePt t="56699" x="5465763" y="2919413"/>
          <p14:tracePt t="56729" x="5456238" y="2919413"/>
          <p14:tracePt t="56749" x="5446713" y="2919413"/>
          <p14:tracePt t="56769" x="5438775" y="2928938"/>
          <p14:tracePt t="56779" x="5429250" y="2928938"/>
          <p14:tracePt t="56789" x="5429250" y="2946400"/>
          <p14:tracePt t="56799" x="5419725" y="2946400"/>
          <p14:tracePt t="56809" x="5411788" y="2965450"/>
          <p14:tracePt t="56824" x="5402263" y="2965450"/>
          <p14:tracePt t="56841" x="5384800" y="2990850"/>
          <p14:tracePt t="56857" x="5367338" y="3000375"/>
          <p14:tracePt t="56874" x="5340350" y="3036888"/>
          <p14:tracePt t="56891" x="5295900" y="3062288"/>
          <p14:tracePt t="56907" x="5276850" y="3081338"/>
          <p14:tracePt t="56924" x="5224463" y="3108325"/>
          <p14:tracePt t="56941" x="5187950" y="3133725"/>
          <p14:tracePt t="56958" x="5180013" y="3133725"/>
          <p14:tracePt t="56974" x="5133975" y="3143250"/>
          <p14:tracePt t="56991" x="5108575" y="3152775"/>
          <p14:tracePt t="57007" x="5089525" y="3152775"/>
          <p14:tracePt t="57024" x="5054600" y="3160713"/>
          <p14:tracePt t="57041" x="5037138" y="3160713"/>
          <p14:tracePt t="57060" x="5027613" y="3160713"/>
          <p14:tracePt t="57074" x="5018088" y="3160713"/>
          <p14:tracePt t="57091" x="5010150" y="3160713"/>
          <p14:tracePt t="57107" x="5000625" y="3160713"/>
          <p14:tracePt t="57139" x="4991100" y="3160713"/>
          <p14:tracePt t="57389" x="4991100" y="3170238"/>
          <p14:tracePt t="57399" x="5010150" y="3179763"/>
          <p14:tracePt t="57410" x="5045075" y="3187700"/>
          <p14:tracePt t="57424" x="5089525" y="3214688"/>
          <p14:tracePt t="57441" x="5276850" y="3276600"/>
          <p14:tracePt t="57457" x="5384800" y="3295650"/>
          <p14:tracePt t="57474" x="5626100" y="3357563"/>
          <p14:tracePt t="57491" x="5902325" y="3411538"/>
          <p14:tracePt t="57507" x="6010275" y="3429000"/>
          <p14:tracePt t="57524" x="6180138" y="3465513"/>
          <p14:tracePt t="57541" x="6286500" y="3490913"/>
          <p14:tracePt t="57750" x="6303963" y="3490913"/>
          <p14:tracePt t="57760" x="6348413" y="3490913"/>
          <p14:tracePt t="57770" x="6429375" y="3490913"/>
          <p14:tracePt t="57780" x="6537325" y="3490913"/>
          <p14:tracePt t="57790" x="6653213" y="3490913"/>
          <p14:tracePt t="57807" x="6759575" y="3490913"/>
          <p14:tracePt t="57824" x="6956425" y="3490913"/>
          <p14:tracePt t="57841" x="7089775" y="3482975"/>
          <p14:tracePt t="57857" x="7126288" y="3473450"/>
          <p14:tracePt t="57874" x="7170738" y="3465513"/>
          <p14:tracePt t="57891" x="7188200" y="3465513"/>
          <p14:tracePt t="57907" x="7197725" y="3465513"/>
          <p14:tracePt t="58030" x="7215188" y="3455988"/>
          <p14:tracePt t="58040" x="7224713" y="3455988"/>
          <p14:tracePt t="58050" x="7242175" y="3446463"/>
          <p14:tracePt t="58060" x="7269163" y="3446463"/>
          <p14:tracePt t="58074" x="7296150" y="3446463"/>
          <p14:tracePt t="58091" x="7340600" y="3446463"/>
          <p14:tracePt t="58107" x="7367588" y="3446463"/>
          <p14:tracePt t="58124" x="7375525" y="3446463"/>
          <p14:tracePt t="58141" x="7385050" y="3446463"/>
          <p14:tracePt t="58157" x="7394575" y="3446463"/>
          <p14:tracePt t="58190" x="7394575" y="3438525"/>
          <p14:tracePt t="58210" x="7385050" y="3429000"/>
          <p14:tracePt t="58224" x="7348538" y="3429000"/>
          <p14:tracePt t="58240" x="7269163" y="3411538"/>
          <p14:tracePt t="58257" x="7205663" y="3402013"/>
          <p14:tracePt t="58274" x="7089775" y="3394075"/>
          <p14:tracePt t="58291" x="6991350" y="3384550"/>
          <p14:tracePt t="58307" x="6946900" y="3375025"/>
          <p14:tracePt t="58324" x="6858000" y="3375025"/>
          <p14:tracePt t="58340" x="6813550" y="3375025"/>
          <p14:tracePt t="58357" x="6804025" y="3375025"/>
          <p14:tracePt t="58374" x="6786563" y="3375025"/>
          <p14:tracePt t="58390" x="6777038" y="3375025"/>
          <p14:tracePt t="58720" x="6769100" y="3375025"/>
          <p14:tracePt t="58730" x="6742113" y="3375025"/>
          <p14:tracePt t="58740" x="6715125" y="3375025"/>
          <p14:tracePt t="58750" x="6688138" y="3375025"/>
          <p14:tracePt t="58760" x="6634163" y="3375025"/>
          <p14:tracePt t="58774" x="6589713" y="3375025"/>
          <p14:tracePt t="58790" x="6500813" y="3375025"/>
          <p14:tracePt t="58807" x="6465888" y="3375025"/>
          <p14:tracePt t="58824" x="6411913" y="3375025"/>
          <p14:tracePt t="58840" x="6375400" y="3375025"/>
          <p14:tracePt t="58857" x="6357938" y="3375025"/>
          <p14:tracePt t="58874" x="6348413" y="3375025"/>
          <p14:tracePt t="58981" x="6340475" y="3375025"/>
          <p14:tracePt t="59011" x="6330950" y="3375025"/>
          <p14:tracePt t="59021" x="6323013" y="3375025"/>
          <p14:tracePt t="59030" x="6313488" y="3375025"/>
          <p14:tracePt t="59042" x="6303963" y="3375025"/>
          <p14:tracePt t="59057" x="6296025" y="3375025"/>
          <p14:tracePt t="59074" x="6286500" y="3375025"/>
          <p14:tracePt t="59091" x="6276975" y="3375025"/>
          <p14:tracePt t="59107" x="6269038" y="3375025"/>
          <p14:tracePt t="59124" x="6251575" y="3375025"/>
          <p14:tracePt t="59140" x="6242050" y="3375025"/>
          <p14:tracePt t="59174" x="6215063" y="3375025"/>
          <p14:tracePt t="59190" x="6197600" y="3384550"/>
          <p14:tracePt t="59224" x="6188075" y="3384550"/>
          <p14:tracePt t="59241" x="6180138" y="3384550"/>
          <p14:tracePt t="59261" x="6170613" y="3384550"/>
          <p14:tracePt t="59281" x="6161088" y="3384550"/>
          <p14:tracePt t="59321" x="6153150" y="3384550"/>
          <p14:tracePt t="59341" x="6153150" y="3394075"/>
          <p14:tracePt t="59361" x="6143625" y="3394075"/>
          <p14:tracePt t="59731" x="6143625" y="3402013"/>
          <p14:tracePt t="59751" x="6143625" y="3411538"/>
          <p14:tracePt t="59761" x="6143625" y="3419475"/>
          <p14:tracePt t="59781" x="6143625" y="3429000"/>
          <p14:tracePt t="59791" x="6143625" y="3446463"/>
          <p14:tracePt t="59801" x="6143625" y="3455988"/>
          <p14:tracePt t="59811" x="6143625" y="3465513"/>
          <p14:tracePt t="59824" x="6143625" y="3473450"/>
          <p14:tracePt t="59842" x="6143625" y="3482975"/>
          <p14:tracePt t="59861" x="6143625" y="3490913"/>
          <p14:tracePt t="59874" x="6143625" y="3500438"/>
          <p14:tracePt t="59901" x="6134100" y="3509963"/>
          <p14:tracePt t="59911" x="6134100" y="3517900"/>
          <p14:tracePt t="59924" x="6116638" y="3527425"/>
          <p14:tracePt t="59941" x="6072188" y="3536950"/>
          <p14:tracePt t="59957" x="6045200" y="3536950"/>
          <p14:tracePt t="60181" x="6037263" y="3536950"/>
          <p14:tracePt t="60192" x="6018213" y="3536950"/>
          <p14:tracePt t="60201" x="5991225" y="3536950"/>
          <p14:tracePt t="60211" x="5946775" y="3536950"/>
          <p14:tracePt t="60224" x="5884863" y="3536950"/>
          <p14:tracePt t="60240" x="5813425" y="3536950"/>
          <p14:tracePt t="60257" x="5653088" y="3536950"/>
          <p14:tracePt t="60274" x="5510213" y="3536950"/>
          <p14:tracePt t="60290" x="5465763" y="3527425"/>
          <p14:tracePt t="60307" x="5375275" y="3527425"/>
          <p14:tracePt t="60324" x="5330825" y="3517900"/>
          <p14:tracePt t="60340" x="5313363" y="3517900"/>
          <p14:tracePt t="60357" x="5295900" y="3517900"/>
          <p14:tracePt t="60390" x="5286375" y="3517900"/>
          <p14:tracePt t="60407" x="5276850" y="3517900"/>
          <p14:tracePt t="60424" x="5268913" y="3517900"/>
          <p14:tracePt t="60440" x="5259388" y="3517900"/>
          <p14:tracePt t="60457" x="5232400" y="3517900"/>
          <p14:tracePt t="60474" x="5197475" y="3517900"/>
          <p14:tracePt t="60490" x="5180013" y="3527425"/>
          <p14:tracePt t="60507" x="5133975" y="3536950"/>
          <p14:tracePt t="60524" x="5089525" y="3544888"/>
          <p14:tracePt t="60540" x="5062538" y="3554413"/>
          <p14:tracePt t="60557" x="5037138" y="3562350"/>
          <p14:tracePt t="60574" x="5018088" y="3562350"/>
          <p14:tracePt t="60590" x="5010150" y="3562350"/>
          <p14:tracePt t="60624" x="5000625" y="3562350"/>
          <p14:tracePt t="60832" x="5010150" y="3562350"/>
          <p14:tracePt t="60843" x="5045075" y="3562350"/>
          <p14:tracePt t="60852" x="5108575" y="3581400"/>
          <p14:tracePt t="60862" x="5197475" y="3608388"/>
          <p14:tracePt t="60874" x="5295900" y="3625850"/>
          <p14:tracePt t="60890" x="5402263" y="3643313"/>
          <p14:tracePt t="60907" x="5599113" y="3687763"/>
          <p14:tracePt t="60924" x="5786438" y="3741738"/>
          <p14:tracePt t="60940" x="5875338" y="3759200"/>
          <p14:tracePt t="60957" x="6010275" y="3786188"/>
          <p14:tracePt t="60974" x="6089650" y="3803650"/>
          <p14:tracePt t="60990" x="6108700" y="3803650"/>
          <p14:tracePt t="61007" x="6126163" y="3803650"/>
          <p14:tracePt t="61023" x="6134100" y="3803650"/>
          <p14:tracePt t="61112" x="6134100" y="3813175"/>
          <p14:tracePt t="61142" x="6143625" y="3813175"/>
          <p14:tracePt t="61182" x="6153150" y="3813175"/>
          <p14:tracePt t="61202" x="6170613" y="3813175"/>
          <p14:tracePt t="61212" x="6180138" y="3813175"/>
          <p14:tracePt t="61222" x="6188075" y="3813175"/>
          <p14:tracePt t="61232" x="6197600" y="3813175"/>
          <p14:tracePt t="61243" x="6224588" y="3813175"/>
          <p14:tracePt t="61257" x="6242050" y="3813175"/>
          <p14:tracePt t="61273" x="6276975" y="3813175"/>
          <p14:tracePt t="61290" x="6303963" y="3813175"/>
          <p14:tracePt t="61307" x="6357938" y="3795713"/>
          <p14:tracePt t="61323" x="6429375" y="3786188"/>
          <p14:tracePt t="61340" x="6465888" y="3768725"/>
          <p14:tracePt t="61357" x="6518275" y="3751263"/>
          <p14:tracePt t="61373" x="6562725" y="3751263"/>
          <p14:tracePt t="61390" x="6581775" y="3741738"/>
          <p14:tracePt t="61407" x="6608763" y="3732213"/>
          <p14:tracePt t="61424" x="6634163" y="3732213"/>
          <p14:tracePt t="61440" x="6643688" y="3732213"/>
          <p14:tracePt t="61457" x="6661150" y="3732213"/>
          <p14:tracePt t="61473" x="6688138" y="3724275"/>
          <p14:tracePt t="61507" x="6705600" y="3714750"/>
          <p14:tracePt t="61523" x="6724650" y="3714750"/>
          <p14:tracePt t="61563" x="6732588" y="3714750"/>
          <p14:tracePt t="61793" x="6742113" y="3714750"/>
          <p14:tracePt t="61803" x="6769100" y="3714750"/>
          <p14:tracePt t="61813" x="6823075" y="3714750"/>
          <p14:tracePt t="61823" x="6902450" y="3705225"/>
          <p14:tracePt t="61840" x="7000875" y="3697288"/>
          <p14:tracePt t="61857" x="7188200" y="3697288"/>
          <p14:tracePt t="61874" x="7358063" y="3679825"/>
          <p14:tracePt t="61890" x="7429500" y="3679825"/>
          <p14:tracePt t="61907" x="7537450" y="3670300"/>
          <p14:tracePt t="61923" x="7616825" y="3670300"/>
          <p14:tracePt t="61940" x="7643813" y="3670300"/>
          <p14:tracePt t="61957" x="7670800" y="3670300"/>
          <p14:tracePt t="61973" x="7688263" y="3670300"/>
          <p14:tracePt t="62007" x="7697788" y="3670300"/>
          <p14:tracePt t="62083" x="7705725" y="3670300"/>
          <p14:tracePt t="62113" x="7715250" y="3670300"/>
          <p14:tracePt t="62133" x="7724775" y="3670300"/>
          <p14:tracePt t="62143" x="7732713" y="3670300"/>
          <p14:tracePt t="62163" x="7742238" y="3670300"/>
          <p14:tracePt t="62203" x="7751763" y="3670300"/>
          <p14:tracePt t="62263" x="7742238" y="3670300"/>
          <p14:tracePt t="62273" x="7724775" y="3670300"/>
          <p14:tracePt t="62283" x="7697788" y="3670300"/>
          <p14:tracePt t="62293" x="7661275" y="3670300"/>
          <p14:tracePt t="62307" x="7599363" y="3670300"/>
          <p14:tracePt t="62323" x="7473950" y="3633788"/>
          <p14:tracePt t="62340" x="7412038" y="3616325"/>
          <p14:tracePt t="62357" x="7296150" y="3581400"/>
          <p14:tracePt t="62373" x="7197725" y="3554413"/>
          <p14:tracePt t="62390" x="7161213" y="3536950"/>
          <p14:tracePt t="62407" x="7126288" y="3536950"/>
          <p14:tracePt t="62423" x="7108825" y="3527425"/>
          <p14:tracePt t="62440" x="7099300" y="3527425"/>
          <p14:tracePt t="62457" x="7089775" y="3527425"/>
          <p14:tracePt t="62473" x="7081838" y="3527425"/>
          <p14:tracePt t="62490" x="7072313" y="3527425"/>
          <p14:tracePt t="62507" x="7062788" y="3527425"/>
          <p14:tracePt t="62543" x="7054850" y="3527425"/>
          <p14:tracePt t="62613" x="7054850" y="3536950"/>
          <p14:tracePt t="62623" x="7054850" y="3544888"/>
          <p14:tracePt t="62633" x="7054850" y="3571875"/>
          <p14:tracePt t="62643" x="7054850" y="3608388"/>
          <p14:tracePt t="62657" x="7072313" y="3633788"/>
          <p14:tracePt t="62673" x="7126288" y="3705225"/>
          <p14:tracePt t="62690" x="7161213" y="3741738"/>
          <p14:tracePt t="62707" x="7242175" y="3803650"/>
          <p14:tracePt t="62723" x="7313613" y="3840163"/>
          <p14:tracePt t="62740" x="7340600" y="3848100"/>
          <p14:tracePt t="62757" x="7394575" y="3848100"/>
          <p14:tracePt t="62773" x="7439025" y="3848100"/>
          <p14:tracePt t="62790" x="7466013" y="3848100"/>
          <p14:tracePt t="62807" x="7491413" y="3840163"/>
          <p14:tracePt t="62823" x="7510463" y="3830638"/>
          <p14:tracePt t="62857" x="7527925" y="3822700"/>
          <p14:tracePt t="62974" x="7527925" y="3830638"/>
          <p14:tracePt t="63003" x="7527925" y="3840163"/>
          <p14:tracePt t="63044" x="7527925" y="3848100"/>
          <p14:tracePt t="63064" x="7518400" y="3848100"/>
          <p14:tracePt t="63084" x="7510463" y="3848100"/>
          <p14:tracePt t="63114" x="7500938" y="3848100"/>
          <p14:tracePt t="63654" x="7483475" y="3848100"/>
          <p14:tracePt t="63664" x="7446963" y="3848100"/>
          <p14:tracePt t="63674" x="7394575" y="3848100"/>
          <p14:tracePt t="63690" x="7323138" y="3848100"/>
          <p14:tracePt t="63706" x="7161213" y="3848100"/>
          <p14:tracePt t="63723" x="7062788" y="3848100"/>
          <p14:tracePt t="63740" x="6858000" y="3848100"/>
          <p14:tracePt t="63757" x="6670675" y="3848100"/>
          <p14:tracePt t="63773" x="6572250" y="3848100"/>
          <p14:tracePt t="63790" x="6411913" y="3848100"/>
          <p14:tracePt t="63806" x="6303963" y="3848100"/>
          <p14:tracePt t="63823" x="6251575" y="3848100"/>
          <p14:tracePt t="63840" x="6170613" y="3848100"/>
          <p14:tracePt t="63857" x="6108700" y="3848100"/>
          <p14:tracePt t="63874" x="6045200" y="3848100"/>
          <p14:tracePt t="63890" x="6018213" y="3848100"/>
          <p14:tracePt t="63907" x="5965825" y="3848100"/>
          <p14:tracePt t="63923" x="5938838" y="3848100"/>
          <p14:tracePt t="63940" x="5911850" y="3848100"/>
          <p14:tracePt t="63956" x="5884863" y="3848100"/>
          <p14:tracePt t="63973" x="5875338" y="3848100"/>
          <p14:tracePt t="64006" x="5867400" y="3848100"/>
          <p14:tracePt t="64094" x="5894388" y="3848100"/>
          <p14:tracePt t="64104" x="5911850" y="3867150"/>
          <p14:tracePt t="64114" x="5956300" y="3884613"/>
          <p14:tracePt t="64125" x="6010275" y="3902075"/>
          <p14:tracePt t="64140" x="6081713" y="3919538"/>
          <p14:tracePt t="64156" x="6224588" y="3938588"/>
          <p14:tracePt t="64173" x="6296025" y="3938588"/>
          <p14:tracePt t="64190" x="6465888" y="3938588"/>
          <p14:tracePt t="64206" x="6626225" y="3894138"/>
          <p14:tracePt t="64223" x="6697663" y="3867150"/>
          <p14:tracePt t="64240" x="6875463" y="3813175"/>
          <p14:tracePt t="64256" x="7010400" y="3768725"/>
          <p14:tracePt t="64273" x="7072313" y="3741738"/>
          <p14:tracePt t="64290" x="7180263" y="3705225"/>
          <p14:tracePt t="64306" x="7242175" y="3679825"/>
          <p14:tracePt t="64323" x="7286625" y="3670300"/>
          <p14:tracePt t="64340" x="7340600" y="3660775"/>
          <p14:tracePt t="64356" x="7385050" y="3652838"/>
          <p14:tracePt t="64373" x="7402513" y="3652838"/>
          <p14:tracePt t="64390" x="7419975" y="3643313"/>
          <p14:tracePt t="64406" x="7439025" y="3643313"/>
          <p14:tracePt t="64423" x="7446963" y="3643313"/>
          <p14:tracePt t="64440" x="7456488" y="3643313"/>
          <p14:tracePt t="64457" x="7473950" y="3643313"/>
          <p14:tracePt t="64490" x="7483475" y="3643313"/>
          <p14:tracePt t="64515" x="7491413" y="3643313"/>
          <p14:tracePt t="64565" x="7500938" y="3643313"/>
          <p14:tracePt t="64576" x="7510463" y="3643313"/>
          <p14:tracePt t="64585" x="7518400" y="3643313"/>
          <p14:tracePt t="64595" x="7537450" y="3652838"/>
          <p14:tracePt t="64606" x="7545388" y="3660775"/>
          <p14:tracePt t="64623" x="7572375" y="3660775"/>
          <p14:tracePt t="64640" x="7589838" y="3679825"/>
          <p14:tracePt t="64656" x="7608888" y="3697288"/>
          <p14:tracePt t="64673" x="7616825" y="3697288"/>
          <p14:tracePt t="64690" x="7626350" y="3705225"/>
          <p14:tracePt t="65055" x="7626350" y="3724275"/>
          <p14:tracePt t="65066" x="7626350" y="3741738"/>
          <p14:tracePt t="65076" x="7626350" y="3776663"/>
          <p14:tracePt t="65090" x="7626350" y="3803650"/>
          <p14:tracePt t="65106" x="7626350" y="3857625"/>
          <p14:tracePt t="65123" x="7626350" y="3884613"/>
          <p14:tracePt t="65140" x="7626350" y="3902075"/>
          <p14:tracePt t="65156" x="7626350" y="3919538"/>
          <p14:tracePt t="65190" x="7626350" y="3929063"/>
          <p14:tracePt t="65385" x="7626350" y="3938588"/>
          <p14:tracePt t="65395" x="7626350" y="3946525"/>
          <p14:tracePt t="65415" x="7626350" y="3956050"/>
          <p14:tracePt t="65426" x="7616825" y="3956050"/>
          <p14:tracePt t="65435" x="7616825" y="3965575"/>
          <p14:tracePt t="65445" x="7616825" y="3973513"/>
          <p14:tracePt t="65456" x="7616825" y="3983038"/>
          <p14:tracePt t="65473" x="7608888" y="3983038"/>
          <p14:tracePt t="65490" x="7608888" y="3990975"/>
          <p14:tracePt t="66096" x="7589838" y="3990975"/>
          <p14:tracePt t="66106" x="7572375" y="4000500"/>
          <p14:tracePt t="66116" x="7545388" y="4010025"/>
          <p14:tracePt t="66126" x="7510463" y="4017963"/>
          <p14:tracePt t="66139" x="7473950" y="4017963"/>
          <p14:tracePt t="66156" x="7367588" y="4037013"/>
          <p14:tracePt t="66173" x="7323138" y="4037013"/>
          <p14:tracePt t="66190" x="7251700" y="4037013"/>
          <p14:tracePt t="66206" x="7153275" y="4037013"/>
          <p14:tracePt t="66223" x="7116763" y="4037013"/>
          <p14:tracePt t="66240" x="7054850" y="4037013"/>
          <p14:tracePt t="66256" x="7000875" y="4037013"/>
          <p14:tracePt t="66273" x="6973888" y="4037013"/>
          <p14:tracePt t="66290" x="6938963" y="4027488"/>
          <p14:tracePt t="66306" x="6911975" y="4027488"/>
          <p14:tracePt t="66323" x="6894513" y="4017963"/>
          <p14:tracePt t="66340" x="6858000" y="4017963"/>
          <p14:tracePt t="66356" x="6831013" y="4017963"/>
          <p14:tracePt t="66373" x="6813550" y="4017963"/>
          <p14:tracePt t="66389" x="6804025" y="4017963"/>
          <p14:tracePt t="66406" x="6786563" y="4017963"/>
          <p14:tracePt t="66466" x="6777038" y="4017963"/>
          <p14:tracePt t="66496" x="6759575" y="4017963"/>
          <p14:tracePt t="66506" x="6751638" y="4017963"/>
          <p14:tracePt t="66516" x="6742113" y="4017963"/>
          <p14:tracePt t="66526" x="6724650" y="4017963"/>
          <p14:tracePt t="66539" x="6705600" y="4017963"/>
          <p14:tracePt t="66556" x="6670675" y="4017963"/>
          <p14:tracePt t="66573" x="6661150" y="4017963"/>
          <p14:tracePt t="66589" x="6643688" y="4017963"/>
          <p14:tracePt t="66606" x="6634163" y="4017963"/>
          <p14:tracePt t="66626" x="6626225" y="4017963"/>
          <p14:tracePt t="66639" x="6616700" y="4017963"/>
          <p14:tracePt t="66656" x="6589713" y="4017963"/>
          <p14:tracePt t="66690" x="6562725" y="4017963"/>
          <p14:tracePt t="66706" x="6537325" y="4017963"/>
          <p14:tracePt t="66723" x="6527800" y="4017963"/>
          <p14:tracePt t="66739" x="6518275" y="4017963"/>
          <p14:tracePt t="66756" x="6491288" y="4027488"/>
          <p14:tracePt t="66773" x="6483350" y="4027488"/>
          <p14:tracePt t="66789" x="6465888" y="4027488"/>
          <p14:tracePt t="66806" x="6456363" y="4027488"/>
          <p14:tracePt t="66823" x="6446838" y="4027488"/>
          <p14:tracePt t="66840" x="6438900" y="4027488"/>
          <p14:tracePt t="66856" x="6429375" y="4027488"/>
          <p14:tracePt t="66873" x="6419850" y="4037013"/>
          <p14:tracePt t="66906" x="6411913" y="4037013"/>
          <p14:tracePt t="67176" x="6402388" y="4037013"/>
          <p14:tracePt t="67187" x="6384925" y="4037013"/>
          <p14:tracePt t="67197" x="6348413" y="4037013"/>
          <p14:tracePt t="67207" x="6313488" y="4037013"/>
          <p14:tracePt t="67223" x="6251575" y="4037013"/>
          <p14:tracePt t="67239" x="6116638" y="4037013"/>
          <p14:tracePt t="67256" x="5983288" y="4037013"/>
          <p14:tracePt t="67273" x="5929313" y="4037013"/>
          <p14:tracePt t="67289" x="5803900" y="4037013"/>
          <p14:tracePt t="67306" x="5715000" y="4027488"/>
          <p14:tracePt t="67323" x="5680075" y="4017963"/>
          <p14:tracePt t="67339" x="5626100" y="4010025"/>
          <p14:tracePt t="67356" x="5581650" y="3990975"/>
          <p14:tracePt t="67373" x="5562600" y="3983038"/>
          <p14:tracePt t="67389" x="5537200" y="3983038"/>
          <p14:tracePt t="67406" x="5527675" y="3973513"/>
          <p14:tracePt t="67423" x="5518150" y="3973513"/>
          <p14:tracePt t="67439" x="5510213" y="3973513"/>
          <p14:tracePt t="67607" x="5518150" y="3973513"/>
          <p14:tracePt t="67617" x="5545138" y="3973513"/>
          <p14:tracePt t="67627" x="5572125" y="3983038"/>
          <p14:tracePt t="67639" x="5626100" y="4000500"/>
          <p14:tracePt t="67656" x="5751513" y="4037013"/>
          <p14:tracePt t="67673" x="5822950" y="4044950"/>
          <p14:tracePt t="67689" x="5991225" y="4071938"/>
          <p14:tracePt t="67706" x="6197600" y="4098925"/>
          <p14:tracePt t="67723" x="6286500" y="4108450"/>
          <p14:tracePt t="67739" x="6483350" y="4125913"/>
          <p14:tracePt t="67756" x="6572250" y="4133850"/>
          <p14:tracePt t="67773" x="6732588" y="4143375"/>
          <p14:tracePt t="67789" x="6840538" y="4143375"/>
          <p14:tracePt t="67806" x="6894513" y="4143375"/>
          <p14:tracePt t="67823" x="6911975" y="4143375"/>
          <p14:tracePt t="67839" x="6919913" y="4143375"/>
          <p14:tracePt t="68037" x="6938963" y="4143375"/>
          <p14:tracePt t="68047" x="6965950" y="4143375"/>
          <p14:tracePt t="68058" x="7037388" y="4133850"/>
          <p14:tracePt t="68073" x="7126288" y="4133850"/>
          <p14:tracePt t="68089" x="7304088" y="4133850"/>
          <p14:tracePt t="68106" x="7385050" y="4133850"/>
          <p14:tracePt t="68108" x="7456488" y="4133850"/>
          <p14:tracePt t="68123" x="7518400" y="4133850"/>
          <p14:tracePt t="68139" x="7589838" y="4125913"/>
          <p14:tracePt t="68156" x="7616825" y="4125913"/>
          <p14:tracePt t="68173" x="7634288" y="4125913"/>
          <p14:tracePt t="68189" x="7643813" y="4125913"/>
          <p14:tracePt t="68297" x="7643813" y="4152900"/>
          <p14:tracePt t="68308" x="7643813" y="4170363"/>
          <p14:tracePt t="68317" x="7643813" y="4187825"/>
          <p14:tracePt t="68327" x="7643813" y="4205288"/>
          <p14:tracePt t="68339" x="7643813" y="4214813"/>
          <p14:tracePt t="68356" x="7643813" y="4232275"/>
          <p14:tracePt t="68373" x="7643813" y="4241800"/>
          <p14:tracePt t="68389" x="7643813" y="4251325"/>
          <p14:tracePt t="68406" x="7643813" y="4259263"/>
          <p14:tracePt t="68423" x="7599363" y="4276725"/>
          <p14:tracePt t="68439" x="7527925" y="4295775"/>
          <p14:tracePt t="68456" x="7491413" y="4295775"/>
          <p14:tracePt t="68473" x="7402513" y="4295775"/>
          <p14:tracePt t="68489" x="7304088" y="4295775"/>
          <p14:tracePt t="68506" x="7259638" y="4276725"/>
          <p14:tracePt t="68523" x="7153275" y="4251325"/>
          <p14:tracePt t="68539" x="7081838" y="4224338"/>
          <p14:tracePt t="68556" x="7054850" y="4205288"/>
          <p14:tracePt t="68573" x="7018338" y="4187825"/>
          <p14:tracePt t="68589" x="7000875" y="4179888"/>
          <p14:tracePt t="68606" x="6991350" y="4179888"/>
          <p14:tracePt t="68623" x="6983413" y="4170363"/>
          <p14:tracePt t="68639" x="6973888" y="4170363"/>
          <p14:tracePt t="68656" x="6965950" y="4170363"/>
          <p14:tracePt t="68673" x="6956425" y="4170363"/>
          <p14:tracePt t="68978" x="6938963" y="4170363"/>
          <p14:tracePt t="68988" x="6911975" y="4170363"/>
          <p14:tracePt t="68998" x="6875463" y="4187825"/>
          <p14:tracePt t="69008" x="6831013" y="4197350"/>
          <p14:tracePt t="69023" x="6777038" y="4214813"/>
          <p14:tracePt t="69039" x="6661150" y="4259263"/>
          <p14:tracePt t="69056" x="6599238" y="4276725"/>
          <p14:tracePt t="69073" x="6500813" y="4295775"/>
          <p14:tracePt t="69089" x="6419850" y="4295775"/>
          <p14:tracePt t="69106" x="6402388" y="4295775"/>
          <p14:tracePt t="69108" x="6384925" y="4295775"/>
          <p14:tracePt t="69122" x="6375400" y="4295775"/>
          <p14:tracePt t="69139" x="6367463" y="4295775"/>
          <p14:tracePt t="69158" x="6357938" y="4295775"/>
          <p14:tracePt t="69318" x="6348413" y="4295775"/>
          <p14:tracePt t="69328" x="6340475" y="4295775"/>
          <p14:tracePt t="69348" x="6330950" y="4295775"/>
          <p14:tracePt t="69358" x="6313488" y="4295775"/>
          <p14:tracePt t="69368" x="6303963" y="4295775"/>
          <p14:tracePt t="69378" x="6296025" y="4295775"/>
          <p14:tracePt t="69389" x="6286500" y="4295775"/>
          <p14:tracePt t="69406" x="6276975" y="4295775"/>
          <p14:tracePt t="69423" x="6242050" y="4286250"/>
          <p14:tracePt t="69439" x="6224588" y="4286250"/>
          <p14:tracePt t="69456" x="6215063" y="4286250"/>
          <p14:tracePt t="69473" x="6188075" y="4286250"/>
          <p14:tracePt t="69489" x="6161088" y="4286250"/>
          <p14:tracePt t="69522" x="6153150" y="4286250"/>
          <p14:tracePt t="69539" x="6143625" y="4286250"/>
          <p14:tracePt t="70509" x="6126163" y="4295775"/>
          <p14:tracePt t="70519" x="6126163" y="4303713"/>
          <p14:tracePt t="70529" x="6108700" y="4303713"/>
          <p14:tracePt t="70539" x="6089650" y="4313238"/>
          <p14:tracePt t="70556" x="6081713" y="4313238"/>
          <p14:tracePt t="70572" x="6054725" y="4313238"/>
          <p14:tracePt t="70589" x="6018213" y="4313238"/>
          <p14:tracePt t="70606" x="6010275" y="4313238"/>
          <p14:tracePt t="70622" x="6000750" y="4313238"/>
          <p14:tracePt t="70639" x="5991225" y="4313238"/>
          <p14:tracePt t="70869" x="5983288" y="4313238"/>
          <p14:tracePt t="70889" x="5973763" y="4313238"/>
          <p14:tracePt t="70899" x="5965825" y="4313238"/>
          <p14:tracePt t="70909" x="5946775" y="4322763"/>
          <p14:tracePt t="70922" x="5919788" y="4322763"/>
          <p14:tracePt t="70939" x="5857875" y="4322763"/>
          <p14:tracePt t="70956" x="5822950" y="4330700"/>
          <p14:tracePt t="70972" x="5724525" y="4330700"/>
          <p14:tracePt t="70989" x="5599113" y="4322763"/>
          <p14:tracePt t="71005" x="5527675" y="4313238"/>
          <p14:tracePt t="71022" x="5375275" y="4268788"/>
          <p14:tracePt t="71039" x="5241925" y="4232275"/>
          <p14:tracePt t="71056" x="5170488" y="4224338"/>
          <p14:tracePt t="71072" x="5072063" y="4197350"/>
          <p14:tracePt t="71089" x="4983163" y="4179888"/>
          <p14:tracePt t="71106" x="4956175" y="4179888"/>
          <p14:tracePt t="71122" x="4902200" y="4170363"/>
          <p14:tracePt t="71139" x="4875213" y="4170363"/>
          <p14:tracePt t="71156" x="4867275" y="4170363"/>
          <p14:tracePt t="71359" x="4875213" y="4170363"/>
          <p14:tracePt t="71369" x="4902200" y="4179888"/>
          <p14:tracePt t="71379" x="4946650" y="4197350"/>
          <p14:tracePt t="71390" x="5000625" y="4224338"/>
          <p14:tracePt t="71406" x="5062538" y="4241800"/>
          <p14:tracePt t="71422" x="5224463" y="4295775"/>
          <p14:tracePt t="71439" x="5456238" y="4348163"/>
          <p14:tracePt t="71456" x="5572125" y="4367213"/>
          <p14:tracePt t="71472" x="5795963" y="4367213"/>
          <p14:tracePt t="71489" x="6010275" y="4357688"/>
          <p14:tracePt t="71506" x="6108700" y="4340225"/>
          <p14:tracePt t="71522" x="6313488" y="4259263"/>
          <p14:tracePt t="71539" x="6510338" y="4179888"/>
          <p14:tracePt t="71556" x="6599238" y="4143375"/>
          <p14:tracePt t="71572" x="6751638" y="4071938"/>
          <p14:tracePt t="71589" x="6902450" y="4037013"/>
          <p14:tracePt t="71606" x="6965950" y="4027488"/>
          <p14:tracePt t="71622" x="7081838" y="4017963"/>
          <p14:tracePt t="71639" x="7188200" y="4017963"/>
          <p14:tracePt t="71656" x="7251700" y="4027488"/>
          <p14:tracePt t="71672" x="7367588" y="4054475"/>
          <p14:tracePt t="71689" x="7456488" y="4098925"/>
          <p14:tracePt t="71706" x="7510463" y="4125913"/>
          <p14:tracePt t="71722" x="7572375" y="4179888"/>
          <p14:tracePt t="71739" x="7626350" y="4232275"/>
          <p14:tracePt t="71756" x="7643813" y="4251325"/>
          <p14:tracePt t="71772" x="7670800" y="4295775"/>
          <p14:tracePt t="71789" x="7688263" y="4313238"/>
          <p14:tracePt t="71822" x="7688263" y="4330700"/>
          <p14:tracePt t="71970" x="7688263" y="4340225"/>
          <p14:tracePt t="71991" x="7688263" y="4348163"/>
          <p14:tracePt t="72020" x="7688263" y="4357688"/>
          <p14:tracePt t="72030" x="7688263" y="4367213"/>
          <p14:tracePt t="72041" x="7688263" y="4375150"/>
          <p14:tracePt t="72060" x="7688263" y="4384675"/>
          <p14:tracePt t="72080" x="7688263" y="4394200"/>
          <p14:tracePt t="72100" x="7688263" y="4402138"/>
          <p14:tracePt t="72500" x="7680325" y="4402138"/>
          <p14:tracePt t="72510" x="7661275" y="4402138"/>
          <p14:tracePt t="72520" x="7643813" y="4402138"/>
          <p14:tracePt t="72530" x="7616825" y="4402138"/>
          <p14:tracePt t="72541" x="7589838" y="4402138"/>
          <p14:tracePt t="72555" x="7554913" y="4394200"/>
          <p14:tracePt t="72572" x="7483475" y="4367213"/>
          <p14:tracePt t="72589" x="7456488" y="4357688"/>
          <p14:tracePt t="72605" x="7412038" y="4340225"/>
          <p14:tracePt t="72622" x="7385050" y="4340225"/>
          <p14:tracePt t="72639" x="7375525" y="4340225"/>
          <p14:tracePt t="72655" x="7367588" y="4340225"/>
          <p14:tracePt t="72730" x="7358063" y="4340225"/>
          <p14:tracePt t="72750" x="7348538" y="4340225"/>
          <p14:tracePt t="72761" x="7340600" y="4340225"/>
          <p14:tracePt t="72770" x="7323138" y="4340225"/>
          <p14:tracePt t="72781" x="7313613" y="4340225"/>
          <p14:tracePt t="72791" x="7296150" y="4340225"/>
          <p14:tracePt t="72805" x="7277100" y="4348163"/>
          <p14:tracePt t="72822" x="7242175" y="4357688"/>
          <p14:tracePt t="72839" x="7224713" y="4367213"/>
          <p14:tracePt t="72856" x="7188200" y="4375150"/>
          <p14:tracePt t="72872" x="7170738" y="4375150"/>
          <p14:tracePt t="72889" x="7161213" y="4375150"/>
          <p14:tracePt t="72905" x="7143750" y="4375150"/>
          <p14:tracePt t="72922" x="7126288" y="4375150"/>
          <p14:tracePt t="72939" x="7116763" y="4375150"/>
          <p14:tracePt t="72955" x="7108825" y="4375150"/>
          <p14:tracePt t="73441" x="7099300" y="4375150"/>
          <p14:tracePt t="73451" x="7081838" y="4375150"/>
          <p14:tracePt t="73461" x="7072313" y="4375150"/>
          <p14:tracePt t="73472" x="7062788" y="4375150"/>
          <p14:tracePt t="73489" x="7045325" y="4375150"/>
          <p14:tracePt t="73505" x="7018338" y="4375150"/>
          <p14:tracePt t="73522" x="6991350" y="4375150"/>
          <p14:tracePt t="73539" x="6973888" y="4375150"/>
          <p14:tracePt t="73555" x="6956425" y="4375150"/>
          <p14:tracePt t="73572" x="6938963" y="4384675"/>
          <p14:tracePt t="73605" x="6929438" y="4384675"/>
          <p14:tracePt t="73811" x="6919913" y="4394200"/>
          <p14:tracePt t="73831" x="6919913" y="4402138"/>
          <p14:tracePt t="73841" x="6911975" y="4411663"/>
          <p14:tracePt t="73851" x="6902450" y="4411663"/>
          <p14:tracePt t="73861" x="6902450" y="4419600"/>
          <p14:tracePt t="73872" x="6884988" y="4429125"/>
          <p14:tracePt t="73889" x="6884988" y="4438650"/>
          <p14:tracePt t="73905" x="6858000" y="4456113"/>
          <p14:tracePt t="73922" x="6840538" y="4465638"/>
          <p14:tracePt t="73939" x="6831013" y="4473575"/>
          <p14:tracePt t="73955" x="6813550" y="4473575"/>
          <p14:tracePt t="73972" x="6786563" y="4473575"/>
          <p14:tracePt t="74005" x="6769100" y="4473575"/>
          <p14:tracePt t="74022" x="6751638" y="4473575"/>
          <p14:tracePt t="74055" x="6732588" y="4473575"/>
          <p14:tracePt t="74072" x="6715125" y="4473575"/>
          <p14:tracePt t="74089" x="6705600" y="4473575"/>
          <p14:tracePt t="74105" x="6688138" y="4473575"/>
          <p14:tracePt t="74382" x="6670675" y="4473575"/>
          <p14:tracePt t="74391" x="6643688" y="4465638"/>
          <p14:tracePt t="74402" x="6608763" y="4456113"/>
          <p14:tracePt t="74412" x="6562725" y="4438650"/>
          <p14:tracePt t="74422" x="6500813" y="4419600"/>
          <p14:tracePt t="74438" x="6446838" y="4402138"/>
          <p14:tracePt t="74455" x="6323013" y="4348163"/>
          <p14:tracePt t="74472" x="6215063" y="4295775"/>
          <p14:tracePt t="74489" x="6188075" y="4268788"/>
          <p14:tracePt t="74505" x="6134100" y="4251325"/>
          <p14:tracePt t="74522" x="6116638" y="4241800"/>
          <p14:tracePt t="74942" x="6116638" y="4268788"/>
          <p14:tracePt t="74952" x="6116638" y="4295775"/>
          <p14:tracePt t="74962" x="6116638" y="4330700"/>
          <p14:tracePt t="74972" x="6116638" y="4367213"/>
          <p14:tracePt t="74988" x="6116638" y="4394200"/>
          <p14:tracePt t="75005" x="6116638" y="4438650"/>
          <p14:tracePt t="75022" x="6116638" y="4465638"/>
          <p14:tracePt t="75038" x="6116638" y="4473575"/>
          <p14:tracePt t="75055" x="6116638" y="4483100"/>
          <p14:tracePt t="75182" x="6116638" y="4491038"/>
          <p14:tracePt t="75212" x="6116638" y="4500563"/>
          <p14:tracePt t="75232" x="6116638" y="4518025"/>
          <p14:tracePt t="75252" x="6108700" y="4527550"/>
          <p14:tracePt t="75262" x="6099175" y="4527550"/>
          <p14:tracePt t="75273" x="6089650" y="4537075"/>
          <p14:tracePt t="75282" x="6081713" y="4545013"/>
          <p14:tracePt t="75292" x="6062663" y="4545013"/>
          <p14:tracePt t="75305" x="6054725" y="4554538"/>
          <p14:tracePt t="75322" x="6018213" y="4562475"/>
          <p14:tracePt t="75338" x="6000750" y="4562475"/>
          <p14:tracePt t="75355" x="5965825" y="4562475"/>
          <p14:tracePt t="75372" x="5956300" y="4562475"/>
          <p14:tracePt t="75388" x="5946775" y="4562475"/>
          <p14:tracePt t="75405" x="5938838" y="4562475"/>
          <p14:tracePt t="75772" x="5929313" y="4562475"/>
          <p14:tracePt t="75782" x="5919788" y="4562475"/>
          <p14:tracePt t="75792" x="5902325" y="4562475"/>
          <p14:tracePt t="75805" x="5867400" y="4545013"/>
          <p14:tracePt t="75822" x="5776913" y="4518025"/>
          <p14:tracePt t="75838" x="5724525" y="4500563"/>
          <p14:tracePt t="75855" x="5626100" y="4465638"/>
          <p14:tracePt t="75872" x="5537200" y="4438650"/>
          <p14:tracePt t="75888" x="5510213" y="4429125"/>
          <p14:tracePt t="75905" x="5465763" y="4429125"/>
          <p14:tracePt t="75922" x="5456238" y="4429125"/>
          <p14:tracePt t="75938" x="5446713" y="4419600"/>
          <p14:tracePt t="75955" x="5438775" y="4419600"/>
          <p14:tracePt t="76323" x="5419725" y="4419600"/>
          <p14:tracePt t="76333" x="5394325" y="4419600"/>
          <p14:tracePt t="76343" x="5348288" y="4419600"/>
          <p14:tracePt t="76355" x="5295900" y="4419600"/>
          <p14:tracePt t="76372" x="5232400" y="4419600"/>
          <p14:tracePt t="76388" x="5099050" y="4419600"/>
          <p14:tracePt t="76405" x="4946650" y="4419600"/>
          <p14:tracePt t="76422" x="4884738" y="4419600"/>
          <p14:tracePt t="76438" x="4786313" y="4419600"/>
          <p14:tracePt t="76455" x="4732338" y="4419600"/>
          <p14:tracePt t="76472" x="4724400" y="4419600"/>
          <p14:tracePt t="76488" x="4705350" y="4419600"/>
          <p14:tracePt t="76753" x="4687888" y="4419600"/>
          <p14:tracePt t="76763" x="4679950" y="4438650"/>
          <p14:tracePt t="76774" x="4660900" y="4456113"/>
          <p14:tracePt t="76788" x="4633913" y="4483100"/>
          <p14:tracePt t="76805" x="4562475" y="4581525"/>
          <p14:tracePt t="76821" x="4527550" y="4625975"/>
          <p14:tracePt t="76838" x="4465638" y="4724400"/>
          <p14:tracePt t="76855" x="4429125" y="4768850"/>
          <p14:tracePt t="76871" x="4429125" y="4786313"/>
          <p14:tracePt t="76888" x="4411663" y="4803775"/>
          <p14:tracePt t="76905" x="4411663" y="4822825"/>
          <p14:tracePt t="76938" x="4411663" y="4830763"/>
          <p14:tracePt t="76955" x="4411663" y="4840288"/>
          <p14:tracePt t="76971" x="4411663" y="4848225"/>
          <p14:tracePt t="76988" x="4429125" y="4867275"/>
          <p14:tracePt t="77005" x="4456113" y="4884738"/>
          <p14:tracePt t="77022" x="4465638" y="4894263"/>
          <p14:tracePt t="77038" x="4491038" y="4902200"/>
          <p14:tracePt t="77055" x="4518025" y="4911725"/>
          <p14:tracePt t="77071" x="4537075" y="4919663"/>
          <p14:tracePt t="77088" x="4554538" y="4919663"/>
          <p14:tracePt t="77105" x="4581525" y="4919663"/>
          <p14:tracePt t="77122" x="4598988" y="4919663"/>
          <p14:tracePt t="77138" x="4625975" y="4919663"/>
          <p14:tracePt t="77155" x="4652963" y="4919663"/>
          <p14:tracePt t="77171" x="4660900" y="4919663"/>
          <p14:tracePt t="77188" x="4687888" y="4919663"/>
          <p14:tracePt t="77205" x="4705350" y="4911725"/>
          <p14:tracePt t="77221" x="4724400" y="4902200"/>
          <p14:tracePt t="77238" x="4741863" y="4902200"/>
          <p14:tracePt t="77255" x="4768850" y="4894263"/>
          <p14:tracePt t="77271" x="4776788" y="4894263"/>
          <p14:tracePt t="77288" x="4813300" y="4884738"/>
          <p14:tracePt t="77305" x="4830763" y="4884738"/>
          <p14:tracePt t="77321" x="4830763" y="4875213"/>
          <p14:tracePt t="77338" x="4848225" y="4875213"/>
          <p14:tracePt t="78599" x="4867275" y="4857750"/>
          <p14:tracePt t="78609" x="4894263" y="4830763"/>
          <p14:tracePt t="78619" x="4983163" y="4786313"/>
          <p14:tracePt t="78629" x="5099050" y="4697413"/>
          <p14:tracePt t="78640" x="5295900" y="4554538"/>
          <p14:tracePt t="78655" x="5491163" y="4411663"/>
          <p14:tracePt t="78671" x="5929313" y="4143375"/>
          <p14:tracePt t="78688" x="6303963" y="3919538"/>
          <p14:tracePt t="78705" x="6473825" y="3840163"/>
          <p14:tracePt t="78721" x="6705600" y="3705225"/>
          <p14:tracePt t="78738" x="6786563" y="3670300"/>
          <p14:tracePt t="78755" x="6919913" y="3625850"/>
          <p14:tracePt t="78771" x="7000875" y="3616325"/>
          <p14:tracePt t="78788" x="7037388" y="3616325"/>
          <p14:tracePt t="78805" x="7099300" y="3625850"/>
          <p14:tracePt t="78821" x="7153275" y="3679825"/>
          <p14:tracePt t="78838" x="7170738" y="3724275"/>
          <p14:tracePt t="78855" x="7215188" y="3830638"/>
          <p14:tracePt t="78871" x="7251700" y="3938588"/>
          <p14:tracePt t="78888" x="7259638" y="3983038"/>
          <p14:tracePt t="78905" x="7269163" y="4116388"/>
          <p14:tracePt t="78921" x="7286625" y="4251325"/>
          <p14:tracePt t="78938" x="7296150" y="4322763"/>
          <p14:tracePt t="78955" x="7304088" y="4483100"/>
          <p14:tracePt t="78971" x="7304088" y="4670425"/>
          <p14:tracePt t="78988" x="7313613" y="4768850"/>
          <p14:tracePt t="79005" x="7313613" y="4902200"/>
          <p14:tracePt t="79021" x="7313613" y="4983163"/>
          <p14:tracePt t="79038" x="7313613" y="5000625"/>
          <p14:tracePt t="79055" x="7313613" y="5027613"/>
          <p14:tracePt t="79088" x="7313613" y="5037138"/>
          <p14:tracePt t="79130" x="7313613" y="5045075"/>
          <p14:tracePt t="79140" x="7296150" y="5045075"/>
          <p14:tracePt t="79149" x="7269163" y="5054600"/>
          <p14:tracePt t="79159" x="7242175" y="5054600"/>
          <p14:tracePt t="79171" x="7215188" y="5054600"/>
          <p14:tracePt t="79188" x="7188200" y="5054600"/>
          <p14:tracePt t="79204" x="7126288" y="5027613"/>
          <p14:tracePt t="79221" x="7027863" y="4965700"/>
          <p14:tracePt t="79238" x="6973888" y="4919663"/>
          <p14:tracePt t="79255" x="6867525" y="4840288"/>
          <p14:tracePt t="79271" x="6769100" y="4768850"/>
          <p14:tracePt t="79288" x="6724650" y="4741863"/>
          <p14:tracePt t="79305" x="6661150" y="4697413"/>
          <p14:tracePt t="79321" x="6643688" y="4687888"/>
          <p14:tracePt t="79338" x="6634163" y="4679950"/>
          <p14:tracePt t="79355" x="6626225" y="4679950"/>
          <p14:tracePt t="79800" x="6616700" y="4679950"/>
          <p14:tracePt t="79810" x="6608763" y="4679950"/>
          <p14:tracePt t="79820" x="6581775" y="4679950"/>
          <p14:tracePt t="79830" x="6562725" y="4679950"/>
          <p14:tracePt t="79840" x="6537325" y="4679950"/>
          <p14:tracePt t="79855" x="6518275" y="4697413"/>
          <p14:tracePt t="79871" x="6456363" y="4705350"/>
          <p14:tracePt t="79888" x="6419850" y="4724400"/>
          <p14:tracePt t="79905" x="6367463" y="4741863"/>
          <p14:tracePt t="79921" x="6303963" y="4768850"/>
          <p14:tracePt t="79938" x="6286500" y="4768850"/>
          <p14:tracePt t="79954" x="6269038" y="4776788"/>
          <p14:tracePt t="79971" x="6259513" y="4776788"/>
          <p14:tracePt t="80004" x="6251575" y="4776788"/>
          <p14:tracePt t="80150" x="6251575" y="4786313"/>
          <p14:tracePt t="80240" x="6242050" y="4786313"/>
          <p14:tracePt t="80370" x="6242050" y="4795838"/>
          <p14:tracePt t="80390" x="6242050" y="4803775"/>
          <p14:tracePt t="80420" x="6242050" y="4813300"/>
          <p14:tracePt t="80921" x="6232525" y="4813300"/>
          <p14:tracePt t="80931" x="6224588" y="4813300"/>
          <p14:tracePt t="80941" x="6205538" y="4813300"/>
          <p14:tracePt t="80954" x="6180138" y="4813300"/>
          <p14:tracePt t="80971" x="6143625" y="4813300"/>
          <p14:tracePt t="80988" x="6116638" y="4813300"/>
          <p14:tracePt t="81004" x="6062663" y="4813300"/>
          <p14:tracePt t="81021" x="6000750" y="4803775"/>
          <p14:tracePt t="81038" x="5973763" y="4795838"/>
          <p14:tracePt t="81054" x="5929313" y="4786313"/>
          <p14:tracePt t="81071" x="5911850" y="4776788"/>
          <p14:tracePt t="81088" x="5894388" y="4776788"/>
          <p14:tracePt t="81104" x="5894388" y="4768850"/>
          <p14:tracePt t="81121" x="5884863" y="4768850"/>
          <p14:tracePt t="81154" x="5875338" y="4768850"/>
          <p14:tracePt t="81181" x="5867400" y="4768850"/>
          <p14:tracePt t="81191" x="5857875" y="4768850"/>
          <p14:tracePt t="81211" x="5848350" y="4768850"/>
          <p14:tracePt t="81231" x="5840413" y="4768850"/>
          <p14:tracePt t="81241" x="5830888" y="4776788"/>
          <p14:tracePt t="81254" x="5822950" y="4776788"/>
          <p14:tracePt t="81271" x="5813425" y="4776788"/>
          <p14:tracePt t="81288" x="5813425" y="4786313"/>
          <p14:tracePt t="81311" x="5803900" y="4786313"/>
          <p14:tracePt t="81331" x="5803900" y="4795838"/>
          <p14:tracePt t="82422" x="5786438" y="4795838"/>
          <p14:tracePt t="82432" x="5768975" y="4795838"/>
          <p14:tracePt t="82442" x="5751513" y="4795838"/>
          <p14:tracePt t="82454" x="5715000" y="4795838"/>
          <p14:tracePt t="82471" x="5643563" y="4795838"/>
          <p14:tracePt t="82488" x="5589588" y="4786313"/>
          <p14:tracePt t="82504" x="5491163" y="4768850"/>
          <p14:tracePt t="82521" x="5402263" y="4741863"/>
          <p14:tracePt t="82538" x="5357813" y="4732338"/>
          <p14:tracePt t="82554" x="5303838" y="4724400"/>
          <p14:tracePt t="82571" x="5268913" y="4714875"/>
          <p14:tracePt t="82588" x="5259388" y="4714875"/>
          <p14:tracePt t="82604" x="5214938" y="4714875"/>
          <p14:tracePt t="82621" x="5180013" y="4714875"/>
          <p14:tracePt t="82638" x="5160963" y="4714875"/>
          <p14:tracePt t="82654" x="5108575" y="4714875"/>
          <p14:tracePt t="82671" x="5054600" y="4714875"/>
          <p14:tracePt t="82688" x="5027613" y="4714875"/>
          <p14:tracePt t="82704" x="4983163" y="4714875"/>
          <p14:tracePt t="82721" x="4956175" y="4714875"/>
          <p14:tracePt t="82738" x="4902200" y="4714875"/>
          <p14:tracePt t="82754" x="4857750" y="4714875"/>
          <p14:tracePt t="82771" x="4840288" y="4714875"/>
          <p14:tracePt t="82787" x="4813300" y="4724400"/>
          <p14:tracePt t="82804" x="4795838" y="4724400"/>
          <p14:tracePt t="82838" x="4786313" y="4724400"/>
          <p14:tracePt t="82892" x="4786313" y="4732338"/>
          <p14:tracePt t="82902" x="4795838" y="4732338"/>
          <p14:tracePt t="82912" x="4840288" y="4741863"/>
          <p14:tracePt t="82922" x="4902200" y="4759325"/>
          <p14:tracePt t="82937" x="5010150" y="4768850"/>
          <p14:tracePt t="82954" x="5295900" y="4768850"/>
          <p14:tracePt t="82971" x="5500688" y="4751388"/>
          <p14:tracePt t="82988" x="5929313" y="4670425"/>
          <p14:tracePt t="83004" x="6296025" y="4562475"/>
          <p14:tracePt t="83021" x="6465888" y="4510088"/>
          <p14:tracePt t="83038" x="6732588" y="4438650"/>
          <p14:tracePt t="83054" x="6919913" y="4384675"/>
          <p14:tracePt t="83071" x="7000875" y="4375150"/>
          <p14:tracePt t="83088" x="7126288" y="4375150"/>
          <p14:tracePt t="83104" x="7205663" y="4402138"/>
          <p14:tracePt t="83121" x="7224713" y="4419600"/>
          <p14:tracePt t="83138" x="7286625" y="4510088"/>
          <p14:tracePt t="83154" x="7313613" y="4616450"/>
          <p14:tracePt t="83171" x="7313613" y="4687888"/>
          <p14:tracePt t="83187" x="7304088" y="4822825"/>
          <p14:tracePt t="83204" x="7269163" y="4938713"/>
          <p14:tracePt t="83221" x="7242175" y="4991100"/>
          <p14:tracePt t="83238" x="7188200" y="5062538"/>
          <p14:tracePt t="83254" x="7153275" y="5099050"/>
          <p14:tracePt t="83271" x="7143750" y="5108575"/>
          <p14:tracePt t="83288" x="7099300" y="5133975"/>
          <p14:tracePt t="83304" x="7037388" y="5133975"/>
          <p14:tracePt t="83321" x="6991350" y="5126038"/>
          <p14:tracePt t="83338" x="6911975" y="5062538"/>
          <p14:tracePt t="83354" x="6840538" y="5000625"/>
          <p14:tracePt t="83371" x="6823075" y="4965700"/>
          <p14:tracePt t="83388" x="6769100" y="4894263"/>
          <p14:tracePt t="83404" x="6742113" y="4857750"/>
          <p14:tracePt t="83421" x="6742113" y="4840288"/>
          <p14:tracePt t="83437" x="6732588" y="4822825"/>
          <p14:tracePt t="83473" x="6732588" y="4813300"/>
          <p14:tracePt t="83512" x="6732588" y="4795838"/>
          <p14:tracePt t="83523" x="6732588" y="4751388"/>
          <p14:tracePt t="83532" x="6732588" y="4697413"/>
          <p14:tracePt t="83542" x="6724650" y="4616450"/>
          <p14:tracePt t="83554" x="6705600" y="4537075"/>
          <p14:tracePt t="83571" x="6697663" y="4438650"/>
          <p14:tracePt t="83588" x="6670675" y="4251325"/>
          <p14:tracePt t="83604" x="6634163" y="4081463"/>
          <p14:tracePt t="83621" x="6616700" y="4000500"/>
          <p14:tracePt t="83637" x="6562725" y="3830638"/>
          <p14:tracePt t="83654" x="6537325" y="3660775"/>
          <p14:tracePt t="83671" x="6527800" y="3581400"/>
          <p14:tracePt t="83687" x="6527800" y="3455988"/>
          <p14:tracePt t="83704" x="6527800" y="3402013"/>
          <p14:tracePt t="83721" x="6527800" y="3394075"/>
          <p14:tracePt t="83737" x="6527800" y="3375025"/>
          <p14:tracePt t="83802" x="6537325" y="3375025"/>
          <p14:tracePt t="83813" x="6554788" y="3375025"/>
          <p14:tracePt t="83823" x="6572250" y="3375025"/>
          <p14:tracePt t="83837" x="6599238" y="3384550"/>
          <p14:tracePt t="83854" x="6634163" y="3429000"/>
          <p14:tracePt t="83871" x="6661150" y="3465513"/>
          <p14:tracePt t="83887" x="6715125" y="3598863"/>
          <p14:tracePt t="83904" x="6732588" y="3724275"/>
          <p14:tracePt t="83921" x="6732588" y="3776663"/>
          <p14:tracePt t="83937" x="6724650" y="3867150"/>
          <p14:tracePt t="83954" x="6688138" y="3938588"/>
          <p14:tracePt t="83971" x="6643688" y="3983038"/>
          <p14:tracePt t="83987" x="6456363" y="4062413"/>
          <p14:tracePt t="84004" x="6215063" y="4071938"/>
          <p14:tracePt t="84021" x="6108700" y="4071938"/>
          <p14:tracePt t="84037" x="5919788" y="4010025"/>
          <p14:tracePt t="84054" x="5786438" y="3929063"/>
          <p14:tracePt t="84071" x="5741988" y="3884613"/>
          <p14:tracePt t="84087" x="5697538" y="3830638"/>
          <p14:tracePt t="84104" x="5688013" y="3803650"/>
          <p14:tracePt t="84121" x="5680075" y="3795713"/>
          <p14:tracePt t="84137" x="5680075" y="3776663"/>
          <p14:tracePt t="84154" x="5697538" y="3759200"/>
          <p14:tracePt t="84171" x="5724525" y="3751263"/>
          <p14:tracePt t="84187" x="5776913" y="3741738"/>
          <p14:tracePt t="84204" x="5840413" y="3741738"/>
          <p14:tracePt t="84221" x="5857875" y="3741738"/>
          <p14:tracePt t="84237" x="5884863" y="3741738"/>
          <p14:tracePt t="84254" x="5894388" y="3741738"/>
          <p14:tracePt t="84287" x="5902325" y="3741738"/>
          <p14:tracePt t="96490" x="5902325" y="3751263"/>
          <p14:tracePt t="96500" x="5902325" y="3768725"/>
          <p14:tracePt t="96510" x="5902325" y="3813175"/>
          <p14:tracePt t="96521" x="5929313" y="3911600"/>
          <p14:tracePt t="96536" x="6018213" y="4098925"/>
          <p14:tracePt t="96552" x="6348413" y="4687888"/>
          <p14:tracePt t="96569" x="6518275" y="5000625"/>
          <p14:tracePt t="96586" x="6742113" y="5357813"/>
          <p14:tracePt t="96602" x="6858000" y="5500688"/>
          <p14:tracePt t="96619" x="6884988" y="5537200"/>
          <p14:tracePt t="96636" x="6911975" y="5554663"/>
          <p14:tracePt t="96652" x="6919913" y="5562600"/>
          <p14:tracePt t="96669" x="6938963" y="5554663"/>
          <p14:tracePt t="96686" x="7000875" y="5259388"/>
          <p14:tracePt t="96702" x="7062788" y="4589463"/>
          <p14:tracePt t="96719" x="7072313" y="4241800"/>
          <p14:tracePt t="96721" x="7089775" y="3990975"/>
          <p14:tracePt t="96736" x="7099300" y="3875088"/>
          <p14:tracePt t="96752" x="7116763" y="3768725"/>
          <p14:tracePt t="96769" x="7116763" y="3741738"/>
          <p14:tracePt t="96786" x="7116763" y="3732213"/>
          <p14:tracePt t="96811" x="7126288" y="3741738"/>
          <p14:tracePt t="96821" x="7153275" y="3840163"/>
          <p14:tracePt t="96836" x="7188200" y="4044950"/>
          <p14:tracePt t="96852" x="7296150" y="4589463"/>
          <p14:tracePt t="96869" x="7313613" y="4724400"/>
          <p14:tracePt t="96886" x="7331075" y="4857750"/>
          <p14:tracePt t="96902" x="7340600" y="4884738"/>
          <p14:tracePt t="96936" x="7340600" y="4830763"/>
          <p14:tracePt t="96952" x="7340600" y="4456113"/>
          <p14:tracePt t="96969" x="7340600" y="4340225"/>
          <p14:tracePt t="96986" x="7340600" y="4214813"/>
          <p14:tracePt t="97002" x="7340600" y="4187825"/>
          <p14:tracePt t="97019" x="7340600" y="4179888"/>
          <p14:tracePt t="97052" x="7348538" y="4197350"/>
          <p14:tracePt t="97069" x="7358063" y="4259263"/>
          <p14:tracePt t="97086" x="7385050" y="4394200"/>
          <p14:tracePt t="97102" x="7394575" y="4465638"/>
          <p14:tracePt t="97119" x="7402513" y="4473575"/>
          <p14:tracePt t="97136" x="7402513" y="4483100"/>
          <p14:tracePt t="97152" x="7402513" y="4446588"/>
          <p14:tracePt t="97169" x="7402513" y="4340225"/>
          <p14:tracePt t="97186" x="7402513" y="4108450"/>
          <p14:tracePt t="97202" x="7402513" y="4000500"/>
          <p14:tracePt t="97219" x="7402513" y="3973513"/>
          <p14:tracePt t="97221" x="7402513" y="3965575"/>
          <p14:tracePt t="97271" x="7412038" y="4027488"/>
          <p14:tracePt t="97281" x="7412038" y="4295775"/>
          <p14:tracePt t="97291" x="7429500" y="4732338"/>
          <p14:tracePt t="97302" x="7456488" y="5081588"/>
          <p14:tracePt t="97319" x="7456488" y="5322888"/>
          <p14:tracePt t="97336" x="7466013" y="5527675"/>
          <p14:tracePt t="97352" x="7473950" y="5572125"/>
          <p14:tracePt t="97386" x="7473950" y="5483225"/>
          <p14:tracePt t="97402" x="7473950" y="4795838"/>
          <p14:tracePt t="97419" x="7473950" y="4438650"/>
          <p14:tracePt t="97436" x="7473950" y="4017963"/>
          <p14:tracePt t="97452" x="7483475" y="3902075"/>
          <p14:tracePt t="97469" x="7483475" y="3884613"/>
          <p14:tracePt t="97486" x="7491413" y="3867150"/>
          <p14:tracePt t="97519" x="7500938" y="3902075"/>
          <p14:tracePt t="97536" x="7510463" y="4268788"/>
          <p14:tracePt t="97552" x="7527925" y="4670425"/>
          <p14:tracePt t="97569" x="7527925" y="4759325"/>
          <p14:tracePt t="97586" x="7527925" y="4830763"/>
          <p14:tracePt t="97602" x="7527925" y="4840288"/>
          <p14:tracePt t="97636" x="7510463" y="4465638"/>
          <p14:tracePt t="97652" x="7510463" y="3840163"/>
          <p14:tracePt t="97669" x="7510463" y="3705225"/>
          <p14:tracePt t="97686" x="7510463" y="3589338"/>
          <p14:tracePt t="97702" x="7510463" y="3544888"/>
          <p14:tracePt t="97736" x="7510463" y="3554413"/>
          <p14:tracePt t="97752" x="7510463" y="3840163"/>
          <p14:tracePt t="97769" x="7510463" y="4133850"/>
          <p14:tracePt t="97786" x="7527925" y="4456113"/>
          <p14:tracePt t="97802" x="7527925" y="4562475"/>
          <p14:tracePt t="97819" x="7527925" y="4581525"/>
          <p14:tracePt t="97836" x="7527925" y="4589463"/>
          <p14:tracePt t="97852" x="7518400" y="4554538"/>
          <p14:tracePt t="97869" x="7483475" y="4340225"/>
          <p14:tracePt t="97886" x="7429500" y="3840163"/>
          <p14:tracePt t="97902" x="7419975" y="3670300"/>
          <p14:tracePt t="97919" x="7419975" y="3633788"/>
          <p14:tracePt t="97936" x="7419975" y="3616325"/>
          <p14:tracePt t="97969" x="7419975" y="3714750"/>
          <p14:tracePt t="97986" x="7466013" y="4330700"/>
          <p14:tracePt t="98002" x="7491413" y="4660900"/>
          <p14:tracePt t="98019" x="7500938" y="4724400"/>
          <p14:tracePt t="98036" x="7500938" y="4776788"/>
          <p14:tracePt t="98069" x="7500938" y="4751388"/>
          <p14:tracePt t="98085" x="7446963" y="4037013"/>
          <p14:tracePt t="98102" x="7429500" y="3205163"/>
          <p14:tracePt t="98119" x="7429500" y="2938463"/>
          <p14:tracePt t="98136" x="7429500" y="2741613"/>
          <p14:tracePt t="98152" x="7429500" y="2687638"/>
          <p14:tracePt t="98192" x="7429500" y="2741613"/>
          <p14:tracePt t="98202" x="7446963" y="2965450"/>
          <p14:tracePt t="98219" x="7446963" y="3348038"/>
          <p14:tracePt t="98235" x="7446963" y="4000500"/>
          <p14:tracePt t="98252" x="7446963" y="4205288"/>
          <p14:tracePt t="98269" x="7446963" y="4241800"/>
          <p14:tracePt t="98285" x="7446963" y="4268788"/>
          <p14:tracePt t="98302" x="7439025" y="4268788"/>
          <p14:tracePt t="98319" x="7419975" y="4187825"/>
          <p14:tracePt t="98336" x="7348538" y="3840163"/>
          <p14:tracePt t="98352" x="7323138" y="3679825"/>
          <p14:tracePt t="98369" x="7323138" y="3643313"/>
          <p14:tracePt t="98386" x="7323138" y="3616325"/>
          <p14:tracePt t="98422" x="7323138" y="3625850"/>
          <p14:tracePt t="98435" x="7323138" y="3660775"/>
          <p14:tracePt t="98452" x="7323138" y="3724275"/>
          <p14:tracePt t="98469" x="7323138" y="3741738"/>
          <p14:tracePt t="98485" x="7323138" y="3759200"/>
          <p14:tracePt t="98502" x="7323138" y="3768725"/>
          <p14:tracePt t="98535" x="7323138" y="3759200"/>
          <p14:tracePt t="98552" x="7323138" y="3705225"/>
          <p14:tracePt t="98569" x="7323138" y="3687763"/>
          <p14:tracePt t="98586" x="7323138" y="3660775"/>
          <p14:tracePt t="98602" x="7323138" y="3652838"/>
          <p14:tracePt t="98642" x="7313613" y="3697288"/>
          <p14:tracePt t="98652" x="7277100" y="3867150"/>
          <p14:tracePt t="98669" x="7224713" y="4241800"/>
          <p14:tracePt t="98686" x="7134225" y="4822825"/>
          <p14:tracePt t="98702" x="7116763" y="4991100"/>
          <p14:tracePt t="98719" x="7108825" y="5018088"/>
          <p14:tracePt t="98735" x="7108825" y="5037138"/>
          <p14:tracePt t="98763" x="7099300" y="5037138"/>
          <p14:tracePt t="98772" x="7089775" y="5037138"/>
          <p14:tracePt t="98786" x="7089775" y="5027613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843" t="35780" r="38892" b="12157"/>
          <a:stretch/>
        </p:blipFill>
        <p:spPr>
          <a:xfrm>
            <a:off x="3801978" y="668036"/>
            <a:ext cx="4170947" cy="602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9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134"/>
    </mc:Choice>
    <mc:Fallback xmlns="">
      <p:transition advTm="41134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96" t="34320" r="38913" b="14436"/>
          <a:stretch/>
        </p:blipFill>
        <p:spPr>
          <a:xfrm>
            <a:off x="3801980" y="268963"/>
            <a:ext cx="4572000" cy="645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22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511"/>
    </mc:Choice>
    <mc:Fallback xmlns="">
      <p:transition advTm="59511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021" t="27352" r="38641" b="19594"/>
          <a:stretch/>
        </p:blipFill>
        <p:spPr>
          <a:xfrm>
            <a:off x="3866148" y="293008"/>
            <a:ext cx="4363453" cy="63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9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861"/>
    </mc:Choice>
    <mc:Fallback xmlns="">
      <p:transition advTm="28861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894" t="28217" r="34921" b="10558"/>
          <a:stretch/>
        </p:blipFill>
        <p:spPr>
          <a:xfrm>
            <a:off x="3085405" y="417095"/>
            <a:ext cx="5320660" cy="627564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18021" y="3818021"/>
            <a:ext cx="4138863" cy="8502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14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5515"/>
    </mc:Choice>
    <mc:Fallback xmlns="">
      <p:transition advTm="2955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593" x="7062788" y="5027613"/>
          <p14:tracePt t="99655" x="5724525" y="4938713"/>
          <p14:tracePt t="99665" x="5500688" y="4848225"/>
          <p14:tracePt t="99681" x="5322888" y="4768850"/>
          <p14:tracePt t="99698" x="5126038" y="4633913"/>
          <p14:tracePt t="99715" x="5045075" y="4572000"/>
          <p14:tracePt t="99731" x="5027613" y="4554538"/>
          <p14:tracePt t="99748" x="5027613" y="4537075"/>
          <p14:tracePt t="99765" x="5027613" y="4527550"/>
          <p14:tracePt t="99781" x="5089525" y="4510088"/>
          <p14:tracePt t="99798" x="5419725" y="4483100"/>
          <p14:tracePt t="99815" x="5830888" y="4518025"/>
          <p14:tracePt t="99831" x="6027738" y="4572000"/>
          <p14:tracePt t="99848" x="6286500" y="4679950"/>
          <p14:tracePt t="99865" x="6419850" y="4741863"/>
          <p14:tracePt t="99881" x="6446838" y="4759325"/>
          <p14:tracePt t="99898" x="6465888" y="4768850"/>
          <p14:tracePt t="99915" x="6465888" y="4776788"/>
          <p14:tracePt t="99984" x="6473825" y="4776788"/>
          <p14:tracePt t="100004" x="6483350" y="4776788"/>
          <p14:tracePt t="100014" x="6510338" y="4768850"/>
          <p14:tracePt t="100024" x="6545263" y="4741863"/>
          <p14:tracePt t="100034" x="6589713" y="4697413"/>
          <p14:tracePt t="100048" x="6643688" y="4660900"/>
          <p14:tracePt t="100065" x="6724650" y="4589463"/>
          <p14:tracePt t="100081" x="6751638" y="4562475"/>
          <p14:tracePt t="100098" x="6769100" y="4545013"/>
          <p14:tracePt t="100115" x="6769100" y="4537075"/>
          <p14:tracePt t="100131" x="6769100" y="4527550"/>
          <p14:tracePt t="100148" x="6751638" y="4491038"/>
          <p14:tracePt t="100165" x="6562725" y="4419600"/>
          <p14:tracePt t="100181" x="6411913" y="4384675"/>
          <p14:tracePt t="100198" x="6134100" y="4330700"/>
          <p14:tracePt t="100215" x="5929313" y="4322763"/>
          <p14:tracePt t="100231" x="5857875" y="4322763"/>
          <p14:tracePt t="100248" x="5803900" y="4322763"/>
          <p14:tracePt t="100265" x="5786438" y="4322763"/>
          <p14:tracePt t="100465" x="5786438" y="4330700"/>
          <p14:tracePt t="100484" x="5759450" y="4330700"/>
          <p14:tracePt t="100494" x="5741988" y="4330700"/>
          <p14:tracePt t="100504" x="5715000" y="4330700"/>
          <p14:tracePt t="100515" x="5697538" y="4330700"/>
          <p14:tracePt t="100531" x="5688013" y="4330700"/>
          <p14:tracePt t="100555" x="5680075" y="4330700"/>
          <p14:tracePt t="100584" x="5680075" y="4322763"/>
          <p14:tracePt t="100595" x="5680075" y="4313238"/>
          <p14:tracePt t="100605" x="5715000" y="4303713"/>
          <p14:tracePt t="100615" x="5776913" y="4295775"/>
          <p14:tracePt t="100631" x="5840413" y="4295775"/>
          <p14:tracePt t="100648" x="5946775" y="4295775"/>
          <p14:tracePt t="100665" x="5991225" y="4303713"/>
          <p14:tracePt t="100681" x="6000750" y="4303713"/>
          <p14:tracePt t="100698" x="6010275" y="4303713"/>
          <p14:tracePt t="100715" x="6010275" y="4313238"/>
          <p14:tracePt t="100748" x="5973763" y="4322763"/>
          <p14:tracePt t="100765" x="5956300" y="4330700"/>
          <p14:tracePt t="100781" x="5938838" y="4330700"/>
          <p14:tracePt t="100905" x="5929313" y="4330700"/>
          <p14:tracePt t="100935" x="5911850" y="4330700"/>
          <p14:tracePt t="100945" x="5894388" y="4330700"/>
          <p14:tracePt t="100955" x="5875338" y="4330700"/>
          <p14:tracePt t="100965" x="5857875" y="4330700"/>
          <p14:tracePt t="100981" x="5840413" y="4330700"/>
          <p14:tracePt t="100998" x="5813425" y="4340225"/>
          <p14:tracePt t="101015" x="5795963" y="4340225"/>
          <p14:tracePt t="101048" x="5786438" y="4340225"/>
          <p14:tracePt t="101225" x="5768975" y="4340225"/>
          <p14:tracePt t="101245" x="5759450" y="4340225"/>
          <p14:tracePt t="101265" x="5751513" y="4340225"/>
          <p14:tracePt t="101276" x="5732463" y="4340225"/>
          <p14:tracePt t="101285" x="5724525" y="4340225"/>
          <p14:tracePt t="101298" x="5715000" y="4340225"/>
          <p14:tracePt t="101315" x="5705475" y="4340225"/>
          <p14:tracePt t="101331" x="5697538" y="4340225"/>
          <p14:tracePt t="101348" x="5688013" y="4340225"/>
          <p14:tracePt t="101365" x="5670550" y="4340225"/>
          <p14:tracePt t="101406" x="5661025" y="4340225"/>
          <p14:tracePt t="101415" x="5653088" y="4340225"/>
          <p14:tracePt t="101436" x="5643563" y="4340225"/>
          <p14:tracePt t="101448" x="5634038" y="4340225"/>
          <p14:tracePt t="101464" x="5626100" y="4340225"/>
          <p14:tracePt t="101486" x="5616575" y="4340225"/>
          <p14:tracePt t="101498" x="5608638" y="4348163"/>
          <p14:tracePt t="101516" x="5599113" y="4348163"/>
          <p14:tracePt t="101531" x="5589588" y="4348163"/>
          <p14:tracePt t="101548" x="5581650" y="4348163"/>
          <p14:tracePt t="101586" x="5572125" y="4348163"/>
          <p14:tracePt t="101616" x="5562600" y="4348163"/>
          <p14:tracePt t="101626" x="5554663" y="4348163"/>
          <p14:tracePt t="101646" x="5545138" y="4348163"/>
          <p14:tracePt t="101667" x="5537200" y="4357688"/>
          <p14:tracePt t="101676" x="5527675" y="4357688"/>
          <p14:tracePt t="101686" x="5518150" y="4357688"/>
          <p14:tracePt t="101698" x="5518150" y="4367213"/>
          <p14:tracePt t="101715" x="5510213" y="4367213"/>
          <p14:tracePt t="101731" x="5500688" y="4375150"/>
          <p14:tracePt t="101748" x="5491163" y="4375150"/>
          <p14:tracePt t="101765" x="5483225" y="4375150"/>
          <p14:tracePt t="101781" x="5483225" y="4384675"/>
          <p14:tracePt t="101856" x="5491163" y="4394200"/>
          <p14:tracePt t="101867" x="5537200" y="4402138"/>
          <p14:tracePt t="101876" x="5599113" y="4411663"/>
          <p14:tracePt t="101886" x="5661025" y="4419600"/>
          <p14:tracePt t="101898" x="5724525" y="4429125"/>
          <p14:tracePt t="101915" x="5776913" y="4438650"/>
          <p14:tracePt t="101931" x="5830888" y="4446588"/>
          <p14:tracePt t="101948" x="5848350" y="4456113"/>
          <p14:tracePt t="101964" x="5857875" y="4456113"/>
          <p14:tracePt t="139855" x="5776913" y="4491038"/>
          <p14:tracePt t="139908" x="5224463" y="4554538"/>
          <p14:tracePt t="139926" x="5027613" y="4554538"/>
          <p14:tracePt t="139943" x="4929188" y="4545013"/>
          <p14:tracePt t="139960" x="4795838" y="4518025"/>
          <p14:tracePt t="139976" x="4714875" y="4491038"/>
          <p14:tracePt t="139993" x="4679950" y="4473575"/>
          <p14:tracePt t="140010" x="4660900" y="4456113"/>
          <p14:tracePt t="140026" x="4652963" y="4456113"/>
          <p14:tracePt t="140043" x="4652963" y="4446588"/>
          <p14:tracePt t="140176" x="4670425" y="4456113"/>
          <p14:tracePt t="140186" x="4687888" y="4473575"/>
          <p14:tracePt t="140196" x="4714875" y="4491038"/>
          <p14:tracePt t="140210" x="4759325" y="4518025"/>
          <p14:tracePt t="140226" x="4857750" y="4545013"/>
          <p14:tracePt t="140243" x="4911725" y="4545013"/>
          <p14:tracePt t="140260" x="4991100" y="4545013"/>
          <p14:tracePt t="140276" x="5081588" y="4500563"/>
          <p14:tracePt t="140293" x="5126038" y="4465638"/>
          <p14:tracePt t="140310" x="5180013" y="4402138"/>
          <p14:tracePt t="140326" x="5214938" y="4348163"/>
          <p14:tracePt t="140343" x="5224463" y="4340225"/>
          <p14:tracePt t="140360" x="5232400" y="4322763"/>
          <p14:tracePt t="140376" x="5232400" y="4313238"/>
          <p14:tracePt t="140576" x="5241925" y="4313238"/>
          <p14:tracePt t="140606" x="5251450" y="4303713"/>
          <p14:tracePt t="140626" x="5259388" y="4303713"/>
          <p14:tracePt t="140636" x="5268913" y="4303713"/>
          <p14:tracePt t="140646" x="5276850" y="4303713"/>
          <p14:tracePt t="140666" x="5286375" y="4303713"/>
          <p14:tracePt t="140676" x="5295900" y="4303713"/>
          <p14:tracePt t="140693" x="5303838" y="4303713"/>
          <p14:tracePt t="140710" x="5313363" y="4303713"/>
          <p14:tracePt t="140728" x="5322888" y="4303713"/>
          <p14:tracePt t="140746" x="5330825" y="4303713"/>
          <p14:tracePt t="140760" x="5340350" y="4303713"/>
          <p14:tracePt t="140776" x="5357813" y="4303713"/>
          <p14:tracePt t="140793" x="5367338" y="4303713"/>
          <p14:tracePt t="140810" x="5384800" y="4313238"/>
          <p14:tracePt t="140826" x="5411788" y="4322763"/>
          <p14:tracePt t="140860" x="5429250" y="4330700"/>
          <p14:tracePt t="140876" x="5429250" y="4340225"/>
          <p14:tracePt t="140927" x="5438775" y="4340225"/>
          <p14:tracePt t="140967" x="5429250" y="4340225"/>
          <p14:tracePt t="140978" x="5411788" y="4340225"/>
          <p14:tracePt t="140987" x="5375275" y="4340225"/>
          <p14:tracePt t="140997" x="5340350" y="4340225"/>
          <p14:tracePt t="141010" x="5303838" y="4340225"/>
          <p14:tracePt t="141026" x="5268913" y="4340225"/>
          <p14:tracePt t="141043" x="5232400" y="4340225"/>
          <p14:tracePt t="141060" x="5232400" y="4330700"/>
          <p14:tracePt t="141097" x="5251450" y="4322763"/>
          <p14:tracePt t="141110" x="5303838" y="4313238"/>
          <p14:tracePt t="141127" x="5465763" y="4303713"/>
          <p14:tracePt t="141143" x="5518150" y="4303713"/>
          <p14:tracePt t="141160" x="5599113" y="4303713"/>
          <p14:tracePt t="141177" x="5616575" y="4303713"/>
          <p14:tracePt t="141193" x="5626100" y="4303713"/>
          <p14:tracePt t="141337" x="5634038" y="4303713"/>
          <p14:tracePt t="141347" x="5643563" y="4303713"/>
          <p14:tracePt t="141367" x="5653088" y="4303713"/>
          <p14:tracePt t="141427" x="5643563" y="4303713"/>
          <p14:tracePt t="141437" x="5626100" y="4303713"/>
          <p14:tracePt t="141447" x="5599113" y="4322763"/>
          <p14:tracePt t="141460" x="5581650" y="4330700"/>
          <p14:tracePt t="141476" x="5562600" y="4330700"/>
          <p14:tracePt t="141493" x="5554663" y="4330700"/>
          <p14:tracePt t="141618" x="5545138" y="4330700"/>
          <p14:tracePt t="141628" x="5518150" y="4330700"/>
          <p14:tracePt t="141637" x="5500688" y="4340225"/>
          <p14:tracePt t="141648" x="5473700" y="4340225"/>
          <p14:tracePt t="141660" x="5465763" y="4348163"/>
          <p14:tracePt t="141676" x="5456238" y="4348163"/>
          <p14:tracePt t="141693" x="5446713" y="4348163"/>
          <p14:tracePt t="141710" x="5438775" y="4348163"/>
          <p14:tracePt t="141808" x="5429250" y="4348163"/>
          <p14:tracePt t="141818" x="5419725" y="4348163"/>
          <p14:tracePt t="141829" x="5394325" y="4348163"/>
          <p14:tracePt t="141843" x="5367338" y="4330700"/>
          <p14:tracePt t="141860" x="5303838" y="4295775"/>
          <p14:tracePt t="141876" x="5286375" y="4286250"/>
          <p14:tracePt t="141893" x="5276850" y="4276725"/>
          <p14:tracePt t="141910" x="5268913" y="4259263"/>
          <p14:tracePt t="141926" x="5268913" y="4251325"/>
          <p14:tracePt t="141943" x="5276850" y="4205288"/>
          <p14:tracePt t="141960" x="5322888" y="4143375"/>
          <p14:tracePt t="141976" x="5375275" y="4098925"/>
          <p14:tracePt t="141993" x="5483225" y="4010025"/>
          <p14:tracePt t="142010" x="5599113" y="3956050"/>
          <p14:tracePt t="142026" x="5653088" y="3946525"/>
          <p14:tracePt t="142043" x="5732463" y="3946525"/>
          <p14:tracePt t="142060" x="5803900" y="3973513"/>
          <p14:tracePt t="142076" x="5822950" y="3990975"/>
          <p14:tracePt t="142093" x="5875338" y="4062413"/>
          <p14:tracePt t="142110" x="5894388" y="4224338"/>
          <p14:tracePt t="142126" x="5894388" y="4295775"/>
          <p14:tracePt t="142143" x="5848350" y="4419600"/>
          <p14:tracePt t="142160" x="5732463" y="4510088"/>
          <p14:tracePt t="142176" x="5653088" y="4562475"/>
          <p14:tracePt t="142193" x="5483225" y="4589463"/>
          <p14:tracePt t="142209" x="5384800" y="4589463"/>
          <p14:tracePt t="142226" x="5357813" y="4589463"/>
          <p14:tracePt t="142243" x="5330825" y="4554538"/>
          <p14:tracePt t="142259" x="5313363" y="4510088"/>
          <p14:tracePt t="142276" x="5303838" y="4491038"/>
          <p14:tracePt t="142293" x="5303838" y="4483100"/>
          <p14:tracePt t="142310" x="5303838" y="4473575"/>
          <p14:tracePt t="142349" x="5303838" y="4465638"/>
          <p14:tracePt t="142359" x="5295900" y="4465638"/>
          <p14:tracePt t="142376" x="5276850" y="4456113"/>
          <p14:tracePt t="142393" x="5224463" y="4419600"/>
          <p14:tracePt t="142409" x="5160963" y="4367213"/>
          <p14:tracePt t="142426" x="5133975" y="4330700"/>
          <p14:tracePt t="142443" x="5099050" y="4259263"/>
          <p14:tracePt t="142459" x="5099050" y="4187825"/>
          <p14:tracePt t="142476" x="5099050" y="4160838"/>
          <p14:tracePt t="142493" x="5187950" y="4098925"/>
          <p14:tracePt t="142509" x="5357813" y="4071938"/>
          <p14:tracePt t="142526" x="5429250" y="4089400"/>
          <p14:tracePt t="142543" x="5562600" y="4179888"/>
          <p14:tracePt t="142560" x="5626100" y="4295775"/>
          <p14:tracePt t="142576" x="5643563" y="4357688"/>
          <p14:tracePt t="142593" x="5643563" y="4491038"/>
          <p14:tracePt t="142610" x="5599113" y="4572000"/>
          <p14:tracePt t="142626" x="5572125" y="4589463"/>
          <p14:tracePt t="142643" x="5491163" y="4616450"/>
          <p14:tracePt t="142660" x="5446713" y="4616450"/>
          <p14:tracePt t="142676" x="5429250" y="4616450"/>
          <p14:tracePt t="142693" x="5419725" y="4562475"/>
          <p14:tracePt t="142710" x="5419725" y="4510088"/>
          <p14:tracePt t="142726" x="5419725" y="4491038"/>
          <p14:tracePt t="142743" x="5446713" y="4465638"/>
          <p14:tracePt t="142759" x="5465763" y="4456113"/>
          <p14:tracePt t="142776" x="5473700" y="4456113"/>
          <p14:tracePt t="142819" x="5465763" y="4456113"/>
          <p14:tracePt t="142829" x="5438775" y="4456113"/>
          <p14:tracePt t="142839" x="5402263" y="4456113"/>
          <p14:tracePt t="142849" x="5375275" y="4456113"/>
          <p14:tracePt t="142859" x="5357813" y="4456113"/>
          <p14:tracePt t="142876" x="5340350" y="4456113"/>
          <p14:tracePt t="142893" x="5322888" y="4429125"/>
          <p14:tracePt t="142909" x="5322888" y="4330700"/>
          <p14:tracePt t="142926" x="5340350" y="4286250"/>
          <p14:tracePt t="142943" x="5419725" y="4205288"/>
          <p14:tracePt t="142959" x="5537200" y="4160838"/>
          <p14:tracePt t="142976" x="5581650" y="4160838"/>
          <p14:tracePt t="142993" x="5653088" y="4187825"/>
          <p14:tracePt t="143009" x="5688013" y="4259263"/>
          <p14:tracePt t="143026" x="5697538" y="4295775"/>
          <p14:tracePt t="143043" x="5697538" y="4357688"/>
          <p14:tracePt t="143059" x="5680075" y="4384675"/>
          <p14:tracePt t="143076" x="5670550" y="4402138"/>
          <p14:tracePt t="143093" x="5634038" y="4402138"/>
          <p14:tracePt t="143109" x="5616575" y="4402138"/>
          <p14:tracePt t="143126" x="5608638" y="4402138"/>
          <p14:tracePt t="143239" x="5608638" y="4411663"/>
          <p14:tracePt t="143249" x="5608638" y="4419600"/>
          <p14:tracePt t="143259" x="5599113" y="4419600"/>
          <p14:tracePt t="143269" x="5599113" y="4429125"/>
          <p14:tracePt t="143289" x="5589588" y="4429125"/>
          <p14:tracePt t="143299" x="5581650" y="4429125"/>
          <p14:tracePt t="143310" x="5572125" y="4438650"/>
          <p14:tracePt t="143329" x="5562600" y="4438650"/>
          <p14:tracePt t="143350" x="5554663" y="4438650"/>
          <p14:tracePt t="143360" x="5545138" y="4438650"/>
          <p14:tracePt t="143430" x="5537200" y="4438650"/>
          <p14:tracePt t="143530" x="5527675" y="4438650"/>
          <p14:tracePt t="143550" x="5518150" y="4438650"/>
          <p14:tracePt t="143570" x="5510213" y="4438650"/>
          <p14:tracePt t="143610" x="5500688" y="4438650"/>
          <p14:tracePt t="147473" x="5500688" y="4411663"/>
          <p14:tracePt t="147483" x="5500688" y="4384675"/>
          <p14:tracePt t="147494" x="5510213" y="4357688"/>
          <p14:tracePt t="147509" x="5527675" y="4330700"/>
          <p14:tracePt t="147526" x="5545138" y="4276725"/>
          <p14:tracePt t="147542" x="5554663" y="4251325"/>
          <p14:tracePt t="147559" x="5562600" y="4232275"/>
          <p14:tracePt t="147576" x="5572125" y="4224338"/>
          <p14:tracePt t="147834" x="5572125" y="4241800"/>
          <p14:tracePt t="147845" x="5572125" y="4259263"/>
          <p14:tracePt t="147854" x="5572125" y="4276725"/>
          <p14:tracePt t="147864" x="5572125" y="4303713"/>
          <p14:tracePt t="147875" x="5572125" y="4330700"/>
          <p14:tracePt t="147892" x="5572125" y="4367213"/>
          <p14:tracePt t="147909" x="5572125" y="4402138"/>
          <p14:tracePt t="147925" x="5562600" y="4438650"/>
          <p14:tracePt t="147942" x="5562600" y="4446588"/>
          <p14:tracePt t="147959" x="5554663" y="4456113"/>
          <p14:tracePt t="164699" x="5562600" y="4456113"/>
          <p14:tracePt t="164710" x="5599113" y="4465638"/>
          <p14:tracePt t="164719" x="5670550" y="4510088"/>
          <p14:tracePt t="164730" x="5822950" y="4572000"/>
          <p14:tracePt t="164740" x="6045200" y="4670425"/>
          <p14:tracePt t="164757" x="6303963" y="4795838"/>
          <p14:tracePt t="164773" x="6670675" y="4965700"/>
          <p14:tracePt t="164790" x="6894513" y="5054600"/>
          <p14:tracePt t="164807" x="6965950" y="5081588"/>
          <p14:tracePt t="164823" x="7099300" y="5116513"/>
          <p14:tracePt t="164840" x="7188200" y="5126038"/>
          <p14:tracePt t="164857" x="7224713" y="5126038"/>
          <p14:tracePt t="164873" x="7340600" y="5116513"/>
          <p14:tracePt t="164890" x="7456488" y="5054600"/>
          <p14:tracePt t="164907" x="7500938" y="5018088"/>
          <p14:tracePt t="164923" x="7572375" y="4965700"/>
          <p14:tracePt t="164940" x="7626350" y="4919663"/>
          <p14:tracePt t="164957" x="7634288" y="4902200"/>
          <p14:tracePt t="164973" x="7661275" y="4875213"/>
          <p14:tracePt t="164990" x="7670800" y="4848225"/>
          <p14:tracePt t="165007" x="7670800" y="4830763"/>
          <p14:tracePt t="165023" x="7653338" y="4751388"/>
          <p14:tracePt t="165040" x="7518400" y="4562475"/>
          <p14:tracePt t="165057" x="7394575" y="4429125"/>
          <p14:tracePt t="165073" x="7134225" y="4152900"/>
          <p14:tracePt t="165090" x="6884988" y="3956050"/>
          <p14:tracePt t="165107" x="6769100" y="3894138"/>
          <p14:tracePt t="165123" x="6510338" y="3813175"/>
          <p14:tracePt t="165140" x="6188075" y="3786188"/>
          <p14:tracePt t="165157" x="6018213" y="3786188"/>
          <p14:tracePt t="165173" x="5562600" y="3884613"/>
          <p14:tracePt t="165190" x="5108575" y="4089400"/>
          <p14:tracePt t="165207" x="4867275" y="4224338"/>
          <p14:tracePt t="165223" x="4394200" y="4510088"/>
          <p14:tracePt t="165240" x="4010025" y="4724400"/>
          <p14:tracePt t="165257" x="3875088" y="4803775"/>
          <p14:tracePt t="165273" x="3732213" y="4894263"/>
          <p14:tracePt t="165290" x="3697288" y="4919663"/>
          <p14:tracePt t="165323" x="3687763" y="4929188"/>
          <p14:tracePt t="165340" x="3724275" y="4956175"/>
          <p14:tracePt t="165357" x="3857625" y="5054600"/>
          <p14:tracePt t="165373" x="4554538" y="5367338"/>
          <p14:tracePt t="165390" x="5286375" y="5581650"/>
          <p14:tracePt t="165407" x="5545138" y="5643563"/>
          <p14:tracePt t="165423" x="5830888" y="5661025"/>
          <p14:tracePt t="165440" x="5919788" y="5661025"/>
          <p14:tracePt t="165457" x="5929313" y="5661025"/>
          <p14:tracePt t="165473" x="5938838" y="5626100"/>
          <p14:tracePt t="165490" x="5759450" y="5224463"/>
          <p14:tracePt t="165507" x="5572125" y="4929188"/>
          <p14:tracePt t="165523" x="5054600" y="4411663"/>
          <p14:tracePt t="165540" x="4759325" y="4205288"/>
          <p14:tracePt t="165557" x="4295775" y="4044950"/>
          <p14:tracePt t="165573" x="4027488" y="4044950"/>
          <p14:tracePt t="165590" x="3875088" y="4160838"/>
          <p14:tracePt t="165607" x="3813175" y="4259263"/>
          <p14:tracePt t="165623" x="3741738" y="4643438"/>
          <p14:tracePt t="165640" x="3894138" y="5108575"/>
          <p14:tracePt t="165657" x="4027488" y="5286375"/>
          <p14:tracePt t="165673" x="4562475" y="5643563"/>
          <p14:tracePt t="165690" x="5170488" y="5732463"/>
          <p14:tracePt t="165707" x="5456238" y="5697538"/>
          <p14:tracePt t="165723" x="5884863" y="5419725"/>
          <p14:tracePt t="165740" x="6276975" y="4822825"/>
          <p14:tracePt t="165757" x="6384925" y="4500563"/>
          <p14:tracePt t="165773" x="6429375" y="4071938"/>
          <p14:tracePt t="165790" x="6402388" y="3902075"/>
          <p14:tracePt t="165807" x="6330950" y="3840163"/>
          <p14:tracePt t="165823" x="5938838" y="3813175"/>
          <p14:tracePt t="165840" x="5340350" y="4143375"/>
          <p14:tracePt t="165857" x="5089525" y="4375150"/>
          <p14:tracePt t="165873" x="4608513" y="5062538"/>
          <p14:tracePt t="165890" x="4465638" y="5367338"/>
          <p14:tracePt t="165892" x="4419600" y="5554663"/>
          <p14:tracePt t="165907" x="4402138" y="5661025"/>
          <p14:tracePt t="165923" x="4446588" y="5795963"/>
          <p14:tracePt t="165940" x="4562475" y="5840413"/>
          <p14:tracePt t="165957" x="5081588" y="5822950"/>
          <p14:tracePt t="165973" x="5670550" y="5518150"/>
          <p14:tracePt t="165990" x="5884863" y="5303838"/>
          <p14:tracePt t="166006" x="6259513" y="4705350"/>
          <p14:tracePt t="166023" x="6375400" y="4295775"/>
          <p14:tracePt t="166040" x="6375400" y="4197350"/>
          <p14:tracePt t="166057" x="6323013" y="4081463"/>
          <p14:tracePt t="166073" x="6062663" y="4017963"/>
          <p14:tracePt t="166090" x="5840413" y="4062413"/>
          <p14:tracePt t="166107" x="5456238" y="4313238"/>
          <p14:tracePt t="166123" x="5197475" y="4643438"/>
          <p14:tracePt t="166140" x="5099050" y="4875213"/>
          <p14:tracePt t="166157" x="5054600" y="5187950"/>
          <p14:tracePt t="166173" x="5126038" y="5357813"/>
          <p14:tracePt t="166190" x="5241925" y="5438775"/>
          <p14:tracePt t="166207" x="5724525" y="5554663"/>
          <p14:tracePt t="166223" x="6134100" y="5500688"/>
          <p14:tracePt t="166240" x="6330950" y="5394325"/>
          <p14:tracePt t="166257" x="6653213" y="5027613"/>
          <p14:tracePt t="166273" x="6902450" y="4419600"/>
          <p14:tracePt t="166290" x="6946900" y="4187825"/>
          <p14:tracePt t="166307" x="6929438" y="3946525"/>
          <p14:tracePt t="166323" x="6813550" y="3822700"/>
          <p14:tracePt t="166340" x="6653213" y="3786188"/>
          <p14:tracePt t="166357" x="6126163" y="3929063"/>
          <p14:tracePt t="166373" x="5661025" y="4259263"/>
          <p14:tracePt t="166390" x="5491163" y="4446588"/>
          <p14:tracePt t="166392" x="5322888" y="4687888"/>
          <p14:tracePt t="166406" x="5205413" y="4946650"/>
          <p14:tracePt t="166423" x="5143500" y="5251450"/>
          <p14:tracePt t="166440" x="5143500" y="5357813"/>
          <p14:tracePt t="166456" x="5259388" y="5510213"/>
          <p14:tracePt t="166473" x="5751513" y="5688013"/>
          <p14:tracePt t="166490" x="6062663" y="5697538"/>
          <p14:tracePt t="166506" x="6599238" y="5653088"/>
          <p14:tracePt t="166523" x="6894513" y="5510213"/>
          <p14:tracePt t="166540" x="6973888" y="5429250"/>
          <p14:tracePt t="166556" x="7134225" y="5037138"/>
          <p14:tracePt t="166573" x="7126288" y="4527550"/>
          <p14:tracePt t="166590" x="7045325" y="4322763"/>
          <p14:tracePt t="166606" x="6705600" y="3973513"/>
          <p14:tracePt t="166623" x="6062663" y="3732213"/>
          <p14:tracePt t="166640" x="5776913" y="3732213"/>
          <p14:tracePt t="166657" x="5313363" y="3848100"/>
          <p14:tracePt t="166673" x="5037138" y="4062413"/>
          <p14:tracePt t="166690" x="4946650" y="4170363"/>
          <p14:tracePt t="166706" x="4803775" y="4491038"/>
          <p14:tracePt t="166723" x="4803775" y="4848225"/>
          <p14:tracePt t="166740" x="4875213" y="4983163"/>
          <p14:tracePt t="166756" x="5160963" y="5251450"/>
          <p14:tracePt t="166773" x="5724525" y="5429250"/>
          <p14:tracePt t="166790" x="5919788" y="5429250"/>
          <p14:tracePt t="166806" x="6180138" y="5402263"/>
          <p14:tracePt t="166823" x="6340475" y="5241925"/>
          <p14:tracePt t="166840" x="6402388" y="5018088"/>
          <p14:tracePt t="166856" x="6429375" y="4527550"/>
          <p14:tracePt t="166873" x="6242050" y="4089400"/>
          <p14:tracePt t="166890" x="6126163" y="3956050"/>
          <p14:tracePt t="166906" x="5599113" y="3660775"/>
          <p14:tracePt t="166923" x="5180013" y="3633788"/>
          <p14:tracePt t="166940" x="4983163" y="3687763"/>
          <p14:tracePt t="166956" x="4714875" y="3902075"/>
          <p14:tracePt t="166973" x="4500563" y="4303713"/>
          <p14:tracePt t="166990" x="4446588" y="4572000"/>
          <p14:tracePt t="167006" x="4446588" y="4929188"/>
          <p14:tracePt t="167023" x="4581525" y="5143500"/>
          <p14:tracePt t="167040" x="4714875" y="5232400"/>
          <p14:tracePt t="167056" x="5099050" y="5340350"/>
          <p14:tracePt t="167073" x="5384800" y="5303838"/>
          <p14:tracePt t="167090" x="5473700" y="5251450"/>
          <p14:tracePt t="167106" x="5626100" y="4965700"/>
          <p14:tracePt t="167123" x="5680075" y="4643438"/>
          <p14:tracePt t="167140" x="5680075" y="4537075"/>
          <p14:tracePt t="167156" x="5626100" y="4429125"/>
          <p14:tracePt t="167173" x="5473700" y="4384675"/>
          <p14:tracePt t="167190" x="5384800" y="4384675"/>
          <p14:tracePt t="167206" x="5205413" y="4491038"/>
          <p14:tracePt t="167223" x="5045075" y="4795838"/>
          <p14:tracePt t="167240" x="5010150" y="4938713"/>
          <p14:tracePt t="167257" x="5010150" y="5116513"/>
          <p14:tracePt t="167273" x="5099050" y="5224463"/>
          <p14:tracePt t="167290" x="5224463" y="5268913"/>
          <p14:tracePt t="167306" x="5465763" y="5276850"/>
          <p14:tracePt t="167323" x="5634038" y="5214938"/>
          <p14:tracePt t="167340" x="5688013" y="5187950"/>
          <p14:tracePt t="167356" x="5724525" y="5160963"/>
          <p14:tracePt t="167373" x="5732463" y="5143500"/>
          <p14:tracePt t="167390" x="5741988" y="5133975"/>
          <p14:tracePt t="167473" x="5732463" y="5133975"/>
          <p14:tracePt t="177882" x="5724525" y="5116513"/>
          <p14:tracePt t="177892" x="5715000" y="5089525"/>
          <p14:tracePt t="177902" x="5688013" y="5018088"/>
          <p14:tracePt t="177912" x="5634038" y="4919663"/>
          <p14:tracePt t="177922" x="5589588" y="4822825"/>
          <p14:tracePt t="177938" x="5527675" y="4705350"/>
          <p14:tracePt t="177955" x="5384800" y="4527550"/>
          <p14:tracePt t="177972" x="5241925" y="4367213"/>
          <p14:tracePt t="177989" x="5160963" y="4295775"/>
          <p14:tracePt t="178005" x="5000625" y="4187825"/>
          <p14:tracePt t="178022" x="4830763" y="4116388"/>
          <p14:tracePt t="178038" x="4751388" y="4098925"/>
          <p14:tracePt t="178055" x="4625975" y="4081463"/>
          <p14:tracePt t="178072" x="4527550" y="4081463"/>
          <p14:tracePt t="178089" x="4491038" y="4081463"/>
          <p14:tracePt t="178105" x="4402138" y="4116388"/>
          <p14:tracePt t="178122" x="4322763" y="4152900"/>
          <p14:tracePt t="178138" x="4286250" y="4170363"/>
          <p14:tracePt t="178155" x="4259263" y="4197350"/>
          <p14:tracePt t="178172" x="4232275" y="4224338"/>
          <p14:tracePt t="178189" x="4214813" y="4251325"/>
          <p14:tracePt t="178205" x="4205288" y="4276725"/>
          <p14:tracePt t="178222" x="4187825" y="4303713"/>
          <p14:tracePt t="178239" x="4187825" y="4313238"/>
          <p14:tracePt t="178255" x="4187825" y="4322763"/>
          <p14:tracePt t="178333" x="4187825" y="4330700"/>
          <p14:tracePt t="178353" x="4197350" y="4340225"/>
          <p14:tracePt t="178363" x="4214813" y="4348163"/>
          <p14:tracePt t="178373" x="4241800" y="4357688"/>
          <p14:tracePt t="178389" x="4268788" y="4367213"/>
          <p14:tracePt t="178405" x="4313238" y="4384675"/>
          <p14:tracePt t="178422" x="4330700" y="4384675"/>
          <p14:tracePt t="178438" x="4375150" y="4394200"/>
          <p14:tracePt t="178455" x="4394200" y="4402138"/>
          <p14:tracePt t="178472" x="4411663" y="4402138"/>
          <p14:tracePt t="178488" x="4438650" y="4402138"/>
          <p14:tracePt t="178505" x="4465638" y="4394200"/>
          <p14:tracePt t="178522" x="4473575" y="4375150"/>
          <p14:tracePt t="178538" x="4491038" y="4357688"/>
          <p14:tracePt t="178555" x="4510088" y="4340225"/>
          <p14:tracePt t="178572" x="4518025" y="4340225"/>
          <p14:tracePt t="178588" x="4527550" y="4330700"/>
          <p14:tracePt t="178673" x="4518025" y="4330700"/>
          <p14:tracePt t="178683" x="4491038" y="4330700"/>
          <p14:tracePt t="178693" x="4465638" y="4330700"/>
          <p14:tracePt t="178705" x="4438650" y="4348163"/>
          <p14:tracePt t="178722" x="4402138" y="4367213"/>
          <p14:tracePt t="178738" x="4303713" y="4394200"/>
          <p14:tracePt t="178755" x="4251325" y="4411663"/>
          <p14:tracePt t="178772" x="4232275" y="4411663"/>
          <p14:tracePt t="178788" x="4205288" y="4411663"/>
          <p14:tracePt t="178805" x="4187825" y="4411663"/>
          <p14:tracePt t="178822" x="4179888" y="4411663"/>
          <p14:tracePt t="178913" x="4170363" y="4411663"/>
          <p14:tracePt t="178924" x="4160838" y="4411663"/>
          <p14:tracePt t="178944" x="4143375" y="4411663"/>
          <p14:tracePt t="178954" x="4125913" y="4402138"/>
          <p14:tracePt t="178963" x="4108450" y="4402138"/>
          <p14:tracePt t="178974" x="4062413" y="4394200"/>
          <p14:tracePt t="178988" x="4037013" y="4375150"/>
          <p14:tracePt t="179005" x="4000500" y="4357688"/>
          <p14:tracePt t="179022" x="3983038" y="4348163"/>
          <p14:tracePt t="179038" x="3965575" y="4340225"/>
          <p14:tracePt t="179124" x="3973513" y="4340225"/>
          <p14:tracePt t="179134" x="4027488" y="4340225"/>
          <p14:tracePt t="179144" x="4133850" y="4375150"/>
          <p14:tracePt t="179155" x="4322763" y="4411663"/>
          <p14:tracePt t="179172" x="4608513" y="4456113"/>
          <p14:tracePt t="179188" x="5153025" y="4483100"/>
          <p14:tracePt t="179205" x="5616575" y="4483100"/>
          <p14:tracePt t="179222" x="5813425" y="4473575"/>
          <p14:tracePt t="179238" x="6188075" y="4419600"/>
          <p14:tracePt t="179255" x="6473825" y="4384675"/>
          <p14:tracePt t="179271" x="6608763" y="4367213"/>
          <p14:tracePt t="179288" x="6840538" y="4367213"/>
          <p14:tracePt t="179305" x="7010400" y="4367213"/>
          <p14:tracePt t="179322" x="7099300" y="4375150"/>
          <p14:tracePt t="179338" x="7224713" y="4402138"/>
          <p14:tracePt t="179355" x="7304088" y="4419600"/>
          <p14:tracePt t="179371" x="7323138" y="4429125"/>
          <p14:tracePt t="179388" x="7348538" y="4438650"/>
          <p14:tracePt t="179474" x="7348538" y="4394200"/>
          <p14:tracePt t="179664" x="7348538" y="4402138"/>
          <p14:tracePt t="179674" x="7348538" y="4419600"/>
          <p14:tracePt t="179684" x="7358063" y="4456113"/>
          <p14:tracePt t="179695" x="7375525" y="4510088"/>
          <p14:tracePt t="179705" x="7394575" y="4545013"/>
          <p14:tracePt t="179721" x="7402513" y="4581525"/>
          <p14:tracePt t="179738" x="7419975" y="4608513"/>
          <p14:tracePt t="179755" x="7419975" y="4616450"/>
          <p14:tracePt t="179788" x="7419975" y="4625975"/>
          <p14:tracePt t="179805" x="7394575" y="4625975"/>
          <p14:tracePt t="179821" x="7358063" y="4625975"/>
          <p14:tracePt t="179838" x="7259638" y="4625975"/>
          <p14:tracePt t="179855" x="7153275" y="4616450"/>
          <p14:tracePt t="179871" x="7099300" y="4608513"/>
          <p14:tracePt t="179888" x="7010400" y="4598988"/>
          <p14:tracePt t="179905" x="6973888" y="4589463"/>
          <p14:tracePt t="179921" x="6956425" y="4589463"/>
          <p14:tracePt t="179938" x="6946900" y="4589463"/>
          <p14:tracePt t="180115" x="6938963" y="4589463"/>
          <p14:tracePt t="180135" x="6929438" y="4589463"/>
          <p14:tracePt t="180145" x="6919913" y="4581525"/>
          <p14:tracePt t="180165" x="6911975" y="4581525"/>
          <p14:tracePt t="180195" x="6902450" y="4581525"/>
          <p14:tracePt t="180215" x="6894513" y="4581525"/>
          <p14:tracePt t="180225" x="6884988" y="4581525"/>
          <p14:tracePt t="180245" x="6875463" y="4581525"/>
          <p14:tracePt t="180255" x="6867525" y="4581525"/>
          <p14:tracePt t="180265" x="6858000" y="4581525"/>
          <p14:tracePt t="180275" x="6848475" y="4581525"/>
          <p14:tracePt t="180288" x="6831013" y="4581525"/>
          <p14:tracePt t="180305" x="6813550" y="4581525"/>
          <p14:tracePt t="180321" x="6796088" y="4581525"/>
          <p14:tracePt t="180338" x="6786563" y="4581525"/>
          <p14:tracePt t="180355" x="6769100" y="4581525"/>
          <p14:tracePt t="180371" x="6759575" y="4581525"/>
          <p14:tracePt t="180388" x="6742113" y="4581525"/>
          <p14:tracePt t="180405" x="6732588" y="4581525"/>
          <p14:tracePt t="180421" x="6715125" y="4581525"/>
          <p14:tracePt t="180455" x="6705600" y="4581525"/>
          <p14:tracePt t="180515" x="6697663" y="4581525"/>
          <p14:tracePt t="180535" x="6680200" y="4581525"/>
          <p14:tracePt t="180555" x="6670675" y="4581525"/>
          <p14:tracePt t="180565" x="6653213" y="4581525"/>
          <p14:tracePt t="180575" x="6643688" y="4581525"/>
          <p14:tracePt t="180588" x="6634163" y="4581525"/>
          <p14:tracePt t="180605" x="6599238" y="4581525"/>
          <p14:tracePt t="180621" x="6589713" y="4581525"/>
          <p14:tracePt t="180638" x="6562725" y="4581525"/>
          <p14:tracePt t="180655" x="6537325" y="4581525"/>
          <p14:tracePt t="180671" x="6518275" y="4581525"/>
          <p14:tracePt t="180688" x="6483350" y="4581525"/>
          <p14:tracePt t="180705" x="6429375" y="4581525"/>
          <p14:tracePt t="180721" x="6402388" y="4581525"/>
          <p14:tracePt t="180738" x="6348413" y="4589463"/>
          <p14:tracePt t="180755" x="6303963" y="4598988"/>
          <p14:tracePt t="180771" x="6286500" y="4598988"/>
          <p14:tracePt t="180788" x="6259513" y="4598988"/>
          <p14:tracePt t="180805" x="6251575" y="4598988"/>
          <p14:tracePt t="180821" x="6242050" y="4598988"/>
          <p14:tracePt t="180838" x="6232525" y="4598988"/>
          <p14:tracePt t="180946" x="6242050" y="4598988"/>
          <p14:tracePt t="180956" x="6269038" y="4598988"/>
          <p14:tracePt t="180966" x="6323013" y="4598988"/>
          <p14:tracePt t="180976" x="6394450" y="4598988"/>
          <p14:tracePt t="180988" x="6465888" y="4598988"/>
          <p14:tracePt t="181005" x="6545263" y="4598988"/>
          <p14:tracePt t="181021" x="6724650" y="4608513"/>
          <p14:tracePt t="181038" x="6894513" y="4625975"/>
          <p14:tracePt t="181055" x="6956425" y="4633913"/>
          <p14:tracePt t="181071" x="7099300" y="4643438"/>
          <p14:tracePt t="181088" x="7232650" y="4660900"/>
          <p14:tracePt t="181105" x="7304088" y="4670425"/>
          <p14:tracePt t="181121" x="7439025" y="4687888"/>
          <p14:tracePt t="181138" x="7581900" y="4705350"/>
          <p14:tracePt t="181155" x="7626350" y="4724400"/>
          <p14:tracePt t="181171" x="7715250" y="4741863"/>
          <p14:tracePt t="181188" x="7759700" y="4751388"/>
          <p14:tracePt t="181205" x="7777163" y="4751388"/>
          <p14:tracePt t="181266" x="7777163" y="4759325"/>
          <p14:tracePt t="181276" x="7769225" y="4759325"/>
          <p14:tracePt t="181286" x="7724775" y="4768850"/>
          <p14:tracePt t="181296" x="7643813" y="4776788"/>
          <p14:tracePt t="181307" x="7510463" y="4776788"/>
          <p14:tracePt t="181321" x="7348538" y="4776788"/>
          <p14:tracePt t="181338" x="6946900" y="4759325"/>
          <p14:tracePt t="181355" x="6786563" y="4732338"/>
          <p14:tracePt t="181371" x="6599238" y="4705350"/>
          <p14:tracePt t="181388" x="6527800" y="4687888"/>
          <p14:tracePt t="181405" x="6518275" y="4687888"/>
          <p14:tracePt t="181421" x="6500813" y="4687888"/>
          <p14:tracePt t="181455" x="6500813" y="4679950"/>
          <p14:tracePt t="181471" x="6581775" y="4670425"/>
          <p14:tracePt t="181488" x="6796088" y="4633913"/>
          <p14:tracePt t="181505" x="6929438" y="4625975"/>
          <p14:tracePt t="181521" x="7170738" y="4589463"/>
          <p14:tracePt t="181538" x="7304088" y="4572000"/>
          <p14:tracePt t="181555" x="7331075" y="4572000"/>
          <p14:tracePt t="181571" x="7358063" y="4562475"/>
          <p14:tracePt t="181616" x="7340600" y="4562475"/>
          <p14:tracePt t="181626" x="7296150" y="4562475"/>
          <p14:tracePt t="181638" x="7259638" y="4562475"/>
          <p14:tracePt t="181655" x="7224713" y="4562475"/>
          <p14:tracePt t="181671" x="7188200" y="4562475"/>
          <p14:tracePt t="181688" x="7170738" y="4562475"/>
          <p14:tracePt t="181736" x="7180263" y="4562475"/>
          <p14:tracePt t="181747" x="7224713" y="4562475"/>
          <p14:tracePt t="181757" x="7277100" y="4554538"/>
          <p14:tracePt t="181771" x="7340600" y="4545013"/>
          <p14:tracePt t="181788" x="7412038" y="4518025"/>
          <p14:tracePt t="181805" x="7429500" y="4518025"/>
          <p14:tracePt t="181821" x="7439025" y="4510088"/>
          <p14:tracePt t="181838" x="7439025" y="4500563"/>
          <p14:tracePt t="181877" x="7419975" y="4500563"/>
          <p14:tracePt t="181888" x="7394575" y="4500563"/>
          <p14:tracePt t="181905" x="7348538" y="4500563"/>
          <p14:tracePt t="181921" x="7296150" y="4518025"/>
          <p14:tracePt t="181938" x="7259638" y="4537075"/>
          <p14:tracePt t="181954" x="7242175" y="4545013"/>
          <p14:tracePt t="181971" x="7224713" y="4554538"/>
          <p14:tracePt t="183048" x="7215188" y="4562475"/>
          <p14:tracePt t="183058" x="7180263" y="4572000"/>
          <p14:tracePt t="183068" x="7143750" y="4598988"/>
          <p14:tracePt t="183078" x="7089775" y="4625975"/>
          <p14:tracePt t="183089" x="7027863" y="4652963"/>
          <p14:tracePt t="183104" x="6946900" y="4670425"/>
          <p14:tracePt t="183121" x="6804025" y="4697413"/>
          <p14:tracePt t="183138" x="6742113" y="4697413"/>
          <p14:tracePt t="183154" x="6688138" y="4697413"/>
          <p14:tracePt t="183171" x="6670675" y="4697413"/>
          <p14:tracePt t="183188" x="6661150" y="4697413"/>
          <p14:tracePt t="183258" x="6688138" y="4697413"/>
          <p14:tracePt t="183268" x="6705600" y="4697413"/>
          <p14:tracePt t="183278" x="6724650" y="4697413"/>
          <p14:tracePt t="183289" x="6742113" y="4705350"/>
          <p14:tracePt t="183304" x="6759575" y="4705350"/>
          <p14:tracePt t="183321" x="6777038" y="4705350"/>
          <p14:tracePt t="183354" x="6786563" y="4705350"/>
          <p14:tracePt t="183439" x="6796088" y="4705350"/>
          <p14:tracePt t="183468" x="6804025" y="4705350"/>
          <p14:tracePt t="183478" x="6823075" y="4705350"/>
          <p14:tracePt t="183489" x="6840538" y="4705350"/>
          <p14:tracePt t="183498" x="6858000" y="4705350"/>
          <p14:tracePt t="183508" x="6867525" y="4714875"/>
          <p14:tracePt t="183521" x="6884988" y="4714875"/>
          <p14:tracePt t="183538" x="6919913" y="4714875"/>
          <p14:tracePt t="183554" x="6929438" y="4724400"/>
          <p14:tracePt t="183571" x="6956425" y="4724400"/>
          <p14:tracePt t="183588" x="6965950" y="4724400"/>
          <p14:tracePt t="183604" x="6983413" y="4724400"/>
          <p14:tracePt t="183621" x="6991350" y="4724400"/>
          <p14:tracePt t="183638" x="7000875" y="4724400"/>
          <p14:tracePt t="183671" x="7000875" y="4714875"/>
          <p14:tracePt t="183688" x="6929438" y="4660900"/>
          <p14:tracePt t="183704" x="6804025" y="4598988"/>
          <p14:tracePt t="183721" x="6491288" y="4465638"/>
          <p14:tracePt t="183738" x="6303963" y="4411663"/>
          <p14:tracePt t="183754" x="6269038" y="4402138"/>
          <p14:tracePt t="183771" x="6232525" y="4384675"/>
          <p14:tracePt t="183788" x="6224588" y="4384675"/>
          <p14:tracePt t="183821" x="6251575" y="4384675"/>
          <p14:tracePt t="183838" x="6330950" y="4384675"/>
          <p14:tracePt t="183854" x="6599238" y="4411663"/>
          <p14:tracePt t="183871" x="6858000" y="4429125"/>
          <p14:tracePt t="183888" x="6956425" y="4438650"/>
          <p14:tracePt t="183904" x="7054850" y="4438650"/>
          <p14:tracePt t="183921" x="7072313" y="4438650"/>
          <p14:tracePt t="183959" x="7062788" y="4438650"/>
          <p14:tracePt t="183971" x="7037388" y="4438650"/>
          <p14:tracePt t="183988" x="7010400" y="4438650"/>
          <p14:tracePt t="184004" x="6983413" y="4438650"/>
          <p14:tracePt t="184021" x="6973888" y="4438650"/>
          <p14:tracePt t="184059" x="6991350" y="4438650"/>
          <p14:tracePt t="184071" x="7027863" y="4456113"/>
          <p14:tracePt t="184088" x="7108825" y="4473575"/>
          <p14:tracePt t="184104" x="7251700" y="4491038"/>
          <p14:tracePt t="184121" x="7340600" y="4491038"/>
          <p14:tracePt t="184138" x="7367588" y="4491038"/>
          <p14:tracePt t="184154" x="7385050" y="4491038"/>
          <p14:tracePt t="184219" x="7375525" y="4491038"/>
          <p14:tracePt t="184229" x="7348538" y="4491038"/>
          <p14:tracePt t="184240" x="7313613" y="4491038"/>
          <p14:tracePt t="184254" x="7269163" y="4518025"/>
          <p14:tracePt t="184271" x="7232650" y="4537075"/>
          <p14:tracePt t="184288" x="7215188" y="4545013"/>
          <p14:tracePt t="184304" x="7215188" y="4554538"/>
          <p14:tracePt t="184321" x="7205663" y="4554538"/>
          <p14:tracePt t="184349" x="7215188" y="4554538"/>
          <p14:tracePt t="184359" x="7251700" y="4554538"/>
          <p14:tracePt t="184371" x="7286625" y="4554538"/>
          <p14:tracePt t="184388" x="7313613" y="4554538"/>
          <p14:tracePt t="184404" x="7348538" y="4554538"/>
          <p14:tracePt t="184421" x="7367588" y="4545013"/>
          <p14:tracePt t="184469" x="7340600" y="4545013"/>
          <p14:tracePt t="184479" x="7296150" y="4545013"/>
          <p14:tracePt t="184490" x="7242175" y="4545013"/>
          <p14:tracePt t="184504" x="7205663" y="4562475"/>
          <p14:tracePt t="184521" x="7170738" y="4572000"/>
          <p14:tracePt t="184554" x="7161213" y="4581525"/>
          <p14:tracePt t="184590" x="7188200" y="4589463"/>
          <p14:tracePt t="184600" x="7232650" y="4589463"/>
          <p14:tracePt t="184610" x="7269163" y="4589463"/>
          <p14:tracePt t="184621" x="7296150" y="4589463"/>
          <p14:tracePt t="184638" x="7313613" y="4589463"/>
          <p14:tracePt t="184654" x="7331075" y="4589463"/>
          <p14:tracePt t="184710" x="7304088" y="4589463"/>
          <p14:tracePt t="184719" x="7251700" y="4589463"/>
          <p14:tracePt t="184730" x="7205663" y="4581525"/>
          <p14:tracePt t="184740" x="7180263" y="4581525"/>
          <p14:tracePt t="184754" x="7161213" y="4572000"/>
          <p14:tracePt t="184771" x="7134225" y="4572000"/>
          <p14:tracePt t="184850" x="7153275" y="4572000"/>
          <p14:tracePt t="184860" x="7170738" y="4572000"/>
          <p14:tracePt t="184870" x="7180263" y="4572000"/>
          <p14:tracePt t="184880" x="7188200" y="4572000"/>
          <p14:tracePt t="184900" x="7197725" y="4572000"/>
          <p14:tracePt t="184970" x="7180263" y="4572000"/>
          <p14:tracePt t="184980" x="7153275" y="4572000"/>
          <p14:tracePt t="184990" x="7143750" y="4572000"/>
          <p14:tracePt t="185010" x="7134225" y="4572000"/>
          <p14:tracePt t="185070" x="7143750" y="4572000"/>
          <p14:tracePt t="185080" x="7180263" y="4572000"/>
          <p14:tracePt t="185090" x="7232650" y="4572000"/>
          <p14:tracePt t="185104" x="7277100" y="4581525"/>
          <p14:tracePt t="185121" x="7358063" y="4589463"/>
          <p14:tracePt t="185137" x="7375525" y="4589463"/>
          <p14:tracePt t="185154" x="7394575" y="4589463"/>
          <p14:tracePt t="185320" x="7402513" y="4598988"/>
          <p14:tracePt t="185330" x="7419975" y="4608513"/>
          <p14:tracePt t="185340" x="7446963" y="4608513"/>
          <p14:tracePt t="185354" x="7446963" y="4616450"/>
          <p14:tracePt t="185371" x="7466013" y="4625975"/>
          <p14:tracePt t="185410" x="7439025" y="4625975"/>
          <p14:tracePt t="185420" x="7367588" y="4625975"/>
          <p14:tracePt t="185430" x="7296150" y="4616450"/>
          <p14:tracePt t="185440" x="7232650" y="4598988"/>
          <p14:tracePt t="185454" x="7180263" y="4572000"/>
          <p14:tracePt t="185471" x="7134225" y="4545013"/>
          <p14:tracePt t="185487" x="7134225" y="4537075"/>
          <p14:tracePt t="185504" x="7126288" y="4500563"/>
          <p14:tracePt t="185521" x="7134225" y="4456113"/>
          <p14:tracePt t="185537" x="7153275" y="4438650"/>
          <p14:tracePt t="185554" x="7242175" y="4384675"/>
          <p14:tracePt t="185571" x="7331075" y="4375150"/>
          <p14:tracePt t="185587" x="7358063" y="4375150"/>
          <p14:tracePt t="185604" x="7394575" y="4375150"/>
          <p14:tracePt t="185640" x="7394575" y="4394200"/>
          <p14:tracePt t="185661" x="7394575" y="4402138"/>
          <p14:tracePt t="185751" x="7394575" y="4394200"/>
          <p14:tracePt t="185761" x="7394575" y="4384675"/>
          <p14:tracePt t="185770" x="7402513" y="4384675"/>
          <p14:tracePt t="185781" x="7419975" y="4384675"/>
          <p14:tracePt t="185790" x="7439025" y="4384675"/>
          <p14:tracePt t="185804" x="7446963" y="4384675"/>
          <p14:tracePt t="185821" x="7491413" y="4491038"/>
          <p14:tracePt t="185838" x="7500938" y="4562475"/>
          <p14:tracePt t="185854" x="7500938" y="4660900"/>
          <p14:tracePt t="185871" x="7473950" y="4714875"/>
          <p14:tracePt t="185887" x="7439025" y="4732338"/>
          <p14:tracePt t="185904" x="7367588" y="4751388"/>
          <p14:tracePt t="185921" x="7304088" y="4705350"/>
          <p14:tracePt t="185937" x="7259638" y="4616450"/>
          <p14:tracePt t="185954" x="7251700" y="4429125"/>
          <p14:tracePt t="185971" x="7296150" y="4286250"/>
          <p14:tracePt t="185987" x="7348538" y="4241800"/>
          <p14:tracePt t="186004" x="7518400" y="4170363"/>
          <p14:tracePt t="186021" x="7634288" y="4187825"/>
          <p14:tracePt t="186037" x="7688263" y="4251325"/>
          <p14:tracePt t="186054" x="7759700" y="4456113"/>
          <p14:tracePt t="186071" x="7759700" y="4625975"/>
          <p14:tracePt t="186087" x="7759700" y="4670425"/>
          <p14:tracePt t="186104" x="7643813" y="4741863"/>
          <p14:tracePt t="186121" x="7572375" y="4751388"/>
          <p14:tracePt t="186137" x="7466013" y="4741863"/>
          <p14:tracePt t="186154" x="7419975" y="4714875"/>
          <p14:tracePt t="186171" x="7412038" y="4679950"/>
          <p14:tracePt t="186187" x="7412038" y="4670425"/>
          <p14:tracePt t="186204" x="7412038" y="4660900"/>
          <p14:tracePt t="186221" x="7473950" y="4660900"/>
          <p14:tracePt t="186237" x="7510463" y="4660900"/>
          <p14:tracePt t="186254" x="7554913" y="4670425"/>
          <p14:tracePt t="186271" x="7562850" y="4687888"/>
          <p14:tracePt t="186361" x="7545388" y="4687888"/>
          <p14:tracePt t="186381" x="7537450" y="4687888"/>
          <p14:tracePt t="188187" x="7527925" y="4687888"/>
          <p14:tracePt t="188197" x="7518400" y="4687888"/>
          <p14:tracePt t="188207" x="7510463" y="4687888"/>
          <p14:tracePt t="188220" x="7527925" y="4687888"/>
          <p14:tracePt t="188427" x="7510463" y="4687888"/>
          <p14:tracePt t="188437" x="7473950" y="4679950"/>
          <p14:tracePt t="188447" x="7419975" y="4660900"/>
          <p14:tracePt t="188457" x="7340600" y="4633913"/>
          <p14:tracePt t="188470" x="7224713" y="4581525"/>
          <p14:tracePt t="188487" x="6938963" y="4483100"/>
          <p14:tracePt t="188504" x="6777038" y="4429125"/>
          <p14:tracePt t="188520" x="6518275" y="4348163"/>
          <p14:tracePt t="188537" x="6411913" y="4322763"/>
          <p14:tracePt t="188554" x="6232525" y="4276725"/>
          <p14:tracePt t="188570" x="6108700" y="4251325"/>
          <p14:tracePt t="188587" x="6062663" y="4251325"/>
          <p14:tracePt t="188604" x="6010275" y="4251325"/>
          <p14:tracePt t="188620" x="5991225" y="4251325"/>
          <p14:tracePt t="188654" x="5983288" y="4251325"/>
          <p14:tracePt t="188788" x="5973763" y="4251325"/>
          <p14:tracePt t="188798" x="5965825" y="4251325"/>
          <p14:tracePt t="188808" x="5956300" y="4251325"/>
          <p14:tracePt t="188838" x="5946775" y="4251325"/>
          <p14:tracePt t="189308" x="5929313" y="4268788"/>
          <p14:tracePt t="189318" x="5911850" y="4286250"/>
          <p14:tracePt t="189328" x="5875338" y="4330700"/>
          <p14:tracePt t="189339" x="5813425" y="4402138"/>
          <p14:tracePt t="189354" x="5732463" y="4491038"/>
          <p14:tracePt t="189370" x="5510213" y="4714875"/>
          <p14:tracePt t="189387" x="5402263" y="4803775"/>
          <p14:tracePt t="189404" x="5224463" y="4929188"/>
          <p14:tracePt t="189420" x="5072063" y="5000625"/>
          <p14:tracePt t="189437" x="5000625" y="5010150"/>
          <p14:tracePt t="189454" x="4875213" y="5000625"/>
          <p14:tracePt t="189470" x="4786313" y="4938713"/>
          <p14:tracePt t="189487" x="4759325" y="4902200"/>
          <p14:tracePt t="189504" x="4705350" y="4822825"/>
          <p14:tracePt t="189520" x="4687888" y="4732338"/>
          <p14:tracePt t="189537" x="4687888" y="4687888"/>
          <p14:tracePt t="189554" x="4732338" y="4572000"/>
          <p14:tracePt t="189570" x="4894263" y="4429125"/>
          <p14:tracePt t="189587" x="5018088" y="4357688"/>
          <p14:tracePt t="189604" x="5394325" y="4224338"/>
          <p14:tracePt t="189620" x="5670550" y="4214813"/>
          <p14:tracePt t="189637" x="5786438" y="4224338"/>
          <p14:tracePt t="189654" x="5929313" y="4268788"/>
          <p14:tracePt t="189670" x="5991225" y="4295775"/>
          <p14:tracePt t="189687" x="6000750" y="4295775"/>
          <p14:tracePt t="189704" x="6000750" y="4303713"/>
          <p14:tracePt t="189720" x="6000750" y="4313238"/>
          <p14:tracePt t="189737" x="5991225" y="4313238"/>
          <p14:tracePt t="189754" x="5911850" y="4313238"/>
          <p14:tracePt t="189770" x="5803900" y="4286250"/>
          <p14:tracePt t="189787" x="5776913" y="4268788"/>
          <p14:tracePt t="189804" x="5741988" y="4251325"/>
          <p14:tracePt t="189820" x="5732463" y="4241800"/>
          <p14:tracePt t="189837" x="5724525" y="4241800"/>
          <p14:tracePt t="189870" x="5724525" y="4251325"/>
          <p14:tracePt t="189887" x="5724525" y="4286250"/>
          <p14:tracePt t="189903" x="5724525" y="4367213"/>
          <p14:tracePt t="189920" x="5724525" y="4394200"/>
          <p14:tracePt t="189937" x="5724525" y="4402138"/>
          <p14:tracePt t="189954" x="5715000" y="4411663"/>
          <p14:tracePt t="189970" x="5643563" y="4411663"/>
          <p14:tracePt t="189987" x="5589588" y="4394200"/>
          <p14:tracePt t="190004" x="5518150" y="4330700"/>
          <p14:tracePt t="190020" x="5446713" y="4197350"/>
          <p14:tracePt t="190037" x="5438775" y="4143375"/>
          <p14:tracePt t="190053" x="5456238" y="4044950"/>
          <p14:tracePt t="190070" x="5608638" y="3973513"/>
          <p14:tracePt t="190087" x="5741988" y="3973513"/>
          <p14:tracePt t="190104" x="5973763" y="4062413"/>
          <p14:tracePt t="190120" x="6143625" y="4276725"/>
          <p14:tracePt t="190137" x="6197600" y="4402138"/>
          <p14:tracePt t="190153" x="6232525" y="4572000"/>
          <p14:tracePt t="190170" x="6215063" y="4652963"/>
          <p14:tracePt t="190187" x="6143625" y="4687888"/>
          <p14:tracePt t="190204" x="5911850" y="4724400"/>
          <p14:tracePt t="190220" x="5715000" y="4705350"/>
          <p14:tracePt t="190237" x="5670550" y="4679950"/>
          <p14:tracePt t="190253" x="5626100" y="4652963"/>
          <p14:tracePt t="190270" x="5616575" y="4643438"/>
          <p14:tracePt t="190303" x="5634038" y="4643438"/>
          <p14:tracePt t="190320" x="5741988" y="4697413"/>
          <p14:tracePt t="190337" x="5795963" y="4741863"/>
          <p14:tracePt t="190353" x="5857875" y="4795838"/>
          <p14:tracePt t="190370" x="5884863" y="4822825"/>
          <p14:tracePt t="190387" x="5884863" y="4830763"/>
          <p14:tracePt t="190403" x="5884863" y="4840288"/>
          <p14:tracePt t="190437" x="5867400" y="4840288"/>
          <p14:tracePt t="190453" x="5822950" y="4822825"/>
          <p14:tracePt t="190470" x="5795963" y="4795838"/>
          <p14:tracePt t="190487" x="5786438" y="4786313"/>
          <p14:tracePt t="190504" x="5776913" y="4776788"/>
          <p14:tracePt t="190520" x="5768975" y="4768850"/>
          <p14:tracePt t="190537" x="5768975" y="4759325"/>
          <p14:tracePt t="190554" x="5768975" y="4741863"/>
          <p14:tracePt t="190570" x="5768975" y="4687888"/>
          <p14:tracePt t="190587" x="5795963" y="4643438"/>
          <p14:tracePt t="190603" x="5840413" y="4554538"/>
          <p14:tracePt t="190620" x="5884863" y="4473575"/>
          <p14:tracePt t="190637" x="5894388" y="4465638"/>
          <p14:tracePt t="190653" x="5911850" y="4438650"/>
          <p14:tracePt t="190670" x="5919788" y="4438650"/>
          <p14:tracePt t="190703" x="5929313" y="4438650"/>
          <p14:tracePt t="190720" x="5938838" y="4491038"/>
          <p14:tracePt t="190737" x="5938838" y="4527550"/>
          <p14:tracePt t="190753" x="5938838" y="4581525"/>
          <p14:tracePt t="190770" x="5911850" y="4608513"/>
          <p14:tracePt t="190787" x="5894388" y="4616450"/>
          <p14:tracePt t="190803" x="5857875" y="4608513"/>
          <p14:tracePt t="190820" x="5813425" y="4483100"/>
          <p14:tracePt t="190837" x="5803900" y="4419600"/>
          <p14:tracePt t="190853" x="5803900" y="4322763"/>
          <p14:tracePt t="190870" x="5830888" y="4259263"/>
          <p14:tracePt t="190887" x="5867400" y="4241800"/>
          <p14:tracePt t="190903" x="5919788" y="4232275"/>
          <p14:tracePt t="190920" x="5946775" y="4232275"/>
          <p14:tracePt t="190954" x="5946775" y="4251325"/>
          <p14:tracePt t="190970" x="5830888" y="4313238"/>
          <p14:tracePt t="190987" x="5715000" y="4330700"/>
          <p14:tracePt t="191003" x="5473700" y="4340225"/>
          <p14:tracePt t="191020" x="5348288" y="4295775"/>
          <p14:tracePt t="191037" x="5330825" y="4276725"/>
          <p14:tracePt t="191053" x="5303838" y="4232275"/>
          <p14:tracePt t="191070" x="5295900" y="4214813"/>
          <p14:tracePt t="191087" x="5303838" y="4205288"/>
          <p14:tracePt t="191103" x="5411788" y="4197350"/>
          <p14:tracePt t="191120" x="5510213" y="4251325"/>
          <p14:tracePt t="191137" x="5527675" y="4268788"/>
          <p14:tracePt t="191153" x="5554663" y="4340225"/>
          <p14:tracePt t="191170" x="5554663" y="4384675"/>
          <p14:tracePt t="191187" x="5545138" y="4402138"/>
          <p14:tracePt t="191203" x="5465763" y="4411663"/>
          <p14:tracePt t="191220" x="5384800" y="4411663"/>
          <p14:tracePt t="191237" x="5375275" y="4402138"/>
          <p14:tracePt t="191253" x="5357813" y="4384675"/>
          <p14:tracePt t="191270" x="5348288" y="4375150"/>
          <p14:tracePt t="191287" x="5348288" y="4367213"/>
          <p14:tracePt t="191320" x="5419725" y="4375150"/>
          <p14:tracePt t="191337" x="5446713" y="4411663"/>
          <p14:tracePt t="191353" x="5518150" y="4483100"/>
          <p14:tracePt t="191370" x="5554663" y="4554538"/>
          <p14:tracePt t="191387" x="5572125" y="4581525"/>
          <p14:tracePt t="191403" x="5572125" y="4608513"/>
          <p14:tracePt t="191420" x="5572125" y="4616450"/>
          <p14:tracePt t="230257" x="5589588" y="4616450"/>
          <p14:tracePt t="230317" x="6786563" y="5446713"/>
          <p14:tracePt t="230332" x="6919913" y="5680075"/>
          <p14:tracePt t="230349" x="7010400" y="6000750"/>
          <p14:tracePt t="230365" x="7000875" y="6126163"/>
          <p14:tracePt t="230382" x="6705600" y="6348413"/>
          <p14:tracePt t="230399" x="5697538" y="6456363"/>
          <p14:tracePt t="230415" x="5197475" y="6357938"/>
          <p14:tracePt t="230432" x="4348163" y="5946775"/>
          <p14:tracePt t="230449" x="3884613" y="5537200"/>
          <p14:tracePt t="230465" x="3714750" y="5295900"/>
          <p14:tracePt t="230482" x="3571875" y="4803775"/>
          <p14:tracePt t="230499" x="3652838" y="4446588"/>
          <p14:tracePt t="230515" x="3759200" y="4313238"/>
          <p14:tracePt t="230532" x="4276725" y="4044950"/>
          <p14:tracePt t="230549" x="4776788" y="3983038"/>
          <p14:tracePt t="230565" x="4938713" y="4000500"/>
          <p14:tracePt t="230582" x="5116513" y="4062413"/>
          <p14:tracePt t="230598" x="5160963" y="4125913"/>
          <p14:tracePt t="230615" x="5160963" y="4160838"/>
          <p14:tracePt t="230632" x="5099050" y="4295775"/>
          <p14:tracePt t="230648" x="4652963" y="4527550"/>
          <p14:tracePt t="230665" x="4394200" y="4562475"/>
          <p14:tracePt t="230682" x="4027488" y="4527550"/>
          <p14:tracePt t="230698" x="3867150" y="4411663"/>
          <p14:tracePt t="230715" x="3822700" y="4322763"/>
          <p14:tracePt t="230732" x="3830638" y="4071938"/>
          <p14:tracePt t="230749" x="4160838" y="3768725"/>
          <p14:tracePt t="230765" x="4562475" y="3598863"/>
          <p14:tracePt t="230782" x="5330825" y="3527425"/>
          <p14:tracePt t="230798" x="5803900" y="3633788"/>
          <p14:tracePt t="230815" x="5902325" y="3679825"/>
          <p14:tracePt t="230832" x="5991225" y="3741738"/>
          <p14:tracePt t="230848" x="6010275" y="3768725"/>
          <p14:tracePt t="230865" x="6010275" y="3786188"/>
          <p14:tracePt t="230882" x="5867400" y="3830638"/>
          <p14:tracePt t="230898" x="5537200" y="3857625"/>
          <p14:tracePt t="230915" x="5429250" y="3857625"/>
          <p14:tracePt t="230932" x="5322888" y="3857625"/>
          <p14:tracePt t="230948" x="5303838" y="3848100"/>
          <p14:tracePt t="230965" x="5303838" y="3840163"/>
          <p14:tracePt t="230982" x="5500688" y="3813175"/>
          <p14:tracePt t="230998" x="6197600" y="3867150"/>
          <p14:tracePt t="231015" x="6491288" y="3965575"/>
          <p14:tracePt t="231032" x="6804025" y="4089400"/>
          <p14:tracePt t="231049" x="6911975" y="4160838"/>
          <p14:tracePt t="231065" x="6919913" y="4179888"/>
          <p14:tracePt t="231082" x="6929438" y="4197350"/>
          <p14:tracePt t="231098" x="6813550" y="4232275"/>
          <p14:tracePt t="231115" x="6616700" y="4232275"/>
          <p14:tracePt t="231132" x="6259513" y="4170363"/>
          <p14:tracePt t="231148" x="6143625" y="4125913"/>
          <p14:tracePt t="231165" x="6126163" y="4108450"/>
          <p14:tracePt t="231182" x="6126163" y="4098925"/>
          <p14:tracePt t="231198" x="6197600" y="4081463"/>
          <p14:tracePt t="231215" x="6429375" y="4062413"/>
          <p14:tracePt t="231232" x="7081838" y="4116388"/>
          <p14:tracePt t="231248" x="7473950" y="4251325"/>
          <p14:tracePt t="231265" x="7572375" y="4295775"/>
          <p14:tracePt t="231282" x="7653338" y="4348163"/>
          <p14:tracePt t="231298" x="7670800" y="4367213"/>
          <p14:tracePt t="231332" x="7608888" y="4402138"/>
          <p14:tracePt t="231348" x="7375525" y="4438650"/>
          <p14:tracePt t="231365" x="7304088" y="4446588"/>
          <p14:tracePt t="231382" x="7232650" y="4446588"/>
          <p14:tracePt t="231398" x="7215188" y="4446588"/>
          <p14:tracePt t="231448" x="7224713" y="4446588"/>
          <p14:tracePt t="231458" x="7251700" y="4456113"/>
          <p14:tracePt t="231468" x="7304088" y="4473575"/>
          <p14:tracePt t="231482" x="7340600" y="4491038"/>
          <p14:tracePt t="231498" x="7402513" y="4527550"/>
          <p14:tracePt t="231515" x="7429500" y="4537075"/>
          <p14:tracePt t="231532" x="7446963" y="4545013"/>
          <p14:tracePt t="231578" x="7446963" y="4554538"/>
          <p14:tracePt t="232129" x="7456488" y="4562475"/>
          <p14:tracePt t="232139" x="7491413" y="4562475"/>
          <p14:tracePt t="232149" x="7599363" y="4589463"/>
          <p14:tracePt t="232165" x="7804150" y="4625975"/>
          <p14:tracePt t="232182" x="8447088" y="4751388"/>
          <p14:tracePt t="232199" x="8983663" y="4840288"/>
          <p14:tracePt t="232215" x="9144000" y="4857750"/>
          <p14:tracePt t="232232" x="9348788" y="4867275"/>
          <p14:tracePt t="232249" x="9412288" y="4875213"/>
          <p14:tracePt t="232265" x="9420225" y="4875213"/>
          <p14:tracePt t="232282" x="9429750" y="4875213"/>
          <p14:tracePt t="260407" x="9242425" y="4875213"/>
          <p14:tracePt t="260418" x="8966200" y="4848225"/>
          <p14:tracePt t="260427" x="8653463" y="4803775"/>
          <p14:tracePt t="260437" x="8348663" y="4751388"/>
          <p14:tracePt t="260447" x="8062913" y="4697413"/>
          <p14:tracePt t="260461" x="7777163" y="4598988"/>
          <p14:tracePt t="260478" x="7205663" y="4402138"/>
          <p14:tracePt t="260495" x="6929438" y="4295775"/>
          <p14:tracePt t="260511" x="6429375" y="4089400"/>
          <p14:tracePt t="260528" x="6027738" y="3929063"/>
          <p14:tracePt t="260545" x="5902325" y="3884613"/>
          <p14:tracePt t="260561" x="5705475" y="3813175"/>
          <p14:tracePt t="260578" x="5599113" y="3776663"/>
          <p14:tracePt t="260595" x="5581650" y="3776663"/>
          <p14:tracePt t="260611" x="5572125" y="3768725"/>
          <p14:tracePt t="260628" x="5562600" y="3768725"/>
          <p14:tracePt t="260818" x="5554663" y="3768725"/>
          <p14:tracePt t="260828" x="5518150" y="3822700"/>
          <p14:tracePt t="260838" x="5429250" y="3911600"/>
          <p14:tracePt t="260848" x="5214938" y="4098925"/>
          <p14:tracePt t="260861" x="4902200" y="4313238"/>
          <p14:tracePt t="260878" x="4197350" y="4643438"/>
          <p14:tracePt t="260895" x="3848100" y="4776788"/>
          <p14:tracePt t="260911" x="3179763" y="4956175"/>
          <p14:tracePt t="260928" x="2554288" y="5027613"/>
          <p14:tracePt t="260945" x="2303463" y="5045075"/>
          <p14:tracePt t="260961" x="1955800" y="5045075"/>
          <p14:tracePt t="260978" x="1731963" y="5045075"/>
          <p14:tracePt t="260995" x="1670050" y="5045075"/>
          <p14:tracePt t="261011" x="1598613" y="5018088"/>
          <p14:tracePt t="261028" x="1589088" y="5010150"/>
          <p14:tracePt t="261045" x="1581150" y="5010150"/>
          <p14:tracePt t="261061" x="1581150" y="4991100"/>
          <p14:tracePt t="261078" x="1581150" y="4983163"/>
          <p14:tracePt t="261111" x="1633538" y="4938713"/>
          <p14:tracePt t="261128" x="1795463" y="4857750"/>
          <p14:tracePt t="261145" x="1919288" y="4813300"/>
          <p14:tracePt t="261161" x="2170113" y="4687888"/>
          <p14:tracePt t="261178" x="2393950" y="4598988"/>
          <p14:tracePt t="261195" x="2482850" y="4562475"/>
          <p14:tracePt t="261211" x="2608263" y="4491038"/>
          <p14:tracePt t="261228" x="2660650" y="4473575"/>
          <p14:tracePt t="261245" x="2759075" y="4402138"/>
          <p14:tracePt t="261261" x="2857500" y="4330700"/>
          <p14:tracePt t="261278" x="2973388" y="4259263"/>
          <p14:tracePt t="261295" x="3036888" y="4224338"/>
          <p14:tracePt t="261311" x="3197225" y="4160838"/>
          <p14:tracePt t="261328" x="3446463" y="4116388"/>
          <p14:tracePt t="261345" x="3571875" y="4098925"/>
          <p14:tracePt t="261361" x="3919538" y="4089400"/>
          <p14:tracePt t="261378" x="4375150" y="4089400"/>
          <p14:tracePt t="261395" x="4643438" y="4089400"/>
          <p14:tracePt t="261411" x="5303838" y="4098925"/>
          <p14:tracePt t="261428" x="5653088" y="4116388"/>
          <p14:tracePt t="261445" x="6340475" y="4179888"/>
          <p14:tracePt t="261461" x="6973888" y="4251325"/>
          <p14:tracePt t="261478" x="7205663" y="4295775"/>
          <p14:tracePt t="261495" x="7518400" y="4348163"/>
          <p14:tracePt t="261511" x="7653338" y="4375150"/>
          <p14:tracePt t="261528" x="7697788" y="4375150"/>
          <p14:tracePt t="261709" x="7705725" y="4375150"/>
          <p14:tracePt t="261719" x="7742238" y="4375150"/>
          <p14:tracePt t="261730" x="7848600" y="4402138"/>
          <p14:tracePt t="261745" x="8045450" y="4446588"/>
          <p14:tracePt t="261761" x="8616950" y="4697413"/>
          <p14:tracePt t="261778" x="8840788" y="4840288"/>
          <p14:tracePt t="261795" x="9099550" y="5045075"/>
          <p14:tracePt t="261811" x="9215438" y="5214938"/>
          <p14:tracePt t="261828" x="9251950" y="5330825"/>
          <p14:tracePt t="261844" x="9251950" y="5518150"/>
          <p14:tracePt t="261861" x="9063038" y="5705475"/>
          <p14:tracePt t="261878" x="8777288" y="5884863"/>
          <p14:tracePt t="261895" x="7991475" y="6170613"/>
          <p14:tracePt t="261911" x="7215188" y="6286500"/>
          <p14:tracePt t="261928" x="6875463" y="6303963"/>
          <p14:tracePt t="261945" x="6276975" y="6269038"/>
          <p14:tracePt t="261961" x="5822950" y="6161088"/>
          <p14:tracePt t="261978" x="5616575" y="6081713"/>
          <p14:tracePt t="261995" x="5330825" y="5956300"/>
          <p14:tracePt t="262011" x="5133975" y="5803900"/>
          <p14:tracePt t="262028" x="5072063" y="5715000"/>
          <p14:tracePt t="262044" x="4919663" y="5419725"/>
          <p14:tracePt t="262061" x="4875213" y="4983163"/>
          <p14:tracePt t="262078" x="4911725" y="4705350"/>
          <p14:tracePt t="262095" x="5205413" y="4054475"/>
          <p14:tracePt t="262111" x="5634038" y="3554413"/>
          <p14:tracePt t="262128" x="5956300" y="3276600"/>
          <p14:tracePt t="262145" x="6589713" y="2955925"/>
          <p14:tracePt t="262161" x="7126288" y="2857500"/>
          <p14:tracePt t="262178" x="7323138" y="2857500"/>
          <p14:tracePt t="262194" x="7626350" y="2955925"/>
          <p14:tracePt t="262211" x="7804150" y="3098800"/>
          <p14:tracePt t="262228" x="7875588" y="3170238"/>
          <p14:tracePt t="262244" x="7974013" y="3357563"/>
          <p14:tracePt t="262261" x="7991475" y="3473450"/>
          <p14:tracePt t="262278" x="7991475" y="3500438"/>
          <p14:tracePt t="262294" x="7991475" y="3527425"/>
          <p14:tracePt t="262311" x="7991475" y="3544888"/>
          <p14:tracePt t="262350" x="7983538" y="3544888"/>
          <p14:tracePt t="263921" x="7991475" y="3554413"/>
          <p14:tracePt t="263931" x="8037513" y="3616325"/>
          <p14:tracePt t="263941" x="8143875" y="3714750"/>
          <p14:tracePt t="263951" x="8313738" y="3894138"/>
          <p14:tracePt t="263961" x="8501063" y="4143375"/>
          <p14:tracePt t="263978" x="8661400" y="4367213"/>
          <p14:tracePt t="263994" x="8796338" y="4625975"/>
          <p14:tracePt t="264011" x="8831263" y="4724400"/>
          <p14:tracePt t="264028" x="8831263" y="4751388"/>
          <p14:tracePt t="264044" x="8831263" y="4813300"/>
          <p14:tracePt t="264061" x="8742363" y="4884738"/>
          <p14:tracePt t="264077" x="8653463" y="4946650"/>
          <p14:tracePt t="264094" x="8474075" y="5027613"/>
          <p14:tracePt t="264111" x="8340725" y="5072063"/>
          <p14:tracePt t="264128" x="8304213" y="5081588"/>
          <p14:tracePt t="264144" x="8259763" y="5081588"/>
          <p14:tracePt t="264161" x="8251825" y="5081588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412" t="24234" r="34844" b="9411"/>
          <a:stretch/>
        </p:blipFill>
        <p:spPr>
          <a:xfrm>
            <a:off x="3625517" y="465221"/>
            <a:ext cx="4684294" cy="607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1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320"/>
    </mc:Choice>
    <mc:Fallback xmlns="">
      <p:transition advTm="10632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0" x="8010525" y="5108575"/>
          <p14:tracePt t="5850" x="7608888" y="5133975"/>
          <p14:tracePt t="5860" x="7224713" y="5133975"/>
          <p14:tracePt t="5874" x="6840538" y="5133975"/>
          <p14:tracePt t="5890" x="6161088" y="5072063"/>
          <p14:tracePt t="5907" x="5875338" y="4991100"/>
          <p14:tracePt t="5924" x="5483225" y="4803775"/>
          <p14:tracePt t="5940" x="5303838" y="4652963"/>
          <p14:tracePt t="5957" x="5251450" y="4562475"/>
          <p14:tracePt t="5974" x="5180013" y="4367213"/>
          <p14:tracePt t="5990" x="5214938" y="4081463"/>
          <p14:tracePt t="6007" x="5313363" y="3894138"/>
          <p14:tracePt t="6024" x="5589588" y="3562350"/>
          <p14:tracePt t="6040" x="6081713" y="3205163"/>
          <p14:tracePt t="6057" x="6296025" y="3081338"/>
          <p14:tracePt t="6074" x="6653213" y="2938463"/>
          <p14:tracePt t="6090" x="6858000" y="2901950"/>
          <p14:tracePt t="6107" x="6911975" y="2894013"/>
          <p14:tracePt t="6123" x="6956425" y="2894013"/>
          <p14:tracePt t="6140" x="6965950" y="2894013"/>
          <p14:tracePt t="6170" x="6911975" y="2928938"/>
          <p14:tracePt t="6180" x="6796088" y="2965450"/>
          <p14:tracePt t="6190" x="6653213" y="3000375"/>
          <p14:tracePt t="6207" x="6545263" y="3009900"/>
          <p14:tracePt t="6224" x="6375400" y="3017838"/>
          <p14:tracePt t="6240" x="6323013" y="3017838"/>
          <p14:tracePt t="6257" x="6303963" y="3017838"/>
          <p14:tracePt t="6274" x="6296025" y="3017838"/>
          <p14:tracePt t="6290" x="6296025" y="3009900"/>
          <p14:tracePt t="6307" x="6296025" y="3000375"/>
          <p14:tracePt t="6323" x="6330950" y="2946400"/>
          <p14:tracePt t="6340" x="6402388" y="2901950"/>
          <p14:tracePt t="6620" x="6375400" y="2901950"/>
          <p14:tracePt t="6631" x="6340475" y="2901950"/>
          <p14:tracePt t="6642" x="6276975" y="2911475"/>
          <p14:tracePt t="6651" x="6197600" y="2946400"/>
          <p14:tracePt t="6660" x="6099175" y="3000375"/>
          <p14:tracePt t="6673" x="5983288" y="3089275"/>
          <p14:tracePt t="6690" x="5875338" y="3170238"/>
          <p14:tracePt t="6707" x="5724525" y="3330575"/>
          <p14:tracePt t="6724" x="5581650" y="3527425"/>
          <p14:tracePt t="6740" x="5446713" y="3840163"/>
          <p14:tracePt t="6757" x="5411788" y="3983038"/>
          <p14:tracePt t="6773" x="5402263" y="4224338"/>
          <p14:tracePt t="6790" x="5429250" y="4473575"/>
          <p14:tracePt t="6807" x="5465763" y="4589463"/>
          <p14:tracePt t="6824" x="5545138" y="4714875"/>
          <p14:tracePt t="6840" x="5705475" y="4813300"/>
          <p14:tracePt t="6857" x="5795963" y="4822825"/>
          <p14:tracePt t="7021" x="5795963" y="4830763"/>
          <p14:tracePt t="7041" x="5795963" y="4848225"/>
          <p14:tracePt t="7051" x="5813425" y="4867275"/>
          <p14:tracePt t="7061" x="5830888" y="4911725"/>
          <p14:tracePt t="7073" x="5867400" y="4965700"/>
          <p14:tracePt t="7090" x="5902325" y="5027613"/>
          <p14:tracePt t="7107" x="6018213" y="5133975"/>
          <p14:tracePt t="7123" x="6161088" y="5224463"/>
          <p14:tracePt t="7140" x="6232525" y="5232400"/>
          <p14:tracePt t="7142" x="6303963" y="5232400"/>
          <p14:tracePt t="7157" x="6367463" y="5232400"/>
          <p14:tracePt t="7173" x="6491288" y="5153025"/>
          <p14:tracePt t="7190" x="6545263" y="5081588"/>
          <p14:tracePt t="7207" x="6653213" y="4822825"/>
          <p14:tracePt t="7223" x="6688138" y="4483100"/>
          <p14:tracePt t="7240" x="6680200" y="4348163"/>
          <p14:tracePt t="7257" x="6562725" y="4125913"/>
          <p14:tracePt t="7273" x="6286500" y="3929063"/>
          <p14:tracePt t="7290" x="6116638" y="3884613"/>
          <p14:tracePt t="7307" x="5751513" y="3875088"/>
          <p14:tracePt t="7323" x="5491163" y="3983038"/>
          <p14:tracePt t="7340" x="5402263" y="4054475"/>
          <p14:tracePt t="7357" x="5268913" y="4224338"/>
          <p14:tracePt t="7373" x="5205413" y="4473575"/>
          <p14:tracePt t="7390" x="5205413" y="4598988"/>
          <p14:tracePt t="7407" x="5232400" y="4768850"/>
          <p14:tracePt t="7423" x="5367338" y="4911725"/>
          <p14:tracePt t="7440" x="5473700" y="4973638"/>
          <p14:tracePt t="7457" x="5688013" y="5018088"/>
          <p14:tracePt t="7473" x="5822950" y="5000625"/>
          <p14:tracePt t="7490" x="5875338" y="4965700"/>
          <p14:tracePt t="7507" x="5965825" y="4751388"/>
          <p14:tracePt t="7523" x="5973763" y="4438650"/>
          <p14:tracePt t="7540" x="5956300" y="4330700"/>
          <p14:tracePt t="7557" x="5894388" y="4205288"/>
          <p14:tracePt t="7573" x="5857875" y="4170363"/>
          <p14:tracePt t="7590" x="5840413" y="4152900"/>
          <p14:tracePt t="7607" x="5822950" y="4152900"/>
          <p14:tracePt t="7640" x="5822950" y="4170363"/>
          <p14:tracePt t="7657" x="5840413" y="4322763"/>
          <p14:tracePt t="7673" x="5911850" y="4438650"/>
          <p14:tracePt t="7690" x="5965825" y="4491038"/>
          <p14:tracePt t="7707" x="6108700" y="4572000"/>
          <p14:tracePt t="7723" x="6205538" y="4589463"/>
          <p14:tracePt t="7740" x="6232525" y="4589463"/>
          <p14:tracePt t="7757" x="6269038" y="4572000"/>
          <p14:tracePt t="7773" x="6276975" y="4527550"/>
          <p14:tracePt t="7790" x="6276975" y="4500563"/>
          <p14:tracePt t="7807" x="6276975" y="4456113"/>
          <p14:tracePt t="7823" x="6276975" y="4446588"/>
          <p14:tracePt t="7840" x="6276975" y="4438650"/>
          <p14:tracePt t="7857" x="6269038" y="4429125"/>
          <p14:tracePt t="7873" x="6259513" y="4429125"/>
          <p14:tracePt t="7890" x="6251575" y="4429125"/>
          <p14:tracePt t="7907" x="6232525" y="4465638"/>
          <p14:tracePt t="7923" x="6224588" y="4518025"/>
          <p14:tracePt t="7940" x="6215063" y="4545013"/>
          <p14:tracePt t="7957" x="6215063" y="4589463"/>
          <p14:tracePt t="7973" x="6215063" y="4616450"/>
          <p14:tracePt t="7990" x="6215063" y="4625975"/>
          <p14:tracePt t="8007" x="6215063" y="4633913"/>
          <p14:tracePt t="8023" x="6215063" y="4643438"/>
          <p14:tracePt t="8092" x="6224588" y="4643438"/>
          <p14:tracePt t="8102" x="6224588" y="4652963"/>
          <p14:tracePt t="8113" x="6232525" y="4652963"/>
          <p14:tracePt t="8133" x="6242050" y="4660900"/>
          <p14:tracePt t="8142" x="6251575" y="4670425"/>
          <p14:tracePt t="8157" x="6259513" y="4670425"/>
          <p14:tracePt t="8173" x="6269038" y="4679950"/>
          <p14:tracePt t="8190" x="6276975" y="4687888"/>
          <p14:tracePt t="8207" x="6286500" y="4687888"/>
          <p14:tracePt t="8232" x="6286500" y="4697413"/>
          <p14:tracePt t="8292" x="6286500" y="4705350"/>
          <p14:tracePt t="8533" x="6269038" y="4687888"/>
          <p14:tracePt t="8543" x="6242050" y="4660900"/>
          <p14:tracePt t="8553" x="6205538" y="4598988"/>
          <p14:tracePt t="8563" x="6153150" y="4518025"/>
          <p14:tracePt t="8573" x="6116638" y="4419600"/>
          <p14:tracePt t="8590" x="6081713" y="4322763"/>
          <p14:tracePt t="8606" x="6045200" y="4098925"/>
          <p14:tracePt t="8623" x="6045200" y="3857625"/>
          <p14:tracePt t="8640" x="6072188" y="3751263"/>
          <p14:tracePt t="8657" x="6188075" y="3490913"/>
          <p14:tracePt t="8673" x="6330950" y="3286125"/>
          <p14:tracePt t="8690" x="6394450" y="3214688"/>
          <p14:tracePt t="8706" x="6608763" y="3017838"/>
          <p14:tracePt t="8723" x="6804025" y="2894013"/>
          <p14:tracePt t="8740" x="6911975" y="2840038"/>
          <p14:tracePt t="8973" x="6919913" y="2830513"/>
          <p14:tracePt t="8983" x="6938963" y="2822575"/>
          <p14:tracePt t="8993" x="6946900" y="2813050"/>
          <p14:tracePt t="9007" x="6965950" y="2803525"/>
          <p14:tracePt t="9023" x="6991350" y="2795588"/>
          <p14:tracePt t="9040" x="7000875" y="2786063"/>
          <p14:tracePt t="9073" x="7010400" y="2786063"/>
          <p14:tracePt t="9090" x="7010400" y="2776538"/>
          <p14:tracePt t="9106" x="7027863" y="2751138"/>
          <p14:tracePt t="9123" x="7062788" y="2616200"/>
          <p14:tracePt t="9140" x="7089775" y="2490788"/>
          <p14:tracePt t="9156" x="7161213" y="2259013"/>
          <p14:tracePt t="9173" x="7205663" y="2081213"/>
          <p14:tracePt t="9190" x="7224713" y="2017713"/>
          <p14:tracePt t="9206" x="7259638" y="1938338"/>
          <p14:tracePt t="9223" x="7277100" y="1893888"/>
          <p14:tracePt t="9256" x="7286625" y="1884363"/>
          <p14:tracePt t="9354" x="7286625" y="1893888"/>
          <p14:tracePt t="9364" x="7259638" y="1919288"/>
          <p14:tracePt t="9374" x="7224713" y="1965325"/>
          <p14:tracePt t="9384" x="7170738" y="2009775"/>
          <p14:tracePt t="9394" x="7116763" y="2054225"/>
          <p14:tracePt t="9406" x="7037388" y="2098675"/>
          <p14:tracePt t="9423" x="6902450" y="2133600"/>
          <p14:tracePt t="9440" x="6840538" y="2133600"/>
          <p14:tracePt t="9456" x="6724650" y="2116138"/>
          <p14:tracePt t="9473" x="6608763" y="2027238"/>
          <p14:tracePt t="9490" x="6562725" y="1973263"/>
          <p14:tracePt t="9506" x="6483350" y="1830388"/>
          <p14:tracePt t="9523" x="6438900" y="1724025"/>
          <p14:tracePt t="9540" x="6419850" y="1687513"/>
          <p14:tracePt t="9556" x="6411913" y="1660525"/>
          <p14:tracePt t="9573" x="6411913" y="1652588"/>
          <p14:tracePt t="9624" x="6419850" y="1652588"/>
          <p14:tracePt t="9634" x="6446838" y="1652588"/>
          <p14:tracePt t="9644" x="6491288" y="1670050"/>
          <p14:tracePt t="9657" x="6537325" y="1697038"/>
          <p14:tracePt t="9673" x="6608763" y="1741488"/>
          <p14:tracePt t="9690" x="6653213" y="1768475"/>
          <p14:tracePt t="9706" x="6697663" y="1803400"/>
          <p14:tracePt t="9723" x="6724650" y="1830388"/>
          <p14:tracePt t="9740" x="6732588" y="1839913"/>
          <p14:tracePt t="9756" x="6742113" y="1847850"/>
          <p14:tracePt t="9954" x="6742113" y="1857375"/>
          <p14:tracePt t="9975" x="6732588" y="1866900"/>
          <p14:tracePt t="9994" x="6724650" y="1874838"/>
          <p14:tracePt t="10004" x="6715125" y="1884363"/>
          <p14:tracePt t="10014" x="6715125" y="1893888"/>
          <p14:tracePt t="10025" x="6705600" y="1911350"/>
          <p14:tracePt t="10040" x="6697663" y="1919288"/>
          <p14:tracePt t="10056" x="6670675" y="1955800"/>
          <p14:tracePt t="10073" x="6670675" y="1965325"/>
          <p14:tracePt t="10090" x="6661150" y="1973263"/>
          <p14:tracePt t="10106" x="6653213" y="1982788"/>
          <p14:tracePt t="10140" x="6653213" y="1990725"/>
          <p14:tracePt t="10485" x="6653213" y="2000250"/>
          <p14:tracePt t="10495" x="6643688" y="2017713"/>
          <p14:tracePt t="10505" x="6634163" y="2044700"/>
          <p14:tracePt t="10515" x="6616700" y="2108200"/>
          <p14:tracePt t="10526" x="6589713" y="2197100"/>
          <p14:tracePt t="10540" x="6545263" y="2295525"/>
          <p14:tracePt t="10556" x="6465888" y="2517775"/>
          <p14:tracePt t="10573" x="6429375" y="2625725"/>
          <p14:tracePt t="10590" x="6348413" y="2813050"/>
          <p14:tracePt t="10606" x="6276975" y="2928938"/>
          <p14:tracePt t="10623" x="6251575" y="2973388"/>
          <p14:tracePt t="10640" x="6197600" y="3017838"/>
          <p14:tracePt t="10656" x="6153150" y="3044825"/>
          <p14:tracePt t="10673" x="6126163" y="3044825"/>
          <p14:tracePt t="10690" x="6081713" y="3044825"/>
          <p14:tracePt t="10706" x="6027738" y="3044825"/>
          <p14:tracePt t="10723" x="6010275" y="3036888"/>
          <p14:tracePt t="10740" x="5973763" y="3017838"/>
          <p14:tracePt t="10756" x="5946775" y="2990850"/>
          <p14:tracePt t="10773" x="5938838" y="2990850"/>
          <p14:tracePt t="10790" x="5938838" y="2982913"/>
          <p14:tracePt t="10806" x="5929313" y="2982913"/>
          <p14:tracePt t="10823" x="5929313" y="2973388"/>
          <p14:tracePt t="10875" x="5929313" y="2965450"/>
          <p14:tracePt t="10885" x="5929313" y="2955925"/>
          <p14:tracePt t="10895" x="5956300" y="2946400"/>
          <p14:tracePt t="10906" x="5991225" y="2911475"/>
          <p14:tracePt t="10923" x="6037263" y="2884488"/>
          <p14:tracePt t="10940" x="6099175" y="2840038"/>
          <p14:tracePt t="10956" x="6126163" y="2822575"/>
          <p14:tracePt t="10973" x="6143625" y="2813050"/>
          <p14:tracePt t="10990" x="6143625" y="2803525"/>
          <p14:tracePt t="11006" x="6170613" y="2741613"/>
          <p14:tracePt t="11023" x="6170613" y="2670175"/>
          <p14:tracePt t="11039" x="6180138" y="2500313"/>
          <p14:tracePt t="11056" x="6180138" y="2357438"/>
          <p14:tracePt t="11073" x="6180138" y="2312988"/>
          <p14:tracePt t="11090" x="6170613" y="2251075"/>
          <p14:tracePt t="11106" x="6161088" y="2224088"/>
          <p14:tracePt t="11166" x="6143625" y="2232025"/>
          <p14:tracePt t="11175" x="6108700" y="2303463"/>
          <p14:tracePt t="11185" x="6062663" y="2401888"/>
          <p14:tracePt t="11196" x="6010275" y="2509838"/>
          <p14:tracePt t="11206" x="5956300" y="2633663"/>
          <p14:tracePt t="11223" x="5919788" y="2751138"/>
          <p14:tracePt t="11240" x="5875338" y="2884488"/>
          <p14:tracePt t="11256" x="5867400" y="2928938"/>
          <p14:tracePt t="11273" x="5867400" y="2938463"/>
          <p14:tracePt t="11290" x="5867400" y="2946400"/>
          <p14:tracePt t="11323" x="5875338" y="2946400"/>
          <p14:tracePt t="11340" x="5919788" y="2894013"/>
          <p14:tracePt t="11356" x="5983288" y="2724150"/>
          <p14:tracePt t="11373" x="5983288" y="2633663"/>
          <p14:tracePt t="11390" x="5973763" y="2536825"/>
          <p14:tracePt t="11406" x="5875338" y="2455863"/>
          <p14:tracePt t="11423" x="5751513" y="2438400"/>
          <p14:tracePt t="11440" x="5402263" y="2536825"/>
          <p14:tracePt t="11456" x="5072063" y="2776538"/>
          <p14:tracePt t="11473" x="4946650" y="2938463"/>
          <p14:tracePt t="11489" x="4714875" y="3313113"/>
          <p14:tracePt t="11506" x="4643438" y="3589338"/>
          <p14:tracePt t="11523" x="4643438" y="3687763"/>
          <p14:tracePt t="11540" x="4714875" y="3813175"/>
          <p14:tracePt t="11556" x="5143500" y="3929063"/>
          <p14:tracePt t="11573" x="5438775" y="3929063"/>
          <p14:tracePt t="11589" x="6010275" y="3705225"/>
          <p14:tracePt t="11606" x="6251575" y="3500438"/>
          <p14:tracePt t="11623" x="6323013" y="3419475"/>
          <p14:tracePt t="11639" x="6375400" y="3251200"/>
          <p14:tracePt t="11656" x="6375400" y="3133725"/>
          <p14:tracePt t="11673" x="6367463" y="3098800"/>
          <p14:tracePt t="11690" x="6286500" y="3044825"/>
          <p14:tracePt t="11706" x="6153150" y="3009900"/>
          <p14:tracePt t="11723" x="6089650" y="3009900"/>
          <p14:tracePt t="11740" x="5983288" y="3027363"/>
          <p14:tracePt t="11756" x="5919788" y="3062288"/>
          <p14:tracePt t="11773" x="5902325" y="3071813"/>
          <p14:tracePt t="11789" x="5884863" y="3081338"/>
          <p14:tracePt t="11806" x="5884863" y="3089275"/>
          <p14:tracePt t="11926" x="5884863" y="3098800"/>
          <p14:tracePt t="11946" x="5884863" y="3108325"/>
          <p14:tracePt t="11956" x="5884863" y="3125788"/>
          <p14:tracePt t="11966" x="5884863" y="3133725"/>
          <p14:tracePt t="11976" x="5884863" y="3143250"/>
          <p14:tracePt t="11989" x="5884863" y="3160713"/>
          <p14:tracePt t="12006" x="5884863" y="3179763"/>
          <p14:tracePt t="12023" x="5884863" y="3187700"/>
          <p14:tracePt t="12039" x="5884863" y="3197225"/>
          <p14:tracePt t="12247" x="5894388" y="3197225"/>
          <p14:tracePt t="12276" x="5902325" y="3197225"/>
          <p14:tracePt t="12296" x="5911850" y="3197225"/>
          <p14:tracePt t="12317" x="5919788" y="3197225"/>
          <p14:tracePt t="12327" x="5929313" y="3197225"/>
          <p14:tracePt t="12507" x="5938838" y="3197225"/>
          <p14:tracePt t="12537" x="5956300" y="3197225"/>
          <p14:tracePt t="12547" x="5965825" y="3197225"/>
          <p14:tracePt t="12557" x="5973763" y="3187700"/>
          <p14:tracePt t="12567" x="5991225" y="3179763"/>
          <p14:tracePt t="12577" x="6000750" y="3170238"/>
          <p14:tracePt t="12589" x="6010275" y="3170238"/>
          <p14:tracePt t="12606" x="6037263" y="3170238"/>
          <p14:tracePt t="12623" x="6045200" y="3170238"/>
          <p14:tracePt t="12656" x="6054725" y="3170238"/>
          <p14:tracePt t="13057" x="6062663" y="3160713"/>
          <p14:tracePt t="13067" x="6081713" y="3160713"/>
          <p14:tracePt t="13077" x="6108700" y="3152775"/>
          <p14:tracePt t="13089" x="6161088" y="3125788"/>
          <p14:tracePt t="13106" x="6224588" y="3089275"/>
          <p14:tracePt t="13123" x="6375400" y="2990850"/>
          <p14:tracePt t="13139" x="6537325" y="2874963"/>
          <p14:tracePt t="13156" x="6599238" y="2822575"/>
          <p14:tracePt t="13173" x="6705600" y="2724150"/>
          <p14:tracePt t="13189" x="6769100" y="2660650"/>
          <p14:tracePt t="13206" x="6796088" y="2643188"/>
          <p14:tracePt t="13223" x="6823075" y="2608263"/>
          <p14:tracePt t="13239" x="6831013" y="2581275"/>
          <p14:tracePt t="13448" x="6840538" y="2571750"/>
          <p14:tracePt t="13458" x="6848475" y="2544763"/>
          <p14:tracePt t="13468" x="6875463" y="2509838"/>
          <p14:tracePt t="13478" x="6929438" y="2446338"/>
          <p14:tracePt t="13489" x="6991350" y="2357438"/>
          <p14:tracePt t="13506" x="7054850" y="2276475"/>
          <p14:tracePt t="13523" x="7197725" y="2108200"/>
          <p14:tracePt t="13539" x="7286625" y="1982788"/>
          <p14:tracePt t="13556" x="7323138" y="1938338"/>
          <p14:tracePt t="13573" x="7348538" y="1866900"/>
          <p14:tracePt t="13589" x="7358063" y="1812925"/>
          <p14:tracePt t="13606" x="7358063" y="1803400"/>
          <p14:tracePt t="13623" x="7358063" y="1768475"/>
          <p14:tracePt t="13639" x="7323138" y="1741488"/>
          <p14:tracePt t="13656" x="7286625" y="1714500"/>
          <p14:tracePt t="13673" x="7180263" y="1687513"/>
          <p14:tracePt t="13689" x="7089775" y="1670050"/>
          <p14:tracePt t="13706" x="7062788" y="1670050"/>
          <p14:tracePt t="13723" x="7018338" y="1670050"/>
          <p14:tracePt t="13739" x="6973888" y="1670050"/>
          <p14:tracePt t="13756" x="6956425" y="1670050"/>
          <p14:tracePt t="13773" x="6929438" y="1670050"/>
          <p14:tracePt t="13789" x="6884988" y="1670050"/>
          <p14:tracePt t="13806" x="6858000" y="1670050"/>
          <p14:tracePt t="13823" x="6823075" y="1687513"/>
          <p14:tracePt t="13839" x="6786563" y="1704975"/>
          <p14:tracePt t="13856" x="6759575" y="1704975"/>
          <p14:tracePt t="13873" x="6732588" y="1731963"/>
          <p14:tracePt t="13889" x="6697663" y="1751013"/>
          <p14:tracePt t="13906" x="6688138" y="1758950"/>
          <p14:tracePt t="13923" x="6643688" y="1776413"/>
          <p14:tracePt t="13939" x="6608763" y="1803400"/>
          <p14:tracePt t="13956" x="6589713" y="1803400"/>
          <p14:tracePt t="13972" x="6562725" y="1812925"/>
          <p14:tracePt t="13989" x="6554788" y="1812925"/>
          <p14:tracePt t="14006" x="6545263" y="1812925"/>
          <p14:tracePt t="14068" x="6527800" y="1812925"/>
          <p14:tracePt t="14078" x="6518275" y="1812925"/>
          <p14:tracePt t="14088" x="6510338" y="1812925"/>
          <p14:tracePt t="14098" x="6491288" y="1812925"/>
          <p14:tracePt t="14109" x="6473825" y="1812925"/>
          <p14:tracePt t="14123" x="6446838" y="1812925"/>
          <p14:tracePt t="14139" x="6394450" y="1812925"/>
          <p14:tracePt t="14156" x="6348413" y="1812925"/>
          <p14:tracePt t="14173" x="6276975" y="1812925"/>
          <p14:tracePt t="14189" x="6205538" y="1812925"/>
          <p14:tracePt t="14206" x="6153150" y="1812925"/>
          <p14:tracePt t="14222" x="6081713" y="1830388"/>
          <p14:tracePt t="14239" x="6027738" y="1839913"/>
          <p14:tracePt t="14256" x="6000750" y="1839913"/>
          <p14:tracePt t="14273" x="5983288" y="1839913"/>
          <p14:tracePt t="14289" x="5965825" y="1839913"/>
          <p14:tracePt t="14306" x="5956300" y="1839913"/>
          <p14:tracePt t="14322" x="5946775" y="1847850"/>
          <p14:tracePt t="14599" x="5956300" y="1857375"/>
          <p14:tracePt t="14609" x="6010275" y="1893888"/>
          <p14:tracePt t="14619" x="6081713" y="1919288"/>
          <p14:tracePt t="14629" x="6170613" y="1955800"/>
          <p14:tracePt t="14639" x="6276975" y="2000250"/>
          <p14:tracePt t="14656" x="6402388" y="2054225"/>
          <p14:tracePt t="14672" x="6653213" y="2125663"/>
          <p14:tracePt t="14689" x="6858000" y="2170113"/>
          <p14:tracePt t="14706" x="6946900" y="2187575"/>
          <p14:tracePt t="14722" x="7062788" y="2224088"/>
          <p14:tracePt t="14739" x="7134225" y="2232025"/>
          <p14:tracePt t="14756" x="7153275" y="2232025"/>
          <p14:tracePt t="14772" x="7170738" y="2241550"/>
          <p14:tracePt t="14859" x="7170738" y="2251075"/>
          <p14:tracePt t="14869" x="7170738" y="2259013"/>
          <p14:tracePt t="14879" x="7180263" y="2268538"/>
          <p14:tracePt t="14889" x="7180263" y="2286000"/>
          <p14:tracePt t="14906" x="7188200" y="2295525"/>
          <p14:tracePt t="14922" x="7188200" y="2322513"/>
          <p14:tracePt t="14939" x="7205663" y="2339975"/>
          <p14:tracePt t="14956" x="7224713" y="2347913"/>
          <p14:tracePt t="14972" x="7242175" y="2366963"/>
          <p14:tracePt t="14989" x="7251700" y="2374900"/>
          <p14:tracePt t="15006" x="7259638" y="2384425"/>
          <p14:tracePt t="15039" x="7269163" y="2384425"/>
          <p14:tracePt t="15109" x="7269163" y="2366963"/>
          <p14:tracePt t="15119" x="7269163" y="2347913"/>
          <p14:tracePt t="15129" x="7269163" y="2339975"/>
          <p14:tracePt t="15141" x="7269163" y="2330450"/>
          <p14:tracePt t="15156" x="7269163" y="2322513"/>
          <p14:tracePt t="15172" x="7269163" y="2312988"/>
          <p14:tracePt t="15190" x="7269163" y="2303463"/>
          <p14:tracePt t="15249" x="7259638" y="2312988"/>
          <p14:tracePt t="15259" x="7251700" y="2347913"/>
          <p14:tracePt t="15269" x="7242175" y="2384425"/>
          <p14:tracePt t="15279" x="7224713" y="2455863"/>
          <p14:tracePt t="15289" x="7205663" y="2544763"/>
          <p14:tracePt t="15306" x="7188200" y="2633663"/>
          <p14:tracePt t="15322" x="7161213" y="2724150"/>
          <p14:tracePt t="15339" x="7153275" y="2759075"/>
          <p14:tracePt t="15356" x="7143750" y="2768600"/>
          <p14:tracePt t="15372" x="7143750" y="2776538"/>
          <p14:tracePt t="15389" x="7143750" y="2786063"/>
          <p14:tracePt t="15459" x="7143750" y="2776538"/>
          <p14:tracePt t="15480" x="7143750" y="2768600"/>
          <p14:tracePt t="15490" x="7143750" y="2751138"/>
          <p14:tracePt t="15499" x="7134225" y="2724150"/>
          <p14:tracePt t="15509" x="7134225" y="2705100"/>
          <p14:tracePt t="15522" x="7134225" y="2679700"/>
          <p14:tracePt t="15539" x="7126288" y="2652713"/>
          <p14:tracePt t="15556" x="7108825" y="2616200"/>
          <p14:tracePt t="15572" x="7081838" y="2581275"/>
          <p14:tracePt t="15589" x="7027863" y="2554288"/>
          <p14:tracePt t="15606" x="6991350" y="2536825"/>
          <p14:tracePt t="15622" x="6911975" y="2517775"/>
          <p14:tracePt t="15639" x="6823075" y="2517775"/>
          <p14:tracePt t="15656" x="6777038" y="2517775"/>
          <p14:tracePt t="15672" x="6715125" y="2517775"/>
          <p14:tracePt t="15689" x="6653213" y="2517775"/>
          <p14:tracePt t="15706" x="6634163" y="2517775"/>
          <p14:tracePt t="15722" x="6589713" y="2517775"/>
          <p14:tracePt t="15739" x="6572250" y="2517775"/>
          <p14:tracePt t="15756" x="6562725" y="2517775"/>
          <p14:tracePt t="15950" x="6554788" y="2517775"/>
          <p14:tracePt t="15960" x="6537325" y="2517775"/>
          <p14:tracePt t="15970" x="6510338" y="2517775"/>
          <p14:tracePt t="15980" x="6483350" y="2517775"/>
          <p14:tracePt t="15990" x="6446838" y="2517775"/>
          <p14:tracePt t="16006" x="6411913" y="2509838"/>
          <p14:tracePt t="16022" x="6330950" y="2490788"/>
          <p14:tracePt t="16039" x="6303963" y="2473325"/>
          <p14:tracePt t="16056" x="6269038" y="2455863"/>
          <p14:tracePt t="16072" x="6251575" y="2446338"/>
          <p14:tracePt t="16089" x="6242050" y="2438400"/>
          <p14:tracePt t="16106" x="6242050" y="2428875"/>
          <p14:tracePt t="16122" x="6232525" y="2428875"/>
          <p14:tracePt t="16190" x="6224588" y="2419350"/>
          <p14:tracePt t="16200" x="6215063" y="2419350"/>
          <p14:tracePt t="16210" x="6205538" y="2401888"/>
          <p14:tracePt t="16222" x="6197600" y="2401888"/>
          <p14:tracePt t="16239" x="6180138" y="2384425"/>
          <p14:tracePt t="16256" x="6161088" y="2357438"/>
          <p14:tracePt t="16272" x="6134100" y="2330450"/>
          <p14:tracePt t="16289" x="6126163" y="2312988"/>
          <p14:tracePt t="16306" x="6116638" y="2303463"/>
          <p14:tracePt t="16322" x="6108700" y="2286000"/>
          <p14:tracePt t="16356" x="6099175" y="2276475"/>
          <p14:tracePt t="16560" x="6099175" y="2268538"/>
          <p14:tracePt t="17011" x="6099175" y="2276475"/>
          <p14:tracePt t="17451" x="6089650" y="2276475"/>
          <p14:tracePt t="17462" x="6081713" y="2276475"/>
          <p14:tracePt t="17471" x="6062663" y="2286000"/>
          <p14:tracePt t="17482" x="6045200" y="2286000"/>
          <p14:tracePt t="17492" x="6027738" y="2286000"/>
          <p14:tracePt t="17505" x="6000750" y="2286000"/>
          <p14:tracePt t="17522" x="5919788" y="2286000"/>
          <p14:tracePt t="17539" x="5857875" y="2286000"/>
          <p14:tracePt t="17556" x="5724525" y="2286000"/>
          <p14:tracePt t="17572" x="5599113" y="2286000"/>
          <p14:tracePt t="17589" x="5537200" y="2286000"/>
          <p14:tracePt t="17606" x="5438775" y="2286000"/>
          <p14:tracePt t="17622" x="5367338" y="2286000"/>
          <p14:tracePt t="17639" x="5340350" y="2286000"/>
          <p14:tracePt t="17655" x="5295900" y="2286000"/>
          <p14:tracePt t="17672" x="5268913" y="2286000"/>
          <p14:tracePt t="17689" x="5259388" y="2286000"/>
          <p14:tracePt t="17705" x="5251450" y="2286000"/>
          <p14:tracePt t="17722" x="5241925" y="2286000"/>
          <p14:tracePt t="17882" x="5232400" y="2286000"/>
          <p14:tracePt t="17892" x="5224463" y="2286000"/>
          <p14:tracePt t="17902" x="5205413" y="2286000"/>
          <p14:tracePt t="17912" x="5197475" y="2286000"/>
          <p14:tracePt t="17922" x="5187950" y="2286000"/>
          <p14:tracePt t="17939" x="5170488" y="2286000"/>
          <p14:tracePt t="17955" x="5153025" y="2286000"/>
          <p14:tracePt t="17972" x="5126038" y="2295525"/>
          <p14:tracePt t="17989" x="5116513" y="2295525"/>
          <p14:tracePt t="18005" x="5089525" y="2295525"/>
          <p14:tracePt t="18022" x="5072063" y="2295525"/>
          <p14:tracePt t="18039" x="5062538" y="2295525"/>
          <p14:tracePt t="18055" x="5045075" y="2295525"/>
          <p14:tracePt t="18072" x="5037138" y="2295525"/>
          <p14:tracePt t="18662" x="5054600" y="2295525"/>
          <p14:tracePt t="18674" x="5089525" y="2295525"/>
          <p14:tracePt t="18682" x="5126038" y="2295525"/>
          <p14:tracePt t="18692" x="5205413" y="2303463"/>
          <p14:tracePt t="18705" x="5286375" y="2312988"/>
          <p14:tracePt t="18722" x="5491163" y="2330450"/>
          <p14:tracePt t="18739" x="5608638" y="2347913"/>
          <p14:tracePt t="18755" x="5840413" y="2401888"/>
          <p14:tracePt t="18772" x="6072188" y="2473325"/>
          <p14:tracePt t="18789" x="6170613" y="2509838"/>
          <p14:tracePt t="18805" x="6357938" y="2581275"/>
          <p14:tracePt t="18822" x="6473825" y="2633663"/>
          <p14:tracePt t="18839" x="6500813" y="2652713"/>
          <p14:tracePt t="18855" x="6537325" y="2660650"/>
          <p14:tracePt t="18872" x="6554788" y="2670175"/>
          <p14:tracePt t="19143" x="6545263" y="2670175"/>
          <p14:tracePt t="19153" x="6527800" y="2670175"/>
          <p14:tracePt t="19163" x="6518275" y="2660650"/>
          <p14:tracePt t="19173" x="6500813" y="2652713"/>
          <p14:tracePt t="19189" x="6473825" y="2633663"/>
          <p14:tracePt t="19205" x="6446838" y="2616200"/>
          <p14:tracePt t="19222" x="6429375" y="2608263"/>
          <p14:tracePt t="19239" x="6411913" y="2598738"/>
          <p14:tracePt t="19255" x="6402388" y="2589213"/>
          <p14:tracePt t="19289" x="6394450" y="2589213"/>
          <p14:tracePt t="19343" x="6394450" y="2581275"/>
          <p14:tracePt t="19353" x="6384925" y="2581275"/>
          <p14:tracePt t="19363" x="6375400" y="2581275"/>
          <p14:tracePt t="19383" x="6357938" y="2571750"/>
          <p14:tracePt t="19393" x="6348413" y="2562225"/>
          <p14:tracePt t="19405" x="6340475" y="2562225"/>
          <p14:tracePt t="19422" x="6323013" y="2554288"/>
          <p14:tracePt t="19439" x="6303963" y="2544763"/>
          <p14:tracePt t="19455" x="6296025" y="2536825"/>
          <p14:tracePt t="19472" x="6286500" y="2527300"/>
          <p14:tracePt t="19489" x="6276975" y="2517775"/>
          <p14:tracePt t="19983" x="6269038" y="2517775"/>
          <p14:tracePt t="19994" x="6251575" y="2517775"/>
          <p14:tracePt t="20004" x="6232525" y="2517775"/>
          <p14:tracePt t="20014" x="6188075" y="2517775"/>
          <p14:tracePt t="20024" x="6116638" y="2517775"/>
          <p14:tracePt t="20038" x="6018213" y="2517775"/>
          <p14:tracePt t="20055" x="5795963" y="2490788"/>
          <p14:tracePt t="20072" x="5688013" y="2482850"/>
          <p14:tracePt t="20089" x="5491163" y="2438400"/>
          <p14:tracePt t="20105" x="5348288" y="2411413"/>
          <p14:tracePt t="20122" x="5295900" y="2401888"/>
          <p14:tracePt t="20139" x="5224463" y="2401888"/>
          <p14:tracePt t="20155" x="5170488" y="2393950"/>
          <p14:tracePt t="20172" x="5143500" y="2393950"/>
          <p14:tracePt t="20189" x="5108575" y="2393950"/>
          <p14:tracePt t="20205" x="5072063" y="2393950"/>
          <p14:tracePt t="20222" x="5062538" y="2393950"/>
          <p14:tracePt t="20239" x="5037138" y="2393950"/>
          <p14:tracePt t="20255" x="5010150" y="2393950"/>
          <p14:tracePt t="20272" x="5000625" y="2393950"/>
          <p14:tracePt t="20288" x="4983163" y="2393950"/>
          <p14:tracePt t="20305" x="4965700" y="2393950"/>
          <p14:tracePt t="20322" x="4956175" y="2393950"/>
          <p14:tracePt t="20338" x="4946650" y="2393950"/>
          <p14:tracePt t="20355" x="4938713" y="2393950"/>
          <p14:tracePt t="20534" x="4938713" y="2411413"/>
          <p14:tracePt t="20554" x="4938713" y="2419350"/>
          <p14:tracePt t="20584" x="4938713" y="2428875"/>
          <p14:tracePt t="20604" x="4938713" y="2438400"/>
          <p14:tracePt t="20804" x="4938713" y="2446338"/>
          <p14:tracePt t="20824" x="4946650" y="2446338"/>
          <p14:tracePt t="20834" x="4946650" y="2455863"/>
          <p14:tracePt t="20844" x="4946650" y="2465388"/>
          <p14:tracePt t="20855" x="4946650" y="2473325"/>
          <p14:tracePt t="20874" x="4946650" y="2482850"/>
          <p14:tracePt t="20888" x="4956175" y="2482850"/>
          <p14:tracePt t="20905" x="4956175" y="2490788"/>
          <p14:tracePt t="21315" x="4956175" y="2500313"/>
          <p14:tracePt t="21325" x="4956175" y="2509838"/>
          <p14:tracePt t="21335" x="4956175" y="2517775"/>
          <p14:tracePt t="21345" x="4956175" y="2536825"/>
          <p14:tracePt t="21355" x="4956175" y="2554288"/>
          <p14:tracePt t="21372" x="4956175" y="2562225"/>
          <p14:tracePt t="21388" x="4946650" y="2589213"/>
          <p14:tracePt t="21405" x="4946650" y="2616200"/>
          <p14:tracePt t="21422" x="4946650" y="2625725"/>
          <p14:tracePt t="21455" x="4946650" y="2633663"/>
          <p14:tracePt t="21475" x="4946650" y="2643188"/>
          <p14:tracePt t="21605" x="4946650" y="2633663"/>
          <p14:tracePt t="21615" x="4946650" y="2616200"/>
          <p14:tracePt t="21625" x="4946650" y="2589213"/>
          <p14:tracePt t="21638" x="4938713" y="2544763"/>
          <p14:tracePt t="21655" x="4938713" y="2411413"/>
          <p14:tracePt t="21671" x="4929188" y="2366963"/>
          <p14:tracePt t="21688" x="4919663" y="2295525"/>
          <p14:tracePt t="21705" x="4919663" y="2286000"/>
          <p14:tracePt t="21722" x="4919663" y="2276475"/>
          <p14:tracePt t="21738" x="4919663" y="2268538"/>
          <p14:tracePt t="21785" x="4911725" y="2286000"/>
          <p14:tracePt t="21795" x="4902200" y="2339975"/>
          <p14:tracePt t="21805" x="4894263" y="2411413"/>
          <p14:tracePt t="21822" x="4884738" y="2482850"/>
          <p14:tracePt t="21838" x="4867275" y="2598738"/>
          <p14:tracePt t="21855" x="4857750" y="2633663"/>
          <p14:tracePt t="21871" x="4857750" y="2643188"/>
          <p14:tracePt t="21915" x="4857750" y="2616200"/>
          <p14:tracePt t="21925" x="4857750" y="2554288"/>
          <p14:tracePt t="21938" x="4857750" y="2517775"/>
          <p14:tracePt t="21955" x="4857750" y="2490788"/>
          <p14:tracePt t="21972" x="4857750" y="2465388"/>
          <p14:tracePt t="21988" x="4857750" y="2455863"/>
          <p14:tracePt t="22125" x="4857750" y="2438400"/>
          <p14:tracePt t="22135" x="4867275" y="2428875"/>
          <p14:tracePt t="22145" x="4867275" y="2419350"/>
          <p14:tracePt t="22157" x="4867275" y="2411413"/>
          <p14:tracePt t="22172" x="4867275" y="2401888"/>
          <p14:tracePt t="22215" x="4867275" y="2428875"/>
          <p14:tracePt t="22225" x="4867275" y="2554288"/>
          <p14:tracePt t="22236" x="4867275" y="2732088"/>
          <p14:tracePt t="22245" x="4867275" y="2973388"/>
          <p14:tracePt t="22256" x="4867275" y="3125788"/>
          <p14:tracePt t="22271" x="4867275" y="3205163"/>
          <p14:tracePt t="22288" x="4867275" y="3286125"/>
          <p14:tracePt t="22305" x="4867275" y="3303588"/>
          <p14:tracePt t="22376" x="4867275" y="3295650"/>
          <p14:tracePt t="22405" x="4867275" y="3286125"/>
          <p14:tracePt t="22506" x="4867275" y="3276600"/>
          <p14:tracePt t="22516" x="4867275" y="3259138"/>
          <p14:tracePt t="22526" x="4867275" y="3232150"/>
          <p14:tracePt t="22538" x="4867275" y="3197225"/>
          <p14:tracePt t="22555" x="4867275" y="3108325"/>
          <p14:tracePt t="22571" x="4867275" y="3071813"/>
          <p14:tracePt t="22588" x="4867275" y="3036888"/>
          <p14:tracePt t="22605" x="4867275" y="3017838"/>
          <p14:tracePt t="22621" x="4867275" y="3009900"/>
          <p14:tracePt t="22786" x="4867275" y="2990850"/>
          <p14:tracePt t="22796" x="4867275" y="2982913"/>
          <p14:tracePt t="22807" x="4867275" y="2973388"/>
          <p14:tracePt t="22816" x="4867275" y="2955925"/>
          <p14:tracePt t="22826" x="4867275" y="2928938"/>
          <p14:tracePt t="22838" x="4867275" y="2911475"/>
          <p14:tracePt t="22855" x="4867275" y="2884488"/>
          <p14:tracePt t="22871" x="4867275" y="2874963"/>
          <p14:tracePt t="22888" x="4867275" y="2857500"/>
          <p14:tracePt t="23216" x="4875213" y="2857500"/>
          <p14:tracePt t="23226" x="4884738" y="2857500"/>
          <p14:tracePt t="23236" x="4911725" y="2874963"/>
          <p14:tracePt t="23246" x="4973638" y="2894013"/>
          <p14:tracePt t="23257" x="5062538" y="2911475"/>
          <p14:tracePt t="23272" x="5170488" y="2928938"/>
          <p14:tracePt t="23288" x="5384800" y="2938463"/>
          <p14:tracePt t="23305" x="5500688" y="2938463"/>
          <p14:tracePt t="23321" x="5697538" y="2938463"/>
          <p14:tracePt t="23338" x="5795963" y="2911475"/>
          <p14:tracePt t="23355" x="5822950" y="2911475"/>
          <p14:tracePt t="23371" x="5857875" y="2901950"/>
          <p14:tracePt t="23437" x="5857875" y="2894013"/>
          <p14:tracePt t="23446" x="5857875" y="2867025"/>
          <p14:tracePt t="23457" x="5867400" y="2857500"/>
          <p14:tracePt t="23471" x="5867400" y="2840038"/>
          <p14:tracePt t="23488" x="5867400" y="2830513"/>
          <p14:tracePt t="23505" x="5867400" y="2822575"/>
          <p14:tracePt t="23521" x="5875338" y="2822575"/>
          <p14:tracePt t="23547" x="5875338" y="2803525"/>
          <p14:tracePt t="23557" x="5884863" y="2786063"/>
          <p14:tracePt t="23571" x="5894388" y="2768600"/>
          <p14:tracePt t="23588" x="5902325" y="2732088"/>
          <p14:tracePt t="23605" x="5911850" y="2714625"/>
          <p14:tracePt t="23621" x="5911850" y="2697163"/>
          <p14:tracePt t="23638" x="5919788" y="2679700"/>
          <p14:tracePt t="23927" x="5919788" y="2670175"/>
          <p14:tracePt t="23937" x="5929313" y="2633663"/>
          <p14:tracePt t="23947" x="5946775" y="2554288"/>
          <p14:tracePt t="23957" x="5965825" y="2419350"/>
          <p14:tracePt t="23971" x="6000750" y="2251075"/>
          <p14:tracePt t="23990" x="6045200" y="1973263"/>
          <p14:tracePt t="24005" x="6062663" y="1884363"/>
          <p14:tracePt t="24021" x="6072188" y="1812925"/>
          <p14:tracePt t="24038" x="6072188" y="1785938"/>
          <p14:tracePt t="24117" x="6072188" y="1803400"/>
          <p14:tracePt t="24127" x="6072188" y="1847850"/>
          <p14:tracePt t="24137" x="6072188" y="1901825"/>
          <p14:tracePt t="24147" x="6072188" y="1946275"/>
          <p14:tracePt t="24157" x="6072188" y="1982788"/>
          <p14:tracePt t="24171" x="6072188" y="2000250"/>
          <p14:tracePt t="24188" x="6072188" y="2017713"/>
          <p14:tracePt t="24205" x="6072188" y="2027238"/>
          <p14:tracePt t="24277" x="6072188" y="2044700"/>
          <p14:tracePt t="24287" x="6062663" y="2054225"/>
          <p14:tracePt t="24297" x="6062663" y="2081213"/>
          <p14:tracePt t="24307" x="6062663" y="2108200"/>
          <p14:tracePt t="24321" x="6062663" y="2133600"/>
          <p14:tracePt t="24338" x="6062663" y="2170113"/>
          <p14:tracePt t="24355" x="6062663" y="2187575"/>
          <p14:tracePt t="24371" x="6062663" y="2197100"/>
          <p14:tracePt t="24437" x="6062663" y="2179638"/>
          <p14:tracePt t="24447" x="6062663" y="2170113"/>
          <p14:tracePt t="24457" x="6062663" y="2152650"/>
          <p14:tracePt t="24507" x="6062663" y="2179638"/>
          <p14:tracePt t="24517" x="6062663" y="2286000"/>
          <p14:tracePt t="24527" x="6062663" y="2419350"/>
          <p14:tracePt t="24538" x="6062663" y="2527300"/>
          <p14:tracePt t="24554" x="6062663" y="2598738"/>
          <p14:tracePt t="24571" x="6062663" y="2660650"/>
          <p14:tracePt t="24588" x="6062663" y="2670175"/>
          <p14:tracePt t="24621" x="6062663" y="2652713"/>
          <p14:tracePt t="24638" x="6062663" y="2581275"/>
          <p14:tracePt t="24654" x="6062663" y="2562225"/>
          <p14:tracePt t="24671" x="6062663" y="2544763"/>
          <p14:tracePt t="24717" x="6062663" y="2571750"/>
          <p14:tracePt t="24728" x="6062663" y="2598738"/>
          <p14:tracePt t="24737" x="6062663" y="2616200"/>
          <p14:tracePt t="24747" x="6062663" y="2633663"/>
          <p14:tracePt t="24757" x="6062663" y="2643188"/>
          <p14:tracePt t="24771" x="6062663" y="2652713"/>
          <p14:tracePt t="24928" x="6062663" y="2660650"/>
          <p14:tracePt t="25018" x="6072188" y="2670175"/>
          <p14:tracePt t="25038" x="6072188" y="2679700"/>
          <p14:tracePt t="25057" x="6072188" y="2687638"/>
          <p14:tracePt t="25068" x="6081713" y="2697163"/>
          <p14:tracePt t="25228" x="6081713" y="2705100"/>
          <p14:tracePt t="25238" x="6081713" y="2724150"/>
          <p14:tracePt t="25248" x="6081713" y="2741613"/>
          <p14:tracePt t="25258" x="6081713" y="2759075"/>
          <p14:tracePt t="25271" x="6081713" y="2776538"/>
          <p14:tracePt t="25288" x="6062663" y="2803525"/>
          <p14:tracePt t="25304" x="6045200" y="2822575"/>
          <p14:tracePt t="25321" x="5965825" y="2840038"/>
          <p14:tracePt t="25338" x="5894388" y="2840038"/>
          <p14:tracePt t="25354" x="5848350" y="2830513"/>
          <p14:tracePt t="25371" x="5768975" y="2714625"/>
          <p14:tracePt t="25388" x="5705475" y="2411413"/>
          <p14:tracePt t="25404" x="5705475" y="2303463"/>
          <p14:tracePt t="25421" x="5724525" y="2133600"/>
          <p14:tracePt t="25438" x="5786438" y="2044700"/>
          <p14:tracePt t="25454" x="5848350" y="2017713"/>
          <p14:tracePt t="25471" x="6000750" y="2009775"/>
          <p14:tracePt t="25488" x="6134100" y="2062163"/>
          <p14:tracePt t="25504" x="6180138" y="2098675"/>
          <p14:tracePt t="25521" x="6224588" y="2170113"/>
          <p14:tracePt t="25538" x="6242050" y="2214563"/>
          <p14:tracePt t="25554" x="6242050" y="2241550"/>
          <p14:tracePt t="25571" x="6242050" y="2268538"/>
          <p14:tracePt t="25588" x="6242050" y="2286000"/>
          <p14:tracePt t="25621" x="6232525" y="2295525"/>
          <p14:tracePt t="25648" x="6232525" y="2303463"/>
          <p14:tracePt t="25658" x="6232525" y="2322513"/>
          <p14:tracePt t="25671" x="6232525" y="2347913"/>
          <p14:tracePt t="25688" x="6232525" y="2384425"/>
          <p14:tracePt t="25704" x="6232525" y="2438400"/>
          <p14:tracePt t="25721" x="6224588" y="2509838"/>
          <p14:tracePt t="25738" x="6215063" y="2517775"/>
          <p14:tracePt t="25754" x="6197600" y="2544763"/>
          <p14:tracePt t="25771" x="6170613" y="2554288"/>
          <p14:tracePt t="25788" x="6143625" y="2554288"/>
          <p14:tracePt t="25804" x="6134100" y="2554288"/>
          <p14:tracePt t="25821" x="6126163" y="2554288"/>
          <p14:tracePt t="25898" x="6126163" y="2562225"/>
          <p14:tracePt t="25908" x="6126163" y="2581275"/>
          <p14:tracePt t="25918" x="6126163" y="2589213"/>
          <p14:tracePt t="25928" x="6134100" y="2598738"/>
          <p14:tracePt t="25939" x="6143625" y="2608263"/>
          <p14:tracePt t="25954" x="6143625" y="2616200"/>
          <p14:tracePt t="25978" x="6143625" y="2625725"/>
          <p14:tracePt t="26088" x="6143625" y="2633663"/>
          <p14:tracePt t="26108" x="6143625" y="2643188"/>
          <p14:tracePt t="26118" x="6143625" y="2652713"/>
          <p14:tracePt t="26128" x="6143625" y="2660650"/>
          <p14:tracePt t="26149" x="6143625" y="2670175"/>
          <p14:tracePt t="26168" x="6143625" y="2679700"/>
          <p14:tracePt t="26379" x="6143625" y="2705100"/>
          <p14:tracePt t="26389" x="6143625" y="2751138"/>
          <p14:tracePt t="26399" x="6153150" y="2822575"/>
          <p14:tracePt t="26409" x="6161088" y="2901950"/>
          <p14:tracePt t="26421" x="6170613" y="2973388"/>
          <p14:tracePt t="26438" x="6180138" y="3036888"/>
          <p14:tracePt t="26454" x="6188075" y="3116263"/>
          <p14:tracePt t="26471" x="6188075" y="3160713"/>
          <p14:tracePt t="26488" x="6188075" y="3170238"/>
          <p14:tracePt t="26504" x="6188075" y="3179763"/>
          <p14:tracePt t="26529" x="6188075" y="3187700"/>
          <p14:tracePt t="37746" x="6205538" y="3187700"/>
          <p14:tracePt t="37756" x="6242050" y="3187700"/>
          <p14:tracePt t="37767" x="6313488" y="3187700"/>
          <p14:tracePt t="37776" x="6419850" y="3197225"/>
          <p14:tracePt t="37786" x="6554788" y="3197225"/>
          <p14:tracePt t="37803" x="6697663" y="3197225"/>
          <p14:tracePt t="37820" x="7054850" y="3179763"/>
          <p14:tracePt t="37836" x="7367588" y="3133725"/>
          <p14:tracePt t="37853" x="7491413" y="3116263"/>
          <p14:tracePt t="37870" x="7661275" y="3081338"/>
          <p14:tracePt t="37886" x="7732713" y="3054350"/>
          <p14:tracePt t="37903" x="7751763" y="3044825"/>
          <p14:tracePt t="37920" x="7759700" y="3036888"/>
          <p14:tracePt t="37936" x="7759700" y="3027363"/>
          <p14:tracePt t="38026" x="7742238" y="3017838"/>
          <p14:tracePt t="38036" x="7724775" y="3017838"/>
          <p14:tracePt t="38046" x="7688263" y="3017838"/>
          <p14:tracePt t="38056" x="7643813" y="3009900"/>
          <p14:tracePt t="38070" x="7608888" y="3009900"/>
          <p14:tracePt t="38086" x="7545388" y="3009900"/>
          <p14:tracePt t="38103" x="7510463" y="3009900"/>
          <p14:tracePt t="38120" x="7439025" y="3009900"/>
          <p14:tracePt t="38136" x="7367588" y="3009900"/>
          <p14:tracePt t="38153" x="7313613" y="3009900"/>
          <p14:tracePt t="38170" x="7224713" y="3009900"/>
          <p14:tracePt t="38186" x="7188200" y="3017838"/>
          <p14:tracePt t="38203" x="7108825" y="3036888"/>
          <p14:tracePt t="38219" x="7054850" y="3044825"/>
          <p14:tracePt t="38236" x="7018338" y="3044825"/>
          <p14:tracePt t="38253" x="7010400" y="3044825"/>
          <p14:tracePt t="38270" x="6983413" y="3044825"/>
          <p14:tracePt t="38288" x="6973888" y="3044825"/>
          <p14:tracePt t="38307" x="6965950" y="3044825"/>
          <p14:tracePt t="38687" x="6965950" y="3054350"/>
          <p14:tracePt t="38707" x="6965950" y="3071813"/>
          <p14:tracePt t="38717" x="6965950" y="3089275"/>
          <p14:tracePt t="38727" x="6965950" y="3108325"/>
          <p14:tracePt t="38738" x="6965950" y="3116263"/>
          <p14:tracePt t="38753" x="6973888" y="3133725"/>
          <p14:tracePt t="38769" x="6983413" y="3152775"/>
          <p14:tracePt t="38788" x="6983413" y="3160713"/>
          <p14:tracePt t="38817" x="6991350" y="3160713"/>
          <p14:tracePt t="38887" x="7000875" y="3160713"/>
          <p14:tracePt t="38907" x="7010400" y="3160713"/>
          <p14:tracePt t="38928" x="7018338" y="3160713"/>
          <p14:tracePt t="39348" x="7027863" y="3160713"/>
          <p14:tracePt t="39368" x="7037388" y="3152775"/>
          <p14:tracePt t="39389" x="7054850" y="3152775"/>
          <p14:tracePt t="39398" x="7072313" y="3143250"/>
          <p14:tracePt t="39408" x="7099300" y="3143250"/>
          <p14:tracePt t="39419" x="7126288" y="3133725"/>
          <p14:tracePt t="39436" x="7153275" y="3116263"/>
          <p14:tracePt t="39453" x="7224713" y="3089275"/>
          <p14:tracePt t="39469" x="7259638" y="3062288"/>
          <p14:tracePt t="39503" x="7269163" y="3054350"/>
          <p14:tracePt t="39536" x="7269163" y="3044825"/>
          <p14:tracePt t="39553" x="7269163" y="3000375"/>
          <p14:tracePt t="39569" x="7143750" y="2894013"/>
          <p14:tracePt t="39586" x="6991350" y="2813050"/>
          <p14:tracePt t="39603" x="6527800" y="2652713"/>
          <p14:tracePt t="39619" x="6126163" y="2625725"/>
          <p14:tracePt t="39636" x="5956300" y="2625725"/>
          <p14:tracePt t="39653" x="5724525" y="2633663"/>
          <p14:tracePt t="39669" x="5572125" y="2714625"/>
          <p14:tracePt t="39686" x="5518150" y="2759075"/>
          <p14:tracePt t="39703" x="5419725" y="2894013"/>
          <p14:tracePt t="39719" x="5357813" y="3108325"/>
          <p14:tracePt t="39736" x="5357813" y="3205163"/>
          <p14:tracePt t="39753" x="5375275" y="3375025"/>
          <p14:tracePt t="39769" x="5473700" y="3509963"/>
          <p14:tracePt t="39786" x="5572125" y="3571875"/>
          <p14:tracePt t="39803" x="5884863" y="3687763"/>
          <p14:tracePt t="39819" x="6197600" y="3705225"/>
          <p14:tracePt t="39836" x="6323013" y="3670300"/>
          <p14:tracePt t="39853" x="6545263" y="3509963"/>
          <p14:tracePt t="39869" x="6769100" y="3133725"/>
          <p14:tracePt t="39886" x="6840538" y="2867025"/>
          <p14:tracePt t="39903" x="6884988" y="2322513"/>
          <p14:tracePt t="39919" x="6786563" y="2017713"/>
          <p14:tracePt t="39936" x="6724650" y="1928813"/>
          <p14:tracePt t="39953" x="6500813" y="1795463"/>
          <p14:tracePt t="39969" x="6215063" y="1768475"/>
          <p14:tracePt t="39986" x="6089650" y="1803400"/>
          <p14:tracePt t="40003" x="5867400" y="2000250"/>
          <p14:tracePt t="40019" x="5616575" y="2473325"/>
          <p14:tracePt t="40036" x="5545138" y="2741613"/>
          <p14:tracePt t="40053" x="5527675" y="3232150"/>
          <p14:tracePt t="40069" x="5661025" y="3562350"/>
          <p14:tracePt t="40086" x="5724525" y="3652838"/>
          <p14:tracePt t="40103" x="6010275" y="3840163"/>
          <p14:tracePt t="40119" x="6313488" y="3902075"/>
          <p14:tracePt t="40136" x="6429375" y="3894138"/>
          <p14:tracePt t="40153" x="6599238" y="3759200"/>
          <p14:tracePt t="40169" x="6777038" y="3367088"/>
          <p14:tracePt t="40186" x="6804025" y="3160713"/>
          <p14:tracePt t="40203" x="6769100" y="2840038"/>
          <p14:tracePt t="40219" x="6653213" y="2660650"/>
          <p14:tracePt t="40236" x="6562725" y="2589213"/>
          <p14:tracePt t="40253" x="6330950" y="2536825"/>
          <p14:tracePt t="40269" x="6099175" y="2625725"/>
          <p14:tracePt t="40286" x="6010275" y="2705100"/>
          <p14:tracePt t="40303" x="5813425" y="2990850"/>
          <p14:tracePt t="40319" x="5705475" y="3340100"/>
          <p14:tracePt t="40336" x="5705475" y="3446463"/>
          <p14:tracePt t="40353" x="5751513" y="3571875"/>
          <p14:tracePt t="40369" x="5875338" y="3643313"/>
          <p14:tracePt t="40386" x="5983288" y="3643313"/>
          <p14:tracePt t="40403" x="6215063" y="3527425"/>
          <p14:tracePt t="40419" x="6456363" y="3224213"/>
          <p14:tracePt t="40436" x="6554788" y="2973388"/>
          <p14:tracePt t="40453" x="6616700" y="2660650"/>
          <p14:tracePt t="40469" x="6599238" y="2500313"/>
          <p14:tracePt t="40486" x="6572250" y="2455863"/>
          <p14:tracePt t="40503" x="6473825" y="2419350"/>
          <p14:tracePt t="40519" x="6340475" y="2419350"/>
          <p14:tracePt t="40536" x="6276975" y="2438400"/>
          <p14:tracePt t="40553" x="6205538" y="2490788"/>
          <p14:tracePt t="40569" x="6170613" y="2571750"/>
          <p14:tracePt t="40586" x="6161088" y="2598738"/>
          <p14:tracePt t="40603" x="6161088" y="2633663"/>
          <p14:tracePt t="40619" x="6215063" y="2643188"/>
          <p14:tracePt t="40636" x="6259513" y="2643188"/>
          <p14:tracePt t="40653" x="6323013" y="2616200"/>
          <p14:tracePt t="40669" x="6357938" y="2544763"/>
          <p14:tracePt t="40686" x="6367463" y="2509838"/>
          <p14:tracePt t="40703" x="6367463" y="2446338"/>
          <p14:tracePt t="40719" x="6313488" y="2393950"/>
          <p14:tracePt t="40736" x="6242050" y="2374900"/>
          <p14:tracePt t="40753" x="6099175" y="2366963"/>
          <p14:tracePt t="40769" x="6000750" y="2366963"/>
          <p14:tracePt t="40786" x="5983288" y="2366963"/>
          <p14:tracePt t="40803" x="5965825" y="2374900"/>
          <p14:tracePt t="40819" x="5956300" y="2374900"/>
          <p14:tracePt t="40839" x="5956300" y="2384425"/>
          <p14:tracePt t="40853" x="6010275" y="2401888"/>
          <p14:tracePt t="40869" x="6161088" y="2411413"/>
          <p14:tracePt t="40886" x="6232525" y="2411413"/>
          <p14:tracePt t="40903" x="6323013" y="2411413"/>
          <p14:tracePt t="40919" x="6348413" y="2411413"/>
          <p14:tracePt t="40936" x="6357938" y="2411413"/>
          <p14:tracePt t="40969" x="6205538" y="2393950"/>
          <p14:tracePt t="40986" x="5991225" y="2393950"/>
          <p14:tracePt t="41002" x="5367338" y="2527300"/>
          <p14:tracePt t="41019" x="5099050" y="2616200"/>
          <p14:tracePt t="41036" x="4714875" y="2795588"/>
          <p14:tracePt t="41053" x="4545013" y="2884488"/>
          <p14:tracePt t="41069" x="4491038" y="2938463"/>
          <p14:tracePt t="41086" x="4491038" y="2965450"/>
          <p14:tracePt t="41103" x="4491038" y="3009900"/>
          <p14:tracePt t="41119" x="4554538" y="3044825"/>
          <p14:tracePt t="41136" x="4946650" y="3116263"/>
          <p14:tracePt t="41153" x="5419725" y="3089275"/>
          <p14:tracePt t="41169" x="5572125" y="3044825"/>
          <p14:tracePt t="41186" x="5776913" y="2955925"/>
          <p14:tracePt t="41203" x="5848350" y="2884488"/>
          <p14:tracePt t="41219" x="5875338" y="2813050"/>
          <p14:tracePt t="41236" x="5875338" y="2786063"/>
          <p14:tracePt t="41253" x="5867400" y="2751138"/>
          <p14:tracePt t="41269" x="5705475" y="2724150"/>
          <p14:tracePt t="41286" x="5608638" y="2732088"/>
          <p14:tracePt t="41302" x="5419725" y="2830513"/>
          <p14:tracePt t="41319" x="5322888" y="2928938"/>
          <p14:tracePt t="41336" x="5295900" y="2973388"/>
          <p14:tracePt t="41352" x="5276850" y="3027363"/>
          <p14:tracePt t="41369" x="5303838" y="3044825"/>
          <p14:tracePt t="41386" x="5411788" y="3044825"/>
          <p14:tracePt t="41403" x="5840413" y="2894013"/>
          <p14:tracePt t="41420" x="6242050" y="2589213"/>
          <p14:tracePt t="41436" x="6375400" y="2455863"/>
          <p14:tracePt t="41452" x="6500813" y="2286000"/>
          <p14:tracePt t="41469" x="6554788" y="2214563"/>
          <p14:tracePt t="41486" x="6562725" y="2205038"/>
          <p14:tracePt t="41502" x="6562725" y="2187575"/>
          <p14:tracePt t="41536" x="6527800" y="2187575"/>
          <p14:tracePt t="41552" x="6446838" y="2197100"/>
          <p14:tracePt t="41569" x="6419850" y="2205038"/>
          <p14:tracePt t="41586" x="6375400" y="2232025"/>
          <p14:tracePt t="41602" x="6357938" y="2251075"/>
          <p14:tracePt t="41636" x="6357938" y="2259013"/>
          <p14:tracePt t="41671" x="6367463" y="2259013"/>
          <p14:tracePt t="41680" x="6384925" y="2259013"/>
          <p14:tracePt t="41690" x="6402388" y="2259013"/>
          <p14:tracePt t="41702" x="6429375" y="2259013"/>
          <p14:tracePt t="41719" x="6438900" y="2259013"/>
          <p14:tracePt t="41736" x="6446838" y="2251075"/>
          <p14:tracePt t="41810" x="6419850" y="2251075"/>
          <p14:tracePt t="41821" x="6402388" y="2251075"/>
          <p14:tracePt t="41830" x="6375400" y="2259013"/>
          <p14:tracePt t="41840" x="6348413" y="2268538"/>
          <p14:tracePt t="41852" x="6340475" y="2276475"/>
          <p14:tracePt t="41869" x="6330950" y="2276475"/>
          <p14:tracePt t="41886" x="6323013" y="2286000"/>
          <p14:tracePt t="41902" x="6313488" y="2286000"/>
          <p14:tracePt t="42000" x="6313488" y="2295525"/>
          <p14:tracePt t="42021" x="6323013" y="2303463"/>
          <p14:tracePt t="42031" x="6323013" y="2312988"/>
          <p14:tracePt t="42041" x="6330950" y="2322513"/>
          <p14:tracePt t="42052" x="6330950" y="2330450"/>
          <p14:tracePt t="42069" x="6340475" y="2347913"/>
          <p14:tracePt t="42086" x="6340475" y="2374900"/>
          <p14:tracePt t="42102" x="6348413" y="2401888"/>
          <p14:tracePt t="42119" x="6348413" y="2428875"/>
          <p14:tracePt t="42136" x="6348413" y="2455863"/>
          <p14:tracePt t="42152" x="6357938" y="2482850"/>
          <p14:tracePt t="42351" x="6367463" y="2482850"/>
          <p14:tracePt t="42361" x="6384925" y="2490788"/>
          <p14:tracePt t="42371" x="6411913" y="2509838"/>
          <p14:tracePt t="42386" x="6456363" y="2544763"/>
          <p14:tracePt t="42402" x="6599238" y="2643188"/>
          <p14:tracePt t="42419" x="6670675" y="2714625"/>
          <p14:tracePt t="42436" x="6823075" y="2830513"/>
          <p14:tracePt t="42452" x="6929438" y="2901950"/>
          <p14:tracePt t="42469" x="6973888" y="2928938"/>
          <p14:tracePt t="42486" x="7010400" y="2938463"/>
          <p14:tracePt t="42502" x="7027863" y="2946400"/>
          <p14:tracePt t="42519" x="7037388" y="2946400"/>
          <p14:tracePt t="42561" x="7045325" y="2946400"/>
          <p14:tracePt t="42581" x="7054850" y="2946400"/>
          <p14:tracePt t="42601" x="7072313" y="2946400"/>
          <p14:tracePt t="42611" x="7081838" y="2946400"/>
          <p14:tracePt t="42622" x="7089775" y="2955925"/>
          <p14:tracePt t="42636" x="7108825" y="2955925"/>
          <p14:tracePt t="42652" x="7126288" y="2955925"/>
          <p14:tracePt t="42669" x="7126288" y="2965450"/>
          <p14:tracePt t="42686" x="7134225" y="2965450"/>
          <p14:tracePt t="42791" x="7134225" y="2955925"/>
          <p14:tracePt t="42821" x="7126288" y="2946400"/>
          <p14:tracePt t="42861" x="7126288" y="2955925"/>
          <p14:tracePt t="42872" x="7134225" y="2990850"/>
          <p14:tracePt t="42881" x="7153275" y="3054350"/>
          <p14:tracePt t="42892" x="7180263" y="3133725"/>
          <p14:tracePt t="42902" x="7188200" y="3170238"/>
          <p14:tracePt t="42919" x="7197725" y="3197225"/>
          <p14:tracePt t="42936" x="7205663" y="3232150"/>
          <p14:tracePt t="42971" x="7197725" y="3205163"/>
          <p14:tracePt t="42986" x="7161213" y="3152775"/>
          <p14:tracePt t="43002" x="7126288" y="3081338"/>
          <p14:tracePt t="43019" x="7116763" y="3071813"/>
          <p14:tracePt t="43036" x="7108825" y="3054350"/>
          <p14:tracePt t="43072" x="7099300" y="3071813"/>
          <p14:tracePt t="43086" x="7089775" y="3133725"/>
          <p14:tracePt t="43102" x="7081838" y="3232150"/>
          <p14:tracePt t="43119" x="7081838" y="3251200"/>
          <p14:tracePt t="43136" x="7072313" y="3276600"/>
          <p14:tracePt t="43169" x="7072313" y="3268663"/>
          <p14:tracePt t="43186" x="7045325" y="3170238"/>
          <p14:tracePt t="43202" x="7027863" y="3098800"/>
          <p14:tracePt t="43219" x="7027863" y="3081338"/>
          <p14:tracePt t="43236" x="7027863" y="3071813"/>
          <p14:tracePt t="43272" x="7027863" y="3098800"/>
          <p14:tracePt t="43285" x="7027863" y="3125788"/>
          <p14:tracePt t="43302" x="7027863" y="3170238"/>
          <p14:tracePt t="43335" x="7027863" y="3179763"/>
          <p14:tracePt t="43352" x="7027863" y="3170238"/>
          <p14:tracePt t="43369" x="7027863" y="3152775"/>
          <p14:tracePt t="43386" x="7027863" y="3116263"/>
          <p14:tracePt t="43402" x="7027863" y="3098800"/>
          <p14:tracePt t="43512" x="7027863" y="3081338"/>
          <p14:tracePt t="43522" x="7027863" y="3062288"/>
          <p14:tracePt t="43532" x="7027863" y="3036888"/>
          <p14:tracePt t="43542" x="7027863" y="3017838"/>
          <p14:tracePt t="43552" x="7027863" y="3000375"/>
          <p14:tracePt t="43569" x="7027863" y="2990850"/>
          <p14:tracePt t="43585" x="7027863" y="2982913"/>
          <p14:tracePt t="43632" x="7027863" y="3000375"/>
          <p14:tracePt t="43642" x="7027863" y="3009900"/>
          <p14:tracePt t="43652" x="7027863" y="3027363"/>
          <p14:tracePt t="43672" x="7027863" y="3036888"/>
          <p14:tracePt t="43812" x="7027863" y="3054350"/>
          <p14:tracePt t="43822" x="7027863" y="3071813"/>
          <p14:tracePt t="43832" x="7027863" y="3081338"/>
          <p14:tracePt t="43842" x="7027863" y="3089275"/>
          <p14:tracePt t="43852" x="7027863" y="3098800"/>
          <p14:tracePt t="43912" x="7027863" y="3081338"/>
          <p14:tracePt t="43932" x="7027863" y="3071813"/>
          <p14:tracePt t="43942" x="7027863" y="3062288"/>
          <p14:tracePt t="44012" x="7027863" y="3081338"/>
          <p14:tracePt t="44022" x="7027863" y="3089275"/>
          <p14:tracePt t="44042" x="7027863" y="3098800"/>
          <p14:tracePt t="44052" x="7018338" y="3108325"/>
          <p14:tracePt t="44102" x="7018338" y="3098800"/>
          <p14:tracePt t="44112" x="7018338" y="3081338"/>
          <p14:tracePt t="44133" x="7018338" y="3071813"/>
          <p14:tracePt t="44253" x="7018338" y="3081338"/>
          <p14:tracePt t="44363" x="7010400" y="3089275"/>
          <p14:tracePt t="44383" x="7010400" y="3098800"/>
          <p14:tracePt t="44393" x="7010400" y="3108325"/>
          <p14:tracePt t="44403" x="7010400" y="3116263"/>
          <p14:tracePt t="44453" x="7010400" y="3108325"/>
          <p14:tracePt t="44463" x="7010400" y="3098800"/>
          <p14:tracePt t="44473" x="7010400" y="3089275"/>
          <p14:tracePt t="44485" x="7010400" y="3081338"/>
          <p14:tracePt t="44502" x="7010400" y="3062288"/>
          <p14:tracePt t="44554" x="7010400" y="3071813"/>
          <p14:tracePt t="44563" x="7010400" y="3089275"/>
          <p14:tracePt t="44573" x="7010400" y="3108325"/>
          <p14:tracePt t="44585" x="7010400" y="3125788"/>
          <p14:tracePt t="44604" x="7010400" y="3133725"/>
          <p14:tracePt t="44643" x="7010400" y="3116263"/>
          <p14:tracePt t="44653" x="7010400" y="3081338"/>
          <p14:tracePt t="44663" x="7010400" y="3054350"/>
          <p14:tracePt t="44673" x="7010400" y="3027363"/>
          <p14:tracePt t="44685" x="7010400" y="3017838"/>
          <p14:tracePt t="44702" x="7010400" y="3009900"/>
          <p14:tracePt t="44743" x="7010400" y="3027363"/>
          <p14:tracePt t="44754" x="7010400" y="3081338"/>
          <p14:tracePt t="44763" x="7010400" y="3160713"/>
          <p14:tracePt t="44773" x="6991350" y="3224213"/>
          <p14:tracePt t="44785" x="6973888" y="3268663"/>
          <p14:tracePt t="44802" x="6973888" y="3295650"/>
          <p14:tracePt t="44819" x="6965950" y="3303588"/>
          <p14:tracePt t="44852" x="6965950" y="3286125"/>
          <p14:tracePt t="44869" x="6965950" y="3187700"/>
          <p14:tracePt t="44885" x="6965950" y="3143250"/>
          <p14:tracePt t="44919" x="6965950" y="3133725"/>
          <p14:tracePt t="44943" x="6965950" y="3143250"/>
          <p14:tracePt t="44954" x="6965950" y="3160713"/>
          <p14:tracePt t="44969" x="6965950" y="3179763"/>
          <p14:tracePt t="44985" x="6965950" y="3205163"/>
          <p14:tracePt t="45019" x="6965950" y="3214688"/>
          <p14:tracePt t="45054" x="6965950" y="3205163"/>
          <p14:tracePt t="45063" x="6965950" y="3197225"/>
          <p14:tracePt t="45073" x="6965950" y="3187700"/>
          <p14:tracePt t="45085" x="6965950" y="3179763"/>
          <p14:tracePt t="45153" x="6965950" y="3187700"/>
          <p14:tracePt t="45173" x="6965950" y="3197225"/>
          <p14:tracePt t="45183" x="6965950" y="3205163"/>
          <p14:tracePt t="45204" x="6965950" y="3214688"/>
          <p14:tracePt t="45243" x="6965950" y="3197225"/>
          <p14:tracePt t="45254" x="6973888" y="3160713"/>
          <p14:tracePt t="45264" x="6991350" y="3108325"/>
          <p14:tracePt t="45274" x="7000875" y="3071813"/>
          <p14:tracePt t="45285" x="7000875" y="3036888"/>
          <p14:tracePt t="45302" x="7010400" y="3027363"/>
          <p14:tracePt t="45319" x="7010400" y="3017838"/>
          <p14:tracePt t="45343" x="7010400" y="3036888"/>
          <p14:tracePt t="45354" x="7010400" y="3098800"/>
          <p14:tracePt t="45369" x="7000875" y="3214688"/>
          <p14:tracePt t="45385" x="6938963" y="3419475"/>
          <p14:tracePt t="45402" x="6919913" y="3500438"/>
          <p14:tracePt t="45419" x="6902450" y="3544888"/>
          <p14:tracePt t="45436" x="6894513" y="3562350"/>
          <p14:tracePt t="45469" x="6894513" y="3509963"/>
          <p14:tracePt t="45486" x="6919913" y="3259138"/>
          <p14:tracePt t="45502" x="6938963" y="3133725"/>
          <p14:tracePt t="45519" x="6973888" y="3009900"/>
          <p14:tracePt t="45536" x="6983413" y="2973388"/>
          <p14:tracePt t="45552" x="6991350" y="2965450"/>
          <p14:tracePt t="45585" x="7000875" y="2973388"/>
          <p14:tracePt t="45602" x="7010400" y="3017838"/>
          <p14:tracePt t="45619" x="7018338" y="3170238"/>
          <p14:tracePt t="45635" x="7018338" y="3251200"/>
          <p14:tracePt t="45652" x="7018338" y="3268663"/>
          <p14:tracePt t="45669" x="7018338" y="3286125"/>
          <p14:tracePt t="45685" x="7018338" y="3295650"/>
          <p14:tracePt t="45744" x="7018338" y="3286125"/>
          <p14:tracePt t="45754" x="7018338" y="3276600"/>
          <p14:tracePt t="45764" x="7018338" y="3268663"/>
          <p14:tracePt t="49057" x="7018338" y="3259138"/>
          <p14:tracePt t="49086" x="7027863" y="3251200"/>
          <p14:tracePt t="49097" x="7045325" y="3251200"/>
          <p14:tracePt t="49107" x="7062788" y="3241675"/>
          <p14:tracePt t="49118" x="7081838" y="3232150"/>
          <p14:tracePt t="49135" x="7099300" y="3224213"/>
          <p14:tracePt t="49151" x="7134225" y="3205163"/>
          <p14:tracePt t="49168" x="7153275" y="3197225"/>
          <p14:tracePt t="49185" x="7161213" y="3187700"/>
          <p14:tracePt t="49201" x="7170738" y="3187700"/>
          <p14:tracePt t="49218" x="7170738" y="3179763"/>
          <p14:tracePt t="49235" x="7180263" y="3179763"/>
          <p14:tracePt t="49337" x="7180263" y="3170238"/>
          <p14:tracePt t="49347" x="7180263" y="3160713"/>
          <p14:tracePt t="49357" x="7180263" y="3143250"/>
          <p14:tracePt t="49368" x="7180263" y="3125788"/>
          <p14:tracePt t="49385" x="7180263" y="3089275"/>
          <p14:tracePt t="49401" x="7180263" y="3009900"/>
          <p14:tracePt t="49418" x="7170738" y="2946400"/>
          <p14:tracePt t="49435" x="7161213" y="2919413"/>
          <p14:tracePt t="49451" x="7153275" y="2874963"/>
          <p14:tracePt t="49468" x="7143750" y="2857500"/>
          <p14:tracePt t="49485" x="7134225" y="2847975"/>
          <p14:tracePt t="49527" x="7126288" y="2847975"/>
          <p14:tracePt t="49538" x="7116763" y="2847975"/>
          <p14:tracePt t="49551" x="7108825" y="2847975"/>
          <p14:tracePt t="49568" x="7072313" y="2847975"/>
          <p14:tracePt t="49585" x="7054850" y="2847975"/>
          <p14:tracePt t="49601" x="7027863" y="2867025"/>
          <p14:tracePt t="49618" x="6991350" y="2884488"/>
          <p14:tracePt t="49635" x="6983413" y="2884488"/>
          <p14:tracePt t="49651" x="6946900" y="2901950"/>
          <p14:tracePt t="49668" x="6919913" y="2901950"/>
          <p14:tracePt t="49685" x="6894513" y="2901950"/>
          <p14:tracePt t="49701" x="6867525" y="2911475"/>
          <p14:tracePt t="49718" x="6840538" y="2911475"/>
          <p14:tracePt t="49735" x="6813550" y="2911475"/>
          <p14:tracePt t="49751" x="6786563" y="2911475"/>
          <p14:tracePt t="49768" x="6759575" y="2911475"/>
          <p14:tracePt t="49785" x="6751638" y="2911475"/>
          <p14:tracePt t="49801" x="6732588" y="2911475"/>
          <p14:tracePt t="49827" x="6724650" y="2911475"/>
          <p14:tracePt t="50217" x="6724650" y="2919413"/>
          <p14:tracePt t="50228" x="6724650" y="2938463"/>
          <p14:tracePt t="50237" x="6724650" y="2965450"/>
          <p14:tracePt t="50251" x="6724650" y="2990850"/>
          <p14:tracePt t="50268" x="6732588" y="3036888"/>
          <p14:tracePt t="50285" x="6732588" y="3054350"/>
          <p14:tracePt t="50301" x="6732588" y="3071813"/>
          <p14:tracePt t="50318" x="6732588" y="3081338"/>
          <p14:tracePt t="50418" x="6742113" y="3081338"/>
          <p14:tracePt t="50438" x="6759575" y="3081338"/>
          <p14:tracePt t="50448" x="6769100" y="3081338"/>
          <p14:tracePt t="50458" x="6786563" y="3081338"/>
          <p14:tracePt t="50468" x="6804025" y="3081338"/>
          <p14:tracePt t="50485" x="6840538" y="3081338"/>
          <p14:tracePt t="50501" x="6902450" y="3081338"/>
          <p14:tracePt t="50518" x="6973888" y="3071813"/>
          <p14:tracePt t="50535" x="7000875" y="3071813"/>
          <p14:tracePt t="50551" x="7027863" y="3062288"/>
          <p14:tracePt t="50568" x="7045325" y="3054350"/>
          <p14:tracePt t="50585" x="7054850" y="3044825"/>
          <p14:tracePt t="50698" x="7062788" y="3044825"/>
          <p14:tracePt t="50728" x="7072313" y="3044825"/>
          <p14:tracePt t="50738" x="7081838" y="3044825"/>
          <p14:tracePt t="50748" x="7089775" y="3044825"/>
          <p14:tracePt t="50758" x="7099300" y="3044825"/>
          <p14:tracePt t="50768" x="7116763" y="3044825"/>
          <p14:tracePt t="50785" x="7134225" y="3054350"/>
          <p14:tracePt t="50801" x="7153275" y="3062288"/>
          <p14:tracePt t="50818" x="7180263" y="3062288"/>
          <p14:tracePt t="50851" x="7188200" y="3062288"/>
          <p14:tracePt t="50868" x="7197725" y="3062288"/>
          <p14:tracePt t="51088" x="7188200" y="3062288"/>
          <p14:tracePt t="51098" x="7170738" y="3062288"/>
          <p14:tracePt t="51108" x="7153275" y="3062288"/>
          <p14:tracePt t="51118" x="7116763" y="3062288"/>
          <p14:tracePt t="51135" x="7062788" y="3062288"/>
          <p14:tracePt t="51151" x="6946900" y="3036888"/>
          <p14:tracePt t="51168" x="6884988" y="3027363"/>
          <p14:tracePt t="51185" x="6769100" y="3000375"/>
          <p14:tracePt t="51201" x="6680200" y="2973388"/>
          <p14:tracePt t="51218" x="6653213" y="2973388"/>
          <p14:tracePt t="51235" x="6616700" y="2965450"/>
          <p14:tracePt t="51251" x="6599238" y="2955925"/>
          <p14:tracePt t="51418" x="6589713" y="2955925"/>
          <p14:tracePt t="51438" x="6572250" y="2955925"/>
          <p14:tracePt t="51448" x="6562725" y="2955925"/>
          <p14:tracePt t="51459" x="6554788" y="2955925"/>
          <p14:tracePt t="51469" x="6545263" y="2955925"/>
          <p14:tracePt t="51485" x="6518275" y="2946400"/>
          <p14:tracePt t="51501" x="6491288" y="2938463"/>
          <p14:tracePt t="51518" x="6465888" y="2928938"/>
          <p14:tracePt t="51551" x="6456363" y="2928938"/>
          <p14:tracePt t="51839" x="6438900" y="2928938"/>
          <p14:tracePt t="51849" x="6411913" y="2928938"/>
          <p14:tracePt t="51859" x="6375400" y="2928938"/>
          <p14:tracePt t="51869" x="6340475" y="2928938"/>
          <p14:tracePt t="51885" x="6296025" y="2928938"/>
          <p14:tracePt t="51901" x="6188075" y="2928938"/>
          <p14:tracePt t="51918" x="6081713" y="2928938"/>
          <p14:tracePt t="51934" x="6037263" y="2928938"/>
          <p14:tracePt t="51951" x="5973763" y="2928938"/>
          <p14:tracePt t="51968" x="5965825" y="2928938"/>
          <p14:tracePt t="51985" x="5938838" y="2928938"/>
          <p14:tracePt t="52129" x="5929313" y="2928938"/>
          <p14:tracePt t="52149" x="5919788" y="2928938"/>
          <p14:tracePt t="52169" x="5902325" y="2928938"/>
          <p14:tracePt t="52179" x="5894388" y="2928938"/>
          <p14:tracePt t="52199" x="5875338" y="2928938"/>
          <p14:tracePt t="52209" x="5867400" y="2928938"/>
          <p14:tracePt t="52220" x="5857875" y="2928938"/>
          <p14:tracePt t="52234" x="5840413" y="2928938"/>
          <p14:tracePt t="52251" x="5822950" y="2938463"/>
          <p14:tracePt t="52268" x="5813425" y="2938463"/>
          <p14:tracePt t="52284" x="5795963" y="2938463"/>
          <p14:tracePt t="52301" x="5786438" y="2938463"/>
          <p14:tracePt t="52318" x="5776913" y="2938463"/>
          <p14:tracePt t="52334" x="5768975" y="2938463"/>
          <p14:tracePt t="52351" x="5759450" y="2938463"/>
          <p14:tracePt t="52609" x="5751513" y="2938463"/>
          <p14:tracePt t="52620" x="5724525" y="2938463"/>
          <p14:tracePt t="52629" x="5680075" y="2938463"/>
          <p14:tracePt t="52640" x="5616575" y="2938463"/>
          <p14:tracePt t="52651" x="5545138" y="2938463"/>
          <p14:tracePt t="52668" x="5465763" y="2938463"/>
          <p14:tracePt t="52684" x="5295900" y="2938463"/>
          <p14:tracePt t="52701" x="5170488" y="2938463"/>
          <p14:tracePt t="52718" x="5108575" y="2938463"/>
          <p14:tracePt t="52735" x="5027613" y="2938463"/>
          <p14:tracePt t="52751" x="4973638" y="2919413"/>
          <p14:tracePt t="52768" x="4965700" y="2919413"/>
          <p14:tracePt t="52784" x="4956175" y="2919413"/>
          <p14:tracePt t="52801" x="4946650" y="2919413"/>
          <p14:tracePt t="53050" x="4938713" y="2911475"/>
          <p14:tracePt t="53059" x="4902200" y="2901950"/>
          <p14:tracePt t="53070" x="4867275" y="2901950"/>
          <p14:tracePt t="53084" x="4822825" y="2901950"/>
          <p14:tracePt t="53101" x="4741863" y="2901950"/>
          <p14:tracePt t="53118" x="4679950" y="2901950"/>
          <p14:tracePt t="53134" x="4581525" y="2901950"/>
          <p14:tracePt t="53151" x="4510088" y="2901950"/>
          <p14:tracePt t="53168" x="4483100" y="2901950"/>
          <p14:tracePt t="53184" x="4429125" y="2911475"/>
          <p14:tracePt t="53201" x="4402138" y="2911475"/>
          <p14:tracePt t="53234" x="4394200" y="2911475"/>
          <p14:tracePt t="53460" x="4384675" y="2911475"/>
          <p14:tracePt t="53480" x="4384675" y="2919413"/>
          <p14:tracePt t="53490" x="4375150" y="2919413"/>
          <p14:tracePt t="53500" x="4367213" y="2928938"/>
          <p14:tracePt t="53510" x="4367213" y="2938463"/>
          <p14:tracePt t="53520" x="4348163" y="2938463"/>
          <p14:tracePt t="53534" x="4348163" y="2946400"/>
          <p14:tracePt t="53551" x="4322763" y="2965450"/>
          <p14:tracePt t="53568" x="4313238" y="2965450"/>
          <p14:tracePt t="53584" x="4303713" y="2982913"/>
          <p14:tracePt t="53601" x="4295775" y="2990850"/>
          <p14:tracePt t="53618" x="4286250" y="2990850"/>
          <p14:tracePt t="53660" x="4286250" y="3000375"/>
          <p14:tracePt t="53690" x="4286250" y="3009900"/>
          <p14:tracePt t="53700" x="4286250" y="3017838"/>
          <p14:tracePt t="53710" x="4286250" y="3027363"/>
          <p14:tracePt t="53721" x="4286250" y="3036888"/>
          <p14:tracePt t="53734" x="4286250" y="3044825"/>
          <p14:tracePt t="53751" x="4286250" y="3054350"/>
          <p14:tracePt t="53768" x="4286250" y="3062288"/>
          <p14:tracePt t="53784" x="4295775" y="3071813"/>
          <p14:tracePt t="53801" x="4313238" y="3081338"/>
          <p14:tracePt t="53817" x="4340225" y="3089275"/>
          <p14:tracePt t="53834" x="4438650" y="3089275"/>
          <p14:tracePt t="53851" x="4679950" y="3036888"/>
          <p14:tracePt t="53867" x="4848225" y="2973388"/>
          <p14:tracePt t="53884" x="5232400" y="2813050"/>
          <p14:tracePt t="53901" x="5634038" y="2687638"/>
          <p14:tracePt t="53918" x="5830888" y="2616200"/>
          <p14:tracePt t="53934" x="6188075" y="2527300"/>
          <p14:tracePt t="53951" x="6510338" y="2482850"/>
          <p14:tracePt t="53968" x="6643688" y="2482850"/>
          <p14:tracePt t="53984" x="6884988" y="2482850"/>
          <p14:tracePt t="54001" x="7072313" y="2517775"/>
          <p14:tracePt t="54017" x="7143750" y="2544763"/>
          <p14:tracePt t="54034" x="7277100" y="2616200"/>
          <p14:tracePt t="54051" x="7367588" y="2687638"/>
          <p14:tracePt t="54068" x="7402513" y="2705100"/>
          <p14:tracePt t="54084" x="7446963" y="2741613"/>
          <p14:tracePt t="54101" x="7473950" y="2768600"/>
          <p14:tracePt t="54311" x="7483475" y="2776538"/>
          <p14:tracePt t="54320" x="7518400" y="2795588"/>
          <p14:tracePt t="54330" x="7562850" y="2840038"/>
          <p14:tracePt t="54341" x="7608888" y="2894013"/>
          <p14:tracePt t="54351" x="7661275" y="2973388"/>
          <p14:tracePt t="54367" x="7705725" y="3027363"/>
          <p14:tracePt t="54384" x="7751763" y="3108325"/>
          <p14:tracePt t="54401" x="7759700" y="3143250"/>
          <p14:tracePt t="54418" x="7759700" y="3152775"/>
          <p14:tracePt t="54434" x="7742238" y="3187700"/>
          <p14:tracePt t="54451" x="7608888" y="3241675"/>
          <p14:tracePt t="54467" x="7491413" y="3259138"/>
          <p14:tracePt t="54484" x="7269163" y="3295650"/>
          <p14:tracePt t="54501" x="7081838" y="3303588"/>
          <p14:tracePt t="54518" x="7010400" y="3303588"/>
          <p14:tracePt t="54534" x="6902450" y="3303588"/>
          <p14:tracePt t="54551" x="6823075" y="3303588"/>
          <p14:tracePt t="54567" x="6786563" y="3295650"/>
          <p14:tracePt t="54584" x="6751638" y="3286125"/>
          <p14:tracePt t="54601" x="6742113" y="3286125"/>
          <p14:tracePt t="54617" x="6732588" y="3286125"/>
          <p14:tracePt t="54634" x="6732588" y="3276600"/>
          <p14:tracePt t="54911" x="6742113" y="3276600"/>
          <p14:tracePt t="54921" x="6769100" y="3276600"/>
          <p14:tracePt t="54931" x="6786563" y="3276600"/>
          <p14:tracePt t="54941" x="6813550" y="3276600"/>
          <p14:tracePt t="54951" x="6840538" y="3276600"/>
          <p14:tracePt t="54967" x="6858000" y="3276600"/>
          <p14:tracePt t="54984" x="6902450" y="3276600"/>
          <p14:tracePt t="55001" x="6946900" y="3276600"/>
          <p14:tracePt t="55017" x="6965950" y="3268663"/>
          <p14:tracePt t="55034" x="7000875" y="3268663"/>
          <p14:tracePt t="55051" x="7018338" y="3259138"/>
          <p14:tracePt t="55067" x="7027863" y="3259138"/>
          <p14:tracePt t="55101" x="7037388" y="3259138"/>
          <p14:tracePt t="55351" x="7045325" y="3259138"/>
          <p14:tracePt t="55361" x="7054850" y="3259138"/>
          <p14:tracePt t="55371" x="7054850" y="3251200"/>
          <p14:tracePt t="55384" x="7062788" y="3241675"/>
          <p14:tracePt t="55401" x="7108825" y="3214688"/>
          <p14:tracePt t="55417" x="7134225" y="3179763"/>
          <p14:tracePt t="55434" x="7215188" y="3125788"/>
          <p14:tracePt t="55451" x="7304088" y="3062288"/>
          <p14:tracePt t="55467" x="7348538" y="3036888"/>
          <p14:tracePt t="55484" x="7412038" y="3009900"/>
          <p14:tracePt t="55501" x="7429500" y="2990850"/>
          <p14:tracePt t="55517" x="7439025" y="2990850"/>
          <p14:tracePt t="55534" x="7446963" y="2990850"/>
          <p14:tracePt t="55622" x="7419975" y="2990850"/>
          <p14:tracePt t="55632" x="7385050" y="2990850"/>
          <p14:tracePt t="55641" x="7348538" y="2990850"/>
          <p14:tracePt t="55652" x="7296150" y="2990850"/>
          <p14:tracePt t="55667" x="7251700" y="2990850"/>
          <p14:tracePt t="55684" x="7161213" y="2990850"/>
          <p14:tracePt t="55701" x="7089775" y="2990850"/>
          <p14:tracePt t="55717" x="7062788" y="2990850"/>
          <p14:tracePt t="55734" x="7027863" y="2990850"/>
          <p14:tracePt t="55751" x="6991350" y="2990850"/>
          <p14:tracePt t="55767" x="6983413" y="2990850"/>
          <p14:tracePt t="55784" x="6965950" y="3000375"/>
          <p14:tracePt t="55801" x="6956425" y="3000375"/>
          <p14:tracePt t="55817" x="6946900" y="3000375"/>
          <p14:tracePt t="55872" x="6938963" y="3000375"/>
          <p14:tracePt t="55892" x="6919913" y="3009900"/>
          <p14:tracePt t="55902" x="6902450" y="3009900"/>
          <p14:tracePt t="55912" x="6884988" y="3017838"/>
          <p14:tracePt t="55922" x="6867525" y="3027363"/>
          <p14:tracePt t="55934" x="6848475" y="3027363"/>
          <p14:tracePt t="55951" x="6831013" y="3027363"/>
          <p14:tracePt t="55967" x="6786563" y="3036888"/>
          <p14:tracePt t="55984" x="6751638" y="3044825"/>
          <p14:tracePt t="56001" x="6724650" y="3054350"/>
          <p14:tracePt t="56017" x="6680200" y="3071813"/>
          <p14:tracePt t="56034" x="6661150" y="3081338"/>
          <p14:tracePt t="56051" x="6643688" y="3089275"/>
          <p14:tracePt t="56084" x="6634163" y="3098800"/>
          <p14:tracePt t="56102" x="6634163" y="3116263"/>
          <p14:tracePt t="56117" x="6626225" y="3133725"/>
          <p14:tracePt t="56134" x="6616700" y="3197225"/>
          <p14:tracePt t="56151" x="6616700" y="3232150"/>
          <p14:tracePt t="56167" x="6608763" y="3286125"/>
          <p14:tracePt t="56184" x="6608763" y="3313113"/>
          <p14:tracePt t="56217" x="6608763" y="3322638"/>
          <p14:tracePt t="56234" x="6599238" y="3322638"/>
          <p14:tracePt t="56251" x="6589713" y="3322638"/>
          <p14:tracePt t="56267" x="6545263" y="3322638"/>
          <p14:tracePt t="56284" x="6518275" y="3313113"/>
          <p14:tracePt t="56301" x="6500813" y="3295650"/>
          <p14:tracePt t="56303" x="6491288" y="3286125"/>
          <p14:tracePt t="56317" x="6483350" y="3268663"/>
          <p14:tracePt t="56334" x="6473825" y="3241675"/>
          <p14:tracePt t="56350" x="6473825" y="3232150"/>
          <p14:tracePt t="56367" x="6473825" y="3197225"/>
          <p14:tracePt t="56384" x="6572250" y="3116263"/>
          <p14:tracePt t="56401" x="6643688" y="3071813"/>
          <p14:tracePt t="56417" x="6840538" y="3017838"/>
          <p14:tracePt t="56434" x="6973888" y="3009900"/>
          <p14:tracePt t="56451" x="7000875" y="3009900"/>
          <p14:tracePt t="56467" x="7037388" y="3009900"/>
          <p14:tracePt t="56522" x="7037388" y="3027363"/>
          <p14:tracePt t="56532" x="7018338" y="3036888"/>
          <p14:tracePt t="56542" x="6983413" y="3054350"/>
          <p14:tracePt t="56553" x="6965950" y="3062288"/>
          <p14:tracePt t="56567" x="6938963" y="3081338"/>
          <p14:tracePt t="56584" x="6902450" y="3089275"/>
          <p14:tracePt t="56601" x="6894513" y="3098800"/>
          <p14:tracePt t="56617" x="6884988" y="3098800"/>
          <p14:tracePt t="56634" x="6884988" y="3108325"/>
          <p14:tracePt t="56732" x="6875463" y="3108325"/>
          <p14:tracePt t="56753" x="6867525" y="3108325"/>
          <p14:tracePt t="56762" x="6867525" y="3116263"/>
          <p14:tracePt t="56772" x="6848475" y="3116263"/>
          <p14:tracePt t="56784" x="6831013" y="3116263"/>
          <p14:tracePt t="56801" x="6813550" y="3116263"/>
          <p14:tracePt t="56817" x="6786563" y="3125788"/>
          <p14:tracePt t="56834" x="6751638" y="3125788"/>
          <p14:tracePt t="56850" x="6732588" y="3125788"/>
          <p14:tracePt t="56867" x="6715125" y="3125788"/>
          <p14:tracePt t="57102" x="6697663" y="3125788"/>
          <p14:tracePt t="57113" x="6661150" y="3125788"/>
          <p14:tracePt t="57123" x="6589713" y="3125788"/>
          <p14:tracePt t="57134" x="6491288" y="3098800"/>
          <p14:tracePt t="57150" x="6384925" y="3089275"/>
          <p14:tracePt t="57167" x="6170613" y="3054350"/>
          <p14:tracePt t="57184" x="5983288" y="3027363"/>
          <p14:tracePt t="57200" x="5911850" y="3017838"/>
          <p14:tracePt t="57217" x="5822950" y="3009900"/>
          <p14:tracePt t="57234" x="5786438" y="3000375"/>
          <p14:tracePt t="57251" x="5776913" y="3000375"/>
          <p14:tracePt t="57267" x="5768975" y="3000375"/>
          <p14:tracePt t="57343" x="5759450" y="3000375"/>
          <p14:tracePt t="57363" x="5751513" y="3000375"/>
          <p14:tracePt t="57383" x="5741988" y="3000375"/>
          <p14:tracePt t="57393" x="5724525" y="3000375"/>
          <p14:tracePt t="57403" x="5715000" y="3009900"/>
          <p14:tracePt t="57417" x="5697538" y="3017838"/>
          <p14:tracePt t="57434" x="5670550" y="3027363"/>
          <p14:tracePt t="57450" x="5653088" y="3036888"/>
          <p14:tracePt t="57467" x="5608638" y="3044825"/>
          <p14:tracePt t="57484" x="5562600" y="3071813"/>
          <p14:tracePt t="57500" x="5537200" y="3089275"/>
          <p14:tracePt t="57517" x="5473700" y="3125788"/>
          <p14:tracePt t="57534" x="5419725" y="3160713"/>
          <p14:tracePt t="57550" x="5411788" y="3179763"/>
          <p14:tracePt t="57567" x="5394325" y="3197225"/>
          <p14:tracePt t="57584" x="5384800" y="3205163"/>
          <p14:tracePt t="57617" x="5384800" y="3224213"/>
          <p14:tracePt t="57793" x="5375275" y="3224213"/>
          <p14:tracePt t="57813" x="5357813" y="3224213"/>
          <p14:tracePt t="57823" x="5322888" y="3241675"/>
          <p14:tracePt t="57833" x="5286375" y="3251200"/>
          <p14:tracePt t="57843" x="5251450" y="3259138"/>
          <p14:tracePt t="57853" x="5197475" y="3268663"/>
          <p14:tracePt t="57867" x="5143500" y="3276600"/>
          <p14:tracePt t="57884" x="5081588" y="3276600"/>
          <p14:tracePt t="57900" x="5062538" y="3276600"/>
          <p14:tracePt t="57917" x="5037138" y="3276600"/>
          <p14:tracePt t="57934" x="5018088" y="3276600"/>
          <p14:tracePt t="57967" x="5010150" y="3268663"/>
          <p14:tracePt t="57984" x="5010150" y="3259138"/>
          <p14:tracePt t="58143" x="5010150" y="3268663"/>
          <p14:tracePt t="58183" x="5010150" y="3276600"/>
          <p14:tracePt t="58213" x="5000625" y="3276600"/>
          <p14:tracePt t="58223" x="5000625" y="3286125"/>
          <p14:tracePt t="58233" x="4983163" y="3286125"/>
          <p14:tracePt t="58243" x="4973638" y="3286125"/>
          <p14:tracePt t="58253" x="4946650" y="3286125"/>
          <p14:tracePt t="58267" x="4929188" y="3286125"/>
          <p14:tracePt t="58284" x="4875213" y="3286125"/>
          <p14:tracePt t="58300" x="4840288" y="3286125"/>
          <p14:tracePt t="58317" x="4786313" y="3286125"/>
          <p14:tracePt t="58334" x="4741863" y="3286125"/>
          <p14:tracePt t="58350" x="4724400" y="3276600"/>
          <p14:tracePt t="58367" x="4679950" y="3268663"/>
          <p14:tracePt t="58384" x="4660900" y="3259138"/>
          <p14:tracePt t="58400" x="4652963" y="3259138"/>
          <p14:tracePt t="58434" x="4643438" y="3259138"/>
          <p14:tracePt t="58684" x="4633913" y="3259138"/>
          <p14:tracePt t="58694" x="4625975" y="3259138"/>
          <p14:tracePt t="58704" x="4598988" y="3259138"/>
          <p14:tracePt t="58717" x="4554538" y="3251200"/>
          <p14:tracePt t="58734" x="4473575" y="3232150"/>
          <p14:tracePt t="58750" x="4419600" y="3224213"/>
          <p14:tracePt t="58767" x="4322763" y="3205163"/>
          <p14:tracePt t="58784" x="4214813" y="3187700"/>
          <p14:tracePt t="58800" x="4187825" y="3187700"/>
          <p14:tracePt t="58817" x="4152900" y="3179763"/>
          <p14:tracePt t="58834" x="4143375" y="3179763"/>
          <p14:tracePt t="58850" x="4133850" y="3179763"/>
          <p14:tracePt t="58924" x="4143375" y="3179763"/>
          <p14:tracePt t="58934" x="4170363" y="3179763"/>
          <p14:tracePt t="58944" x="4197350" y="3179763"/>
          <p14:tracePt t="58954" x="4259263" y="3187700"/>
          <p14:tracePt t="58967" x="4322763" y="3205163"/>
          <p14:tracePt t="58984" x="4473575" y="3232150"/>
          <p14:tracePt t="59000" x="4562475" y="3241675"/>
          <p14:tracePt t="59017" x="4751388" y="3251200"/>
          <p14:tracePt t="59034" x="4973638" y="3259138"/>
          <p14:tracePt t="59050" x="5099050" y="3259138"/>
          <p14:tracePt t="59067" x="5340350" y="3259138"/>
          <p14:tracePt t="59084" x="5589588" y="3259138"/>
          <p14:tracePt t="59100" x="5715000" y="3241675"/>
          <p14:tracePt t="59117" x="5956300" y="3214688"/>
          <p14:tracePt t="59134" x="6081713" y="3205163"/>
          <p14:tracePt t="59150" x="6259513" y="3179763"/>
          <p14:tracePt t="59167" x="6394450" y="3160713"/>
          <p14:tracePt t="59184" x="6446838" y="3152775"/>
          <p14:tracePt t="59200" x="6510338" y="3143250"/>
          <p14:tracePt t="59217" x="6537325" y="3143250"/>
          <p14:tracePt t="59234" x="6545263" y="3143250"/>
          <p14:tracePt t="59404" x="6554788" y="3143250"/>
          <p14:tracePt t="59434" x="6562725" y="3143250"/>
          <p14:tracePt t="59454" x="6572250" y="3143250"/>
          <p14:tracePt t="59494" x="6581775" y="3143250"/>
          <p14:tracePt t="59624" x="6589713" y="3143250"/>
          <p14:tracePt t="59905" x="6616700" y="3152775"/>
          <p14:tracePt t="59915" x="6680200" y="3170238"/>
          <p14:tracePt t="59925" x="6786563" y="3197225"/>
          <p14:tracePt t="59935" x="6965950" y="3259138"/>
          <p14:tracePt t="59950" x="7180263" y="3313113"/>
          <p14:tracePt t="59967" x="7518400" y="3411538"/>
          <p14:tracePt t="59984" x="7634288" y="3438525"/>
          <p14:tracePt t="60000" x="7786688" y="3473450"/>
          <p14:tracePt t="60017" x="7867650" y="3482975"/>
          <p14:tracePt t="60034" x="7885113" y="3482975"/>
          <p14:tracePt t="60050" x="7902575" y="3482975"/>
          <p14:tracePt t="60067" x="7912100" y="3482975"/>
          <p14:tracePt t="60165" x="7902575" y="3490913"/>
          <p14:tracePt t="60175" x="7885113" y="3490913"/>
          <p14:tracePt t="60185" x="7858125" y="3500438"/>
          <p14:tracePt t="60200" x="7831138" y="3500438"/>
          <p14:tracePt t="60217" x="7777163" y="3509963"/>
          <p14:tracePt t="60233" x="7759700" y="3509963"/>
          <p14:tracePt t="60250" x="7715250" y="3509963"/>
          <p14:tracePt t="60267" x="7670800" y="3509963"/>
          <p14:tracePt t="60283" x="7661275" y="3509963"/>
          <p14:tracePt t="60300" x="7634288" y="3509963"/>
          <p14:tracePt t="60317" x="7599363" y="3490913"/>
          <p14:tracePt t="60333" x="7589838" y="3490913"/>
          <p14:tracePt t="60350" x="7581900" y="3482975"/>
          <p14:tracePt t="60367" x="7572375" y="3482975"/>
          <p14:tracePt t="60385" x="7572375" y="3473450"/>
          <p14:tracePt t="87164" x="7446963" y="3509963"/>
          <p14:tracePt t="87173" x="7296150" y="3554413"/>
          <p14:tracePt t="87183" x="7180263" y="3571875"/>
          <p14:tracePt t="87197" x="7081838" y="3581400"/>
          <p14:tracePt t="87213" x="6938963" y="3581400"/>
          <p14:tracePt t="87230" x="6875463" y="3571875"/>
          <p14:tracePt t="87247" x="6777038" y="3509963"/>
          <p14:tracePt t="87263" x="6705600" y="3419475"/>
          <p14:tracePt t="87280" x="6670675" y="3357563"/>
          <p14:tracePt t="87297" x="6634163" y="3205163"/>
          <p14:tracePt t="87313" x="6616700" y="3133725"/>
          <p14:tracePt t="87330" x="6608763" y="3044825"/>
          <p14:tracePt t="87347" x="6608763" y="3017838"/>
          <p14:tracePt t="87363" x="6608763" y="3000375"/>
          <p14:tracePt t="87424" x="6634163" y="3027363"/>
          <p14:tracePt t="87434" x="6670675" y="3108325"/>
          <p14:tracePt t="87444" x="6742113" y="3303588"/>
          <p14:tracePt t="87454" x="6804025" y="3589338"/>
          <p14:tracePt t="87465" x="6848475" y="3848100"/>
          <p14:tracePt t="87480" x="6858000" y="4071938"/>
          <p14:tracePt t="87497" x="6858000" y="4303713"/>
          <p14:tracePt t="87513" x="6848475" y="4384675"/>
          <p14:tracePt t="87530" x="6804025" y="4473575"/>
          <p14:tracePt t="87547" x="6697663" y="4545013"/>
          <p14:tracePt t="87564" x="6527800" y="4572000"/>
          <p14:tracePt t="87580" x="6456363" y="4572000"/>
          <p14:tracePt t="87597" x="6340475" y="4572000"/>
          <p14:tracePt t="87614" x="6303963" y="4554538"/>
          <p14:tracePt t="87630" x="6296025" y="4554538"/>
          <p14:tracePt t="87824" x="6286500" y="4554538"/>
          <p14:tracePt t="87834" x="6276975" y="4562475"/>
          <p14:tracePt t="87844" x="6259513" y="4608513"/>
          <p14:tracePt t="87854" x="6205538" y="4679950"/>
          <p14:tracePt t="87864" x="6153150" y="4768850"/>
          <p14:tracePt t="87880" x="6081713" y="4857750"/>
          <p14:tracePt t="87897" x="5938838" y="5000625"/>
          <p14:tracePt t="87913" x="5867400" y="5062538"/>
          <p14:tracePt t="87930" x="5715000" y="5116513"/>
          <p14:tracePt t="87947" x="5599113" y="5108575"/>
          <p14:tracePt t="87963" x="5545138" y="5081588"/>
          <p14:tracePt t="87980" x="5456238" y="4991100"/>
          <p14:tracePt t="87997" x="5394325" y="4884738"/>
          <p14:tracePt t="88013" x="5375275" y="4840288"/>
          <p14:tracePt t="88030" x="5367338" y="4786313"/>
          <p14:tracePt t="88047" x="5367338" y="4732338"/>
          <p14:tracePt t="88064" x="5375275" y="4705350"/>
          <p14:tracePt t="88080" x="5429250" y="4660900"/>
          <p14:tracePt t="88097" x="5518150" y="4608513"/>
          <p14:tracePt t="88113" x="5572125" y="4589463"/>
          <p14:tracePt t="88130" x="5670550" y="4589463"/>
          <p14:tracePt t="88147" x="5759450" y="4589463"/>
          <p14:tracePt t="88163" x="5786438" y="4608513"/>
          <p14:tracePt t="88180" x="5830888" y="4652963"/>
          <p14:tracePt t="88197" x="5848350" y="4687888"/>
          <p14:tracePt t="88213" x="5848350" y="4705350"/>
          <p14:tracePt t="88230" x="5848350" y="4714875"/>
          <p14:tracePt t="88247" x="5848350" y="4724400"/>
          <p14:tracePt t="88415" x="5857875" y="4732338"/>
          <p14:tracePt t="88425" x="5867400" y="4751388"/>
          <p14:tracePt t="88435" x="5894388" y="4776788"/>
          <p14:tracePt t="88447" x="5911850" y="4822825"/>
          <p14:tracePt t="88463" x="5919788" y="4848225"/>
          <p14:tracePt t="88480" x="5946775" y="4894263"/>
          <p14:tracePt t="88497" x="5956300" y="4911725"/>
          <p14:tracePt t="88513" x="5956300" y="4919663"/>
          <p14:tracePt t="88530" x="5965825" y="4919663"/>
          <p14:tracePt t="88555" x="5973763" y="4929188"/>
          <p14:tracePt t="88566" x="5973763" y="4938713"/>
          <p14:tracePt t="88580" x="5991225" y="4938713"/>
          <p14:tracePt t="88597" x="6037263" y="4956175"/>
          <p14:tracePt t="88613" x="6054725" y="4956175"/>
          <p14:tracePt t="88630" x="6089650" y="4973638"/>
          <p14:tracePt t="88647" x="6134100" y="4983163"/>
          <p14:tracePt t="88663" x="6143625" y="5000625"/>
          <p14:tracePt t="88680" x="6153150" y="5010150"/>
          <p14:tracePt t="88697" x="6161088" y="5010150"/>
          <p14:tracePt t="88730" x="6161088" y="5018088"/>
          <p14:tracePt t="88755" x="6161088" y="5027613"/>
          <p14:tracePt t="104481" x="6180138" y="5027613"/>
          <p14:tracePt t="104491" x="6224588" y="5045075"/>
          <p14:tracePt t="104501" x="6446838" y="5108575"/>
          <p14:tracePt t="104511" x="7000875" y="5259388"/>
          <p14:tracePt t="104528" x="7653338" y="5446713"/>
          <p14:tracePt t="104545" x="8929688" y="5813425"/>
          <p14:tracePt t="104561" x="9447213" y="6089650"/>
          <p14:tracePt t="104578" x="9823450" y="6259513"/>
          <p14:tracePt t="104595" x="10296525" y="6446838"/>
          <p14:tracePt t="104611" x="10466388" y="6473825"/>
          <p14:tracePt t="104628" x="10518775" y="6473825"/>
          <p14:tracePt t="104645" x="10563225" y="6473825"/>
          <p14:tracePt t="104852" x="10572750" y="6473825"/>
          <p14:tracePt t="104862" x="10617200" y="6473825"/>
          <p14:tracePt t="104872" x="10823575" y="6500813"/>
          <p14:tracePt t="104882" x="11252200" y="6572250"/>
          <p14:tracePt t="104895" x="11725275" y="6661150"/>
          <p14:tracePt t="104911" x="12188825" y="6804025"/>
          <p14:tracePt t="104928" x="12188825" y="6848475"/>
          <p14:tracePt t="105192" x="12188825" y="6840538"/>
          <p14:tracePt t="105202" x="12180888" y="6831013"/>
          <p14:tracePt t="105213" x="12161838" y="6804025"/>
          <p14:tracePt t="105228" x="12126913" y="6759575"/>
          <p14:tracePt t="105244" x="11939588" y="6608763"/>
          <p14:tracePt t="105261" x="11796713" y="6510338"/>
          <p14:tracePt t="105278" x="11491913" y="6340475"/>
          <p14:tracePt t="105294" x="11233150" y="6205538"/>
          <p14:tracePt t="105311" x="11126788" y="6161088"/>
          <p14:tracePt t="105328" x="10956925" y="6099175"/>
          <p14:tracePt t="105345" x="10804525" y="6054725"/>
          <p14:tracePt t="105361" x="10742613" y="6037263"/>
          <p14:tracePt t="105378" x="10626725" y="6018213"/>
          <p14:tracePt t="105394" x="10582275" y="6000750"/>
          <p14:tracePt t="105411" x="10563225" y="600075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474" t="24493" r="34459" b="10337"/>
          <a:stretch/>
        </p:blipFill>
        <p:spPr>
          <a:xfrm>
            <a:off x="3545306" y="268963"/>
            <a:ext cx="5149516" cy="649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3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572"/>
    </mc:Choice>
    <mc:Fallback xmlns="">
      <p:transition advTm="735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964" x="10447338" y="5938838"/>
          <p14:tracePt t="16975" x="10304463" y="5857875"/>
          <p14:tracePt t="16984" x="10144125" y="5768975"/>
          <p14:tracePt t="16994" x="9974263" y="5661025"/>
          <p14:tracePt t="17006" x="9786938" y="5545138"/>
          <p14:tracePt t="17022" x="9582150" y="5384800"/>
          <p14:tracePt t="17039" x="9180513" y="5072063"/>
          <p14:tracePt t="17056" x="8742363" y="4776788"/>
          <p14:tracePt t="17072" x="8572500" y="4660900"/>
          <p14:tracePt t="17089" x="8259763" y="4456113"/>
          <p14:tracePt t="17106" x="8045450" y="4340225"/>
          <p14:tracePt t="17122" x="7983538" y="4303713"/>
          <p14:tracePt t="17139" x="7902575" y="4276725"/>
          <p14:tracePt t="17156" x="7885113" y="4268788"/>
          <p14:tracePt t="17189" x="7875588" y="4268788"/>
          <p14:tracePt t="17254" x="7885113" y="4268788"/>
          <p14:tracePt t="17284" x="7885113" y="4241800"/>
          <p14:tracePt t="17295" x="7885113" y="4152900"/>
          <p14:tracePt t="17304" x="7848600" y="3983038"/>
          <p14:tracePt t="17314" x="7759700" y="3732213"/>
          <p14:tracePt t="17324" x="7643813" y="3500438"/>
          <p14:tracePt t="17339" x="7545388" y="3330575"/>
          <p14:tracePt t="17355" x="7367588" y="3125788"/>
          <p14:tracePt t="17372" x="7296150" y="3054350"/>
          <p14:tracePt t="17389" x="7153275" y="2982913"/>
          <p14:tracePt t="17405" x="7099300" y="2965450"/>
          <p14:tracePt t="17615" x="7099300" y="2938463"/>
          <p14:tracePt t="17625" x="7081838" y="2874963"/>
          <p14:tracePt t="17635" x="7054850" y="2741613"/>
          <p14:tracePt t="17645" x="7000875" y="2544763"/>
          <p14:tracePt t="17655" x="6965950" y="2357438"/>
          <p14:tracePt t="17672" x="6919913" y="2214563"/>
          <p14:tracePt t="17689" x="6867525" y="2017713"/>
          <p14:tracePt t="17705" x="6831013" y="1901825"/>
          <p14:tracePt t="17722" x="6823075" y="1874838"/>
          <p14:tracePt t="17739" x="6796088" y="1847850"/>
          <p14:tracePt t="17755" x="6796088" y="1839913"/>
          <p14:tracePt t="17772" x="6786563" y="1839913"/>
          <p14:tracePt t="17805" x="6777038" y="1839913"/>
          <p14:tracePt t="17825" x="6769100" y="1839913"/>
          <p14:tracePt t="17845" x="6759575" y="1839913"/>
          <p14:tracePt t="17855" x="6751638" y="1839913"/>
          <p14:tracePt t="17872" x="6732588" y="1839913"/>
          <p14:tracePt t="17889" x="6688138" y="1839913"/>
          <p14:tracePt t="17906" x="6626225" y="1839913"/>
          <p14:tracePt t="17922" x="6589713" y="1830388"/>
          <p14:tracePt t="17939" x="6537325" y="1822450"/>
          <p14:tracePt t="17955" x="6491288" y="1803400"/>
          <p14:tracePt t="17972" x="6473825" y="1795463"/>
          <p14:tracePt t="17989" x="6438900" y="1785938"/>
          <p14:tracePt t="18005" x="6402388" y="1768475"/>
          <p14:tracePt t="18022" x="6394450" y="1768475"/>
          <p14:tracePt t="18039" x="6367463" y="1751013"/>
          <p14:tracePt t="18055" x="6348413" y="1741488"/>
          <p14:tracePt t="18285" x="6340475" y="1741488"/>
          <p14:tracePt t="18295" x="6330950" y="1741488"/>
          <p14:tracePt t="18305" x="6323013" y="1741488"/>
          <p14:tracePt t="18316" x="6303963" y="1741488"/>
          <p14:tracePt t="18325" x="6296025" y="1741488"/>
          <p14:tracePt t="18346" x="6286500" y="1741488"/>
          <p14:tracePt t="18366" x="6276975" y="1741488"/>
          <p14:tracePt t="18406" x="6269038" y="1741488"/>
          <p14:tracePt t="18596" x="6259513" y="1741488"/>
          <p14:tracePt t="18656" x="6251575" y="1741488"/>
          <p14:tracePt t="19417" x="6232525" y="1741488"/>
          <p14:tracePt t="19427" x="6205538" y="1741488"/>
          <p14:tracePt t="19437" x="6153150" y="1741488"/>
          <p14:tracePt t="19447" x="6072188" y="1741488"/>
          <p14:tracePt t="19457" x="5965825" y="1741488"/>
          <p14:tracePt t="19472" x="5830888" y="1741488"/>
          <p14:tracePt t="19489" x="5537200" y="1758950"/>
          <p14:tracePt t="19505" x="5375275" y="1776413"/>
          <p14:tracePt t="19522" x="5126038" y="1795463"/>
          <p14:tracePt t="19539" x="4946650" y="1812925"/>
          <p14:tracePt t="19555" x="4884738" y="1812925"/>
          <p14:tracePt t="19572" x="4830763" y="1812925"/>
          <p14:tracePt t="19588" x="4822825" y="1812925"/>
          <p14:tracePt t="19727" x="4822825" y="1822450"/>
          <p14:tracePt t="19827" x="4830763" y="1822450"/>
          <p14:tracePt t="19837" x="4848225" y="1822450"/>
          <p14:tracePt t="19847" x="4867275" y="1822450"/>
          <p14:tracePt t="19858" x="4902200" y="1830388"/>
          <p14:tracePt t="19872" x="4956175" y="1839913"/>
          <p14:tracePt t="19888" x="5054600" y="1847850"/>
          <p14:tracePt t="19905" x="5099050" y="1857375"/>
          <p14:tracePt t="19922" x="5160963" y="1857375"/>
          <p14:tracePt t="19938" x="5180013" y="1857375"/>
          <p14:tracePt t="19955" x="5187950" y="1857375"/>
          <p14:tracePt t="20167" x="5197475" y="1857375"/>
          <p14:tracePt t="20227" x="5205413" y="1857375"/>
          <p14:tracePt t="21448" x="5187950" y="1857375"/>
          <p14:tracePt t="21459" x="5170488" y="1857375"/>
          <p14:tracePt t="21469" x="5133975" y="1857375"/>
          <p14:tracePt t="21478" x="5099050" y="1847850"/>
          <p14:tracePt t="21489" x="5062538" y="1847850"/>
          <p14:tracePt t="21505" x="5027613" y="1847850"/>
          <p14:tracePt t="21522" x="4973638" y="1839913"/>
          <p14:tracePt t="21538" x="4956175" y="1830388"/>
          <p14:tracePt t="21555" x="4938713" y="1830388"/>
          <p14:tracePt t="21572" x="4929188" y="1822450"/>
          <p14:tracePt t="21679" x="4956175" y="1822450"/>
          <p14:tracePt t="21689" x="4991100" y="1822450"/>
          <p14:tracePt t="21699" x="5054600" y="1839913"/>
          <p14:tracePt t="21709" x="5116513" y="1847850"/>
          <p14:tracePt t="21722" x="5187950" y="1866900"/>
          <p14:tracePt t="21738" x="5340350" y="1901825"/>
          <p14:tracePt t="21755" x="5394325" y="1911350"/>
          <p14:tracePt t="21772" x="5510213" y="1928813"/>
          <p14:tracePt t="21788" x="5572125" y="1938338"/>
          <p14:tracePt t="21805" x="5599113" y="1938338"/>
          <p14:tracePt t="21822" x="5634038" y="1938338"/>
          <p14:tracePt t="21838" x="5661025" y="1938338"/>
          <p14:tracePt t="21855" x="5670550" y="1938338"/>
          <p14:tracePt t="21872" x="5697538" y="1938338"/>
          <p14:tracePt t="21888" x="5724525" y="1928813"/>
          <p14:tracePt t="21909" x="5741988" y="1928813"/>
          <p14:tracePt t="21929" x="5751513" y="1928813"/>
          <p14:tracePt t="21940" x="5751513" y="1919288"/>
          <p14:tracePt t="21969" x="5759450" y="1919288"/>
          <p14:tracePt t="21989" x="5768975" y="1911350"/>
          <p14:tracePt t="21999" x="5776913" y="1911350"/>
          <p14:tracePt t="22009" x="5803900" y="1901825"/>
          <p14:tracePt t="22022" x="5822950" y="1884363"/>
          <p14:tracePt t="22039" x="5867400" y="1866900"/>
          <p14:tracePt t="22055" x="5884863" y="1857375"/>
          <p14:tracePt t="22071" x="5919788" y="1847850"/>
          <p14:tracePt t="22088" x="5938838" y="1839913"/>
          <p14:tracePt t="22122" x="5946775" y="1839913"/>
          <p14:tracePt t="22339" x="5956300" y="1839913"/>
          <p14:tracePt t="22349" x="5965825" y="1839913"/>
          <p14:tracePt t="22359" x="5991225" y="1839913"/>
          <p14:tracePt t="22371" x="6018213" y="1839913"/>
          <p14:tracePt t="22388" x="6045200" y="1839913"/>
          <p14:tracePt t="22405" x="6089650" y="1839913"/>
          <p14:tracePt t="22421" x="6108700" y="1839913"/>
          <p14:tracePt t="22438" x="6116638" y="1839913"/>
          <p14:tracePt t="22472" x="6126163" y="1839913"/>
          <p14:tracePt t="22619" x="6134100" y="1839913"/>
          <p14:tracePt t="23110" x="6143625" y="1839913"/>
          <p14:tracePt t="23130" x="6153150" y="1839913"/>
          <p14:tracePt t="23141" x="6170613" y="1839913"/>
          <p14:tracePt t="23150" x="6188075" y="1839913"/>
          <p14:tracePt t="23160" x="6197600" y="1830388"/>
          <p14:tracePt t="23171" x="6215063" y="1830388"/>
          <p14:tracePt t="23188" x="6232525" y="1830388"/>
          <p14:tracePt t="23205" x="6251575" y="1830388"/>
          <p14:tracePt t="23238" x="6259513" y="1830388"/>
          <p14:tracePt t="23320" x="6259513" y="1822450"/>
          <p14:tracePt t="23341" x="6259513" y="1812925"/>
          <p14:tracePt t="23360" x="6269038" y="1803400"/>
          <p14:tracePt t="23380" x="6269038" y="1795463"/>
          <p14:tracePt t="23420" x="6269038" y="1785938"/>
          <p14:tracePt t="23430" x="6269038" y="1776413"/>
          <p14:tracePt t="23450" x="6269038" y="1768475"/>
          <p14:tracePt t="23460" x="6251575" y="1751013"/>
          <p14:tracePt t="23471" x="6232525" y="1741488"/>
          <p14:tracePt t="23488" x="6205538" y="1714500"/>
          <p14:tracePt t="23505" x="6134100" y="1687513"/>
          <p14:tracePt t="23521" x="6081713" y="1660525"/>
          <p14:tracePt t="23538" x="6072188" y="1660525"/>
          <p14:tracePt t="23555" x="6054725" y="1660525"/>
          <p14:tracePt t="23571" x="6045200" y="1652588"/>
          <p14:tracePt t="23605" x="6037263" y="1652588"/>
          <p14:tracePt t="23821" x="6037263" y="1670050"/>
          <p14:tracePt t="23830" x="6037263" y="1714500"/>
          <p14:tracePt t="23841" x="6037263" y="1803400"/>
          <p14:tracePt t="23855" x="6037263" y="1928813"/>
          <p14:tracePt t="23871" x="6045200" y="2251075"/>
          <p14:tracePt t="23888" x="6045200" y="2384425"/>
          <p14:tracePt t="23905" x="6054725" y="2562225"/>
          <p14:tracePt t="23921" x="6054725" y="2660650"/>
          <p14:tracePt t="23938" x="6054725" y="2679700"/>
          <p14:tracePt t="23955" x="6054725" y="2697163"/>
          <p14:tracePt t="24111" x="6054725" y="2687638"/>
          <p14:tracePt t="24121" x="6054725" y="2679700"/>
          <p14:tracePt t="24141" x="6054725" y="2670175"/>
          <p14:tracePt t="24171" x="6054725" y="2660650"/>
          <p14:tracePt t="24191" x="6054725" y="2652713"/>
          <p14:tracePt t="24521" x="6045200" y="2652713"/>
          <p14:tracePt t="24531" x="6000750" y="2633663"/>
          <p14:tracePt t="24541" x="5911850" y="2598738"/>
          <p14:tracePt t="24555" x="5732463" y="2500313"/>
          <p14:tracePt t="24571" x="5160963" y="2160588"/>
          <p14:tracePt t="24588" x="4894263" y="1990725"/>
          <p14:tracePt t="24605" x="4537075" y="1768475"/>
          <p14:tracePt t="24621" x="4330700" y="1616075"/>
          <p14:tracePt t="24638" x="4276725" y="1562100"/>
          <p14:tracePt t="24655" x="4224338" y="1517650"/>
          <p14:tracePt t="24671" x="4214813" y="1500188"/>
          <p14:tracePt t="24705" x="4205288" y="1490663"/>
          <p14:tracePt t="24811" x="4214813" y="1490663"/>
          <p14:tracePt t="24822" x="4224338" y="1490663"/>
          <p14:tracePt t="24832" x="4251325" y="1509713"/>
          <p14:tracePt t="24841" x="4286250" y="1544638"/>
          <p14:tracePt t="24855" x="4330700" y="1581150"/>
          <p14:tracePt t="24871" x="4446588" y="1687513"/>
          <p14:tracePt t="24888" x="4518025" y="1758950"/>
          <p14:tracePt t="24905" x="4643438" y="1901825"/>
          <p14:tracePt t="24921" x="4705350" y="1973263"/>
          <p14:tracePt t="24923" x="4768850" y="2027238"/>
          <p14:tracePt t="24938" x="4813300" y="2071688"/>
          <p14:tracePt t="24954" x="4884738" y="2116138"/>
          <p14:tracePt t="24971" x="4929188" y="2133600"/>
          <p14:tracePt t="24988" x="4946650" y="2143125"/>
          <p14:tracePt t="25004" x="4983163" y="2143125"/>
          <p14:tracePt t="25021" x="5000625" y="2143125"/>
          <p14:tracePt t="25038" x="5010150" y="2143125"/>
          <p14:tracePt t="25054" x="5027613" y="2143125"/>
          <p14:tracePt t="25071" x="5037138" y="2143125"/>
          <p14:tracePt t="25088" x="5045075" y="2143125"/>
          <p14:tracePt t="25105" x="5054600" y="2143125"/>
          <p14:tracePt t="25152" x="5062538" y="2143125"/>
          <p14:tracePt t="25172" x="5072063" y="2143125"/>
          <p14:tracePt t="25182" x="5081588" y="2143125"/>
          <p14:tracePt t="25192" x="5089525" y="2143125"/>
          <p14:tracePt t="25205" x="5099050" y="2143125"/>
          <p14:tracePt t="25221" x="5116513" y="2143125"/>
          <p14:tracePt t="25254" x="5126038" y="2133600"/>
          <p14:tracePt t="25482" x="5126038" y="2125663"/>
          <p14:tracePt t="25502" x="5126038" y="2116138"/>
          <p14:tracePt t="25522" x="5126038" y="2108200"/>
          <p14:tracePt t="25622" x="5126038" y="2098675"/>
          <p14:tracePt t="25892" x="5170488" y="2089150"/>
          <p14:tracePt t="25902" x="5259388" y="2062163"/>
          <p14:tracePt t="25913" x="5438775" y="2017713"/>
          <p14:tracePt t="25923" x="5705475" y="1946275"/>
          <p14:tracePt t="25938" x="5946775" y="1893888"/>
          <p14:tracePt t="25954" x="6224588" y="1812925"/>
          <p14:tracePt t="25971" x="6313488" y="1785938"/>
          <p14:tracePt t="25988" x="6402388" y="1741488"/>
          <p14:tracePt t="26004" x="6438900" y="1724025"/>
          <p14:tracePt t="26038" x="6446838" y="1714500"/>
          <p14:tracePt t="26543" x="6446838" y="1724025"/>
          <p14:tracePt t="26553" x="6446838" y="1785938"/>
          <p14:tracePt t="26563" x="6446838" y="1911350"/>
          <p14:tracePt t="26574" x="6446838" y="2071688"/>
          <p14:tracePt t="26588" x="6429375" y="2322513"/>
          <p14:tracePt t="26604" x="6419850" y="2697163"/>
          <p14:tracePt t="26621" x="6411913" y="2813050"/>
          <p14:tracePt t="26638" x="6411913" y="2965450"/>
          <p14:tracePt t="26654" x="6402388" y="3027363"/>
          <p14:tracePt t="26671" x="6402388" y="3036888"/>
          <p14:tracePt t="26688" x="6402388" y="3044825"/>
          <p14:tracePt t="26843" x="6394450" y="3044825"/>
          <p14:tracePt t="26933" x="6375400" y="3017838"/>
          <p14:tracePt t="26943" x="6367463" y="2990850"/>
          <p14:tracePt t="26953" x="6357938" y="2965450"/>
          <p14:tracePt t="26963" x="6340475" y="2911475"/>
          <p14:tracePt t="26973" x="6323013" y="2874963"/>
          <p14:tracePt t="26988" x="6313488" y="2822575"/>
          <p14:tracePt t="27004" x="6296025" y="2768600"/>
          <p14:tracePt t="27021" x="6286500" y="2741613"/>
          <p14:tracePt t="27038" x="6269038" y="2697163"/>
          <p14:tracePt t="27054" x="6269038" y="2670175"/>
          <p14:tracePt t="27071" x="6259513" y="2652713"/>
          <p14:tracePt t="27088" x="6251575" y="2643188"/>
          <p14:tracePt t="27104" x="6251575" y="2633663"/>
          <p14:tracePt t="27153" x="6251575" y="2625725"/>
          <p14:tracePt t="27684" x="6251575" y="2633663"/>
          <p14:tracePt t="27694" x="6251575" y="2643188"/>
          <p14:tracePt t="27704" x="6251575" y="2670175"/>
          <p14:tracePt t="27714" x="6251575" y="2687638"/>
          <p14:tracePt t="27724" x="6251575" y="2714625"/>
          <p14:tracePt t="27738" x="6251575" y="2732088"/>
          <p14:tracePt t="27754" x="6251575" y="2751138"/>
          <p14:tracePt t="27771" x="6251575" y="2759075"/>
          <p14:tracePt t="27794" x="6251575" y="2768600"/>
          <p14:tracePt t="27904" x="6242050" y="2768600"/>
          <p14:tracePt t="27914" x="6224588" y="2768600"/>
          <p14:tracePt t="27924" x="6205538" y="2768600"/>
          <p14:tracePt t="27937" x="6170613" y="2768600"/>
          <p14:tracePt t="27954" x="6062663" y="2714625"/>
          <p14:tracePt t="27971" x="6010275" y="2679700"/>
          <p14:tracePt t="27987" x="5894388" y="2598738"/>
          <p14:tracePt t="28004" x="5795963" y="2517775"/>
          <p14:tracePt t="28021" x="5759450" y="2482850"/>
          <p14:tracePt t="28037" x="5724525" y="2455863"/>
          <p14:tracePt t="28054" x="5715000" y="2446338"/>
          <p14:tracePt t="28071" x="5705475" y="2446338"/>
          <p14:tracePt t="28384" x="5705475" y="2438400"/>
          <p14:tracePt t="28395" x="5705475" y="2428875"/>
          <p14:tracePt t="28404" x="5705475" y="2419350"/>
          <p14:tracePt t="28414" x="5705475" y="2411413"/>
          <p14:tracePt t="28424" x="5705475" y="2393950"/>
          <p14:tracePt t="28437" x="5705475" y="2384425"/>
          <p14:tracePt t="28454" x="5705475" y="2366963"/>
          <p14:tracePt t="28471" x="5705475" y="2357438"/>
          <p14:tracePt t="28487" x="5705475" y="2347913"/>
          <p14:tracePt t="28525" x="5705475" y="2339975"/>
          <p14:tracePt t="28625" x="5705475" y="2330450"/>
          <p14:tracePt t="28634" x="5697538" y="2330450"/>
          <p14:tracePt t="28655" x="5697538" y="2322513"/>
          <p14:tracePt t="28725" x="5688013" y="2303463"/>
          <p14:tracePt t="28745" x="5680075" y="2286000"/>
          <p14:tracePt t="28755" x="5670550" y="2268538"/>
          <p14:tracePt t="28765" x="5643563" y="2232025"/>
          <p14:tracePt t="28775" x="5599113" y="2187575"/>
          <p14:tracePt t="28787" x="5562600" y="2133600"/>
          <p14:tracePt t="28804" x="5446713" y="2000250"/>
          <p14:tracePt t="28821" x="5394325" y="1919288"/>
          <p14:tracePt t="28837" x="5268913" y="1751013"/>
          <p14:tracePt t="28854" x="5224463" y="1687513"/>
          <p14:tracePt t="29055" x="5224463" y="1679575"/>
          <p14:tracePt t="29065" x="5214938" y="1679575"/>
          <p14:tracePt t="29075" x="5205413" y="1670050"/>
          <p14:tracePt t="29087" x="5197475" y="1670050"/>
          <p14:tracePt t="29104" x="5187950" y="1660525"/>
          <p14:tracePt t="29121" x="5180013" y="1660525"/>
          <p14:tracePt t="29137" x="5170488" y="1660525"/>
          <p14:tracePt t="29171" x="5160963" y="1660525"/>
          <p14:tracePt t="29187" x="5153025" y="1660525"/>
          <p14:tracePt t="29204" x="5143500" y="1660525"/>
          <p14:tracePt t="29221" x="5116513" y="1687513"/>
          <p14:tracePt t="29237" x="5081588" y="1714500"/>
          <p14:tracePt t="29254" x="5072063" y="1724025"/>
          <p14:tracePt t="29271" x="5037138" y="1751013"/>
          <p14:tracePt t="29287" x="5018088" y="1768475"/>
          <p14:tracePt t="29304" x="5000625" y="1776413"/>
          <p14:tracePt t="29321" x="4983163" y="1785938"/>
          <p14:tracePt t="29337" x="4965700" y="1785938"/>
          <p14:tracePt t="29354" x="4956175" y="1785938"/>
          <p14:tracePt t="29387" x="4946650" y="1785938"/>
          <p14:tracePt t="29515" x="4938713" y="1785938"/>
          <p14:tracePt t="29525" x="4929188" y="1785938"/>
          <p14:tracePt t="29546" x="4919663" y="1785938"/>
          <p14:tracePt t="29556" x="4911725" y="1785938"/>
          <p14:tracePt t="29565" x="4902200" y="1785938"/>
          <p14:tracePt t="29585" x="4894263" y="1785938"/>
          <p14:tracePt t="29685" x="4894263" y="1776413"/>
          <p14:tracePt t="29696" x="4902200" y="1776413"/>
          <p14:tracePt t="29706" x="4929188" y="1776413"/>
          <p14:tracePt t="29721" x="4973638" y="1776413"/>
          <p14:tracePt t="29737" x="5072063" y="1776413"/>
          <p14:tracePt t="29754" x="5108575" y="1776413"/>
          <p14:tracePt t="29771" x="5180013" y="1785938"/>
          <p14:tracePt t="29787" x="5224463" y="1803400"/>
          <p14:tracePt t="29821" x="5232400" y="1803400"/>
          <p14:tracePt t="29837" x="5241925" y="1803400"/>
          <p14:tracePt t="30286" x="5241925" y="1812925"/>
          <p14:tracePt t="30316" x="5241925" y="1822450"/>
          <p14:tracePt t="30326" x="5232400" y="1830388"/>
          <p14:tracePt t="30336" x="5224463" y="1847850"/>
          <p14:tracePt t="30346" x="5214938" y="1857375"/>
          <p14:tracePt t="30356" x="5205413" y="1866900"/>
          <p14:tracePt t="30370" x="5197475" y="1874838"/>
          <p14:tracePt t="30387" x="5197475" y="1884363"/>
          <p14:tracePt t="30404" x="5197475" y="1893888"/>
          <p14:tracePt t="30446" x="5197475" y="1901825"/>
          <p14:tracePt t="30466" x="5197475" y="1919288"/>
          <p14:tracePt t="30476" x="5197475" y="1938338"/>
          <p14:tracePt t="30486" x="5251450" y="1965325"/>
          <p14:tracePt t="30496" x="5313363" y="2027238"/>
          <p14:tracePt t="30507" x="5411788" y="2071688"/>
          <p14:tracePt t="30521" x="5518150" y="2125663"/>
          <p14:tracePt t="30537" x="5741988" y="2197100"/>
          <p14:tracePt t="30554" x="5840413" y="2205038"/>
          <p14:tracePt t="30571" x="5965825" y="2214563"/>
          <p14:tracePt t="30587" x="6027738" y="2214563"/>
          <p14:tracePt t="30604" x="6054725" y="2214563"/>
          <p14:tracePt t="30621" x="6081713" y="2205038"/>
          <p14:tracePt t="30637" x="6099175" y="2197100"/>
          <p14:tracePt t="30671" x="6108700" y="2197100"/>
          <p14:tracePt t="30687" x="6108700" y="2187575"/>
          <p14:tracePt t="30937" x="6108700" y="2170113"/>
          <p14:tracePt t="30946" x="6116638" y="2152650"/>
          <p14:tracePt t="30956" x="6126163" y="2133600"/>
          <p14:tracePt t="30970" x="6134100" y="2108200"/>
          <p14:tracePt t="30987" x="6153150" y="2054225"/>
          <p14:tracePt t="31004" x="6161088" y="2044700"/>
          <p14:tracePt t="31020" x="6170613" y="2017713"/>
          <p14:tracePt t="31037" x="6180138" y="2000250"/>
          <p14:tracePt t="31070" x="6188075" y="1990725"/>
          <p14:tracePt t="31457" x="6188075" y="2009775"/>
          <p14:tracePt t="31467" x="6197600" y="2017713"/>
          <p14:tracePt t="31477" x="6197600" y="2036763"/>
          <p14:tracePt t="31487" x="6205538" y="2054225"/>
          <p14:tracePt t="31504" x="6205538" y="2081213"/>
          <p14:tracePt t="31520" x="6205538" y="2133600"/>
          <p14:tracePt t="31537" x="6215063" y="2205038"/>
          <p14:tracePt t="31554" x="6215063" y="2241550"/>
          <p14:tracePt t="31570" x="6215063" y="2295525"/>
          <p14:tracePt t="31587" x="6215063" y="2339975"/>
          <p14:tracePt t="31604" x="6215063" y="2357438"/>
          <p14:tracePt t="31620" x="6215063" y="2401888"/>
          <p14:tracePt t="31637" x="6215063" y="2465388"/>
          <p14:tracePt t="31654" x="6215063" y="2490788"/>
          <p14:tracePt t="31670" x="6215063" y="2544763"/>
          <p14:tracePt t="31687" x="6215063" y="2581275"/>
          <p14:tracePt t="31704" x="6215063" y="2589213"/>
          <p14:tracePt t="31720" x="6215063" y="2598738"/>
          <p14:tracePt t="31737" x="6215063" y="2608263"/>
          <p14:tracePt t="31787" x="6215063" y="2616200"/>
          <p14:tracePt t="31817" x="6215063" y="2625725"/>
          <p14:tracePt t="31827" x="6215063" y="2633663"/>
          <p14:tracePt t="31877" x="6215063" y="2643188"/>
          <p14:tracePt t="32388" x="6197600" y="2643188"/>
          <p14:tracePt t="32398" x="6161088" y="2643188"/>
          <p14:tracePt t="32408" x="6108700" y="2616200"/>
          <p14:tracePt t="32420" x="6045200" y="2581275"/>
          <p14:tracePt t="32437" x="5902325" y="2482850"/>
          <p14:tracePt t="32454" x="5822950" y="2446338"/>
          <p14:tracePt t="32470" x="5705475" y="2366963"/>
          <p14:tracePt t="32487" x="5634038" y="2312988"/>
          <p14:tracePt t="32504" x="5599113" y="2303463"/>
          <p14:tracePt t="32520" x="5581650" y="2286000"/>
          <p14:tracePt t="32537" x="5562600" y="2286000"/>
          <p14:tracePt t="32570" x="5554663" y="2286000"/>
          <p14:tracePt t="32648" x="5545138" y="2286000"/>
          <p14:tracePt t="32658" x="5537200" y="2286000"/>
          <p14:tracePt t="32668" x="5527675" y="2286000"/>
          <p14:tracePt t="32678" x="5518150" y="2295525"/>
          <p14:tracePt t="32688" x="5510213" y="2295525"/>
          <p14:tracePt t="32704" x="5491163" y="2303463"/>
          <p14:tracePt t="32720" x="5473700" y="2312988"/>
          <p14:tracePt t="32753" x="5465763" y="2312988"/>
          <p14:tracePt t="32770" x="5465763" y="2322513"/>
          <p14:tracePt t="32789" x="5456238" y="2322513"/>
          <p14:tracePt t="33048" x="5446713" y="2322513"/>
          <p14:tracePt t="33058" x="5446713" y="2330450"/>
          <p14:tracePt t="33078" x="5446713" y="2339975"/>
          <p14:tracePt t="33098" x="5446713" y="2347913"/>
          <p14:tracePt t="33299" x="5438775" y="2347913"/>
          <p14:tracePt t="33308" x="5429250" y="2347913"/>
          <p14:tracePt t="33318" x="5402263" y="2347913"/>
          <p14:tracePt t="33329" x="5367338" y="2339975"/>
          <p14:tracePt t="33339" x="5313363" y="2295525"/>
          <p14:tracePt t="33353" x="5241925" y="2251075"/>
          <p14:tracePt t="33370" x="5108575" y="2125663"/>
          <p14:tracePt t="33387" x="5062538" y="2081213"/>
          <p14:tracePt t="33404" x="5000625" y="2017713"/>
          <p14:tracePt t="33420" x="4973638" y="1982788"/>
          <p14:tracePt t="33437" x="4965700" y="1973263"/>
          <p14:tracePt t="33439" x="4956175" y="1965325"/>
          <p14:tracePt t="33470" x="4956175" y="1955800"/>
          <p14:tracePt t="33769" x="4983163" y="1955800"/>
          <p14:tracePt t="33779" x="5018088" y="1965325"/>
          <p14:tracePt t="33789" x="5062538" y="1973263"/>
          <p14:tracePt t="33803" x="5089525" y="1973263"/>
          <p14:tracePt t="33820" x="5116513" y="1982788"/>
          <p14:tracePt t="33837" x="5126038" y="1982788"/>
          <p14:tracePt t="33853" x="5143500" y="1982788"/>
          <p14:tracePt t="33870" x="5153025" y="1982788"/>
          <p14:tracePt t="34279" x="5160963" y="1982788"/>
          <p14:tracePt t="34289" x="5170488" y="1982788"/>
          <p14:tracePt t="34309" x="5180013" y="1982788"/>
          <p14:tracePt t="34319" x="5187950" y="1982788"/>
          <p14:tracePt t="34339" x="5205413" y="1982788"/>
          <p14:tracePt t="34360" x="5214938" y="1982788"/>
          <p14:tracePt t="34399" x="5224463" y="1982788"/>
          <p14:tracePt t="34820" x="5214938" y="1973263"/>
          <p14:tracePt t="34850" x="5205413" y="1965325"/>
          <p14:tracePt t="35070" x="5205413" y="1955800"/>
          <p14:tracePt t="35080" x="5205413" y="1938338"/>
          <p14:tracePt t="35090" x="5197475" y="1911350"/>
          <p14:tracePt t="35103" x="5187950" y="1874838"/>
          <p14:tracePt t="35120" x="5170488" y="1776413"/>
          <p14:tracePt t="35137" x="5160963" y="1751013"/>
          <p14:tracePt t="35153" x="5160963" y="1724025"/>
          <p14:tracePt t="35170" x="5153025" y="1714500"/>
          <p14:tracePt t="35240" x="5143500" y="1731963"/>
          <p14:tracePt t="35250" x="5133975" y="1768475"/>
          <p14:tracePt t="35260" x="5126038" y="1830388"/>
          <p14:tracePt t="35270" x="5116513" y="1901825"/>
          <p14:tracePt t="35287" x="5108575" y="1973263"/>
          <p14:tracePt t="35303" x="5099050" y="2089150"/>
          <p14:tracePt t="35320" x="5089525" y="2143125"/>
          <p14:tracePt t="35337" x="5089525" y="2152650"/>
          <p14:tracePt t="35353" x="5089525" y="2170113"/>
          <p14:tracePt t="35470" x="5089525" y="2160588"/>
          <p14:tracePt t="35480" x="5089525" y="2133600"/>
          <p14:tracePt t="35490" x="5089525" y="2108200"/>
          <p14:tracePt t="35503" x="5089525" y="2071688"/>
          <p14:tracePt t="35520" x="5089525" y="1990725"/>
          <p14:tracePt t="35537" x="5089525" y="1955800"/>
          <p14:tracePt t="35553" x="5089525" y="1928813"/>
          <p14:tracePt t="35570" x="5089525" y="1919288"/>
          <p14:tracePt t="35587" x="5089525" y="1911350"/>
          <p14:tracePt t="35650" x="5089525" y="1928813"/>
          <p14:tracePt t="35661" x="5089525" y="1982788"/>
          <p14:tracePt t="35671" x="5089525" y="2081213"/>
          <p14:tracePt t="35681" x="5089525" y="2205038"/>
          <p14:tracePt t="35690" x="5089525" y="2312988"/>
          <p14:tracePt t="35703" x="5089525" y="2384425"/>
          <p14:tracePt t="35720" x="5089525" y="2446338"/>
          <p14:tracePt t="35737" x="5089525" y="2465388"/>
          <p14:tracePt t="35771" x="5089525" y="2455863"/>
          <p14:tracePt t="35786" x="5089525" y="2384425"/>
          <p14:tracePt t="35803" x="5089525" y="2036763"/>
          <p14:tracePt t="35820" x="5089525" y="1822450"/>
          <p14:tracePt t="35836" x="5089525" y="1785938"/>
          <p14:tracePt t="35853" x="5081588" y="1741488"/>
          <p14:tracePt t="35887" x="5081588" y="1731963"/>
          <p14:tracePt t="35911" x="5081588" y="1768475"/>
          <p14:tracePt t="35921" x="5081588" y="1857375"/>
          <p14:tracePt t="35936" x="5081588" y="1938338"/>
          <p14:tracePt t="35953" x="5089525" y="2125663"/>
          <p14:tracePt t="35970" x="5099050" y="2179638"/>
          <p14:tracePt t="35986" x="5108575" y="2232025"/>
          <p14:tracePt t="36003" x="5108575" y="2251075"/>
          <p14:tracePt t="36041" x="5108575" y="2232025"/>
          <p14:tracePt t="36053" x="5108575" y="2133600"/>
          <p14:tracePt t="36070" x="5108575" y="1946275"/>
          <p14:tracePt t="36086" x="5108575" y="1884363"/>
          <p14:tracePt t="36103" x="5108575" y="1839913"/>
          <p14:tracePt t="36120" x="5108575" y="1830388"/>
          <p14:tracePt t="36153" x="5108575" y="1857375"/>
          <p14:tracePt t="36170" x="5099050" y="1919288"/>
          <p14:tracePt t="36186" x="5072063" y="2133600"/>
          <p14:tracePt t="36203" x="5062538" y="2268538"/>
          <p14:tracePt t="36220" x="5054600" y="2295525"/>
          <p14:tracePt t="36237" x="5054600" y="2312988"/>
          <p14:tracePt t="36272" x="5054600" y="2303463"/>
          <p14:tracePt t="36286" x="5054600" y="2276475"/>
          <p14:tracePt t="36303" x="5054600" y="2251075"/>
          <p14:tracePt t="36320" x="5054600" y="2232025"/>
          <p14:tracePt t="36353" x="5054600" y="2303463"/>
          <p14:tracePt t="36370" x="5037138" y="2419350"/>
          <p14:tracePt t="36386" x="5037138" y="2697163"/>
          <p14:tracePt t="36403" x="5037138" y="2830513"/>
          <p14:tracePt t="36420" x="5037138" y="2847975"/>
          <p14:tracePt t="36437" x="5037138" y="2867025"/>
          <p14:tracePt t="36453" x="5037138" y="2874963"/>
          <p14:tracePt t="36721" x="5037138" y="2857500"/>
          <p14:tracePt t="36731" x="5037138" y="2830513"/>
          <p14:tracePt t="36741" x="5037138" y="2803525"/>
          <p14:tracePt t="36753" x="5037138" y="2776538"/>
          <p14:tracePt t="36770" x="5037138" y="2759075"/>
          <p14:tracePt t="36786" x="5037138" y="2741613"/>
          <p14:tracePt t="36803" x="5037138" y="2732088"/>
          <p14:tracePt t="36820" x="5037138" y="2724150"/>
          <p14:tracePt t="37092" x="5045075" y="2724150"/>
          <p14:tracePt t="37102" x="5054600" y="2724150"/>
          <p14:tracePt t="37112" x="5072063" y="2724150"/>
          <p14:tracePt t="37122" x="5108575" y="2724150"/>
          <p14:tracePt t="37136" x="5170488" y="2741613"/>
          <p14:tracePt t="37153" x="5357813" y="2776538"/>
          <p14:tracePt t="37170" x="5465763" y="2786063"/>
          <p14:tracePt t="37186" x="5661025" y="2795588"/>
          <p14:tracePt t="37203" x="5795963" y="2795588"/>
          <p14:tracePt t="37220" x="5848350" y="2795588"/>
          <p14:tracePt t="37236" x="5911850" y="2786063"/>
          <p14:tracePt t="37253" x="5946775" y="2768600"/>
          <p14:tracePt t="37286" x="5965825" y="2732088"/>
          <p14:tracePt t="37303" x="5965825" y="2705100"/>
          <p14:tracePt t="37482" x="5965825" y="2697163"/>
          <p14:tracePt t="37492" x="5965825" y="2670175"/>
          <p14:tracePt t="37502" x="5983288" y="2616200"/>
          <p14:tracePt t="37512" x="5991225" y="2509838"/>
          <p14:tracePt t="37522" x="6010275" y="2393950"/>
          <p14:tracePt t="37537" x="6037263" y="2276475"/>
          <p14:tracePt t="37553" x="6062663" y="2089150"/>
          <p14:tracePt t="37570" x="6072188" y="2027238"/>
          <p14:tracePt t="37586" x="6081713" y="1955800"/>
          <p14:tracePt t="37603" x="6089650" y="1911350"/>
          <p14:tracePt t="37620" x="6089650" y="1901825"/>
          <p14:tracePt t="37636" x="6089650" y="1893888"/>
          <p14:tracePt t="37992" x="6089650" y="1901825"/>
          <p14:tracePt t="38002" x="6089650" y="1955800"/>
          <p14:tracePt t="38012" x="6089650" y="2036763"/>
          <p14:tracePt t="38022" x="6089650" y="2152650"/>
          <p14:tracePt t="38036" x="6099175" y="2251075"/>
          <p14:tracePt t="38053" x="6108700" y="2419350"/>
          <p14:tracePt t="38070" x="6108700" y="2465388"/>
          <p14:tracePt t="38086" x="6108700" y="2517775"/>
          <p14:tracePt t="38103" x="6108700" y="2527300"/>
          <p14:tracePt t="38162" x="6108700" y="2500313"/>
          <p14:tracePt t="38172" x="6108700" y="2428875"/>
          <p14:tracePt t="38182" x="6108700" y="2312988"/>
          <p14:tracePt t="38193" x="6108700" y="2205038"/>
          <p14:tracePt t="38203" x="6108700" y="2108200"/>
          <p14:tracePt t="38219" x="6108700" y="2054225"/>
          <p14:tracePt t="38236" x="6108700" y="1990725"/>
          <p14:tracePt t="38253" x="6108700" y="1973263"/>
          <p14:tracePt t="38333" x="6108700" y="1990725"/>
          <p14:tracePt t="38343" x="6108700" y="2036763"/>
          <p14:tracePt t="38353" x="6108700" y="2089150"/>
          <p14:tracePt t="38363" x="6108700" y="2125663"/>
          <p14:tracePt t="38373" x="6108700" y="2143125"/>
          <p14:tracePt t="38386" x="6108700" y="2152650"/>
          <p14:tracePt t="38403" x="6108700" y="2160588"/>
          <p14:tracePt t="38420" x="6108700" y="2170113"/>
          <p14:tracePt t="38443" x="6099175" y="2170113"/>
          <p14:tracePt t="38453" x="6099175" y="2125663"/>
          <p14:tracePt t="38469" x="6099175" y="2062163"/>
          <p14:tracePt t="38486" x="6099175" y="1965325"/>
          <p14:tracePt t="38503" x="6099175" y="1919288"/>
          <p14:tracePt t="38520" x="6099175" y="1911350"/>
          <p14:tracePt t="38536" x="6099175" y="1901825"/>
          <p14:tracePt t="38573" x="6099175" y="1928813"/>
          <p14:tracePt t="38586" x="6099175" y="2000250"/>
          <p14:tracePt t="38603" x="6099175" y="2187575"/>
          <p14:tracePt t="38620" x="6099175" y="2259013"/>
          <p14:tracePt t="38636" x="6099175" y="2330450"/>
          <p14:tracePt t="38653" x="6099175" y="2347913"/>
          <p14:tracePt t="38693" x="6099175" y="2330450"/>
          <p14:tracePt t="38703" x="6099175" y="2224088"/>
          <p14:tracePt t="38719" x="6099175" y="2081213"/>
          <p14:tracePt t="38736" x="6099175" y="1884363"/>
          <p14:tracePt t="38753" x="6099175" y="1822450"/>
          <p14:tracePt t="38769" x="6099175" y="1812925"/>
          <p14:tracePt t="38786" x="6099175" y="1803400"/>
          <p14:tracePt t="38819" x="6099175" y="1830388"/>
          <p14:tracePt t="38836" x="6099175" y="2036763"/>
          <p14:tracePt t="38853" x="6099175" y="2232025"/>
          <p14:tracePt t="38869" x="6099175" y="2276475"/>
          <p14:tracePt t="38886" x="6099175" y="2312988"/>
          <p14:tracePt t="38903" x="6099175" y="2330450"/>
          <p14:tracePt t="38936" x="6099175" y="2295525"/>
          <p14:tracePt t="38953" x="6099175" y="2160588"/>
          <p14:tracePt t="38969" x="6099175" y="2116138"/>
          <p14:tracePt t="38986" x="6099175" y="2089150"/>
          <p14:tracePt t="39003" x="6099175" y="2081213"/>
          <p14:tracePt t="39019" x="6099175" y="2071688"/>
          <p14:tracePt t="39036" x="6099175" y="2089150"/>
          <p14:tracePt t="39053" x="6099175" y="2143125"/>
          <p14:tracePt t="39069" x="6099175" y="2224088"/>
          <p14:tracePt t="39086" x="6099175" y="2251075"/>
          <p14:tracePt t="39103" x="6099175" y="2259013"/>
          <p14:tracePt t="39120" x="6099175" y="2268538"/>
          <p14:tracePt t="39163" x="6099175" y="2251075"/>
          <p14:tracePt t="39173" x="6099175" y="2232025"/>
          <p14:tracePt t="39186" x="6099175" y="2214563"/>
          <p14:tracePt t="39203" x="6108700" y="2205038"/>
          <p14:tracePt t="39223" x="6108700" y="2197100"/>
          <p14:tracePt t="39253" x="6108700" y="2187575"/>
          <p14:tracePt t="39293" x="6116638" y="2179638"/>
          <p14:tracePt t="39304" x="6116638" y="2160588"/>
          <p14:tracePt t="39313" x="6126163" y="2152650"/>
          <p14:tracePt t="39323" x="6134100" y="2133600"/>
          <p14:tracePt t="39336" x="6134100" y="2116138"/>
          <p14:tracePt t="39353" x="6153150" y="2098675"/>
          <p14:tracePt t="39369" x="6153150" y="2089150"/>
          <p14:tracePt t="39386" x="6161088" y="2081213"/>
          <p14:tracePt t="39424" x="6161088" y="2071688"/>
          <p14:tracePt t="39453" x="6161088" y="2062163"/>
          <p14:tracePt t="39463" x="6143625" y="2054225"/>
          <p14:tracePt t="39473" x="6116638" y="2044700"/>
          <p14:tracePt t="39486" x="6089650" y="2027238"/>
          <p14:tracePt t="39503" x="6045200" y="2017713"/>
          <p14:tracePt t="39519" x="6027738" y="2009775"/>
          <p14:tracePt t="39536" x="6010275" y="2000250"/>
          <p14:tracePt t="39654" x="6018213" y="2000250"/>
          <p14:tracePt t="39664" x="6027738" y="2000250"/>
          <p14:tracePt t="39674" x="6045200" y="2000250"/>
          <p14:tracePt t="39686" x="6062663" y="2000250"/>
          <p14:tracePt t="39703" x="6089650" y="2000250"/>
          <p14:tracePt t="39736" x="6099175" y="2000250"/>
          <p14:tracePt t="39804" x="6099175" y="1990725"/>
          <p14:tracePt t="39814" x="6081713" y="1990725"/>
          <p14:tracePt t="39824" x="6062663" y="1982788"/>
          <p14:tracePt t="39836" x="6054725" y="1982788"/>
          <p14:tracePt t="39853" x="6037263" y="1973263"/>
          <p14:tracePt t="39869" x="6027738" y="1973263"/>
          <p14:tracePt t="39924" x="6037263" y="1973263"/>
          <p14:tracePt t="39934" x="6054725" y="1973263"/>
          <p14:tracePt t="39944" x="6089650" y="1973263"/>
          <p14:tracePt t="39954" x="6126163" y="1973263"/>
          <p14:tracePt t="39969" x="6143625" y="1973263"/>
          <p14:tracePt t="39986" x="6170613" y="1973263"/>
          <p14:tracePt t="40003" x="6180138" y="1973263"/>
          <p14:tracePt t="40064" x="6170613" y="1973263"/>
          <p14:tracePt t="40074" x="6143625" y="1965325"/>
          <p14:tracePt t="40084" x="6116638" y="1955800"/>
          <p14:tracePt t="40094" x="6089650" y="1938338"/>
          <p14:tracePt t="40105" x="6072188" y="1938338"/>
          <p14:tracePt t="40119" x="6062663" y="1938338"/>
          <p14:tracePt t="40136" x="6054725" y="1928813"/>
          <p14:tracePt t="40204" x="6072188" y="1928813"/>
          <p14:tracePt t="40214" x="6089650" y="1928813"/>
          <p14:tracePt t="40224" x="6108700" y="1928813"/>
          <p14:tracePt t="40236" x="6116638" y="1928813"/>
          <p14:tracePt t="40255" x="6126163" y="1928813"/>
          <p14:tracePt t="40324" x="6108700" y="1928813"/>
          <p14:tracePt t="40334" x="6089650" y="1928813"/>
          <p14:tracePt t="40344" x="6072188" y="1928813"/>
          <p14:tracePt t="40364" x="6062663" y="1928813"/>
          <p14:tracePt t="40464" x="6072188" y="1928813"/>
          <p14:tracePt t="40474" x="6081713" y="1928813"/>
          <p14:tracePt t="40504" x="6089650" y="1928813"/>
          <p14:tracePt t="40664" x="6089650" y="1938338"/>
          <p14:tracePt t="40684" x="6099175" y="1938338"/>
          <p14:tracePt t="40694" x="6108700" y="1946275"/>
          <p14:tracePt t="40705" x="6116638" y="1955800"/>
          <p14:tracePt t="40719" x="6126163" y="1965325"/>
          <p14:tracePt t="40736" x="6143625" y="1973263"/>
          <p14:tracePt t="40769" x="6153150" y="1982788"/>
          <p14:tracePt t="40924" x="6153150" y="1990725"/>
          <p14:tracePt t="40935" x="6153150" y="2000250"/>
          <p14:tracePt t="40944" x="6153150" y="2009775"/>
          <p14:tracePt t="40955" x="6153150" y="2027238"/>
          <p14:tracePt t="40969" x="6153150" y="2054225"/>
          <p14:tracePt t="40986" x="6153150" y="2133600"/>
          <p14:tracePt t="41002" x="6153150" y="2160588"/>
          <p14:tracePt t="41019" x="6153150" y="2197100"/>
          <p14:tracePt t="41036" x="6153150" y="2205038"/>
          <p14:tracePt t="41255" x="6153150" y="2214563"/>
          <p14:tracePt t="41265" x="6153150" y="2232025"/>
          <p14:tracePt t="41275" x="6153150" y="2251075"/>
          <p14:tracePt t="41286" x="6153150" y="2276475"/>
          <p14:tracePt t="41302" x="6153150" y="2303463"/>
          <p14:tracePt t="41319" x="6153150" y="2339975"/>
          <p14:tracePt t="41336" x="6153150" y="2366963"/>
          <p14:tracePt t="41369" x="6153150" y="2374900"/>
          <p14:tracePt t="41395" x="6153150" y="2384425"/>
          <p14:tracePt t="41485" x="6153150" y="2374900"/>
          <p14:tracePt t="41495" x="6153150" y="2339975"/>
          <p14:tracePt t="41505" x="6153150" y="2286000"/>
          <p14:tracePt t="41519" x="6153150" y="2214563"/>
          <p14:tracePt t="41536" x="6153150" y="2116138"/>
          <p14:tracePt t="41552" x="6143625" y="2089150"/>
          <p14:tracePt t="41569" x="6143625" y="2062163"/>
          <p14:tracePt t="41586" x="6134100" y="2062163"/>
          <p14:tracePt t="41602" x="6134100" y="2054225"/>
          <p14:tracePt t="41715" x="6134100" y="2062163"/>
          <p14:tracePt t="41725" x="6134100" y="2071688"/>
          <p14:tracePt t="41735" x="6134100" y="2081213"/>
          <p14:tracePt t="41745" x="6134100" y="2089150"/>
          <p14:tracePt t="41755" x="6126163" y="2089150"/>
          <p14:tracePt t="41769" x="6126163" y="2098675"/>
          <p14:tracePt t="41786" x="6126163" y="2108200"/>
          <p14:tracePt t="41825" x="6126163" y="2116138"/>
          <p14:tracePt t="41946" x="6126163" y="2108200"/>
          <p14:tracePt t="41955" x="6116638" y="2089150"/>
          <p14:tracePt t="41965" x="6108700" y="2054225"/>
          <p14:tracePt t="41976" x="6099175" y="2017713"/>
          <p14:tracePt t="41986" x="6089650" y="1965325"/>
          <p14:tracePt t="42002" x="6081713" y="1938338"/>
          <p14:tracePt t="42019" x="6081713" y="1893888"/>
          <p14:tracePt t="42036" x="6072188" y="1874838"/>
          <p14:tracePt t="42053" x="6072188" y="1866900"/>
          <p14:tracePt t="42086" x="6072188" y="1857375"/>
          <p14:tracePt t="42286" x="6072188" y="1884363"/>
          <p14:tracePt t="42296" x="6072188" y="1911350"/>
          <p14:tracePt t="42305" x="6072188" y="1965325"/>
          <p14:tracePt t="42319" x="6072188" y="2036763"/>
          <p14:tracePt t="42336" x="6089650" y="2187575"/>
          <p14:tracePt t="42352" x="6089650" y="2251075"/>
          <p14:tracePt t="42369" x="6099175" y="2322513"/>
          <p14:tracePt t="42386" x="6108700" y="2347913"/>
          <p14:tracePt t="42419" x="6108700" y="2357438"/>
          <p14:tracePt t="42816" x="6108700" y="2339975"/>
          <p14:tracePt t="42826" x="6108700" y="2330450"/>
          <p14:tracePt t="42846" x="6108700" y="2322513"/>
          <p14:tracePt t="42856" x="6108700" y="2312988"/>
          <p14:tracePt t="42916" x="6108700" y="2303463"/>
          <p14:tracePt t="43016" x="6108700" y="2295525"/>
          <p14:tracePt t="43026" x="6108700" y="2286000"/>
          <p14:tracePt t="43036" x="6108700" y="2276475"/>
          <p14:tracePt t="43056" x="6108700" y="2268538"/>
          <p14:tracePt t="43106" x="6108700" y="2259013"/>
          <p14:tracePt t="43216" x="6099175" y="2259013"/>
          <p14:tracePt t="43226" x="6089650" y="2259013"/>
          <p14:tracePt t="43236" x="6081713" y="2259013"/>
          <p14:tracePt t="43246" x="6072188" y="2251075"/>
          <p14:tracePt t="43266" x="6054725" y="2251075"/>
          <p14:tracePt t="43287" x="6045200" y="2251075"/>
          <p14:tracePt t="43306" x="6037263" y="2251075"/>
          <p14:tracePt t="43326" x="6027738" y="2251075"/>
          <p14:tracePt t="43336" x="6018213" y="2251075"/>
          <p14:tracePt t="43376" x="6010275" y="2251075"/>
          <p14:tracePt t="43386" x="6010275" y="2241550"/>
          <p14:tracePt t="43436" x="6000750" y="2241550"/>
          <p14:tracePt t="43897" x="6000750" y="2224088"/>
          <p14:tracePt t="43907" x="6000750" y="2205038"/>
          <p14:tracePt t="43917" x="6000750" y="2179638"/>
          <p14:tracePt t="43927" x="6000750" y="2143125"/>
          <p14:tracePt t="43937" x="6000750" y="2108200"/>
          <p14:tracePt t="43952" x="6000750" y="2062163"/>
          <p14:tracePt t="43969" x="6000750" y="2009775"/>
          <p14:tracePt t="43985" x="6000750" y="1990725"/>
          <p14:tracePt t="44002" x="6000750" y="1965325"/>
          <p14:tracePt t="44019" x="6000750" y="1946275"/>
          <p14:tracePt t="44035" x="6000750" y="1938338"/>
          <p14:tracePt t="44069" x="6000750" y="1928813"/>
          <p14:tracePt t="44177" x="6000750" y="1919288"/>
          <p14:tracePt t="44188" x="6000750" y="1911350"/>
          <p14:tracePt t="44197" x="6000750" y="1901825"/>
          <p14:tracePt t="44207" x="6000750" y="1893888"/>
          <p14:tracePt t="44238" x="6000750" y="1884363"/>
          <p14:tracePt t="44267" x="6000750" y="1874838"/>
          <p14:tracePt t="44277" x="6000750" y="1866900"/>
          <p14:tracePt t="44357" x="6000750" y="1857375"/>
          <p14:tracePt t="44827" x="6000750" y="1847850"/>
          <p14:tracePt t="44838" x="6000750" y="1830388"/>
          <p14:tracePt t="44847" x="6000750" y="1803400"/>
          <p14:tracePt t="44858" x="6000750" y="1768475"/>
          <p14:tracePt t="44869" x="6000750" y="1724025"/>
          <p14:tracePt t="44885" x="6000750" y="1670050"/>
          <p14:tracePt t="44902" x="6000750" y="1616075"/>
          <p14:tracePt t="44919" x="6000750" y="1598613"/>
          <p14:tracePt t="44952" x="6000750" y="1589088"/>
          <p14:tracePt t="45058" x="6000750" y="1608138"/>
          <p14:tracePt t="45068" x="6000750" y="1670050"/>
          <p14:tracePt t="45077" x="6010275" y="1776413"/>
          <p14:tracePt t="45088" x="6010275" y="1901825"/>
          <p14:tracePt t="45102" x="6018213" y="2036763"/>
          <p14:tracePt t="45119" x="6027738" y="2347913"/>
          <p14:tracePt t="45135" x="6037263" y="2465388"/>
          <p14:tracePt t="45152" x="6037263" y="2581275"/>
          <p14:tracePt t="45169" x="6045200" y="2625725"/>
          <p14:tracePt t="45202" x="6045200" y="2633663"/>
          <p14:tracePt t="45628" x="6045200" y="2625725"/>
          <p14:tracePt t="45638" x="6045200" y="2608263"/>
          <p14:tracePt t="45648" x="6045200" y="2589213"/>
          <p14:tracePt t="45658" x="6045200" y="2571750"/>
          <p14:tracePt t="45668" x="6045200" y="2554288"/>
          <p14:tracePt t="45685" x="6045200" y="2544763"/>
          <p14:tracePt t="45702" x="6045200" y="2517775"/>
          <p14:tracePt t="45719" x="6045200" y="2509838"/>
          <p14:tracePt t="46369" x="6045200" y="2500313"/>
          <p14:tracePt t="46419" x="6045200" y="2490788"/>
          <p14:tracePt t="46429" x="6045200" y="2482850"/>
          <p14:tracePt t="46439" x="6045200" y="2473325"/>
          <p14:tracePt t="46452" x="6045200" y="2465388"/>
          <p14:tracePt t="46469" x="6045200" y="2455863"/>
          <p14:tracePt t="46499" x="6045200" y="2446338"/>
          <p14:tracePt t="46719" x="6045200" y="2455863"/>
          <p14:tracePt t="46859" x="6037263" y="2455863"/>
          <p14:tracePt t="46869" x="6027738" y="2446338"/>
          <p14:tracePt t="46879" x="6018213" y="2428875"/>
          <p14:tracePt t="46889" x="6010275" y="2419350"/>
          <p14:tracePt t="46902" x="6000750" y="2401888"/>
          <p14:tracePt t="46929" x="6000750" y="2393950"/>
          <p14:tracePt t="46949" x="5991225" y="2393950"/>
          <p14:tracePt t="47479" x="5991225" y="2401888"/>
          <p14:tracePt t="47490" x="5991225" y="2411413"/>
          <p14:tracePt t="47499" x="6000750" y="2438400"/>
          <p14:tracePt t="47509" x="6000750" y="2446338"/>
          <p14:tracePt t="47519" x="6010275" y="2465388"/>
          <p14:tracePt t="47535" x="6018213" y="2482850"/>
          <p14:tracePt t="47552" x="6018213" y="2490788"/>
          <p14:tracePt t="47940" x="6027738" y="2490788"/>
          <p14:tracePt t="48620" x="6027738" y="2500313"/>
          <p14:tracePt t="49791" x="6037263" y="2500313"/>
          <p14:tracePt t="49811" x="6045200" y="2509838"/>
          <p14:tracePt t="49821" x="6072188" y="2517775"/>
          <p14:tracePt t="49831" x="6099175" y="2527300"/>
          <p14:tracePt t="49841" x="6126163" y="2527300"/>
          <p14:tracePt t="49851" x="6143625" y="2536825"/>
          <p14:tracePt t="49868" x="6161088" y="2544763"/>
          <p14:tracePt t="49885" x="6188075" y="2544763"/>
          <p14:tracePt t="49901" x="6205538" y="2544763"/>
          <p14:tracePt t="50641" x="6197600" y="2544763"/>
          <p14:tracePt t="50702" x="6188075" y="2544763"/>
          <p14:tracePt t="50712" x="6180138" y="2544763"/>
          <p14:tracePt t="50722" x="6170613" y="2544763"/>
          <p14:tracePt t="50735" x="6170613" y="2536825"/>
          <p14:tracePt t="50751" x="6161088" y="2536825"/>
          <p14:tracePt t="50768" x="6161088" y="2527300"/>
          <p14:tracePt t="50785" x="6153150" y="2527300"/>
          <p14:tracePt t="50982" x="6143625" y="2527300"/>
          <p14:tracePt t="51032" x="6134100" y="2527300"/>
          <p14:tracePt t="51052" x="6116638" y="2527300"/>
          <p14:tracePt t="51062" x="6099175" y="2527300"/>
          <p14:tracePt t="51072" x="6081713" y="2527300"/>
          <p14:tracePt t="51084" x="6054725" y="2527300"/>
          <p14:tracePt t="51102" x="6000750" y="2527300"/>
          <p14:tracePt t="51118" x="5973763" y="2527300"/>
          <p14:tracePt t="51135" x="5938838" y="2527300"/>
          <p14:tracePt t="51152" x="5911850" y="2527300"/>
          <p14:tracePt t="51168" x="5902325" y="2527300"/>
          <p14:tracePt t="51185" x="5894388" y="2527300"/>
          <p14:tracePt t="51218" x="5884863" y="2527300"/>
          <p14:tracePt t="51234" x="5875338" y="2527300"/>
          <p14:tracePt t="51532" x="5884863" y="2527300"/>
          <p14:tracePt t="51682" x="5894388" y="2527300"/>
          <p14:tracePt t="51863" x="5902325" y="2527300"/>
          <p14:tracePt t="52543" x="5911850" y="2527300"/>
          <p14:tracePt t="52573" x="5919788" y="2527300"/>
          <p14:tracePt t="52593" x="5929313" y="2527300"/>
          <p14:tracePt t="52623" x="5938838" y="2527300"/>
          <p14:tracePt t="52643" x="5946775" y="2527300"/>
          <p14:tracePt t="52653" x="5956300" y="2527300"/>
          <p14:tracePt t="52663" x="5973763" y="2544763"/>
          <p14:tracePt t="52673" x="5983288" y="2554288"/>
          <p14:tracePt t="52684" x="6000750" y="2571750"/>
          <p14:tracePt t="52701" x="6018213" y="2581275"/>
          <p14:tracePt t="52718" x="6045200" y="2608263"/>
          <p14:tracePt t="52734" x="6062663" y="2616200"/>
          <p14:tracePt t="52751" x="6072188" y="2625725"/>
          <p14:tracePt t="52768" x="6072188" y="2633663"/>
          <p14:tracePt t="52784" x="6081713" y="2633663"/>
          <p14:tracePt t="52801" x="6089650" y="2633663"/>
          <p14:tracePt t="52834" x="6099175" y="2633663"/>
          <p14:tracePt t="52851" x="6116638" y="2643188"/>
          <p14:tracePt t="52868" x="6161088" y="2670175"/>
          <p14:tracePt t="52884" x="6269038" y="2714625"/>
          <p14:tracePt t="52901" x="6330950" y="2741613"/>
          <p14:tracePt t="52918" x="6456363" y="2786063"/>
          <p14:tracePt t="52934" x="6545263" y="2822575"/>
          <p14:tracePt t="52951" x="6572250" y="2830513"/>
          <p14:tracePt t="52968" x="6589713" y="2840038"/>
          <p14:tracePt t="52984" x="6599238" y="2847975"/>
          <p14:tracePt t="53018" x="6599238" y="2857500"/>
          <p14:tracePt t="53244" x="6616700" y="2857500"/>
          <p14:tracePt t="53254" x="6626225" y="2874963"/>
          <p14:tracePt t="53263" x="6643688" y="2894013"/>
          <p14:tracePt t="53274" x="6670675" y="2928938"/>
          <p14:tracePt t="53284" x="6715125" y="3000375"/>
          <p14:tracePt t="53301" x="6759575" y="3081338"/>
          <p14:tracePt t="53318" x="6786563" y="3232150"/>
          <p14:tracePt t="53334" x="6796088" y="3303588"/>
          <p14:tracePt t="53351" x="6786563" y="3340100"/>
          <p14:tracePt t="53368" x="6705600" y="3394075"/>
          <p14:tracePt t="53384" x="6491288" y="3455988"/>
          <p14:tracePt t="53401" x="6367463" y="3465513"/>
          <p14:tracePt t="53418" x="6126163" y="3455988"/>
          <p14:tracePt t="53434" x="5946775" y="3394075"/>
          <p14:tracePt t="53451" x="5875338" y="3367088"/>
          <p14:tracePt t="53468" x="5768975" y="3303588"/>
          <p14:tracePt t="53484" x="5724525" y="3259138"/>
          <p14:tracePt t="53501" x="5697538" y="3241675"/>
          <p14:tracePt t="53518" x="5680075" y="3224213"/>
          <p14:tracePt t="53534" x="5661025" y="3214688"/>
          <p14:tracePt t="53568" x="5653088" y="3214688"/>
          <p14:tracePt t="53584" x="5653088" y="3205163"/>
          <p14:tracePt t="53601" x="5643563" y="3205163"/>
          <p14:tracePt t="53618" x="5616575" y="3197225"/>
          <p14:tracePt t="53634" x="5554663" y="3170238"/>
          <p14:tracePt t="53651" x="5518150" y="3160713"/>
          <p14:tracePt t="53668" x="5402263" y="3125788"/>
          <p14:tracePt t="53684" x="5276850" y="3108325"/>
          <p14:tracePt t="53701" x="5224463" y="3108325"/>
          <p14:tracePt t="53718" x="5099050" y="3108325"/>
          <p14:tracePt t="53734" x="4991100" y="3108325"/>
          <p14:tracePt t="53751" x="4938713" y="3125788"/>
          <p14:tracePt t="53768" x="4875213" y="3152775"/>
          <p14:tracePt t="53784" x="4822825" y="3179763"/>
          <p14:tracePt t="53801" x="4803775" y="3197225"/>
          <p14:tracePt t="53818" x="4776788" y="3214688"/>
          <p14:tracePt t="53834" x="4768850" y="3232150"/>
          <p14:tracePt t="53851" x="4759325" y="3241675"/>
          <p14:tracePt t="53868" x="4751388" y="3259138"/>
          <p14:tracePt t="53901" x="4751388" y="3268663"/>
          <p14:tracePt t="53918" x="4830763" y="3295650"/>
          <p14:tracePt t="53934" x="5170488" y="3340100"/>
          <p14:tracePt t="53951" x="5411788" y="3340100"/>
          <p14:tracePt t="53968" x="5768975" y="3330575"/>
          <p14:tracePt t="53984" x="5965825" y="3259138"/>
          <p14:tracePt t="54001" x="6000750" y="3232150"/>
          <p14:tracePt t="54018" x="6037263" y="3197225"/>
          <p14:tracePt t="54034" x="6045200" y="3170238"/>
          <p14:tracePt t="54051" x="6045200" y="3152775"/>
          <p14:tracePt t="54068" x="5973763" y="3071813"/>
          <p14:tracePt t="54084" x="5803900" y="2982913"/>
          <p14:tracePt t="54101" x="5715000" y="2965450"/>
          <p14:tracePt t="54118" x="5581650" y="2965450"/>
          <p14:tracePt t="54134" x="5537200" y="2965450"/>
          <p14:tracePt t="54168" x="5510213" y="2990850"/>
          <p14:tracePt t="54184" x="5518150" y="3108325"/>
          <p14:tracePt t="54201" x="5562600" y="3205163"/>
          <p14:tracePt t="54218" x="5803900" y="3455988"/>
          <p14:tracePt t="54234" x="6276975" y="3741738"/>
          <p14:tracePt t="54251" x="6491288" y="3776663"/>
          <p14:tracePt t="54267" x="6715125" y="3768725"/>
          <p14:tracePt t="54284" x="6813550" y="3697288"/>
          <p14:tracePt t="54301" x="6848475" y="3633788"/>
          <p14:tracePt t="54318" x="6867525" y="3438525"/>
          <p14:tracePt t="54334" x="6813550" y="3224213"/>
          <p14:tracePt t="54351" x="6742113" y="3133725"/>
          <p14:tracePt t="54368" x="6510338" y="2965450"/>
          <p14:tracePt t="54384" x="6323013" y="2894013"/>
          <p14:tracePt t="54401" x="6242050" y="2884488"/>
          <p14:tracePt t="54418" x="6180138" y="2884488"/>
          <p14:tracePt t="54434" x="6161088" y="2884488"/>
          <p14:tracePt t="54451" x="6161088" y="2901950"/>
          <p14:tracePt t="54467" x="6170613" y="3044825"/>
          <p14:tracePt t="54484" x="6286500" y="3232150"/>
          <p14:tracePt t="54501" x="6375400" y="3313113"/>
          <p14:tracePt t="54517" x="6581775" y="3438525"/>
          <p14:tracePt t="54534" x="6653213" y="3455988"/>
          <p14:tracePt t="54551" x="6724650" y="3465513"/>
          <p14:tracePt t="54567" x="6742113" y="3446463"/>
          <p14:tracePt t="54584" x="6751638" y="3286125"/>
          <p14:tracePt t="54601" x="6732588" y="3179763"/>
          <p14:tracePt t="54617" x="6608763" y="3009900"/>
          <p14:tracePt t="54634" x="6438900" y="2884488"/>
          <p14:tracePt t="54651" x="6340475" y="2857500"/>
          <p14:tracePt t="54667" x="6170613" y="2840038"/>
          <p14:tracePt t="54684" x="6126163" y="2840038"/>
          <p14:tracePt t="54701" x="6081713" y="2847975"/>
          <p14:tracePt t="54717" x="6062663" y="2857500"/>
          <p14:tracePt t="54734" x="6054725" y="2867025"/>
          <p14:tracePt t="54825" x="6081713" y="2867025"/>
          <p14:tracePt t="54835" x="6134100" y="2867025"/>
          <p14:tracePt t="54845" x="6215063" y="2830513"/>
          <p14:tracePt t="54855" x="6340475" y="2795588"/>
          <p14:tracePt t="54867" x="6465888" y="2751138"/>
          <p14:tracePt t="54884" x="6751638" y="2652713"/>
          <p14:tracePt t="54901" x="6858000" y="2608263"/>
          <p14:tracePt t="54917" x="7000875" y="2571750"/>
          <p14:tracePt t="54934" x="7081838" y="2544763"/>
          <p14:tracePt t="54951" x="7099300" y="2544763"/>
          <p14:tracePt t="54967" x="7116763" y="2544763"/>
          <p14:tracePt t="55001" x="7126288" y="2544763"/>
          <p14:tracePt t="55036" x="7134225" y="2544763"/>
          <p14:tracePt t="55045" x="7143750" y="2544763"/>
          <p14:tracePt t="55055" x="7161213" y="2544763"/>
          <p14:tracePt t="55067" x="7180263" y="2544763"/>
          <p14:tracePt t="55084" x="7232650" y="2544763"/>
          <p14:tracePt t="55101" x="7259638" y="2544763"/>
          <p14:tracePt t="55117" x="7331075" y="2589213"/>
          <p14:tracePt t="55134" x="7402513" y="2625725"/>
          <p14:tracePt t="55151" x="7429500" y="2652713"/>
          <p14:tracePt t="55168" x="7466013" y="2679700"/>
          <p14:tracePt t="55184" x="7491413" y="2687638"/>
          <p14:tracePt t="55201" x="7491413" y="2697163"/>
          <p14:tracePt t="55234" x="7500938" y="2697163"/>
          <p14:tracePt t="55315" x="7500938" y="2705100"/>
          <p14:tracePt t="55336" x="7500938" y="2714625"/>
          <p14:tracePt t="55345" x="7500938" y="2724150"/>
          <p14:tracePt t="55355" x="7500938" y="2732088"/>
          <p14:tracePt t="55367" x="7483475" y="2751138"/>
          <p14:tracePt t="55384" x="7466013" y="2768600"/>
          <p14:tracePt t="55401" x="7429500" y="2803525"/>
          <p14:tracePt t="55417" x="7402513" y="2830513"/>
          <p14:tracePt t="55434" x="7385050" y="2840038"/>
          <p14:tracePt t="55451" x="7367588" y="2847975"/>
          <p14:tracePt t="55486" x="7358063" y="2847975"/>
          <p14:tracePt t="55525" x="7358063" y="2857500"/>
          <p14:tracePt t="55536" x="7348538" y="2857500"/>
          <p14:tracePt t="55545" x="7340600" y="2857500"/>
          <p14:tracePt t="55565" x="7331075" y="2867025"/>
          <p14:tracePt t="55575" x="7323138" y="2874963"/>
          <p14:tracePt t="55586" x="7313613" y="2874963"/>
          <p14:tracePt t="55601" x="7304088" y="2884488"/>
          <p14:tracePt t="55617" x="7296150" y="2884488"/>
          <p14:tracePt t="55634" x="7286625" y="2884488"/>
          <p14:tracePt t="55651" x="7277100" y="2901950"/>
          <p14:tracePt t="55684" x="7269163" y="2901950"/>
          <p14:tracePt t="55706" x="7259638" y="2911475"/>
          <p14:tracePt t="55926" x="7242175" y="2911475"/>
          <p14:tracePt t="55936" x="7188200" y="2919413"/>
          <p14:tracePt t="55945" x="7099300" y="2928938"/>
          <p14:tracePt t="55955" x="6965950" y="2946400"/>
          <p14:tracePt t="55967" x="6823075" y="2982913"/>
          <p14:tracePt t="55984" x="6661150" y="3000375"/>
          <p14:tracePt t="56001" x="6429375" y="3017838"/>
          <p14:tracePt t="56017" x="6296025" y="3017838"/>
          <p14:tracePt t="56034" x="6259513" y="3017838"/>
          <p14:tracePt t="56051" x="6224588" y="3017838"/>
          <p14:tracePt t="56067" x="6205538" y="3017838"/>
          <p14:tracePt t="60756" x="6215063" y="3017838"/>
          <p14:tracePt t="60766" x="6224588" y="3017838"/>
          <p14:tracePt t="60776" x="6251575" y="3027363"/>
          <p14:tracePt t="60786" x="6303963" y="3027363"/>
          <p14:tracePt t="60800" x="6367463" y="3054350"/>
          <p14:tracePt t="60817" x="6491288" y="3089275"/>
          <p14:tracePt t="60833" x="6554788" y="3098800"/>
          <p14:tracePt t="60850" x="6626225" y="3108325"/>
          <p14:tracePt t="60867" x="6688138" y="3108325"/>
          <p14:tracePt t="60883" x="6715125" y="3108325"/>
          <p14:tracePt t="60900" x="6751638" y="3108325"/>
          <p14:tracePt t="60917" x="6777038" y="3089275"/>
          <p14:tracePt t="60933" x="6796088" y="3081338"/>
          <p14:tracePt t="60950" x="6823075" y="3062288"/>
          <p14:tracePt t="60967" x="6840538" y="3044825"/>
          <p14:tracePt t="60983" x="6858000" y="3027363"/>
          <p14:tracePt t="61000" x="6867525" y="3017838"/>
          <p14:tracePt t="61017" x="6875463" y="3017838"/>
          <p14:tracePt t="61050" x="6875463" y="3009900"/>
          <p14:tracePt t="61067" x="6884988" y="3009900"/>
          <p14:tracePt t="61107" x="6894513" y="3009900"/>
          <p14:tracePt t="61127" x="6911975" y="3009900"/>
          <p14:tracePt t="61147" x="6919913" y="3009900"/>
          <p14:tracePt t="61157" x="6929438" y="3009900"/>
          <p14:tracePt t="61167" x="6938963" y="3017838"/>
          <p14:tracePt t="61177" x="6946900" y="3027363"/>
          <p14:tracePt t="61187" x="6956425" y="3036888"/>
          <p14:tracePt t="61200" x="6956425" y="3044825"/>
          <p14:tracePt t="61217" x="6965950" y="3054350"/>
          <p14:tracePt t="61237" x="6965950" y="3062288"/>
          <p14:tracePt t="61287" x="6956425" y="3054350"/>
          <p14:tracePt t="61297" x="6946900" y="3017838"/>
          <p14:tracePt t="61307" x="6929438" y="2982913"/>
          <p14:tracePt t="61317" x="6911975" y="2938463"/>
          <p14:tracePt t="61333" x="6894513" y="2911475"/>
          <p14:tracePt t="61350" x="6884988" y="2884488"/>
          <p14:tracePt t="61367" x="6884988" y="2867025"/>
          <p14:tracePt t="61400" x="6884988" y="2857500"/>
          <p14:tracePt t="61497" x="6884988" y="2874963"/>
          <p14:tracePt t="61507" x="6884988" y="2884488"/>
          <p14:tracePt t="61527" x="6884988" y="2901950"/>
          <p14:tracePt t="61587" x="6875463" y="2901950"/>
          <p14:tracePt t="61607" x="6867525" y="2901950"/>
          <p14:tracePt t="61617" x="6858000" y="2901950"/>
          <p14:tracePt t="61627" x="6848475" y="2894013"/>
          <p14:tracePt t="61637" x="6840538" y="2857500"/>
          <p14:tracePt t="61650" x="6823075" y="2830513"/>
          <p14:tracePt t="61667" x="6813550" y="2795588"/>
          <p14:tracePt t="61683" x="6813550" y="2776538"/>
          <p14:tracePt t="61700" x="6804025" y="2759075"/>
          <p14:tracePt t="61757" x="6804025" y="2768600"/>
          <p14:tracePt t="61767" x="6813550" y="2822575"/>
          <p14:tracePt t="61777" x="6823075" y="2911475"/>
          <p14:tracePt t="61787" x="6840538" y="3000375"/>
          <p14:tracePt t="61800" x="6848475" y="3089275"/>
          <p14:tracePt t="61817" x="6867525" y="3170238"/>
          <p14:tracePt t="61833" x="6867525" y="3187700"/>
          <p14:tracePt t="61850" x="6867525" y="3197225"/>
          <p14:tracePt t="61883" x="6867525" y="3179763"/>
          <p14:tracePt t="61900" x="6848475" y="3089275"/>
          <p14:tracePt t="61917" x="6831013" y="3027363"/>
          <p14:tracePt t="61933" x="6831013" y="3009900"/>
          <p14:tracePt t="61950" x="6823075" y="3000375"/>
          <p14:tracePt t="61967" x="6823075" y="2990850"/>
          <p14:tracePt t="62007" x="6823075" y="3009900"/>
          <p14:tracePt t="62018" x="6823075" y="3044825"/>
          <p14:tracePt t="62033" x="6823075" y="3071813"/>
          <p14:tracePt t="62050" x="6831013" y="3108325"/>
          <p14:tracePt t="62067" x="6831013" y="3116263"/>
          <p14:tracePt t="62118" x="6831013" y="3108325"/>
          <p14:tracePt t="62128" x="6831013" y="3071813"/>
          <p14:tracePt t="62138" x="6831013" y="3044825"/>
          <p14:tracePt t="62150" x="6831013" y="3027363"/>
          <p14:tracePt t="62166" x="6831013" y="3009900"/>
          <p14:tracePt t="62183" x="6831013" y="2990850"/>
          <p14:tracePt t="62238" x="6831013" y="3017838"/>
          <p14:tracePt t="62248" x="6840538" y="3098800"/>
          <p14:tracePt t="62258" x="6848475" y="3197225"/>
          <p14:tracePt t="62268" x="6867525" y="3259138"/>
          <p14:tracePt t="62283" x="6875463" y="3313113"/>
          <p14:tracePt t="62300" x="6884988" y="3340100"/>
          <p14:tracePt t="62317" x="6884988" y="3348038"/>
          <p14:tracePt t="62350" x="6875463" y="3276600"/>
          <p14:tracePt t="62366" x="6867525" y="3179763"/>
          <p14:tracePt t="62383" x="6840538" y="3027363"/>
          <p14:tracePt t="62400" x="6831013" y="2965450"/>
          <p14:tracePt t="62433" x="6831013" y="2955925"/>
          <p14:tracePt t="62458" x="6831013" y="2982913"/>
          <p14:tracePt t="62469" x="6831013" y="3027363"/>
          <p14:tracePt t="62483" x="6840538" y="3081338"/>
          <p14:tracePt t="62500" x="6848475" y="3125788"/>
          <p14:tracePt t="62517" x="6848475" y="3133725"/>
          <p14:tracePt t="62533" x="6858000" y="3143250"/>
          <p14:tracePt t="62566" x="6858000" y="3125788"/>
          <p14:tracePt t="62583" x="6848475" y="3044825"/>
          <p14:tracePt t="62600" x="6840538" y="3000375"/>
          <p14:tracePt t="62616" x="6840538" y="2982913"/>
          <p14:tracePt t="62650" x="6840538" y="2973388"/>
          <p14:tracePt t="62788" x="6831013" y="2973388"/>
          <p14:tracePt t="62798" x="6831013" y="2955925"/>
          <p14:tracePt t="62808" x="6823075" y="2938463"/>
          <p14:tracePt t="62819" x="6813550" y="2938463"/>
          <p14:tracePt t="62833" x="6813550" y="2928938"/>
          <p14:tracePt t="62850" x="6813550" y="2919413"/>
          <p14:tracePt t="62908" x="6813550" y="2928938"/>
          <p14:tracePt t="62919" x="6813550" y="2965450"/>
          <p14:tracePt t="62928" x="6813550" y="3000375"/>
          <p14:tracePt t="62938" x="6813550" y="3017838"/>
          <p14:tracePt t="62950" x="6813550" y="3036888"/>
          <p14:tracePt t="62966" x="6813550" y="3054350"/>
          <p14:tracePt t="63028" x="6804025" y="3054350"/>
          <p14:tracePt t="63048" x="6796088" y="3044825"/>
          <p14:tracePt t="63058" x="6786563" y="3044825"/>
          <p14:tracePt t="63069" x="6786563" y="3027363"/>
          <p14:tracePt t="63098" x="6777038" y="3017838"/>
          <p14:tracePt t="63168" x="6777038" y="3027363"/>
          <p14:tracePt t="63178" x="6777038" y="3054350"/>
          <p14:tracePt t="63188" x="6777038" y="3081338"/>
          <p14:tracePt t="63200" x="6777038" y="3098800"/>
          <p14:tracePt t="63216" x="6777038" y="3108325"/>
          <p14:tracePt t="63233" x="6777038" y="3125788"/>
          <p14:tracePt t="63298" x="6777038" y="3116263"/>
          <p14:tracePt t="63309" x="6769100" y="3071813"/>
          <p14:tracePt t="63319" x="6751638" y="3017838"/>
          <p14:tracePt t="63333" x="6742113" y="2973388"/>
          <p14:tracePt t="63350" x="6715125" y="2919413"/>
          <p14:tracePt t="63366" x="6715125" y="2911475"/>
          <p14:tracePt t="63383" x="6715125" y="2901950"/>
          <p14:tracePt t="63439" x="6705600" y="2928938"/>
          <p14:tracePt t="63449" x="6705600" y="2982913"/>
          <p14:tracePt t="63459" x="6705600" y="3027363"/>
          <p14:tracePt t="63469" x="6705600" y="3062288"/>
          <p14:tracePt t="63483" x="6705600" y="3081338"/>
          <p14:tracePt t="63500" x="6705600" y="3098800"/>
          <p14:tracePt t="63519" x="6705600" y="3108325"/>
          <p14:tracePt t="63719" x="6697663" y="3108325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767" t="24136" r="35385" b="10539"/>
          <a:stretch/>
        </p:blipFill>
        <p:spPr>
          <a:xfrm>
            <a:off x="3497179" y="176388"/>
            <a:ext cx="4940968" cy="651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4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223"/>
    </mc:Choice>
    <mc:Fallback xmlns="">
      <p:transition advTm="1072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621" x="6643688" y="3036888"/>
          <p14:tracePt t="46675" x="6269038" y="2374900"/>
          <p14:tracePt t="46687" x="6251575" y="2276475"/>
          <p14:tracePt t="46704" x="6242050" y="2081213"/>
          <p14:tracePt t="46721" x="6269038" y="1911350"/>
          <p14:tracePt t="46738" x="6330950" y="1839913"/>
          <p14:tracePt t="46754" x="6589713" y="1660525"/>
          <p14:tracePt t="46771" x="6902450" y="1527175"/>
          <p14:tracePt t="46787" x="7010400" y="1500188"/>
          <p14:tracePt t="46804" x="7143750" y="1490663"/>
          <p14:tracePt t="46821" x="7188200" y="1490663"/>
          <p14:tracePt t="46872" x="7188200" y="1509713"/>
          <p14:tracePt t="46881" x="7180263" y="1527175"/>
          <p14:tracePt t="46892" x="7134225" y="1554163"/>
          <p14:tracePt t="46904" x="7099300" y="1589088"/>
          <p14:tracePt t="46921" x="7045325" y="1616075"/>
          <p14:tracePt t="46937" x="6938963" y="1643063"/>
          <p14:tracePt t="46954" x="6884988" y="1652588"/>
          <p14:tracePt t="46971" x="6875463" y="1652588"/>
          <p14:tracePt t="46987" x="6858000" y="1652588"/>
          <p14:tracePt t="47112" x="6848475" y="1652588"/>
          <p14:tracePt t="47132" x="6840538" y="1652588"/>
          <p14:tracePt t="47142" x="6831013" y="1660525"/>
          <p14:tracePt t="47162" x="6823075" y="1660525"/>
          <p14:tracePt t="47173" x="6813550" y="1660525"/>
          <p14:tracePt t="47192" x="6813550" y="1670050"/>
          <p14:tracePt t="47392" x="6813550" y="1687513"/>
          <p14:tracePt t="47402" x="6796088" y="1741488"/>
          <p14:tracePt t="47412" x="6769100" y="1884363"/>
          <p14:tracePt t="47423" x="6661150" y="2268538"/>
          <p14:tracePt t="47437" x="6562725" y="2670175"/>
          <p14:tracePt t="47454" x="6313488" y="3679825"/>
          <p14:tracePt t="47471" x="6224588" y="4133850"/>
          <p14:tracePt t="47487" x="6081713" y="4803775"/>
          <p14:tracePt t="47504" x="6010275" y="5072063"/>
          <p14:tracePt t="47521" x="6000750" y="5126038"/>
          <p14:tracePt t="47537" x="5991225" y="5153025"/>
          <p14:tracePt t="47554" x="5983288" y="5153025"/>
          <p14:tracePt t="47587" x="5938838" y="5000625"/>
          <p14:tracePt t="47604" x="5884863" y="4759325"/>
          <p14:tracePt t="47620" x="5875338" y="4670425"/>
          <p14:tracePt t="47637" x="5867400" y="4608513"/>
          <p14:tracePt t="47654" x="5857875" y="4581525"/>
          <p14:tracePt t="47713" x="5840413" y="4581525"/>
          <p14:tracePt t="47723" x="5795963" y="4608513"/>
          <p14:tracePt t="47732" x="5732463" y="4652963"/>
          <p14:tracePt t="47743" x="5643563" y="4705350"/>
          <p14:tracePt t="47754" x="5537200" y="4759325"/>
          <p14:tracePt t="47770" x="5438775" y="4776788"/>
          <p14:tracePt t="47787" x="5268913" y="4768850"/>
          <p14:tracePt t="47804" x="5170488" y="4670425"/>
          <p14:tracePt t="47820" x="5116513" y="4572000"/>
          <p14:tracePt t="47837" x="5116513" y="4241800"/>
          <p14:tracePt t="47854" x="5357813" y="3919538"/>
          <p14:tracePt t="47870" x="5643563" y="3724275"/>
          <p14:tracePt t="47873" x="5965825" y="3616325"/>
          <p14:tracePt t="47887" x="6242050" y="3589338"/>
          <p14:tracePt t="47904" x="6562725" y="3633788"/>
          <p14:tracePt t="47920" x="6643688" y="3705225"/>
          <p14:tracePt t="47937" x="6804025" y="4037013"/>
          <p14:tracePt t="47954" x="6840538" y="4348163"/>
          <p14:tracePt t="47970" x="6831013" y="4429125"/>
          <p14:tracePt t="47987" x="6759575" y="4537075"/>
          <p14:tracePt t="48004" x="6608763" y="4581525"/>
          <p14:tracePt t="48020" x="6537325" y="4581525"/>
          <p14:tracePt t="48037" x="6429375" y="4537075"/>
          <p14:tracePt t="48054" x="6394450" y="4500563"/>
          <p14:tracePt t="48070" x="6384925" y="4483100"/>
          <p14:tracePt t="48087" x="6375400" y="4465638"/>
          <p14:tracePt t="48313" x="6375400" y="4473575"/>
          <p14:tracePt t="48323" x="6375400" y="4491038"/>
          <p14:tracePt t="48333" x="6375400" y="4510088"/>
          <p14:tracePt t="48343" x="6375400" y="4537075"/>
          <p14:tracePt t="48354" x="6375400" y="4562475"/>
          <p14:tracePt t="48370" x="6375400" y="4589463"/>
          <p14:tracePt t="48387" x="6375400" y="4625975"/>
          <p14:tracePt t="48404" x="6375400" y="4643438"/>
          <p14:tracePt t="48420" x="6375400" y="4652963"/>
          <p14:tracePt t="48503" x="6375400" y="4660900"/>
          <p14:tracePt t="48514" x="6384925" y="4670425"/>
          <p14:tracePt t="48523" x="6394450" y="4679950"/>
          <p14:tracePt t="48537" x="6402388" y="4679950"/>
          <p14:tracePt t="48554" x="6429375" y="4697413"/>
          <p14:tracePt t="48570" x="6438900" y="4697413"/>
          <p14:tracePt t="48587" x="6456363" y="4697413"/>
          <p14:tracePt t="48904" x="6465888" y="4705350"/>
          <p14:tracePt t="48914" x="6491288" y="4724400"/>
          <p14:tracePt t="48924" x="6545263" y="4759325"/>
          <p14:tracePt t="48937" x="6608763" y="4813300"/>
          <p14:tracePt t="48954" x="6751638" y="4911725"/>
          <p14:tracePt t="48970" x="6804025" y="4946650"/>
          <p14:tracePt t="48987" x="6867525" y="4983163"/>
          <p14:tracePt t="49004" x="6875463" y="4991100"/>
          <p14:tracePt t="49020" x="6894513" y="4991100"/>
          <p14:tracePt t="49037" x="6902450" y="5000625"/>
          <p14:tracePt t="50972" x="6902450" y="4983163"/>
          <p14:tracePt t="50982" x="6867525" y="4894263"/>
          <p14:tracePt t="50992" x="6823075" y="4741863"/>
          <p14:tracePt t="51003" x="6732588" y="4518025"/>
          <p14:tracePt t="51020" x="6634163" y="4286250"/>
          <p14:tracePt t="51037" x="6384925" y="3902075"/>
          <p14:tracePt t="51053" x="5911850" y="3517900"/>
          <p14:tracePt t="51070" x="5608638" y="3394075"/>
          <p14:tracePt t="51087" x="5116513" y="3286125"/>
          <p14:tracePt t="51103" x="4768850" y="3330575"/>
          <p14:tracePt t="51120" x="4633913" y="3394075"/>
          <p14:tracePt t="51137" x="4456113" y="3544888"/>
          <p14:tracePt t="51153" x="4295775" y="3875088"/>
          <p14:tracePt t="51170" x="4276725" y="4062413"/>
          <p14:tracePt t="51187" x="4303713" y="4340225"/>
          <p14:tracePt t="51203" x="4429125" y="4491038"/>
          <p14:tracePt t="51220" x="4562475" y="4572000"/>
          <p14:tracePt t="51237" x="4857750" y="4598988"/>
          <p14:tracePt t="51253" x="5170488" y="4411663"/>
          <p14:tracePt t="51270" x="5340350" y="4205288"/>
          <p14:tracePt t="51287" x="5670550" y="3544888"/>
          <p14:tracePt t="51303" x="5741988" y="3224213"/>
          <p14:tracePt t="51320" x="5751513" y="3160713"/>
          <p14:tracePt t="51337" x="5751513" y="3125788"/>
          <p14:tracePt t="51353" x="5724525" y="3125788"/>
          <p14:tracePt t="51370" x="5688013" y="3152775"/>
          <p14:tracePt t="51387" x="5491163" y="3554413"/>
          <p14:tracePt t="51403" x="5402263" y="4108450"/>
          <p14:tracePt t="51420" x="5411788" y="4295775"/>
          <p14:tracePt t="51437" x="5518150" y="4500563"/>
          <p14:tracePt t="51453" x="5653088" y="4589463"/>
          <p14:tracePt t="51470" x="5741988" y="4589463"/>
          <p14:tracePt t="51487" x="5929313" y="4411663"/>
          <p14:tracePt t="51503" x="6134100" y="3643313"/>
          <p14:tracePt t="51520" x="6143625" y="3394075"/>
          <p14:tracePt t="51537" x="6143625" y="3205163"/>
          <p14:tracePt t="51553" x="6099175" y="3160713"/>
          <p14:tracePt t="51570" x="6062663" y="3160713"/>
          <p14:tracePt t="51587" x="5929313" y="3313113"/>
          <p14:tracePt t="51603" x="5724525" y="3929063"/>
          <p14:tracePt t="51620" x="5724525" y="4170363"/>
          <p14:tracePt t="51637" x="5741988" y="4483100"/>
          <p14:tracePt t="51653" x="5830888" y="4625975"/>
          <p14:tracePt t="51670" x="5867400" y="4660900"/>
          <p14:tracePt t="51687" x="5983288" y="4660900"/>
          <p14:tracePt t="51703" x="6170613" y="4330700"/>
          <p14:tracePt t="51720" x="6232525" y="4000500"/>
          <p14:tracePt t="51737" x="6259513" y="3697288"/>
          <p14:tracePt t="51753" x="6259513" y="3616325"/>
          <p14:tracePt t="51770" x="6215063" y="3608388"/>
          <p14:tracePt t="51787" x="6010275" y="3732213"/>
          <p14:tracePt t="51803" x="5589588" y="4322763"/>
          <p14:tracePt t="51820" x="5411788" y="4724400"/>
          <p14:tracePt t="51837" x="5259388" y="5251450"/>
          <p14:tracePt t="51853" x="5251450" y="5419725"/>
          <p14:tracePt t="51870" x="5251450" y="5446713"/>
          <p14:tracePt t="51887" x="5286375" y="5456238"/>
          <p14:tracePt t="51903" x="5545138" y="5133975"/>
          <p14:tracePt t="51920" x="5857875" y="4473575"/>
          <p14:tracePt t="51937" x="6126163" y="3554413"/>
          <p14:tracePt t="51953" x="6170613" y="3259138"/>
          <p14:tracePt t="51970" x="6170613" y="3205163"/>
          <p14:tracePt t="51987" x="6170613" y="3197225"/>
          <p14:tracePt t="52003" x="5991225" y="3357563"/>
          <p14:tracePt t="52020" x="5741988" y="3759200"/>
          <p14:tracePt t="52037" x="5322888" y="4795838"/>
          <p14:tracePt t="52053" x="5187950" y="5429250"/>
          <p14:tracePt t="52070" x="5187950" y="5545138"/>
          <p14:tracePt t="52087" x="5187950" y="5643563"/>
          <p14:tracePt t="52103" x="5224463" y="5653088"/>
          <p14:tracePt t="52120" x="5276850" y="5589588"/>
          <p14:tracePt t="52137" x="5670550" y="4741863"/>
          <p14:tracePt t="52153" x="5840413" y="4160838"/>
          <p14:tracePt t="52170" x="5848350" y="4071938"/>
          <p14:tracePt t="52187" x="5848350" y="4010025"/>
          <p14:tracePt t="52203" x="5830888" y="4010025"/>
          <p14:tracePt t="52220" x="5732463" y="4116388"/>
          <p14:tracePt t="52237" x="5348288" y="4786313"/>
          <p14:tracePt t="52253" x="5187950" y="5187950"/>
          <p14:tracePt t="52270" x="5160963" y="5276850"/>
          <p14:tracePt t="52287" x="5160963" y="5322888"/>
          <p14:tracePt t="52303" x="5180013" y="5322888"/>
          <p14:tracePt t="52320" x="5251450" y="5205413"/>
          <p14:tracePt t="52337" x="5589588" y="4500563"/>
          <p14:tracePt t="52353" x="5705475" y="4197350"/>
          <p14:tracePt t="52370" x="5724525" y="4152900"/>
          <p14:tracePt t="52387" x="5732463" y="4108450"/>
          <p14:tracePt t="52444" x="5715000" y="4125913"/>
          <p14:tracePt t="52454" x="5705475" y="4152900"/>
          <p14:tracePt t="52464" x="5688013" y="4179888"/>
          <p14:tracePt t="52474" x="5680075" y="4205288"/>
          <p14:tracePt t="52486" x="5680075" y="4224338"/>
          <p14:tracePt t="52503" x="5680075" y="4241800"/>
          <p14:tracePt t="52520" x="5680075" y="4259263"/>
          <p14:tracePt t="52537" x="5680075" y="4276725"/>
          <p14:tracePt t="52553" x="5680075" y="4286250"/>
          <p14:tracePt t="52570" x="5688013" y="4286250"/>
          <p14:tracePt t="52587" x="5705475" y="4286250"/>
          <p14:tracePt t="52604" x="5724525" y="4286250"/>
          <p14:tracePt t="52636" x="5732463" y="4286250"/>
          <p14:tracePt t="52734" x="5741988" y="4286250"/>
          <p14:tracePt t="52744" x="5741988" y="4295775"/>
          <p14:tracePt t="52754" x="5759450" y="4313238"/>
          <p14:tracePt t="52764" x="5768975" y="4340225"/>
          <p14:tracePt t="52774" x="5786438" y="4357688"/>
          <p14:tracePt t="52786" x="5813425" y="4375150"/>
          <p14:tracePt t="52804" x="5857875" y="4402138"/>
          <p14:tracePt t="52820" x="5884863" y="4411663"/>
          <p14:tracePt t="52836" x="5911850" y="4411663"/>
          <p14:tracePt t="52854" x="5938838" y="4384675"/>
          <p14:tracePt t="52870" x="5946775" y="4340225"/>
          <p14:tracePt t="52886" x="5946775" y="4241800"/>
          <p14:tracePt t="52904" x="5929313" y="4197350"/>
          <p14:tracePt t="52920" x="5894388" y="4170363"/>
          <p14:tracePt t="52936" x="5768975" y="4152900"/>
          <p14:tracePt t="52954" x="5634038" y="4187825"/>
          <p14:tracePt t="52970" x="5572125" y="4251325"/>
          <p14:tracePt t="52986" x="5438775" y="4518025"/>
          <p14:tracePt t="53003" x="5411788" y="4724400"/>
          <p14:tracePt t="53020" x="5411788" y="4795838"/>
          <p14:tracePt t="53036" x="5438775" y="4875213"/>
          <p14:tracePt t="53054" x="5483225" y="4911725"/>
          <p14:tracePt t="53070" x="5510213" y="4911725"/>
          <p14:tracePt t="53086" x="5554663" y="4919663"/>
          <p14:tracePt t="53104" x="5589588" y="4919663"/>
          <p14:tracePt t="53535" x="5589588" y="4929188"/>
          <p14:tracePt t="53555" x="5589588" y="4946650"/>
          <p14:tracePt t="53565" x="5589588" y="4973638"/>
          <p14:tracePt t="53575" x="5589588" y="5000625"/>
          <p14:tracePt t="53586" x="5589588" y="5018088"/>
          <p14:tracePt t="53603" x="5589588" y="5037138"/>
          <p14:tracePt t="53620" x="5589588" y="5062538"/>
          <p14:tracePt t="53636" x="5589588" y="5072063"/>
          <p14:tracePt t="53670" x="5599113" y="5072063"/>
          <p14:tracePt t="53686" x="5643563" y="5027613"/>
          <p14:tracePt t="53703" x="5680075" y="4938713"/>
          <p14:tracePt t="53720" x="5830888" y="4562475"/>
          <p14:tracePt t="53736" x="5919788" y="4205288"/>
          <p14:tracePt t="53753" x="5938838" y="4098925"/>
          <p14:tracePt t="53770" x="5938838" y="3983038"/>
          <p14:tracePt t="53786" x="5938838" y="3956050"/>
          <p14:tracePt t="53803" x="5938838" y="3946525"/>
          <p14:tracePt t="53836" x="5919788" y="3990975"/>
          <p14:tracePt t="53853" x="5848350" y="4133850"/>
          <p14:tracePt t="53870" x="5653088" y="4751388"/>
          <p14:tracePt t="53886" x="5554663" y="5180013"/>
          <p14:tracePt t="53903" x="5537200" y="5276850"/>
          <p14:tracePt t="53920" x="5527675" y="5348288"/>
          <p14:tracePt t="53936" x="5527675" y="5357813"/>
          <p14:tracePt t="53953" x="5518150" y="5348288"/>
          <p14:tracePt t="53970" x="5518150" y="4751388"/>
          <p14:tracePt t="53986" x="5518150" y="4071938"/>
          <p14:tracePt t="54003" x="5518150" y="3938588"/>
          <p14:tracePt t="54020" x="5518150" y="3795713"/>
          <p14:tracePt t="54036" x="5518150" y="3776663"/>
          <p14:tracePt t="54070" x="5518150" y="4054475"/>
          <p14:tracePt t="54086" x="5491163" y="4786313"/>
          <p14:tracePt t="54103" x="5465763" y="5018088"/>
          <p14:tracePt t="54120" x="5446713" y="5197475"/>
          <p14:tracePt t="54136" x="5429250" y="5214938"/>
          <p14:tracePt t="54153" x="5419725" y="5214938"/>
          <p14:tracePt t="54170" x="5276850" y="4822825"/>
          <p14:tracePt t="54186" x="5160963" y="4116388"/>
          <p14:tracePt t="54203" x="5143500" y="3973513"/>
          <p14:tracePt t="54220" x="5133975" y="3867150"/>
          <p14:tracePt t="54236" x="5133975" y="3840163"/>
          <p14:tracePt t="54270" x="5126038" y="4062413"/>
          <p14:tracePt t="54286" x="5126038" y="4724400"/>
          <p14:tracePt t="54303" x="5126038" y="4938713"/>
          <p14:tracePt t="54320" x="5126038" y="5143500"/>
          <p14:tracePt t="54336" x="5126038" y="5180013"/>
          <p14:tracePt t="54353" x="5116513" y="5180013"/>
          <p14:tracePt t="54370" x="5072063" y="5081588"/>
          <p14:tracePt t="54386" x="4946650" y="4608513"/>
          <p14:tracePt t="54403" x="4911725" y="4446588"/>
          <p14:tracePt t="54406" x="4894263" y="4348163"/>
          <p14:tracePt t="54420" x="4875213" y="4286250"/>
          <p14:tracePt t="54436" x="4867275" y="4232275"/>
          <p14:tracePt t="54453" x="4867275" y="4224338"/>
          <p14:tracePt t="54516" x="4867275" y="4241800"/>
          <p14:tracePt t="54526" x="4867275" y="4313238"/>
          <p14:tracePt t="54536" x="4867275" y="4419600"/>
          <p14:tracePt t="54546" x="4875213" y="4554538"/>
          <p14:tracePt t="54556" x="4884738" y="4670425"/>
          <p14:tracePt t="54570" x="4902200" y="4759325"/>
          <p14:tracePt t="54586" x="4911725" y="4822825"/>
          <p14:tracePt t="54603" x="4911725" y="4830763"/>
          <p14:tracePt t="54620" x="4911725" y="4840288"/>
          <p14:tracePt t="54636" x="4902200" y="4803775"/>
          <p14:tracePt t="54653" x="4857750" y="4660900"/>
          <p14:tracePt t="54670" x="4759325" y="4259263"/>
          <p14:tracePt t="54686" x="4732338" y="4044950"/>
          <p14:tracePt t="54703" x="4724400" y="3973513"/>
          <p14:tracePt t="54720" x="4724400" y="3894138"/>
          <p14:tracePt t="54736" x="4724400" y="3867150"/>
          <p14:tracePt t="54770" x="4724400" y="3857625"/>
          <p14:tracePt t="54896" x="4724400" y="3840163"/>
          <p14:tracePt t="54906" x="4724400" y="3822700"/>
          <p14:tracePt t="54916" x="4724400" y="3803650"/>
          <p14:tracePt t="54926" x="4724400" y="3786188"/>
          <p14:tracePt t="54936" x="4724400" y="3776663"/>
          <p14:tracePt t="54953" x="4724400" y="3759200"/>
          <p14:tracePt t="54970" x="4741863" y="3741738"/>
          <p14:tracePt t="54986" x="4795838" y="3705225"/>
          <p14:tracePt t="55003" x="4848225" y="3679825"/>
          <p14:tracePt t="55019" x="5037138" y="3616325"/>
          <p14:tracePt t="55036" x="5241925" y="3581400"/>
          <p14:tracePt t="55053" x="5340350" y="3571875"/>
          <p14:tracePt t="55070" x="5446713" y="3554413"/>
          <p14:tracePt t="55086" x="5491163" y="3544888"/>
          <p14:tracePt t="55103" x="5510213" y="3544888"/>
          <p14:tracePt t="55136" x="5518150" y="3544888"/>
          <p14:tracePt t="55186" x="5510213" y="3562350"/>
          <p14:tracePt t="55196" x="5483225" y="3616325"/>
          <p14:tracePt t="55206" x="5446713" y="3714750"/>
          <p14:tracePt t="55220" x="5402263" y="3867150"/>
          <p14:tracePt t="55236" x="5268913" y="4446588"/>
          <p14:tracePt t="55253" x="5224463" y="4724400"/>
          <p14:tracePt t="55270" x="5180013" y="5072063"/>
          <p14:tracePt t="55286" x="5160963" y="5303838"/>
          <p14:tracePt t="55303" x="5160963" y="5367338"/>
          <p14:tracePt t="55320" x="5160963" y="5411788"/>
          <p14:tracePt t="55336" x="5160963" y="5429250"/>
          <p14:tracePt t="55406" x="5160963" y="5438775"/>
          <p14:tracePt t="55416" x="5170488" y="5446713"/>
          <p14:tracePt t="55426" x="5170488" y="5465763"/>
          <p14:tracePt t="55436" x="5197475" y="5491163"/>
          <p14:tracePt t="55453" x="5214938" y="5537200"/>
          <p14:tracePt t="55469" x="5232400" y="5626100"/>
          <p14:tracePt t="55486" x="5251450" y="5653088"/>
          <p14:tracePt t="55503" x="5251450" y="5670550"/>
          <p14:tracePt t="55547" x="5251450" y="5653088"/>
          <p14:tracePt t="55556" x="5251450" y="5554663"/>
          <p14:tracePt t="55569" x="5251450" y="5402263"/>
          <p14:tracePt t="55586" x="5241925" y="5180013"/>
          <p14:tracePt t="55603" x="5187950" y="4679950"/>
          <p14:tracePt t="55619" x="5153025" y="4375150"/>
          <p14:tracePt t="55636" x="5126038" y="4241800"/>
          <p14:tracePt t="55653" x="5126038" y="4214813"/>
          <p14:tracePt t="55669" x="5116513" y="4187825"/>
          <p14:tracePt t="55797" x="5116513" y="4179888"/>
          <p14:tracePt t="55827" x="5126038" y="4170363"/>
          <p14:tracePt t="55847" x="5143500" y="4152900"/>
          <p14:tracePt t="55857" x="5153025" y="4152900"/>
          <p14:tracePt t="55867" x="5160963" y="4133850"/>
          <p14:tracePt t="55877" x="5170488" y="4133850"/>
          <p14:tracePt t="55887" x="5180013" y="4116388"/>
          <p14:tracePt t="55903" x="5187950" y="4116388"/>
          <p14:tracePt t="55919" x="5197475" y="4098925"/>
          <p14:tracePt t="55936" x="5205413" y="4098925"/>
          <p14:tracePt t="56047" x="5214938" y="4098925"/>
          <p14:tracePt t="56057" x="5224463" y="4098925"/>
          <p14:tracePt t="56067" x="5241925" y="4098925"/>
          <p14:tracePt t="56077" x="5259388" y="4098925"/>
          <p14:tracePt t="56087" x="5276850" y="4098925"/>
          <p14:tracePt t="56103" x="5295900" y="4098925"/>
          <p14:tracePt t="56119" x="5322888" y="4098925"/>
          <p14:tracePt t="56136" x="5340350" y="4098925"/>
          <p14:tracePt t="56153" x="5357813" y="4098925"/>
          <p14:tracePt t="56367" x="5367338" y="4108450"/>
          <p14:tracePt t="56377" x="5375275" y="4108450"/>
          <p14:tracePt t="56388" x="5384800" y="4116388"/>
          <p14:tracePt t="56407" x="5394325" y="4125913"/>
          <p14:tracePt t="56419" x="5394325" y="4133850"/>
          <p14:tracePt t="56436" x="5402263" y="4133850"/>
          <p14:tracePt t="56453" x="5411788" y="4143375"/>
          <p14:tracePt t="56728" x="5419725" y="4143375"/>
          <p14:tracePt t="56738" x="5456238" y="4143375"/>
          <p14:tracePt t="56748" x="5527675" y="4143375"/>
          <p14:tracePt t="56758" x="5634038" y="4179888"/>
          <p14:tracePt t="56769" x="5786438" y="4205288"/>
          <p14:tracePt t="56786" x="5983288" y="4259263"/>
          <p14:tracePt t="56803" x="6259513" y="4367213"/>
          <p14:tracePt t="56819" x="6411913" y="4419600"/>
          <p14:tracePt t="56836" x="6446838" y="4438650"/>
          <p14:tracePt t="56853" x="6473825" y="4465638"/>
          <p14:tracePt t="56869" x="6483350" y="4465638"/>
          <p14:tracePt t="56886" x="6483350" y="4473575"/>
          <p14:tracePt t="56903" x="6473825" y="4545013"/>
          <p14:tracePt t="56919" x="6384925" y="4687888"/>
          <p14:tracePt t="56936" x="6323013" y="4759325"/>
          <p14:tracePt t="56953" x="6205538" y="4929188"/>
          <p14:tracePt t="56969" x="6108700" y="5072063"/>
          <p14:tracePt t="56986" x="6072188" y="5133975"/>
          <p14:tracePt t="57003" x="6018213" y="5251450"/>
          <p14:tracePt t="57019" x="5991225" y="5313363"/>
          <p14:tracePt t="57036" x="5983288" y="5330825"/>
          <p14:tracePt t="57053" x="5973763" y="5348288"/>
          <p14:tracePt t="57069" x="5973763" y="5357813"/>
          <p14:tracePt t="57188" x="5973763" y="5340350"/>
          <p14:tracePt t="57198" x="5973763" y="5313363"/>
          <p14:tracePt t="57208" x="5965825" y="5276850"/>
          <p14:tracePt t="57219" x="5965825" y="5241925"/>
          <p14:tracePt t="57236" x="5956300" y="5197475"/>
          <p14:tracePt t="57253" x="5946775" y="5133975"/>
          <p14:tracePt t="57269" x="5929313" y="5089525"/>
          <p14:tracePt t="57286" x="5919788" y="5062538"/>
          <p14:tracePt t="57303" x="5911850" y="5054600"/>
          <p14:tracePt t="57319" x="5911850" y="5037138"/>
          <p14:tracePt t="63876" x="5919788" y="5045075"/>
          <p14:tracePt t="63887" x="6010275" y="5072063"/>
          <p14:tracePt t="63896" x="6197600" y="5108575"/>
          <p14:tracePt t="63907" x="6473825" y="5133975"/>
          <p14:tracePt t="63918" x="6769100" y="5133975"/>
          <p14:tracePt t="63935" x="7099300" y="5081588"/>
          <p14:tracePt t="63952" x="7705725" y="4813300"/>
          <p14:tracePt t="63968" x="8269288" y="4394200"/>
          <p14:tracePt t="63985" x="8528050" y="4133850"/>
          <p14:tracePt t="64002" x="9045575" y="3402013"/>
          <p14:tracePt t="64019" x="9331325" y="2840038"/>
          <p14:tracePt t="64035" x="9367838" y="2732088"/>
          <p14:tracePt t="64052" x="9394825" y="2608263"/>
          <p14:tracePt t="64068" x="9394825" y="2571750"/>
          <p14:tracePt t="64085" x="9394825" y="2562225"/>
          <p14:tracePt t="64137" x="9375775" y="2581275"/>
          <p14:tracePt t="64146" x="9296400" y="2714625"/>
          <p14:tracePt t="64156" x="9197975" y="2946400"/>
          <p14:tracePt t="64169" x="9109075" y="3170238"/>
          <p14:tracePt t="64185" x="9045575" y="3367088"/>
          <p14:tracePt t="64202" x="8983663" y="3598863"/>
          <p14:tracePt t="64218" x="8956675" y="3670300"/>
          <p14:tracePt t="64235" x="8947150" y="3679825"/>
          <p14:tracePt t="64252" x="8867775" y="3670300"/>
          <p14:tracePt t="64268" x="8609013" y="3455988"/>
          <p14:tracePt t="64285" x="8412163" y="3224213"/>
          <p14:tracePt t="64302" x="7991475" y="2724150"/>
          <p14:tracePt t="64318" x="7688263" y="2322513"/>
          <p14:tracePt t="64335" x="7616825" y="2224088"/>
          <p14:tracePt t="64352" x="7518400" y="2081213"/>
          <p14:tracePt t="64368" x="7483475" y="2036763"/>
          <p14:tracePt t="64385" x="7473950" y="2036763"/>
          <p14:tracePt t="64402" x="7473950" y="2027238"/>
          <p14:tracePt t="64438" x="7473950" y="2036763"/>
          <p14:tracePt t="64447" x="7500938" y="2089150"/>
          <p14:tracePt t="64457" x="7545388" y="2187575"/>
          <p14:tracePt t="64468" x="7599363" y="2330450"/>
          <p14:tracePt t="64485" x="7643813" y="2509838"/>
          <p14:tracePt t="64502" x="7697788" y="2732088"/>
          <p14:tracePt t="64518" x="7705725" y="2830513"/>
          <p14:tracePt t="64535" x="7705725" y="2840038"/>
          <p14:tracePt t="64552" x="7705725" y="2857500"/>
          <p14:tracePt t="64568" x="7661275" y="2822575"/>
          <p14:tracePt t="64585" x="7589838" y="2751138"/>
          <p14:tracePt t="64602" x="7446963" y="2527300"/>
          <p14:tracePt t="64618" x="7385050" y="2401888"/>
          <p14:tracePt t="64635" x="7367588" y="2366963"/>
          <p14:tracePt t="64652" x="7358063" y="2347913"/>
          <p14:tracePt t="64707" x="7367588" y="2357438"/>
          <p14:tracePt t="64717" x="7367588" y="2374900"/>
          <p14:tracePt t="64727" x="7375525" y="2384425"/>
          <p14:tracePt t="64738" x="7385050" y="2393950"/>
          <p14:tracePt t="64787" x="7385050" y="2384425"/>
          <p14:tracePt t="64797" x="7385050" y="2366963"/>
          <p14:tracePt t="64807" x="7385050" y="2330450"/>
          <p14:tracePt t="64818" x="7385050" y="2303463"/>
          <p14:tracePt t="64835" x="7385050" y="2286000"/>
          <p14:tracePt t="64852" x="7385050" y="2259013"/>
          <p14:tracePt t="64868" x="7385050" y="2251075"/>
          <p14:tracePt t="64907" x="7385050" y="2259013"/>
          <p14:tracePt t="64918" x="7375525" y="2322513"/>
          <p14:tracePt t="64935" x="7358063" y="2428875"/>
          <p14:tracePt t="64952" x="7304088" y="2679700"/>
          <p14:tracePt t="64968" x="7277100" y="2795588"/>
          <p14:tracePt t="64985" x="7277100" y="2813050"/>
          <p14:tracePt t="65002" x="7277100" y="2822575"/>
          <p14:tracePt t="65018" x="7277100" y="2803525"/>
          <p14:tracePt t="65035" x="7286625" y="2705100"/>
          <p14:tracePt t="65052" x="7412038" y="2187575"/>
          <p14:tracePt t="65068" x="7527925" y="1768475"/>
          <p14:tracePt t="65085" x="7554913" y="1679575"/>
          <p14:tracePt t="65102" x="7581900" y="1581150"/>
          <p14:tracePt t="65118" x="7589838" y="1562100"/>
          <p14:tracePt t="65135" x="7599363" y="1562100"/>
          <p14:tracePt t="65168" x="7599363" y="1571625"/>
          <p14:tracePt t="65185" x="7599363" y="1598613"/>
          <p14:tracePt t="65202" x="7599363" y="1679575"/>
          <p14:tracePt t="65218" x="7589838" y="1731963"/>
          <p14:tracePt t="65235" x="7581900" y="1731963"/>
          <p14:tracePt t="65252" x="7581900" y="1741488"/>
          <p14:tracePt t="65288" x="7581900" y="1731963"/>
          <p14:tracePt t="65302" x="7581900" y="1704975"/>
          <p14:tracePt t="65318" x="7581900" y="1660525"/>
          <p14:tracePt t="65335" x="7581900" y="1652588"/>
          <p14:tracePt t="65388" x="7572375" y="1670050"/>
          <p14:tracePt t="65398" x="7554913" y="1731963"/>
          <p14:tracePt t="65408" x="7537450" y="1812925"/>
          <p14:tracePt t="65418" x="7518400" y="1857375"/>
          <p14:tracePt t="65435" x="7510463" y="1884363"/>
          <p14:tracePt t="65452" x="7500938" y="1901825"/>
          <p14:tracePt t="65498" x="7500938" y="1893888"/>
          <p14:tracePt t="65508" x="7491413" y="1874838"/>
          <p14:tracePt t="65518" x="7491413" y="1866900"/>
          <p14:tracePt t="65528" x="7491413" y="1857375"/>
          <p14:tracePt t="65538" x="7491413" y="1839913"/>
          <p14:tracePt t="65608" x="7491413" y="1857375"/>
          <p14:tracePt t="65618" x="7491413" y="1874838"/>
          <p14:tracePt t="65628" x="7491413" y="1884363"/>
          <p14:tracePt t="65638" x="7491413" y="1893888"/>
          <p14:tracePt t="65652" x="7491413" y="1901825"/>
          <p14:tracePt t="65728" x="7491413" y="1893888"/>
          <p14:tracePt t="65778" x="7491413" y="1901825"/>
          <p14:tracePt t="65788" x="7491413" y="1919288"/>
          <p14:tracePt t="65798" x="7491413" y="1938338"/>
          <p14:tracePt t="65808" x="7491413" y="1946275"/>
          <p14:tracePt t="65818" x="7491413" y="1955800"/>
          <p14:tracePt t="65835" x="7491413" y="1965325"/>
          <p14:tracePt t="65888" x="7491413" y="1955800"/>
          <p14:tracePt t="65899" x="7483475" y="1955800"/>
          <p14:tracePt t="65908" x="7483475" y="1946275"/>
          <p14:tracePt t="65918" x="7483475" y="1938338"/>
          <p14:tracePt t="65958" x="7483475" y="1946275"/>
          <p14:tracePt t="65968" x="7473950" y="2000250"/>
          <p14:tracePt t="65978" x="7466013" y="2098675"/>
          <p14:tracePt t="65988" x="7456488" y="2170113"/>
          <p14:tracePt t="66001" x="7446963" y="2232025"/>
          <p14:tracePt t="66018" x="7446963" y="2276475"/>
          <p14:tracePt t="66035" x="7439025" y="2286000"/>
          <p14:tracePt t="66068" x="7419975" y="2125663"/>
          <p14:tracePt t="66085" x="7419975" y="1990725"/>
          <p14:tracePt t="66101" x="7419975" y="1847850"/>
          <p14:tracePt t="66118" x="7419975" y="1812925"/>
          <p14:tracePt t="66158" x="7429500" y="1830388"/>
          <p14:tracePt t="66169" x="7439025" y="1901825"/>
          <p14:tracePt t="66185" x="7446963" y="1982788"/>
          <p14:tracePt t="66202" x="7456488" y="2081213"/>
          <p14:tracePt t="66218" x="7456488" y="2098675"/>
          <p14:tracePt t="66235" x="7456488" y="2116138"/>
          <p14:tracePt t="66268" x="7456488" y="2108200"/>
          <p14:tracePt t="66285" x="7456488" y="2062163"/>
          <p14:tracePt t="66301" x="7456488" y="2044700"/>
          <p14:tracePt t="66318" x="7456488" y="2027238"/>
          <p14:tracePt t="66351" x="7446963" y="2036763"/>
          <p14:tracePt t="66368" x="7446963" y="2108200"/>
          <p14:tracePt t="66385" x="7446963" y="2143125"/>
          <p14:tracePt t="66401" x="7439025" y="2179638"/>
          <p14:tracePt t="66418" x="7439025" y="2187575"/>
          <p14:tracePt t="66459" x="7429500" y="2187575"/>
          <p14:tracePt t="66469" x="7419975" y="2152650"/>
          <p14:tracePt t="66485" x="7419975" y="2125663"/>
          <p14:tracePt t="66501" x="7419975" y="2089150"/>
          <p14:tracePt t="66518" x="7419975" y="2081213"/>
          <p14:tracePt t="66551" x="7412038" y="2081213"/>
          <p14:tracePt t="66568" x="7394575" y="2357438"/>
          <p14:tracePt t="66585" x="7340600" y="2705100"/>
          <p14:tracePt t="66601" x="7269163" y="3384550"/>
          <p14:tracePt t="66618" x="7215188" y="3705225"/>
          <p14:tracePt t="66635" x="7197725" y="3768725"/>
          <p14:tracePt t="66651" x="7188200" y="3813175"/>
          <p14:tracePt t="66668" x="7188200" y="3830638"/>
          <p14:tracePt t="66919" x="7180263" y="3848100"/>
          <p14:tracePt t="66929" x="7170738" y="3911600"/>
          <p14:tracePt t="66939" x="7143750" y="4010025"/>
          <p14:tracePt t="66951" x="7081838" y="4205288"/>
          <p14:tracePt t="66968" x="6946900" y="4527550"/>
          <p14:tracePt t="66985" x="6697663" y="5045075"/>
          <p14:tracePt t="67001" x="6491288" y="5419725"/>
          <p14:tracePt t="67018" x="6429375" y="5510213"/>
          <p14:tracePt t="67035" x="6323013" y="5608638"/>
          <p14:tracePt t="67052" x="6232525" y="5661025"/>
          <p14:tracePt t="67068" x="6180138" y="5670550"/>
          <p14:tracePt t="67085" x="6089650" y="5661025"/>
          <p14:tracePt t="67101" x="6018213" y="5589588"/>
          <p14:tracePt t="67118" x="5983288" y="5527675"/>
          <p14:tracePt t="67135" x="5902325" y="5402263"/>
          <p14:tracePt t="67151" x="5840413" y="5251450"/>
          <p14:tracePt t="67168" x="5822950" y="5187950"/>
          <p14:tracePt t="67185" x="5803900" y="5099050"/>
          <p14:tracePt t="67201" x="5795963" y="5062538"/>
          <p14:tracePt t="67235" x="5795963" y="5045075"/>
          <p14:tracePt t="67300" x="5803900" y="5045075"/>
          <p14:tracePt t="67310" x="5813425" y="5045075"/>
          <p14:tracePt t="67320" x="5822950" y="5054600"/>
          <p14:tracePt t="67335" x="5822950" y="5072063"/>
          <p14:tracePt t="67351" x="5830888" y="5089525"/>
          <p14:tracePt t="67420" x="5813425" y="5062538"/>
          <p14:tracePt t="67430" x="5786438" y="5010150"/>
          <p14:tracePt t="67440" x="5751513" y="4919663"/>
          <p14:tracePt t="67451" x="5732463" y="4822825"/>
          <p14:tracePt t="67468" x="5724525" y="4724400"/>
          <p14:tracePt t="67485" x="5732463" y="4562475"/>
          <p14:tracePt t="67501" x="5822950" y="4419600"/>
          <p14:tracePt t="67518" x="5884863" y="4348163"/>
          <p14:tracePt t="67535" x="6089650" y="4251325"/>
          <p14:tracePt t="67551" x="6276975" y="4232275"/>
          <p14:tracePt t="67568" x="6367463" y="4251325"/>
          <p14:tracePt t="67585" x="6483350" y="4330700"/>
          <p14:tracePt t="67601" x="6545263" y="4473575"/>
          <p14:tracePt t="67618" x="6554788" y="4562475"/>
          <p14:tracePt t="67635" x="6527800" y="4714875"/>
          <p14:tracePt t="67651" x="6313488" y="4911725"/>
          <p14:tracePt t="67668" x="6099175" y="5010150"/>
          <p14:tracePt t="67685" x="5741988" y="5099050"/>
          <p14:tracePt t="67701" x="5527675" y="5089525"/>
          <p14:tracePt t="67718" x="5465763" y="5062538"/>
          <p14:tracePt t="67735" x="5411788" y="5027613"/>
          <p14:tracePt t="67751" x="5394325" y="5000625"/>
          <p14:tracePt t="67768" x="5394325" y="4991100"/>
          <p14:tracePt t="67785" x="5394325" y="4983163"/>
          <p14:tracePt t="67801" x="5446713" y="4946650"/>
          <p14:tracePt t="67818" x="5510213" y="4938713"/>
          <p14:tracePt t="67835" x="5589588" y="4938713"/>
          <p14:tracePt t="67851" x="5661025" y="4973638"/>
          <p14:tracePt t="67868" x="5688013" y="5018088"/>
          <p14:tracePt t="67885" x="5724525" y="5197475"/>
          <p14:tracePt t="67901" x="5724525" y="5384800"/>
          <p14:tracePt t="67918" x="5724525" y="5446713"/>
          <p14:tracePt t="67935" x="5724525" y="5527675"/>
          <p14:tracePt t="67951" x="5705475" y="5554663"/>
          <p14:tracePt t="68150" x="5697538" y="5527675"/>
          <p14:tracePt t="68160" x="5688013" y="5473700"/>
          <p14:tracePt t="68170" x="5670550" y="5375275"/>
          <p14:tracePt t="68185" x="5643563" y="5276850"/>
          <p14:tracePt t="68201" x="5581650" y="5054600"/>
          <p14:tracePt t="68218" x="5554663" y="4965700"/>
          <p14:tracePt t="68234" x="5510213" y="4840288"/>
          <p14:tracePt t="68251" x="5483225" y="4803775"/>
          <p14:tracePt t="68268" x="5483225" y="4795838"/>
          <p14:tracePt t="68340" x="5483225" y="4803775"/>
          <p14:tracePt t="68350" x="5483225" y="4830763"/>
          <p14:tracePt t="68361" x="5483225" y="4875213"/>
          <p14:tracePt t="68371" x="5483225" y="4946650"/>
          <p14:tracePt t="68385" x="5483225" y="5037138"/>
          <p14:tracePt t="68401" x="5500688" y="5251450"/>
          <p14:tracePt t="68418" x="5500688" y="5330825"/>
          <p14:tracePt t="68435" x="5500688" y="5419725"/>
          <p14:tracePt t="68451" x="5500688" y="5438775"/>
          <p14:tracePt t="68468" x="5500688" y="5446713"/>
          <p14:tracePt t="68511" x="5500688" y="5438775"/>
          <p14:tracePt t="68521" x="5465763" y="5357813"/>
          <p14:tracePt t="68531" x="5429250" y="5232400"/>
          <p14:tracePt t="68541" x="5394325" y="5045075"/>
          <p14:tracePt t="68551" x="5348288" y="4840288"/>
          <p14:tracePt t="68568" x="5348288" y="4643438"/>
          <p14:tracePt t="68584" x="5348288" y="4375150"/>
          <p14:tracePt t="68601" x="5348288" y="4224338"/>
          <p14:tracePt t="68618" x="5357813" y="4170363"/>
          <p14:tracePt t="68635" x="5375275" y="4125913"/>
          <p14:tracePt t="68981" x="5375275" y="4160838"/>
          <p14:tracePt t="68991" x="5375275" y="4241800"/>
          <p14:tracePt t="69001" x="5375275" y="4367213"/>
          <p14:tracePt t="69011" x="5375275" y="4545013"/>
          <p14:tracePt t="69021" x="5375275" y="4714875"/>
          <p14:tracePt t="69034" x="5367338" y="4848225"/>
          <p14:tracePt t="69051" x="5357813" y="4991100"/>
          <p14:tracePt t="69068" x="5357813" y="5018088"/>
          <p14:tracePt t="69084" x="5357813" y="5045075"/>
          <p14:tracePt t="69101" x="5348288" y="5045075"/>
          <p14:tracePt t="69141" x="5348288" y="5037138"/>
          <p14:tracePt t="69151" x="5357813" y="4973638"/>
          <p14:tracePt t="69168" x="5394325" y="4830763"/>
          <p14:tracePt t="69184" x="5562600" y="4340225"/>
          <p14:tracePt t="69201" x="5724525" y="4017963"/>
          <p14:tracePt t="69218" x="5759450" y="3938588"/>
          <p14:tracePt t="69235" x="5803900" y="3875088"/>
          <p14:tracePt t="69251" x="5822950" y="3867150"/>
          <p14:tracePt t="69268" x="5830888" y="3867150"/>
          <p14:tracePt t="69284" x="5867400" y="3919538"/>
          <p14:tracePt t="69301" x="5894388" y="4133850"/>
          <p14:tracePt t="69318" x="5894388" y="4251325"/>
          <p14:tracePt t="69334" x="5867400" y="4411663"/>
          <p14:tracePt t="69351" x="5830888" y="4473575"/>
          <p14:tracePt t="69368" x="5795963" y="4491038"/>
          <p14:tracePt t="69384" x="5724525" y="4491038"/>
          <p14:tracePt t="69401" x="5670550" y="4465638"/>
          <p14:tracePt t="69418" x="5661025" y="4438650"/>
          <p14:tracePt t="69434" x="5643563" y="4402138"/>
          <p14:tracePt t="69451" x="5653088" y="4367213"/>
          <p14:tracePt t="69468" x="5697538" y="4348163"/>
          <p14:tracePt t="69484" x="5830888" y="4340225"/>
          <p14:tracePt t="69501" x="5884863" y="4348163"/>
          <p14:tracePt t="69518" x="5929313" y="4384675"/>
          <p14:tracePt t="69534" x="5946775" y="4438650"/>
          <p14:tracePt t="69551" x="5946775" y="4465638"/>
          <p14:tracePt t="69568" x="5919788" y="4500563"/>
          <p14:tracePt t="69584" x="5768975" y="4518025"/>
          <p14:tracePt t="69601" x="5680075" y="4491038"/>
          <p14:tracePt t="69618" x="5545138" y="4394200"/>
          <p14:tracePt t="69634" x="5500688" y="4313238"/>
          <p14:tracePt t="69651" x="5491163" y="4224338"/>
          <p14:tracePt t="69668" x="5518150" y="4179888"/>
          <p14:tracePt t="69684" x="5741988" y="4081463"/>
          <p14:tracePt t="69701" x="6010275" y="4098925"/>
          <p14:tracePt t="69718" x="6116638" y="4170363"/>
          <p14:tracePt t="69734" x="6259513" y="4394200"/>
          <p14:tracePt t="69751" x="6313488" y="4705350"/>
          <p14:tracePt t="69768" x="6313488" y="4803775"/>
          <p14:tracePt t="69784" x="6215063" y="4938713"/>
          <p14:tracePt t="69801" x="5956300" y="5010150"/>
          <p14:tracePt t="69818" x="5795963" y="4991100"/>
          <p14:tracePt t="69834" x="5518150" y="4803775"/>
          <p14:tracePt t="69851" x="5313363" y="4510088"/>
          <p14:tracePt t="69868" x="5259388" y="4394200"/>
          <p14:tracePt t="69884" x="5241925" y="4259263"/>
          <p14:tracePt t="69901" x="5268913" y="4197350"/>
          <p14:tracePt t="69918" x="5357813" y="4143375"/>
          <p14:tracePt t="69934" x="5643563" y="4116388"/>
          <p14:tracePt t="69951" x="5786438" y="4133850"/>
          <p14:tracePt t="69968" x="5956300" y="4259263"/>
          <p14:tracePt t="69984" x="6072188" y="4419600"/>
          <p14:tracePt t="70001" x="6099175" y="4510088"/>
          <p14:tracePt t="70018" x="6108700" y="4643438"/>
          <p14:tracePt t="70034" x="6089650" y="4697413"/>
          <p14:tracePt t="70051" x="6037263" y="4724400"/>
          <p14:tracePt t="70068" x="5884863" y="4732338"/>
          <p14:tracePt t="70084" x="5786438" y="4724400"/>
          <p14:tracePt t="70101" x="5751513" y="4705350"/>
          <p14:tracePt t="70118" x="5732463" y="4697413"/>
          <p14:tracePt t="70134" x="5724525" y="4687888"/>
          <p14:tracePt t="70151" x="5724525" y="4679950"/>
          <p14:tracePt t="70168" x="5724525" y="4670425"/>
          <p14:tracePt t="70201" x="5732463" y="4660900"/>
          <p14:tracePt t="70218" x="5741988" y="4660900"/>
          <p14:tracePt t="70234" x="5741988" y="4652963"/>
          <p14:tracePt t="70773" x="5732463" y="4652963"/>
          <p14:tracePt t="70782" x="5724525" y="4643438"/>
          <p14:tracePt t="70793" x="5715000" y="4643438"/>
          <p14:tracePt t="70803" x="5697538" y="4625975"/>
          <p14:tracePt t="70818" x="5688013" y="4608513"/>
          <p14:tracePt t="70834" x="5680075" y="4510088"/>
          <p14:tracePt t="70851" x="5680075" y="4429125"/>
          <p14:tracePt t="70868" x="5759450" y="4251325"/>
          <p14:tracePt t="70884" x="5894388" y="4108450"/>
          <p14:tracePt t="70901" x="5991225" y="4044950"/>
          <p14:tracePt t="70918" x="6197600" y="4010025"/>
          <p14:tracePt t="70934" x="6367463" y="4037013"/>
          <p14:tracePt t="70951" x="6438900" y="4116388"/>
          <p14:tracePt t="70968" x="6581775" y="4367213"/>
          <p14:tracePt t="70984" x="6634163" y="4679950"/>
          <p14:tracePt t="71001" x="6634163" y="4803775"/>
          <p14:tracePt t="71017" x="6554788" y="4991100"/>
          <p14:tracePt t="71034" x="6411913" y="5089525"/>
          <p14:tracePt t="71051" x="6313488" y="5116513"/>
          <p14:tracePt t="71068" x="6153150" y="5108575"/>
          <p14:tracePt t="71084" x="6054725" y="5054600"/>
          <p14:tracePt t="71101" x="6037263" y="5018088"/>
          <p14:tracePt t="71117" x="6010275" y="4965700"/>
          <p14:tracePt t="71134" x="6010275" y="4911725"/>
          <p14:tracePt t="71151" x="6018213" y="4884738"/>
          <p14:tracePt t="71167" x="6170613" y="4813300"/>
          <p14:tracePt t="71184" x="6357938" y="4795838"/>
          <p14:tracePt t="71201" x="6446838" y="4795838"/>
          <p14:tracePt t="71217" x="6545263" y="4830763"/>
          <p14:tracePt t="71234" x="6581775" y="4857750"/>
          <p14:tracePt t="71251" x="6599238" y="4875213"/>
          <p14:tracePt t="71267" x="6599238" y="4894263"/>
          <p14:tracePt t="71284" x="6599238" y="4902200"/>
          <p14:tracePt t="71317" x="6572250" y="4919663"/>
          <p14:tracePt t="71334" x="6537325" y="4919663"/>
          <p14:tracePt t="71351" x="6518275" y="4919663"/>
          <p14:tracePt t="71368" x="6483350" y="4919663"/>
          <p14:tracePt t="71384" x="6465888" y="4919663"/>
          <p14:tracePt t="71401" x="6465888" y="4911725"/>
          <p14:tracePt t="71417" x="6446838" y="4884738"/>
          <p14:tracePt t="71434" x="6429375" y="4857750"/>
          <p14:tracePt t="71451" x="6429375" y="4840288"/>
          <p14:tracePt t="71467" x="6411913" y="4795838"/>
          <p14:tracePt t="71484" x="6394450" y="4741863"/>
          <p14:tracePt t="71501" x="6384925" y="4724400"/>
          <p14:tracePt t="71517" x="6348413" y="4660900"/>
          <p14:tracePt t="71534" x="6303963" y="4608513"/>
          <p14:tracePt t="71551" x="6286500" y="4589463"/>
          <p14:tracePt t="71568" x="6224588" y="4545013"/>
          <p14:tracePt t="71584" x="6170613" y="4527550"/>
          <p14:tracePt t="71601" x="6143625" y="4527550"/>
          <p14:tracePt t="71617" x="6081713" y="4527550"/>
          <p14:tracePt t="71634" x="6010275" y="4527550"/>
          <p14:tracePt t="71651" x="5965825" y="4554538"/>
          <p14:tracePt t="71668" x="5875338" y="4616450"/>
          <p14:tracePt t="71684" x="5759450" y="4714875"/>
          <p14:tracePt t="71701" x="5705475" y="4768850"/>
          <p14:tracePt t="71717" x="5608638" y="4884738"/>
          <p14:tracePt t="71734" x="5545138" y="4965700"/>
          <p14:tracePt t="71751" x="5527675" y="5000625"/>
          <p14:tracePt t="71767" x="5500688" y="5037138"/>
          <p14:tracePt t="71784" x="5500688" y="5072063"/>
          <p14:tracePt t="71801" x="5500688" y="5089525"/>
          <p14:tracePt t="71817" x="5500688" y="5126038"/>
          <p14:tracePt t="71834" x="5572125" y="5187950"/>
          <p14:tracePt t="71851" x="5653088" y="5224463"/>
          <p14:tracePt t="71867" x="5822950" y="5251450"/>
          <p14:tracePt t="71884" x="5946775" y="5251450"/>
          <p14:tracePt t="71901" x="5991225" y="5241925"/>
          <p14:tracePt t="71917" x="6027738" y="5224463"/>
          <p14:tracePt t="71934" x="6045200" y="5214938"/>
          <p14:tracePt t="71951" x="6045200" y="5205413"/>
          <p14:tracePt t="71967" x="6045200" y="5108575"/>
          <p14:tracePt t="71984" x="5946775" y="4884738"/>
          <p14:tracePt t="72001" x="5857875" y="4714875"/>
          <p14:tracePt t="72017" x="5670550" y="4465638"/>
          <p14:tracePt t="72034" x="5527675" y="4322763"/>
          <p14:tracePt t="72051" x="5473700" y="4259263"/>
          <p14:tracePt t="72067" x="5402263" y="4214813"/>
          <p14:tracePt t="72084" x="5375275" y="4205288"/>
          <p14:tracePt t="72101" x="5367338" y="4205288"/>
          <p14:tracePt t="72134" x="5367338" y="4241800"/>
          <p14:tracePt t="72151" x="5384800" y="4313238"/>
          <p14:tracePt t="72167" x="5500688" y="4500563"/>
          <p14:tracePt t="72184" x="5670550" y="4697413"/>
          <p14:tracePt t="72201" x="5822950" y="4795838"/>
          <p14:tracePt t="72217" x="6054725" y="4894263"/>
          <p14:tracePt t="72234" x="6215063" y="4902200"/>
          <p14:tracePt t="72251" x="6276975" y="4884738"/>
          <p14:tracePt t="72267" x="6367463" y="4759325"/>
          <p14:tracePt t="72284" x="6394450" y="4537075"/>
          <p14:tracePt t="72301" x="6394450" y="4429125"/>
          <p14:tracePt t="72317" x="6286500" y="4276725"/>
          <p14:tracePt t="72334" x="5946775" y="4160838"/>
          <p14:tracePt t="72351" x="5768975" y="4160838"/>
          <p14:tracePt t="72367" x="5537200" y="4187825"/>
          <p14:tracePt t="72384" x="5402263" y="4276725"/>
          <p14:tracePt t="72401" x="5367338" y="4348163"/>
          <p14:tracePt t="72417" x="5330825" y="4491038"/>
          <p14:tracePt t="72434" x="5348288" y="4616450"/>
          <p14:tracePt t="72451" x="5384800" y="4660900"/>
          <p14:tracePt t="72467" x="5572125" y="4724400"/>
          <p14:tracePt t="72484" x="5768975" y="4660900"/>
          <p14:tracePt t="72501" x="5848350" y="4589463"/>
          <p14:tracePt t="72517" x="5946775" y="4394200"/>
          <p14:tracePt t="72534" x="5965825" y="4187825"/>
          <p14:tracePt t="72551" x="5946775" y="4116388"/>
          <p14:tracePt t="72567" x="5786438" y="3990975"/>
          <p14:tracePt t="72584" x="5510213" y="3956050"/>
          <p14:tracePt t="72601" x="5330825" y="4000500"/>
          <p14:tracePt t="72617" x="5072063" y="4160838"/>
          <p14:tracePt t="72634" x="4894263" y="4411663"/>
          <p14:tracePt t="72651" x="4830763" y="4562475"/>
          <p14:tracePt t="72667" x="4795838" y="4768850"/>
          <p14:tracePt t="72684" x="4813300" y="4929188"/>
          <p14:tracePt t="72701" x="4867275" y="4991100"/>
          <p14:tracePt t="72717" x="5081588" y="5116513"/>
          <p14:tracePt t="72734" x="5276850" y="5133975"/>
          <p14:tracePt t="72751" x="5367338" y="5116513"/>
          <p14:tracePt t="72767" x="5473700" y="5018088"/>
          <p14:tracePt t="72784" x="5589588" y="4768850"/>
          <p14:tracePt t="72801" x="5616575" y="4562475"/>
          <p14:tracePt t="72817" x="5599113" y="4313238"/>
          <p14:tracePt t="72834" x="5518150" y="4179888"/>
          <p14:tracePt t="72851" x="5465763" y="4133850"/>
          <p14:tracePt t="72867" x="5303838" y="4098925"/>
          <p14:tracePt t="72884" x="5214938" y="4108450"/>
          <p14:tracePt t="72901" x="5072063" y="4251325"/>
          <p14:tracePt t="72917" x="4875213" y="4786313"/>
          <p14:tracePt t="72934" x="4875213" y="5357813"/>
          <p14:tracePt t="72951" x="4956175" y="5589588"/>
          <p14:tracePt t="72967" x="5187950" y="5857875"/>
          <p14:tracePt t="72984" x="5680075" y="6000750"/>
          <p14:tracePt t="73001" x="5884863" y="5983288"/>
          <p14:tracePt t="73017" x="6161088" y="5732463"/>
          <p14:tracePt t="73034" x="6429375" y="4973638"/>
          <p14:tracePt t="73051" x="6446838" y="4608513"/>
          <p14:tracePt t="73067" x="6340475" y="4062413"/>
          <p14:tracePt t="73084" x="6180138" y="3830638"/>
          <p14:tracePt t="73101" x="6089650" y="3751263"/>
          <p14:tracePt t="73117" x="5867400" y="3687763"/>
          <p14:tracePt t="73134" x="5670550" y="3714750"/>
          <p14:tracePt t="73151" x="5608638" y="3776663"/>
          <p14:tracePt t="73167" x="5491163" y="3929063"/>
          <p14:tracePt t="73184" x="5411788" y="4160838"/>
          <p14:tracePt t="73201" x="5402263" y="4268788"/>
          <p14:tracePt t="73217" x="5411788" y="4411663"/>
          <p14:tracePt t="73234" x="5473700" y="4500563"/>
          <p14:tracePt t="73251" x="5510213" y="4537075"/>
          <p14:tracePt t="73267" x="5572125" y="4554538"/>
          <p14:tracePt t="73284" x="5599113" y="4562475"/>
          <p14:tracePt t="73301" x="5608638" y="4562475"/>
          <p14:tracePt t="73725" x="5616575" y="4562475"/>
          <p14:tracePt t="73745" x="5634038" y="4545013"/>
          <p14:tracePt t="73755" x="5697538" y="4483100"/>
          <p14:tracePt t="73765" x="5786438" y="4375150"/>
          <p14:tracePt t="73775" x="5911850" y="4241800"/>
          <p14:tracePt t="73786" x="5991225" y="4152900"/>
          <p14:tracePt t="73801" x="6062663" y="4081463"/>
          <p14:tracePt t="73817" x="6108700" y="4027488"/>
          <p14:tracePt t="73834" x="6108700" y="4017963"/>
          <p14:tracePt t="73851" x="6116638" y="4017963"/>
          <p14:tracePt t="73875" x="6099175" y="4017963"/>
          <p14:tracePt t="73886" x="6000750" y="4081463"/>
          <p14:tracePt t="73901" x="5830888" y="4205288"/>
          <p14:tracePt t="73917" x="5367338" y="4500563"/>
          <p14:tracePt t="73934" x="5180013" y="4625975"/>
          <p14:tracePt t="73950" x="4965700" y="4732338"/>
          <p14:tracePt t="73967" x="4884738" y="4751388"/>
          <p14:tracePt t="73984" x="4875213" y="4751388"/>
          <p14:tracePt t="74000" x="4867275" y="4751388"/>
          <p14:tracePt t="74036" x="4894263" y="4741863"/>
          <p14:tracePt t="74045" x="4973638" y="4714875"/>
          <p14:tracePt t="74055" x="5072063" y="4687888"/>
          <p14:tracePt t="74067" x="5170488" y="4652963"/>
          <p14:tracePt t="74084" x="5251450" y="4633913"/>
          <p14:tracePt t="74100" x="5313363" y="4625975"/>
          <p14:tracePt t="74117" x="5330825" y="4616450"/>
          <p14:tracePt t="74155" x="5313363" y="4616450"/>
          <p14:tracePt t="74167" x="5241925" y="4616450"/>
          <p14:tracePt t="74184" x="5153025" y="4616450"/>
          <p14:tracePt t="74201" x="5010150" y="4616450"/>
          <p14:tracePt t="74217" x="4938713" y="4598988"/>
          <p14:tracePt t="74234" x="4929188" y="4589463"/>
          <p14:tracePt t="74250" x="4919663" y="4581525"/>
          <p14:tracePt t="74267" x="4929188" y="4545013"/>
          <p14:tracePt t="74284" x="5010150" y="4491038"/>
          <p14:tracePt t="74300" x="5419725" y="4322763"/>
          <p14:tracePt t="74317" x="5830888" y="4214813"/>
          <p14:tracePt t="74334" x="5938838" y="4187825"/>
          <p14:tracePt t="74351" x="6045200" y="4170363"/>
          <p14:tracePt t="74367" x="6072188" y="4170363"/>
          <p14:tracePt t="74401" x="6072188" y="4152900"/>
          <p14:tracePt t="74417" x="5991225" y="4081463"/>
          <p14:tracePt t="74434" x="5911850" y="4027488"/>
          <p14:tracePt t="74450" x="5768975" y="3929063"/>
          <p14:tracePt t="74467" x="5697538" y="3884613"/>
          <p14:tracePt t="74484" x="5688013" y="3867150"/>
          <p14:tracePt t="74500" x="5670550" y="3857625"/>
          <p14:tracePt t="74536" x="5670550" y="3911600"/>
          <p14:tracePt t="74550" x="5688013" y="4037013"/>
          <p14:tracePt t="74567" x="5857875" y="4500563"/>
          <p14:tracePt t="74584" x="5919788" y="4679950"/>
          <p14:tracePt t="74600" x="5983288" y="4857750"/>
          <p14:tracePt t="74617" x="6010275" y="4919663"/>
          <p14:tracePt t="74634" x="6010275" y="4938713"/>
          <p14:tracePt t="74667" x="6000750" y="4776788"/>
          <p14:tracePt t="74684" x="5983288" y="4625975"/>
          <p14:tracePt t="74700" x="5938838" y="4438650"/>
          <p14:tracePt t="74717" x="5929313" y="4357688"/>
          <p14:tracePt t="74734" x="5919788" y="4348163"/>
          <p14:tracePt t="74750" x="5919788" y="4340225"/>
          <p14:tracePt t="74786" x="5919788" y="4367213"/>
          <p14:tracePt t="74800" x="5929313" y="4446588"/>
          <p14:tracePt t="74817" x="5991225" y="4670425"/>
          <p14:tracePt t="74834" x="6018213" y="4741863"/>
          <p14:tracePt t="74850" x="6045200" y="4813300"/>
          <p14:tracePt t="74867" x="6045200" y="4830763"/>
          <p14:tracePt t="74900" x="6054725" y="4813300"/>
          <p14:tracePt t="74917" x="6054725" y="4697413"/>
          <p14:tracePt t="74934" x="6062663" y="4652963"/>
          <p14:tracePt t="74950" x="6072188" y="4608513"/>
          <p14:tracePt t="74967" x="6108700" y="4572000"/>
          <p14:tracePt t="74984" x="6170613" y="4554538"/>
          <p14:tracePt t="75000" x="6348413" y="4545013"/>
          <p14:tracePt t="75017" x="6537325" y="4554538"/>
          <p14:tracePt t="75034" x="6599238" y="4581525"/>
          <p14:tracePt t="75050" x="6653213" y="4608513"/>
          <p14:tracePt t="75067" x="6670675" y="4616450"/>
          <p14:tracePt t="75100" x="6554788" y="4608513"/>
          <p14:tracePt t="75117" x="5929313" y="4500563"/>
          <p14:tracePt t="75134" x="5599113" y="4456113"/>
          <p14:tracePt t="75150" x="5170488" y="4429125"/>
          <p14:tracePt t="75167" x="4973638" y="4429125"/>
          <p14:tracePt t="75184" x="4938713" y="4429125"/>
          <p14:tracePt t="75200" x="4902200" y="4438650"/>
          <p14:tracePt t="75234" x="4902200" y="4446588"/>
          <p14:tracePt t="75250" x="4911725" y="4473575"/>
          <p14:tracePt t="75267" x="5000625" y="4537075"/>
          <p14:tracePt t="75284" x="5045075" y="4572000"/>
          <p14:tracePt t="75300" x="5126038" y="4616450"/>
          <p14:tracePt t="75317" x="5153025" y="4625975"/>
          <p14:tracePt t="75334" x="5160963" y="4625975"/>
          <p14:tracePt t="75386" x="5160963" y="4633913"/>
          <p14:tracePt t="75396" x="5160963" y="4643438"/>
          <p14:tracePt t="75407" x="5153025" y="4660900"/>
          <p14:tracePt t="75417" x="5126038" y="4679950"/>
          <p14:tracePt t="75434" x="5089525" y="4705350"/>
          <p14:tracePt t="75450" x="4991100" y="4786313"/>
          <p14:tracePt t="75467" x="4902200" y="4848225"/>
          <p14:tracePt t="75484" x="4884738" y="4884738"/>
          <p14:tracePt t="75500" x="4822825" y="4956175"/>
          <p14:tracePt t="75517" x="4795838" y="5037138"/>
          <p14:tracePt t="75534" x="4786313" y="5072063"/>
          <p14:tracePt t="75550" x="4776788" y="5143500"/>
          <p14:tracePt t="75567" x="4786313" y="5214938"/>
          <p14:tracePt t="75584" x="4803775" y="5259388"/>
          <p14:tracePt t="75600" x="4840288" y="5340350"/>
          <p14:tracePt t="75617" x="4875213" y="5394325"/>
          <p14:tracePt t="75634" x="4894263" y="5411788"/>
          <p14:tracePt t="75650" x="4911725" y="5438775"/>
          <p14:tracePt t="75667" x="4919663" y="5446713"/>
          <p14:tracePt t="75707" x="4929188" y="5446713"/>
          <p14:tracePt t="75877" x="4938713" y="5446713"/>
          <p14:tracePt t="75897" x="4946650" y="5446713"/>
          <p14:tracePt t="75917" x="4956175" y="5446713"/>
          <p14:tracePt t="75927" x="4983163" y="5446713"/>
          <p14:tracePt t="75937" x="5010150" y="5446713"/>
          <p14:tracePt t="75950" x="5037138" y="5438775"/>
          <p14:tracePt t="75967" x="5116513" y="5419725"/>
          <p14:tracePt t="75983" x="5160963" y="5402263"/>
          <p14:tracePt t="76000" x="5224463" y="5394325"/>
          <p14:tracePt t="76017" x="5251450" y="5375275"/>
          <p14:tracePt t="76034" x="5268913" y="5375275"/>
          <p14:tracePt t="76050" x="5268913" y="5367338"/>
          <p14:tracePt t="76067" x="5276850" y="5367338"/>
          <p14:tracePt t="76647" x="5286375" y="5357813"/>
          <p14:tracePt t="76657" x="5313363" y="5313363"/>
          <p14:tracePt t="76668" x="5384800" y="5224463"/>
          <p14:tracePt t="76677" x="5537200" y="5072063"/>
          <p14:tracePt t="76687" x="5759450" y="4813300"/>
          <p14:tracePt t="76700" x="5956300" y="4589463"/>
          <p14:tracePt t="76717" x="6232525" y="4251325"/>
          <p14:tracePt t="76734" x="6313488" y="4160838"/>
          <p14:tracePt t="76750" x="6394450" y="4044950"/>
          <p14:tracePt t="76767" x="6419850" y="4000500"/>
          <p14:tracePt t="76783" x="6429375" y="3983038"/>
          <p14:tracePt t="76800" x="6429375" y="3919538"/>
          <p14:tracePt t="76817" x="6394450" y="3795713"/>
          <p14:tracePt t="76833" x="6367463" y="3714750"/>
          <p14:tracePt t="76850" x="6313488" y="3571875"/>
          <p14:tracePt t="76867" x="6276975" y="3429000"/>
          <p14:tracePt t="76884" x="6259513" y="3367088"/>
          <p14:tracePt t="76900" x="6259513" y="3224213"/>
          <p14:tracePt t="76917" x="6323013" y="3071813"/>
          <p14:tracePt t="76933" x="6394450" y="2982913"/>
          <p14:tracePt t="76950" x="6688138" y="2768600"/>
          <p14:tracePt t="76967" x="7081838" y="2581275"/>
          <p14:tracePt t="76984" x="7232650" y="2517775"/>
          <p14:tracePt t="77000" x="7429500" y="2465388"/>
          <p14:tracePt t="77017" x="7483475" y="2465388"/>
          <p14:tracePt t="77033" x="7545388" y="2465388"/>
          <p14:tracePt t="77050" x="7581900" y="2509838"/>
          <p14:tracePt t="77067" x="7554913" y="2847975"/>
          <p14:tracePt t="77083" x="7385050" y="3241675"/>
          <p14:tracePt t="77100" x="6848475" y="4170363"/>
          <p14:tracePt t="77117" x="6589713" y="4581525"/>
          <p14:tracePt t="77133" x="6037263" y="5251450"/>
          <p14:tracePt t="77150" x="5616575" y="5680075"/>
          <p14:tracePt t="77167" x="5322888" y="5857875"/>
          <p14:tracePt t="77183" x="5232400" y="5884863"/>
          <p14:tracePt t="77200" x="5099050" y="5884863"/>
          <p14:tracePt t="77217" x="5045075" y="5867400"/>
          <p14:tracePt t="77234" x="4965700" y="5751513"/>
          <p14:tracePt t="77250" x="4902200" y="5572125"/>
          <p14:tracePt t="77267" x="4894263" y="5473700"/>
          <p14:tracePt t="77284" x="4894263" y="5259388"/>
          <p14:tracePt t="77300" x="4946650" y="5089525"/>
          <p14:tracePt t="77317" x="4991100" y="5010150"/>
          <p14:tracePt t="77334" x="5099050" y="4902200"/>
          <p14:tracePt t="77350" x="5251450" y="4822825"/>
          <p14:tracePt t="77367" x="5348288" y="4813300"/>
          <p14:tracePt t="77383" x="5518150" y="4830763"/>
          <p14:tracePt t="77400" x="5688013" y="4929188"/>
          <p14:tracePt t="77417" x="5759450" y="5000625"/>
          <p14:tracePt t="77434" x="5884863" y="5126038"/>
          <p14:tracePt t="77450" x="5973763" y="5232400"/>
          <p14:tracePt t="77467" x="6018213" y="5276850"/>
          <p14:tracePt t="77469" x="6062663" y="5313363"/>
          <p14:tracePt t="77483" x="6099175" y="5340350"/>
          <p14:tracePt t="77500" x="6153150" y="5375275"/>
          <p14:tracePt t="77517" x="6170613" y="5375275"/>
          <p14:tracePt t="77533" x="6197600" y="5375275"/>
          <p14:tracePt t="77550" x="6205538" y="5375275"/>
          <p14:tracePt t="77567" x="6215063" y="5375275"/>
          <p14:tracePt t="77628" x="6224588" y="5375275"/>
          <p14:tracePt t="77648" x="6232525" y="5375275"/>
          <p14:tracePt t="77669" x="6242050" y="5375275"/>
          <p14:tracePt t="77688" x="6251575" y="5375275"/>
          <p14:tracePt t="77698" x="6259513" y="5384800"/>
          <p14:tracePt t="77708" x="6269038" y="5394325"/>
          <p14:tracePt t="77719" x="6286500" y="5402263"/>
          <p14:tracePt t="77733" x="6296025" y="5411788"/>
          <p14:tracePt t="77750" x="6313488" y="5438775"/>
          <p14:tracePt t="77767" x="6330950" y="5456238"/>
          <p14:tracePt t="77783" x="6340475" y="5473700"/>
          <p14:tracePt t="77800" x="6348413" y="5483225"/>
          <p14:tracePt t="78439" x="6340475" y="5483225"/>
          <p14:tracePt t="78449" x="6313488" y="5465763"/>
          <p14:tracePt t="78459" x="6276975" y="5402263"/>
          <p14:tracePt t="78469" x="6224588" y="5313363"/>
          <p14:tracePt t="78483" x="6170613" y="5187950"/>
          <p14:tracePt t="78500" x="6072188" y="4848225"/>
          <p14:tracePt t="78517" x="6037263" y="4705350"/>
          <p14:tracePt t="78533" x="6018213" y="4500563"/>
          <p14:tracePt t="78550" x="6010275" y="4367213"/>
          <p14:tracePt t="78567" x="6010275" y="4340225"/>
          <p14:tracePt t="78583" x="6010275" y="4295775"/>
          <p14:tracePt t="78600" x="6010275" y="4286250"/>
          <p14:tracePt t="78617" x="6010275" y="4276725"/>
          <p14:tracePt t="78849" x="6000750" y="4276725"/>
          <p14:tracePt t="78869" x="5991225" y="4276725"/>
          <p14:tracePt t="78879" x="5983288" y="4276725"/>
          <p14:tracePt t="78889" x="5973763" y="4268788"/>
          <p14:tracePt t="78900" x="5965825" y="4268788"/>
          <p14:tracePt t="78917" x="5946775" y="4268788"/>
          <p14:tracePt t="78933" x="5884863" y="4268788"/>
          <p14:tracePt t="78950" x="5759450" y="4295775"/>
          <p14:tracePt t="78967" x="5680075" y="4322763"/>
          <p14:tracePt t="78969" x="5608638" y="4348163"/>
          <p14:tracePt t="78983" x="5537200" y="4375150"/>
          <p14:tracePt t="79000" x="5429250" y="4419600"/>
          <p14:tracePt t="79016" x="5402263" y="4438650"/>
          <p14:tracePt t="79033" x="5357813" y="4446588"/>
          <p14:tracePt t="79050" x="5330825" y="4456113"/>
          <p14:tracePt t="79083" x="5322888" y="4456113"/>
          <p14:tracePt t="79239" x="5313363" y="4456113"/>
          <p14:tracePt t="79249" x="5303838" y="4456113"/>
          <p14:tracePt t="79260" x="5295900" y="4456113"/>
          <p14:tracePt t="79269" x="5286375" y="4456113"/>
          <p14:tracePt t="79283" x="5276850" y="4456113"/>
          <p14:tracePt t="79300" x="5259388" y="4456113"/>
          <p14:tracePt t="79316" x="5251450" y="4456113"/>
          <p14:tracePt t="79333" x="5241925" y="4456113"/>
          <p14:tracePt t="79359" x="5232400" y="4456113"/>
          <p14:tracePt t="79430" x="5232400" y="4446588"/>
          <p14:tracePt t="79440" x="5259388" y="4419600"/>
          <p14:tracePt t="79450" x="5286375" y="4402138"/>
          <p14:tracePt t="79460" x="5330825" y="4375150"/>
          <p14:tracePt t="79469" x="5375275" y="4357688"/>
          <p14:tracePt t="79483" x="5419725" y="4330700"/>
          <p14:tracePt t="79500" x="5465763" y="4313238"/>
          <p14:tracePt t="79516" x="5491163" y="4303713"/>
          <p14:tracePt t="79533" x="5518150" y="4303713"/>
          <p14:tracePt t="79550" x="5554663" y="4303713"/>
          <p14:tracePt t="79566" x="5572125" y="4303713"/>
          <p14:tracePt t="79583" x="5616575" y="4303713"/>
          <p14:tracePt t="79600" x="5661025" y="4303713"/>
          <p14:tracePt t="79617" x="5705475" y="4313238"/>
          <p14:tracePt t="79633" x="5768975" y="4348163"/>
          <p14:tracePt t="79650" x="5857875" y="4384675"/>
          <p14:tracePt t="79667" x="5894388" y="4402138"/>
          <p14:tracePt t="79683" x="6000750" y="4456113"/>
          <p14:tracePt t="79700" x="6081713" y="4491038"/>
          <p14:tracePt t="79716" x="6108700" y="4500563"/>
          <p14:tracePt t="79733" x="6153150" y="4518025"/>
          <p14:tracePt t="79750" x="6170613" y="4527550"/>
          <p14:tracePt t="79766" x="6170613" y="4537075"/>
          <p14:tracePt t="79783" x="6180138" y="4537075"/>
          <p14:tracePt t="79860" x="6180138" y="4527550"/>
          <p14:tracePt t="79870" x="6180138" y="4518025"/>
          <p14:tracePt t="79880" x="6180138" y="4500563"/>
          <p14:tracePt t="79890" x="6180138" y="4473575"/>
          <p14:tracePt t="79900" x="6180138" y="4446588"/>
          <p14:tracePt t="79916" x="6180138" y="4419600"/>
          <p14:tracePt t="79933" x="6170613" y="4367213"/>
          <p14:tracePt t="79950" x="6143625" y="4322763"/>
          <p14:tracePt t="79966" x="6134100" y="4313238"/>
          <p14:tracePt t="79983" x="6116638" y="4303713"/>
          <p14:tracePt t="80000" x="6099175" y="4295775"/>
          <p14:tracePt t="80040" x="6089650" y="4295775"/>
          <p14:tracePt t="80050" x="6089650" y="4303713"/>
          <p14:tracePt t="80066" x="6089650" y="4348163"/>
          <p14:tracePt t="80083" x="6081713" y="4456113"/>
          <p14:tracePt t="80100" x="6072188" y="4581525"/>
          <p14:tracePt t="80116" x="6072188" y="4643438"/>
          <p14:tracePt t="80133" x="6062663" y="4751388"/>
          <p14:tracePt t="80150" x="6054725" y="4786313"/>
          <p14:tracePt t="80166" x="6037263" y="4857750"/>
          <p14:tracePt t="80183" x="6037263" y="4884738"/>
          <p14:tracePt t="80200" x="6027738" y="4902200"/>
          <p14:tracePt t="80216" x="6018213" y="4911725"/>
          <p14:tracePt t="80260" x="6010275" y="4911725"/>
          <p14:tracePt t="80350" x="6000750" y="4911725"/>
          <p14:tracePt t="80370" x="5991225" y="4894263"/>
          <p14:tracePt t="80380" x="5983288" y="4884738"/>
          <p14:tracePt t="80390" x="5983288" y="4875213"/>
          <p14:tracePt t="80400" x="5973763" y="4867275"/>
          <p14:tracePt t="80417" x="5965825" y="4857750"/>
          <p14:tracePt t="80433" x="5965825" y="4848225"/>
          <p14:tracePt t="80450" x="5956300" y="4840288"/>
          <p14:tracePt t="81141" x="5965825" y="4840288"/>
          <p14:tracePt t="81152" x="5973763" y="4840288"/>
          <p14:tracePt t="81161" x="5991225" y="4840288"/>
          <p14:tracePt t="81171" x="6000750" y="4840288"/>
          <p14:tracePt t="81183" x="6010275" y="4840288"/>
          <p14:tracePt t="81200" x="6018213" y="4840288"/>
          <p14:tracePt t="81216" x="6037263" y="4830763"/>
          <p14:tracePt t="81233" x="6045200" y="4822825"/>
          <p14:tracePt t="81250" x="6054725" y="4822825"/>
          <p14:tracePt t="81381" x="6062663" y="4822825"/>
          <p14:tracePt t="81391" x="6062663" y="4813300"/>
          <p14:tracePt t="81402" x="6072188" y="4813300"/>
          <p14:tracePt t="81416" x="6081713" y="4803775"/>
          <p14:tracePt t="81433" x="6099175" y="4795838"/>
          <p14:tracePt t="81449" x="6116638" y="4795838"/>
          <p14:tracePt t="81466" x="6134100" y="4786313"/>
          <p14:tracePt t="81483" x="6143625" y="4786313"/>
          <p14:tracePt t="84604" x="6134100" y="4776788"/>
          <p14:tracePt t="84614" x="6108700" y="4768850"/>
          <p14:tracePt t="84624" x="6072188" y="4751388"/>
          <p14:tracePt t="84634" x="6037263" y="4751388"/>
          <p14:tracePt t="84649" x="6000750" y="4732338"/>
          <p14:tracePt t="84666" x="5929313" y="4697413"/>
          <p14:tracePt t="84683" x="5911850" y="4697413"/>
          <p14:tracePt t="84699" x="5867400" y="4670425"/>
          <p14:tracePt t="84716" x="5840413" y="4660900"/>
          <p14:tracePt t="84732" x="5830888" y="4652963"/>
          <p14:tracePt t="84749" x="5813425" y="4652963"/>
          <p14:tracePt t="84766" x="5795963" y="4643438"/>
          <p14:tracePt t="84783" x="5786438" y="4625975"/>
          <p14:tracePt t="84799" x="5751513" y="4608513"/>
          <p14:tracePt t="84816" x="5715000" y="4581525"/>
          <p14:tracePt t="84832" x="5697538" y="4562475"/>
          <p14:tracePt t="84849" x="5653088" y="4545013"/>
          <p14:tracePt t="84866" x="5626100" y="4518025"/>
          <p14:tracePt t="84882" x="5599113" y="4510088"/>
          <p14:tracePt t="84899" x="5572125" y="4483100"/>
          <p14:tracePt t="84916" x="5554663" y="4465638"/>
          <p14:tracePt t="84932" x="5545138" y="4456113"/>
          <p14:tracePt t="84949" x="5537200" y="4446588"/>
          <p14:tracePt t="84966" x="5527675" y="4438650"/>
          <p14:tracePt t="85234" x="5527675" y="4429125"/>
          <p14:tracePt t="85244" x="5510213" y="4402138"/>
          <p14:tracePt t="85254" x="5491163" y="4375150"/>
          <p14:tracePt t="85266" x="5465763" y="4348163"/>
          <p14:tracePt t="85282" x="5446713" y="4313238"/>
          <p14:tracePt t="85299" x="5411788" y="4276725"/>
          <p14:tracePt t="85316" x="5394325" y="4259263"/>
          <p14:tracePt t="85332" x="5384800" y="4251325"/>
          <p14:tracePt t="85349" x="5384800" y="4241800"/>
          <p14:tracePt t="85744" x="5384800" y="4259263"/>
          <p14:tracePt t="85755" x="5384800" y="4276725"/>
          <p14:tracePt t="85764" x="5384800" y="4295775"/>
          <p14:tracePt t="85774" x="5384800" y="4313238"/>
          <p14:tracePt t="85785" x="5384800" y="4330700"/>
          <p14:tracePt t="85799" x="5384800" y="4340225"/>
          <p14:tracePt t="85816" x="5384800" y="4357688"/>
          <p14:tracePt t="85835" x="5384800" y="4367213"/>
          <p14:tracePt t="86245" x="5394325" y="4348163"/>
          <p14:tracePt t="86255" x="5419725" y="4322763"/>
          <p14:tracePt t="86265" x="5465763" y="4276725"/>
          <p14:tracePt t="86275" x="5527675" y="4232275"/>
          <p14:tracePt t="86285" x="5616575" y="4170363"/>
          <p14:tracePt t="86299" x="5715000" y="4108450"/>
          <p14:tracePt t="86316" x="5938838" y="4017963"/>
          <p14:tracePt t="86332" x="6054725" y="4000500"/>
          <p14:tracePt t="86349" x="6251575" y="3990975"/>
          <p14:tracePt t="86366" x="6402388" y="3990975"/>
          <p14:tracePt t="86382" x="6456363" y="3990975"/>
          <p14:tracePt t="86399" x="6510338" y="4010025"/>
          <p14:tracePt t="86416" x="6527800" y="4017963"/>
          <p14:tracePt t="86432" x="6537325" y="4017963"/>
          <p14:tracePt t="86635" x="6537325" y="4027488"/>
          <p14:tracePt t="86645" x="6545263" y="4037013"/>
          <p14:tracePt t="86655" x="6554788" y="4044950"/>
          <p14:tracePt t="86666" x="6562725" y="4054475"/>
          <p14:tracePt t="86682" x="6572250" y="4081463"/>
          <p14:tracePt t="86699" x="6581775" y="4125913"/>
          <p14:tracePt t="86716" x="6589713" y="4170363"/>
          <p14:tracePt t="86732" x="6589713" y="4187825"/>
          <p14:tracePt t="86749" x="6572250" y="4224338"/>
          <p14:tracePt t="86766" x="6500813" y="4268788"/>
          <p14:tracePt t="86782" x="6456363" y="4295775"/>
          <p14:tracePt t="86799" x="6384925" y="4303713"/>
          <p14:tracePt t="86815" x="6340475" y="4303713"/>
          <p14:tracePt t="86832" x="6323013" y="4303713"/>
          <p14:tracePt t="86849" x="6303963" y="4303713"/>
          <p14:tracePt t="86865" x="6296025" y="4303713"/>
          <p14:tracePt t="87266" x="6296025" y="4313238"/>
          <p14:tracePt t="87286" x="6303963" y="4313238"/>
          <p14:tracePt t="87296" x="6303963" y="4322763"/>
          <p14:tracePt t="87306" x="6303963" y="4330700"/>
          <p14:tracePt t="87316" x="6313488" y="4330700"/>
          <p14:tracePt t="87335" x="6313488" y="4340225"/>
          <p14:tracePt t="87356" x="6323013" y="4340225"/>
          <p14:tracePt t="87366" x="6323013" y="4348163"/>
          <p14:tracePt t="87416" x="6330950" y="4348163"/>
          <p14:tracePt t="87446" x="6340475" y="4348163"/>
          <p14:tracePt t="87456" x="6340475" y="4357688"/>
          <p14:tracePt t="87476" x="6348413" y="4357688"/>
          <p14:tracePt t="87526" x="6357938" y="4367213"/>
          <p14:tracePt t="87716" x="6367463" y="4367213"/>
          <p14:tracePt t="88987" x="6367463" y="4357688"/>
          <p14:tracePt t="89037" x="6367463" y="4348163"/>
          <p14:tracePt t="89057" x="6357938" y="4348163"/>
          <p14:tracePt t="90888" x="6367463" y="4348163"/>
          <p14:tracePt t="90898" x="6375400" y="4348163"/>
          <p14:tracePt t="90908" x="6384925" y="4340225"/>
          <p14:tracePt t="90928" x="6394450" y="4340225"/>
          <p14:tracePt t="90938" x="6402388" y="4340225"/>
          <p14:tracePt t="90948" x="6411913" y="4340225"/>
          <p14:tracePt t="90978" x="6419850" y="4340225"/>
          <p14:tracePt t="91819" x="6411913" y="4330700"/>
          <p14:tracePt t="91829" x="6384925" y="4313238"/>
          <p14:tracePt t="91839" x="6330950" y="4295775"/>
          <p14:tracePt t="91849" x="6269038" y="4276725"/>
          <p14:tracePt t="91865" x="6205538" y="4251325"/>
          <p14:tracePt t="91881" x="6062663" y="4187825"/>
          <p14:tracePt t="91898" x="5946775" y="4133850"/>
          <p14:tracePt t="91915" x="5894388" y="4108450"/>
          <p14:tracePt t="91932" x="5822950" y="4081463"/>
          <p14:tracePt t="91949" x="5776913" y="4062413"/>
          <p14:tracePt t="91965" x="5768975" y="4062413"/>
          <p14:tracePt t="91982" x="5741988" y="4054475"/>
          <p14:tracePt t="91998" x="5724525" y="4054475"/>
          <p14:tracePt t="92015" x="5715000" y="4054475"/>
          <p14:tracePt t="92032" x="5688013" y="4054475"/>
          <p14:tracePt t="92048" x="5670550" y="4062413"/>
          <p14:tracePt t="92065" x="5661025" y="4062413"/>
          <p14:tracePt t="92082" x="5643563" y="4081463"/>
          <p14:tracePt t="92098" x="5616575" y="4098925"/>
          <p14:tracePt t="92115" x="5599113" y="4108450"/>
          <p14:tracePt t="92132" x="5562600" y="4125913"/>
          <p14:tracePt t="92149" x="5500688" y="4170363"/>
          <p14:tracePt t="92165" x="5473700" y="4179888"/>
          <p14:tracePt t="92182" x="5402263" y="4214813"/>
          <p14:tracePt t="92199" x="5330825" y="4241800"/>
          <p14:tracePt t="92215" x="5313363" y="4259263"/>
          <p14:tracePt t="92232" x="5286375" y="4268788"/>
          <p14:tracePt t="92249" x="5276850" y="4276725"/>
          <p14:tracePt t="92265" x="5268913" y="4276725"/>
          <p14:tracePt t="92300" x="5268913" y="4286250"/>
          <p14:tracePt t="92459" x="5268913" y="4295775"/>
          <p14:tracePt t="92489" x="5268913" y="4303713"/>
          <p14:tracePt t="92699" x="5268913" y="4313238"/>
          <p14:tracePt t="92709" x="5276850" y="4313238"/>
          <p14:tracePt t="92729" x="5286375" y="4313238"/>
          <p14:tracePt t="92750" x="5295900" y="4313238"/>
          <p14:tracePt t="92789" x="5303838" y="4313238"/>
          <p14:tracePt t="93260" x="5313363" y="4313238"/>
          <p14:tracePt t="93270" x="5322888" y="4313238"/>
          <p14:tracePt t="93280" x="5348288" y="4303713"/>
          <p14:tracePt t="93290" x="5394325" y="4268788"/>
          <p14:tracePt t="93301" x="5491163" y="4232275"/>
          <p14:tracePt t="93315" x="5634038" y="4187825"/>
          <p14:tracePt t="93331" x="6170613" y="4098925"/>
          <p14:tracePt t="93348" x="6446838" y="4081463"/>
          <p14:tracePt t="93365" x="6884988" y="4071938"/>
          <p14:tracePt t="93381" x="7215188" y="4071938"/>
          <p14:tracePt t="93398" x="7296150" y="4089400"/>
          <p14:tracePt t="93415" x="7385050" y="4108450"/>
          <p14:tracePt t="93431" x="7402513" y="4116388"/>
          <p14:tracePt t="93448" x="7412038" y="4116388"/>
          <p14:tracePt t="93481" x="7340600" y="4116388"/>
          <p14:tracePt t="93498" x="7232650" y="4098925"/>
          <p14:tracePt t="93515" x="6848475" y="4027488"/>
          <p14:tracePt t="93531" x="6518275" y="3956050"/>
          <p14:tracePt t="93548" x="6402388" y="3938588"/>
          <p14:tracePt t="93565" x="6269038" y="3919538"/>
          <p14:tracePt t="93581" x="6224588" y="3911600"/>
          <p14:tracePt t="93598" x="6215063" y="3911600"/>
          <p14:tracePt t="93615" x="6197600" y="3911600"/>
          <p14:tracePt t="93631" x="6188075" y="3919538"/>
          <p14:tracePt t="93648" x="6180138" y="3929063"/>
          <p14:tracePt t="93665" x="6170613" y="3956050"/>
          <p14:tracePt t="93681" x="6153150" y="3983038"/>
          <p14:tracePt t="93698" x="6143625" y="4000500"/>
          <p14:tracePt t="93715" x="6126163" y="4027488"/>
          <p14:tracePt t="93731" x="6089650" y="4054475"/>
          <p14:tracePt t="93748" x="6072188" y="4062413"/>
          <p14:tracePt t="93765" x="6018213" y="4081463"/>
          <p14:tracePt t="93781" x="5965825" y="4089400"/>
          <p14:tracePt t="93798" x="5938838" y="4089400"/>
          <p14:tracePt t="93815" x="5867400" y="4089400"/>
          <p14:tracePt t="93831" x="5822950" y="4071938"/>
          <p14:tracePt t="93848" x="5803900" y="4062413"/>
          <p14:tracePt t="93865" x="5776913" y="4054475"/>
          <p14:tracePt t="93881" x="5768975" y="4044950"/>
          <p14:tracePt t="93915" x="5759450" y="4044950"/>
          <p14:tracePt t="93940" x="5759450" y="4037013"/>
          <p14:tracePt t="93960" x="5776913" y="4027488"/>
          <p14:tracePt t="93970" x="5822950" y="4027488"/>
          <p14:tracePt t="93981" x="5919788" y="4027488"/>
          <p14:tracePt t="93998" x="6027738" y="4027488"/>
          <p14:tracePt t="94015" x="6215063" y="4027488"/>
          <p14:tracePt t="94031" x="6303963" y="4037013"/>
          <p14:tracePt t="94048" x="6323013" y="4044950"/>
          <p14:tracePt t="94065" x="6330950" y="4044950"/>
          <p14:tracePt t="94110" x="6286500" y="4044950"/>
          <p14:tracePt t="94121" x="6215063" y="4044950"/>
          <p14:tracePt t="94131" x="6108700" y="4044950"/>
          <p14:tracePt t="94148" x="6000750" y="4044950"/>
          <p14:tracePt t="94165" x="5786438" y="4044950"/>
          <p14:tracePt t="94181" x="5670550" y="4044950"/>
          <p14:tracePt t="94198" x="5653088" y="4044950"/>
          <p14:tracePt t="94215" x="5626100" y="4044950"/>
          <p14:tracePt t="94231" x="5616575" y="4044950"/>
          <p14:tracePt t="94265" x="5626100" y="4054475"/>
          <p14:tracePt t="94281" x="5759450" y="4098925"/>
          <p14:tracePt t="94298" x="5840413" y="4108450"/>
          <p14:tracePt t="94315" x="5965825" y="4108450"/>
          <p14:tracePt t="94331" x="6010275" y="4108450"/>
          <p14:tracePt t="94348" x="6018213" y="4108450"/>
          <p14:tracePt t="94365" x="6027738" y="4108450"/>
          <p14:tracePt t="94410" x="5956300" y="4098925"/>
          <p14:tracePt t="94421" x="5867400" y="4098925"/>
          <p14:tracePt t="94431" x="5741988" y="4098925"/>
          <p14:tracePt t="94448" x="5653088" y="4108450"/>
          <p14:tracePt t="94465" x="5500688" y="4143375"/>
          <p14:tracePt t="94481" x="5456238" y="4160838"/>
          <p14:tracePt t="94498" x="5446713" y="4160838"/>
          <p14:tracePt t="94531" x="5465763" y="4179888"/>
          <p14:tracePt t="94548" x="5572125" y="4197350"/>
          <p14:tracePt t="94565" x="5929313" y="4197350"/>
          <p14:tracePt t="94581" x="6259513" y="4179888"/>
          <p14:tracePt t="94598" x="6375400" y="4152900"/>
          <p14:tracePt t="94615" x="6491288" y="4108450"/>
          <p14:tracePt t="94631" x="6518275" y="4098925"/>
          <p14:tracePt t="94665" x="6518275" y="4089400"/>
          <p14:tracePt t="94681" x="6429375" y="4071938"/>
          <p14:tracePt t="94698" x="6323013" y="4071938"/>
          <p14:tracePt t="94715" x="6089650" y="4081463"/>
          <p14:tracePt t="94731" x="5919788" y="4098925"/>
          <p14:tracePt t="94748" x="5875338" y="4108450"/>
          <p14:tracePt t="94764" x="5857875" y="4116388"/>
          <p14:tracePt t="94781" x="5848350" y="4116388"/>
          <p14:tracePt t="94815" x="5867400" y="4116388"/>
          <p14:tracePt t="94831" x="6010275" y="4125913"/>
          <p14:tracePt t="94848" x="6072188" y="4125913"/>
          <p14:tracePt t="94865" x="6161088" y="4125913"/>
          <p14:tracePt t="94881" x="6188075" y="4125913"/>
          <p14:tracePt t="94898" x="6197600" y="4125913"/>
          <p14:tracePt t="94941" x="6188075" y="4133850"/>
          <p14:tracePt t="94951" x="6153150" y="4143375"/>
          <p14:tracePt t="94965" x="6116638" y="4143375"/>
          <p14:tracePt t="94981" x="6062663" y="4143375"/>
          <p14:tracePt t="94998" x="6054725" y="4143375"/>
          <p14:tracePt t="95015" x="6054725" y="4152900"/>
          <p14:tracePt t="95031" x="6045200" y="4152900"/>
          <p14:tracePt t="95081" x="6054725" y="4152900"/>
          <p14:tracePt t="95091" x="6062663" y="4152900"/>
          <p14:tracePt t="95101" x="6072188" y="4152900"/>
          <p14:tracePt t="95114" x="6089650" y="4152900"/>
          <p14:tracePt t="95131" x="6099175" y="4152900"/>
          <p14:tracePt t="95148" x="6108700" y="4152900"/>
          <p14:tracePt t="95164" x="6116638" y="4152900"/>
          <p14:tracePt t="95331" x="6108700" y="4152900"/>
          <p14:tracePt t="95341" x="6099175" y="4152900"/>
          <p14:tracePt t="95351" x="6081713" y="4152900"/>
          <p14:tracePt t="95364" x="6054725" y="4152900"/>
          <p14:tracePt t="95381" x="5991225" y="4152900"/>
          <p14:tracePt t="95398" x="5965825" y="4152900"/>
          <p14:tracePt t="95415" x="5911850" y="4160838"/>
          <p14:tracePt t="95431" x="5857875" y="4170363"/>
          <p14:tracePt t="95448" x="5840413" y="4170363"/>
          <p14:tracePt t="95464" x="5813425" y="4170363"/>
          <p14:tracePt t="95481" x="5795963" y="4170363"/>
          <p14:tracePt t="95514" x="5786438" y="4170363"/>
          <p14:tracePt t="95531" x="5786438" y="4179888"/>
          <p14:tracePt t="95632" x="5776913" y="4179888"/>
          <p14:tracePt t="95641" x="5768975" y="4187825"/>
          <p14:tracePt t="95651" x="5759450" y="4187825"/>
          <p14:tracePt t="95664" x="5751513" y="4197350"/>
          <p14:tracePt t="95681" x="5724525" y="4205288"/>
          <p14:tracePt t="95698" x="5705475" y="4214813"/>
          <p14:tracePt t="95714" x="5670550" y="4224338"/>
          <p14:tracePt t="95731" x="5653088" y="4224338"/>
          <p14:tracePt t="95748" x="5626100" y="4232275"/>
          <p14:tracePt t="95764" x="5599113" y="4232275"/>
          <p14:tracePt t="95781" x="5589588" y="4232275"/>
          <p14:tracePt t="95798" x="5581650" y="4232275"/>
          <p14:tracePt t="95814" x="5562600" y="4232275"/>
          <p14:tracePt t="95831" x="5554663" y="4232275"/>
          <p14:tracePt t="95872" x="5545138" y="4232275"/>
          <p14:tracePt t="95902" x="5537200" y="4232275"/>
          <p14:tracePt t="96042" x="5545138" y="4232275"/>
          <p14:tracePt t="96052" x="5572125" y="4232275"/>
          <p14:tracePt t="96062" x="5616575" y="4232275"/>
          <p14:tracePt t="96072" x="5680075" y="4232275"/>
          <p14:tracePt t="96083" x="5751513" y="4232275"/>
          <p14:tracePt t="96098" x="5830888" y="4232275"/>
          <p14:tracePt t="96114" x="6000750" y="4232275"/>
          <p14:tracePt t="96131" x="6134100" y="4232275"/>
          <p14:tracePt t="96148" x="6170613" y="4232275"/>
          <p14:tracePt t="96164" x="6205538" y="4232275"/>
          <p14:tracePt t="96181" x="6224588" y="4232275"/>
          <p14:tracePt t="96198" x="6232525" y="4232275"/>
          <p14:tracePt t="96272" x="6224588" y="4232275"/>
          <p14:tracePt t="96282" x="6205538" y="4232275"/>
          <p14:tracePt t="96292" x="6170613" y="4232275"/>
          <p14:tracePt t="96302" x="6126163" y="4232275"/>
          <p14:tracePt t="96314" x="6062663" y="4232275"/>
          <p14:tracePt t="96331" x="5919788" y="4232275"/>
          <p14:tracePt t="96348" x="5840413" y="4232275"/>
          <p14:tracePt t="96364" x="5680075" y="4214813"/>
          <p14:tracePt t="96381" x="5554663" y="4197350"/>
          <p14:tracePt t="96398" x="5518150" y="4197350"/>
          <p14:tracePt t="96414" x="5473700" y="4187825"/>
          <p14:tracePt t="96431" x="5446713" y="4179888"/>
          <p14:tracePt t="96522" x="5456238" y="4179888"/>
          <p14:tracePt t="96532" x="5483225" y="4179888"/>
          <p14:tracePt t="96542" x="5545138" y="4179888"/>
          <p14:tracePt t="96552" x="5616575" y="4179888"/>
          <p14:tracePt t="96564" x="5705475" y="4179888"/>
          <p14:tracePt t="96581" x="5786438" y="4179888"/>
          <p14:tracePt t="96598" x="5929313" y="4152900"/>
          <p14:tracePt t="96614" x="6010275" y="4133850"/>
          <p14:tracePt t="96631" x="6037263" y="4125913"/>
          <p14:tracePt t="96712" x="6027738" y="4125913"/>
          <p14:tracePt t="96722" x="6000750" y="4125913"/>
          <p14:tracePt t="96733" x="5956300" y="4125913"/>
          <p14:tracePt t="96748" x="5919788" y="4125913"/>
          <p14:tracePt t="96764" x="5830888" y="4125913"/>
          <p14:tracePt t="96781" x="5813425" y="4125913"/>
          <p14:tracePt t="96798" x="5786438" y="4125913"/>
          <p14:tracePt t="96814" x="5776913" y="4125913"/>
          <p14:tracePt t="96872" x="5786438" y="4116388"/>
          <p14:tracePt t="96883" x="5848350" y="4081463"/>
          <p14:tracePt t="96892" x="5965825" y="4017963"/>
          <p14:tracePt t="96902" x="6108700" y="3938588"/>
          <p14:tracePt t="96914" x="6232525" y="3884613"/>
          <p14:tracePt t="96931" x="6323013" y="3840163"/>
          <p14:tracePt t="96948" x="6429375" y="3803650"/>
          <p14:tracePt t="96964" x="6446838" y="3803650"/>
          <p14:tracePt t="96981" x="6456363" y="3803650"/>
          <p14:tracePt t="97022" x="6402388" y="3803650"/>
          <p14:tracePt t="97033" x="6313488" y="3803650"/>
          <p14:tracePt t="97048" x="6205538" y="3803650"/>
          <p14:tracePt t="97064" x="5983288" y="3840163"/>
          <p14:tracePt t="97081" x="5884863" y="3857625"/>
          <p14:tracePt t="97098" x="5786438" y="3884613"/>
          <p14:tracePt t="97114" x="5751513" y="3894138"/>
          <p14:tracePt t="97131" x="5741988" y="3894138"/>
          <p14:tracePt t="97192" x="5741988" y="3902075"/>
          <p14:tracePt t="97203" x="5741988" y="3911600"/>
          <p14:tracePt t="97212" x="5759450" y="3911600"/>
          <p14:tracePt t="97222" x="5786438" y="3929063"/>
          <p14:tracePt t="97233" x="5795963" y="3938588"/>
          <p14:tracePt t="97248" x="5803900" y="3938588"/>
          <p14:tracePt t="97264" x="5813425" y="3946525"/>
          <p14:tracePt t="97283" x="5813425" y="3956050"/>
          <p14:tracePt t="97298" x="5813425" y="3965575"/>
          <p14:tracePt t="97314" x="5813425" y="3990975"/>
          <p14:tracePt t="97331" x="5776913" y="4027488"/>
          <p14:tracePt t="97348" x="5653088" y="4108450"/>
          <p14:tracePt t="97364" x="5527675" y="4179888"/>
          <p14:tracePt t="97381" x="5473700" y="4205288"/>
          <p14:tracePt t="97398" x="5419725" y="4232275"/>
          <p14:tracePt t="97414" x="5402263" y="4241800"/>
          <p14:tracePt t="97448" x="5394325" y="4241800"/>
          <p14:tracePt t="97553" x="5394325" y="4251325"/>
          <p14:tracePt t="97563" x="5394325" y="4259263"/>
          <p14:tracePt t="97573" x="5384800" y="4276725"/>
          <p14:tracePt t="97584" x="5375275" y="4303713"/>
          <p14:tracePt t="97597" x="5367338" y="4357688"/>
          <p14:tracePt t="97614" x="5357813" y="4438650"/>
          <p14:tracePt t="97631" x="5357813" y="4465638"/>
          <p14:tracePt t="97648" x="5348288" y="4491038"/>
          <p14:tracePt t="97664" x="5348288" y="4500563"/>
          <p14:tracePt t="97733" x="5357813" y="4500563"/>
          <p14:tracePt t="97743" x="5384800" y="4473575"/>
          <p14:tracePt t="97753" x="5438775" y="4419600"/>
          <p14:tracePt t="97764" x="5510213" y="4375150"/>
          <p14:tracePt t="97781" x="5572125" y="4322763"/>
          <p14:tracePt t="97797" x="5732463" y="4197350"/>
          <p14:tracePt t="97814" x="5857875" y="4089400"/>
          <p14:tracePt t="97831" x="5911850" y="4062413"/>
          <p14:tracePt t="97848" x="5973763" y="4044950"/>
          <p14:tracePt t="97864" x="6000750" y="4044950"/>
          <p14:tracePt t="97881" x="6010275" y="4044950"/>
          <p14:tracePt t="97897" x="6027738" y="4044950"/>
          <p14:tracePt t="97914" x="6037263" y="4044950"/>
          <p14:tracePt t="97931" x="6045200" y="4071938"/>
          <p14:tracePt t="97947" x="6045200" y="4125913"/>
          <p14:tracePt t="97964" x="6045200" y="4214813"/>
          <p14:tracePt t="97981" x="6045200" y="4251325"/>
          <p14:tracePt t="97997" x="6018213" y="4313238"/>
          <p14:tracePt t="98014" x="6000750" y="4340225"/>
          <p14:tracePt t="98031" x="5973763" y="4340225"/>
          <p14:tracePt t="98048" x="5946775" y="4340225"/>
          <p14:tracePt t="98064" x="5894388" y="4313238"/>
          <p14:tracePt t="98081" x="5857875" y="4224338"/>
          <p14:tracePt t="98098" x="5786438" y="3884613"/>
          <p14:tracePt t="98114" x="5768975" y="3598863"/>
          <p14:tracePt t="98131" x="5768975" y="3482975"/>
          <p14:tracePt t="98147" x="5768975" y="3340100"/>
          <p14:tracePt t="98164" x="5768975" y="3268663"/>
          <p14:tracePt t="98181" x="5768975" y="3259138"/>
          <p14:tracePt t="98223" x="5786438" y="3268663"/>
          <p14:tracePt t="98234" x="5803900" y="3348038"/>
          <p14:tracePt t="98247" x="5822950" y="3465513"/>
          <p14:tracePt t="98264" x="5848350" y="3679825"/>
          <p14:tracePt t="98281" x="5857875" y="3751263"/>
          <p14:tracePt t="98297" x="5867400" y="3803650"/>
          <p14:tracePt t="98314" x="5867400" y="3813175"/>
          <p14:tracePt t="98353" x="5867400" y="3786188"/>
          <p14:tracePt t="98364" x="5867400" y="3732213"/>
          <p14:tracePt t="98381" x="5857875" y="3687763"/>
          <p14:tracePt t="98397" x="5848350" y="3616325"/>
          <p14:tracePt t="98414" x="5848350" y="3598863"/>
          <p14:tracePt t="98463" x="5848350" y="3616325"/>
          <p14:tracePt t="98473" x="5848350" y="3705225"/>
          <p14:tracePt t="98484" x="5848350" y="3795713"/>
          <p14:tracePt t="98497" x="5848350" y="3884613"/>
          <p14:tracePt t="98514" x="5848350" y="3965575"/>
          <p14:tracePt t="98531" x="5848350" y="3983038"/>
          <p14:tracePt t="98548" x="5848350" y="4000500"/>
          <p14:tracePt t="98564" x="5840413" y="4000500"/>
          <p14:tracePt t="98581" x="5830888" y="4000500"/>
          <p14:tracePt t="98597" x="5786438" y="3884613"/>
          <p14:tracePt t="98614" x="5732463" y="3625850"/>
          <p14:tracePt t="98631" x="5715000" y="3509963"/>
          <p14:tracePt t="98647" x="5697538" y="3357563"/>
          <p14:tracePt t="98664" x="5697538" y="3313113"/>
          <p14:tracePt t="98714" x="5697538" y="3322638"/>
          <p14:tracePt t="98723" x="5715000" y="3419475"/>
          <p14:tracePt t="98733" x="5751513" y="3714750"/>
          <p14:tracePt t="98747" x="5803900" y="4160838"/>
          <p14:tracePt t="98764" x="5848350" y="4776788"/>
          <p14:tracePt t="98781" x="5848350" y="4911725"/>
          <p14:tracePt t="98797" x="5848350" y="5018088"/>
          <p14:tracePt t="98814" x="5848350" y="5037138"/>
          <p14:tracePt t="98847" x="5840413" y="4965700"/>
          <p14:tracePt t="98864" x="5751513" y="4313238"/>
          <p14:tracePt t="98881" x="5732463" y="3919538"/>
          <p14:tracePt t="98897" x="5715000" y="3286125"/>
          <p14:tracePt t="98914" x="5705475" y="3044825"/>
          <p14:tracePt t="98931" x="5705475" y="3000375"/>
          <p14:tracePt t="98947" x="5705475" y="2965450"/>
          <p14:tracePt t="98984" x="5705475" y="3009900"/>
          <p14:tracePt t="98997" x="5715000" y="3143250"/>
          <p14:tracePt t="99014" x="5776913" y="3714750"/>
          <p14:tracePt t="99031" x="5786438" y="3919538"/>
          <p14:tracePt t="99047" x="5786438" y="4098925"/>
          <p14:tracePt t="99064" x="5786438" y="4143375"/>
          <p14:tracePt t="99081" x="5786438" y="4152900"/>
          <p14:tracePt t="99114" x="5751513" y="3938588"/>
          <p14:tracePt t="99131" x="5705475" y="3652838"/>
          <p14:tracePt t="99147" x="5661025" y="3251200"/>
          <p14:tracePt t="99164" x="5653088" y="3089275"/>
          <p14:tracePt t="99181" x="5653088" y="3071813"/>
          <p14:tracePt t="99197" x="5653088" y="3054350"/>
          <p14:tracePt t="99234" x="5653088" y="3062288"/>
          <p14:tracePt t="99247" x="5653088" y="3125788"/>
          <p14:tracePt t="99264" x="5653088" y="3322638"/>
          <p14:tracePt t="99281" x="5653088" y="3384550"/>
          <p14:tracePt t="99297" x="5653088" y="3455988"/>
          <p14:tracePt t="99314" x="5653088" y="3482975"/>
          <p14:tracePt t="99354" x="5653088" y="3473450"/>
          <p14:tracePt t="99364" x="5643563" y="3438525"/>
          <p14:tracePt t="99381" x="5616575" y="3375025"/>
          <p14:tracePt t="99397" x="5581650" y="3251200"/>
          <p14:tracePt t="99414" x="5554663" y="3133725"/>
          <p14:tracePt t="99431" x="5545138" y="3098800"/>
          <p14:tracePt t="99447" x="5537200" y="3062288"/>
          <p14:tracePt t="99464" x="5537200" y="3044825"/>
          <p14:tracePt t="99564" x="5537200" y="3036888"/>
          <p14:tracePt t="99594" x="5527675" y="3027363"/>
          <p14:tracePt t="99614" x="5527675" y="3009900"/>
          <p14:tracePt t="99624" x="5527675" y="2990850"/>
          <p14:tracePt t="99634" x="5527675" y="2973388"/>
          <p14:tracePt t="99647" x="5527675" y="2955925"/>
          <p14:tracePt t="99664" x="5537200" y="2911475"/>
          <p14:tracePt t="99681" x="5545138" y="2894013"/>
          <p14:tracePt t="99697" x="5616575" y="2813050"/>
          <p14:tracePt t="99714" x="5768975" y="2732088"/>
          <p14:tracePt t="99731" x="5867400" y="2697163"/>
          <p14:tracePt t="99747" x="6018213" y="2670175"/>
          <p14:tracePt t="99764" x="6126163" y="2670175"/>
          <p14:tracePt t="99781" x="6170613" y="2670175"/>
          <p14:tracePt t="99797" x="6188075" y="2670175"/>
          <p14:tracePt t="99814" x="6197600" y="2670175"/>
          <p14:tracePt t="99831" x="6197600" y="2679700"/>
          <p14:tracePt t="99847" x="6197600" y="2687638"/>
          <p14:tracePt t="99864" x="6197600" y="2697163"/>
          <p14:tracePt t="99881" x="6197600" y="2724150"/>
          <p14:tracePt t="99897" x="6180138" y="2813050"/>
          <p14:tracePt t="99914" x="6153150" y="2911475"/>
          <p14:tracePt t="99931" x="6072188" y="3367088"/>
          <p14:tracePt t="99947" x="6027738" y="3938588"/>
          <p14:tracePt t="99964" x="6027738" y="4687888"/>
          <p14:tracePt t="99981" x="6027738" y="5027613"/>
          <p14:tracePt t="99997" x="6027738" y="5518150"/>
          <p14:tracePt t="100014" x="6037263" y="5643563"/>
          <p14:tracePt t="100016" x="6037263" y="5715000"/>
          <p14:tracePt t="100031" x="6045200" y="5759450"/>
          <p14:tracePt t="100047" x="6054725" y="5786438"/>
          <p14:tracePt t="100064" x="6054725" y="5795963"/>
          <p14:tracePt t="100115" x="6062663" y="5768975"/>
          <p14:tracePt t="100125" x="6072188" y="5634038"/>
          <p14:tracePt t="100134" x="6081713" y="5367338"/>
          <p14:tracePt t="100147" x="6099175" y="4919663"/>
          <p14:tracePt t="100164" x="6116638" y="4125913"/>
          <p14:tracePt t="100181" x="6116638" y="3803650"/>
          <p14:tracePt t="100197" x="6116638" y="3429000"/>
          <p14:tracePt t="100214" x="6116638" y="3340100"/>
          <p14:tracePt t="100231" x="6116638" y="3276600"/>
          <p14:tracePt t="100247" x="6116638" y="3268663"/>
          <p14:tracePt t="100405" x="6116638" y="3251200"/>
          <p14:tracePt t="100415" x="6116638" y="3232150"/>
          <p14:tracePt t="100425" x="6126163" y="3187700"/>
          <p14:tracePt t="100435" x="6143625" y="3133725"/>
          <p14:tracePt t="100447" x="6161088" y="3089275"/>
          <p14:tracePt t="100464" x="6161088" y="3054350"/>
          <p14:tracePt t="100481" x="6180138" y="3017838"/>
          <p14:tracePt t="100497" x="6180138" y="3009900"/>
          <p14:tracePt t="100530" x="6188075" y="3009900"/>
          <p14:tracePt t="100547" x="6215063" y="3009900"/>
          <p14:tracePt t="100564" x="6251575" y="3062288"/>
          <p14:tracePt t="100581" x="6286500" y="3108325"/>
          <p14:tracePt t="100597" x="6375400" y="3224213"/>
          <p14:tracePt t="100614" x="6394450" y="3268663"/>
          <p14:tracePt t="100630" x="6446838" y="3340100"/>
          <p14:tracePt t="100647" x="6465888" y="3367088"/>
          <p14:tracePt t="100681" x="6465888" y="3375025"/>
          <p14:tracePt t="100775" x="6473825" y="3394075"/>
          <p14:tracePt t="100785" x="6473825" y="3419475"/>
          <p14:tracePt t="100795" x="6483350" y="3473450"/>
          <p14:tracePt t="100805" x="6483350" y="3527425"/>
          <p14:tracePt t="100816" x="6491288" y="3625850"/>
          <p14:tracePt t="100830" x="6500813" y="3724275"/>
          <p14:tracePt t="100847" x="6510338" y="3973513"/>
          <p14:tracePt t="100864" x="6518275" y="4116388"/>
          <p14:tracePt t="100880" x="6545263" y="4446588"/>
          <p14:tracePt t="100897" x="6554788" y="4697413"/>
          <p14:tracePt t="100914" x="6554788" y="4768850"/>
          <p14:tracePt t="100931" x="6554788" y="4840288"/>
          <p14:tracePt t="100947" x="6554788" y="4857750"/>
          <p14:tracePt t="101055" x="6554788" y="4848225"/>
          <p14:tracePt t="101066" x="6554788" y="4813300"/>
          <p14:tracePt t="101075" x="6554788" y="4751388"/>
          <p14:tracePt t="101085" x="6554788" y="4679950"/>
          <p14:tracePt t="101097" x="6554788" y="4633913"/>
          <p14:tracePt t="101114" x="6554788" y="4598988"/>
          <p14:tracePt t="101130" x="6554788" y="4562475"/>
          <p14:tracePt t="101147" x="6554788" y="4554538"/>
          <p14:tracePt t="101164" x="6554788" y="4545013"/>
          <p14:tracePt t="101180" x="6554788" y="4537075"/>
          <p14:tracePt t="101197" x="6554788" y="4527550"/>
          <p14:tracePt t="101230" x="6554788" y="4518025"/>
          <p14:tracePt t="101247" x="6562725" y="4518025"/>
          <p14:tracePt t="101266" x="6572250" y="4518025"/>
          <p14:tracePt t="101285" x="6589713" y="4518025"/>
          <p14:tracePt t="101297" x="6599238" y="4518025"/>
          <p14:tracePt t="101316" x="6616700" y="4518025"/>
          <p14:tracePt t="101335" x="6626225" y="4518025"/>
          <p14:tracePt t="101355" x="6634163" y="4518025"/>
          <p14:tracePt t="101366" x="6643688" y="4518025"/>
          <p14:tracePt t="101380" x="6643688" y="4527550"/>
          <p14:tracePt t="101397" x="6653213" y="4527550"/>
          <p14:tracePt t="101414" x="6661150" y="4537075"/>
          <p14:tracePt t="101436" x="6670675" y="4537075"/>
          <p14:tracePt t="101447" x="6670675" y="4545013"/>
          <p14:tracePt t="102586" x="6688138" y="4545013"/>
          <p14:tracePt t="102596" x="6732588" y="4545013"/>
          <p14:tracePt t="102606" x="6823075" y="4545013"/>
          <p14:tracePt t="102616" x="6965950" y="4545013"/>
          <p14:tracePt t="102630" x="7232650" y="4545013"/>
          <p14:tracePt t="102647" x="7867650" y="4545013"/>
          <p14:tracePt t="102664" x="8205788" y="4545013"/>
          <p14:tracePt t="102680" x="8759825" y="4545013"/>
          <p14:tracePt t="102697" x="9180513" y="4537075"/>
          <p14:tracePt t="102714" x="9296400" y="4527550"/>
          <p14:tracePt t="102730" x="9447213" y="4518025"/>
          <p14:tracePt t="102747" x="9518650" y="4518025"/>
          <p14:tracePt t="102764" x="9528175" y="4518025"/>
          <p14:tracePt t="102780" x="9545638" y="4510088"/>
          <p14:tracePt t="102856" x="9537700" y="4510088"/>
          <p14:tracePt t="102866" x="9518650" y="4510088"/>
          <p14:tracePt t="102876" x="9483725" y="4510088"/>
          <p14:tracePt t="102886" x="9439275" y="4510088"/>
          <p14:tracePt t="102897" x="9375775" y="4510088"/>
          <p14:tracePt t="102913" x="9304338" y="4500563"/>
          <p14:tracePt t="102930" x="9126538" y="4419600"/>
          <p14:tracePt t="102947" x="8912225" y="4268788"/>
          <p14:tracePt t="102964" x="8759825" y="4133850"/>
          <p14:tracePt t="102980" x="8466138" y="3884613"/>
          <p14:tracePt t="102997" x="8153400" y="3625850"/>
          <p14:tracePt t="103014" x="8001000" y="3482975"/>
          <p14:tracePt t="103030" x="7732713" y="3259138"/>
          <p14:tracePt t="103047" x="7537450" y="3089275"/>
          <p14:tracePt t="103063" x="7456488" y="3036888"/>
          <p14:tracePt t="103080" x="7358063" y="2965450"/>
          <p14:tracePt t="103097" x="7313613" y="2938463"/>
          <p14:tracePt t="103113" x="7304088" y="2938463"/>
          <p14:tracePt t="103287" x="7286625" y="2938463"/>
          <p14:tracePt t="103297" x="7251700" y="2938463"/>
          <p14:tracePt t="103307" x="7170738" y="2919413"/>
          <p14:tracePt t="103317" x="7027863" y="2874963"/>
          <p14:tracePt t="103330" x="6769100" y="2751138"/>
          <p14:tracePt t="103347" x="6269038" y="2446338"/>
          <p14:tracePt t="103363" x="6054725" y="2303463"/>
          <p14:tracePt t="103380" x="5705475" y="2062163"/>
          <p14:tracePt t="103397" x="5545138" y="1946275"/>
          <p14:tracePt t="103414" x="5500688" y="1911350"/>
          <p14:tracePt t="103430" x="5456238" y="1884363"/>
          <p14:tracePt t="103447" x="5446713" y="1874838"/>
          <p14:tracePt t="103527" x="5438775" y="1874838"/>
          <p14:tracePt t="103537" x="5429250" y="1884363"/>
          <p14:tracePt t="103547" x="5411788" y="1893888"/>
          <p14:tracePt t="103557" x="5375275" y="1911350"/>
          <p14:tracePt t="103567" x="5348288" y="1919288"/>
          <p14:tracePt t="103580" x="5313363" y="1928813"/>
          <p14:tracePt t="103597" x="5259388" y="1938338"/>
          <p14:tracePt t="103613" x="5232400" y="1938338"/>
          <p14:tracePt t="103630" x="5205413" y="1938338"/>
          <p14:tracePt t="103647" x="5187950" y="1938338"/>
          <p14:tracePt t="103663" x="5187950" y="1928813"/>
          <p14:tracePt t="103680" x="5170488" y="1893888"/>
          <p14:tracePt t="103697" x="5170488" y="1866900"/>
          <p14:tracePt t="103713" x="5170488" y="1857375"/>
          <p14:tracePt t="103730" x="5170488" y="1847850"/>
          <p14:tracePt t="103827" x="5180013" y="1847850"/>
          <p14:tracePt t="103837" x="5214938" y="1847850"/>
          <p14:tracePt t="103847" x="5276850" y="1847850"/>
          <p14:tracePt t="103857" x="5348288" y="1857375"/>
          <p14:tracePt t="103867" x="5411788" y="1884363"/>
          <p14:tracePt t="103880" x="5483225" y="1919288"/>
          <p14:tracePt t="103897" x="5599113" y="2036763"/>
          <p14:tracePt t="103913" x="5670550" y="2133600"/>
          <p14:tracePt t="103930" x="5776913" y="2393950"/>
          <p14:tracePt t="103947" x="5813425" y="2608263"/>
          <p14:tracePt t="103963" x="5813425" y="2714625"/>
          <p14:tracePt t="103980" x="5803900" y="2894013"/>
          <p14:tracePt t="103997" x="5768975" y="3027363"/>
          <p14:tracePt t="104013" x="5759450" y="3062288"/>
          <p14:tracePt t="104030" x="5741988" y="3089275"/>
          <p14:tracePt t="104047" x="5732463" y="3098800"/>
          <p14:tracePt t="104077" x="5724525" y="3098800"/>
          <p14:tracePt t="104087" x="5688013" y="3054350"/>
          <p14:tracePt t="104098" x="5634038" y="2928938"/>
          <p14:tracePt t="104113" x="5562600" y="2660650"/>
          <p14:tracePt t="104130" x="5473700" y="2143125"/>
          <p14:tracePt t="104147" x="5456238" y="1955800"/>
          <p14:tracePt t="104163" x="5456238" y="1901825"/>
          <p14:tracePt t="104180" x="5456238" y="1874838"/>
          <p14:tracePt t="104197" x="5456238" y="1866900"/>
          <p14:tracePt t="104230" x="5527675" y="1973263"/>
          <p14:tracePt t="104247" x="5653088" y="2214563"/>
          <p14:tracePt t="104263" x="5911850" y="2813050"/>
          <p14:tracePt t="104280" x="6045200" y="3152775"/>
          <p14:tracePt t="104297" x="6116638" y="3259138"/>
          <p14:tracePt t="104313" x="6143625" y="3276600"/>
          <p14:tracePt t="104330" x="6232525" y="3295650"/>
          <p14:tracePt t="104347" x="6375400" y="3251200"/>
          <p14:tracePt t="104363" x="6465888" y="3214688"/>
          <p14:tracePt t="104380" x="6688138" y="3143250"/>
          <p14:tracePt t="104397" x="6965950" y="3133725"/>
          <p14:tracePt t="104413" x="7116763" y="3143250"/>
          <p14:tracePt t="104430" x="7491413" y="3276600"/>
          <p14:tracePt t="104447" x="7653338" y="3348038"/>
          <p14:tracePt t="104463" x="7947025" y="3490913"/>
          <p14:tracePt t="104480" x="8205788" y="3625850"/>
          <p14:tracePt t="104497" x="8385175" y="3697288"/>
          <p14:tracePt t="104513" x="8466138" y="3724275"/>
          <p14:tracePt t="104530" x="8562975" y="3741738"/>
          <p14:tracePt t="104547" x="8626475" y="3751263"/>
          <p14:tracePt t="104563" x="8643938" y="3751263"/>
          <p14:tracePt t="104777" x="8670925" y="3751263"/>
          <p14:tracePt t="104787" x="8724900" y="3776663"/>
          <p14:tracePt t="104797" x="8875713" y="3867150"/>
          <p14:tracePt t="104808" x="9180513" y="4027488"/>
          <p14:tracePt t="104818" x="9491663" y="4205288"/>
          <p14:tracePt t="104830" x="9786938" y="4419600"/>
          <p14:tracePt t="104847" x="10269538" y="4840288"/>
          <p14:tracePt t="104863" x="10474325" y="5054600"/>
          <p14:tracePt t="104880" x="10841038" y="5465763"/>
          <p14:tracePt t="104897" x="10974388" y="5634038"/>
          <p14:tracePt t="104913" x="11161713" y="5867400"/>
          <p14:tracePt t="104930" x="11277600" y="5991225"/>
          <p14:tracePt t="104947" x="11358563" y="6045200"/>
          <p14:tracePt t="104963" x="11376025" y="6062663"/>
          <p14:tracePt t="104980" x="11403013" y="6072188"/>
          <p14:tracePt t="105208" x="11412538" y="6081713"/>
          <p14:tracePt t="105278" x="11403013" y="6081713"/>
          <p14:tracePt t="105288" x="11349038" y="6081713"/>
          <p14:tracePt t="105298" x="11269663" y="6072188"/>
          <p14:tracePt t="105313" x="11144250" y="6018213"/>
          <p14:tracePt t="105330" x="10823575" y="5867400"/>
          <p14:tracePt t="105347" x="10698163" y="5795963"/>
          <p14:tracePt t="105363" x="10518775" y="5634038"/>
          <p14:tracePt t="105380" x="10402888" y="5491163"/>
          <p14:tracePt t="105397" x="10358438" y="5429250"/>
          <p14:tracePt t="105413" x="10304463" y="5348288"/>
          <p14:tracePt t="105430" x="10287000" y="5295900"/>
          <p14:tracePt t="105447" x="10277475" y="5286375"/>
          <p14:tracePt t="105463" x="10277475" y="526891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6318" t="26891" r="34728" b="9472"/>
          <a:stretch/>
        </p:blipFill>
        <p:spPr>
          <a:xfrm>
            <a:off x="3304674" y="408703"/>
            <a:ext cx="5085348" cy="628403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كان يمكن ذكر المحكمين ووظائفهم وتخصصاتهم إن أمكن.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33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732"/>
    </mc:Choice>
    <mc:Fallback xmlns="">
      <p:transition advTm="1477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6997" x="10233025" y="5224463"/>
          <p14:tracePt t="27006" x="10117138" y="5099050"/>
          <p14:tracePt t="27016" x="9902825" y="4894263"/>
          <p14:tracePt t="27026" x="9671050" y="4633913"/>
          <p14:tracePt t="27037" x="9412288" y="4375150"/>
          <p14:tracePt t="27052" x="9144000" y="4098925"/>
          <p14:tracePt t="27069" x="8670925" y="3581400"/>
          <p14:tracePt t="27086" x="8259763" y="3143250"/>
          <p14:tracePt t="27102" x="8081963" y="2990850"/>
          <p14:tracePt t="27119" x="7867650" y="2840038"/>
          <p14:tracePt t="27136" x="7751763" y="2751138"/>
          <p14:tracePt t="27152" x="7724775" y="2741613"/>
          <p14:tracePt t="27169" x="7680325" y="2724150"/>
          <p14:tracePt t="27186" x="7670800" y="2714625"/>
          <p14:tracePt t="27386" x="7661275" y="2705100"/>
          <p14:tracePt t="27396" x="7616825" y="2679700"/>
          <p14:tracePt t="27406" x="7554913" y="2633663"/>
          <p14:tracePt t="27419" x="7473950" y="2571750"/>
          <p14:tracePt t="27436" x="7385050" y="2509838"/>
          <p14:tracePt t="27452" x="7232650" y="2393950"/>
          <p14:tracePt t="27469" x="7134225" y="2312988"/>
          <p14:tracePt t="27486" x="7108825" y="2276475"/>
          <p14:tracePt t="27502" x="7054850" y="2214563"/>
          <p14:tracePt t="27519" x="7045325" y="2179638"/>
          <p14:tracePt t="27536" x="7037388" y="2160588"/>
          <p14:tracePt t="27552" x="7037388" y="2143125"/>
          <p14:tracePt t="27737" x="7027863" y="2133600"/>
          <p14:tracePt t="27747" x="7018338" y="2108200"/>
          <p14:tracePt t="27757" x="7010400" y="2081213"/>
          <p14:tracePt t="27769" x="6991350" y="2044700"/>
          <p14:tracePt t="27785" x="6983413" y="2017713"/>
          <p14:tracePt t="27802" x="6965950" y="1990725"/>
          <p14:tracePt t="27819" x="6965950" y="1973263"/>
          <p14:tracePt t="27852" x="6956425" y="1973263"/>
          <p14:tracePt t="27897" x="6946900" y="1973263"/>
          <p14:tracePt t="27907" x="6946900" y="1965325"/>
          <p14:tracePt t="27917" x="6938963" y="1965325"/>
          <p14:tracePt t="27927" x="6929438" y="1965325"/>
          <p14:tracePt t="27938" x="6919913" y="1965325"/>
          <p14:tracePt t="27952" x="6911975" y="1965325"/>
          <p14:tracePt t="27969" x="6884988" y="1965325"/>
          <p14:tracePt t="27986" x="6875463" y="1965325"/>
          <p14:tracePt t="28002" x="6848475" y="1965325"/>
          <p14:tracePt t="28019" x="6823075" y="1965325"/>
          <p14:tracePt t="28035" x="6813550" y="1965325"/>
          <p14:tracePt t="28052" x="6786563" y="1965325"/>
          <p14:tracePt t="28069" x="6759575" y="1965325"/>
          <p14:tracePt t="28102" x="6742113" y="1965325"/>
          <p14:tracePt t="28119" x="6732588" y="1965325"/>
          <p14:tracePt t="28136" x="6724650" y="1965325"/>
          <p14:tracePt t="28357" x="6715125" y="1965325"/>
          <p14:tracePt t="28367" x="6688138" y="1965325"/>
          <p14:tracePt t="28377" x="6653213" y="1965325"/>
          <p14:tracePt t="28388" x="6608763" y="1965325"/>
          <p14:tracePt t="28402" x="6554788" y="1965325"/>
          <p14:tracePt t="28419" x="6446838" y="1965325"/>
          <p14:tracePt t="28435" x="6402388" y="1965325"/>
          <p14:tracePt t="28452" x="6313488" y="1965325"/>
          <p14:tracePt t="28469" x="6232525" y="1965325"/>
          <p14:tracePt t="28485" x="6188075" y="1965325"/>
          <p14:tracePt t="28502" x="6143625" y="1955800"/>
          <p14:tracePt t="28519" x="6116638" y="1946275"/>
          <p14:tracePt t="28552" x="6108700" y="1946275"/>
          <p14:tracePt t="28598" x="6099175" y="1946275"/>
          <p14:tracePt t="28608" x="6089650" y="1946275"/>
          <p14:tracePt t="28628" x="6081713" y="1946275"/>
          <p14:tracePt t="28648" x="6072188" y="1946275"/>
          <p14:tracePt t="28668" x="6062663" y="1946275"/>
          <p14:tracePt t="28678" x="6054725" y="1946275"/>
          <p14:tracePt t="28698" x="6045200" y="1946275"/>
          <p14:tracePt t="28718" x="6027738" y="1946275"/>
          <p14:tracePt t="28728" x="6018213" y="1946275"/>
          <p14:tracePt t="28738" x="6000750" y="1946275"/>
          <p14:tracePt t="28752" x="5983288" y="1955800"/>
          <p14:tracePt t="28769" x="5938838" y="1955800"/>
          <p14:tracePt t="28785" x="5902325" y="1965325"/>
          <p14:tracePt t="28802" x="5848350" y="1973263"/>
          <p14:tracePt t="28819" x="5795963" y="1982788"/>
          <p14:tracePt t="28835" x="5776913" y="1990725"/>
          <p14:tracePt t="28852" x="5751513" y="1990725"/>
          <p14:tracePt t="29048" x="5741988" y="1990725"/>
          <p14:tracePt t="29058" x="5715000" y="1990725"/>
          <p14:tracePt t="29068" x="5680075" y="1990725"/>
          <p14:tracePt t="29078" x="5634038" y="1990725"/>
          <p14:tracePt t="29088" x="5572125" y="1973263"/>
          <p14:tracePt t="29102" x="5491163" y="1938338"/>
          <p14:tracePt t="29119" x="5357813" y="1893888"/>
          <p14:tracePt t="29135" x="5276850" y="1866900"/>
          <p14:tracePt t="29152" x="5153025" y="1822450"/>
          <p14:tracePt t="29169" x="5054600" y="1795463"/>
          <p14:tracePt t="29185" x="5010150" y="1785938"/>
          <p14:tracePt t="29202" x="4946650" y="1785938"/>
          <p14:tracePt t="29219" x="4902200" y="1785938"/>
          <p14:tracePt t="29235" x="4875213" y="1785938"/>
          <p14:tracePt t="29252" x="4840288" y="1785938"/>
          <p14:tracePt t="29269" x="4803775" y="1785938"/>
          <p14:tracePt t="29285" x="4776788" y="1785938"/>
          <p14:tracePt t="29302" x="4751388" y="1795463"/>
          <p14:tracePt t="29488" x="4732338" y="1795463"/>
          <p14:tracePt t="29498" x="4697413" y="1795463"/>
          <p14:tracePt t="29509" x="4633913" y="1812925"/>
          <p14:tracePt t="29519" x="4554538" y="1830388"/>
          <p14:tracePt t="29535" x="4465638" y="1847850"/>
          <p14:tracePt t="29552" x="4276725" y="1893888"/>
          <p14:tracePt t="29569" x="4116388" y="1928813"/>
          <p14:tracePt t="29585" x="4054475" y="1938338"/>
          <p14:tracePt t="29602" x="3983038" y="1946275"/>
          <p14:tracePt t="29619" x="3946525" y="1955800"/>
          <p14:tracePt t="29652" x="3938588" y="1955800"/>
          <p14:tracePt t="29759" x="3973513" y="1955800"/>
          <p14:tracePt t="29769" x="4017963" y="1955800"/>
          <p14:tracePt t="29779" x="4089400" y="1955800"/>
          <p14:tracePt t="29789" x="4179888" y="1955800"/>
          <p14:tracePt t="29802" x="4259263" y="1965325"/>
          <p14:tracePt t="29819" x="4411663" y="1973263"/>
          <p14:tracePt t="29835" x="4473575" y="1982788"/>
          <p14:tracePt t="29852" x="4633913" y="2009775"/>
          <p14:tracePt t="29869" x="4795838" y="2036763"/>
          <p14:tracePt t="29885" x="4867275" y="2044700"/>
          <p14:tracePt t="29902" x="5045075" y="2071688"/>
          <p14:tracePt t="29919" x="5153025" y="2081213"/>
          <p14:tracePt t="29935" x="5384800" y="2098675"/>
          <p14:tracePt t="29952" x="5616575" y="2108200"/>
          <p14:tracePt t="29969" x="5867400" y="2116138"/>
          <p14:tracePt t="29985" x="5973763" y="2125663"/>
          <p14:tracePt t="30002" x="6161088" y="2143125"/>
          <p14:tracePt t="30019" x="6251575" y="2152650"/>
          <p14:tracePt t="30021" x="6330950" y="2160588"/>
          <p14:tracePt t="30035" x="6394450" y="2170113"/>
          <p14:tracePt t="30052" x="6473825" y="2187575"/>
          <p14:tracePt t="30069" x="6510338" y="2197100"/>
          <p14:tracePt t="30085" x="6527800" y="2197100"/>
          <p14:tracePt t="30289" x="6537325" y="2197100"/>
          <p14:tracePt t="30299" x="6554788" y="2197100"/>
          <p14:tracePt t="30309" x="6599238" y="2197100"/>
          <p14:tracePt t="30320" x="6653213" y="2197100"/>
          <p14:tracePt t="30335" x="6724650" y="2197100"/>
          <p14:tracePt t="30352" x="6858000" y="2197100"/>
          <p14:tracePt t="30369" x="6938963" y="2205038"/>
          <p14:tracePt t="30385" x="6965950" y="2205038"/>
          <p14:tracePt t="30402" x="6991350" y="2214563"/>
          <p14:tracePt t="30419" x="7000875" y="2224088"/>
          <p14:tracePt t="30452" x="7010400" y="2224088"/>
          <p14:tracePt t="30470" x="7010400" y="2232025"/>
          <p14:tracePt t="30485" x="7018338" y="2241550"/>
          <p14:tracePt t="30502" x="7037388" y="2286000"/>
          <p14:tracePt t="30519" x="7072313" y="2357438"/>
          <p14:tracePt t="30535" x="7081838" y="2384425"/>
          <p14:tracePt t="30552" x="7089775" y="2411413"/>
          <p14:tracePt t="30569" x="7099300" y="2428875"/>
          <p14:tracePt t="30602" x="7099300" y="2438400"/>
          <p14:tracePt t="30618" x="7099300" y="2446338"/>
          <p14:tracePt t="30720" x="7099300" y="2455863"/>
          <p14:tracePt t="30730" x="7089775" y="2455863"/>
          <p14:tracePt t="30740" x="7081838" y="2455863"/>
          <p14:tracePt t="30752" x="7062788" y="2455863"/>
          <p14:tracePt t="30768" x="7054850" y="2455863"/>
          <p14:tracePt t="30785" x="7037388" y="2455863"/>
          <p14:tracePt t="30802" x="7018338" y="2455863"/>
          <p14:tracePt t="30818" x="7010400" y="2455863"/>
          <p14:tracePt t="30835" x="7000875" y="2455863"/>
          <p14:tracePt t="31100" x="6991350" y="2455863"/>
          <p14:tracePt t="31121" x="6983413" y="2455863"/>
          <p14:tracePt t="31140" x="6973888" y="2455863"/>
          <p14:tracePt t="31150" x="6965950" y="2455863"/>
          <p14:tracePt t="31160" x="6956425" y="2455863"/>
          <p14:tracePt t="31180" x="6946900" y="2455863"/>
          <p14:tracePt t="31190" x="6919913" y="2455863"/>
          <p14:tracePt t="31202" x="6911975" y="2455863"/>
          <p14:tracePt t="31219" x="6884988" y="2455863"/>
          <p14:tracePt t="31235" x="6840538" y="2455863"/>
          <p14:tracePt t="31252" x="6777038" y="2455863"/>
          <p14:tracePt t="31269" x="6742113" y="2455863"/>
          <p14:tracePt t="31285" x="6670675" y="2446338"/>
          <p14:tracePt t="31302" x="6608763" y="2419350"/>
          <p14:tracePt t="31318" x="6589713" y="2419350"/>
          <p14:tracePt t="31335" x="6554788" y="2401888"/>
          <p14:tracePt t="31352" x="6545263" y="2401888"/>
          <p14:tracePt t="31570" x="6527800" y="2401888"/>
          <p14:tracePt t="31580" x="6510338" y="2401888"/>
          <p14:tracePt t="31590" x="6473825" y="2401888"/>
          <p14:tracePt t="31602" x="6446838" y="2401888"/>
          <p14:tracePt t="31618" x="6411913" y="2401888"/>
          <p14:tracePt t="31635" x="6340475" y="2401888"/>
          <p14:tracePt t="31652" x="6269038" y="2401888"/>
          <p14:tracePt t="31668" x="6242050" y="2401888"/>
          <p14:tracePt t="31685" x="6205538" y="2401888"/>
          <p14:tracePt t="31702" x="6180138" y="2401888"/>
          <p14:tracePt t="31718" x="6170613" y="2401888"/>
          <p14:tracePt t="31735" x="6161088" y="2401888"/>
          <p14:tracePt t="31752" x="6153150" y="2401888"/>
          <p14:tracePt t="32101" x="6143625" y="2401888"/>
          <p14:tracePt t="32111" x="6134100" y="2401888"/>
          <p14:tracePt t="32121" x="6116638" y="2401888"/>
          <p14:tracePt t="32135" x="6108700" y="2411413"/>
          <p14:tracePt t="32152" x="6062663" y="2411413"/>
          <p14:tracePt t="32168" x="6045200" y="2419350"/>
          <p14:tracePt t="32185" x="6010275" y="2428875"/>
          <p14:tracePt t="32202" x="5965825" y="2428875"/>
          <p14:tracePt t="32218" x="5938838" y="2428875"/>
          <p14:tracePt t="32235" x="5902325" y="2428875"/>
          <p14:tracePt t="32252" x="5884863" y="2428875"/>
          <p14:tracePt t="32268" x="5875338" y="2428875"/>
          <p14:tracePt t="32302" x="5867400" y="2428875"/>
          <p14:tracePt t="32611" x="5848350" y="2428875"/>
          <p14:tracePt t="32621" x="5830888" y="2428875"/>
          <p14:tracePt t="32631" x="5803900" y="2428875"/>
          <p14:tracePt t="32641" x="5768975" y="2428875"/>
          <p14:tracePt t="32651" x="5732463" y="2428875"/>
          <p14:tracePt t="32668" x="5688013" y="2428875"/>
          <p14:tracePt t="32685" x="5626100" y="2419350"/>
          <p14:tracePt t="32701" x="5581650" y="2411413"/>
          <p14:tracePt t="32718" x="5562600" y="2411413"/>
          <p14:tracePt t="32735" x="5537200" y="2401888"/>
          <p14:tracePt t="32751" x="5518150" y="2401888"/>
          <p14:tracePt t="32785" x="5510213" y="2401888"/>
          <p14:tracePt t="32901" x="5500688" y="2401888"/>
          <p14:tracePt t="32931" x="5491163" y="2401888"/>
          <p14:tracePt t="32981" x="5483225" y="2401888"/>
          <p14:tracePt t="33001" x="5473700" y="2401888"/>
          <p14:tracePt t="33022" x="5465763" y="2401888"/>
          <p14:tracePt t="33031" x="5456238" y="2401888"/>
          <p14:tracePt t="33041" x="5446713" y="2401888"/>
          <p14:tracePt t="33061" x="5429250" y="2401888"/>
          <p14:tracePt t="33071" x="5411788" y="2401888"/>
          <p14:tracePt t="33085" x="5402263" y="2401888"/>
          <p14:tracePt t="33101" x="5384800" y="2401888"/>
          <p14:tracePt t="33118" x="5367338" y="2401888"/>
          <p14:tracePt t="33135" x="5348288" y="2401888"/>
          <p14:tracePt t="33151" x="5330825" y="2401888"/>
          <p14:tracePt t="33168" x="5322888" y="2401888"/>
          <p14:tracePt t="33185" x="5303838" y="2401888"/>
          <p14:tracePt t="33201" x="5286375" y="2401888"/>
          <p14:tracePt t="33218" x="5276850" y="2401888"/>
          <p14:tracePt t="33235" x="5268913" y="2401888"/>
          <p14:tracePt t="33251" x="5251450" y="2401888"/>
          <p14:tracePt t="33285" x="5241925" y="2401888"/>
          <p14:tracePt t="33312" x="5232400" y="2401888"/>
          <p14:tracePt t="33452" x="5251450" y="2401888"/>
          <p14:tracePt t="33462" x="5286375" y="2411413"/>
          <p14:tracePt t="33472" x="5313363" y="2419350"/>
          <p14:tracePt t="33485" x="5367338" y="2428875"/>
          <p14:tracePt t="33502" x="5411788" y="2438400"/>
          <p14:tracePt t="33518" x="5537200" y="2455863"/>
          <p14:tracePt t="33535" x="5680075" y="2465388"/>
          <p14:tracePt t="33551" x="5741988" y="2465388"/>
          <p14:tracePt t="33568" x="5875338" y="2465388"/>
          <p14:tracePt t="33585" x="5956300" y="2465388"/>
          <p14:tracePt t="33602" x="6010275" y="2465388"/>
          <p14:tracePt t="33618" x="6045200" y="2465388"/>
          <p14:tracePt t="33635" x="6089650" y="2465388"/>
          <p14:tracePt t="33652" x="6143625" y="2465388"/>
          <p14:tracePt t="33668" x="6161088" y="2465388"/>
          <p14:tracePt t="33685" x="6197600" y="2465388"/>
          <p14:tracePt t="33702" x="6215063" y="2465388"/>
          <p14:tracePt t="33742" x="6224588" y="2465388"/>
          <p14:tracePt t="33872" x="6232525" y="2465388"/>
          <p14:tracePt t="33892" x="6251575" y="2473325"/>
          <p14:tracePt t="33903" x="6269038" y="2482850"/>
          <p14:tracePt t="33912" x="6276975" y="2482850"/>
          <p14:tracePt t="33922" x="6296025" y="2482850"/>
          <p14:tracePt t="33935" x="6323013" y="2490788"/>
          <p14:tracePt t="33952" x="6348413" y="2509838"/>
          <p14:tracePt t="33968" x="6357938" y="2509838"/>
          <p14:tracePt t="34202" x="6375400" y="2509838"/>
          <p14:tracePt t="34212" x="6394450" y="2509838"/>
          <p14:tracePt t="34223" x="6429375" y="2509838"/>
          <p14:tracePt t="34235" x="6483350" y="2509838"/>
          <p14:tracePt t="34252" x="6634163" y="2517775"/>
          <p14:tracePt t="34268" x="6715125" y="2527300"/>
          <p14:tracePt t="34285" x="6875463" y="2554288"/>
          <p14:tracePt t="34301" x="6938963" y="2562225"/>
          <p14:tracePt t="34318" x="7010400" y="2571750"/>
          <p14:tracePt t="34335" x="7062788" y="2581275"/>
          <p14:tracePt t="34351" x="7072313" y="2589213"/>
          <p14:tracePt t="34368" x="7108825" y="2598738"/>
          <p14:tracePt t="34385" x="7153275" y="2616200"/>
          <p14:tracePt t="34401" x="7170738" y="2625725"/>
          <p14:tracePt t="34418" x="7215188" y="2633663"/>
          <p14:tracePt t="34435" x="7286625" y="2660650"/>
          <p14:tracePt t="34451" x="7304088" y="2660650"/>
          <p14:tracePt t="34468" x="7348538" y="2679700"/>
          <p14:tracePt t="34485" x="7385050" y="2687638"/>
          <p14:tracePt t="34501" x="7394575" y="2697163"/>
          <p14:tracePt t="34518" x="7402513" y="2705100"/>
          <p14:tracePt t="34535" x="7412038" y="2705100"/>
          <p14:tracePt t="34633" x="7394575" y="2705100"/>
          <p14:tracePt t="34643" x="7358063" y="2705100"/>
          <p14:tracePt t="34654" x="7331075" y="2705100"/>
          <p14:tracePt t="34668" x="7277100" y="2705100"/>
          <p14:tracePt t="34685" x="7215188" y="2687638"/>
          <p14:tracePt t="34701" x="7188200" y="2679700"/>
          <p14:tracePt t="34718" x="7153275" y="2670175"/>
          <p14:tracePt t="34735" x="7134225" y="2660650"/>
          <p14:tracePt t="34768" x="7126288" y="2652713"/>
          <p14:tracePt t="34833" x="7116763" y="2652713"/>
          <p14:tracePt t="34854" x="7108825" y="2652713"/>
          <p14:tracePt t="34863" x="7089775" y="2652713"/>
          <p14:tracePt t="34873" x="7072313" y="2652713"/>
          <p14:tracePt t="34885" x="7062788" y="2652713"/>
          <p14:tracePt t="34901" x="7054850" y="2652713"/>
          <p14:tracePt t="34918" x="7027863" y="2652713"/>
          <p14:tracePt t="34935" x="7010400" y="2652713"/>
          <p14:tracePt t="34951" x="6991350" y="2652713"/>
          <p14:tracePt t="34968" x="6973888" y="2652713"/>
          <p14:tracePt t="34985" x="6946900" y="2652713"/>
          <p14:tracePt t="35001" x="6938963" y="2652713"/>
          <p14:tracePt t="35018" x="6929438" y="2652713"/>
          <p14:tracePt t="35035" x="6919913" y="2652713"/>
          <p14:tracePt t="35051" x="6911975" y="2652713"/>
          <p14:tracePt t="35303" x="6894513" y="2652713"/>
          <p14:tracePt t="35313" x="6858000" y="2652713"/>
          <p14:tracePt t="35323" x="6813550" y="2652713"/>
          <p14:tracePt t="35335" x="6759575" y="2652713"/>
          <p14:tracePt t="35351" x="6697663" y="2643188"/>
          <p14:tracePt t="35368" x="6599238" y="2625725"/>
          <p14:tracePt t="35385" x="6518275" y="2616200"/>
          <p14:tracePt t="35401" x="6500813" y="2616200"/>
          <p14:tracePt t="35418" x="6473825" y="2616200"/>
          <p14:tracePt t="35435" x="6446838" y="2608263"/>
          <p14:tracePt t="35451" x="6438900" y="2608263"/>
          <p14:tracePt t="35468" x="6411913" y="2608263"/>
          <p14:tracePt t="35484" x="6384925" y="2608263"/>
          <p14:tracePt t="35501" x="6375400" y="2598738"/>
          <p14:tracePt t="35518" x="6357938" y="2598738"/>
          <p14:tracePt t="35534" x="6340475" y="2598738"/>
          <p14:tracePt t="35554" x="6330950" y="2598738"/>
          <p14:tracePt t="35974" x="6340475" y="2598738"/>
          <p14:tracePt t="35984" x="6357938" y="2598738"/>
          <p14:tracePt t="35994" x="6394450" y="2598738"/>
          <p14:tracePt t="36004" x="6419850" y="2598738"/>
          <p14:tracePt t="36018" x="6446838" y="2598738"/>
          <p14:tracePt t="36034" x="6500813" y="2608263"/>
          <p14:tracePt t="36051" x="6518275" y="2608263"/>
          <p14:tracePt t="36068" x="6554788" y="2608263"/>
          <p14:tracePt t="36084" x="6589713" y="2608263"/>
          <p14:tracePt t="36101" x="6599238" y="2616200"/>
          <p14:tracePt t="36118" x="6608763" y="2616200"/>
          <p14:tracePt t="36134" x="6616700" y="2616200"/>
          <p14:tracePt t="36214" x="6626225" y="2616200"/>
          <p14:tracePt t="36284" x="6643688" y="2616200"/>
          <p14:tracePt t="36294" x="6653213" y="2625725"/>
          <p14:tracePt t="36304" x="6661150" y="2625725"/>
          <p14:tracePt t="36318" x="6680200" y="2625725"/>
          <p14:tracePt t="36334" x="6715125" y="2633663"/>
          <p14:tracePt t="36351" x="6732588" y="2633663"/>
          <p14:tracePt t="36368" x="6769100" y="2660650"/>
          <p14:tracePt t="36384" x="6813550" y="2670175"/>
          <p14:tracePt t="36401" x="6840538" y="2687638"/>
          <p14:tracePt t="36418" x="6875463" y="2687638"/>
          <p14:tracePt t="36434" x="6894513" y="2697163"/>
          <p14:tracePt t="36451" x="6902450" y="2705100"/>
          <p14:tracePt t="36664" x="6911975" y="2714625"/>
          <p14:tracePt t="36674" x="6946900" y="2732088"/>
          <p14:tracePt t="36685" x="7000875" y="2759075"/>
          <p14:tracePt t="36694" x="7089775" y="2813050"/>
          <p14:tracePt t="36704" x="7180263" y="2857500"/>
          <p14:tracePt t="36718" x="7251700" y="2901950"/>
          <p14:tracePt t="36734" x="7367588" y="2955925"/>
          <p14:tracePt t="36751" x="7402513" y="2965450"/>
          <p14:tracePt t="36768" x="7419975" y="2982913"/>
          <p14:tracePt t="36784" x="7429500" y="2982913"/>
          <p14:tracePt t="36818" x="7429500" y="2990850"/>
          <p14:tracePt t="36905" x="7412038" y="2990850"/>
          <p14:tracePt t="36915" x="7394575" y="2990850"/>
          <p14:tracePt t="36925" x="7367588" y="2990850"/>
          <p14:tracePt t="36935" x="7348538" y="2990850"/>
          <p14:tracePt t="36951" x="7331075" y="2990850"/>
          <p14:tracePt t="36968" x="7296150" y="2990850"/>
          <p14:tracePt t="36984" x="7269163" y="2982913"/>
          <p14:tracePt t="37001" x="7251700" y="2982913"/>
          <p14:tracePt t="37018" x="7224713" y="2965450"/>
          <p14:tracePt t="37034" x="7197725" y="2955925"/>
          <p14:tracePt t="37051" x="7180263" y="2946400"/>
          <p14:tracePt t="37068" x="7161213" y="2938463"/>
          <p14:tracePt t="37084" x="7143750" y="2928938"/>
          <p14:tracePt t="37105" x="7134225" y="2928938"/>
          <p14:tracePt t="37125" x="7134225" y="2919413"/>
          <p14:tracePt t="37435" x="7126288" y="2919413"/>
          <p14:tracePt t="37445" x="7116763" y="2919413"/>
          <p14:tracePt t="37455" x="7089775" y="2911475"/>
          <p14:tracePt t="37468" x="7054850" y="2911475"/>
          <p14:tracePt t="37485" x="6983413" y="2884488"/>
          <p14:tracePt t="37501" x="6938963" y="2874963"/>
          <p14:tracePt t="37518" x="6875463" y="2867025"/>
          <p14:tracePt t="37535" x="6840538" y="2857500"/>
          <p14:tracePt t="37551" x="6823075" y="2857500"/>
          <p14:tracePt t="37568" x="6786563" y="2857500"/>
          <p14:tracePt t="37585" x="6769100" y="2857500"/>
          <p14:tracePt t="37601" x="6751638" y="2857500"/>
          <p14:tracePt t="37618" x="6732588" y="2857500"/>
          <p14:tracePt t="37635" x="6705600" y="2857500"/>
          <p14:tracePt t="37651" x="6688138" y="2857500"/>
          <p14:tracePt t="37668" x="6653213" y="2857500"/>
          <p14:tracePt t="37685" x="6608763" y="2857500"/>
          <p14:tracePt t="37701" x="6589713" y="2857500"/>
          <p14:tracePt t="37718" x="6554788" y="2857500"/>
          <p14:tracePt t="37735" x="6518275" y="2847975"/>
          <p14:tracePt t="37751" x="6500813" y="2840038"/>
          <p14:tracePt t="37768" x="6473825" y="2840038"/>
          <p14:tracePt t="37784" x="6465888" y="2840038"/>
          <p14:tracePt t="37801" x="6446838" y="2840038"/>
          <p14:tracePt t="38025" x="6429375" y="2840038"/>
          <p14:tracePt t="38037" x="6402388" y="2840038"/>
          <p14:tracePt t="38045" x="6375400" y="2840038"/>
          <p14:tracePt t="38055" x="6340475" y="2830513"/>
          <p14:tracePt t="38067" x="6286500" y="2822575"/>
          <p14:tracePt t="38084" x="6242050" y="2813050"/>
          <p14:tracePt t="38101" x="6161088" y="2803525"/>
          <p14:tracePt t="38117" x="6116638" y="2795588"/>
          <p14:tracePt t="38134" x="6099175" y="2795588"/>
          <p14:tracePt t="38151" x="6072188" y="2786063"/>
          <p14:tracePt t="38168" x="6062663" y="2786063"/>
          <p14:tracePt t="38201" x="6054725" y="2786063"/>
          <p14:tracePt t="38218" x="6045200" y="2786063"/>
          <p14:tracePt t="38234" x="6037263" y="2786063"/>
          <p14:tracePt t="38526" x="6010275" y="2786063"/>
          <p14:tracePt t="38537" x="5983288" y="2786063"/>
          <p14:tracePt t="38546" x="5946775" y="2786063"/>
          <p14:tracePt t="38556" x="5902325" y="2786063"/>
          <p14:tracePt t="38567" x="5867400" y="2786063"/>
          <p14:tracePt t="38584" x="5830888" y="2786063"/>
          <p14:tracePt t="38601" x="5751513" y="2786063"/>
          <p14:tracePt t="38617" x="5705475" y="2786063"/>
          <p14:tracePt t="38634" x="5680075" y="2786063"/>
          <p14:tracePt t="38651" x="5653088" y="2786063"/>
          <p14:tracePt t="38667" x="5626100" y="2786063"/>
          <p14:tracePt t="38684" x="5616575" y="2786063"/>
          <p14:tracePt t="38701" x="5608638" y="2786063"/>
          <p14:tracePt t="38866" x="5599113" y="2786063"/>
          <p14:tracePt t="38926" x="5589588" y="2786063"/>
          <p14:tracePt t="39006" x="5581650" y="2786063"/>
          <p14:tracePt t="39026" x="5572125" y="2786063"/>
          <p14:tracePt t="39046" x="5572125" y="2795588"/>
          <p14:tracePt t="39056" x="5562600" y="2795588"/>
          <p14:tracePt t="39136" x="5554663" y="2795588"/>
          <p14:tracePt t="39157" x="5545138" y="2795588"/>
          <p14:tracePt t="39186" x="5537200" y="2795588"/>
          <p14:tracePt t="39196" x="5537200" y="2803525"/>
          <p14:tracePt t="39206" x="5527675" y="2803525"/>
          <p14:tracePt t="39257" x="5518150" y="2803525"/>
          <p14:tracePt t="39276" x="5500688" y="2803525"/>
          <p14:tracePt t="39297" x="5491163" y="2803525"/>
          <p14:tracePt t="39316" x="5483225" y="2803525"/>
          <p14:tracePt t="39556" x="5465763" y="2803525"/>
          <p14:tracePt t="39566" x="5438775" y="2803525"/>
          <p14:tracePt t="39577" x="5402263" y="2803525"/>
          <p14:tracePt t="39587" x="5367338" y="2803525"/>
          <p14:tracePt t="39601" x="5303838" y="2803525"/>
          <p14:tracePt t="39617" x="5187950" y="2776538"/>
          <p14:tracePt t="39634" x="5133975" y="2759075"/>
          <p14:tracePt t="39651" x="5027613" y="2732088"/>
          <p14:tracePt t="39667" x="4956175" y="2714625"/>
          <p14:tracePt t="39684" x="4929188" y="2714625"/>
          <p14:tracePt t="39701" x="4884738" y="2705100"/>
          <p14:tracePt t="39717" x="4848225" y="2697163"/>
          <p14:tracePt t="39734" x="4830763" y="2697163"/>
          <p14:tracePt t="39751" x="4803775" y="2697163"/>
          <p14:tracePt t="39767" x="4786313" y="2697163"/>
          <p14:tracePt t="39784" x="4768850" y="2697163"/>
          <p14:tracePt t="39801" x="4751388" y="2697163"/>
          <p14:tracePt t="39817" x="4741863" y="2697163"/>
          <p14:tracePt t="39851" x="4732338" y="2697163"/>
          <p14:tracePt t="40027" x="4732338" y="2705100"/>
          <p14:tracePt t="40037" x="4732338" y="2724150"/>
          <p14:tracePt t="40047" x="4732338" y="2732088"/>
          <p14:tracePt t="40057" x="4732338" y="2741613"/>
          <p14:tracePt t="40077" x="4732338" y="2751138"/>
          <p14:tracePt t="40107" x="4732338" y="2759075"/>
          <p14:tracePt t="40457" x="4724400" y="2759075"/>
          <p14:tracePt t="40467" x="4714875" y="2759075"/>
          <p14:tracePt t="40477" x="4705350" y="2759075"/>
          <p14:tracePt t="40487" x="4687888" y="2759075"/>
          <p14:tracePt t="40501" x="4670425" y="2768600"/>
          <p14:tracePt t="40517" x="4652963" y="2776538"/>
          <p14:tracePt t="40534" x="4643438" y="2776538"/>
          <p14:tracePt t="40551" x="4633913" y="2786063"/>
          <p14:tracePt t="40567" x="4625975" y="2786063"/>
          <p14:tracePt t="40597" x="4625975" y="2795588"/>
          <p14:tracePt t="40757" x="4616450" y="2803525"/>
          <p14:tracePt t="40787" x="4616450" y="2813050"/>
          <p14:tracePt t="40807" x="4608513" y="2813050"/>
          <p14:tracePt t="40887" x="4608513" y="2822575"/>
          <p14:tracePt t="41198" x="4598988" y="2830513"/>
          <p14:tracePt t="41208" x="4589463" y="2830513"/>
          <p14:tracePt t="41218" x="4581525" y="2830513"/>
          <p14:tracePt t="41228" x="4562475" y="2830513"/>
          <p14:tracePt t="41238" x="4545013" y="2830513"/>
          <p14:tracePt t="41250" x="4527550" y="2830513"/>
          <p14:tracePt t="41267" x="4483100" y="2830513"/>
          <p14:tracePt t="41284" x="4465638" y="2830513"/>
          <p14:tracePt t="41301" x="4429125" y="2830513"/>
          <p14:tracePt t="41317" x="4419600" y="2830513"/>
          <p14:tracePt t="41334" x="4402138" y="2830513"/>
          <p14:tracePt t="41351" x="4384675" y="2830513"/>
          <p14:tracePt t="41367" x="4367213" y="2830513"/>
          <p14:tracePt t="41400" x="4357688" y="2830513"/>
          <p14:tracePt t="41448" x="4348163" y="2830513"/>
          <p14:tracePt t="41468" x="4330700" y="2830513"/>
          <p14:tracePt t="41498" x="4322763" y="2830513"/>
          <p14:tracePt t="41538" x="4313238" y="2830513"/>
          <p14:tracePt t="41558" x="4303713" y="2830513"/>
          <p14:tracePt t="41568" x="4295775" y="2830513"/>
          <p14:tracePt t="41578" x="4286250" y="2830513"/>
          <p14:tracePt t="41598" x="4276725" y="2830513"/>
          <p14:tracePt t="41628" x="4268788" y="2830513"/>
          <p14:tracePt t="41728" x="4322763" y="2822575"/>
          <p14:tracePt t="41738" x="4429125" y="2822575"/>
          <p14:tracePt t="41748" x="4625975" y="2822575"/>
          <p14:tracePt t="41758" x="4875213" y="2822575"/>
          <p14:tracePt t="41769" x="5160963" y="2822575"/>
          <p14:tracePt t="41784" x="5429250" y="2822575"/>
          <p14:tracePt t="41800" x="5795963" y="2822575"/>
          <p14:tracePt t="41818" x="6027738" y="2822575"/>
          <p14:tracePt t="41834" x="6116638" y="2830513"/>
          <p14:tracePt t="41850" x="6251575" y="2847975"/>
          <p14:tracePt t="41867" x="6303963" y="2847975"/>
          <p14:tracePt t="41884" x="6375400" y="2857500"/>
          <p14:tracePt t="41901" x="6438900" y="2867025"/>
          <p14:tracePt t="41917" x="6465888" y="2867025"/>
          <p14:tracePt t="41934" x="6491288" y="2867025"/>
          <p14:tracePt t="41950" x="6518275" y="2867025"/>
          <p14:tracePt t="41967" x="6527800" y="2867025"/>
          <p14:tracePt t="41984" x="6537325" y="2867025"/>
          <p14:tracePt t="42000" x="6554788" y="2867025"/>
          <p14:tracePt t="42017" x="6562725" y="2867025"/>
          <p14:tracePt t="42034" x="6589713" y="2867025"/>
          <p14:tracePt t="42050" x="6626225" y="2874963"/>
          <p14:tracePt t="42067" x="6643688" y="2874963"/>
          <p14:tracePt t="42084" x="6680200" y="2894013"/>
          <p14:tracePt t="42100" x="6705600" y="2901950"/>
          <p14:tracePt t="42117" x="6724650" y="2911475"/>
          <p14:tracePt t="42134" x="6759575" y="2919413"/>
          <p14:tracePt t="42150" x="6777038" y="2928938"/>
          <p14:tracePt t="42184" x="6786563" y="2928938"/>
          <p14:tracePt t="42219" x="6796088" y="2928938"/>
          <p14:tracePt t="42478" x="6804025" y="2938463"/>
          <p14:tracePt t="42489" x="6813550" y="2946400"/>
          <p14:tracePt t="42499" x="6831013" y="2955925"/>
          <p14:tracePt t="42509" x="6848475" y="2973388"/>
          <p14:tracePt t="42519" x="6884988" y="2982913"/>
          <p14:tracePt t="42534" x="6919913" y="3000375"/>
          <p14:tracePt t="42550" x="6973888" y="3017838"/>
          <p14:tracePt t="42567" x="6983413" y="3027363"/>
          <p14:tracePt t="42584" x="7000875" y="3036888"/>
          <p14:tracePt t="42617" x="7010400" y="3036888"/>
          <p14:tracePt t="42634" x="7027863" y="3044825"/>
          <p14:tracePt t="42650" x="7037388" y="3054350"/>
          <p14:tracePt t="42667" x="7045325" y="3054350"/>
          <p14:tracePt t="42684" x="7072313" y="3054350"/>
          <p14:tracePt t="42700" x="7099300" y="3054350"/>
          <p14:tracePt t="42717" x="7116763" y="3054350"/>
          <p14:tracePt t="42734" x="7153275" y="3054350"/>
          <p14:tracePt t="42750" x="7180263" y="3054350"/>
          <p14:tracePt t="42767" x="7188200" y="3054350"/>
          <p14:tracePt t="42784" x="7224713" y="3054350"/>
          <p14:tracePt t="42800" x="7242175" y="3054350"/>
          <p14:tracePt t="42817" x="7251700" y="3054350"/>
          <p14:tracePt t="42834" x="7259638" y="3054350"/>
          <p14:tracePt t="42909" x="7251700" y="3054350"/>
          <p14:tracePt t="42920" x="7224713" y="3054350"/>
          <p14:tracePt t="42929" x="7197725" y="3054350"/>
          <p14:tracePt t="42939" x="7170738" y="3054350"/>
          <p14:tracePt t="42950" x="7134225" y="3054350"/>
          <p14:tracePt t="42967" x="7108825" y="3054350"/>
          <p14:tracePt t="42984" x="7054850" y="3054350"/>
          <p14:tracePt t="43000" x="7018338" y="3054350"/>
          <p14:tracePt t="43017" x="7000875" y="3054350"/>
          <p14:tracePt t="43034" x="6973888" y="3054350"/>
          <p14:tracePt t="43050" x="6956425" y="3054350"/>
          <p14:tracePt t="43067" x="6946900" y="3054350"/>
          <p14:tracePt t="43259" x="6938963" y="3054350"/>
          <p14:tracePt t="43329" x="6929438" y="3054350"/>
          <p14:tracePt t="43339" x="6919913" y="3054350"/>
          <p14:tracePt t="43349" x="6911975" y="3054350"/>
          <p14:tracePt t="43359" x="6902450" y="3054350"/>
          <p14:tracePt t="43369" x="6894513" y="3054350"/>
          <p14:tracePt t="43384" x="6875463" y="3054350"/>
          <p14:tracePt t="43400" x="6858000" y="3054350"/>
          <p14:tracePt t="43417" x="6848475" y="3054350"/>
          <p14:tracePt t="43434" x="6813550" y="3054350"/>
          <p14:tracePt t="43450" x="6786563" y="3054350"/>
          <p14:tracePt t="43467" x="6769100" y="3054350"/>
          <p14:tracePt t="43484" x="6751638" y="3054350"/>
          <p14:tracePt t="43500" x="6724650" y="3054350"/>
          <p14:tracePt t="43533" x="6715125" y="3054350"/>
          <p14:tracePt t="43559" x="6705600" y="3054350"/>
          <p14:tracePt t="43849" x="6705600" y="3062288"/>
          <p14:tracePt t="43880" x="6697663" y="3062288"/>
          <p14:tracePt t="43890" x="6680200" y="3071813"/>
          <p14:tracePt t="43899" x="6616700" y="3071813"/>
          <p14:tracePt t="43910" x="6510338" y="3071813"/>
          <p14:tracePt t="43920" x="6357938" y="3044825"/>
          <p14:tracePt t="43933" x="6089650" y="2973388"/>
          <p14:tracePt t="43950" x="5483225" y="2786063"/>
          <p14:tracePt t="43967" x="5232400" y="2697163"/>
          <p14:tracePt t="43983" x="4840288" y="2554288"/>
          <p14:tracePt t="44000" x="4581525" y="2465388"/>
          <p14:tracePt t="44017" x="4491038" y="2438400"/>
          <p14:tracePt t="44034" x="4367213" y="2401888"/>
          <p14:tracePt t="44050" x="4322763" y="2393950"/>
          <p14:tracePt t="44067" x="4295775" y="2393950"/>
          <p14:tracePt t="44083" x="4286250" y="2393950"/>
          <p14:tracePt t="44360" x="4276725" y="2401888"/>
          <p14:tracePt t="44370" x="4276725" y="2428875"/>
          <p14:tracePt t="44380" x="4268788" y="2473325"/>
          <p14:tracePt t="44390" x="4259263" y="2544763"/>
          <p14:tracePt t="44400" x="4251325" y="2633663"/>
          <p14:tracePt t="44417" x="4251325" y="2705100"/>
          <p14:tracePt t="44433" x="4251325" y="2813050"/>
          <p14:tracePt t="44450" x="4251325" y="2894013"/>
          <p14:tracePt t="44467" x="4259263" y="2911475"/>
          <p14:tracePt t="44483" x="4259263" y="2928938"/>
          <p14:tracePt t="44500" x="4268788" y="2928938"/>
          <p14:tracePt t="44517" x="4268788" y="2938463"/>
          <p14:tracePt t="44533" x="4276725" y="2938463"/>
          <p14:tracePt t="44750" x="4286250" y="2938463"/>
          <p14:tracePt t="44760" x="4313238" y="2911475"/>
          <p14:tracePt t="44770" x="4348163" y="2894013"/>
          <p14:tracePt t="44783" x="4394200" y="2857500"/>
          <p14:tracePt t="44800" x="4483100" y="2786063"/>
          <p14:tracePt t="44817" x="4500563" y="2768600"/>
          <p14:tracePt t="44833" x="4518025" y="2751138"/>
          <p14:tracePt t="44850" x="4527550" y="2741613"/>
          <p14:tracePt t="44867" x="4537075" y="2724150"/>
          <p14:tracePt t="44883" x="4537075" y="2679700"/>
          <p14:tracePt t="44900" x="4527550" y="2633663"/>
          <p14:tracePt t="44917" x="4510088" y="2616200"/>
          <p14:tracePt t="44933" x="4429125" y="2554288"/>
          <p14:tracePt t="44950" x="4313238" y="2527300"/>
          <p14:tracePt t="44967" x="4276725" y="2527300"/>
          <p14:tracePt t="44983" x="4232275" y="2527300"/>
          <p14:tracePt t="45000" x="4197350" y="2536825"/>
          <p14:tracePt t="45017" x="4187825" y="2562225"/>
          <p14:tracePt t="45033" x="4160838" y="2616200"/>
          <p14:tracePt t="45050" x="4160838" y="2643188"/>
          <p14:tracePt t="45052" x="4160838" y="2660650"/>
          <p14:tracePt t="45067" x="4160838" y="2679700"/>
          <p14:tracePt t="45083" x="4197350" y="2714625"/>
          <p14:tracePt t="45100" x="4340225" y="2732088"/>
          <p14:tracePt t="45117" x="4402138" y="2732088"/>
          <p14:tracePt t="45133" x="4456113" y="2732088"/>
          <p14:tracePt t="45150" x="4473575" y="2732088"/>
          <p14:tracePt t="45167" x="4483100" y="2732088"/>
          <p14:tracePt t="45230" x="4473575" y="2732088"/>
          <p14:tracePt t="45240" x="4465638" y="2732088"/>
          <p14:tracePt t="45261" x="4456113" y="2732088"/>
          <p14:tracePt t="45331" x="4491038" y="2732088"/>
          <p14:tracePt t="45341" x="4545013" y="2732088"/>
          <p14:tracePt t="45351" x="4608513" y="2732088"/>
          <p14:tracePt t="45361" x="4643438" y="2732088"/>
          <p14:tracePt t="45371" x="4670425" y="2732088"/>
          <p14:tracePt t="45383" x="4687888" y="2732088"/>
          <p14:tracePt t="45431" x="4633913" y="2732088"/>
          <p14:tracePt t="45441" x="4537075" y="2732088"/>
          <p14:tracePt t="45451" x="4429125" y="2732088"/>
          <p14:tracePt t="45461" x="4340225" y="2732088"/>
          <p14:tracePt t="45471" x="4276725" y="2732088"/>
          <p14:tracePt t="45483" x="4224338" y="2732088"/>
          <p14:tracePt t="45500" x="4197350" y="2732088"/>
          <p14:tracePt t="45517" x="4187825" y="2732088"/>
          <p14:tracePt t="45561" x="4197350" y="2732088"/>
          <p14:tracePt t="45571" x="4241800" y="2732088"/>
          <p14:tracePt t="45583" x="4268788" y="2732088"/>
          <p14:tracePt t="45600" x="4295775" y="2741613"/>
          <p14:tracePt t="45617" x="4303713" y="2741613"/>
          <p14:tracePt t="45651" x="4295775" y="2741613"/>
          <p14:tracePt t="45667" x="4276725" y="2741613"/>
          <p14:tracePt t="45683" x="4241800" y="2741613"/>
          <p14:tracePt t="45700" x="4214813" y="2741613"/>
          <p14:tracePt t="45752" x="4224338" y="2741613"/>
          <p14:tracePt t="45761" x="4259263" y="2741613"/>
          <p14:tracePt t="45771" x="4303713" y="2741613"/>
          <p14:tracePt t="45783" x="4357688" y="2741613"/>
          <p14:tracePt t="45800" x="4394200" y="2741613"/>
          <p14:tracePt t="45817" x="4419600" y="2741613"/>
          <p14:tracePt t="45833" x="4429125" y="2741613"/>
          <p14:tracePt t="45867" x="4419600" y="2741613"/>
          <p14:tracePt t="45883" x="4357688" y="2741613"/>
          <p14:tracePt t="45900" x="4340225" y="2741613"/>
          <p14:tracePt t="45917" x="4313238" y="2741613"/>
          <p14:tracePt t="45933" x="4303713" y="2741613"/>
          <p14:tracePt t="45967" x="4322763" y="2741613"/>
          <p14:tracePt t="45983" x="4429125" y="2741613"/>
          <p14:tracePt t="46000" x="4465638" y="2741613"/>
          <p14:tracePt t="46017" x="4500563" y="2741613"/>
          <p14:tracePt t="46033" x="4510088" y="2741613"/>
          <p14:tracePt t="46071" x="4473575" y="2741613"/>
          <p14:tracePt t="46083" x="4429125" y="2741613"/>
          <p14:tracePt t="46100" x="4402138" y="2741613"/>
          <p14:tracePt t="46116" x="4367213" y="2741613"/>
          <p14:tracePt t="46133" x="4348163" y="2741613"/>
          <p14:tracePt t="46171" x="4357688" y="2741613"/>
          <p14:tracePt t="46183" x="4394200" y="2741613"/>
          <p14:tracePt t="46200" x="4429125" y="2741613"/>
          <p14:tracePt t="46217" x="4483100" y="2741613"/>
          <p14:tracePt t="46233" x="4500563" y="2741613"/>
          <p14:tracePt t="46271" x="4483100" y="2741613"/>
          <p14:tracePt t="46283" x="4456113" y="2741613"/>
          <p14:tracePt t="46300" x="4429125" y="2741613"/>
          <p14:tracePt t="46316" x="4394200" y="2732088"/>
          <p14:tracePt t="46333" x="4384675" y="2732088"/>
          <p14:tracePt t="46371" x="4394200" y="2732088"/>
          <p14:tracePt t="46383" x="4419600" y="2732088"/>
          <p14:tracePt t="46400" x="4456113" y="2732088"/>
          <p14:tracePt t="46417" x="4491038" y="2732088"/>
          <p14:tracePt t="46433" x="4500563" y="2732088"/>
          <p14:tracePt t="46471" x="4483100" y="2732088"/>
          <p14:tracePt t="46483" x="4446588" y="2732088"/>
          <p14:tracePt t="46500" x="4411663" y="2732088"/>
          <p14:tracePt t="46516" x="4375150" y="2732088"/>
          <p14:tracePt t="46533" x="4357688" y="2732088"/>
          <p14:tracePt t="46601" x="4375150" y="2732088"/>
          <p14:tracePt t="46611" x="4384675" y="2732088"/>
          <p14:tracePt t="46621" x="4402138" y="2732088"/>
          <p14:tracePt t="46711" x="4394200" y="2732088"/>
          <p14:tracePt t="46741" x="4384675" y="2732088"/>
          <p14:tracePt t="46782" x="4394200" y="2732088"/>
          <p14:tracePt t="46791" x="4419600" y="2732088"/>
          <p14:tracePt t="46802" x="4446588" y="2732088"/>
          <p14:tracePt t="46816" x="4473575" y="2732088"/>
          <p14:tracePt t="46833" x="4491038" y="2741613"/>
          <p14:tracePt t="46850" x="4500563" y="2741613"/>
          <p14:tracePt t="46882" x="4483100" y="2741613"/>
          <p14:tracePt t="46892" x="4438650" y="2732088"/>
          <p14:tracePt t="46902" x="4367213" y="2714625"/>
          <p14:tracePt t="46916" x="4303713" y="2697163"/>
          <p14:tracePt t="46933" x="4232275" y="2670175"/>
          <p14:tracePt t="46950" x="4214813" y="2670175"/>
          <p14:tracePt t="46967" x="4205288" y="2670175"/>
          <p14:tracePt t="47002" x="4224338" y="2670175"/>
          <p14:tracePt t="47016" x="4268788" y="2670175"/>
          <p14:tracePt t="47033" x="4384675" y="2714625"/>
          <p14:tracePt t="47050" x="4411663" y="2724150"/>
          <p14:tracePt t="47052" x="4419600" y="2732088"/>
          <p14:tracePt t="47066" x="4438650" y="2732088"/>
          <p14:tracePt t="47102" x="4429125" y="2732088"/>
          <p14:tracePt t="47112" x="4384675" y="2732088"/>
          <p14:tracePt t="47122" x="4322763" y="2724150"/>
          <p14:tracePt t="47133" x="4268788" y="2714625"/>
          <p14:tracePt t="47150" x="4241800" y="2714625"/>
          <p14:tracePt t="47166" x="4214813" y="2714625"/>
          <p14:tracePt t="47183" x="4205288" y="2705100"/>
          <p14:tracePt t="47216" x="4224338" y="2705100"/>
          <p14:tracePt t="47233" x="4340225" y="2697163"/>
          <p14:tracePt t="47250" x="4375150" y="2697163"/>
          <p14:tracePt t="47266" x="4411663" y="2697163"/>
          <p14:tracePt t="47283" x="4419600" y="2697163"/>
          <p14:tracePt t="47316" x="4402138" y="2697163"/>
          <p14:tracePt t="47333" x="4340225" y="2687638"/>
          <p14:tracePt t="47350" x="4313238" y="2679700"/>
          <p14:tracePt t="47366" x="4295775" y="2679700"/>
          <p14:tracePt t="47383" x="4286250" y="2679700"/>
          <p14:tracePt t="47416" x="4303713" y="2679700"/>
          <p14:tracePt t="47433" x="4411663" y="2687638"/>
          <p14:tracePt t="47450" x="4446588" y="2697163"/>
          <p14:tracePt t="47466" x="4491038" y="2714625"/>
          <p14:tracePt t="47522" x="4473575" y="2714625"/>
          <p14:tracePt t="47532" x="4438650" y="2714625"/>
          <p14:tracePt t="47542" x="4419600" y="2714625"/>
          <p14:tracePt t="47552" x="4402138" y="2714625"/>
          <p14:tracePt t="47566" x="4394200" y="2714625"/>
          <p14:tracePt t="47583" x="4384675" y="2714625"/>
          <p14:tracePt t="47612" x="4394200" y="2714625"/>
          <p14:tracePt t="47622" x="4419600" y="2714625"/>
          <p14:tracePt t="47633" x="4456113" y="2724150"/>
          <p14:tracePt t="47650" x="4500563" y="2732088"/>
          <p14:tracePt t="47666" x="4518025" y="2741613"/>
          <p14:tracePt t="47683" x="4527550" y="2741613"/>
          <p14:tracePt t="47716" x="4500563" y="2741613"/>
          <p14:tracePt t="47733" x="4402138" y="2741613"/>
          <p14:tracePt t="47750" x="4367213" y="2741613"/>
          <p14:tracePt t="47766" x="4330700" y="2724150"/>
          <p14:tracePt t="47822" x="4340225" y="2724150"/>
          <p14:tracePt t="47833" x="4367213" y="2724150"/>
          <p14:tracePt t="47842" x="4394200" y="2724150"/>
          <p14:tracePt t="47852" x="4411663" y="2724150"/>
          <p14:tracePt t="47866" x="4419600" y="2724150"/>
          <p14:tracePt t="47932" x="4394200" y="2724150"/>
          <p14:tracePt t="47942" x="4375150" y="2724150"/>
          <p14:tracePt t="47952" x="4367213" y="2724150"/>
          <p14:tracePt t="47966" x="4357688" y="2724150"/>
          <p14:tracePt t="47983" x="4348163" y="2724150"/>
          <p14:tracePt t="48032" x="4357688" y="2724150"/>
          <p14:tracePt t="48042" x="4375150" y="2724150"/>
          <p14:tracePt t="48053" x="4402138" y="2724150"/>
          <p14:tracePt t="48066" x="4419600" y="2724150"/>
          <p14:tracePt t="48083" x="4438650" y="2724150"/>
          <p14:tracePt t="48100" x="4446588" y="2724150"/>
          <p14:tracePt t="48162" x="4429125" y="2724150"/>
          <p14:tracePt t="48173" x="4411663" y="2724150"/>
          <p14:tracePt t="48193" x="4402138" y="2724150"/>
          <p14:tracePt t="48252" x="4429125" y="2724150"/>
          <p14:tracePt t="48263" x="4446588" y="2724150"/>
          <p14:tracePt t="48273" x="4465638" y="2724150"/>
          <p14:tracePt t="48283" x="4473575" y="2724150"/>
          <p14:tracePt t="48302" x="4483100" y="2724150"/>
          <p14:tracePt t="48343" x="4446588" y="2724150"/>
          <p14:tracePt t="48352" x="4394200" y="2724150"/>
          <p14:tracePt t="48363" x="4367213" y="2724150"/>
          <p14:tracePt t="48373" x="4340225" y="2724150"/>
          <p14:tracePt t="48383" x="4330700" y="2724150"/>
          <p14:tracePt t="48403" x="4322763" y="2724150"/>
          <p14:tracePt t="48443" x="4322763" y="2732088"/>
          <p14:tracePt t="48473" x="4340225" y="2741613"/>
          <p14:tracePt t="48493" x="4348163" y="2751138"/>
          <p14:tracePt t="48513" x="4357688" y="2751138"/>
          <p14:tracePt t="48533" x="4357688" y="2759075"/>
          <p14:tracePt t="48943" x="4357688" y="2768600"/>
          <p14:tracePt t="48953" x="4367213" y="2776538"/>
          <p14:tracePt t="48963" x="4384675" y="2795588"/>
          <p14:tracePt t="48973" x="4411663" y="2847975"/>
          <p14:tracePt t="48983" x="4465638" y="2901950"/>
          <p14:tracePt t="48999" x="4562475" y="3009900"/>
          <p14:tracePt t="49016" x="4894263" y="3268663"/>
          <p14:tracePt t="49033" x="5180013" y="3455988"/>
          <p14:tracePt t="49049" x="5268913" y="3500438"/>
          <p14:tracePt t="49066" x="5367338" y="3544888"/>
          <p14:tracePt t="49083" x="5394325" y="3554413"/>
          <p14:tracePt t="49099" x="5402263" y="3554413"/>
          <p14:tracePt t="49333" x="5402263" y="3544888"/>
          <p14:tracePt t="49343" x="5402263" y="3500438"/>
          <p14:tracePt t="49353" x="5402263" y="3394075"/>
          <p14:tracePt t="49366" x="5394325" y="3241675"/>
          <p14:tracePt t="49383" x="5394325" y="3098800"/>
          <p14:tracePt t="49399" x="5394325" y="2884488"/>
          <p14:tracePt t="49416" x="5394325" y="2786063"/>
          <p14:tracePt t="49433" x="5394325" y="2751138"/>
          <p14:tracePt t="49466" x="5394325" y="2741613"/>
          <p14:tracePt t="49703" x="5402263" y="2741613"/>
          <p14:tracePt t="49713" x="5429250" y="2751138"/>
          <p14:tracePt t="49724" x="5500688" y="2768600"/>
          <p14:tracePt t="49734" x="5626100" y="2822575"/>
          <p14:tracePt t="49750" x="5830888" y="2884488"/>
          <p14:tracePt t="49766" x="6170613" y="3054350"/>
          <p14:tracePt t="49783" x="6367463" y="3179763"/>
          <p14:tracePt t="49799" x="6411913" y="3214688"/>
          <p14:tracePt t="49816" x="6456363" y="3251200"/>
          <p14:tracePt t="49833" x="6456363" y="3259138"/>
          <p14:tracePt t="49866" x="6465888" y="3259138"/>
          <p14:tracePt t="50084" x="6465888" y="3251200"/>
          <p14:tracePt t="50094" x="6446838" y="3232150"/>
          <p14:tracePt t="50104" x="6429375" y="3214688"/>
          <p14:tracePt t="50116" x="6411913" y="3179763"/>
          <p14:tracePt t="50133" x="6330950" y="3108325"/>
          <p14:tracePt t="50149" x="6296025" y="3071813"/>
          <p14:tracePt t="50166" x="6232525" y="3009900"/>
          <p14:tracePt t="50183" x="6205538" y="2990850"/>
          <p14:tracePt t="50199" x="6170613" y="2965450"/>
          <p14:tracePt t="50216" x="6153150" y="2965450"/>
          <p14:tracePt t="50233" x="6153150" y="2955925"/>
          <p14:tracePt t="50249" x="6143625" y="2955925"/>
          <p14:tracePt t="50294" x="6126163" y="2955925"/>
          <p14:tracePt t="50314" x="6108700" y="2955925"/>
          <p14:tracePt t="50324" x="6089650" y="2955925"/>
          <p14:tracePt t="50334" x="6062663" y="2965450"/>
          <p14:tracePt t="50349" x="6037263" y="2973388"/>
          <p14:tracePt t="50366" x="5973763" y="2990850"/>
          <p14:tracePt t="50383" x="5946775" y="3000375"/>
          <p14:tracePt t="50399" x="5902325" y="3017838"/>
          <p14:tracePt t="50416" x="5848350" y="3027363"/>
          <p14:tracePt t="50433" x="5830888" y="3027363"/>
          <p14:tracePt t="50449" x="5786438" y="3027363"/>
          <p14:tracePt t="50466" x="5768975" y="3027363"/>
          <p14:tracePt t="50483" x="5759450" y="3027363"/>
          <p14:tracePt t="50654" x="5751513" y="3036888"/>
          <p14:tracePt t="50664" x="5732463" y="3044825"/>
          <p14:tracePt t="50674" x="5680075" y="3054350"/>
          <p14:tracePt t="50685" x="5616575" y="3071813"/>
          <p14:tracePt t="50699" x="5537200" y="3071813"/>
          <p14:tracePt t="50716" x="5367338" y="3071813"/>
          <p14:tracePt t="50733" x="5295900" y="3071813"/>
          <p14:tracePt t="50749" x="5153025" y="3054350"/>
          <p14:tracePt t="50766" x="5062538" y="3027363"/>
          <p14:tracePt t="50783" x="5045075" y="3027363"/>
          <p14:tracePt t="50799" x="5010150" y="3009900"/>
          <p14:tracePt t="51075" x="4991100" y="3009900"/>
          <p14:tracePt t="51085" x="4965700" y="3000375"/>
          <p14:tracePt t="51094" x="4911725" y="3000375"/>
          <p14:tracePt t="51104" x="4840288" y="2990850"/>
          <p14:tracePt t="51116" x="4776788" y="2982913"/>
          <p14:tracePt t="51132" x="4705350" y="2965450"/>
          <p14:tracePt t="51149" x="4581525" y="2955925"/>
          <p14:tracePt t="51166" x="4510088" y="2946400"/>
          <p14:tracePt t="51183" x="4473575" y="2938463"/>
          <p14:tracePt t="51199" x="4446588" y="2928938"/>
          <p14:tracePt t="51216" x="4438650" y="2919413"/>
          <p14:tracePt t="51233" x="4429125" y="2919413"/>
          <p14:tracePt t="51464" x="4419600" y="2919413"/>
          <p14:tracePt t="51475" x="4394200" y="2919413"/>
          <p14:tracePt t="51485" x="4357688" y="2919413"/>
          <p14:tracePt t="51499" x="4295775" y="2919413"/>
          <p14:tracePt t="51516" x="4170363" y="2919413"/>
          <p14:tracePt t="51533" x="4108450" y="2919413"/>
          <p14:tracePt t="51549" x="4010025" y="2919413"/>
          <p14:tracePt t="51566" x="3946525" y="2919413"/>
          <p14:tracePt t="51583" x="3929063" y="2919413"/>
          <p14:tracePt t="51599" x="3902075" y="2919413"/>
          <p14:tracePt t="51616" x="3894138" y="2919413"/>
          <p14:tracePt t="51675" x="3894138" y="2928938"/>
          <p14:tracePt t="51685" x="3902075" y="2938463"/>
          <p14:tracePt t="51695" x="3929063" y="2938463"/>
          <p14:tracePt t="51705" x="4010025" y="2973388"/>
          <p14:tracePt t="51716" x="4170363" y="3017838"/>
          <p14:tracePt t="51732" x="4402138" y="3054350"/>
          <p14:tracePt t="51749" x="4894263" y="3125788"/>
          <p14:tracePt t="51766" x="5322888" y="3152775"/>
          <p14:tracePt t="51783" x="5465763" y="3152775"/>
          <p14:tracePt t="51799" x="5705475" y="3152775"/>
          <p14:tracePt t="51816" x="5867400" y="3152775"/>
          <p14:tracePt t="51833" x="5919788" y="3152775"/>
          <p14:tracePt t="51849" x="5991225" y="3143250"/>
          <p14:tracePt t="51866" x="6045200" y="3133725"/>
          <p14:tracePt t="51883" x="6062663" y="3125788"/>
          <p14:tracePt t="51899" x="6081713" y="3116263"/>
          <p14:tracePt t="51916" x="6089650" y="3116263"/>
          <p14:tracePt t="52105" x="6062663" y="3116263"/>
          <p14:tracePt t="52115" x="6027738" y="3133725"/>
          <p14:tracePt t="52125" x="5956300" y="3170238"/>
          <p14:tracePt t="52135" x="5830888" y="3205163"/>
          <p14:tracePt t="52149" x="5680075" y="3224213"/>
          <p14:tracePt t="52166" x="5276850" y="3251200"/>
          <p14:tracePt t="52183" x="5072063" y="3232150"/>
          <p14:tracePt t="52199" x="4751388" y="3133725"/>
          <p14:tracePt t="52216" x="4527550" y="3054350"/>
          <p14:tracePt t="52232" x="4456113" y="3027363"/>
          <p14:tracePt t="52249" x="4357688" y="2982913"/>
          <p14:tracePt t="52266" x="4340225" y="2973388"/>
          <p14:tracePt t="52283" x="4322763" y="2965450"/>
          <p14:tracePt t="52405" x="4313238" y="2965450"/>
          <p14:tracePt t="52415" x="4303713" y="2965450"/>
          <p14:tracePt t="52425" x="4295775" y="2965450"/>
          <p14:tracePt t="52435" x="4276725" y="2965450"/>
          <p14:tracePt t="52449" x="4268788" y="2973388"/>
          <p14:tracePt t="52466" x="4232275" y="2973388"/>
          <p14:tracePt t="52482" x="4232275" y="2982913"/>
          <p14:tracePt t="52499" x="4224338" y="2990850"/>
          <p14:tracePt t="52516" x="4214813" y="2990850"/>
          <p14:tracePt t="52605" x="4214813" y="3000375"/>
          <p14:tracePt t="52615" x="4214813" y="3017838"/>
          <p14:tracePt t="52625" x="4232275" y="3081338"/>
          <p14:tracePt t="52635" x="4340225" y="3241675"/>
          <p14:tracePt t="52649" x="4510088" y="3419475"/>
          <p14:tracePt t="52666" x="4946650" y="3795713"/>
          <p14:tracePt t="52682" x="5160963" y="3956050"/>
          <p14:tracePt t="52699" x="5537200" y="4143375"/>
          <p14:tracePt t="52716" x="5768975" y="4205288"/>
          <p14:tracePt t="52732" x="5857875" y="4224338"/>
          <p14:tracePt t="52749" x="5973763" y="4224338"/>
          <p14:tracePt t="52766" x="6062663" y="4214813"/>
          <p14:tracePt t="52782" x="6089650" y="4197350"/>
          <p14:tracePt t="52799" x="6126163" y="4179888"/>
          <p14:tracePt t="52816" x="6134100" y="4170363"/>
          <p14:tracePt t="52832" x="6143625" y="4160838"/>
          <p14:tracePt t="52849" x="6170613" y="4098925"/>
          <p14:tracePt t="52866" x="6215063" y="4000500"/>
          <p14:tracePt t="52882" x="6242050" y="3938588"/>
          <p14:tracePt t="52899" x="6330950" y="3795713"/>
          <p14:tracePt t="52916" x="6473825" y="3616325"/>
          <p14:tracePt t="52932" x="6537325" y="3527425"/>
          <p14:tracePt t="52949" x="6661150" y="3357563"/>
          <p14:tracePt t="52966" x="6751638" y="3241675"/>
          <p14:tracePt t="52982" x="6777038" y="3205163"/>
          <p14:tracePt t="52999" x="6813550" y="3170238"/>
          <p14:tracePt t="53016" x="6823075" y="3160713"/>
          <p14:tracePt t="53032" x="6823075" y="3152775"/>
          <p14:tracePt t="53066" x="6823075" y="3143250"/>
          <p14:tracePt t="53082" x="6823075" y="3125788"/>
          <p14:tracePt t="53099" x="6759575" y="3036888"/>
          <p14:tracePt t="53116" x="6581775" y="2822575"/>
          <p14:tracePt t="53132" x="6419850" y="2679700"/>
          <p14:tracePt t="53149" x="6089650" y="2411413"/>
          <p14:tracePt t="53166" x="5867400" y="2276475"/>
          <p14:tracePt t="53182" x="5786438" y="2251075"/>
          <p14:tracePt t="53199" x="5661025" y="2214563"/>
          <p14:tracePt t="53216" x="5572125" y="2214563"/>
          <p14:tracePt t="53232" x="5527675" y="2214563"/>
          <p14:tracePt t="53249" x="5465763" y="2224088"/>
          <p14:tracePt t="53265" x="5429250" y="2241550"/>
          <p14:tracePt t="53282" x="5411788" y="2259013"/>
          <p14:tracePt t="53299" x="5357813" y="2295525"/>
          <p14:tracePt t="53316" x="5276850" y="2347913"/>
          <p14:tracePt t="53332" x="5224463" y="2384425"/>
          <p14:tracePt t="53349" x="5099050" y="2473325"/>
          <p14:tracePt t="53366" x="5000625" y="2527300"/>
          <p14:tracePt t="53382" x="4965700" y="2562225"/>
          <p14:tracePt t="53399" x="4902200" y="2598738"/>
          <p14:tracePt t="53416" x="4867275" y="2616200"/>
          <p14:tracePt t="53449" x="4857750" y="2616200"/>
          <p14:tracePt t="53516" x="4857750" y="2625725"/>
          <p14:tracePt t="53526" x="4857750" y="2633663"/>
          <p14:tracePt t="53536" x="4857750" y="2652713"/>
          <p14:tracePt t="53549" x="4857750" y="2687638"/>
          <p14:tracePt t="53566" x="4857750" y="2759075"/>
          <p14:tracePt t="53583" x="4857750" y="2813050"/>
          <p14:tracePt t="53599" x="4884738" y="2919413"/>
          <p14:tracePt t="53616" x="4911725" y="2982913"/>
          <p14:tracePt t="53632" x="4965700" y="3071813"/>
          <p14:tracePt t="53649" x="5027613" y="3143250"/>
          <p14:tracePt t="53666" x="5133975" y="3197225"/>
          <p14:tracePt t="53682" x="5197475" y="3214688"/>
          <p14:tracePt t="53699" x="5348288" y="3232150"/>
          <p14:tracePt t="53716" x="5465763" y="3224213"/>
          <p14:tracePt t="53732" x="5537200" y="3197225"/>
          <p14:tracePt t="53749" x="5661025" y="3098800"/>
          <p14:tracePt t="53766" x="5803900" y="2955925"/>
          <p14:tracePt t="53782" x="5875338" y="2884488"/>
          <p14:tracePt t="53799" x="6010275" y="2714625"/>
          <p14:tracePt t="53816" x="6116638" y="2527300"/>
          <p14:tracePt t="53832" x="6153150" y="2438400"/>
          <p14:tracePt t="53849" x="6188075" y="2259013"/>
          <p14:tracePt t="53866" x="6197600" y="2160588"/>
          <p14:tracePt t="53882" x="6215063" y="1938338"/>
          <p14:tracePt t="53899" x="6197600" y="1714500"/>
          <p14:tracePt t="53916" x="6170613" y="1616075"/>
          <p14:tracePt t="53932" x="6081713" y="1419225"/>
          <p14:tracePt t="53949" x="5929313" y="1241425"/>
          <p14:tracePt t="53966" x="5813425" y="1152525"/>
          <p14:tracePt t="53982" x="5599113" y="1036638"/>
          <p14:tracePt t="53999" x="5402263" y="1009650"/>
          <p14:tracePt t="54016" x="5259388" y="1017588"/>
          <p14:tracePt t="54032" x="5197475" y="1044575"/>
          <p14:tracePt t="54049" x="5099050" y="1125538"/>
          <p14:tracePt t="54066" x="5045075" y="1196975"/>
          <p14:tracePt t="54068" x="5000625" y="1295400"/>
          <p14:tracePt t="54082" x="4956175" y="1438275"/>
          <p14:tracePt t="54099" x="4911725" y="1758950"/>
          <p14:tracePt t="54116" x="4919663" y="2000250"/>
          <p14:tracePt t="54132" x="4946650" y="2098675"/>
          <p14:tracePt t="54149" x="5027613" y="2276475"/>
          <p14:tracePt t="54166" x="5116513" y="2401888"/>
          <p14:tracePt t="54182" x="5205413" y="2446338"/>
          <p14:tracePt t="54199" x="5384800" y="2500313"/>
          <p14:tracePt t="54216" x="5572125" y="2473325"/>
          <p14:tracePt t="54232" x="5643563" y="2419350"/>
          <p14:tracePt t="54249" x="5768975" y="2295525"/>
          <p14:tracePt t="54266" x="5902325" y="2108200"/>
          <p14:tracePt t="54282" x="5946775" y="2009775"/>
          <p14:tracePt t="54299" x="6010275" y="1866900"/>
          <p14:tracePt t="54316" x="6018213" y="1803400"/>
          <p14:tracePt t="54349" x="6018213" y="1795463"/>
          <p14:tracePt t="54376" x="6010275" y="1795463"/>
          <p14:tracePt t="54386" x="5973763" y="1803400"/>
          <p14:tracePt t="54399" x="5919788" y="1866900"/>
          <p14:tracePt t="54416" x="5759450" y="2017713"/>
          <p14:tracePt t="54432" x="5653088" y="2170113"/>
          <p14:tracePt t="54449" x="5438775" y="2554288"/>
          <p14:tracePt t="54466" x="5357813" y="2840038"/>
          <p14:tracePt t="54482" x="5340350" y="2982913"/>
          <p14:tracePt t="54499" x="5348288" y="3205163"/>
          <p14:tracePt t="54516" x="5375275" y="3303588"/>
          <p14:tracePt t="54532" x="5456238" y="3446463"/>
          <p14:tracePt t="54549" x="5554663" y="3544888"/>
          <p14:tracePt t="54566" x="5724525" y="3625850"/>
          <p14:tracePt t="54582" x="5813425" y="3652838"/>
          <p14:tracePt t="54599" x="5956300" y="3660775"/>
          <p14:tracePt t="54616" x="6054725" y="3652838"/>
          <p14:tracePt t="54632" x="6099175" y="3625850"/>
          <p14:tracePt t="54649" x="6180138" y="3527425"/>
          <p14:tracePt t="54665" x="6232525" y="3419475"/>
          <p14:tracePt t="54682" x="6286500" y="3036888"/>
          <p14:tracePt t="54699" x="6303963" y="2598738"/>
          <p14:tracePt t="54716" x="6269038" y="2303463"/>
          <p14:tracePt t="54732" x="6242050" y="2214563"/>
          <p14:tracePt t="54749" x="6188075" y="2125663"/>
          <p14:tracePt t="54766" x="6143625" y="2089150"/>
          <p14:tracePt t="54782" x="5983288" y="2054225"/>
          <p14:tracePt t="54799" x="5768975" y="2081213"/>
          <p14:tracePt t="54815" x="5670550" y="2152650"/>
          <p14:tracePt t="54832" x="5465763" y="2357438"/>
          <p14:tracePt t="54849" x="5295900" y="2643188"/>
          <p14:tracePt t="54865" x="5259388" y="2751138"/>
          <p14:tracePt t="54882" x="5224463" y="3009900"/>
          <p14:tracePt t="54899" x="5251450" y="3224213"/>
          <p14:tracePt t="54915" x="5286375" y="3286125"/>
          <p14:tracePt t="54932" x="5394325" y="3394075"/>
          <p14:tracePt t="54949" x="5581650" y="3446463"/>
          <p14:tracePt t="54965" x="5670550" y="3446463"/>
          <p14:tracePt t="54982" x="5830888" y="3394075"/>
          <p14:tracePt t="54999" x="5973763" y="3232150"/>
          <p14:tracePt t="55015" x="6037263" y="3089275"/>
          <p14:tracePt t="55032" x="6108700" y="2759075"/>
          <p14:tracePt t="55049" x="6116638" y="2544763"/>
          <p14:tracePt t="55065" x="6116638" y="2490788"/>
          <p14:tracePt t="55068" x="6116638" y="2465388"/>
          <p14:tracePt t="55082" x="6116638" y="2446338"/>
          <p14:tracePt t="55099" x="6116638" y="2438400"/>
          <p14:tracePt t="55115" x="6108700" y="2428875"/>
          <p14:tracePt t="55132" x="6089650" y="2428875"/>
          <p14:tracePt t="55149" x="6062663" y="2428875"/>
          <p14:tracePt t="55165" x="6054725" y="2428875"/>
          <p14:tracePt t="55182" x="6010275" y="2438400"/>
          <p14:tracePt t="55199" x="5965825" y="2473325"/>
          <p14:tracePt t="55215" x="5938838" y="2500313"/>
          <p14:tracePt t="55232" x="5875338" y="2589213"/>
          <p14:tracePt t="55249" x="5795963" y="2732088"/>
          <p14:tracePt t="55265" x="5768975" y="2803525"/>
          <p14:tracePt t="55282" x="5732463" y="2919413"/>
          <p14:tracePt t="55299" x="5724525" y="2955925"/>
          <p14:tracePt t="55315" x="5724525" y="2965450"/>
          <p14:tracePt t="55332" x="5724525" y="2973388"/>
          <p14:tracePt t="55349" x="5724525" y="2982913"/>
          <p14:tracePt t="55457" x="5724525" y="3000375"/>
          <p14:tracePt t="55468" x="5724525" y="3017838"/>
          <p14:tracePt t="55477" x="5724525" y="3054350"/>
          <p14:tracePt t="55487" x="5724525" y="3098800"/>
          <p14:tracePt t="55499" x="5732463" y="3133725"/>
          <p14:tracePt t="55515" x="5741988" y="3170238"/>
          <p14:tracePt t="55532" x="5741988" y="3205163"/>
          <p14:tracePt t="55549" x="5751513" y="3224213"/>
          <p14:tracePt t="62210" x="5759450" y="3232150"/>
          <p14:tracePt t="62220" x="5776913" y="3251200"/>
          <p14:tracePt t="62230" x="5822950" y="3276600"/>
          <p14:tracePt t="62240" x="5911850" y="3348038"/>
          <p14:tracePt t="62250" x="6037263" y="3438525"/>
          <p14:tracePt t="62264" x="6205538" y="3571875"/>
          <p14:tracePt t="62281" x="6581775" y="3830638"/>
          <p14:tracePt t="62298" x="6724650" y="3946525"/>
          <p14:tracePt t="62314" x="6919913" y="4062413"/>
          <p14:tracePt t="62331" x="7045325" y="4143375"/>
          <p14:tracePt t="62348" x="7081838" y="4170363"/>
          <p14:tracePt t="62364" x="7126288" y="4197350"/>
          <p14:tracePt t="62381" x="7143750" y="4214813"/>
          <p14:tracePt t="62415" x="7153275" y="4214813"/>
          <p14:tracePt t="62431" x="7153275" y="4224338"/>
          <p14:tracePt t="62590" x="7161213" y="4224338"/>
          <p14:tracePt t="62600" x="7170738" y="4232275"/>
          <p14:tracePt t="62610" x="7170738" y="4241800"/>
          <p14:tracePt t="62620" x="7188200" y="4251325"/>
          <p14:tracePt t="62631" x="7197725" y="4251325"/>
          <p14:tracePt t="62648" x="7215188" y="4268788"/>
          <p14:tracePt t="62665" x="7232650" y="4276725"/>
          <p14:tracePt t="62681" x="7242175" y="4286250"/>
          <p14:tracePt t="62950" x="7259638" y="4303713"/>
          <p14:tracePt t="62960" x="7277100" y="4322763"/>
          <p14:tracePt t="62971" x="7296150" y="4357688"/>
          <p14:tracePt t="62981" x="7331075" y="4394200"/>
          <p14:tracePt t="62998" x="7367588" y="4411663"/>
          <p14:tracePt t="63014" x="7385050" y="4446588"/>
          <p14:tracePt t="63031" x="7402513" y="4456113"/>
          <p14:tracePt t="63048" x="7402513" y="4465638"/>
          <p14:tracePt t="64011" x="7394575" y="4465638"/>
          <p14:tracePt t="64041" x="7385050" y="4465638"/>
          <p14:tracePt t="64061" x="7375525" y="4465638"/>
          <p14:tracePt t="64071" x="7358063" y="4465638"/>
          <p14:tracePt t="64081" x="7348538" y="4465638"/>
          <p14:tracePt t="64091" x="7340600" y="4473575"/>
          <p14:tracePt t="64101" x="7313613" y="4473575"/>
          <p14:tracePt t="64114" x="7304088" y="4473575"/>
          <p14:tracePt t="64131" x="7277100" y="4473575"/>
          <p14:tracePt t="64148" x="7259638" y="4473575"/>
          <p14:tracePt t="64164" x="7215188" y="4473575"/>
          <p14:tracePt t="64181" x="7161213" y="4473575"/>
          <p14:tracePt t="64198" x="7134225" y="4473575"/>
          <p14:tracePt t="64214" x="7081838" y="4473575"/>
          <p14:tracePt t="64231" x="7062788" y="4473575"/>
          <p14:tracePt t="64248" x="7027863" y="4473575"/>
          <p14:tracePt t="64264" x="7000875" y="4473575"/>
          <p14:tracePt t="64281" x="6991350" y="4465638"/>
          <p14:tracePt t="64298" x="6983413" y="4465638"/>
          <p14:tracePt t="64314" x="6973888" y="4465638"/>
          <p14:tracePt t="64371" x="6965950" y="4465638"/>
          <p14:tracePt t="64391" x="6956425" y="4465638"/>
          <p14:tracePt t="64401" x="6946900" y="4465638"/>
          <p14:tracePt t="64411" x="6938963" y="4465638"/>
          <p14:tracePt t="64451" x="6929438" y="4465638"/>
          <p14:tracePt t="64872" x="6911975" y="4465638"/>
          <p14:tracePt t="64882" x="6875463" y="4465638"/>
          <p14:tracePt t="64892" x="6831013" y="4456113"/>
          <p14:tracePt t="64902" x="6751638" y="4438650"/>
          <p14:tracePt t="64914" x="6680200" y="4438650"/>
          <p14:tracePt t="64931" x="6527800" y="4419600"/>
          <p14:tracePt t="64948" x="6465888" y="4411663"/>
          <p14:tracePt t="64964" x="6340475" y="4402138"/>
          <p14:tracePt t="64981" x="6242050" y="4384675"/>
          <p14:tracePt t="64998" x="6205538" y="4384675"/>
          <p14:tracePt t="65014" x="6153150" y="4375150"/>
          <p14:tracePt t="65031" x="6099175" y="4375150"/>
          <p14:tracePt t="65048" x="6089650" y="4367213"/>
          <p14:tracePt t="65064" x="6072188" y="4367213"/>
          <p14:tracePt t="65081" x="6054725" y="4367213"/>
          <p14:tracePt t="65372" x="6045200" y="4367213"/>
          <p14:tracePt t="65383" x="6037263" y="4367213"/>
          <p14:tracePt t="65392" x="6018213" y="4367213"/>
          <p14:tracePt t="65402" x="6000750" y="4367213"/>
          <p14:tracePt t="65414" x="5973763" y="4367213"/>
          <p14:tracePt t="65431" x="5946775" y="4375150"/>
          <p14:tracePt t="65448" x="5884863" y="4384675"/>
          <p14:tracePt t="65464" x="5848350" y="4402138"/>
          <p14:tracePt t="65481" x="5830888" y="4402138"/>
          <p14:tracePt t="65497" x="5795963" y="4402138"/>
          <p14:tracePt t="65514" x="5759450" y="4402138"/>
          <p14:tracePt t="65531" x="5751513" y="4402138"/>
          <p14:tracePt t="65547" x="5724525" y="4402138"/>
          <p14:tracePt t="65564" x="5705475" y="4402138"/>
          <p14:tracePt t="65597" x="5697538" y="4402138"/>
          <p14:tracePt t="65614" x="5670550" y="4402138"/>
          <p14:tracePt t="65631" x="5661025" y="4402138"/>
          <p14:tracePt t="65633" x="5653088" y="4411663"/>
          <p14:tracePt t="65647" x="5634038" y="4411663"/>
          <p14:tracePt t="65664" x="5608638" y="4411663"/>
          <p14:tracePt t="65681" x="5599113" y="4411663"/>
          <p14:tracePt t="65697" x="5581650" y="4411663"/>
          <p14:tracePt t="65714" x="5562600" y="4411663"/>
          <p14:tracePt t="65932" x="5554663" y="4411663"/>
          <p14:tracePt t="65942" x="5545138" y="4419600"/>
          <p14:tracePt t="65952" x="5518150" y="4429125"/>
          <p14:tracePt t="65964" x="5483225" y="4429125"/>
          <p14:tracePt t="65981" x="5419725" y="4429125"/>
          <p14:tracePt t="65998" x="5286375" y="4438650"/>
          <p14:tracePt t="66014" x="5143500" y="4438650"/>
          <p14:tracePt t="66031" x="5089525" y="4438650"/>
          <p14:tracePt t="66047" x="4973638" y="4438650"/>
          <p14:tracePt t="66064" x="4902200" y="4438650"/>
          <p14:tracePt t="66081" x="4875213" y="4438650"/>
          <p14:tracePt t="66097" x="4822825" y="4429125"/>
          <p14:tracePt t="66114" x="4776788" y="4419600"/>
          <p14:tracePt t="66131" x="4759325" y="4411663"/>
          <p14:tracePt t="66147" x="4724400" y="4411663"/>
          <p14:tracePt t="66164" x="4705350" y="4411663"/>
          <p14:tracePt t="66181" x="4697413" y="4402138"/>
          <p14:tracePt t="66197" x="4687888" y="4402138"/>
          <p14:tracePt t="66423" x="4679950" y="4402138"/>
          <p14:tracePt t="66433" x="4652963" y="4402138"/>
          <p14:tracePt t="66443" x="4608513" y="4394200"/>
          <p14:tracePt t="66453" x="4562475" y="4384675"/>
          <p14:tracePt t="66464" x="4500563" y="4375150"/>
          <p14:tracePt t="66481" x="4446588" y="4375150"/>
          <p14:tracePt t="66497" x="4348163" y="4367213"/>
          <p14:tracePt t="66514" x="4276725" y="4367213"/>
          <p14:tracePt t="66531" x="4259263" y="4367213"/>
          <p14:tracePt t="66547" x="4214813" y="4367213"/>
          <p14:tracePt t="66564" x="4187825" y="4367213"/>
          <p14:tracePt t="66581" x="4179888" y="4367213"/>
          <p14:tracePt t="66614" x="4160838" y="4367213"/>
          <p14:tracePt t="66631" x="4152900" y="4367213"/>
          <p14:tracePt t="66633" x="4143375" y="4367213"/>
          <p14:tracePt t="66647" x="4125913" y="4367213"/>
          <p14:tracePt t="66664" x="4108450" y="4367213"/>
          <p14:tracePt t="66681" x="4098925" y="4367213"/>
          <p14:tracePt t="66697" x="4089400" y="4367213"/>
          <p14:tracePt t="66733" x="4081463" y="4367213"/>
          <p14:tracePt t="66893" x="4098925" y="4375150"/>
          <p14:tracePt t="66903" x="4205288" y="4419600"/>
          <p14:tracePt t="66913" x="4491038" y="4500563"/>
          <p14:tracePt t="66923" x="4973638" y="4643438"/>
          <p14:tracePt t="66933" x="5456238" y="4786313"/>
          <p14:tracePt t="66947" x="5894388" y="4919663"/>
          <p14:tracePt t="66964" x="6581775" y="5153025"/>
          <p14:tracePt t="66981" x="6804025" y="5232400"/>
          <p14:tracePt t="66997" x="7000875" y="5303838"/>
          <p14:tracePt t="67014" x="7081838" y="5322888"/>
          <p14:tracePt t="67031" x="7089775" y="5322888"/>
          <p14:tracePt t="67193" x="7099300" y="5322888"/>
          <p14:tracePt t="67203" x="7108825" y="5322888"/>
          <p14:tracePt t="67213" x="7134225" y="5303838"/>
          <p14:tracePt t="67223" x="7180263" y="5276850"/>
          <p14:tracePt t="67233" x="7232650" y="5232400"/>
          <p14:tracePt t="67247" x="7304088" y="5180013"/>
          <p14:tracePt t="67264" x="7429500" y="5045075"/>
          <p14:tracePt t="67281" x="7510463" y="4929188"/>
          <p14:tracePt t="67297" x="7670800" y="4598988"/>
          <p14:tracePt t="67314" x="7777163" y="4303713"/>
          <p14:tracePt t="67331" x="7804150" y="4187825"/>
          <p14:tracePt t="67347" x="7848600" y="4010025"/>
          <p14:tracePt t="67364" x="7867650" y="3911600"/>
          <p14:tracePt t="67380" x="7867650" y="3894138"/>
          <p14:tracePt t="67397" x="7867650" y="3875088"/>
          <p14:tracePt t="67463" x="7867650" y="3884613"/>
          <p14:tracePt t="67473" x="7858125" y="3929063"/>
          <p14:tracePt t="67483" x="7813675" y="4071938"/>
          <p14:tracePt t="67497" x="7759700" y="4286250"/>
          <p14:tracePt t="67514" x="7680325" y="4705350"/>
          <p14:tracePt t="67531" x="7670800" y="4830763"/>
          <p14:tracePt t="67547" x="7653338" y="4973638"/>
          <p14:tracePt t="67564" x="7643813" y="5027613"/>
          <p14:tracePt t="67581" x="7643813" y="5045075"/>
          <p14:tracePt t="67614" x="7643813" y="5054600"/>
          <p14:tracePt t="67714" x="7643813" y="5062538"/>
          <p14:tracePt t="67724" x="7643813" y="5072063"/>
          <p14:tracePt t="67734" x="7643813" y="5089525"/>
          <p14:tracePt t="67747" x="7643813" y="5108575"/>
          <p14:tracePt t="67764" x="7643813" y="5116513"/>
          <p14:tracePt t="67814" x="7634288" y="5116513"/>
          <p14:tracePt t="67824" x="7626350" y="5116513"/>
          <p14:tracePt t="67834" x="7608888" y="5116513"/>
          <p14:tracePt t="67847" x="7589838" y="5116513"/>
          <p14:tracePt t="67864" x="7527925" y="5072063"/>
          <p14:tracePt t="67880" x="7500938" y="5037138"/>
          <p14:tracePt t="67897" x="7446963" y="4965700"/>
          <p14:tracePt t="67914" x="7394575" y="4894263"/>
          <p14:tracePt t="67931" x="7375525" y="4857750"/>
          <p14:tracePt t="67947" x="7348538" y="4803775"/>
          <p14:tracePt t="67964" x="7348538" y="4786313"/>
          <p14:tracePt t="67980" x="7340600" y="4776788"/>
          <p14:tracePt t="68014" x="7340600" y="4768850"/>
          <p14:tracePt t="68314" x="7331075" y="4768850"/>
          <p14:tracePt t="68324" x="7313613" y="4768850"/>
          <p14:tracePt t="68334" x="7286625" y="4759325"/>
          <p14:tracePt t="68347" x="7242175" y="4741863"/>
          <p14:tracePt t="68364" x="7153275" y="4697413"/>
          <p14:tracePt t="68380" x="7108825" y="4670425"/>
          <p14:tracePt t="68397" x="7037388" y="4652963"/>
          <p14:tracePt t="68414" x="7010400" y="4633913"/>
          <p14:tracePt t="68430" x="7000875" y="4633913"/>
          <p14:tracePt t="68447" x="6983413" y="4625975"/>
          <p14:tracePt t="68480" x="6973888" y="4625975"/>
          <p14:tracePt t="68504" x="6965950" y="4625975"/>
          <p14:tracePt t="68534" x="6956425" y="4625975"/>
          <p14:tracePt t="68544" x="6946900" y="4625975"/>
          <p14:tracePt t="68554" x="6938963" y="4625975"/>
          <p14:tracePt t="68565" x="6929438" y="4625975"/>
          <p14:tracePt t="68580" x="6919913" y="4625975"/>
          <p14:tracePt t="68597" x="6884988" y="4625975"/>
          <p14:tracePt t="68614" x="6867525" y="4625975"/>
          <p14:tracePt t="68630" x="6840538" y="4625975"/>
          <p14:tracePt t="68647" x="6813550" y="4625975"/>
          <p14:tracePt t="68664" x="6796088" y="4633913"/>
          <p14:tracePt t="68680" x="6786563" y="4633913"/>
          <p14:tracePt t="68697" x="6777038" y="4633913"/>
          <p14:tracePt t="68714" x="6759575" y="4633913"/>
          <p14:tracePt t="68730" x="6751638" y="4633913"/>
          <p14:tracePt t="68954" x="6742113" y="4633913"/>
          <p14:tracePt t="68965" x="6715125" y="4633913"/>
          <p14:tracePt t="68974" x="6688138" y="4633913"/>
          <p14:tracePt t="68984" x="6643688" y="4633913"/>
          <p14:tracePt t="68997" x="6589713" y="4633913"/>
          <p14:tracePt t="69014" x="6491288" y="4625975"/>
          <p14:tracePt t="69030" x="6446838" y="4625975"/>
          <p14:tracePt t="69047" x="6367463" y="4616450"/>
          <p14:tracePt t="69064" x="6303963" y="4616450"/>
          <p14:tracePt t="69080" x="6286500" y="4616450"/>
          <p14:tracePt t="69097" x="6269038" y="4616450"/>
          <p14:tracePt t="69114" x="6259513" y="4616450"/>
          <p14:tracePt t="69365" x="6251575" y="4616450"/>
          <p14:tracePt t="69375" x="6232525" y="4616450"/>
          <p14:tracePt t="69385" x="6205538" y="4616450"/>
          <p14:tracePt t="69397" x="6180138" y="4616450"/>
          <p14:tracePt t="69414" x="6126163" y="4608513"/>
          <p14:tracePt t="69430" x="6099175" y="4608513"/>
          <p14:tracePt t="69447" x="6054725" y="4608513"/>
          <p14:tracePt t="69464" x="6045200" y="4608513"/>
          <p14:tracePt t="69480" x="6018213" y="4608513"/>
          <p14:tracePt t="69535" x="6010275" y="4608513"/>
          <p14:tracePt t="69825" x="6000750" y="4608513"/>
          <p14:tracePt t="69835" x="5973763" y="4608513"/>
          <p14:tracePt t="69845" x="5929313" y="4608513"/>
          <p14:tracePt t="69855" x="5884863" y="4608513"/>
          <p14:tracePt t="69866" x="5822950" y="4608513"/>
          <p14:tracePt t="69880" x="5768975" y="4598988"/>
          <p14:tracePt t="69897" x="5670550" y="4598988"/>
          <p14:tracePt t="69914" x="5634038" y="4598988"/>
          <p14:tracePt t="69930" x="5581650" y="4589463"/>
          <p14:tracePt t="69947" x="5545138" y="4589463"/>
          <p14:tracePt t="69964" x="5527675" y="4589463"/>
          <p14:tracePt t="69980" x="5518150" y="4589463"/>
          <p14:tracePt t="69997" x="5510213" y="4589463"/>
          <p14:tracePt t="70095" x="5500688" y="4589463"/>
          <p14:tracePt t="70195" x="5491163" y="4589463"/>
          <p14:tracePt t="70216" x="5483225" y="4589463"/>
          <p14:tracePt t="70235" x="5465763" y="4589463"/>
          <p14:tracePt t="70245" x="5446713" y="4589463"/>
          <p14:tracePt t="70255" x="5429250" y="4589463"/>
          <p14:tracePt t="70266" x="5411788" y="4589463"/>
          <p14:tracePt t="70280" x="5394325" y="4589463"/>
          <p14:tracePt t="70297" x="5357813" y="4589463"/>
          <p14:tracePt t="70314" x="5340350" y="4589463"/>
          <p14:tracePt t="70330" x="5303838" y="4589463"/>
          <p14:tracePt t="70347" x="5286375" y="4589463"/>
          <p14:tracePt t="70364" x="5268913" y="4589463"/>
          <p14:tracePt t="70380" x="5259388" y="4589463"/>
          <p14:tracePt t="70397" x="5251450" y="4589463"/>
          <p14:tracePt t="70414" x="5241925" y="4589463"/>
          <p14:tracePt t="70475" x="5232400" y="4589463"/>
          <p14:tracePt t="70565" x="5259388" y="4589463"/>
          <p14:tracePt t="70575" x="5313363" y="4589463"/>
          <p14:tracePt t="70585" x="5411788" y="4608513"/>
          <p14:tracePt t="70597" x="5545138" y="4633913"/>
          <p14:tracePt t="70613" x="5751513" y="4670425"/>
          <p14:tracePt t="70630" x="6188075" y="4776788"/>
          <p14:tracePt t="70647" x="6483350" y="4867275"/>
          <p14:tracePt t="70663" x="6589713" y="4911725"/>
          <p14:tracePt t="70680" x="6751638" y="4965700"/>
          <p14:tracePt t="70697" x="6848475" y="5000625"/>
          <p14:tracePt t="70714" x="6867525" y="5018088"/>
          <p14:tracePt t="70730" x="6894513" y="5018088"/>
          <p14:tracePt t="70763" x="6902450" y="5027613"/>
          <p14:tracePt t="71476" x="6875463" y="5027613"/>
          <p14:tracePt t="71486" x="6848475" y="5027613"/>
          <p14:tracePt t="71496" x="6831013" y="5027613"/>
          <p14:tracePt t="71506" x="6796088" y="5018088"/>
          <p14:tracePt t="71516" x="6759575" y="5000625"/>
          <p14:tracePt t="71530" x="6715125" y="5000625"/>
          <p14:tracePt t="71547" x="6626225" y="4956175"/>
          <p14:tracePt t="71563" x="6581775" y="4938713"/>
          <p14:tracePt t="71580" x="6491288" y="4894263"/>
          <p14:tracePt t="71597" x="6402388" y="4867275"/>
          <p14:tracePt t="71613" x="6357938" y="4848225"/>
          <p14:tracePt t="71630" x="6276975" y="4813300"/>
          <p14:tracePt t="71647" x="6205538" y="4786313"/>
          <p14:tracePt t="71663" x="6180138" y="4768850"/>
          <p14:tracePt t="71680" x="6108700" y="4741863"/>
          <p14:tracePt t="71697" x="6045200" y="4705350"/>
          <p14:tracePt t="71713" x="6018213" y="4697413"/>
          <p14:tracePt t="71730" x="5965825" y="4660900"/>
          <p14:tracePt t="71747" x="5902325" y="4625975"/>
          <p14:tracePt t="71763" x="5884863" y="4616450"/>
          <p14:tracePt t="71780" x="5830888" y="4581525"/>
          <p14:tracePt t="71797" x="5795963" y="4562475"/>
          <p14:tracePt t="71813" x="5768975" y="4554538"/>
          <p14:tracePt t="71830" x="5759450" y="4545013"/>
          <p14:tracePt t="71847" x="5741988" y="4545013"/>
          <p14:tracePt t="72346" x="5724525" y="4545013"/>
          <p14:tracePt t="72356" x="5705475" y="4545013"/>
          <p14:tracePt t="72366" x="5670550" y="4545013"/>
          <p14:tracePt t="72380" x="5626100" y="4537075"/>
          <p14:tracePt t="72397" x="5545138" y="4527550"/>
          <p14:tracePt t="72413" x="5491163" y="4518025"/>
          <p14:tracePt t="72430" x="5429250" y="4500563"/>
          <p14:tracePt t="72447" x="5384800" y="4491038"/>
          <p14:tracePt t="72480" x="5375275" y="4491038"/>
          <p14:tracePt t="72527" x="5367338" y="4491038"/>
          <p14:tracePt t="73917" x="5375275" y="4491038"/>
          <p14:tracePt t="73927" x="5375275" y="4500563"/>
          <p14:tracePt t="73968" x="5384800" y="4500563"/>
          <p14:tracePt t="74098" x="5384800" y="4510088"/>
          <p14:tracePt t="74508" x="5367338" y="4510088"/>
          <p14:tracePt t="74518" x="5340350" y="4510088"/>
          <p14:tracePt t="74528" x="5322888" y="4510088"/>
          <p14:tracePt t="74538" x="5295900" y="4510088"/>
          <p14:tracePt t="74548" x="5268913" y="4510088"/>
          <p14:tracePt t="74563" x="5241925" y="4510088"/>
          <p14:tracePt t="74580" x="5214938" y="4510088"/>
          <p14:tracePt t="74596" x="5205413" y="4510088"/>
          <p14:tracePt t="74613" x="5187950" y="4510088"/>
          <p14:tracePt t="74630" x="5180013" y="4510088"/>
          <p14:tracePt t="116068" x="5180013" y="4518025"/>
          <p14:tracePt t="116088" x="5330825" y="4625975"/>
          <p14:tracePt t="116108" x="5884863" y="4973638"/>
          <p14:tracePt t="116124" x="6197600" y="5187950"/>
          <p14:tracePt t="116141" x="6732588" y="5537200"/>
          <p14:tracePt t="116158" x="7134225" y="5786438"/>
          <p14:tracePt t="116174" x="7304088" y="5884863"/>
          <p14:tracePt t="116191" x="7491413" y="6018213"/>
          <p14:tracePt t="116208" x="7616825" y="6099175"/>
          <p14:tracePt t="116225" x="7643813" y="6134100"/>
          <p14:tracePt t="116241" x="7688263" y="6180138"/>
          <p14:tracePt t="116258" x="7715250" y="6205538"/>
          <p14:tracePt t="116274" x="7724775" y="6205538"/>
          <p14:tracePt t="116291" x="7724775" y="6215063"/>
          <p14:tracePt t="116478" x="7705725" y="6215063"/>
          <p14:tracePt t="116488" x="7680325" y="6215063"/>
          <p14:tracePt t="116498" x="7626350" y="6197600"/>
          <p14:tracePt t="116509" x="7527925" y="6153150"/>
          <p14:tracePt t="116524" x="7402513" y="6062663"/>
          <p14:tracePt t="116541" x="7072313" y="5786438"/>
          <p14:tracePt t="116558" x="6831013" y="5562600"/>
          <p14:tracePt t="116574" x="6742113" y="5491163"/>
          <p14:tracePt t="116591" x="6616700" y="5411788"/>
          <p14:tracePt t="116608" x="6527800" y="5375275"/>
          <p14:tracePt t="116624" x="6500813" y="5367338"/>
          <p14:tracePt t="116641" x="6465888" y="5367338"/>
          <p14:tracePt t="116658" x="6429375" y="5367338"/>
          <p14:tracePt t="116674" x="6419850" y="5367338"/>
          <p14:tracePt t="116691" x="6411913" y="5367338"/>
          <p14:tracePt t="116708" x="6402388" y="5367338"/>
          <p14:tracePt t="116979" x="6394450" y="5367338"/>
          <p14:tracePt t="116989" x="6384925" y="5367338"/>
          <p14:tracePt t="116999" x="6367463" y="5367338"/>
          <p14:tracePt t="117009" x="6340475" y="5375275"/>
          <p14:tracePt t="117024" x="6313488" y="5394325"/>
          <p14:tracePt t="117041" x="6224588" y="5429250"/>
          <p14:tracePt t="117058" x="6180138" y="5446713"/>
          <p14:tracePt t="117074" x="6126163" y="5473700"/>
          <p14:tracePt t="117091" x="6072188" y="5500688"/>
          <p14:tracePt t="117108" x="6062663" y="5510213"/>
          <p14:tracePt t="117124" x="6054725" y="5510213"/>
          <p14:tracePt t="117141" x="6045200" y="5510213"/>
          <p14:tracePt t="117159" x="6045200" y="5518150"/>
          <p14:tracePt t="117469" x="6027738" y="5518150"/>
          <p14:tracePt t="117479" x="6010275" y="5537200"/>
          <p14:tracePt t="117489" x="5973763" y="5545138"/>
          <p14:tracePt t="117499" x="5919788" y="5562600"/>
          <p14:tracePt t="117510" x="5848350" y="5581650"/>
          <p14:tracePt t="117524" x="5776913" y="5608638"/>
          <p14:tracePt t="117541" x="5626100" y="5634038"/>
          <p14:tracePt t="117558" x="5554663" y="5643563"/>
          <p14:tracePt t="117574" x="5411788" y="5643563"/>
          <p14:tracePt t="117591" x="5303838" y="5643563"/>
          <p14:tracePt t="117608" x="5268913" y="5643563"/>
          <p14:tracePt t="117624" x="5232400" y="5643563"/>
          <p14:tracePt t="117839" x="5224463" y="5643563"/>
          <p14:tracePt t="117849" x="5214938" y="5643563"/>
          <p14:tracePt t="117860" x="5197475" y="5643563"/>
          <p14:tracePt t="117874" x="5170488" y="5643563"/>
          <p14:tracePt t="117891" x="5062538" y="5643563"/>
          <p14:tracePt t="117907" x="4991100" y="5653088"/>
          <p14:tracePt t="117924" x="4830763" y="5653088"/>
          <p14:tracePt t="117941" x="4714875" y="5661025"/>
          <p14:tracePt t="117957" x="4679950" y="5661025"/>
          <p14:tracePt t="117974" x="4608513" y="5661025"/>
          <p14:tracePt t="117991" x="4581525" y="5661025"/>
          <p14:tracePt t="118007" x="4572000" y="5661025"/>
          <p14:tracePt t="118024" x="4562475" y="5661025"/>
          <p14:tracePt t="118200" x="4545013" y="5661025"/>
          <p14:tracePt t="118210" x="4510088" y="5670550"/>
          <p14:tracePt t="118220" x="4465638" y="5670550"/>
          <p14:tracePt t="118230" x="4394200" y="5670550"/>
          <p14:tracePt t="118241" x="4303713" y="5670550"/>
          <p14:tracePt t="118257" x="4214813" y="5670550"/>
          <p14:tracePt t="118274" x="4037013" y="5670550"/>
          <p14:tracePt t="118291" x="3875088" y="5670550"/>
          <p14:tracePt t="118308" x="3822700" y="5670550"/>
          <p14:tracePt t="118324" x="3741738" y="5670550"/>
          <p14:tracePt t="118341" x="3687763" y="5670550"/>
          <p14:tracePt t="118357" x="3670300" y="5670550"/>
          <p14:tracePt t="118374" x="3652838" y="5670550"/>
          <p14:tracePt t="118391" x="3643313" y="5670550"/>
          <p14:tracePt t="118550" x="3633788" y="5670550"/>
          <p14:tracePt t="118650" x="3643313" y="5670550"/>
          <p14:tracePt t="118660" x="3679825" y="5670550"/>
          <p14:tracePt t="118670" x="3759200" y="5670550"/>
          <p14:tracePt t="118680" x="3857625" y="5670550"/>
          <p14:tracePt t="118691" x="3983038" y="5670550"/>
          <p14:tracePt t="118707" x="4125913" y="5670550"/>
          <p14:tracePt t="118724" x="4473575" y="5670550"/>
          <p14:tracePt t="118741" x="4803775" y="5643563"/>
          <p14:tracePt t="118757" x="4983163" y="5634038"/>
          <p14:tracePt t="118774" x="5259388" y="5626100"/>
          <p14:tracePt t="118791" x="5518150" y="5626100"/>
          <p14:tracePt t="118807" x="5634038" y="5626100"/>
          <p14:tracePt t="118824" x="5848350" y="5626100"/>
          <p14:tracePt t="118841" x="6037263" y="5634038"/>
          <p14:tracePt t="118858" x="6126163" y="5653088"/>
          <p14:tracePt t="118874" x="6251575" y="5680075"/>
          <p14:tracePt t="118891" x="6286500" y="5688013"/>
          <p14:tracePt t="119081" x="6296025" y="5688013"/>
          <p14:tracePt t="119091" x="6323013" y="5688013"/>
          <p14:tracePt t="119101" x="6375400" y="5688013"/>
          <p14:tracePt t="119111" x="6446838" y="5688013"/>
          <p14:tracePt t="119124" x="6527800" y="5697538"/>
          <p14:tracePt t="119141" x="6705600" y="5715000"/>
          <p14:tracePt t="119157" x="6777038" y="5724525"/>
          <p14:tracePt t="119174" x="6894513" y="5741988"/>
          <p14:tracePt t="119191" x="6946900" y="5751513"/>
          <p14:tracePt t="119207" x="6973888" y="5759450"/>
          <p14:tracePt t="119224" x="6983413" y="5759450"/>
          <p14:tracePt t="119241" x="6991350" y="5759450"/>
          <p14:tracePt t="120011" x="7000875" y="5759450"/>
          <p14:tracePt t="120021" x="7018338" y="5759450"/>
          <p14:tracePt t="120031" x="7037388" y="5759450"/>
          <p14:tracePt t="120042" x="7062788" y="5768975"/>
          <p14:tracePt t="120057" x="7099300" y="5786438"/>
          <p14:tracePt t="120074" x="7180263" y="5803900"/>
          <p14:tracePt t="120091" x="7259638" y="5830888"/>
          <p14:tracePt t="120107" x="7296150" y="5840413"/>
          <p14:tracePt t="120124" x="7358063" y="5857875"/>
          <p14:tracePt t="120141" x="7394575" y="5875338"/>
          <p14:tracePt t="120157" x="7402513" y="5875338"/>
          <p14:tracePt t="120174" x="7429500" y="5884863"/>
          <p14:tracePt t="120191" x="7439025" y="5884863"/>
          <p14:tracePt t="120207" x="7456488" y="5884863"/>
          <p14:tracePt t="120224" x="7483475" y="5902325"/>
          <p14:tracePt t="120241" x="7510463" y="5911850"/>
          <p14:tracePt t="120257" x="7537450" y="5929313"/>
          <p14:tracePt t="120274" x="7572375" y="5946775"/>
          <p14:tracePt t="120291" x="7589838" y="5956300"/>
          <p14:tracePt t="120307" x="7616825" y="5973763"/>
          <p14:tracePt t="120324" x="7634288" y="5983288"/>
          <p14:tracePt t="120341" x="7643813" y="5983288"/>
          <p14:tracePt t="120374" x="7643813" y="5991225"/>
          <p14:tracePt t="120391" x="7653338" y="5991225"/>
          <p14:tracePt t="120542" x="7634288" y="5991225"/>
          <p14:tracePt t="120552" x="7626350" y="5991225"/>
          <p14:tracePt t="120562" x="7608888" y="5983288"/>
          <p14:tracePt t="120574" x="7589838" y="5973763"/>
          <p14:tracePt t="120591" x="7572375" y="5965825"/>
          <p14:tracePt t="120607" x="7537450" y="5946775"/>
          <p14:tracePt t="120624" x="7500938" y="5929313"/>
          <p14:tracePt t="120641" x="7483475" y="5919788"/>
          <p14:tracePt t="120657" x="7439025" y="5911850"/>
          <p14:tracePt t="120674" x="7394575" y="5894388"/>
          <p14:tracePt t="120691" x="7367588" y="5884863"/>
          <p14:tracePt t="120707" x="7313613" y="5867400"/>
          <p14:tracePt t="120724" x="7259638" y="5857875"/>
          <p14:tracePt t="120741" x="7242175" y="5848350"/>
          <p14:tracePt t="120757" x="7215188" y="5840413"/>
          <p14:tracePt t="120774" x="7188200" y="5840413"/>
          <p14:tracePt t="120791" x="7170738" y="5840413"/>
          <p14:tracePt t="120807" x="7143750" y="5840413"/>
          <p14:tracePt t="120824" x="7116763" y="5840413"/>
          <p14:tracePt t="120857" x="7099300" y="5840413"/>
          <p14:tracePt t="120893" x="7089775" y="5840413"/>
          <p14:tracePt t="120932" x="7081838" y="5840413"/>
          <p14:tracePt t="120963" x="7072313" y="5840413"/>
          <p14:tracePt t="120993" x="7062788" y="5840413"/>
          <p14:tracePt t="121003" x="7062788" y="5848350"/>
          <p14:tracePt t="121242" x="7045325" y="5848350"/>
          <p14:tracePt t="121252" x="7018338" y="5848350"/>
          <p14:tracePt t="121262" x="6991350" y="5848350"/>
          <p14:tracePt t="121274" x="6946900" y="5848350"/>
          <p14:tracePt t="121290" x="6894513" y="5848350"/>
          <p14:tracePt t="121307" x="6813550" y="5848350"/>
          <p14:tracePt t="121324" x="6751638" y="5857875"/>
          <p14:tracePt t="121340" x="6724650" y="5857875"/>
          <p14:tracePt t="121357" x="6688138" y="5857875"/>
          <p14:tracePt t="121374" x="6670675" y="5857875"/>
          <p14:tracePt t="121390" x="6661150" y="5857875"/>
          <p14:tracePt t="121424" x="6653213" y="5857875"/>
          <p14:tracePt t="121593" x="6643688" y="5857875"/>
          <p14:tracePt t="121613" x="6634163" y="5857875"/>
          <p14:tracePt t="121633" x="6616700" y="5857875"/>
          <p14:tracePt t="121643" x="6608763" y="5857875"/>
          <p14:tracePt t="121653" x="6599238" y="5857875"/>
          <p14:tracePt t="121663" x="6589713" y="5867400"/>
          <p14:tracePt t="121674" x="6572250" y="5867400"/>
          <p14:tracePt t="121691" x="6562725" y="5867400"/>
          <p14:tracePt t="121707" x="6537325" y="5875338"/>
          <p14:tracePt t="121724" x="6518275" y="5875338"/>
          <p14:tracePt t="121740" x="6510338" y="5875338"/>
          <p14:tracePt t="121757" x="6500813" y="5875338"/>
          <p14:tracePt t="121953" x="6483350" y="5875338"/>
          <p14:tracePt t="121963" x="6456363" y="5875338"/>
          <p14:tracePt t="121973" x="6419850" y="5875338"/>
          <p14:tracePt t="121983" x="6357938" y="5875338"/>
          <p14:tracePt t="121993" x="6286500" y="5875338"/>
          <p14:tracePt t="122007" x="6224588" y="5875338"/>
          <p14:tracePt t="122024" x="6116638" y="5875338"/>
          <p14:tracePt t="122040" x="6081713" y="5875338"/>
          <p14:tracePt t="122057" x="6027738" y="5875338"/>
          <p14:tracePt t="122074" x="5991225" y="5884863"/>
          <p14:tracePt t="122090" x="5983288" y="5884863"/>
          <p14:tracePt t="122107" x="5973763" y="5894388"/>
          <p14:tracePt t="122283" x="5965825" y="5894388"/>
          <p14:tracePt t="122303" x="5946775" y="5894388"/>
          <p14:tracePt t="122323" x="5938838" y="5902325"/>
          <p14:tracePt t="122333" x="5929313" y="5902325"/>
          <p14:tracePt t="122343" x="5919788" y="5911850"/>
          <p14:tracePt t="122357" x="5902325" y="5911850"/>
          <p14:tracePt t="122374" x="5884863" y="5911850"/>
          <p14:tracePt t="122390" x="5875338" y="5911850"/>
          <p14:tracePt t="122407" x="5857875" y="5911850"/>
          <p14:tracePt t="122424" x="5848350" y="5911850"/>
          <p14:tracePt t="122440" x="5840413" y="5911850"/>
          <p14:tracePt t="122457" x="5830888" y="5911850"/>
          <p14:tracePt t="122694" x="5813425" y="5911850"/>
          <p14:tracePt t="122704" x="5776913" y="5911850"/>
          <p14:tracePt t="122714" x="5715000" y="5911850"/>
          <p14:tracePt t="122724" x="5634038" y="5911850"/>
          <p14:tracePt t="122740" x="5537200" y="5902325"/>
          <p14:tracePt t="122757" x="5322888" y="5884863"/>
          <p14:tracePt t="122774" x="5108575" y="5875338"/>
          <p14:tracePt t="122790" x="5027613" y="5875338"/>
          <p14:tracePt t="122807" x="4894263" y="5867400"/>
          <p14:tracePt t="122824" x="4822825" y="5867400"/>
          <p14:tracePt t="122840" x="4795838" y="5867400"/>
          <p14:tracePt t="122857" x="4776788" y="5867400"/>
          <p14:tracePt t="122874" x="4768850" y="5867400"/>
          <p14:tracePt t="123144" x="4751388" y="5867400"/>
          <p14:tracePt t="123154" x="4732338" y="5867400"/>
          <p14:tracePt t="123164" x="4697413" y="5867400"/>
          <p14:tracePt t="123174" x="4670425" y="5867400"/>
          <p14:tracePt t="123190" x="4625975" y="5867400"/>
          <p14:tracePt t="123207" x="4510088" y="5867400"/>
          <p14:tracePt t="123224" x="4465638" y="5867400"/>
          <p14:tracePt t="123240" x="4375150" y="5867400"/>
          <p14:tracePt t="123257" x="4313238" y="5867400"/>
          <p14:tracePt t="123274" x="4276725" y="5867400"/>
          <p14:tracePt t="123290" x="4259263" y="5867400"/>
          <p14:tracePt t="123307" x="4241800" y="5867400"/>
          <p14:tracePt t="123324" x="4232275" y="5867400"/>
          <p14:tracePt t="123654" x="4224338" y="5867400"/>
          <p14:tracePt t="123664" x="4205288" y="5867400"/>
          <p14:tracePt t="123675" x="4179888" y="5867400"/>
          <p14:tracePt t="123684" x="4152900" y="5875338"/>
          <p14:tracePt t="123694" x="4125913" y="5884863"/>
          <p14:tracePt t="123707" x="4098925" y="5894388"/>
          <p14:tracePt t="123724" x="4037013" y="5902325"/>
          <p14:tracePt t="123740" x="4010025" y="5911850"/>
          <p14:tracePt t="123757" x="3956050" y="5919788"/>
          <p14:tracePt t="123774" x="3938588" y="5919788"/>
          <p14:tracePt t="123790" x="3911600" y="5929313"/>
          <p14:tracePt t="123807" x="3875088" y="5938838"/>
          <p14:tracePt t="123824" x="3867150" y="5938838"/>
          <p14:tracePt t="123840" x="3857625" y="5938838"/>
          <p14:tracePt t="123875" x="3848100" y="5938838"/>
          <p14:tracePt t="123925" x="3857625" y="5938838"/>
          <p14:tracePt t="123935" x="3894138" y="5946775"/>
          <p14:tracePt t="123945" x="3965575" y="5956300"/>
          <p14:tracePt t="123957" x="4098925" y="5983288"/>
          <p14:tracePt t="123973" x="4348163" y="6010275"/>
          <p14:tracePt t="123990" x="4973638" y="6072188"/>
          <p14:tracePt t="124007" x="5634038" y="6099175"/>
          <p14:tracePt t="124023" x="5902325" y="6099175"/>
          <p14:tracePt t="124040" x="6394450" y="6099175"/>
          <p14:tracePt t="124057" x="6715125" y="6099175"/>
          <p14:tracePt t="124073" x="6813550" y="6099175"/>
          <p14:tracePt t="124090" x="6956425" y="6099175"/>
          <p14:tracePt t="124107" x="7018338" y="6099175"/>
          <p14:tracePt t="124123" x="7027863" y="6099175"/>
          <p14:tracePt t="124315" x="7037388" y="6099175"/>
          <p14:tracePt t="124326" x="7062788" y="6099175"/>
          <p14:tracePt t="124335" x="7089775" y="6099175"/>
          <p14:tracePt t="124345" x="7153275" y="6099175"/>
          <p14:tracePt t="124357" x="7232650" y="6108700"/>
          <p14:tracePt t="124373" x="7313613" y="6116638"/>
          <p14:tracePt t="124390" x="7439025" y="6153150"/>
          <p14:tracePt t="124407" x="7527925" y="6170613"/>
          <p14:tracePt t="124423" x="7554913" y="6180138"/>
          <p14:tracePt t="124440" x="7581900" y="6180138"/>
          <p14:tracePt t="124457" x="7589838" y="6180138"/>
          <p14:tracePt t="124635" x="7599363" y="6180138"/>
          <p14:tracePt t="124655" x="7608888" y="6180138"/>
          <p14:tracePt t="124665" x="7616825" y="6180138"/>
          <p14:tracePt t="124685" x="7626350" y="6188075"/>
          <p14:tracePt t="124695" x="7634288" y="6188075"/>
          <p14:tracePt t="124726" x="7643813" y="6188075"/>
          <p14:tracePt t="124755" x="7653338" y="6188075"/>
          <p14:tracePt t="124805" x="7643813" y="6180138"/>
          <p14:tracePt t="124815" x="7626350" y="6170613"/>
          <p14:tracePt t="124826" x="7589838" y="6143625"/>
          <p14:tracePt t="124840" x="7537450" y="6116638"/>
          <p14:tracePt t="124857" x="7419975" y="6072188"/>
          <p14:tracePt t="124873" x="7348538" y="6054725"/>
          <p14:tracePt t="124890" x="7215188" y="6037263"/>
          <p14:tracePt t="124907" x="7089775" y="6027738"/>
          <p14:tracePt t="124923" x="7027863" y="6027738"/>
          <p14:tracePt t="124940" x="6902450" y="6054725"/>
          <p14:tracePt t="124957" x="6786563" y="6099175"/>
          <p14:tracePt t="124973" x="6751638" y="6126163"/>
          <p14:tracePt t="124990" x="6688138" y="6153150"/>
          <p14:tracePt t="125007" x="6653213" y="6180138"/>
          <p14:tracePt t="125023" x="6643688" y="6180138"/>
          <p14:tracePt t="125040" x="6634163" y="6188075"/>
          <p14:tracePt t="125057" x="6626225" y="6188075"/>
          <p14:tracePt t="125136" x="6626225" y="6197600"/>
          <p14:tracePt t="125296" x="6616700" y="6197600"/>
          <p14:tracePt t="125316" x="6616700" y="6205538"/>
          <p14:tracePt t="125326" x="6599238" y="6205538"/>
          <p14:tracePt t="125336" x="6589713" y="6205538"/>
          <p14:tracePt t="125346" x="6581775" y="6205538"/>
          <p14:tracePt t="125356" x="6572250" y="6205538"/>
          <p14:tracePt t="125373" x="6554788" y="6205538"/>
          <p14:tracePt t="125390" x="6527800" y="6205538"/>
          <p14:tracePt t="125407" x="6491288" y="6205538"/>
          <p14:tracePt t="125423" x="6483350" y="6197600"/>
          <p14:tracePt t="125440" x="6456363" y="6188075"/>
          <p14:tracePt t="125457" x="6438900" y="6188075"/>
          <p14:tracePt t="125473" x="6419850" y="6188075"/>
          <p14:tracePt t="125490" x="6411913" y="6180138"/>
          <p14:tracePt t="125766" x="6402388" y="6180138"/>
          <p14:tracePt t="125776" x="6394450" y="6180138"/>
          <p14:tracePt t="125786" x="6375400" y="6180138"/>
          <p14:tracePt t="125796" x="6348413" y="6180138"/>
          <p14:tracePt t="125806" x="6323013" y="6180138"/>
          <p14:tracePt t="125823" x="6286500" y="6188075"/>
          <p14:tracePt t="125840" x="6224588" y="6188075"/>
          <p14:tracePt t="125857" x="6143625" y="6188075"/>
          <p14:tracePt t="125873" x="6116638" y="6188075"/>
          <p14:tracePt t="125890" x="6081713" y="6188075"/>
          <p14:tracePt t="125907" x="6045200" y="6188075"/>
          <p14:tracePt t="125923" x="6037263" y="6188075"/>
          <p14:tracePt t="125940" x="6000750" y="6188075"/>
          <p14:tracePt t="125956" x="5973763" y="6188075"/>
          <p14:tracePt t="125973" x="5956300" y="6180138"/>
          <p14:tracePt t="125990" x="5938838" y="6180138"/>
          <p14:tracePt t="126006" x="5911850" y="6180138"/>
          <p14:tracePt t="126023" x="5894388" y="6180138"/>
          <p14:tracePt t="126040" x="5867400" y="6170613"/>
          <p14:tracePt t="126056" x="5848350" y="6170613"/>
          <p14:tracePt t="126073" x="5840413" y="6170613"/>
          <p14:tracePt t="126090" x="5803900" y="6170613"/>
          <p14:tracePt t="126106" x="5768975" y="6170613"/>
          <p14:tracePt t="126123" x="5759450" y="6170613"/>
          <p14:tracePt t="126140" x="5705475" y="6170613"/>
          <p14:tracePt t="126156" x="5661025" y="6170613"/>
          <p14:tracePt t="126173" x="5634038" y="6170613"/>
          <p14:tracePt t="126190" x="5572125" y="6170613"/>
          <p14:tracePt t="126206" x="5510213" y="6170613"/>
          <p14:tracePt t="126223" x="5483225" y="6170613"/>
          <p14:tracePt t="126240" x="5429250" y="6170613"/>
          <p14:tracePt t="126256" x="5375275" y="6180138"/>
          <p14:tracePt t="126273" x="5348288" y="6180138"/>
          <p14:tracePt t="126290" x="5303838" y="6180138"/>
          <p14:tracePt t="126306" x="5259388" y="6180138"/>
          <p14:tracePt t="126323" x="5241925" y="6180138"/>
          <p14:tracePt t="126340" x="5197475" y="6180138"/>
          <p14:tracePt t="126356" x="5153025" y="6180138"/>
          <p14:tracePt t="126373" x="5133975" y="6180138"/>
          <p14:tracePt t="126390" x="5108575" y="6180138"/>
          <p14:tracePt t="126406" x="5072063" y="6180138"/>
          <p14:tracePt t="126423" x="5062538" y="6180138"/>
          <p14:tracePt t="126440" x="5045075" y="6180138"/>
          <p14:tracePt t="126456" x="5037138" y="6180138"/>
          <p14:tracePt t="126473" x="5027613" y="6180138"/>
          <p14:tracePt t="126490" x="5018088" y="6180138"/>
          <p14:tracePt t="126517" x="5010150" y="6180138"/>
          <p14:tracePt t="126547" x="5000625" y="6180138"/>
          <p14:tracePt t="126567" x="4991100" y="6180138"/>
          <p14:tracePt t="126577" x="4983163" y="6180138"/>
          <p14:tracePt t="126587" x="4973638" y="6170613"/>
          <p14:tracePt t="126597" x="4973638" y="6161088"/>
          <p14:tracePt t="126617" x="4965700" y="6153150"/>
          <p14:tracePt t="126637" x="4956175" y="6153150"/>
          <p14:tracePt t="126647" x="4956175" y="6143625"/>
          <p14:tracePt t="126667" x="4956175" y="6134100"/>
          <p14:tracePt t="126677" x="4956175" y="6126163"/>
          <p14:tracePt t="126697" x="4956175" y="6116638"/>
          <p14:tracePt t="126707" x="4956175" y="6089650"/>
          <p14:tracePt t="126723" x="4956175" y="6081713"/>
          <p14:tracePt t="126740" x="4983163" y="6037263"/>
          <p14:tracePt t="126756" x="5037138" y="5973763"/>
          <p14:tracePt t="126773" x="5072063" y="5929313"/>
          <p14:tracePt t="126790" x="5197475" y="5840413"/>
          <p14:tracePt t="126807" x="5348288" y="5751513"/>
          <p14:tracePt t="126823" x="5411788" y="5715000"/>
          <p14:tracePt t="126840" x="5562600" y="5670550"/>
          <p14:tracePt t="126857" x="5626100" y="5653088"/>
          <p14:tracePt t="126873" x="5741988" y="5634038"/>
          <p14:tracePt t="126890" x="5867400" y="5634038"/>
          <p14:tracePt t="126906" x="5929313" y="5634038"/>
          <p14:tracePt t="126923" x="6045200" y="5643563"/>
          <p14:tracePt t="126940" x="6161088" y="5680075"/>
          <p14:tracePt t="126957" x="6276975" y="5705475"/>
          <p14:tracePt t="126973" x="6340475" y="5724525"/>
          <p14:tracePt t="126990" x="6446838" y="5768975"/>
          <p14:tracePt t="127007" x="6491288" y="5786438"/>
          <p14:tracePt t="127023" x="6608763" y="5830888"/>
          <p14:tracePt t="127040" x="6724650" y="5867400"/>
          <p14:tracePt t="127057" x="6831013" y="5911850"/>
          <p14:tracePt t="127073" x="6884988" y="5938838"/>
          <p14:tracePt t="127090" x="6973888" y="6000750"/>
          <p14:tracePt t="127107" x="7062788" y="6062663"/>
          <p14:tracePt t="127123" x="7089775" y="6099175"/>
          <p14:tracePt t="127140" x="7126288" y="6153150"/>
          <p14:tracePt t="127157" x="7153275" y="6197600"/>
          <p14:tracePt t="127173" x="7161213" y="6215063"/>
          <p14:tracePt t="127190" x="7161213" y="6232525"/>
          <p14:tracePt t="127207" x="7161213" y="6251575"/>
          <p14:tracePt t="127223" x="7161213" y="6269038"/>
          <p14:tracePt t="127240" x="7081838" y="6340475"/>
          <p14:tracePt t="127257" x="6902450" y="6446838"/>
          <p14:tracePt t="127273" x="6777038" y="6510338"/>
          <p14:tracePt t="127290" x="6491288" y="6626225"/>
          <p14:tracePt t="127307" x="6340475" y="6670675"/>
          <p14:tracePt t="127323" x="6018213" y="6715125"/>
          <p14:tracePt t="127340" x="5751513" y="6724650"/>
          <p14:tracePt t="127356" x="5626100" y="6724650"/>
          <p14:tracePt t="127373" x="5429250" y="6715125"/>
          <p14:tracePt t="127390" x="5251450" y="6670675"/>
          <p14:tracePt t="127406" x="5180013" y="6643688"/>
          <p14:tracePt t="127423" x="5062538" y="6599238"/>
          <p14:tracePt t="127440" x="4983163" y="6554788"/>
          <p14:tracePt t="127456" x="4946650" y="6537325"/>
          <p14:tracePt t="127473" x="4911725" y="6510338"/>
          <p14:tracePt t="127490" x="4875213" y="6473825"/>
          <p14:tracePt t="127506" x="4867275" y="6456363"/>
          <p14:tracePt t="127523" x="4848225" y="6438900"/>
          <p14:tracePt t="127540" x="4830763" y="6402388"/>
          <p14:tracePt t="127556" x="4830763" y="6375400"/>
          <p14:tracePt t="127573" x="4830763" y="6323013"/>
          <p14:tracePt t="127590" x="4840288" y="6232525"/>
          <p14:tracePt t="127606" x="4867275" y="6170613"/>
          <p14:tracePt t="127623" x="4956175" y="6045200"/>
          <p14:tracePt t="127640" x="5089525" y="5911850"/>
          <p14:tracePt t="127656" x="5180013" y="5830888"/>
          <p14:tracePt t="127673" x="5438775" y="5661025"/>
          <p14:tracePt t="127690" x="5751513" y="5527675"/>
          <p14:tracePt t="127706" x="5902325" y="5483225"/>
          <p14:tracePt t="127723" x="6153150" y="5438775"/>
          <p14:tracePt t="127740" x="6375400" y="5438775"/>
          <p14:tracePt t="127756" x="6465888" y="5438775"/>
          <p14:tracePt t="127773" x="6653213" y="5483225"/>
          <p14:tracePt t="127790" x="6786563" y="5562600"/>
          <p14:tracePt t="127806" x="6823075" y="5608638"/>
          <p14:tracePt t="127823" x="6902450" y="5697538"/>
          <p14:tracePt t="127840" x="6946900" y="5795963"/>
          <p14:tracePt t="127856" x="6956425" y="5848350"/>
          <p14:tracePt t="127873" x="6956425" y="5956300"/>
          <p14:tracePt t="127890" x="6894513" y="6089650"/>
          <p14:tracePt t="127906" x="6840538" y="6153150"/>
          <p14:tracePt t="127923" x="6634163" y="6323013"/>
          <p14:tracePt t="127940" x="6348413" y="6429375"/>
          <p14:tracePt t="127956" x="6232525" y="6465888"/>
          <p14:tracePt t="127973" x="5983288" y="6473825"/>
          <p14:tracePt t="127990" x="5776913" y="6411913"/>
          <p14:tracePt t="128006" x="5688013" y="6348413"/>
          <p14:tracePt t="128023" x="5562600" y="6205538"/>
          <p14:tracePt t="128040" x="5483225" y="6000750"/>
          <p14:tracePt t="128056" x="5465763" y="5894388"/>
          <p14:tracePt t="128073" x="5465763" y="5688013"/>
          <p14:tracePt t="128090" x="5545138" y="5518150"/>
          <p14:tracePt t="128106" x="5626100" y="5429250"/>
          <p14:tracePt t="128123" x="6037263" y="5197475"/>
          <p14:tracePt t="128140" x="6510338" y="5099050"/>
          <p14:tracePt t="128156" x="6680200" y="5099050"/>
          <p14:tracePt t="128173" x="6919913" y="5126038"/>
          <p14:tracePt t="128190" x="7072313" y="5205413"/>
          <p14:tracePt t="128206" x="7099300" y="5241925"/>
          <p14:tracePt t="128223" x="7161213" y="5340350"/>
          <p14:tracePt t="128240" x="7170738" y="5446713"/>
          <p14:tracePt t="128256" x="7153275" y="5500688"/>
          <p14:tracePt t="128273" x="7062788" y="5589588"/>
          <p14:tracePt t="128290" x="6875463" y="5653088"/>
          <p14:tracePt t="128306" x="6786563" y="5661025"/>
          <p14:tracePt t="128323" x="6634163" y="5643563"/>
          <p14:tracePt t="128340" x="6554788" y="5589588"/>
          <p14:tracePt t="128356" x="6527800" y="5554663"/>
          <p14:tracePt t="128373" x="6500813" y="5518150"/>
          <p14:tracePt t="128390" x="6500813" y="5491163"/>
          <p14:tracePt t="128423" x="6581775" y="5473700"/>
          <p14:tracePt t="128440" x="6680200" y="5483225"/>
          <p14:tracePt t="128456" x="6705600" y="5510213"/>
          <p14:tracePt t="128473" x="6742113" y="5537200"/>
          <p14:tracePt t="128490" x="6751638" y="5581650"/>
          <p14:tracePt t="128506" x="6751638" y="5599113"/>
          <p14:tracePt t="128523" x="6680200" y="5653088"/>
          <p14:tracePt t="128540" x="6500813" y="5724525"/>
          <p14:tracePt t="128556" x="6394450" y="5724525"/>
          <p14:tracePt t="128573" x="6197600" y="5715000"/>
          <p14:tracePt t="128590" x="6081713" y="5653088"/>
          <p14:tracePt t="128606" x="6054725" y="5616575"/>
          <p14:tracePt t="128623" x="6010275" y="5562600"/>
          <p14:tracePt t="128640" x="5983288" y="5518150"/>
          <p14:tracePt t="128656" x="5983288" y="5491163"/>
          <p14:tracePt t="128673" x="5983288" y="5456238"/>
          <p14:tracePt t="128689" x="6089650" y="5375275"/>
          <p14:tracePt t="128706" x="6188075" y="5330825"/>
          <p14:tracePt t="128723" x="6473825" y="5251450"/>
          <p14:tracePt t="128739" x="6724650" y="5241925"/>
          <p14:tracePt t="128756" x="6831013" y="5241925"/>
          <p14:tracePt t="128773" x="6991350" y="5276850"/>
          <p14:tracePt t="128790" x="7081838" y="5340350"/>
          <p14:tracePt t="128806" x="7116763" y="5375275"/>
          <p14:tracePt t="128823" x="7153275" y="5438775"/>
          <p14:tracePt t="128840" x="7170738" y="5500688"/>
          <p14:tracePt t="128856" x="7170738" y="5527675"/>
          <p14:tracePt t="128873" x="7143750" y="5581650"/>
          <p14:tracePt t="128889" x="7081838" y="5626100"/>
          <p14:tracePt t="128906" x="7045325" y="5643563"/>
          <p14:tracePt t="128923" x="6965950" y="5643563"/>
          <p14:tracePt t="128939" x="6911975" y="5634038"/>
          <p14:tracePt t="128956" x="6894513" y="5616575"/>
          <p14:tracePt t="128973" x="6867525" y="5554663"/>
          <p14:tracePt t="128989" x="6858000" y="5483225"/>
          <p14:tracePt t="129006" x="6858000" y="5446713"/>
          <p14:tracePt t="129009" x="6867525" y="5394325"/>
          <p14:tracePt t="129023" x="6884988" y="5357813"/>
          <p14:tracePt t="129039" x="6983413" y="5268913"/>
          <p14:tracePt t="129056" x="7089775" y="5224463"/>
          <p14:tracePt t="129073" x="7286625" y="5153025"/>
          <p14:tracePt t="129089" x="7456488" y="5126038"/>
          <p14:tracePt t="129106" x="7537450" y="5126038"/>
          <p14:tracePt t="129123" x="7670800" y="5133975"/>
          <p14:tracePt t="129140" x="7796213" y="5160963"/>
          <p14:tracePt t="129156" x="7831138" y="5180013"/>
          <p14:tracePt t="129173" x="7902575" y="5214938"/>
          <p14:tracePt t="129189" x="7956550" y="5259388"/>
          <p14:tracePt t="129206" x="7983538" y="5303838"/>
          <p14:tracePt t="129223" x="8037513" y="5402263"/>
          <p14:tracePt t="129239" x="8072438" y="5518150"/>
          <p14:tracePt t="129256" x="8081963" y="5572125"/>
          <p14:tracePt t="129273" x="8089900" y="5661025"/>
          <p14:tracePt t="129289" x="8089900" y="5741988"/>
          <p14:tracePt t="129306" x="8089900" y="5803900"/>
          <p14:tracePt t="129323" x="8089900" y="5911850"/>
          <p14:tracePt t="129339" x="8089900" y="6027738"/>
          <p14:tracePt t="129356" x="8081963" y="6072188"/>
          <p14:tracePt t="129373" x="8045450" y="6143625"/>
          <p14:tracePt t="129389" x="8027988" y="6215063"/>
          <p14:tracePt t="129406" x="8010525" y="6232525"/>
          <p14:tracePt t="129423" x="7983538" y="6276975"/>
          <p14:tracePt t="129439" x="7966075" y="6323013"/>
          <p14:tracePt t="129456" x="7947025" y="6330950"/>
          <p14:tracePt t="129473" x="7929563" y="6348413"/>
          <p14:tracePt t="129489" x="7885113" y="6357938"/>
          <p14:tracePt t="129506" x="7848600" y="6357938"/>
          <p14:tracePt t="129523" x="7751763" y="6269038"/>
          <p14:tracePt t="129539" x="7518400" y="5795963"/>
          <p14:tracePt t="129556" x="7412038" y="5518150"/>
          <p14:tracePt t="129573" x="7313613" y="5045075"/>
          <p14:tracePt t="129589" x="7304088" y="4857750"/>
          <p14:tracePt t="129606" x="7304088" y="4813300"/>
          <p14:tracePt t="129623" x="7304088" y="4768850"/>
          <p14:tracePt t="129639" x="7323138" y="4751388"/>
          <p14:tracePt t="129656" x="7340600" y="4741863"/>
          <p14:tracePt t="129673" x="7412038" y="4741863"/>
          <p14:tracePt t="129689" x="7491413" y="4776788"/>
          <p14:tracePt t="129706" x="7527925" y="4830763"/>
          <p14:tracePt t="129723" x="7616825" y="5000625"/>
          <p14:tracePt t="129739" x="7653338" y="5160963"/>
          <p14:tracePt t="129756" x="7653338" y="5232400"/>
          <p14:tracePt t="129773" x="7653338" y="5330825"/>
          <p14:tracePt t="129789" x="7653338" y="5367338"/>
          <p14:tracePt t="129806" x="7643813" y="5375275"/>
          <p14:tracePt t="129823" x="7634288" y="5384800"/>
          <p14:tracePt t="129929" x="7653338" y="5394325"/>
          <p14:tracePt t="129939" x="7670800" y="5394325"/>
          <p14:tracePt t="129949" x="7697788" y="5411788"/>
          <p14:tracePt t="129959" x="7705725" y="5419725"/>
          <p14:tracePt t="129973" x="7724775" y="5438775"/>
          <p14:tracePt t="129989" x="7742238" y="5456238"/>
          <p14:tracePt t="130006" x="7751763" y="5456238"/>
          <p14:tracePt t="130023" x="7751763" y="5473700"/>
          <p14:tracePt t="130039" x="7759700" y="5473700"/>
          <p14:tracePt t="130056" x="7759700" y="5483225"/>
          <p14:tracePt t="130073" x="7769225" y="5491163"/>
          <p14:tracePt t="130089" x="7769225" y="5537200"/>
          <p14:tracePt t="130106" x="7777163" y="5572125"/>
          <p14:tracePt t="130123" x="7796213" y="5697538"/>
          <p14:tracePt t="130139" x="7831138" y="5840413"/>
          <p14:tracePt t="130156" x="7848600" y="5911850"/>
          <p14:tracePt t="130173" x="7858125" y="5965825"/>
          <p14:tracePt t="130410" x="7858125" y="5983288"/>
          <p14:tracePt t="130419" x="7858125" y="5991225"/>
          <p14:tracePt t="130429" x="7858125" y="6000750"/>
          <p14:tracePt t="130440" x="7858125" y="6018213"/>
          <p14:tracePt t="130456" x="7858125" y="6027738"/>
          <p14:tracePt t="130473" x="7858125" y="6045200"/>
          <p14:tracePt t="130489" x="7858125" y="6054725"/>
          <p14:tracePt t="130530" x="7858125" y="6062663"/>
          <p14:tracePt t="130570" x="7858125" y="6045200"/>
          <p14:tracePt t="130580" x="7858125" y="5973763"/>
          <p14:tracePt t="130590" x="7858125" y="5813425"/>
          <p14:tracePt t="130600" x="7858125" y="5589588"/>
          <p14:tracePt t="130610" x="7858125" y="5375275"/>
          <p14:tracePt t="130623" x="7858125" y="5180013"/>
          <p14:tracePt t="130639" x="7858125" y="5010150"/>
          <p14:tracePt t="130656" x="7858125" y="4973638"/>
          <p14:tracePt t="130673" x="7858125" y="4946650"/>
          <p14:tracePt t="130740" x="7858125" y="4956175"/>
          <p14:tracePt t="130750" x="7858125" y="4991100"/>
          <p14:tracePt t="130760" x="7858125" y="5045075"/>
          <p14:tracePt t="130773" x="7858125" y="5126038"/>
          <p14:tracePt t="130789" x="7858125" y="5241925"/>
          <p14:tracePt t="130806" x="7858125" y="5303838"/>
          <p14:tracePt t="130822" x="7848600" y="5402263"/>
          <p14:tracePt t="130839" x="7840663" y="5491163"/>
          <p14:tracePt t="130856" x="7840663" y="5527675"/>
          <p14:tracePt t="130873" x="7840663" y="5581650"/>
          <p14:tracePt t="130889" x="7831138" y="5616575"/>
          <p14:tracePt t="130906" x="7831138" y="5626100"/>
          <p14:tracePt t="130923" x="7831138" y="5634038"/>
          <p14:tracePt t="130939" x="7831138" y="5653088"/>
          <p14:tracePt t="130956" x="7831138" y="5661025"/>
          <p14:tracePt t="130973" x="7831138" y="5688013"/>
          <p14:tracePt t="130990" x="7831138" y="5705475"/>
          <p14:tracePt t="131006" x="7831138" y="5724525"/>
          <p14:tracePt t="131023" x="7831138" y="5751513"/>
          <p14:tracePt t="131039" x="7831138" y="5759450"/>
          <p14:tracePt t="131056" x="7831138" y="5768975"/>
          <p14:tracePt t="131230" x="7831138" y="5776913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185" t="25580" r="34635" b="9175"/>
          <a:stretch/>
        </p:blipFill>
        <p:spPr>
          <a:xfrm>
            <a:off x="3497180" y="268963"/>
            <a:ext cx="5101390" cy="64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3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548"/>
    </mc:Choice>
    <mc:Fallback xmlns="">
      <p:transition advTm="475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613" x="7813675" y="5776913"/>
          <p14:tracePt t="21623" x="7742238" y="5776913"/>
          <p14:tracePt t="21633" x="7653338" y="5776913"/>
          <p14:tracePt t="21643" x="7545388" y="5776913"/>
          <p14:tracePt t="21654" x="7429500" y="5776913"/>
          <p14:tracePt t="21669" x="7304088" y="5776913"/>
          <p14:tracePt t="21686" x="7010400" y="5776913"/>
          <p14:tracePt t="21703" x="6759575" y="5776913"/>
          <p14:tracePt t="21719" x="6653213" y="5776913"/>
          <p14:tracePt t="21736" x="6483350" y="5768975"/>
          <p14:tracePt t="21753" x="6340475" y="5759450"/>
          <p14:tracePt t="21769" x="6276975" y="5751513"/>
          <p14:tracePt t="21786" x="6170613" y="5751513"/>
          <p14:tracePt t="21803" x="6062663" y="5741988"/>
          <p14:tracePt t="21819" x="6010275" y="5741988"/>
          <p14:tracePt t="21836" x="5911850" y="5732463"/>
          <p14:tracePt t="21852" x="5875338" y="5732463"/>
          <p14:tracePt t="21869" x="5786438" y="5715000"/>
          <p14:tracePt t="21886" x="5705475" y="5697538"/>
          <p14:tracePt t="21902" x="5670550" y="5688013"/>
          <p14:tracePt t="21919" x="5616575" y="5680075"/>
          <p14:tracePt t="21936" x="5581650" y="5670550"/>
          <p14:tracePt t="21953" x="5554663" y="5661025"/>
          <p14:tracePt t="21969" x="5545138" y="5661025"/>
          <p14:tracePt t="21986" x="5537200" y="5661025"/>
          <p14:tracePt t="22394" x="5537200" y="5653088"/>
          <p14:tracePt t="22405" x="5562600" y="5643563"/>
          <p14:tracePt t="22414" x="5626100" y="5634038"/>
          <p14:tracePt t="22424" x="5697538" y="5616575"/>
          <p14:tracePt t="22436" x="5786438" y="5599113"/>
          <p14:tracePt t="22452" x="5867400" y="5581650"/>
          <p14:tracePt t="22469" x="6027738" y="5554663"/>
          <p14:tracePt t="22486" x="6116638" y="5537200"/>
          <p14:tracePt t="22502" x="6153150" y="5537200"/>
          <p14:tracePt t="22519" x="6188075" y="5537200"/>
          <p14:tracePt t="22544" x="6197600" y="5537200"/>
          <p14:tracePt t="22644" x="6188075" y="5537200"/>
          <p14:tracePt t="22655" x="6170613" y="5537200"/>
          <p14:tracePt t="22664" x="6143625" y="5545138"/>
          <p14:tracePt t="22674" x="6108700" y="5554663"/>
          <p14:tracePt t="22686" x="6072188" y="5562600"/>
          <p14:tracePt t="22702" x="6027738" y="5562600"/>
          <p14:tracePt t="22719" x="5894388" y="5554663"/>
          <p14:tracePt t="22736" x="5741988" y="5491163"/>
          <p14:tracePt t="22752" x="5661025" y="5456238"/>
          <p14:tracePt t="22769" x="5545138" y="5375275"/>
          <p14:tracePt t="22786" x="5446713" y="5303838"/>
          <p14:tracePt t="22802" x="5419725" y="5276850"/>
          <p14:tracePt t="22819" x="5367338" y="5224463"/>
          <p14:tracePt t="22836" x="5348288" y="5214938"/>
          <p14:tracePt t="23285" x="5348288" y="5205413"/>
          <p14:tracePt t="23305" x="5357813" y="5197475"/>
          <p14:tracePt t="23315" x="5419725" y="5180013"/>
          <p14:tracePt t="23325" x="5527675" y="5133975"/>
          <p14:tracePt t="23335" x="5680075" y="5108575"/>
          <p14:tracePt t="23352" x="5919788" y="5045075"/>
          <p14:tracePt t="23369" x="6296025" y="4983163"/>
          <p14:tracePt t="23385" x="6518275" y="4965700"/>
          <p14:tracePt t="23402" x="6599238" y="4965700"/>
          <p14:tracePt t="23419" x="6715125" y="4956175"/>
          <p14:tracePt t="23436" x="6751638" y="4946650"/>
          <p14:tracePt t="23452" x="6759575" y="4946650"/>
          <p14:tracePt t="23469" x="6769100" y="4946650"/>
          <p14:tracePt t="23945" x="6777038" y="4946650"/>
          <p14:tracePt t="23955" x="6813550" y="4946650"/>
          <p14:tracePt t="23965" x="6884988" y="4946650"/>
          <p14:tracePt t="23975" x="7000875" y="4938713"/>
          <p14:tracePt t="23985" x="7170738" y="4929188"/>
          <p14:tracePt t="24002" x="7367588" y="4929188"/>
          <p14:tracePt t="24019" x="7732713" y="4919663"/>
          <p14:tracePt t="24036" x="7966075" y="4919663"/>
          <p14:tracePt t="24052" x="8037513" y="4919663"/>
          <p14:tracePt t="24069" x="8108950" y="4919663"/>
          <p14:tracePt t="24085" x="8134350" y="4919663"/>
          <p14:tracePt t="24102" x="8143875" y="4919663"/>
          <p14:tracePt t="24146" x="8134350" y="4946650"/>
          <p14:tracePt t="24155" x="8072438" y="4991100"/>
          <p14:tracePt t="24169" x="7974013" y="5072063"/>
          <p14:tracePt t="24185" x="7653338" y="5303838"/>
          <p14:tracePt t="24202" x="7466013" y="5411788"/>
          <p14:tracePt t="24219" x="7099300" y="5562600"/>
          <p14:tracePt t="24235" x="6804025" y="5608638"/>
          <p14:tracePt t="24252" x="6670675" y="5608638"/>
          <p14:tracePt t="24269" x="6438900" y="5581650"/>
          <p14:tracePt t="24285" x="6232525" y="5465763"/>
          <p14:tracePt t="24302" x="6161088" y="5402263"/>
          <p14:tracePt t="24319" x="6027738" y="5232400"/>
          <p14:tracePt t="24335" x="5938838" y="5037138"/>
          <p14:tracePt t="24352" x="5911850" y="4956175"/>
          <p14:tracePt t="24369" x="5884863" y="4795838"/>
          <p14:tracePt t="24385" x="5875338" y="4652963"/>
          <p14:tracePt t="24402" x="5875338" y="4589463"/>
          <p14:tracePt t="24419" x="5875338" y="4491038"/>
          <p14:tracePt t="24435" x="5902325" y="4411663"/>
          <p14:tracePt t="24452" x="5902325" y="4375150"/>
          <p14:tracePt t="24469" x="5938838" y="4276725"/>
          <p14:tracePt t="24485" x="5956300" y="4251325"/>
          <p14:tracePt t="24502" x="5973763" y="4205288"/>
          <p14:tracePt t="24519" x="5983288" y="4197350"/>
          <p14:tracePt t="24535" x="5991225" y="4187825"/>
          <p14:tracePt t="24552" x="6010275" y="4170363"/>
          <p14:tracePt t="24569" x="6099175" y="4170363"/>
          <p14:tracePt t="24585" x="6153150" y="4197350"/>
          <p14:tracePt t="24602" x="6276975" y="4330700"/>
          <p14:tracePt t="24619" x="6446838" y="4776788"/>
          <p14:tracePt t="24636" x="6510338" y="5126038"/>
          <p14:tracePt t="24652" x="6510338" y="5251450"/>
          <p14:tracePt t="24669" x="6500813" y="5419725"/>
          <p14:tracePt t="24686" x="6438900" y="5518150"/>
          <p14:tracePt t="24702" x="6375400" y="5562600"/>
          <p14:tracePt t="24719" x="6180138" y="5599113"/>
          <p14:tracePt t="24736" x="5965825" y="5554663"/>
          <p14:tracePt t="24752" x="5875338" y="5483225"/>
          <p14:tracePt t="24769" x="5724525" y="5313363"/>
          <p14:tracePt t="24786" x="5626100" y="5010150"/>
          <p14:tracePt t="24802" x="5608638" y="4875213"/>
          <p14:tracePt t="24819" x="5634038" y="4660900"/>
          <p14:tracePt t="24836" x="5759450" y="4500563"/>
          <p14:tracePt t="24852" x="5867400" y="4411663"/>
          <p14:tracePt t="24869" x="6134100" y="4330700"/>
          <p14:tracePt t="24886" x="6259513" y="4330700"/>
          <p14:tracePt t="24902" x="6429375" y="4402138"/>
          <p14:tracePt t="24919" x="6545263" y="4545013"/>
          <p14:tracePt t="24936" x="6608763" y="4768850"/>
          <p14:tracePt t="24952" x="6608763" y="4875213"/>
          <p14:tracePt t="24969" x="6589713" y="5000625"/>
          <p14:tracePt t="24986" x="6446838" y="5099050"/>
          <p14:tracePt t="25002" x="6323013" y="5143500"/>
          <p14:tracePt t="25019" x="6062663" y="5153025"/>
          <p14:tracePt t="25036" x="5822950" y="5072063"/>
          <p14:tracePt t="25052" x="5732463" y="5000625"/>
          <p14:tracePt t="25069" x="5599113" y="4786313"/>
          <p14:tracePt t="25085" x="5537200" y="4581525"/>
          <p14:tracePt t="25102" x="5518150" y="4232275"/>
          <p14:tracePt t="25119" x="5670550" y="3875088"/>
          <p14:tracePt t="25136" x="5956300" y="3571875"/>
          <p14:tracePt t="25152" x="6134100" y="3419475"/>
          <p14:tracePt t="25169" x="6483350" y="3224213"/>
          <p14:tracePt t="25185" x="6599238" y="3187700"/>
          <p14:tracePt t="25202" x="6751638" y="3170238"/>
          <p14:tracePt t="25219" x="6831013" y="3179763"/>
          <p14:tracePt t="25235" x="6858000" y="3214688"/>
          <p14:tracePt t="25252" x="6919913" y="3473450"/>
          <p14:tracePt t="25269" x="6884988" y="4044950"/>
          <p14:tracePt t="25285" x="6823075" y="4348163"/>
          <p14:tracePt t="25302" x="6599238" y="4946650"/>
          <p14:tracePt t="25319" x="6402388" y="5295900"/>
          <p14:tracePt t="25335" x="6348413" y="5384800"/>
          <p14:tracePt t="25352" x="6232525" y="5500688"/>
          <p14:tracePt t="25369" x="6161088" y="5545138"/>
          <p14:tracePt t="25385" x="6134100" y="5554663"/>
          <p14:tracePt t="25402" x="6099175" y="5554663"/>
          <p14:tracePt t="25419" x="6072188" y="5554663"/>
          <p14:tracePt t="25435" x="6062663" y="5537200"/>
          <p14:tracePt t="25452" x="6054725" y="5446713"/>
          <p14:tracePt t="25469" x="6062663" y="5313363"/>
          <p14:tracePt t="25485" x="6099175" y="5251450"/>
          <p14:tracePt t="25502" x="6180138" y="5160963"/>
          <p14:tracePt t="25519" x="6296025" y="5108575"/>
          <p14:tracePt t="25535" x="6357938" y="5099050"/>
          <p14:tracePt t="25537" x="6402388" y="5099050"/>
          <p14:tracePt t="25552" x="6429375" y="5116513"/>
          <p14:tracePt t="25568" x="6500813" y="5205413"/>
          <p14:tracePt t="25585" x="6527800" y="5268913"/>
          <p14:tracePt t="25602" x="6545263" y="5394325"/>
          <p14:tracePt t="25619" x="6545263" y="5465763"/>
          <p14:tracePt t="25635" x="6545263" y="5483225"/>
          <p14:tracePt t="25652" x="6545263" y="5500688"/>
          <p14:tracePt t="25669" x="6545263" y="5510213"/>
          <p14:tracePt t="25997" x="6554788" y="5510213"/>
          <p14:tracePt t="26007" x="6589713" y="5483225"/>
          <p14:tracePt t="26017" x="6643688" y="5438775"/>
          <p14:tracePt t="26027" x="6724650" y="5357813"/>
          <p14:tracePt t="26037" x="6813550" y="5268913"/>
          <p14:tracePt t="26052" x="6894513" y="5180013"/>
          <p14:tracePt t="26068" x="7037388" y="5054600"/>
          <p14:tracePt t="26085" x="7089775" y="5010150"/>
          <p14:tracePt t="26102" x="7161213" y="4983163"/>
          <p14:tracePt t="26118" x="7197725" y="4983163"/>
          <p14:tracePt t="26135" x="7215188" y="4983163"/>
          <p14:tracePt t="26152" x="7259638" y="5108575"/>
          <p14:tracePt t="26169" x="7277100" y="5276850"/>
          <p14:tracePt t="26185" x="7277100" y="5348288"/>
          <p14:tracePt t="26202" x="7277100" y="5411788"/>
          <p14:tracePt t="26218" x="7277100" y="5438775"/>
          <p14:tracePt t="26252" x="7269163" y="5438775"/>
          <p14:tracePt t="26297" x="7277100" y="5419725"/>
          <p14:tracePt t="26308" x="7304088" y="5411788"/>
          <p14:tracePt t="26317" x="7331075" y="5411788"/>
          <p14:tracePt t="26327" x="7358063" y="5411788"/>
          <p14:tracePt t="26338" x="7375525" y="5411788"/>
          <p14:tracePt t="26352" x="7394575" y="5411788"/>
          <p14:tracePt t="26368" x="7402513" y="5411788"/>
          <p14:tracePt t="26385" x="7402513" y="5429250"/>
          <p14:tracePt t="26402" x="7402513" y="5438775"/>
          <p14:tracePt t="26418" x="7358063" y="5438775"/>
          <p14:tracePt t="26435" x="7323138" y="5438775"/>
          <p14:tracePt t="26452" x="7269163" y="5411788"/>
          <p14:tracePt t="26469" x="7242175" y="5375275"/>
          <p14:tracePt t="26485" x="7242175" y="5357813"/>
          <p14:tracePt t="26502" x="7242175" y="5340350"/>
          <p14:tracePt t="26519" x="7340600" y="5330825"/>
          <p14:tracePt t="26535" x="7429500" y="5357813"/>
          <p14:tracePt t="26552" x="7572375" y="5465763"/>
          <p14:tracePt t="26568" x="7661275" y="5599113"/>
          <p14:tracePt t="26585" x="7688263" y="5661025"/>
          <p14:tracePt t="26602" x="7705725" y="5732463"/>
          <p14:tracePt t="26618" x="7705725" y="5776913"/>
          <p14:tracePt t="26635" x="7680325" y="5786438"/>
          <p14:tracePt t="26652" x="7554913" y="5776913"/>
          <p14:tracePt t="26669" x="7466013" y="5705475"/>
          <p14:tracePt t="26685" x="7446963" y="5670550"/>
          <p14:tracePt t="26702" x="7419975" y="5616575"/>
          <p14:tracePt t="26718" x="7429500" y="5572125"/>
          <p14:tracePt t="26735" x="7466013" y="5554663"/>
          <p14:tracePt t="26752" x="7616825" y="5537200"/>
          <p14:tracePt t="26768" x="7769225" y="5545138"/>
          <p14:tracePt t="26785" x="7804150" y="5572125"/>
          <p14:tracePt t="26802" x="7848600" y="5599113"/>
          <p14:tracePt t="26818" x="7858125" y="5608638"/>
          <p14:tracePt t="26835" x="7858125" y="5616575"/>
          <p14:tracePt t="26852" x="7848600" y="5616575"/>
          <p14:tracePt t="26868" x="7759700" y="5608638"/>
          <p14:tracePt t="26885" x="7705725" y="5572125"/>
          <p14:tracePt t="26902" x="7626350" y="5518150"/>
          <p14:tracePt t="26918" x="7599363" y="5491163"/>
          <p14:tracePt t="26935" x="7599363" y="5473700"/>
          <p14:tracePt t="26952" x="7589838" y="5456238"/>
          <p14:tracePt t="26968" x="7589838" y="5438775"/>
          <p14:tracePt t="26985" x="7616825" y="5429250"/>
          <p14:tracePt t="27002" x="7680325" y="5419725"/>
          <p14:tracePt t="27018" x="7724775" y="5419725"/>
          <p14:tracePt t="27035" x="7742238" y="5429250"/>
          <p14:tracePt t="27038" x="7759700" y="5446713"/>
          <p14:tracePt t="27058" x="7769225" y="5456238"/>
          <p14:tracePt t="27068" x="7769225" y="5465763"/>
          <p14:tracePt t="27085" x="7769225" y="5473700"/>
          <p14:tracePt t="27118" x="7751763" y="5473700"/>
          <p14:tracePt t="27128" x="7724775" y="5456238"/>
          <p14:tracePt t="27138" x="7697788" y="5419725"/>
          <p14:tracePt t="27152" x="7653338" y="5340350"/>
          <p14:tracePt t="27168" x="7608888" y="5197475"/>
          <p14:tracePt t="27185" x="7599363" y="5133975"/>
          <p14:tracePt t="27202" x="7599363" y="5072063"/>
          <p14:tracePt t="27218" x="7616825" y="5027613"/>
          <p14:tracePt t="27235" x="7634288" y="5010150"/>
          <p14:tracePt t="27252" x="7732713" y="5000625"/>
          <p14:tracePt t="27268" x="7823200" y="5037138"/>
          <p14:tracePt t="27285" x="7848600" y="5062538"/>
          <p14:tracePt t="27302" x="7885113" y="5133975"/>
          <p14:tracePt t="27318" x="7902575" y="5170488"/>
          <p14:tracePt t="27335" x="7902575" y="5180013"/>
          <p14:tracePt t="27369" x="7885113" y="5160963"/>
          <p14:tracePt t="27385" x="7858125" y="5116513"/>
          <p14:tracePt t="27402" x="7840663" y="5045075"/>
          <p14:tracePt t="27418" x="7831138" y="5018088"/>
          <p14:tracePt t="27435" x="7831138" y="5010150"/>
          <p14:tracePt t="27478" x="7848600" y="5010150"/>
          <p14:tracePt t="27488" x="7858125" y="5037138"/>
          <p14:tracePt t="27502" x="7875588" y="5062538"/>
          <p14:tracePt t="27518" x="7885113" y="5081588"/>
          <p14:tracePt t="27535" x="7885113" y="5089525"/>
          <p14:tracePt t="27569" x="7885113" y="5072063"/>
          <p14:tracePt t="27579" x="7885113" y="5027613"/>
          <p14:tracePt t="27588" x="7885113" y="4973638"/>
          <p14:tracePt t="27602" x="7885113" y="4946650"/>
          <p14:tracePt t="27618" x="7885113" y="4911725"/>
          <p14:tracePt t="27635" x="7885113" y="4902200"/>
          <p14:tracePt t="27669" x="7902575" y="4919663"/>
          <p14:tracePt t="27685" x="7929563" y="4991100"/>
          <p14:tracePt t="27702" x="7956550" y="5160963"/>
          <p14:tracePt t="27718" x="7956550" y="5251450"/>
          <p14:tracePt t="27735" x="7956550" y="5276850"/>
          <p14:tracePt t="27752" x="7956550" y="5286375"/>
          <p14:tracePt t="27768" x="7929563" y="5276850"/>
          <p14:tracePt t="27785" x="7902575" y="5241925"/>
          <p14:tracePt t="27802" x="7875588" y="5180013"/>
          <p14:tracePt t="27818" x="7858125" y="5143500"/>
          <p14:tracePt t="27835" x="7858125" y="5133975"/>
          <p14:tracePt t="27869" x="7867650" y="5187950"/>
          <p14:tracePt t="27885" x="7875588" y="5276850"/>
          <p14:tracePt t="27902" x="7894638" y="5429250"/>
          <p14:tracePt t="27918" x="7894638" y="5465763"/>
          <p14:tracePt t="27935" x="7894638" y="5491163"/>
          <p14:tracePt t="27968" x="7840663" y="5348288"/>
          <p14:tracePt t="27985" x="7804150" y="5241925"/>
          <p14:tracePt t="28002" x="7786688" y="5116513"/>
          <p14:tracePt t="28019" x="7786688" y="5089525"/>
          <p14:tracePt t="28059" x="7786688" y="5160963"/>
          <p14:tracePt t="28069" x="7777163" y="5286375"/>
          <p14:tracePt t="28085" x="7769225" y="5402263"/>
          <p14:tracePt t="28102" x="7751763" y="5527675"/>
          <p14:tracePt t="28119" x="7724775" y="5554663"/>
          <p14:tracePt t="28135" x="7705725" y="5554663"/>
          <p14:tracePt t="28151" x="7599363" y="5402263"/>
          <p14:tracePt t="28168" x="7466013" y="5054600"/>
          <p14:tracePt t="28185" x="7439025" y="4965700"/>
          <p14:tracePt t="28202" x="7419975" y="4884738"/>
          <p14:tracePt t="28239" x="7419975" y="4911725"/>
          <p14:tracePt t="28252" x="7429500" y="5037138"/>
          <p14:tracePt t="28269" x="7466013" y="5251450"/>
          <p14:tracePt t="28285" x="7473950" y="5313363"/>
          <p14:tracePt t="28302" x="7483475" y="5357813"/>
          <p14:tracePt t="28335" x="7483475" y="5268913"/>
          <p14:tracePt t="28352" x="7439025" y="4768850"/>
          <p14:tracePt t="28369" x="7429500" y="4518025"/>
          <p14:tracePt t="28385" x="7419975" y="4465638"/>
          <p14:tracePt t="28402" x="7412038" y="4419600"/>
          <p14:tracePt t="28435" x="7412038" y="4411663"/>
          <p14:tracePt t="28579" x="7412038" y="4419600"/>
          <p14:tracePt t="28589" x="7419975" y="4438650"/>
          <p14:tracePt t="28600" x="7429500" y="4438650"/>
          <p14:tracePt t="28609" x="7439025" y="4456113"/>
          <p14:tracePt t="28620" x="7446963" y="4456113"/>
          <p14:tracePt t="28639" x="7456488" y="4465638"/>
          <p14:tracePt t="28670" x="7466013" y="4465638"/>
          <p14:tracePt t="28749" x="7466013" y="4483100"/>
          <p14:tracePt t="28759" x="7473950" y="4491038"/>
          <p14:tracePt t="28770" x="7483475" y="4510088"/>
          <p14:tracePt t="28785" x="7483475" y="4537075"/>
          <p14:tracePt t="28802" x="7510463" y="4643438"/>
          <p14:tracePt t="28818" x="7510463" y="4679950"/>
          <p14:tracePt t="28835" x="7518400" y="4741863"/>
          <p14:tracePt t="28851" x="7518400" y="4776788"/>
          <p14:tracePt t="28885" x="7518400" y="4795838"/>
          <p14:tracePt t="28901" x="7473950" y="4813300"/>
          <p14:tracePt t="28918" x="7429500" y="4822825"/>
          <p14:tracePt t="28935" x="7304088" y="4830763"/>
          <p14:tracePt t="28952" x="7205663" y="4830763"/>
          <p14:tracePt t="28968" x="7143750" y="4830763"/>
          <p14:tracePt t="28985" x="7072313" y="4830763"/>
          <p14:tracePt t="29001" x="7037388" y="4830763"/>
          <p14:tracePt t="29018" x="7018338" y="4830763"/>
          <p14:tracePt t="29035" x="7010400" y="4830763"/>
          <p14:tracePt t="29220" x="7010400" y="4840288"/>
          <p14:tracePt t="29230" x="7010400" y="4848225"/>
          <p14:tracePt t="29240" x="7000875" y="4867275"/>
          <p14:tracePt t="29251" x="7000875" y="4875213"/>
          <p14:tracePt t="29268" x="6991350" y="4894263"/>
          <p14:tracePt t="29285" x="6973888" y="4929188"/>
          <p14:tracePt t="29301" x="6929438" y="4965700"/>
          <p14:tracePt t="29318" x="6894513" y="4965700"/>
          <p14:tracePt t="29335" x="6769100" y="4973638"/>
          <p14:tracePt t="29351" x="6634163" y="4965700"/>
          <p14:tracePt t="29368" x="6581775" y="4938713"/>
          <p14:tracePt t="29385" x="6491288" y="4894263"/>
          <p14:tracePt t="29401" x="6429375" y="4857750"/>
          <p14:tracePt t="29418" x="6419850" y="4848225"/>
          <p14:tracePt t="29435" x="6411913" y="4840288"/>
          <p14:tracePt t="29451" x="6402388" y="4840288"/>
          <p14:tracePt t="29760" x="6419850" y="4840288"/>
          <p14:tracePt t="29771" x="6465888" y="4840288"/>
          <p14:tracePt t="29780" x="6537325" y="4840288"/>
          <p14:tracePt t="29791" x="6616700" y="4840288"/>
          <p14:tracePt t="29801" x="6705600" y="4840288"/>
          <p14:tracePt t="29818" x="6813550" y="4840288"/>
          <p14:tracePt t="29835" x="7054850" y="4795838"/>
          <p14:tracePt t="29851" x="7269163" y="4751388"/>
          <p14:tracePt t="29868" x="7358063" y="4724400"/>
          <p14:tracePt t="29885" x="7510463" y="4660900"/>
          <p14:tracePt t="29901" x="7589838" y="4643438"/>
          <p14:tracePt t="29918" x="7608888" y="4633913"/>
          <p14:tracePt t="29935" x="7626350" y="4625975"/>
          <p14:tracePt t="30070" x="7616825" y="4625975"/>
          <p14:tracePt t="30081" x="7589838" y="4633913"/>
          <p14:tracePt t="30091" x="7545388" y="4652963"/>
          <p14:tracePt t="30101" x="7491413" y="4679950"/>
          <p14:tracePt t="30118" x="7419975" y="4697413"/>
          <p14:tracePt t="30135" x="7259638" y="4732338"/>
          <p14:tracePt t="30151" x="7089775" y="4759325"/>
          <p14:tracePt t="30168" x="7018338" y="4768850"/>
          <p14:tracePt t="30185" x="6902450" y="4776788"/>
          <p14:tracePt t="30201" x="6831013" y="4776788"/>
          <p14:tracePt t="30218" x="6813550" y="4786313"/>
          <p14:tracePt t="30235" x="6786563" y="4786313"/>
          <p14:tracePt t="30251" x="6769100" y="4786313"/>
          <p14:tracePt t="30268" x="6769100" y="4795838"/>
          <p14:tracePt t="30601" x="6751638" y="4795838"/>
          <p14:tracePt t="30611" x="6742113" y="4803775"/>
          <p14:tracePt t="30621" x="6724650" y="4803775"/>
          <p14:tracePt t="30635" x="6697663" y="4822825"/>
          <p14:tracePt t="30651" x="6616700" y="4857750"/>
          <p14:tracePt t="30668" x="6562725" y="4867275"/>
          <p14:tracePt t="30685" x="6473825" y="4875213"/>
          <p14:tracePt t="30701" x="6419850" y="4875213"/>
          <p14:tracePt t="30718" x="6402388" y="4875213"/>
          <p14:tracePt t="30735" x="6375400" y="4875213"/>
          <p14:tracePt t="30751" x="6348413" y="4875213"/>
          <p14:tracePt t="30768" x="6340475" y="4875213"/>
          <p14:tracePt t="30811" x="6330950" y="4875213"/>
          <p14:tracePt t="30891" x="6323013" y="4875213"/>
          <p14:tracePt t="30911" x="6313488" y="4875213"/>
          <p14:tracePt t="30921" x="6303963" y="4875213"/>
          <p14:tracePt t="30931" x="6296025" y="4875213"/>
          <p14:tracePt t="30941" x="6276975" y="4875213"/>
          <p14:tracePt t="30951" x="6269038" y="4884738"/>
          <p14:tracePt t="30968" x="6251575" y="4894263"/>
          <p14:tracePt t="30985" x="6205538" y="4902200"/>
          <p14:tracePt t="31001" x="6180138" y="4919663"/>
          <p14:tracePt t="31018" x="6161088" y="4919663"/>
          <p14:tracePt t="31035" x="6153150" y="4919663"/>
          <p14:tracePt t="31052" x="6143625" y="4919663"/>
          <p14:tracePt t="31131" x="6134100" y="4919663"/>
          <p14:tracePt t="31422" x="6134100" y="4929188"/>
          <p14:tracePt t="31452" x="6153150" y="4938713"/>
          <p14:tracePt t="31462" x="6170613" y="4956175"/>
          <p14:tracePt t="31472" x="6215063" y="4973638"/>
          <p14:tracePt t="31485" x="6269038" y="5010150"/>
          <p14:tracePt t="31501" x="6419850" y="5072063"/>
          <p14:tracePt t="31518" x="6518275" y="5108575"/>
          <p14:tracePt t="31535" x="6742113" y="5180013"/>
          <p14:tracePt t="31551" x="6848475" y="5214938"/>
          <p14:tracePt t="31568" x="7018338" y="5241925"/>
          <p14:tracePt t="31585" x="7099300" y="5241925"/>
          <p14:tracePt t="31601" x="7116763" y="5241925"/>
          <p14:tracePt t="31618" x="7134225" y="5241925"/>
          <p14:tracePt t="31635" x="7143750" y="5241925"/>
          <p14:tracePt t="31672" x="7134225" y="5232400"/>
          <p14:tracePt t="31682" x="7072313" y="5205413"/>
          <p14:tracePt t="31693" x="6965950" y="5153025"/>
          <p14:tracePt t="31702" x="6769100" y="5072063"/>
          <p14:tracePt t="31718" x="6545263" y="4983163"/>
          <p14:tracePt t="31735" x="6126163" y="4848225"/>
          <p14:tracePt t="31752" x="5840413" y="4795838"/>
          <p14:tracePt t="31768" x="5732463" y="4786313"/>
          <p14:tracePt t="31785" x="5554663" y="4776788"/>
          <p14:tracePt t="31801" x="5411788" y="4776788"/>
          <p14:tracePt t="31818" x="5367338" y="4776788"/>
          <p14:tracePt t="31835" x="5286375" y="4786313"/>
          <p14:tracePt t="31851" x="5241925" y="4813300"/>
          <p14:tracePt t="31868" x="5214938" y="4822825"/>
          <p14:tracePt t="31884" x="5197475" y="4840288"/>
          <p14:tracePt t="31901" x="5170488" y="4857750"/>
          <p14:tracePt t="31918" x="5160963" y="4867275"/>
          <p14:tracePt t="31934" x="5133975" y="4894263"/>
          <p14:tracePt t="31952" x="5108575" y="4919663"/>
          <p14:tracePt t="31968" x="5081588" y="4929188"/>
          <p14:tracePt t="31984" x="5037138" y="4956175"/>
          <p14:tracePt t="32001" x="4991100" y="4991100"/>
          <p14:tracePt t="32018" x="4956175" y="4991100"/>
          <p14:tracePt t="32035" x="4919663" y="5010150"/>
          <p14:tracePt t="32051" x="4902200" y="5018088"/>
          <p14:tracePt t="32068" x="4894263" y="5018088"/>
          <p14:tracePt t="32084" x="4884738" y="5018088"/>
          <p14:tracePt t="32172" x="4884738" y="5027613"/>
          <p14:tracePt t="32202" x="4884738" y="5037138"/>
          <p14:tracePt t="32212" x="4919663" y="5062538"/>
          <p14:tracePt t="32222" x="5010150" y="5099050"/>
          <p14:tracePt t="32234" x="5133975" y="5170488"/>
          <p14:tracePt t="32251" x="5322888" y="5259388"/>
          <p14:tracePt t="32268" x="5795963" y="5429250"/>
          <p14:tracePt t="32285" x="6224588" y="5581650"/>
          <p14:tracePt t="32301" x="6367463" y="5616575"/>
          <p14:tracePt t="32318" x="6616700" y="5670550"/>
          <p14:tracePt t="32334" x="6751638" y="5697538"/>
          <p14:tracePt t="32351" x="6786563" y="5697538"/>
          <p14:tracePt t="32368" x="6813550" y="5697538"/>
          <p14:tracePt t="32384" x="6823075" y="5697538"/>
          <p14:tracePt t="32643" x="6831013" y="5697538"/>
          <p14:tracePt t="32653" x="6840538" y="5697538"/>
          <p14:tracePt t="32662" x="6848475" y="5697538"/>
          <p14:tracePt t="32672" x="6858000" y="5697538"/>
          <p14:tracePt t="32684" x="6867525" y="5697538"/>
          <p14:tracePt t="32703" x="6875463" y="5697538"/>
          <p14:tracePt t="32762" x="6884988" y="5688013"/>
          <p14:tracePt t="32772" x="6894513" y="5643563"/>
          <p14:tracePt t="32782" x="6902450" y="5581650"/>
          <p14:tracePt t="32792" x="6911975" y="5491163"/>
          <p14:tracePt t="32803" x="6919913" y="5402263"/>
          <p14:tracePt t="32818" x="6919913" y="5276850"/>
          <p14:tracePt t="32834" x="6919913" y="5081588"/>
          <p14:tracePt t="32851" x="6919913" y="4991100"/>
          <p14:tracePt t="32868" x="6919913" y="4919663"/>
          <p14:tracePt t="32884" x="6919913" y="4902200"/>
          <p14:tracePt t="32943" x="6919913" y="4938713"/>
          <p14:tracePt t="32953" x="6919913" y="5081588"/>
          <p14:tracePt t="32963" x="6938963" y="5357813"/>
          <p14:tracePt t="32973" x="6965950" y="5705475"/>
          <p14:tracePt t="32984" x="7000875" y="5983288"/>
          <p14:tracePt t="33001" x="7000875" y="6153150"/>
          <p14:tracePt t="33018" x="7010400" y="6303963"/>
          <p14:tracePt t="33034" x="7010400" y="6348413"/>
          <p14:tracePt t="33073" x="7010400" y="6313488"/>
          <p14:tracePt t="33083" x="6973888" y="6116638"/>
          <p14:tracePt t="33093" x="6894513" y="5786438"/>
          <p14:tracePt t="33103" x="6831013" y="5429250"/>
          <p14:tracePt t="33118" x="6804025" y="5197475"/>
          <p14:tracePt t="33134" x="6769100" y="4991100"/>
          <p14:tracePt t="33151" x="6759575" y="4938713"/>
          <p14:tracePt t="33168" x="6759575" y="4919663"/>
          <p14:tracePt t="33184" x="6759575" y="4911725"/>
          <p14:tracePt t="33201" x="6759575" y="4919663"/>
          <p14:tracePt t="33218" x="6759575" y="5232400"/>
          <p14:tracePt t="33234" x="6759575" y="5741988"/>
          <p14:tracePt t="33251" x="6759575" y="5911850"/>
          <p14:tracePt t="33268" x="6742113" y="6054725"/>
          <p14:tracePt t="33284" x="6724650" y="6099175"/>
          <p14:tracePt t="33318" x="6688138" y="6081713"/>
          <p14:tracePt t="33334" x="6599238" y="5867400"/>
          <p14:tracePt t="33351" x="6572250" y="5759450"/>
          <p14:tracePt t="33368" x="6537325" y="5634038"/>
          <p14:tracePt t="33384" x="6537325" y="5599113"/>
          <p14:tracePt t="33423" x="6537325" y="5608638"/>
          <p14:tracePt t="33434" x="6545263" y="5680075"/>
          <p14:tracePt t="33451" x="6589713" y="5795963"/>
          <p14:tracePt t="33468" x="6643688" y="6000750"/>
          <p14:tracePt t="33484" x="6661150" y="6108700"/>
          <p14:tracePt t="33501" x="6661150" y="6126163"/>
          <p14:tracePt t="33518" x="6661150" y="6143625"/>
          <p14:tracePt t="33893" x="6661150" y="6153150"/>
          <p14:tracePt t="33903" x="6661150" y="6188075"/>
          <p14:tracePt t="33913" x="6661150" y="6269038"/>
          <p14:tracePt t="33923" x="6653213" y="6375400"/>
          <p14:tracePt t="33934" x="6643688" y="6483350"/>
          <p14:tracePt t="33951" x="6634163" y="6581775"/>
          <p14:tracePt t="33968" x="6626225" y="6680200"/>
          <p14:tracePt t="33984" x="6626225" y="6715125"/>
          <p14:tracePt t="34033" x="6616700" y="6705600"/>
          <p14:tracePt t="34045" x="6608763" y="6616700"/>
          <p14:tracePt t="34054" x="6599238" y="6491288"/>
          <p14:tracePt t="34067" x="6599238" y="6303963"/>
          <p14:tracePt t="34084" x="6616700" y="5813425"/>
          <p14:tracePt t="34101" x="6634163" y="5688013"/>
          <p14:tracePt t="34117" x="6670675" y="5562600"/>
          <p14:tracePt t="34134" x="6670675" y="5537200"/>
          <p14:tracePt t="34167" x="6680200" y="5537200"/>
          <p14:tracePt t="34184" x="6680200" y="5608638"/>
          <p14:tracePt t="34201" x="6680200" y="5715000"/>
          <p14:tracePt t="34218" x="6608763" y="6062663"/>
          <p14:tracePt t="34234" x="6500813" y="6269038"/>
          <p14:tracePt t="34251" x="6456363" y="6323013"/>
          <p14:tracePt t="34268" x="6303963" y="6384925"/>
          <p14:tracePt t="34284" x="6143625" y="6340475"/>
          <p14:tracePt t="34301" x="6081713" y="6276975"/>
          <p14:tracePt t="34318" x="5929313" y="6000750"/>
          <p14:tracePt t="34334" x="5884863" y="5768975"/>
          <p14:tracePt t="34351" x="5884863" y="5697538"/>
          <p14:tracePt t="34368" x="5902325" y="5589588"/>
          <p14:tracePt t="34384" x="6045200" y="5491163"/>
          <p14:tracePt t="34401" x="6161088" y="5473700"/>
          <p14:tracePt t="34417" x="6411913" y="5491163"/>
          <p14:tracePt t="34434" x="6554788" y="5599113"/>
          <p14:tracePt t="34451" x="6599238" y="5643563"/>
          <p14:tracePt t="34467" x="6626225" y="5751513"/>
          <p14:tracePt t="34484" x="6599238" y="5857875"/>
          <p14:tracePt t="34501" x="6518275" y="5929313"/>
          <p14:tracePt t="34517" x="6276975" y="6000750"/>
          <p14:tracePt t="34534" x="6045200" y="5983288"/>
          <p14:tracePt t="34551" x="5973763" y="5919788"/>
          <p14:tracePt t="34567" x="5867400" y="5768975"/>
          <p14:tracePt t="34584" x="5830888" y="5581650"/>
          <p14:tracePt t="34601" x="5840413" y="5500688"/>
          <p14:tracePt t="34617" x="5991225" y="5348288"/>
          <p14:tracePt t="34634" x="6429375" y="5232400"/>
          <p14:tracePt t="34651" x="6626225" y="5232400"/>
          <p14:tracePt t="34668" x="6929438" y="5340350"/>
          <p14:tracePt t="34684" x="7062788" y="5483225"/>
          <p14:tracePt t="34701" x="7108825" y="5572125"/>
          <p14:tracePt t="34718" x="7134225" y="5705475"/>
          <p14:tracePt t="34734" x="7089775" y="5786438"/>
          <p14:tracePt t="34751" x="7027863" y="5822950"/>
          <p14:tracePt t="34767" x="6823075" y="5867400"/>
          <p14:tracePt t="34784" x="6653213" y="5803900"/>
          <p14:tracePt t="34801" x="6589713" y="5751513"/>
          <p14:tracePt t="34817" x="6500813" y="5527675"/>
          <p14:tracePt t="34834" x="6500813" y="5330825"/>
          <p14:tracePt t="34851" x="6545263" y="5241925"/>
          <p14:tracePt t="34867" x="6777038" y="5072063"/>
          <p14:tracePt t="34884" x="7126288" y="4991100"/>
          <p14:tracePt t="34901" x="7259638" y="4991100"/>
          <p14:tracePt t="34917" x="7429500" y="5062538"/>
          <p14:tracePt t="34934" x="7527925" y="5205413"/>
          <p14:tracePt t="34951" x="7545388" y="5295900"/>
          <p14:tracePt t="34968" x="7537450" y="5456238"/>
          <p14:tracePt t="34984" x="7456488" y="5537200"/>
          <p14:tracePt t="35001" x="7385050" y="5562600"/>
          <p14:tracePt t="35017" x="7197725" y="5554663"/>
          <p14:tracePt t="35034" x="7054850" y="5429250"/>
          <p14:tracePt t="35051" x="6991350" y="5295900"/>
          <p14:tracePt t="35067" x="6956425" y="4938713"/>
          <p14:tracePt t="35084" x="7072313" y="4643438"/>
          <p14:tracePt t="35101" x="7197725" y="4537075"/>
          <p14:tracePt t="35117" x="7643813" y="4384675"/>
          <p14:tracePt t="35134" x="8037513" y="4491038"/>
          <p14:tracePt t="35151" x="8215313" y="4643438"/>
          <p14:tracePt t="35167" x="8501063" y="5143500"/>
          <p14:tracePt t="35184" x="8555038" y="5626100"/>
          <p14:tracePt t="35201" x="8545513" y="5786438"/>
          <p14:tracePt t="35217" x="8402638" y="5965825"/>
          <p14:tracePt t="35234" x="7966075" y="6126163"/>
          <p14:tracePt t="35251" x="7742238" y="6126163"/>
          <p14:tracePt t="35267" x="7419975" y="6027738"/>
          <p14:tracePt t="35284" x="7313613" y="5938838"/>
          <p14:tracePt t="35301" x="7188200" y="5741988"/>
          <p14:tracePt t="35317" x="7153275" y="5527675"/>
          <p14:tracePt t="35334" x="7197725" y="5384800"/>
          <p14:tracePt t="35351" x="7242175" y="5340350"/>
          <p14:tracePt t="35367" x="7419975" y="5286375"/>
          <p14:tracePt t="35384" x="7500938" y="5286375"/>
          <p14:tracePt t="35401" x="7616825" y="5375275"/>
          <p14:tracePt t="35417" x="7680325" y="5661025"/>
          <p14:tracePt t="35434" x="7680325" y="5803900"/>
          <p14:tracePt t="35451" x="7572375" y="6027738"/>
          <p14:tracePt t="35467" x="7331075" y="6215063"/>
          <p14:tracePt t="35484" x="7000875" y="6276975"/>
          <p14:tracePt t="35501" x="6884988" y="6276975"/>
          <p14:tracePt t="35517" x="6724650" y="6180138"/>
          <p14:tracePt t="35534" x="6616700" y="5929313"/>
          <p14:tracePt t="35551" x="6616700" y="5776913"/>
          <p14:tracePt t="35567" x="6705600" y="5572125"/>
          <p14:tracePt t="35584" x="7081838" y="5367338"/>
          <p14:tracePt t="35601" x="7304088" y="5340350"/>
          <p14:tracePt t="35617" x="7680325" y="5394325"/>
          <p14:tracePt t="35634" x="7840663" y="5518150"/>
          <p14:tracePt t="35651" x="7894638" y="5608638"/>
          <p14:tracePt t="35668" x="7920038" y="5795963"/>
          <p14:tracePt t="35684" x="7796213" y="5973763"/>
          <p14:tracePt t="35701" x="7572375" y="6108700"/>
          <p14:tracePt t="35717" x="6902450" y="6259513"/>
          <p14:tracePt t="35734" x="6269038" y="6242050"/>
          <p14:tracePt t="35751" x="6027738" y="6188075"/>
          <p14:tracePt t="35767" x="5741988" y="6045200"/>
          <p14:tracePt t="35784" x="5670550" y="5991225"/>
          <p14:tracePt t="35801" x="5589588" y="5848350"/>
          <p14:tracePt t="35817" x="5581650" y="5680075"/>
          <p14:tracePt t="35834" x="5680075" y="5554663"/>
          <p14:tracePt t="35851" x="5803900" y="5483225"/>
          <p14:tracePt t="35867" x="6126163" y="5438775"/>
          <p14:tracePt t="35884" x="6303963" y="5465763"/>
          <p14:tracePt t="35901" x="6357938" y="5518150"/>
          <p14:tracePt t="35917" x="6429375" y="5670550"/>
          <p14:tracePt t="35934" x="6438900" y="5813425"/>
          <p14:tracePt t="35951" x="6411913" y="5884863"/>
          <p14:tracePt t="35967" x="6276975" y="5973763"/>
          <p14:tracePt t="35984" x="6170613" y="6027738"/>
          <p14:tracePt t="36001" x="5965825" y="6045200"/>
          <p14:tracePt t="36017" x="5813425" y="6045200"/>
          <p14:tracePt t="36034" x="5768975" y="6045200"/>
          <p14:tracePt t="36051" x="5741988" y="6018213"/>
          <p14:tracePt t="36067" x="5732463" y="5991225"/>
          <p14:tracePt t="36084" x="5751513" y="5956300"/>
          <p14:tracePt t="36101" x="5911850" y="5857875"/>
          <p14:tracePt t="36117" x="6153150" y="5803900"/>
          <p14:tracePt t="36134" x="6286500" y="5803900"/>
          <p14:tracePt t="36151" x="6313488" y="5803900"/>
          <p14:tracePt t="36167" x="6340475" y="5803900"/>
          <p14:tracePt t="36184" x="6340475" y="5813425"/>
          <p14:tracePt t="36201" x="6340475" y="5822950"/>
          <p14:tracePt t="36217" x="6232525" y="5857875"/>
          <p14:tracePt t="36234" x="6134100" y="5867400"/>
          <p14:tracePt t="36251" x="5929313" y="5867400"/>
          <p14:tracePt t="36267" x="5803900" y="5830888"/>
          <p14:tracePt t="36284" x="5776913" y="5795963"/>
          <p14:tracePt t="36301" x="5759450" y="5680075"/>
          <p14:tracePt t="36317" x="5830888" y="5527675"/>
          <p14:tracePt t="36334" x="5973763" y="5429250"/>
          <p14:tracePt t="36351" x="6491288" y="5313363"/>
          <p14:tracePt t="36367" x="6894513" y="5367338"/>
          <p14:tracePt t="36384" x="7027863" y="5446713"/>
          <p14:tracePt t="36401" x="7170738" y="5599113"/>
          <p14:tracePt t="36417" x="7232650" y="5751513"/>
          <p14:tracePt t="36434" x="7232650" y="5822950"/>
          <p14:tracePt t="36451" x="7143750" y="5919788"/>
          <p14:tracePt t="36467" x="6759575" y="6027738"/>
          <p14:tracePt t="36484" x="6562725" y="6027738"/>
          <p14:tracePt t="36501" x="6251575" y="5956300"/>
          <p14:tracePt t="36517" x="6099175" y="5830888"/>
          <p14:tracePt t="36534" x="6037263" y="5715000"/>
          <p14:tracePt t="36551" x="6000750" y="5491163"/>
          <p14:tracePt t="36567" x="6072188" y="5268913"/>
          <p14:tracePt t="36584" x="6188075" y="5170488"/>
          <p14:tracePt t="36601" x="6616700" y="4965700"/>
          <p14:tracePt t="36617" x="6902450" y="4983163"/>
          <p14:tracePt t="36634" x="7000875" y="5027613"/>
          <p14:tracePt t="36651" x="7116763" y="5133975"/>
          <p14:tracePt t="36667" x="7161213" y="5303838"/>
          <p14:tracePt t="36684" x="7161213" y="5402263"/>
          <p14:tracePt t="36701" x="7062788" y="5572125"/>
          <p14:tracePt t="36717" x="6769100" y="5768975"/>
          <p14:tracePt t="36734" x="6608763" y="5803900"/>
          <p14:tracePt t="36751" x="6394450" y="5813425"/>
          <p14:tracePt t="36767" x="6276975" y="5776913"/>
          <p14:tracePt t="36784" x="6259513" y="5759450"/>
          <p14:tracePt t="36801" x="6242050" y="5741988"/>
          <p14:tracePt t="36817" x="6269038" y="5697538"/>
          <p14:tracePt t="36834" x="6367463" y="5661025"/>
          <p14:tracePt t="36851" x="6589713" y="5643563"/>
          <p14:tracePt t="36867" x="6732588" y="5697538"/>
          <p14:tracePt t="36884" x="6777038" y="5732463"/>
          <p14:tracePt t="36901" x="6804025" y="5786438"/>
          <p14:tracePt t="36917" x="6804025" y="5848350"/>
          <p14:tracePt t="36934" x="6777038" y="5884863"/>
          <p14:tracePt t="36950" x="6527800" y="5973763"/>
          <p14:tracePt t="36967" x="6251575" y="5991225"/>
          <p14:tracePt t="36984" x="6143625" y="5983288"/>
          <p14:tracePt t="37000" x="6000750" y="5911850"/>
          <p14:tracePt t="37017" x="5965825" y="5875338"/>
          <p14:tracePt t="37034" x="5965825" y="5840413"/>
          <p14:tracePt t="37051" x="5991225" y="5759450"/>
          <p14:tracePt t="37067" x="6180138" y="5670550"/>
          <p14:tracePt t="37084" x="6323013" y="5670550"/>
          <p14:tracePt t="37100" x="6581775" y="5741988"/>
          <p14:tracePt t="37117" x="6724650" y="5848350"/>
          <p14:tracePt t="37134" x="6742113" y="5894388"/>
          <p14:tracePt t="37150" x="6777038" y="5973763"/>
          <p14:tracePt t="37167" x="6777038" y="6027738"/>
          <p14:tracePt t="37184" x="6769100" y="6045200"/>
          <p14:tracePt t="37200" x="6626225" y="6089650"/>
          <p14:tracePt t="37217" x="6483350" y="6089650"/>
          <p14:tracePt t="37234" x="6429375" y="6081713"/>
          <p14:tracePt t="37250" x="6348413" y="6010275"/>
          <p14:tracePt t="37267" x="6276975" y="5919788"/>
          <p14:tracePt t="37284" x="6251575" y="5840413"/>
          <p14:tracePt t="37300" x="6242050" y="5653088"/>
          <p14:tracePt t="37317" x="6242050" y="5510213"/>
          <p14:tracePt t="37334" x="6251575" y="5456238"/>
          <p14:tracePt t="37526" x="6242050" y="5438775"/>
          <p14:tracePt t="37536" x="6215063" y="5384800"/>
          <p14:tracePt t="37546" x="6081713" y="5180013"/>
          <p14:tracePt t="37556" x="5902325" y="4697413"/>
          <p14:tracePt t="37567" x="5732463" y="4133850"/>
          <p14:tracePt t="37584" x="5608638" y="3589338"/>
          <p14:tracePt t="37600" x="5537200" y="2705100"/>
          <p14:tracePt t="37617" x="5518150" y="2089150"/>
          <p14:tracePt t="37634" x="5537200" y="1884363"/>
          <p14:tracePt t="37650" x="5589588" y="1643063"/>
          <p14:tracePt t="37667" x="5626100" y="1544638"/>
          <p14:tracePt t="37684" x="5634038" y="1544638"/>
          <p14:tracePt t="37700" x="5661025" y="1527175"/>
          <p14:tracePt t="37717" x="5759450" y="1527175"/>
          <p14:tracePt t="37734" x="5822950" y="1554163"/>
          <p14:tracePt t="37750" x="5991225" y="1751013"/>
          <p14:tracePt t="37767" x="6205538" y="2374900"/>
          <p14:tracePt t="37784" x="6251575" y="2724150"/>
          <p14:tracePt t="37800" x="6224588" y="3251200"/>
          <p14:tracePt t="37817" x="6099175" y="3517900"/>
          <p14:tracePt t="37834" x="6045200" y="3589338"/>
          <p14:tracePt t="37851" x="5875338" y="3670300"/>
          <p14:tracePt t="37867" x="5724525" y="3679825"/>
          <p14:tracePt t="37884" x="5661025" y="3652838"/>
          <p14:tracePt t="37900" x="5589588" y="3544888"/>
          <p14:tracePt t="37917" x="5562600" y="3375025"/>
          <p14:tracePt t="37934" x="5599113" y="3276600"/>
          <p14:tracePt t="37950" x="5759450" y="3133725"/>
          <p14:tracePt t="37967" x="6045200" y="3071813"/>
          <p14:tracePt t="37984" x="6143625" y="3071813"/>
          <p14:tracePt t="38000" x="6276975" y="3143250"/>
          <p14:tracePt t="38017" x="6330950" y="3224213"/>
          <p14:tracePt t="38034" x="6348413" y="3259138"/>
          <p14:tracePt t="38050" x="6348413" y="3295650"/>
          <p14:tracePt t="38067" x="6242050" y="3348038"/>
          <p14:tracePt t="38084" x="6134100" y="3357563"/>
          <p14:tracePt t="38100" x="5929313" y="3330575"/>
          <p14:tracePt t="38117" x="5813425" y="3214688"/>
          <p14:tracePt t="38134" x="5759450" y="3133725"/>
          <p14:tracePt t="38150" x="5732463" y="2990850"/>
          <p14:tracePt t="38167" x="5759450" y="2901950"/>
          <p14:tracePt t="38184" x="5848350" y="2847975"/>
          <p14:tracePt t="38200" x="6180138" y="2803525"/>
          <p14:tracePt t="38217" x="6438900" y="2955925"/>
          <p14:tracePt t="38234" x="6545263" y="3089275"/>
          <p14:tracePt t="38250" x="6715125" y="3562350"/>
          <p14:tracePt t="38267" x="6715125" y="3875088"/>
          <p14:tracePt t="38284" x="6688138" y="3956050"/>
          <p14:tracePt t="38300" x="6518275" y="4089400"/>
          <p14:tracePt t="38317" x="6170613" y="4133850"/>
          <p14:tracePt t="38334" x="6018213" y="4089400"/>
          <p14:tracePt t="38350" x="5813425" y="3902075"/>
          <p14:tracePt t="38367" x="5670550" y="3571875"/>
          <p14:tracePt t="38384" x="5670550" y="3384550"/>
          <p14:tracePt t="38400" x="5822950" y="3000375"/>
          <p14:tracePt t="38417" x="6224588" y="2687638"/>
          <p14:tracePt t="38434" x="6537325" y="2589213"/>
          <p14:tracePt t="38450" x="7018338" y="2633663"/>
          <p14:tracePt t="38467" x="7348538" y="2884488"/>
          <p14:tracePt t="38484" x="7466013" y="3054350"/>
          <p14:tracePt t="38500" x="7572375" y="3394075"/>
          <p14:tracePt t="38517" x="7527925" y="3625850"/>
          <p14:tracePt t="38534" x="7456488" y="3705225"/>
          <p14:tracePt t="38550" x="7099300" y="3875088"/>
          <p14:tracePt t="38567" x="6626225" y="3902075"/>
          <p14:tracePt t="38584" x="6402388" y="3848100"/>
          <p14:tracePt t="38600" x="6161088" y="3679825"/>
          <p14:tracePt t="38617" x="6062663" y="3554413"/>
          <p14:tracePt t="38634" x="6045200" y="3517900"/>
          <p14:tracePt t="38650" x="6037263" y="3446463"/>
          <p14:tracePt t="38667" x="6143625" y="3394075"/>
          <p14:tracePt t="38684" x="6276975" y="3367088"/>
          <p14:tracePt t="38700" x="6518275" y="3394075"/>
          <p14:tracePt t="38717" x="6643688" y="3473450"/>
          <p14:tracePt t="38734" x="6688138" y="3517900"/>
          <p14:tracePt t="38750" x="6724650" y="3598863"/>
          <p14:tracePt t="38767" x="6732588" y="3643313"/>
          <p14:tracePt t="38784" x="6724650" y="3660775"/>
          <p14:tracePt t="38800" x="6562725" y="3732213"/>
          <p14:tracePt t="38817" x="6313488" y="3732213"/>
          <p14:tracePt t="38834" x="6205538" y="3705225"/>
          <p14:tracePt t="38850" x="6072188" y="3643313"/>
          <p14:tracePt t="38867" x="6018213" y="3608388"/>
          <p14:tracePt t="38884" x="6010275" y="3598863"/>
          <p14:tracePt t="38900" x="6000750" y="3589338"/>
          <p14:tracePt t="38934" x="6010275" y="3598863"/>
          <p14:tracePt t="38950" x="6170613" y="3813175"/>
          <p14:tracePt t="38967" x="6456363" y="4394200"/>
          <p14:tracePt t="38984" x="6527800" y="4660900"/>
          <p14:tracePt t="39000" x="6589713" y="4965700"/>
          <p14:tracePt t="39017" x="6589713" y="5108575"/>
          <p14:tracePt t="39034" x="6589713" y="5153025"/>
          <p14:tracePt t="39050" x="6545263" y="5187950"/>
          <p14:tracePt t="39067" x="6510338" y="5197475"/>
          <p14:tracePt t="39069" x="6473825" y="5197475"/>
          <p14:tracePt t="39083" x="6419850" y="5187950"/>
          <p14:tracePt t="39100" x="6367463" y="5126038"/>
          <p14:tracePt t="39237" x="6367463" y="5133975"/>
          <p14:tracePt t="39247" x="6367463" y="5160963"/>
          <p14:tracePt t="39257" x="6375400" y="5205413"/>
          <p14:tracePt t="39268" x="6375400" y="5295900"/>
          <p14:tracePt t="39284" x="6375400" y="5384800"/>
          <p14:tracePt t="39300" x="6330950" y="5572125"/>
          <p14:tracePt t="39317" x="6286500" y="5680075"/>
          <p14:tracePt t="39334" x="6269038" y="5705475"/>
          <p14:tracePt t="39350" x="6215063" y="5732463"/>
          <p14:tracePt t="39367" x="6188075" y="5741988"/>
          <p14:tracePt t="39384" x="6134100" y="5741988"/>
          <p14:tracePt t="39400" x="6099175" y="5715000"/>
          <p14:tracePt t="39417" x="6081713" y="5554663"/>
          <p14:tracePt t="39434" x="6099175" y="5446713"/>
          <p14:tracePt t="39450" x="6205538" y="5276850"/>
          <p14:tracePt t="39467" x="6419850" y="5133975"/>
          <p14:tracePt t="39484" x="6545263" y="5116513"/>
          <p14:tracePt t="39500" x="6732588" y="5116513"/>
          <p14:tracePt t="39517" x="6840538" y="5187950"/>
          <p14:tracePt t="39534" x="6884988" y="5268913"/>
          <p14:tracePt t="39550" x="6929438" y="5429250"/>
          <p14:tracePt t="39567" x="6911975" y="5537200"/>
          <p14:tracePt t="39584" x="6867525" y="5581650"/>
          <p14:tracePt t="39600" x="6653213" y="5661025"/>
          <p14:tracePt t="39617" x="6419850" y="5661025"/>
          <p14:tracePt t="39634" x="6323013" y="5634038"/>
          <p14:tracePt t="39650" x="6188075" y="5545138"/>
          <p14:tracePt t="39667" x="6143625" y="5500688"/>
          <p14:tracePt t="39684" x="6143625" y="5483225"/>
          <p14:tracePt t="39700" x="6143625" y="5465763"/>
          <p14:tracePt t="39717" x="6188075" y="5429250"/>
          <p14:tracePt t="39733" x="6251575" y="5429250"/>
          <p14:tracePt t="39750" x="6402388" y="5446713"/>
          <p14:tracePt t="39767" x="6483350" y="5537200"/>
          <p14:tracePt t="39783" x="6518275" y="5581650"/>
          <p14:tracePt t="39800" x="6554788" y="5661025"/>
          <p14:tracePt t="39817" x="6554788" y="5724525"/>
          <p14:tracePt t="39834" x="6545263" y="5751513"/>
          <p14:tracePt t="39850" x="6438900" y="5822950"/>
          <p14:tracePt t="39867" x="6303963" y="5875338"/>
          <p14:tracePt t="39884" x="6242050" y="5894388"/>
          <p14:tracePt t="39900" x="6180138" y="5894388"/>
          <p14:tracePt t="39917" x="6161088" y="5894388"/>
          <p14:tracePt t="39933" x="6153150" y="5894388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159" t="23843" r="34500" b="9006"/>
          <a:stretch/>
        </p:blipFill>
        <p:spPr>
          <a:xfrm>
            <a:off x="3318762" y="534418"/>
            <a:ext cx="4573954" cy="588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9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014"/>
    </mc:Choice>
    <mc:Fallback xmlns="">
      <p:transition advTm="5601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26" x="6153150" y="5884863"/>
          <p14:tracePt t="1137" x="6180138" y="5840413"/>
          <p14:tracePt t="1147" x="6224588" y="5732463"/>
          <p14:tracePt t="1157" x="6330950" y="5518150"/>
          <p14:tracePt t="1168" x="6456363" y="5187950"/>
          <p14:tracePt t="1184" x="6572250" y="4875213"/>
          <p14:tracePt t="1201" x="6751638" y="4152900"/>
          <p14:tracePt t="1218" x="6875463" y="3438525"/>
          <p14:tracePt t="1234" x="6929438" y="3089275"/>
          <p14:tracePt t="1251" x="6983413" y="2608263"/>
          <p14:tracePt t="1268" x="6983413" y="2357438"/>
          <p14:tracePt t="1284" x="6983413" y="2286000"/>
          <p14:tracePt t="1301" x="6983413" y="2197100"/>
          <p14:tracePt t="1318" x="6983413" y="2160588"/>
          <p14:tracePt t="1617" x="6983413" y="2152650"/>
          <p14:tracePt t="1627" x="6965950" y="2133600"/>
          <p14:tracePt t="1637" x="6938963" y="2108200"/>
          <p14:tracePt t="1651" x="6902450" y="2054225"/>
          <p14:tracePt t="1668" x="6786563" y="1884363"/>
          <p14:tracePt t="1684" x="6742113" y="1795463"/>
          <p14:tracePt t="1701" x="6643688" y="1608138"/>
          <p14:tracePt t="1718" x="6599238" y="1473200"/>
          <p14:tracePt t="1734" x="6589713" y="1438275"/>
          <p14:tracePt t="1751" x="6581775" y="1393825"/>
          <p14:tracePt t="2037" x="6581775" y="1384300"/>
          <p14:tracePt t="2047" x="6581775" y="1366838"/>
          <p14:tracePt t="2057" x="6581775" y="1330325"/>
          <p14:tracePt t="2068" x="6581775" y="1285875"/>
          <p14:tracePt t="2084" x="6572250" y="1196975"/>
          <p14:tracePt t="2101" x="6572250" y="1017588"/>
          <p14:tracePt t="2117" x="6572250" y="866775"/>
          <p14:tracePt t="2134" x="6572250" y="822325"/>
          <p14:tracePt t="2151" x="6572250" y="776288"/>
          <p14:tracePt t="2168" x="6572250" y="768350"/>
          <p14:tracePt t="2408" x="6572250" y="785813"/>
          <p14:tracePt t="2418" x="6572250" y="812800"/>
          <p14:tracePt t="2428" x="6572250" y="847725"/>
          <p14:tracePt t="2438" x="6572250" y="911225"/>
          <p14:tracePt t="2451" x="6572250" y="982663"/>
          <p14:tracePt t="2467" x="6572250" y="1081088"/>
          <p14:tracePt t="2484" x="6572250" y="1108075"/>
          <p14:tracePt t="2501" x="6572250" y="1125538"/>
          <p14:tracePt t="2538" x="6554788" y="1125538"/>
          <p14:tracePt t="2551" x="6518275" y="1125538"/>
          <p14:tracePt t="2568" x="6429375" y="1044575"/>
          <p14:tracePt t="2584" x="6384925" y="1000125"/>
          <p14:tracePt t="2601" x="6276975" y="874713"/>
          <p14:tracePt t="2618" x="6232525" y="812800"/>
          <p14:tracePt t="2634" x="6170613" y="714375"/>
          <p14:tracePt t="2651" x="6143625" y="669925"/>
          <p14:tracePt t="2667" x="6134100" y="652463"/>
          <p14:tracePt t="2701" x="6134100" y="642938"/>
          <p14:tracePt t="2788" x="6126163" y="642938"/>
          <p14:tracePt t="2808" x="6108700" y="642938"/>
          <p14:tracePt t="2818" x="6089650" y="652463"/>
          <p14:tracePt t="2828" x="6062663" y="679450"/>
          <p14:tracePt t="2838" x="6027738" y="696913"/>
          <p14:tracePt t="2851" x="5991225" y="723900"/>
          <p14:tracePt t="2868" x="5894388" y="795338"/>
          <p14:tracePt t="2884" x="5840413" y="830263"/>
          <p14:tracePt t="2901" x="5751513" y="884238"/>
          <p14:tracePt t="2918" x="5680075" y="919163"/>
          <p14:tracePt t="2934" x="5653088" y="938213"/>
          <p14:tracePt t="2951" x="5616575" y="955675"/>
          <p14:tracePt t="2968" x="5589588" y="965200"/>
          <p14:tracePt t="2984" x="5581650" y="973138"/>
          <p14:tracePt t="3148" x="5572125" y="973138"/>
          <p14:tracePt t="3158" x="5572125" y="982663"/>
          <p14:tracePt t="3178" x="5554663" y="990600"/>
          <p14:tracePt t="3188" x="5554663" y="1000125"/>
          <p14:tracePt t="3198" x="5545138" y="1000125"/>
          <p14:tracePt t="3208" x="5527675" y="1000125"/>
          <p14:tracePt t="3219" x="5518150" y="1000125"/>
          <p14:tracePt t="3234" x="5500688" y="1000125"/>
          <p14:tracePt t="3251" x="5465763" y="1000125"/>
          <p14:tracePt t="3268" x="5446713" y="1000125"/>
          <p14:tracePt t="3284" x="5419725" y="1000125"/>
          <p14:tracePt t="3301" x="5402263" y="990600"/>
          <p14:tracePt t="3318" x="5394325" y="990600"/>
          <p14:tracePt t="3334" x="5384800" y="990600"/>
          <p14:tracePt t="3469" x="5384800" y="982663"/>
          <p14:tracePt t="3489" x="5394325" y="982663"/>
          <p14:tracePt t="3499" x="5411788" y="982663"/>
          <p14:tracePt t="3509" x="5438775" y="982663"/>
          <p14:tracePt t="3519" x="5483225" y="982663"/>
          <p14:tracePt t="3534" x="5537200" y="982663"/>
          <p14:tracePt t="3551" x="5643563" y="982663"/>
          <p14:tracePt t="3567" x="5715000" y="990600"/>
          <p14:tracePt t="3584" x="5902325" y="1036638"/>
          <p14:tracePt t="3601" x="6089650" y="1062038"/>
          <p14:tracePt t="3617" x="6180138" y="1081088"/>
          <p14:tracePt t="3634" x="6340475" y="1108075"/>
          <p14:tracePt t="3651" x="6446838" y="1133475"/>
          <p14:tracePt t="3667" x="6491288" y="1143000"/>
          <p14:tracePt t="3684" x="6581775" y="1179513"/>
          <p14:tracePt t="3701" x="6653213" y="1214438"/>
          <p14:tracePt t="3717" x="6697663" y="1250950"/>
          <p14:tracePt t="3734" x="6777038" y="1322388"/>
          <p14:tracePt t="3751" x="6831013" y="1384300"/>
          <p14:tracePt t="3767" x="6858000" y="1401763"/>
          <p14:tracePt t="3784" x="6884988" y="1438275"/>
          <p14:tracePt t="3801" x="6894513" y="1455738"/>
          <p14:tracePt t="3817" x="6902450" y="1455738"/>
          <p14:tracePt t="4079" x="6902450" y="1473200"/>
          <p14:tracePt t="4089" x="6902450" y="1490663"/>
          <p14:tracePt t="4099" x="6894513" y="1509713"/>
          <p14:tracePt t="4109" x="6875463" y="1527175"/>
          <p14:tracePt t="4120" x="6858000" y="1544638"/>
          <p14:tracePt t="4134" x="6840538" y="1571625"/>
          <p14:tracePt t="4151" x="6732588" y="1643063"/>
          <p14:tracePt t="4167" x="6670675" y="1660525"/>
          <p14:tracePt t="4184" x="6518275" y="1679575"/>
          <p14:tracePt t="4201" x="6348413" y="1679575"/>
          <p14:tracePt t="4217" x="6259513" y="1660525"/>
          <p14:tracePt t="4234" x="6108700" y="1562100"/>
          <p14:tracePt t="4251" x="6000750" y="1482725"/>
          <p14:tracePt t="4267" x="5956300" y="1438275"/>
          <p14:tracePt t="4284" x="5911850" y="1393825"/>
          <p14:tracePt t="4301" x="5894388" y="1374775"/>
          <p14:tracePt t="4334" x="5894388" y="1366838"/>
          <p14:tracePt t="4630" x="5884863" y="1374775"/>
          <p14:tracePt t="4640" x="5884863" y="1384300"/>
          <p14:tracePt t="4660" x="5884863" y="1393825"/>
          <p14:tracePt t="4670" x="5884863" y="1401763"/>
          <p14:tracePt t="4680" x="5884863" y="1411288"/>
          <p14:tracePt t="4700" x="5884863" y="1419225"/>
          <p14:tracePt t="4710" x="5875338" y="1419225"/>
          <p14:tracePt t="4740" x="5875338" y="1428750"/>
          <p14:tracePt t="4790" x="5875338" y="1438275"/>
          <p14:tracePt t="4800" x="5875338" y="1446213"/>
          <p14:tracePt t="4810" x="5875338" y="1455738"/>
          <p14:tracePt t="4820" x="5875338" y="1465263"/>
          <p14:tracePt t="4834" x="5875338" y="1482725"/>
          <p14:tracePt t="4851" x="5875338" y="1517650"/>
          <p14:tracePt t="4867" x="5884863" y="1536700"/>
          <p14:tracePt t="4884" x="5902325" y="1562100"/>
          <p14:tracePt t="4900" x="5929313" y="1589088"/>
          <p14:tracePt t="4917" x="5938838" y="1608138"/>
          <p14:tracePt t="4934" x="5965825" y="1633538"/>
          <p14:tracePt t="4951" x="5983288" y="1643063"/>
          <p14:tracePt t="4967" x="5983288" y="1652588"/>
          <p14:tracePt t="4984" x="5991225" y="1670050"/>
          <p14:tracePt t="5000" x="6010275" y="1697038"/>
          <p14:tracePt t="5017" x="6010275" y="1704975"/>
          <p14:tracePt t="5034" x="6018213" y="1731963"/>
          <p14:tracePt t="5050" x="6018213" y="1758950"/>
          <p14:tracePt t="5067" x="6027738" y="1758950"/>
          <p14:tracePt t="5260" x="6027738" y="1776413"/>
          <p14:tracePt t="5270" x="6027738" y="1803400"/>
          <p14:tracePt t="5280" x="6027738" y="1847850"/>
          <p14:tracePt t="5290" x="6027738" y="1938338"/>
          <p14:tracePt t="5300" x="6027738" y="2089150"/>
          <p14:tracePt t="5317" x="6027738" y="2303463"/>
          <p14:tracePt t="5334" x="6018213" y="2776538"/>
          <p14:tracePt t="5351" x="6010275" y="3268663"/>
          <p14:tracePt t="5367" x="6010275" y="3438525"/>
          <p14:tracePt t="5384" x="6010275" y="3803650"/>
          <p14:tracePt t="5400" x="6010275" y="4108450"/>
          <p14:tracePt t="5417" x="6010275" y="4197350"/>
          <p14:tracePt t="5434" x="6018213" y="4295775"/>
          <p14:tracePt t="5450" x="6018213" y="4330700"/>
          <p14:tracePt t="5650" x="6018213" y="4348163"/>
          <p14:tracePt t="5660" x="6018213" y="4394200"/>
          <p14:tracePt t="5670" x="6000750" y="4510088"/>
          <p14:tracePt t="5684" x="5983288" y="4724400"/>
          <p14:tracePt t="5700" x="5946775" y="5295900"/>
          <p14:tracePt t="5717" x="5938838" y="5518150"/>
          <p14:tracePt t="5734" x="5929313" y="5768975"/>
          <p14:tracePt t="5750" x="5929313" y="5867400"/>
          <p14:tracePt t="5767" x="5929313" y="5884863"/>
          <p14:tracePt t="5784" x="5929313" y="5894388"/>
          <p14:tracePt t="5800" x="5929313" y="5902325"/>
          <p14:tracePt t="5891" x="5938838" y="5902325"/>
          <p14:tracePt t="5901" x="5946775" y="5902325"/>
          <p14:tracePt t="5911" x="5973763" y="5902325"/>
          <p14:tracePt t="5921" x="6000750" y="5902325"/>
          <p14:tracePt t="5934" x="6037263" y="5884863"/>
          <p14:tracePt t="5950" x="6143625" y="5857875"/>
          <p14:tracePt t="5967" x="6224588" y="5830888"/>
          <p14:tracePt t="5984" x="6375400" y="5776913"/>
          <p14:tracePt t="6000" x="6510338" y="5715000"/>
          <p14:tracePt t="6017" x="6572250" y="5688013"/>
          <p14:tracePt t="6034" x="6688138" y="5643563"/>
          <p14:tracePt t="6050" x="6759575" y="5599113"/>
          <p14:tracePt t="6067" x="6786563" y="5589588"/>
          <p14:tracePt t="6084" x="6804025" y="5581650"/>
          <p14:tracePt t="6100" x="6804025" y="5572125"/>
          <p14:tracePt t="6117" x="6813550" y="5572125"/>
          <p14:tracePt t="6134" x="6813550" y="5554663"/>
          <p14:tracePt t="6151" x="6823075" y="5500688"/>
          <p14:tracePt t="6167" x="6831013" y="5456238"/>
          <p14:tracePt t="6184" x="6840538" y="5322888"/>
          <p14:tracePt t="6200" x="6848475" y="5251450"/>
          <p14:tracePt t="6217" x="6858000" y="5116513"/>
          <p14:tracePt t="6234" x="6858000" y="5062538"/>
          <p14:tracePt t="6250" x="6867525" y="5037138"/>
          <p14:tracePt t="6284" x="6867525" y="5027613"/>
          <p14:tracePt t="6431" x="6848475" y="5027613"/>
          <p14:tracePt t="6441" x="6840538" y="5027613"/>
          <p14:tracePt t="6451" x="6823075" y="5027613"/>
          <p14:tracePt t="6461" x="6804025" y="5027613"/>
          <p14:tracePt t="6471" x="6786563" y="5027613"/>
          <p14:tracePt t="6484" x="6769100" y="5027613"/>
          <p14:tracePt t="6501" x="6751638" y="5027613"/>
          <p14:tracePt t="6517" x="6742113" y="5027613"/>
          <p14:tracePt t="6534" x="6732588" y="5027613"/>
          <p14:tracePt t="6551" x="6724650" y="5027613"/>
          <p14:tracePt t="6567" x="6715125" y="5027613"/>
          <p14:tracePt t="6601" x="6705600" y="5027613"/>
          <p14:tracePt t="6617" x="6697663" y="5027613"/>
          <p14:tracePt t="6841" x="6680200" y="5027613"/>
          <p14:tracePt t="6852" x="6661150" y="5027613"/>
          <p14:tracePt t="6861" x="6626225" y="5027613"/>
          <p14:tracePt t="6871" x="6599238" y="5027613"/>
          <p14:tracePt t="6884" x="6572250" y="5027613"/>
          <p14:tracePt t="6900" x="6545263" y="5037138"/>
          <p14:tracePt t="6917" x="6491288" y="5037138"/>
          <p14:tracePt t="6934" x="6438900" y="5037138"/>
          <p14:tracePt t="6950" x="6411913" y="5037138"/>
          <p14:tracePt t="6967" x="6384925" y="5037138"/>
          <p14:tracePt t="6984" x="6367463" y="5037138"/>
          <p14:tracePt t="7000" x="6357938" y="5037138"/>
          <p14:tracePt t="7034" x="6348413" y="5037138"/>
          <p14:tracePt t="7282" x="6340475" y="5037138"/>
          <p14:tracePt t="7292" x="6323013" y="5037138"/>
          <p14:tracePt t="7302" x="6296025" y="5037138"/>
          <p14:tracePt t="7317" x="6269038" y="5037138"/>
          <p14:tracePt t="7334" x="6205538" y="5045075"/>
          <p14:tracePt t="7350" x="6170613" y="5045075"/>
          <p14:tracePt t="7367" x="6116638" y="5045075"/>
          <p14:tracePt t="7384" x="6072188" y="5045075"/>
          <p14:tracePt t="7400" x="6054725" y="5045075"/>
          <p14:tracePt t="7417" x="6037263" y="5045075"/>
          <p14:tracePt t="7434" x="6027738" y="5045075"/>
          <p14:tracePt t="7652" x="6010275" y="5045075"/>
          <p14:tracePt t="7662" x="5991225" y="5045075"/>
          <p14:tracePt t="7672" x="5973763" y="5054600"/>
          <p14:tracePt t="7683" x="5938838" y="5062538"/>
          <p14:tracePt t="7700" x="5894388" y="5081588"/>
          <p14:tracePt t="7717" x="5822950" y="5089525"/>
          <p14:tracePt t="7734" x="5751513" y="5108575"/>
          <p14:tracePt t="7750" x="5724525" y="5116513"/>
          <p14:tracePt t="7767" x="5688013" y="5116513"/>
          <p14:tracePt t="7784" x="5670550" y="5116513"/>
          <p14:tracePt t="7800" x="5661025" y="5116513"/>
          <p14:tracePt t="8022" x="5653088" y="5116513"/>
          <p14:tracePt t="8032" x="5634038" y="5116513"/>
          <p14:tracePt t="8042" x="5599113" y="5126038"/>
          <p14:tracePt t="8053" x="5562600" y="5126038"/>
          <p14:tracePt t="8067" x="5527675" y="5126038"/>
          <p14:tracePt t="8083" x="5456238" y="5126038"/>
          <p14:tracePt t="8100" x="5419725" y="5126038"/>
          <p14:tracePt t="8102" x="5384800" y="5126038"/>
          <p14:tracePt t="8117" x="5357813" y="5126038"/>
          <p14:tracePt t="8133" x="5313363" y="5126038"/>
          <p14:tracePt t="8150" x="5303838" y="5126038"/>
          <p14:tracePt t="8167" x="5286375" y="5126038"/>
          <p14:tracePt t="8184" x="5276850" y="5126038"/>
          <p14:tracePt t="8200" x="5276850" y="5116513"/>
          <p14:tracePt t="8543" x="5259388" y="5116513"/>
          <p14:tracePt t="8553" x="5214938" y="5116513"/>
          <p14:tracePt t="8563" x="5153025" y="5099050"/>
          <p14:tracePt t="8573" x="5054600" y="5062538"/>
          <p14:tracePt t="8584" x="4956175" y="5027613"/>
          <p14:tracePt t="8600" x="4848225" y="4983163"/>
          <p14:tracePt t="8617" x="4652963" y="4919663"/>
          <p14:tracePt t="8633" x="4510088" y="4857750"/>
          <p14:tracePt t="8650" x="4446588" y="4830763"/>
          <p14:tracePt t="8667" x="4375150" y="4803775"/>
          <p14:tracePt t="8684" x="4340225" y="4795838"/>
          <p14:tracePt t="8700" x="4330700" y="4795838"/>
          <p14:tracePt t="8923" x="4322763" y="4795838"/>
          <p14:tracePt t="8933" x="4303713" y="4803775"/>
          <p14:tracePt t="8943" x="4295775" y="4813300"/>
          <p14:tracePt t="8953" x="4268788" y="4840288"/>
          <p14:tracePt t="8967" x="4251325" y="4875213"/>
          <p14:tracePt t="8983" x="4224338" y="4919663"/>
          <p14:tracePt t="9000" x="4205288" y="4938713"/>
          <p14:tracePt t="9017" x="4197350" y="4946650"/>
          <p14:tracePt t="9033" x="4197350" y="4956175"/>
          <p14:tracePt t="9050" x="4187825" y="4965700"/>
          <p14:tracePt t="9067" x="4187825" y="4973638"/>
          <p14:tracePt t="9083" x="4187825" y="5018088"/>
          <p14:tracePt t="9100" x="4187825" y="5037138"/>
          <p14:tracePt t="9117" x="4187825" y="5099050"/>
          <p14:tracePt t="9133" x="4232275" y="5153025"/>
          <p14:tracePt t="9150" x="4259263" y="5187950"/>
          <p14:tracePt t="9167" x="4348163" y="5268913"/>
          <p14:tracePt t="9183" x="4456113" y="5322888"/>
          <p14:tracePt t="9200" x="4491038" y="5340350"/>
          <p14:tracePt t="9217" x="4562475" y="5340350"/>
          <p14:tracePt t="9233" x="4608513" y="5340350"/>
          <p14:tracePt t="9250" x="4616450" y="5340350"/>
          <p14:tracePt t="9267" x="4625975" y="5340350"/>
          <p14:tracePt t="9300" x="4633913" y="5330825"/>
          <p14:tracePt t="9533" x="4633913" y="5340350"/>
          <p14:tracePt t="9543" x="4633913" y="5402263"/>
          <p14:tracePt t="9553" x="4625975" y="5500688"/>
          <p14:tracePt t="9567" x="4608513" y="5634038"/>
          <p14:tracePt t="9583" x="4589463" y="5973763"/>
          <p14:tracePt t="9600" x="4581525" y="6108700"/>
          <p14:tracePt t="9617" x="4562475" y="6251575"/>
          <p14:tracePt t="9633" x="4554538" y="6296025"/>
          <p14:tracePt t="9650" x="4554538" y="6313488"/>
          <p14:tracePt t="9683" x="4527550" y="6313488"/>
          <p14:tracePt t="9700" x="4500563" y="6296025"/>
          <p14:tracePt t="9717" x="4330700" y="6018213"/>
          <p14:tracePt t="9733" x="4089400" y="5375275"/>
          <p14:tracePt t="9750" x="4037013" y="5153025"/>
          <p14:tracePt t="9767" x="4010025" y="4965700"/>
          <p14:tracePt t="9783" x="4000500" y="4902200"/>
          <p14:tracePt t="9823" x="4000500" y="4938713"/>
          <p14:tracePt t="9834" x="4037013" y="5062538"/>
          <p14:tracePt t="9850" x="4071938" y="5268913"/>
          <p14:tracePt t="9867" x="4143375" y="5670550"/>
          <p14:tracePt t="9883" x="4160838" y="5840413"/>
          <p14:tracePt t="9900" x="4170363" y="5867400"/>
          <p14:tracePt t="9917" x="4179888" y="5884863"/>
          <p14:tracePt t="9950" x="4179888" y="5867400"/>
          <p14:tracePt t="9967" x="4179888" y="5759450"/>
          <p14:tracePt t="9983" x="4179888" y="5705475"/>
          <p14:tracePt t="10000" x="4179888" y="5670550"/>
          <p14:tracePt t="10017" x="4179888" y="5661025"/>
          <p14:tracePt t="10050" x="4179888" y="5680075"/>
          <p14:tracePt t="10067" x="4179888" y="5751513"/>
          <p14:tracePt t="10083" x="4187825" y="5776913"/>
          <p14:tracePt t="10100" x="4197350" y="5795963"/>
          <p14:tracePt t="10117" x="4197350" y="5803900"/>
          <p14:tracePt t="10204" x="4205288" y="5803900"/>
          <p14:tracePt t="10224" x="4214813" y="5813425"/>
          <p14:tracePt t="10234" x="4214813" y="5840413"/>
          <p14:tracePt t="10244" x="4224338" y="5857875"/>
          <p14:tracePt t="10254" x="4224338" y="5867400"/>
          <p14:tracePt t="10267" x="4232275" y="5875338"/>
          <p14:tracePt t="10283" x="4232275" y="5884863"/>
          <p14:tracePt t="10314" x="4232275" y="5875338"/>
          <p14:tracePt t="10324" x="4232275" y="5813425"/>
          <p14:tracePt t="10334" x="4232275" y="5715000"/>
          <p14:tracePt t="10350" x="4232275" y="5626100"/>
          <p14:tracePt t="10367" x="4232275" y="5537200"/>
          <p14:tracePt t="10383" x="4232275" y="5510213"/>
          <p14:tracePt t="10424" x="4232275" y="5562600"/>
          <p14:tracePt t="10434" x="4232275" y="5670550"/>
          <p14:tracePt t="10450" x="4241800" y="5768975"/>
          <p14:tracePt t="10467" x="4259263" y="5884863"/>
          <p14:tracePt t="10483" x="4259263" y="5919788"/>
          <p14:tracePt t="10500" x="4259263" y="5929313"/>
          <p14:tracePt t="10533" x="4259263" y="5830888"/>
          <p14:tracePt t="10550" x="4251325" y="5759450"/>
          <p14:tracePt t="10566" x="4241800" y="5680075"/>
          <p14:tracePt t="10584" x="4241800" y="5661025"/>
          <p14:tracePt t="10616" x="4241800" y="5680075"/>
          <p14:tracePt t="10633" x="4241800" y="5724525"/>
          <p14:tracePt t="10650" x="4276725" y="5840413"/>
          <p14:tracePt t="10666" x="4286250" y="5884863"/>
          <p14:tracePt t="10683" x="4286250" y="5894388"/>
          <p14:tracePt t="10700" x="4286250" y="5902325"/>
          <p14:tracePt t="10724" x="4286250" y="5848350"/>
          <p14:tracePt t="10734" x="4286250" y="5795963"/>
          <p14:tracePt t="10750" x="4286250" y="5751513"/>
          <p14:tracePt t="10766" x="4286250" y="5705475"/>
          <p14:tracePt t="10783" x="4286250" y="5697538"/>
          <p14:tracePt t="10816" x="4286250" y="5751513"/>
          <p14:tracePt t="10833" x="4286250" y="5822950"/>
          <p14:tracePt t="10850" x="4303713" y="5956300"/>
          <p14:tracePt t="10866" x="4313238" y="6000750"/>
          <p14:tracePt t="10883" x="4313238" y="6010275"/>
          <p14:tracePt t="10916" x="4313238" y="5911850"/>
          <p14:tracePt t="10933" x="4313238" y="5803900"/>
          <p14:tracePt t="10950" x="4313238" y="5670550"/>
          <p14:tracePt t="10966" x="4313238" y="5634038"/>
          <p14:tracePt t="11000" x="4313238" y="5653088"/>
          <p14:tracePt t="11016" x="4340225" y="5830888"/>
          <p14:tracePt t="11033" x="4367213" y="5956300"/>
          <p14:tracePt t="11050" x="4394200" y="6099175"/>
          <p14:tracePt t="11066" x="4402138" y="6143625"/>
          <p14:tracePt t="11083" x="4402138" y="6153150"/>
          <p14:tracePt t="11116" x="4402138" y="6126163"/>
          <p14:tracePt t="11133" x="4402138" y="6062663"/>
          <p14:tracePt t="11150" x="4402138" y="5973763"/>
          <p14:tracePt t="11166" x="4402138" y="5929313"/>
          <p14:tracePt t="11214" x="4402138" y="5956300"/>
          <p14:tracePt t="11225" x="4402138" y="5991225"/>
          <p14:tracePt t="11235" x="4402138" y="6037263"/>
          <p14:tracePt t="11250" x="4402138" y="6054725"/>
          <p14:tracePt t="11266" x="4402138" y="6072188"/>
          <p14:tracePt t="11283" x="4402138" y="6081713"/>
          <p14:tracePt t="11300" x="4402138" y="6089650"/>
          <p14:tracePt t="11455" x="4402138" y="6099175"/>
          <p14:tracePt t="11475" x="4402138" y="6116638"/>
          <p14:tracePt t="11615" x="4411663" y="6116638"/>
          <p14:tracePt t="11625" x="4419600" y="6116638"/>
          <p14:tracePt t="11645" x="4429125" y="6116638"/>
          <p14:tracePt t="11655" x="4429125" y="6126163"/>
          <p14:tracePt t="11825" x="4419600" y="6126163"/>
          <p14:tracePt t="11835" x="4411663" y="6126163"/>
          <p14:tracePt t="11845" x="4402138" y="6126163"/>
          <p14:tracePt t="11865" x="4394200" y="6126163"/>
          <p14:tracePt t="12065" x="4375150" y="6126163"/>
          <p14:tracePt t="12075" x="4367213" y="6126163"/>
          <p14:tracePt t="12085" x="4357688" y="6126163"/>
          <p14:tracePt t="12100" x="4348163" y="6126163"/>
          <p14:tracePt t="12255" x="4330700" y="6126163"/>
          <p14:tracePt t="12265" x="4322763" y="6116638"/>
          <p14:tracePt t="12275" x="4313238" y="6099175"/>
          <p14:tracePt t="12286" x="4286250" y="6089650"/>
          <p14:tracePt t="12300" x="4268788" y="6062663"/>
          <p14:tracePt t="12316" x="4241800" y="6045200"/>
          <p14:tracePt t="12333" x="4232275" y="6037263"/>
          <p14:tracePt t="12350" x="4224338" y="6037263"/>
          <p14:tracePt t="12545" x="4241800" y="6037263"/>
          <p14:tracePt t="12565" x="4251325" y="6037263"/>
          <p14:tracePt t="12585" x="4259263" y="6037263"/>
          <p14:tracePt t="12615" x="4268788" y="6037263"/>
          <p14:tracePt t="13106" x="4276725" y="6037263"/>
          <p14:tracePt t="13116" x="4295775" y="6037263"/>
          <p14:tracePt t="13126" x="4303713" y="6037263"/>
          <p14:tracePt t="13136" x="4322763" y="6037263"/>
          <p14:tracePt t="13150" x="4330700" y="6037263"/>
          <p14:tracePt t="13166" x="4348163" y="6037263"/>
          <p14:tracePt t="13183" x="4357688" y="6037263"/>
          <p14:tracePt t="13200" x="4367213" y="6037263"/>
          <p14:tracePt t="13376" x="4367213" y="6027738"/>
          <p14:tracePt t="13386" x="4367213" y="6010275"/>
          <p14:tracePt t="13396" x="4367213" y="5983288"/>
          <p14:tracePt t="13406" x="4367213" y="5956300"/>
          <p14:tracePt t="13416" x="4357688" y="5929313"/>
          <p14:tracePt t="13433" x="4357688" y="5902325"/>
          <p14:tracePt t="13450" x="4348163" y="5857875"/>
          <p14:tracePt t="13466" x="4348163" y="5830888"/>
          <p14:tracePt t="13483" x="4340225" y="5813425"/>
          <p14:tracePt t="13500" x="4340225" y="5803900"/>
          <p14:tracePt t="13636" x="4340225" y="5830888"/>
          <p14:tracePt t="13646" x="4340225" y="5857875"/>
          <p14:tracePt t="13656" x="4340225" y="5884863"/>
          <p14:tracePt t="13666" x="4340225" y="5911850"/>
          <p14:tracePt t="13683" x="4340225" y="5938838"/>
          <p14:tracePt t="13699" x="4340225" y="5965825"/>
          <p14:tracePt t="13716" x="4340225" y="5973763"/>
          <p14:tracePt t="13733" x="4340225" y="5983288"/>
          <p14:tracePt t="13846" x="4340225" y="5973763"/>
          <p14:tracePt t="13856" x="4340225" y="5956300"/>
          <p14:tracePt t="13866" x="4340225" y="5938838"/>
          <p14:tracePt t="13876" x="4340225" y="5911850"/>
          <p14:tracePt t="13886" x="4340225" y="5894388"/>
          <p14:tracePt t="13899" x="4340225" y="5875338"/>
          <p14:tracePt t="13916" x="4340225" y="5857875"/>
          <p14:tracePt t="13933" x="4340225" y="5848350"/>
          <p14:tracePt t="14007" x="4348163" y="5867400"/>
          <p14:tracePt t="14017" x="4367213" y="5894388"/>
          <p14:tracePt t="14027" x="4384675" y="5919788"/>
          <p14:tracePt t="14036" x="4394200" y="5938838"/>
          <p14:tracePt t="14049" x="4402138" y="5965825"/>
          <p14:tracePt t="14067" x="4411663" y="5973763"/>
          <p14:tracePt t="14083" x="4411663" y="5983288"/>
          <p14:tracePt t="14157" x="4419600" y="5956300"/>
          <p14:tracePt t="14167" x="4419600" y="5919788"/>
          <p14:tracePt t="14177" x="4419600" y="5875338"/>
          <p14:tracePt t="14186" x="4419600" y="5822950"/>
          <p14:tracePt t="14199" x="4419600" y="5751513"/>
          <p14:tracePt t="14216" x="4419600" y="5608638"/>
          <p14:tracePt t="14233" x="4419600" y="5545138"/>
          <p14:tracePt t="14249" x="4419600" y="5491163"/>
          <p14:tracePt t="14266" x="4419600" y="5473700"/>
          <p14:tracePt t="14327" x="4419600" y="5518150"/>
          <p14:tracePt t="14337" x="4419600" y="5589588"/>
          <p14:tracePt t="14347" x="4419600" y="5688013"/>
          <p14:tracePt t="14357" x="4411663" y="5786438"/>
          <p14:tracePt t="14367" x="4402138" y="5857875"/>
          <p14:tracePt t="14383" x="4402138" y="5902325"/>
          <p14:tracePt t="14399" x="4402138" y="5938838"/>
          <p14:tracePt t="14416" x="4402138" y="5946775"/>
          <p14:tracePt t="14449" x="4394200" y="5946775"/>
          <p14:tracePt t="14466" x="4384675" y="5902325"/>
          <p14:tracePt t="14483" x="4384675" y="5894388"/>
          <p14:tracePt t="14499" x="4384675" y="5875338"/>
          <p14:tracePt t="14637" x="4375150" y="5875338"/>
          <p14:tracePt t="14647" x="4375150" y="5867400"/>
          <p14:tracePt t="14717" x="4375150" y="5884863"/>
          <p14:tracePt t="14727" x="4394200" y="5938838"/>
          <p14:tracePt t="14737" x="4411663" y="6000750"/>
          <p14:tracePt t="14749" x="4411663" y="6027738"/>
          <p14:tracePt t="14767" x="4429125" y="6062663"/>
          <p14:tracePt t="14807" x="4438650" y="6027738"/>
          <p14:tracePt t="14818" x="4446588" y="5938838"/>
          <p14:tracePt t="14833" x="4456113" y="5857875"/>
          <p14:tracePt t="14849" x="4473575" y="5732463"/>
          <p14:tracePt t="14866" x="4518025" y="5670550"/>
          <p14:tracePt t="14883" x="4562475" y="5643563"/>
          <p14:tracePt t="14899" x="4724400" y="5626100"/>
          <p14:tracePt t="14916" x="4830763" y="5626100"/>
          <p14:tracePt t="14933" x="5054600" y="5680075"/>
          <p14:tracePt t="14949" x="5224463" y="5751513"/>
          <p14:tracePt t="14966" x="5330825" y="5786438"/>
          <p14:tracePt t="14983" x="5357813" y="5786438"/>
          <p14:tracePt t="14999" x="5384800" y="5795963"/>
          <p14:tracePt t="15033" x="5394325" y="5795963"/>
          <p14:tracePt t="15049" x="5402263" y="5776913"/>
          <p14:tracePt t="15066" x="5402263" y="5768975"/>
          <p14:tracePt t="15083" x="5411788" y="5741988"/>
          <p14:tracePt t="15099" x="5411788" y="5732463"/>
          <p14:tracePt t="15116" x="5411788" y="5724525"/>
          <p14:tracePt t="15747" x="5411788" y="5715000"/>
          <p14:tracePt t="15757" x="5419725" y="5715000"/>
          <p14:tracePt t="15768" x="5446713" y="5705475"/>
          <p14:tracePt t="15783" x="5483225" y="5705475"/>
          <p14:tracePt t="15799" x="5643563" y="5741988"/>
          <p14:tracePt t="15816" x="5741988" y="5813425"/>
          <p14:tracePt t="15833" x="5991225" y="6062663"/>
          <p14:tracePt t="15849" x="6205538" y="6323013"/>
          <p14:tracePt t="15866" x="6269038" y="6419850"/>
          <p14:tracePt t="15883" x="6340475" y="6527800"/>
          <p14:tracePt t="15899" x="6367463" y="6554788"/>
          <p14:tracePt t="16098" x="6375400" y="6554788"/>
          <p14:tracePt t="16108" x="6394450" y="6554788"/>
          <p14:tracePt t="16119" x="6419850" y="6554788"/>
          <p14:tracePt t="16133" x="6456363" y="6545263"/>
          <p14:tracePt t="16149" x="6562725" y="6500813"/>
          <p14:tracePt t="16166" x="6616700" y="6483350"/>
          <p14:tracePt t="16182" x="6697663" y="6438900"/>
          <p14:tracePt t="16199" x="6759575" y="6402388"/>
          <p14:tracePt t="16216" x="6777038" y="6384925"/>
          <p14:tracePt t="16232" x="6823075" y="6357938"/>
          <p14:tracePt t="16249" x="6858000" y="6348413"/>
          <p14:tracePt t="16266" x="6867525" y="6340475"/>
          <p14:tracePt t="16282" x="6894513" y="6340475"/>
          <p14:tracePt t="16316" x="6902450" y="6340475"/>
          <p14:tracePt t="16332" x="6911975" y="6340475"/>
          <p14:tracePt t="16368" x="6919913" y="6340475"/>
          <p14:tracePt t="16378" x="6929438" y="6340475"/>
          <p14:tracePt t="16398" x="6946900" y="6340475"/>
          <p14:tracePt t="16408" x="6946900" y="6330950"/>
          <p14:tracePt t="16418" x="6956425" y="6330950"/>
          <p14:tracePt t="16432" x="6973888" y="6330950"/>
          <p14:tracePt t="16449" x="6991350" y="6323013"/>
          <p14:tracePt t="16466" x="7000875" y="6313488"/>
          <p14:tracePt t="16482" x="7027863" y="6296025"/>
          <p14:tracePt t="16499" x="7045325" y="6286500"/>
          <p14:tracePt t="16516" x="7045325" y="6276975"/>
          <p14:tracePt t="16532" x="7054850" y="6276975"/>
          <p14:tracePt t="16549" x="7054850" y="6269038"/>
          <p14:tracePt t="16778" x="7072313" y="6269038"/>
          <p14:tracePt t="16798" x="7081838" y="6269038"/>
          <p14:tracePt t="16808" x="7089775" y="6276975"/>
          <p14:tracePt t="16818" x="7099300" y="6286500"/>
          <p14:tracePt t="16832" x="7108825" y="6286500"/>
          <p14:tracePt t="16849" x="7116763" y="6296025"/>
          <p14:tracePt t="16868" x="7116763" y="6303963"/>
          <p14:tracePt t="18299" x="7116763" y="6313488"/>
          <p14:tracePt t="18319" x="7126288" y="6323013"/>
          <p14:tracePt t="18329" x="7134225" y="6323013"/>
          <p14:tracePt t="18339" x="7134225" y="6330950"/>
          <p14:tracePt t="18349" x="7134225" y="6340475"/>
          <p14:tracePt t="18366" x="7143750" y="6340475"/>
          <p14:tracePt t="18382" x="7143750" y="6348413"/>
          <p14:tracePt t="18519" x="7143750" y="6330950"/>
          <p14:tracePt t="18539" x="7143750" y="6313488"/>
          <p14:tracePt t="18550" x="7143750" y="6303963"/>
          <p14:tracePt t="18569" x="7143750" y="6296025"/>
          <p14:tracePt t="18579" x="7143750" y="6286500"/>
          <p14:tracePt t="18679" x="7143750" y="6296025"/>
          <p14:tracePt t="18690" x="7143750" y="6313488"/>
          <p14:tracePt t="18700" x="7143750" y="6323013"/>
          <p14:tracePt t="18719" x="7143750" y="6330950"/>
          <p14:tracePt t="18739" x="7143750" y="6340475"/>
          <p14:tracePt t="19250" x="7134225" y="6340475"/>
          <p14:tracePt t="19270" x="7134225" y="6330950"/>
          <p14:tracePt t="19310" x="7134225" y="6323013"/>
          <p14:tracePt t="19450" x="7126288" y="6323013"/>
          <p14:tracePt t="19460" x="7116763" y="6323013"/>
          <p14:tracePt t="19480" x="7108825" y="6323013"/>
          <p14:tracePt t="19490" x="7099300" y="6323013"/>
          <p14:tracePt t="19501" x="7081838" y="6313488"/>
          <p14:tracePt t="19515" x="7072313" y="6296025"/>
          <p14:tracePt t="19532" x="7045325" y="6286500"/>
          <p14:tracePt t="19549" x="7027863" y="6276975"/>
          <p14:tracePt t="19565" x="7000875" y="6269038"/>
          <p14:tracePt t="19582" x="6965950" y="6259513"/>
          <p14:tracePt t="19599" x="6938963" y="6259513"/>
          <p14:tracePt t="19616" x="6875463" y="6259513"/>
          <p14:tracePt t="19632" x="6786563" y="6259513"/>
          <p14:tracePt t="19649" x="6742113" y="6269038"/>
          <p14:tracePt t="19651" x="6688138" y="6276975"/>
          <p14:tracePt t="19665" x="6643688" y="6276975"/>
          <p14:tracePt t="19682" x="6537325" y="6296025"/>
          <p14:tracePt t="19699" x="6500813" y="6296025"/>
          <p14:tracePt t="19715" x="6419850" y="6303963"/>
          <p14:tracePt t="19732" x="6357938" y="6303963"/>
          <p14:tracePt t="19749" x="6330950" y="6303963"/>
          <p14:tracePt t="19765" x="6276975" y="6303963"/>
          <p14:tracePt t="19782" x="6242050" y="6296025"/>
          <p14:tracePt t="19799" x="6232525" y="6296025"/>
          <p14:tracePt t="19815" x="6205538" y="6296025"/>
          <p14:tracePt t="19832" x="6197600" y="6296025"/>
          <p14:tracePt t="20231" x="6180138" y="6296025"/>
          <p14:tracePt t="20241" x="6143625" y="6296025"/>
          <p14:tracePt t="20251" x="6108700" y="6296025"/>
          <p14:tracePt t="20265" x="6054725" y="6296025"/>
          <p14:tracePt t="20282" x="5965825" y="6296025"/>
          <p14:tracePt t="20299" x="5902325" y="6296025"/>
          <p14:tracePt t="20316" x="5813425" y="6286500"/>
          <p14:tracePt t="20332" x="5751513" y="6269038"/>
          <p14:tracePt t="20349" x="5724525" y="6269038"/>
          <p14:tracePt t="20365" x="5680075" y="6259513"/>
          <p14:tracePt t="20382" x="5661025" y="6259513"/>
          <p14:tracePt t="20399" x="5643563" y="6251575"/>
          <p14:tracePt t="20415" x="5634038" y="6251575"/>
          <p14:tracePt t="20432" x="5616575" y="6251575"/>
          <p14:tracePt t="20449" x="5608638" y="6251575"/>
          <p14:tracePt t="20465" x="5589588" y="6251575"/>
          <p14:tracePt t="20482" x="5572125" y="6251575"/>
          <p14:tracePt t="20499" x="5562600" y="6251575"/>
          <p14:tracePt t="20515" x="5545138" y="6251575"/>
          <p14:tracePt t="20532" x="5527675" y="6251575"/>
          <p14:tracePt t="20565" x="5500688" y="6251575"/>
          <p14:tracePt t="20582" x="5483225" y="6251575"/>
          <p14:tracePt t="20599" x="5473700" y="6251575"/>
          <p14:tracePt t="20615" x="5456238" y="6251575"/>
          <p14:tracePt t="20632" x="5438775" y="6251575"/>
          <p14:tracePt t="20649" x="5438775" y="6259513"/>
          <p14:tracePt t="20651" x="5429250" y="6259513"/>
          <p14:tracePt t="20691" x="5419725" y="6259513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450" t="27770" r="36579" b="9437"/>
          <a:stretch/>
        </p:blipFill>
        <p:spPr>
          <a:xfrm>
            <a:off x="3224462" y="385011"/>
            <a:ext cx="4315327" cy="610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7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210"/>
    </mc:Choice>
    <mc:Fallback xmlns="">
      <p:transition advTm="502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09" x="5411788" y="6251575"/>
          <p14:tracePt t="2419" x="5394325" y="6232525"/>
          <p14:tracePt t="2429" x="5375275" y="6180138"/>
          <p14:tracePt t="2439" x="5313363" y="6089650"/>
          <p14:tracePt t="2449" x="5232400" y="5956300"/>
          <p14:tracePt t="2463" x="5108575" y="5741988"/>
          <p14:tracePt t="2480" x="4884738" y="5348288"/>
          <p14:tracePt t="2497" x="4768850" y="5108575"/>
          <p14:tracePt t="2513" x="4608513" y="4687888"/>
          <p14:tracePt t="2530" x="4510088" y="4384675"/>
          <p14:tracePt t="2547" x="4500563" y="4276725"/>
          <p14:tracePt t="2563" x="4491038" y="4125913"/>
          <p14:tracePt t="2580" x="4500563" y="4000500"/>
          <p14:tracePt t="2597" x="4527550" y="3938588"/>
          <p14:tracePt t="2613" x="4608513" y="3822700"/>
          <p14:tracePt t="2630" x="4714875" y="3705225"/>
          <p14:tracePt t="2647" x="4768850" y="3660775"/>
          <p14:tracePt t="2663" x="4875213" y="3581400"/>
          <p14:tracePt t="2680" x="4965700" y="3527425"/>
          <p14:tracePt t="2900" x="4983163" y="3509963"/>
          <p14:tracePt t="2910" x="5027613" y="3446463"/>
          <p14:tracePt t="2920" x="5116513" y="3303588"/>
          <p14:tracePt t="2930" x="5286375" y="3036888"/>
          <p14:tracePt t="2946" x="5456238" y="2768600"/>
          <p14:tracePt t="2963" x="5751513" y="2330450"/>
          <p14:tracePt t="2980" x="5991225" y="1990725"/>
          <p14:tracePt t="2996" x="6072188" y="1847850"/>
          <p14:tracePt t="3013" x="6170613" y="1670050"/>
          <p14:tracePt t="3030" x="6224588" y="1571625"/>
          <p14:tracePt t="3046" x="6224588" y="1544638"/>
          <p14:tracePt t="3063" x="6232525" y="1527175"/>
          <p14:tracePt t="3320" x="6242050" y="1527175"/>
          <p14:tracePt t="3331" x="6259513" y="1527175"/>
          <p14:tracePt t="3340" x="6286500" y="1527175"/>
          <p14:tracePt t="3350" x="6313488" y="1517650"/>
          <p14:tracePt t="3363" x="6330950" y="1517650"/>
          <p14:tracePt t="3380" x="6384925" y="1509713"/>
          <p14:tracePt t="3396" x="6402388" y="1500188"/>
          <p14:tracePt t="3413" x="6419850" y="1500188"/>
          <p14:tracePt t="3430" x="6429375" y="1500188"/>
          <p14:tracePt t="3446" x="6438900" y="1482725"/>
          <p14:tracePt t="3463" x="6465888" y="1384300"/>
          <p14:tracePt t="3480" x="6473825" y="1312863"/>
          <p14:tracePt t="3496" x="6491288" y="1125538"/>
          <p14:tracePt t="3513" x="6491288" y="1000125"/>
          <p14:tracePt t="3530" x="6500813" y="938213"/>
          <p14:tracePt t="3563" x="6500813" y="928688"/>
          <p14:tracePt t="3581" x="6500813" y="946150"/>
          <p14:tracePt t="3596" x="6500813" y="1036638"/>
          <p14:tracePt t="3613" x="6500813" y="1544638"/>
          <p14:tracePt t="3630" x="6500813" y="1938338"/>
          <p14:tracePt t="3646" x="6500813" y="2081213"/>
          <p14:tracePt t="3663" x="6500813" y="2224088"/>
          <p14:tracePt t="3680" x="6500813" y="2276475"/>
          <p14:tracePt t="3713" x="6500813" y="2241550"/>
          <p14:tracePt t="3730" x="6500813" y="2170113"/>
          <p14:tracePt t="3746" x="6500813" y="2054225"/>
          <p14:tracePt t="3763" x="6500813" y="2000250"/>
          <p14:tracePt t="3780" x="6500813" y="1982788"/>
          <p14:tracePt t="3813" x="6500813" y="1990725"/>
          <p14:tracePt t="3830" x="6527800" y="2133600"/>
          <p14:tracePt t="3846" x="6537325" y="2224088"/>
          <p14:tracePt t="3863" x="6545263" y="2347913"/>
          <p14:tracePt t="3880" x="6545263" y="2384425"/>
          <p14:tracePt t="3913" x="6545263" y="2347913"/>
          <p14:tracePt t="3930" x="6545263" y="2251075"/>
          <p14:tracePt t="3946" x="6545263" y="2108200"/>
          <p14:tracePt t="3963" x="6545263" y="2044700"/>
          <p14:tracePt t="3980" x="6545263" y="2036763"/>
          <p14:tracePt t="3996" x="6554788" y="2027238"/>
          <p14:tracePt t="4041" x="6562725" y="2036763"/>
          <p14:tracePt t="4051" x="6562725" y="2062163"/>
          <p14:tracePt t="4063" x="6572250" y="2089150"/>
          <p14:tracePt t="4080" x="6572250" y="2116138"/>
          <p14:tracePt t="4096" x="6572250" y="2125663"/>
          <p14:tracePt t="4131" x="6572250" y="2089150"/>
          <p14:tracePt t="4146" x="6572250" y="2054225"/>
          <p14:tracePt t="4163" x="6581775" y="2009775"/>
          <p14:tracePt t="4180" x="6581775" y="2000250"/>
          <p14:tracePt t="4196" x="6581775" y="1990725"/>
          <p14:tracePt t="4221" x="6581775" y="2009775"/>
          <p14:tracePt t="4232" x="6581775" y="2062163"/>
          <p14:tracePt t="4246" x="6581775" y="2152650"/>
          <p14:tracePt t="4263" x="6572250" y="2259013"/>
          <p14:tracePt t="4280" x="6562725" y="2286000"/>
          <p14:tracePt t="4296" x="6562725" y="2295525"/>
          <p14:tracePt t="4313" x="6545263" y="2251075"/>
          <p14:tracePt t="4330" x="6545263" y="2089150"/>
          <p14:tracePt t="4346" x="6537325" y="1768475"/>
          <p14:tracePt t="4363" x="6537325" y="1633538"/>
          <p14:tracePt t="4380" x="6537325" y="1616075"/>
          <p14:tracePt t="4413" x="6537325" y="1652588"/>
          <p14:tracePt t="4430" x="6545263" y="1758950"/>
          <p14:tracePt t="4446" x="6562725" y="2187575"/>
          <p14:tracePt t="4463" x="6572250" y="2411413"/>
          <p14:tracePt t="4480" x="6572250" y="2473325"/>
          <p14:tracePt t="4496" x="6572250" y="2509838"/>
          <p14:tracePt t="4530" x="6562725" y="2411413"/>
          <p14:tracePt t="4546" x="6527800" y="1776413"/>
          <p14:tracePt t="4563" x="6510338" y="1374775"/>
          <p14:tracePt t="4580" x="6510338" y="1303338"/>
          <p14:tracePt t="4596" x="6510338" y="1250950"/>
          <p14:tracePt t="4613" x="6510338" y="1241425"/>
          <p14:tracePt t="4646" x="6510338" y="1411288"/>
          <p14:tracePt t="4663" x="6510338" y="1830388"/>
          <p14:tracePt t="4680" x="6510338" y="2009775"/>
          <p14:tracePt t="4696" x="6510338" y="2160588"/>
          <p14:tracePt t="4713" x="6510338" y="2187575"/>
          <p14:tracePt t="4746" x="6491288" y="2108200"/>
          <p14:tracePt t="4763" x="6456363" y="1581150"/>
          <p14:tracePt t="4780" x="6456363" y="1428750"/>
          <p14:tracePt t="4796" x="6456363" y="1285875"/>
          <p14:tracePt t="4813" x="6456363" y="1250950"/>
          <p14:tracePt t="4846" x="6465888" y="1285875"/>
          <p14:tracePt t="4863" x="6572250" y="1581150"/>
          <p14:tracePt t="4880" x="6626225" y="1795463"/>
          <p14:tracePt t="4896" x="6661150" y="2017713"/>
          <p14:tracePt t="4913" x="6670675" y="2098675"/>
          <p14:tracePt t="4946" x="6670675" y="2062163"/>
          <p14:tracePt t="4963" x="6670675" y="1643063"/>
          <p14:tracePt t="4979" x="6670675" y="1527175"/>
          <p14:tracePt t="4996" x="6670675" y="1393825"/>
          <p14:tracePt t="5013" x="6670675" y="1366838"/>
          <p14:tracePt t="5030" x="6670675" y="1357313"/>
          <p14:tracePt t="5063" x="6670675" y="1428750"/>
          <p14:tracePt t="5080" x="6670675" y="1500188"/>
          <p14:tracePt t="5096" x="6680200" y="1581150"/>
          <p14:tracePt t="5113" x="6680200" y="1608138"/>
          <p14:tracePt t="5129" x="6680200" y="1616075"/>
          <p14:tracePt t="5163" x="6680200" y="1608138"/>
          <p14:tracePt t="5180" x="6680200" y="1581150"/>
          <p14:tracePt t="5196" x="6670675" y="1554163"/>
          <p14:tracePt t="5213" x="6661150" y="1544638"/>
          <p14:tracePt t="5230" x="6661150" y="1536700"/>
          <p14:tracePt t="5282" x="6661150" y="1544638"/>
          <p14:tracePt t="5292" x="6661150" y="1554163"/>
          <p14:tracePt t="5312" x="6661150" y="1562100"/>
          <p14:tracePt t="5412" x="6661150" y="1554163"/>
          <p14:tracePt t="5422" x="6661150" y="1544638"/>
          <p14:tracePt t="5432" x="6661150" y="1536700"/>
          <p14:tracePt t="5512" x="6661150" y="1527175"/>
          <p14:tracePt t="5612" x="6653213" y="1527175"/>
          <p14:tracePt t="5642" x="6643688" y="1527175"/>
          <p14:tracePt t="5652" x="6634163" y="1527175"/>
          <p14:tracePt t="5662" x="6626225" y="1527175"/>
          <p14:tracePt t="5672" x="6616700" y="1527175"/>
          <p14:tracePt t="5682" x="6608763" y="1527175"/>
          <p14:tracePt t="5696" x="6599238" y="1527175"/>
          <p14:tracePt t="5713" x="6581775" y="1527175"/>
          <p14:tracePt t="5729" x="6572250" y="1527175"/>
          <p14:tracePt t="5746" x="6545263" y="1527175"/>
          <p14:tracePt t="5763" x="6518275" y="1527175"/>
          <p14:tracePt t="5779" x="6510338" y="1527175"/>
          <p14:tracePt t="5796" x="6491288" y="1527175"/>
          <p14:tracePt t="5813" x="6483350" y="1527175"/>
          <p14:tracePt t="5846" x="6465888" y="1527175"/>
          <p14:tracePt t="5863" x="6456363" y="1527175"/>
          <p14:tracePt t="5879" x="6446838" y="1527175"/>
          <p14:tracePt t="5913" x="6429375" y="1527175"/>
          <p14:tracePt t="6173" x="6419850" y="1527175"/>
          <p14:tracePt t="6183" x="6394450" y="1527175"/>
          <p14:tracePt t="6193" x="6367463" y="1527175"/>
          <p14:tracePt t="6203" x="6340475" y="1517650"/>
          <p14:tracePt t="6213" x="6303963" y="1509713"/>
          <p14:tracePt t="6229" x="6251575" y="1500188"/>
          <p14:tracePt t="6246" x="6161088" y="1500188"/>
          <p14:tracePt t="6263" x="6089650" y="1482725"/>
          <p14:tracePt t="6279" x="6062663" y="1482725"/>
          <p14:tracePt t="6296" x="6010275" y="1473200"/>
          <p14:tracePt t="6313" x="5965825" y="1473200"/>
          <p14:tracePt t="6329" x="5956300" y="1473200"/>
          <p14:tracePt t="6346" x="5938838" y="1473200"/>
          <p14:tracePt t="6363" x="5929313" y="1473200"/>
          <p14:tracePt t="6663" x="5911850" y="1473200"/>
          <p14:tracePt t="6673" x="5875338" y="1473200"/>
          <p14:tracePt t="6683" x="5822950" y="1473200"/>
          <p14:tracePt t="6696" x="5751513" y="1473200"/>
          <p14:tracePt t="6713" x="5670550" y="1473200"/>
          <p14:tracePt t="6729" x="5491163" y="1482725"/>
          <p14:tracePt t="6746" x="5313363" y="1482725"/>
          <p14:tracePt t="6763" x="5224463" y="1482725"/>
          <p14:tracePt t="6779" x="5072063" y="1482725"/>
          <p14:tracePt t="6796" x="4929188" y="1482725"/>
          <p14:tracePt t="6813" x="4830763" y="1482725"/>
          <p14:tracePt t="6829" x="4795838" y="1482725"/>
          <p14:tracePt t="6846" x="4751388" y="1482725"/>
          <p14:tracePt t="6863" x="4714875" y="1482725"/>
          <p14:tracePt t="6896" x="4705350" y="1482725"/>
          <p14:tracePt t="7123" x="4724400" y="1482725"/>
          <p14:tracePt t="7133" x="4741863" y="1482725"/>
          <p14:tracePt t="7143" x="4776788" y="1482725"/>
          <p14:tracePt t="7154" x="4840288" y="1482725"/>
          <p14:tracePt t="7164" x="4902200" y="1482725"/>
          <p14:tracePt t="7179" x="4991100" y="1490663"/>
          <p14:tracePt t="7196" x="5197475" y="1527175"/>
          <p14:tracePt t="7213" x="5429250" y="1589088"/>
          <p14:tracePt t="7229" x="5545138" y="1616075"/>
          <p14:tracePt t="7246" x="5776913" y="1652588"/>
          <p14:tracePt t="7263" x="5956300" y="1679575"/>
          <p14:tracePt t="7279" x="6045200" y="1679575"/>
          <p14:tracePt t="7296" x="6161088" y="1679575"/>
          <p14:tracePt t="7313" x="6232525" y="1679575"/>
          <p14:tracePt t="7329" x="6269038" y="1679575"/>
          <p14:tracePt t="7346" x="6313488" y="1679575"/>
          <p14:tracePt t="7362" x="6340475" y="1679575"/>
          <p14:tracePt t="7379" x="6367463" y="1679575"/>
          <p14:tracePt t="7396" x="6384925" y="1679575"/>
          <p14:tracePt t="7413" x="6394450" y="1679575"/>
          <p14:tracePt t="7429" x="6402388" y="1679575"/>
          <p14:tracePt t="7446" x="6402388" y="1687513"/>
          <p14:tracePt t="7494" x="6411913" y="1687513"/>
          <p14:tracePt t="7614" x="6411913" y="1697038"/>
          <p14:tracePt t="7624" x="6419850" y="1704975"/>
          <p14:tracePt t="7644" x="6419850" y="1714500"/>
          <p14:tracePt t="7654" x="6429375" y="1714500"/>
          <p14:tracePt t="7664" x="6429375" y="1724025"/>
          <p14:tracePt t="7984" x="6438900" y="1724025"/>
          <p14:tracePt t="7994" x="6446838" y="1724025"/>
          <p14:tracePt t="8004" x="6465888" y="1731963"/>
          <p14:tracePt t="8015" x="6473825" y="1731963"/>
          <p14:tracePt t="8029" x="6491288" y="1741488"/>
          <p14:tracePt t="8046" x="6510338" y="1751013"/>
          <p14:tracePt t="8062" x="6518275" y="1751013"/>
          <p14:tracePt t="8079" x="6527800" y="1751013"/>
          <p14:tracePt t="8115" x="6527800" y="1758950"/>
          <p14:tracePt t="8144" x="6518275" y="1758950"/>
          <p14:tracePt t="8154" x="6510338" y="1758950"/>
          <p14:tracePt t="8165" x="6491288" y="1758950"/>
          <p14:tracePt t="8179" x="6473825" y="1758950"/>
          <p14:tracePt t="8196" x="6429375" y="1758950"/>
          <p14:tracePt t="8212" x="6402388" y="1758950"/>
          <p14:tracePt t="8229" x="6357938" y="1758950"/>
          <p14:tracePt t="8246" x="6323013" y="1758950"/>
          <p14:tracePt t="8263" x="6303963" y="1758950"/>
          <p14:tracePt t="8279" x="6276975" y="1758950"/>
          <p14:tracePt t="8296" x="6242050" y="1758950"/>
          <p14:tracePt t="8312" x="6224588" y="1758950"/>
          <p14:tracePt t="8329" x="6188075" y="1758950"/>
          <p14:tracePt t="8346" x="6143625" y="1768475"/>
          <p14:tracePt t="8362" x="6134100" y="1768475"/>
          <p14:tracePt t="8379" x="6108700" y="1776413"/>
          <p14:tracePt t="8396" x="6081713" y="1785938"/>
          <p14:tracePt t="8412" x="6062663" y="1785938"/>
          <p14:tracePt t="8429" x="6037263" y="1795463"/>
          <p14:tracePt t="8446" x="6010275" y="1803400"/>
          <p14:tracePt t="8462" x="5991225" y="1803400"/>
          <p14:tracePt t="8479" x="5973763" y="1803400"/>
          <p14:tracePt t="8496" x="5965825" y="1803400"/>
          <p14:tracePt t="8529" x="5956300" y="1803400"/>
          <p14:tracePt t="8575" x="5946775" y="1803400"/>
          <p14:tracePt t="8585" x="5938838" y="1803400"/>
          <p14:tracePt t="8605" x="5929313" y="1803400"/>
          <p14:tracePt t="8615" x="5911850" y="1812925"/>
          <p14:tracePt t="8625" x="5902325" y="1812925"/>
          <p14:tracePt t="8635" x="5884863" y="1812925"/>
          <p14:tracePt t="8646" x="5875338" y="1812925"/>
          <p14:tracePt t="8662" x="5848350" y="1812925"/>
          <p14:tracePt t="8679" x="5813425" y="1822450"/>
          <p14:tracePt t="8696" x="5776913" y="1822450"/>
          <p14:tracePt t="8712" x="5759450" y="1822450"/>
          <p14:tracePt t="8729" x="5715000" y="1830388"/>
          <p14:tracePt t="8746" x="5688013" y="1830388"/>
          <p14:tracePt t="8762" x="5670550" y="1830388"/>
          <p14:tracePt t="8779" x="5626100" y="1839913"/>
          <p14:tracePt t="8796" x="5599113" y="1839913"/>
          <p14:tracePt t="8813" x="5581650" y="1839913"/>
          <p14:tracePt t="8829" x="5545138" y="1847850"/>
          <p14:tracePt t="8846" x="5500688" y="1847850"/>
          <p14:tracePt t="8862" x="5483225" y="1847850"/>
          <p14:tracePt t="8879" x="5446713" y="1847850"/>
          <p14:tracePt t="8896" x="5411788" y="1847850"/>
          <p14:tracePt t="8912" x="5394325" y="1847850"/>
          <p14:tracePt t="8929" x="5367338" y="1847850"/>
          <p14:tracePt t="8946" x="5330825" y="1847850"/>
          <p14:tracePt t="8962" x="5322888" y="1847850"/>
          <p14:tracePt t="8979" x="5303838" y="1847850"/>
          <p14:tracePt t="8996" x="5286375" y="1847850"/>
          <p14:tracePt t="9029" x="5276850" y="1847850"/>
          <p14:tracePt t="9046" x="5268913" y="1847850"/>
          <p14:tracePt t="9062" x="5259388" y="1847850"/>
          <p14:tracePt t="9085" x="5251450" y="1847850"/>
          <p14:tracePt t="9525" x="5259388" y="1847850"/>
          <p14:tracePt t="9545" x="5268913" y="1847850"/>
          <p14:tracePt t="9555" x="5276850" y="1839913"/>
          <p14:tracePt t="9565" x="5286375" y="1830388"/>
          <p14:tracePt t="9579" x="5295900" y="1830388"/>
          <p14:tracePt t="9596" x="5313363" y="1822450"/>
          <p14:tracePt t="9612" x="5322888" y="1822450"/>
          <p14:tracePt t="9629" x="5340350" y="1803400"/>
          <p14:tracePt t="9646" x="5357813" y="1795463"/>
          <p14:tracePt t="9662" x="5384800" y="1785938"/>
          <p14:tracePt t="9679" x="5419725" y="1776413"/>
          <p14:tracePt t="9696" x="5491163" y="1751013"/>
          <p14:tracePt t="9712" x="5518150" y="1751013"/>
          <p14:tracePt t="9729" x="5608638" y="1724025"/>
          <p14:tracePt t="9746" x="5697538" y="1704975"/>
          <p14:tracePt t="9762" x="5741988" y="1697038"/>
          <p14:tracePt t="9779" x="5867400" y="1679575"/>
          <p14:tracePt t="9796" x="5973763" y="1679575"/>
          <p14:tracePt t="9813" x="6037263" y="1679575"/>
          <p14:tracePt t="9829" x="6143625" y="1679575"/>
          <p14:tracePt t="9846" x="6276975" y="1679575"/>
          <p14:tracePt t="9862" x="6340475" y="1679575"/>
          <p14:tracePt t="9879" x="6446838" y="1697038"/>
          <p14:tracePt t="9895" x="6554788" y="1724025"/>
          <p14:tracePt t="9912" x="6589713" y="1741488"/>
          <p14:tracePt t="9929" x="6670675" y="1758950"/>
          <p14:tracePt t="9946" x="6724650" y="1776413"/>
          <p14:tracePt t="9962" x="6742113" y="1776413"/>
          <p14:tracePt t="9979" x="6777038" y="1795463"/>
          <p14:tracePt t="9995" x="6796088" y="1803400"/>
          <p14:tracePt t="10012" x="6796088" y="1812925"/>
          <p14:tracePt t="10029" x="6813550" y="1812925"/>
          <p14:tracePt t="10045" x="6823075" y="1822450"/>
          <p14:tracePt t="10062" x="6831013" y="1822450"/>
          <p14:tracePt t="10079" x="6840538" y="1830388"/>
          <p14:tracePt t="10096" x="6858000" y="1839913"/>
          <p14:tracePt t="10112" x="6867525" y="1857375"/>
          <p14:tracePt t="10129" x="6894513" y="1866900"/>
          <p14:tracePt t="10145" x="6919913" y="1893888"/>
          <p14:tracePt t="10162" x="6929438" y="1901825"/>
          <p14:tracePt t="10179" x="6956425" y="1928813"/>
          <p14:tracePt t="10196" x="6983413" y="1946275"/>
          <p14:tracePt t="10212" x="6983413" y="1955800"/>
          <p14:tracePt t="10229" x="6991350" y="1965325"/>
          <p14:tracePt t="10245" x="7000875" y="1965325"/>
          <p14:tracePt t="10262" x="7000875" y="1973263"/>
          <p14:tracePt t="10295" x="7000875" y="1982788"/>
          <p14:tracePt t="10312" x="7000875" y="1990725"/>
          <p14:tracePt t="10329" x="7000875" y="2017713"/>
          <p14:tracePt t="10345" x="7000875" y="2036763"/>
          <p14:tracePt t="10362" x="6983413" y="2062163"/>
          <p14:tracePt t="10379" x="6956425" y="2089150"/>
          <p14:tracePt t="10396" x="6929438" y="2116138"/>
          <p14:tracePt t="10412" x="6911975" y="2125663"/>
          <p14:tracePt t="10429" x="6884988" y="2133600"/>
          <p14:tracePt t="10446" x="6858000" y="2143125"/>
          <p14:tracePt t="10448" x="6848475" y="2143125"/>
          <p14:tracePt t="10462" x="6831013" y="2143125"/>
          <p14:tracePt t="10479" x="6804025" y="2143125"/>
          <p14:tracePt t="10496" x="6786563" y="2143125"/>
          <p14:tracePt t="10512" x="6777038" y="2143125"/>
          <p14:tracePt t="10529" x="6769100" y="2143125"/>
          <p14:tracePt t="10546" x="6769100" y="2133600"/>
          <p14:tracePt t="10562" x="6759575" y="2133600"/>
          <p14:tracePt t="10906" x="6742113" y="2133600"/>
          <p14:tracePt t="10916" x="6724650" y="2133600"/>
          <p14:tracePt t="10926" x="6697663" y="2133600"/>
          <p14:tracePt t="10936" x="6661150" y="2133600"/>
          <p14:tracePt t="10947" x="6599238" y="2133600"/>
          <p14:tracePt t="10962" x="6545263" y="2143125"/>
          <p14:tracePt t="10979" x="6411913" y="2152650"/>
          <p14:tracePt t="10996" x="6296025" y="2152650"/>
          <p14:tracePt t="11012" x="6224588" y="2152650"/>
          <p14:tracePt t="11029" x="6116638" y="2152650"/>
          <p14:tracePt t="11046" x="6037263" y="2152650"/>
          <p14:tracePt t="11062" x="6010275" y="2152650"/>
          <p14:tracePt t="11079" x="5965825" y="2143125"/>
          <p14:tracePt t="11096" x="5938838" y="2143125"/>
          <p14:tracePt t="11112" x="5911850" y="2133600"/>
          <p14:tracePt t="11129" x="5894388" y="2133600"/>
          <p14:tracePt t="11146" x="5884863" y="2133600"/>
          <p14:tracePt t="11162" x="5857875" y="2125663"/>
          <p14:tracePt t="11179" x="5830888" y="2125663"/>
          <p14:tracePt t="11196" x="5803900" y="2125663"/>
          <p14:tracePt t="11212" x="5795963" y="2125663"/>
          <p14:tracePt t="11229" x="5759450" y="2125663"/>
          <p14:tracePt t="11245" x="5741988" y="2125663"/>
          <p14:tracePt t="11262" x="5697538" y="2125663"/>
          <p14:tracePt t="11279" x="5661025" y="2125663"/>
          <p14:tracePt t="11295" x="5643563" y="2133600"/>
          <p14:tracePt t="11312" x="5608638" y="2143125"/>
          <p14:tracePt t="11329" x="5581650" y="2143125"/>
          <p14:tracePt t="11345" x="5562600" y="2152650"/>
          <p14:tracePt t="11362" x="5537200" y="2160588"/>
          <p14:tracePt t="11379" x="5500688" y="2160588"/>
          <p14:tracePt t="11395" x="5491163" y="2170113"/>
          <p14:tracePt t="11412" x="5456238" y="2179638"/>
          <p14:tracePt t="11429" x="5429250" y="2187575"/>
          <p14:tracePt t="11445" x="5419725" y="2187575"/>
          <p14:tracePt t="11448" x="5402263" y="2187575"/>
          <p14:tracePt t="11462" x="5394325" y="2187575"/>
          <p14:tracePt t="11479" x="5375275" y="2187575"/>
          <p14:tracePt t="11495" x="5357813" y="2187575"/>
          <p14:tracePt t="11512" x="5330825" y="2187575"/>
          <p14:tracePt t="11529" x="5295900" y="2187575"/>
          <p14:tracePt t="11546" x="5286375" y="2187575"/>
          <p14:tracePt t="11562" x="5268913" y="2187575"/>
          <p14:tracePt t="11596" x="5259388" y="2187575"/>
          <p14:tracePt t="11757" x="5276850" y="2187575"/>
          <p14:tracePt t="11767" x="5295900" y="2187575"/>
          <p14:tracePt t="11777" x="5313363" y="2187575"/>
          <p14:tracePt t="11787" x="5340350" y="2187575"/>
          <p14:tracePt t="11798" x="5375275" y="2187575"/>
          <p14:tracePt t="11812" x="5419725" y="2187575"/>
          <p14:tracePt t="11829" x="5510213" y="2187575"/>
          <p14:tracePt t="11845" x="5572125" y="2179638"/>
          <p14:tracePt t="11862" x="5697538" y="2143125"/>
          <p14:tracePt t="11879" x="5857875" y="2098675"/>
          <p14:tracePt t="11895" x="5946775" y="2071688"/>
          <p14:tracePt t="11912" x="6099175" y="2036763"/>
          <p14:tracePt t="11929" x="6276975" y="1982788"/>
          <p14:tracePt t="11945" x="6357938" y="1955800"/>
          <p14:tracePt t="11947" x="6438900" y="1938338"/>
          <p14:tracePt t="11962" x="6510338" y="1919288"/>
          <p14:tracePt t="11979" x="6643688" y="1901825"/>
          <p14:tracePt t="11995" x="6705600" y="1901825"/>
          <p14:tracePt t="12012" x="6813550" y="1901825"/>
          <p14:tracePt t="12029" x="6911975" y="1911350"/>
          <p14:tracePt t="12045" x="6965950" y="1928813"/>
          <p14:tracePt t="12062" x="7045325" y="1965325"/>
          <p14:tracePt t="12079" x="7108825" y="2009775"/>
          <p14:tracePt t="12095" x="7126288" y="2027238"/>
          <p14:tracePt t="12112" x="7170738" y="2062163"/>
          <p14:tracePt t="12129" x="7197725" y="2098675"/>
          <p14:tracePt t="12145" x="7205663" y="2116138"/>
          <p14:tracePt t="12162" x="7224713" y="2160588"/>
          <p14:tracePt t="12179" x="7242175" y="2187575"/>
          <p14:tracePt t="12195" x="7242175" y="2214563"/>
          <p14:tracePt t="12212" x="7242175" y="2241550"/>
          <p14:tracePt t="12229" x="7242175" y="2268538"/>
          <p14:tracePt t="12245" x="7242175" y="2286000"/>
          <p14:tracePt t="12262" x="7232650" y="2312988"/>
          <p14:tracePt t="12279" x="7215188" y="2339975"/>
          <p14:tracePt t="12295" x="7197725" y="2347913"/>
          <p14:tracePt t="12312" x="7161213" y="2374900"/>
          <p14:tracePt t="12329" x="7099300" y="2374900"/>
          <p14:tracePt t="12345" x="7072313" y="2374900"/>
          <p14:tracePt t="12362" x="6991350" y="2374900"/>
          <p14:tracePt t="12379" x="6911975" y="2357438"/>
          <p14:tracePt t="12395" x="6875463" y="2339975"/>
          <p14:tracePt t="12412" x="6813550" y="2312988"/>
          <p14:tracePt t="12429" x="6759575" y="2286000"/>
          <p14:tracePt t="12445" x="6732588" y="2276475"/>
          <p14:tracePt t="12448" x="6724650" y="2268538"/>
          <p14:tracePt t="12462" x="6697663" y="2268538"/>
          <p14:tracePt t="12479" x="6680200" y="2251075"/>
          <p14:tracePt t="12495" x="6670675" y="2251075"/>
          <p14:tracePt t="12512" x="6661150" y="2251075"/>
          <p14:tracePt t="12545" x="6653213" y="2251075"/>
          <p14:tracePt t="12938" x="6643688" y="2251075"/>
          <p14:tracePt t="12948" x="6626225" y="2251075"/>
          <p14:tracePt t="12958" x="6599238" y="2251075"/>
          <p14:tracePt t="12968" x="6572250" y="2251075"/>
          <p14:tracePt t="12978" x="6545263" y="2251075"/>
          <p14:tracePt t="12995" x="6510338" y="2251075"/>
          <p14:tracePt t="13012" x="6429375" y="2251075"/>
          <p14:tracePt t="13029" x="6367463" y="2251075"/>
          <p14:tracePt t="13045" x="6330950" y="2251075"/>
          <p14:tracePt t="13062" x="6269038" y="2251075"/>
          <p14:tracePt t="13078" x="6224588" y="2251075"/>
          <p14:tracePt t="13095" x="6197600" y="2251075"/>
          <p14:tracePt t="13112" x="6153150" y="2251075"/>
          <p14:tracePt t="13129" x="6116638" y="2251075"/>
          <p14:tracePt t="13145" x="6099175" y="2251075"/>
          <p14:tracePt t="13162" x="6062663" y="2251075"/>
          <p14:tracePt t="13178" x="6027738" y="2251075"/>
          <p14:tracePt t="13195" x="6018213" y="2251075"/>
          <p14:tracePt t="13212" x="6000750" y="2251075"/>
          <p14:tracePt t="13245" x="5991225" y="2251075"/>
          <p14:tracePt t="13348" x="6018213" y="2251075"/>
          <p14:tracePt t="13358" x="6054725" y="2251075"/>
          <p14:tracePt t="13368" x="6108700" y="2251075"/>
          <p14:tracePt t="13378" x="6161088" y="2251075"/>
          <p14:tracePt t="13395" x="6242050" y="2251075"/>
          <p14:tracePt t="13412" x="6384925" y="2232025"/>
          <p14:tracePt t="13428" x="6518275" y="2205038"/>
          <p14:tracePt t="13445" x="6581775" y="2205038"/>
          <p14:tracePt t="13462" x="6680200" y="2197100"/>
          <p14:tracePt t="13478" x="6732588" y="2197100"/>
          <p14:tracePt t="13495" x="6751638" y="2197100"/>
          <p14:tracePt t="13512" x="6777038" y="2197100"/>
          <p14:tracePt t="13528" x="6796088" y="2197100"/>
          <p14:tracePt t="13545" x="6804025" y="2197100"/>
          <p14:tracePt t="13562" x="6813550" y="2197100"/>
          <p14:tracePt t="13578" x="6813550" y="2214563"/>
          <p14:tracePt t="13595" x="6823075" y="2232025"/>
          <p14:tracePt t="13612" x="6823075" y="2286000"/>
          <p14:tracePt t="13628" x="6823075" y="2347913"/>
          <p14:tracePt t="13645" x="6823075" y="2374900"/>
          <p14:tracePt t="13662" x="6804025" y="2419350"/>
          <p14:tracePt t="13678" x="6751638" y="2465388"/>
          <p14:tracePt t="13695" x="6715125" y="2490788"/>
          <p14:tracePt t="13712" x="6608763" y="2536825"/>
          <p14:tracePt t="13728" x="6500813" y="2544763"/>
          <p14:tracePt t="13745" x="6438900" y="2544763"/>
          <p14:tracePt t="13762" x="6340475" y="2544763"/>
          <p14:tracePt t="13778" x="6251575" y="2527300"/>
          <p14:tracePt t="13795" x="6224588" y="2509838"/>
          <p14:tracePt t="13812" x="6170613" y="2482850"/>
          <p14:tracePt t="13828" x="6143625" y="2455863"/>
          <p14:tracePt t="13845" x="6134100" y="2455863"/>
          <p14:tracePt t="13862" x="6108700" y="2438400"/>
          <p14:tracePt t="13878" x="6099175" y="2428875"/>
          <p14:tracePt t="13895" x="6089650" y="2419350"/>
          <p14:tracePt t="13912" x="6081713" y="2411413"/>
          <p14:tracePt t="13928" x="6062663" y="2401888"/>
          <p14:tracePt t="13945" x="6054725" y="2393950"/>
          <p14:tracePt t="13962" x="6045200" y="2393950"/>
          <p14:tracePt t="13978" x="6027738" y="2384425"/>
          <p14:tracePt t="13995" x="6018213" y="2384425"/>
          <p14:tracePt t="14012" x="5991225" y="2374900"/>
          <p14:tracePt t="14028" x="5973763" y="2374900"/>
          <p14:tracePt t="14045" x="5956300" y="2374900"/>
          <p14:tracePt t="14062" x="5938838" y="2374900"/>
          <p14:tracePt t="14078" x="5919788" y="2374900"/>
          <p14:tracePt t="14095" x="5911850" y="2374900"/>
          <p14:tracePt t="14112" x="5902325" y="2374900"/>
          <p14:tracePt t="14128" x="5894388" y="2374900"/>
          <p14:tracePt t="14429" x="5884863" y="2374900"/>
          <p14:tracePt t="14439" x="5857875" y="2374900"/>
          <p14:tracePt t="14449" x="5830888" y="2384425"/>
          <p14:tracePt t="14462" x="5768975" y="2393950"/>
          <p14:tracePt t="14478" x="5705475" y="2401888"/>
          <p14:tracePt t="14495" x="5545138" y="2419350"/>
          <p14:tracePt t="14512" x="5411788" y="2428875"/>
          <p14:tracePt t="14528" x="5348288" y="2438400"/>
          <p14:tracePt t="14545" x="5259388" y="2446338"/>
          <p14:tracePt t="14562" x="5205413" y="2446338"/>
          <p14:tracePt t="14579" x="5180013" y="2446338"/>
          <p14:tracePt t="14612" x="5170488" y="2446338"/>
          <p14:tracePt t="15289" x="5170488" y="2455863"/>
          <p14:tracePt t="15309" x="5197475" y="2465388"/>
          <p14:tracePt t="15319" x="5214938" y="2465388"/>
          <p14:tracePt t="15330" x="5241925" y="2473325"/>
          <p14:tracePt t="15339" x="5268913" y="2482850"/>
          <p14:tracePt t="15349" x="5295900" y="2490788"/>
          <p14:tracePt t="15362" x="5330825" y="2490788"/>
          <p14:tracePt t="15378" x="5367338" y="2490788"/>
          <p14:tracePt t="15395" x="5419725" y="2490788"/>
          <p14:tracePt t="15412" x="5438775" y="2490788"/>
          <p14:tracePt t="15428" x="5446713" y="2490788"/>
          <p14:tracePt t="15462" x="5456238" y="2490788"/>
          <p14:tracePt t="15509" x="5456238" y="2500313"/>
          <p14:tracePt t="15519" x="5429250" y="2509838"/>
          <p14:tracePt t="15530" x="5394325" y="2509838"/>
          <p14:tracePt t="15545" x="5357813" y="2517775"/>
          <p14:tracePt t="15562" x="5286375" y="2527300"/>
          <p14:tracePt t="15578" x="5259388" y="2527300"/>
          <p14:tracePt t="15595" x="5205413" y="2527300"/>
          <p14:tracePt t="15612" x="5187950" y="2527300"/>
          <p14:tracePt t="15628" x="5180013" y="2527300"/>
          <p14:tracePt t="15770" x="5205413" y="2527300"/>
          <p14:tracePt t="15780" x="5232400" y="2527300"/>
          <p14:tracePt t="15790" x="5268913" y="2527300"/>
          <p14:tracePt t="15800" x="5313363" y="2527300"/>
          <p14:tracePt t="15811" x="5367338" y="2527300"/>
          <p14:tracePt t="15828" x="5419725" y="2527300"/>
          <p14:tracePt t="15845" x="5527675" y="2509838"/>
          <p14:tracePt t="15862" x="5643563" y="2500313"/>
          <p14:tracePt t="15878" x="5697538" y="2490788"/>
          <p14:tracePt t="15895" x="5795963" y="2482850"/>
          <p14:tracePt t="15912" x="5867400" y="2482850"/>
          <p14:tracePt t="15928" x="5894388" y="2482850"/>
          <p14:tracePt t="15945" x="5929313" y="2482850"/>
          <p14:tracePt t="15962" x="5956300" y="2482850"/>
          <p14:tracePt t="15978" x="5965825" y="2482850"/>
          <p14:tracePt t="16060" x="5946775" y="2482850"/>
          <p14:tracePt t="16070" x="5902325" y="2490788"/>
          <p14:tracePt t="16080" x="5830888" y="2500313"/>
          <p14:tracePt t="16095" x="5732463" y="2500313"/>
          <p14:tracePt t="16112" x="5527675" y="2500313"/>
          <p14:tracePt t="16128" x="5419725" y="2500313"/>
          <p14:tracePt t="16145" x="5205413" y="2490788"/>
          <p14:tracePt t="16162" x="5000625" y="2446338"/>
          <p14:tracePt t="16178" x="4911725" y="2428875"/>
          <p14:tracePt t="16195" x="4759325" y="2393950"/>
          <p14:tracePt t="16211" x="4633913" y="2374900"/>
          <p14:tracePt t="16228" x="4598988" y="2366963"/>
          <p14:tracePt t="16245" x="4537075" y="2366963"/>
          <p14:tracePt t="16261" x="4473575" y="2366963"/>
          <p14:tracePt t="16278" x="4446588" y="2366963"/>
          <p14:tracePt t="16295" x="4384675" y="2393950"/>
          <p14:tracePt t="16311" x="4313238" y="2438400"/>
          <p14:tracePt t="16328" x="4286250" y="2455863"/>
          <p14:tracePt t="16345" x="4224338" y="2517775"/>
          <p14:tracePt t="16361" x="4160838" y="2571750"/>
          <p14:tracePt t="16378" x="4125913" y="2598738"/>
          <p14:tracePt t="16395" x="4062413" y="2643188"/>
          <p14:tracePt t="16411" x="4037013" y="2670175"/>
          <p14:tracePt t="16445" x="4027488" y="2679700"/>
          <p14:tracePt t="16530" x="4044950" y="2697163"/>
          <p14:tracePt t="16540" x="4081463" y="2705100"/>
          <p14:tracePt t="16550" x="4133850" y="2732088"/>
          <p14:tracePt t="16561" x="4197350" y="2759075"/>
          <p14:tracePt t="16578" x="4276725" y="2795588"/>
          <p14:tracePt t="16595" x="4402138" y="2830513"/>
          <p14:tracePt t="16611" x="4510088" y="2857500"/>
          <p14:tracePt t="16628" x="4572000" y="2857500"/>
          <p14:tracePt t="16645" x="4670425" y="2857500"/>
          <p14:tracePt t="16661" x="4751388" y="2830513"/>
          <p14:tracePt t="16678" x="4795838" y="2803525"/>
          <p14:tracePt t="16695" x="4857750" y="2751138"/>
          <p14:tracePt t="16711" x="4919663" y="2687638"/>
          <p14:tracePt t="16728" x="4956175" y="2633663"/>
          <p14:tracePt t="16745" x="5010150" y="2554288"/>
          <p14:tracePt t="16762" x="5072063" y="2490788"/>
          <p14:tracePt t="16778" x="5099050" y="2465388"/>
          <p14:tracePt t="16795" x="5160963" y="2411413"/>
          <p14:tracePt t="16811" x="5251450" y="2384425"/>
          <p14:tracePt t="16828" x="5303838" y="2384425"/>
          <p14:tracePt t="16845" x="5411788" y="2384425"/>
          <p14:tracePt t="16861" x="5527675" y="2419350"/>
          <p14:tracePt t="16878" x="5581650" y="2455863"/>
          <p14:tracePt t="16895" x="5680075" y="2517775"/>
          <p14:tracePt t="16911" x="5741988" y="2571750"/>
          <p14:tracePt t="16928" x="5751513" y="2589213"/>
          <p14:tracePt t="16945" x="5776913" y="2608263"/>
          <p14:tracePt t="16961" x="5786438" y="2616200"/>
          <p14:tracePt t="16978" x="5786438" y="2625725"/>
          <p14:tracePt t="17020" x="5786438" y="2633663"/>
          <p14:tracePt t="17040" x="5759450" y="2643188"/>
          <p14:tracePt t="17051" x="5724525" y="2652713"/>
          <p14:tracePt t="17060" x="5680075" y="2652713"/>
          <p14:tracePt t="17071" x="5634038" y="2652713"/>
          <p14:tracePt t="17081" x="5589588" y="2652713"/>
          <p14:tracePt t="17095" x="5545138" y="2652713"/>
          <p14:tracePt t="17111" x="5491163" y="2652713"/>
          <p14:tracePt t="17128" x="5473700" y="2652713"/>
          <p14:tracePt t="17145" x="5456238" y="2652713"/>
          <p14:tracePt t="17161" x="5446713" y="2652713"/>
          <p14:tracePt t="17195" x="5438775" y="2652713"/>
          <p14:tracePt t="17261" x="5465763" y="2652713"/>
          <p14:tracePt t="17271" x="5510213" y="2660650"/>
          <p14:tracePt t="17281" x="5554663" y="2670175"/>
          <p14:tracePt t="17295" x="5616575" y="2679700"/>
          <p14:tracePt t="17311" x="5715000" y="2697163"/>
          <p14:tracePt t="17328" x="5751513" y="2697163"/>
          <p14:tracePt t="17345" x="5822950" y="2697163"/>
          <p14:tracePt t="17361" x="5875338" y="2697163"/>
          <p14:tracePt t="17378" x="5884863" y="2697163"/>
          <p14:tracePt t="17395" x="5902325" y="2687638"/>
          <p14:tracePt t="17411" x="5911850" y="2670175"/>
          <p14:tracePt t="17651" x="5919788" y="2670175"/>
          <p14:tracePt t="17661" x="5956300" y="2660650"/>
          <p14:tracePt t="17671" x="6045200" y="2652713"/>
          <p14:tracePt t="17681" x="6180138" y="2643188"/>
          <p14:tracePt t="17695" x="6357938" y="2633663"/>
          <p14:tracePt t="17711" x="6777038" y="2616200"/>
          <p14:tracePt t="17728" x="6956425" y="2608263"/>
          <p14:tracePt t="17745" x="7197725" y="2608263"/>
          <p14:tracePt t="17761" x="7340600" y="2608263"/>
          <p14:tracePt t="17778" x="7367588" y="2598738"/>
          <p14:tracePt t="17795" x="7402513" y="2598738"/>
          <p14:tracePt t="17811" x="7412038" y="2598738"/>
          <p14:tracePt t="17871" x="7402513" y="2608263"/>
          <p14:tracePt t="17881" x="7375525" y="2625725"/>
          <p14:tracePt t="17891" x="7296150" y="2670175"/>
          <p14:tracePt t="17901" x="7197725" y="2724150"/>
          <p14:tracePt t="17911" x="7081838" y="2786063"/>
          <p14:tracePt t="17928" x="6919913" y="2857500"/>
          <p14:tracePt t="17945" x="6608763" y="2938463"/>
          <p14:tracePt t="17961" x="6357938" y="2965450"/>
          <p14:tracePt t="17978" x="6224588" y="2965450"/>
          <p14:tracePt t="17995" x="6000750" y="2946400"/>
          <p14:tracePt t="18011" x="5813425" y="2901950"/>
          <p14:tracePt t="18028" x="5732463" y="2874963"/>
          <p14:tracePt t="18045" x="5599113" y="2822575"/>
          <p14:tracePt t="18061" x="5518150" y="2776538"/>
          <p14:tracePt t="18078" x="5500688" y="2768600"/>
          <p14:tracePt t="18095" x="5483225" y="2759075"/>
          <p14:tracePt t="18261" x="5483225" y="2768600"/>
          <p14:tracePt t="18271" x="5483225" y="2786063"/>
          <p14:tracePt t="18281" x="5483225" y="2795588"/>
          <p14:tracePt t="18295" x="5483225" y="2803525"/>
          <p14:tracePt t="18311" x="5483225" y="2813050"/>
          <p14:tracePt t="18328" x="5483225" y="2822575"/>
          <p14:tracePt t="18421" x="5483225" y="2830513"/>
          <p14:tracePt t="18712" x="5483225" y="2847975"/>
          <p14:tracePt t="18722" x="5491163" y="2847975"/>
          <p14:tracePt t="18732" x="5500688" y="2857500"/>
          <p14:tracePt t="18745" x="5510213" y="2894013"/>
          <p14:tracePt t="18761" x="5527675" y="2919413"/>
          <p14:tracePt t="18778" x="5572125" y="3000375"/>
          <p14:tracePt t="18794" x="5599113" y="3062288"/>
          <p14:tracePt t="18811" x="5608638" y="3081338"/>
          <p14:tracePt t="18828" x="5616575" y="3089275"/>
          <p14:tracePt t="18845" x="5616575" y="3098800"/>
          <p14:tracePt t="18922" x="5626100" y="3098800"/>
          <p14:tracePt t="18932" x="5634038" y="3081338"/>
          <p14:tracePt t="18942" x="5634038" y="3044825"/>
          <p14:tracePt t="18952" x="5653088" y="2973388"/>
          <p14:tracePt t="18962" x="5680075" y="2874963"/>
          <p14:tracePt t="18978" x="5697538" y="2768600"/>
          <p14:tracePt t="18994" x="5776913" y="2482850"/>
          <p14:tracePt t="19011" x="5830888" y="2251075"/>
          <p14:tracePt t="19028" x="5857875" y="2187575"/>
          <p14:tracePt t="19045" x="5894388" y="2116138"/>
          <p14:tracePt t="19061" x="5894388" y="2098675"/>
          <p14:tracePt t="19078" x="5902325" y="2089150"/>
          <p14:tracePt t="19095" x="5919788" y="2089150"/>
          <p14:tracePt t="19111" x="5973763" y="2187575"/>
          <p14:tracePt t="19128" x="6037263" y="2366963"/>
          <p14:tracePt t="19144" x="6143625" y="2795588"/>
          <p14:tracePt t="19161" x="6188075" y="3098800"/>
          <p14:tracePt t="19178" x="6197600" y="3187700"/>
          <p14:tracePt t="19194" x="6205538" y="3259138"/>
          <p14:tracePt t="19211" x="6205538" y="3276600"/>
          <p14:tracePt t="19244" x="6205538" y="3251200"/>
          <p14:tracePt t="19262" x="6205538" y="3044825"/>
          <p14:tracePt t="19278" x="6197600" y="2973388"/>
          <p14:tracePt t="19294" x="6197600" y="2911475"/>
          <p14:tracePt t="19311" x="6197600" y="2901950"/>
          <p14:tracePt t="19328" x="6197600" y="2894013"/>
          <p14:tracePt t="19352" x="6197600" y="2911475"/>
          <p14:tracePt t="19362" x="6224588" y="2982913"/>
          <p14:tracePt t="19378" x="6242050" y="3108325"/>
          <p14:tracePt t="19394" x="6259513" y="3322638"/>
          <p14:tracePt t="19412" x="6259513" y="3419475"/>
          <p14:tracePt t="19428" x="6259513" y="3438525"/>
          <p14:tracePt t="19463" x="6259513" y="3429000"/>
          <p14:tracePt t="19478" x="6242050" y="3375025"/>
          <p14:tracePt t="19494" x="6215063" y="3259138"/>
          <p14:tracePt t="19511" x="6215063" y="3232150"/>
          <p14:tracePt t="19528" x="6215063" y="3214688"/>
          <p14:tracePt t="19552" x="6242050" y="3259138"/>
          <p14:tracePt t="19563" x="6340475" y="3482975"/>
          <p14:tracePt t="19578" x="6456363" y="3822700"/>
          <p14:tracePt t="19594" x="6589713" y="4348163"/>
          <p14:tracePt t="19611" x="6616700" y="4491038"/>
          <p14:tracePt t="19628" x="6634163" y="4608513"/>
          <p14:tracePt t="19644" x="6643688" y="4633913"/>
          <p14:tracePt t="19661" x="6643688" y="4643438"/>
          <p14:tracePt t="19732" x="6643688" y="4633913"/>
          <p14:tracePt t="19742" x="6643688" y="4616450"/>
          <p14:tracePt t="19752" x="6634163" y="4562475"/>
          <p14:tracePt t="19763" x="6616700" y="4491038"/>
          <p14:tracePt t="19778" x="6616700" y="4419600"/>
          <p14:tracePt t="19794" x="6616700" y="4251325"/>
          <p14:tracePt t="19811" x="6616700" y="4170363"/>
          <p14:tracePt t="19828" x="6616700" y="4000500"/>
          <p14:tracePt t="19844" x="6616700" y="3867150"/>
          <p14:tracePt t="19861" x="6616700" y="3822700"/>
          <p14:tracePt t="19878" x="6616700" y="3759200"/>
          <p14:tracePt t="19894" x="6616700" y="3714750"/>
          <p14:tracePt t="19911" x="6616700" y="3687763"/>
          <p14:tracePt t="19928" x="6616700" y="3633788"/>
          <p14:tracePt t="19944" x="6616700" y="3598863"/>
          <p14:tracePt t="19961" x="6616700" y="3589338"/>
          <p14:tracePt t="19978" x="6616700" y="3571875"/>
          <p14:tracePt t="19994" x="6616700" y="3562350"/>
          <p14:tracePt t="20443" x="6616700" y="3571875"/>
          <p14:tracePt t="20453" x="6643688" y="3589338"/>
          <p14:tracePt t="20463" x="6715125" y="3652838"/>
          <p14:tracePt t="20478" x="6777038" y="3714750"/>
          <p14:tracePt t="20494" x="6938963" y="3848100"/>
          <p14:tracePt t="20511" x="6991350" y="3902075"/>
          <p14:tracePt t="20528" x="7045325" y="3956050"/>
          <p14:tracePt t="20544" x="7072313" y="3983038"/>
          <p14:tracePt t="20578" x="7081838" y="3983038"/>
          <p14:tracePt t="20653" x="7081838" y="3990975"/>
          <p14:tracePt t="20664" x="7081838" y="4000500"/>
          <p14:tracePt t="20673" x="7072313" y="4017963"/>
          <p14:tracePt t="20683" x="7054850" y="4037013"/>
          <p14:tracePt t="20694" x="7045325" y="4054475"/>
          <p14:tracePt t="20711" x="7027863" y="4071938"/>
          <p14:tracePt t="20728" x="6983413" y="4116388"/>
          <p14:tracePt t="20744" x="6919913" y="4160838"/>
          <p14:tracePt t="20761" x="6875463" y="4187825"/>
          <p14:tracePt t="20778" x="6804025" y="4214813"/>
          <p14:tracePt t="20794" x="6742113" y="4224338"/>
          <p14:tracePt t="20811" x="6715125" y="4224338"/>
          <p14:tracePt t="20828" x="6661150" y="4224338"/>
          <p14:tracePt t="20844" x="6626225" y="4224338"/>
          <p14:tracePt t="20861" x="6616700" y="4224338"/>
          <p14:tracePt t="20877" x="6599238" y="4214813"/>
          <p14:tracePt t="20911" x="6589713" y="4214813"/>
          <p14:tracePt t="21303" x="6581775" y="4205288"/>
          <p14:tracePt t="21313" x="6554788" y="4197350"/>
          <p14:tracePt t="21323" x="6527800" y="4179888"/>
          <p14:tracePt t="21333" x="6483350" y="4160838"/>
          <p14:tracePt t="21344" x="6429375" y="4143375"/>
          <p14:tracePt t="21361" x="6375400" y="4125913"/>
          <p14:tracePt t="21377" x="6251575" y="4089400"/>
          <p14:tracePt t="21394" x="6134100" y="4062413"/>
          <p14:tracePt t="21411" x="6081713" y="4054475"/>
          <p14:tracePt t="21428" x="6010275" y="4044950"/>
          <p14:tracePt t="21444" x="5973763" y="4044950"/>
          <p14:tracePt t="21461" x="5956300" y="4037013"/>
          <p14:tracePt t="21477" x="5929313" y="4037013"/>
          <p14:tracePt t="21494" x="5911850" y="4037013"/>
          <p14:tracePt t="21511" x="5902325" y="4037013"/>
          <p14:tracePt t="21527" x="5867400" y="4037013"/>
          <p14:tracePt t="21544" x="5848350" y="4037013"/>
          <p14:tracePt t="21561" x="5830888" y="4037013"/>
          <p14:tracePt t="21577" x="5803900" y="4037013"/>
          <p14:tracePt t="21594" x="5776913" y="4037013"/>
          <p14:tracePt t="21611" x="5759450" y="4044950"/>
          <p14:tracePt t="21627" x="5724525" y="4054475"/>
          <p14:tracePt t="21644" x="5697538" y="4071938"/>
          <p14:tracePt t="21661" x="5680075" y="4081463"/>
          <p14:tracePt t="21677" x="5653088" y="4089400"/>
          <p14:tracePt t="21694" x="5626100" y="4089400"/>
          <p14:tracePt t="21711" x="5616575" y="4098925"/>
          <p14:tracePt t="21727" x="5589588" y="4098925"/>
          <p14:tracePt t="21744" x="5581650" y="4098925"/>
          <p14:tracePt t="21761" x="5572125" y="4098925"/>
          <p14:tracePt t="21777" x="5562600" y="4098925"/>
          <p14:tracePt t="21794" x="5554663" y="4098925"/>
          <p14:tracePt t="21924" x="5554663" y="4108450"/>
          <p14:tracePt t="21944" x="5554663" y="4125913"/>
          <p14:tracePt t="21954" x="5562600" y="4133850"/>
          <p14:tracePt t="21964" x="5572125" y="4143375"/>
          <p14:tracePt t="21977" x="5589588" y="4170363"/>
          <p14:tracePt t="21994" x="5626100" y="4205288"/>
          <p14:tracePt t="22011" x="5653088" y="4232275"/>
          <p14:tracePt t="22027" x="5697538" y="4276725"/>
          <p14:tracePt t="22044" x="5741988" y="4303713"/>
          <p14:tracePt t="22061" x="5759450" y="4330700"/>
          <p14:tracePt t="22077" x="5786438" y="4348163"/>
          <p14:tracePt t="22094" x="5795963" y="4367213"/>
          <p14:tracePt t="22111" x="5803900" y="4367213"/>
          <p14:tracePt t="22404" x="5813425" y="4375150"/>
          <p14:tracePt t="22414" x="5822950" y="4402138"/>
          <p14:tracePt t="22424" x="5830888" y="4429125"/>
          <p14:tracePt t="22434" x="5848350" y="4483100"/>
          <p14:tracePt t="22444" x="5867400" y="4554538"/>
          <p14:tracePt t="22461" x="5902325" y="4643438"/>
          <p14:tracePt t="22477" x="5946775" y="4822825"/>
          <p14:tracePt t="22494" x="5983288" y="5018088"/>
          <p14:tracePt t="22511" x="5991225" y="5116513"/>
          <p14:tracePt t="22527" x="6000750" y="5241925"/>
          <p14:tracePt t="22544" x="6000750" y="5322888"/>
          <p14:tracePt t="22561" x="6000750" y="5357813"/>
          <p14:tracePt t="22577" x="6000750" y="5446713"/>
          <p14:tracePt t="22594" x="5973763" y="5554663"/>
          <p14:tracePt t="22611" x="5956300" y="5608638"/>
          <p14:tracePt t="22627" x="5911850" y="5705475"/>
          <p14:tracePt t="22644" x="5875338" y="5786438"/>
          <p14:tracePt t="22661" x="5867400" y="5813425"/>
          <p14:tracePt t="22677" x="5822950" y="5875338"/>
          <p14:tracePt t="22694" x="5795963" y="5929313"/>
          <p14:tracePt t="22711" x="5786438" y="5946775"/>
          <p14:tracePt t="22727" x="5768975" y="5973763"/>
          <p14:tracePt t="22744" x="5759450" y="5983288"/>
          <p14:tracePt t="22761" x="5759450" y="5991225"/>
          <p14:tracePt t="23084" x="5741988" y="6000750"/>
          <p14:tracePt t="23095" x="5732463" y="6018213"/>
          <p14:tracePt t="23104" x="5715000" y="6037263"/>
          <p14:tracePt t="23114" x="5670550" y="6062663"/>
          <p14:tracePt t="23127" x="5616575" y="6089650"/>
          <p14:tracePt t="23144" x="5545138" y="6116638"/>
          <p14:tracePt t="23161" x="5384800" y="6153150"/>
          <p14:tracePt t="23177" x="5205413" y="6170613"/>
          <p14:tracePt t="23194" x="5037138" y="6170613"/>
          <p14:tracePt t="23211" x="4965700" y="6170613"/>
          <p14:tracePt t="23227" x="4848225" y="6143625"/>
          <p14:tracePt t="23244" x="4759325" y="6099175"/>
          <p14:tracePt t="23261" x="4732338" y="6081713"/>
          <p14:tracePt t="23277" x="4687888" y="6018213"/>
          <p14:tracePt t="23294" x="4652963" y="5911850"/>
          <p14:tracePt t="23311" x="4643438" y="5857875"/>
          <p14:tracePt t="23327" x="4643438" y="5732463"/>
          <p14:tracePt t="23344" x="4687888" y="5562600"/>
          <p14:tracePt t="23361" x="4741863" y="5465763"/>
          <p14:tracePt t="23377" x="4848225" y="5276850"/>
          <p14:tracePt t="23394" x="4973638" y="5126038"/>
          <p14:tracePt t="23411" x="5037138" y="5062538"/>
          <p14:tracePt t="23427" x="5205413" y="4965700"/>
          <p14:tracePt t="23444" x="5348288" y="4919663"/>
          <p14:tracePt t="23461" x="5411788" y="4919663"/>
          <p14:tracePt t="23477" x="5562600" y="4919663"/>
          <p14:tracePt t="23494" x="5643563" y="4929188"/>
          <p14:tracePt t="23496" x="5705475" y="4973638"/>
          <p14:tracePt t="23511" x="5768975" y="5018088"/>
          <p14:tracePt t="23527" x="5911850" y="5205413"/>
          <p14:tracePt t="23544" x="5991225" y="5322888"/>
          <p14:tracePt t="23561" x="6081713" y="5562600"/>
          <p14:tracePt t="23577" x="6143625" y="5803900"/>
          <p14:tracePt t="23594" x="6153150" y="5919788"/>
          <p14:tracePt t="23611" x="6153150" y="6126163"/>
          <p14:tracePt t="23627" x="6126163" y="6259513"/>
          <p14:tracePt t="23644" x="6054725" y="6367463"/>
          <p14:tracePt t="23661" x="5983288" y="6438900"/>
          <p14:tracePt t="23677" x="5786438" y="6554788"/>
          <p14:tracePt t="23694" x="5661025" y="6599238"/>
          <p14:tracePt t="23710" x="5375275" y="6616700"/>
          <p14:tracePt t="23727" x="5108575" y="6599238"/>
          <p14:tracePt t="23744" x="4911725" y="6483350"/>
          <p14:tracePt t="23760" x="4822825" y="6429375"/>
          <p14:tracePt t="23777" x="4687888" y="6296025"/>
          <p14:tracePt t="23794" x="4625975" y="6188075"/>
          <p14:tracePt t="23811" x="4554538" y="5911850"/>
          <p14:tracePt t="23827" x="4562475" y="5599113"/>
          <p14:tracePt t="23844" x="4652963" y="5375275"/>
          <p14:tracePt t="23861" x="4894263" y="4946650"/>
          <p14:tracePt t="23877" x="5224463" y="4633913"/>
          <p14:tracePt t="23894" x="5438775" y="4491038"/>
          <p14:tracePt t="23910" x="5840413" y="4340225"/>
          <p14:tracePt t="23927" x="6170613" y="4322763"/>
          <p14:tracePt t="23944" x="6296025" y="4340225"/>
          <p14:tracePt t="23960" x="6500813" y="4429125"/>
          <p14:tracePt t="23977" x="6643688" y="4554538"/>
          <p14:tracePt t="23994" x="6705600" y="4633913"/>
          <p14:tracePt t="23996" x="6751638" y="4732338"/>
          <p14:tracePt t="24011" x="6786563" y="4830763"/>
          <p14:tracePt t="24027" x="6796088" y="5018088"/>
          <p14:tracePt t="24044" x="6769100" y="5108575"/>
          <p14:tracePt t="24060" x="6670675" y="5259388"/>
          <p14:tracePt t="24077" x="6473825" y="5419725"/>
          <p14:tracePt t="24094" x="6357938" y="5483225"/>
          <p14:tracePt t="24110" x="6153150" y="5554663"/>
          <p14:tracePt t="24127" x="6018213" y="5562600"/>
          <p14:tracePt t="24144" x="5965825" y="5562600"/>
          <p14:tracePt t="24161" x="5902325" y="5518150"/>
          <p14:tracePt t="24177" x="5857875" y="5367338"/>
          <p14:tracePt t="24194" x="5857875" y="5259388"/>
          <p14:tracePt t="24210" x="5884863" y="5037138"/>
          <p14:tracePt t="24227" x="6010275" y="4848225"/>
          <p14:tracePt t="24244" x="6099175" y="4768850"/>
          <p14:tracePt t="24260" x="6330950" y="4633913"/>
          <p14:tracePt t="24277" x="6562725" y="4598988"/>
          <p14:tracePt t="24294" x="6661150" y="4598988"/>
          <p14:tracePt t="24310" x="6813550" y="4670425"/>
          <p14:tracePt t="24327" x="6911975" y="4822825"/>
          <p14:tracePt t="24344" x="6946900" y="4929188"/>
          <p14:tracePt t="24361" x="6956425" y="5153025"/>
          <p14:tracePt t="24377" x="6840538" y="5419725"/>
          <p14:tracePt t="24394" x="6759575" y="5527675"/>
          <p14:tracePt t="24410" x="6456363" y="5768975"/>
          <p14:tracePt t="24427" x="6099175" y="5911850"/>
          <p14:tracePt t="24444" x="5983288" y="5919788"/>
          <p14:tracePt t="24460" x="5795963" y="5911850"/>
          <p14:tracePt t="24477" x="5680075" y="5830888"/>
          <p14:tracePt t="24494" x="5634038" y="5768975"/>
          <p14:tracePt t="24497" x="5589588" y="5670550"/>
          <p14:tracePt t="24510" x="5581650" y="5554663"/>
          <p14:tracePt t="24527" x="5608638" y="5313363"/>
          <p14:tracePt t="24544" x="5680075" y="5153025"/>
          <p14:tracePt t="24560" x="5822950" y="4946650"/>
          <p14:tracePt t="24577" x="6045200" y="4803775"/>
          <p14:tracePt t="24594" x="6153150" y="4759325"/>
          <p14:tracePt t="24610" x="6348413" y="4759325"/>
          <p14:tracePt t="24627" x="6527800" y="4857750"/>
          <p14:tracePt t="24644" x="6589713" y="4929188"/>
          <p14:tracePt t="24660" x="6688138" y="5108575"/>
          <p14:tracePt t="24677" x="6715125" y="5276850"/>
          <p14:tracePt t="24694" x="6715125" y="5348288"/>
          <p14:tracePt t="24710" x="6626225" y="5518150"/>
          <p14:tracePt t="24727" x="6394450" y="5705475"/>
          <p14:tracePt t="24744" x="6215063" y="5795963"/>
          <p14:tracePt t="24760" x="5884863" y="5867400"/>
          <p14:tracePt t="24777" x="5670550" y="5875338"/>
          <p14:tracePt t="24794" x="5581650" y="5867400"/>
          <p14:tracePt t="24810" x="5473700" y="5795963"/>
          <p14:tracePt t="24827" x="5419725" y="5705475"/>
          <p14:tracePt t="24844" x="5411788" y="5626100"/>
          <p14:tracePt t="24860" x="5465763" y="5438775"/>
          <p14:tracePt t="24877" x="5634038" y="5241925"/>
          <p14:tracePt t="24894" x="5795963" y="5133975"/>
          <p14:tracePt t="24910" x="6089650" y="5027613"/>
          <p14:tracePt t="24927" x="6303963" y="5037138"/>
          <p14:tracePt t="24944" x="6394450" y="5081588"/>
          <p14:tracePt t="24960" x="6500813" y="5170488"/>
          <p14:tracePt t="24977" x="6562725" y="5276850"/>
          <p14:tracePt t="24994" x="6572250" y="5348288"/>
          <p14:tracePt t="24996" x="6572250" y="5429250"/>
          <p14:tracePt t="25010" x="6545263" y="5518150"/>
          <p14:tracePt t="25027" x="6419850" y="5670550"/>
          <p14:tracePt t="25044" x="6276975" y="5776913"/>
          <p14:tracePt t="25060" x="5938838" y="5946775"/>
          <p14:tracePt t="25077" x="5688013" y="5991225"/>
          <p14:tracePt t="25094" x="5589588" y="5991225"/>
          <p14:tracePt t="25110" x="5446713" y="5983288"/>
          <p14:tracePt t="25127" x="5384800" y="5929313"/>
          <p14:tracePt t="25144" x="5367338" y="5857875"/>
          <p14:tracePt t="25160" x="5394325" y="5643563"/>
          <p14:tracePt t="25177" x="5527675" y="5465763"/>
          <p14:tracePt t="25194" x="5661025" y="5357813"/>
          <p14:tracePt t="25211" x="6045200" y="5214938"/>
          <p14:tracePt t="25227" x="6313488" y="5214938"/>
          <p14:tracePt t="25244" x="6419850" y="5232400"/>
          <p14:tracePt t="25260" x="6572250" y="5340350"/>
          <p14:tracePt t="25277" x="6643688" y="5465763"/>
          <p14:tracePt t="25294" x="6661150" y="5545138"/>
          <p14:tracePt t="25310" x="6634163" y="5705475"/>
          <p14:tracePt t="25327" x="6510338" y="5857875"/>
          <p14:tracePt t="25344" x="6367463" y="5973763"/>
          <p14:tracePt t="25360" x="6010275" y="6188075"/>
          <p14:tracePt t="25377" x="5768975" y="6276975"/>
          <p14:tracePt t="25394" x="5688013" y="6286500"/>
          <p14:tracePt t="25410" x="5572125" y="6276975"/>
          <p14:tracePt t="25427" x="5527675" y="6251575"/>
          <p14:tracePt t="25444" x="5510213" y="6215063"/>
          <p14:tracePt t="25460" x="5500688" y="6116638"/>
          <p14:tracePt t="25477" x="5562600" y="5983288"/>
          <p14:tracePt t="25494" x="5616575" y="5911850"/>
          <p14:tracePt t="25496" x="5688013" y="5840413"/>
          <p14:tracePt t="25510" x="5759450" y="5768975"/>
          <p14:tracePt t="25527" x="5919788" y="5661025"/>
          <p14:tracePt t="25544" x="5983288" y="5626100"/>
          <p14:tracePt t="25560" x="6045200" y="5599113"/>
          <p14:tracePt t="25577" x="6072188" y="5599113"/>
          <p14:tracePt t="25594" x="6081713" y="5599113"/>
          <p14:tracePt t="26056" x="6081713" y="5653088"/>
          <p14:tracePt t="26067" x="6062663" y="5724525"/>
          <p14:tracePt t="26076" x="6018213" y="5813425"/>
          <p14:tracePt t="26086" x="5938838" y="5902325"/>
          <p14:tracePt t="26096" x="5813425" y="6027738"/>
          <p14:tracePt t="26110" x="5572125" y="6180138"/>
          <p14:tracePt t="26127" x="5062538" y="6323013"/>
          <p14:tracePt t="26144" x="4840288" y="6340475"/>
          <p14:tracePt t="26160" x="4473575" y="6296025"/>
          <p14:tracePt t="26177" x="4268788" y="6180138"/>
          <p14:tracePt t="26194" x="4214813" y="6116638"/>
          <p14:tracePt t="26210" x="4116388" y="5902325"/>
          <p14:tracePt t="26227" x="4089400" y="5724525"/>
          <p14:tracePt t="26243" x="4116388" y="5626100"/>
          <p14:tracePt t="26260" x="4251325" y="5456238"/>
          <p14:tracePt t="26277" x="4608513" y="5251450"/>
          <p14:tracePt t="26294" x="4830763" y="5197475"/>
          <p14:tracePt t="26310" x="5180013" y="5187950"/>
          <p14:tracePt t="26327" x="5483225" y="5276850"/>
          <p14:tracePt t="26344" x="5581650" y="5340350"/>
          <p14:tracePt t="26360" x="5724525" y="5456238"/>
          <p14:tracePt t="26377" x="5786438" y="5527675"/>
          <p14:tracePt t="26393" x="5813425" y="5562600"/>
          <p14:tracePt t="26410" x="5822950" y="5589588"/>
          <p14:tracePt t="26427" x="5822950" y="5626100"/>
          <p14:tracePt t="26444" x="5822950" y="5634038"/>
          <p14:tracePt t="26460" x="5813425" y="5661025"/>
          <p14:tracePt t="26477" x="5768975" y="5688013"/>
          <p14:tracePt t="26493" x="5759450" y="5697538"/>
          <p14:tracePt t="26510" x="5741988" y="5697538"/>
          <p14:tracePt t="26527" x="5732463" y="5697538"/>
          <p14:tracePt t="26947" x="5741988" y="5697538"/>
          <p14:tracePt t="26957" x="5768975" y="5705475"/>
          <p14:tracePt t="26967" x="5803900" y="5724525"/>
          <p14:tracePt t="26977" x="5894388" y="5759450"/>
          <p14:tracePt t="26993" x="5991225" y="5813425"/>
          <p14:tracePt t="27010" x="6180138" y="5919788"/>
          <p14:tracePt t="27027" x="6340475" y="6010275"/>
          <p14:tracePt t="27043" x="6384925" y="6037263"/>
          <p14:tracePt t="27060" x="6438900" y="6054725"/>
          <p14:tracePt t="27077" x="6456363" y="6062663"/>
          <p14:tracePt t="27157" x="6456363" y="6072188"/>
          <p14:tracePt t="27197" x="6446838" y="6072188"/>
          <p14:tracePt t="27207" x="6438900" y="6072188"/>
          <p14:tracePt t="27227" x="6429375" y="6072188"/>
          <p14:tracePt t="27267" x="6419850" y="6072188"/>
          <p14:tracePt t="27297" x="6411913" y="6072188"/>
          <p14:tracePt t="27357" x="6402388" y="6072188"/>
          <p14:tracePt t="27367" x="6394450" y="6072188"/>
          <p14:tracePt t="27378" x="6384925" y="6072188"/>
          <p14:tracePt t="27387" x="6367463" y="6062663"/>
          <p14:tracePt t="27397" x="6348413" y="6054725"/>
          <p14:tracePt t="27410" x="6323013" y="6037263"/>
          <p14:tracePt t="27427" x="6276975" y="6000750"/>
          <p14:tracePt t="27443" x="6205538" y="5929313"/>
          <p14:tracePt t="27460" x="6134100" y="5867400"/>
          <p14:tracePt t="27477" x="6116638" y="5848350"/>
          <p14:tracePt t="27493" x="6108700" y="5822950"/>
          <p14:tracePt t="27707" x="6062663" y="5813425"/>
          <p14:tracePt t="27717" x="6000750" y="5786438"/>
          <p14:tracePt t="27727" x="5840413" y="5715000"/>
          <p14:tracePt t="27737" x="5608638" y="5616575"/>
          <p14:tracePt t="27747" x="5384800" y="5510213"/>
          <p14:tracePt t="27760" x="5197475" y="5419725"/>
          <p14:tracePt t="27777" x="4919663" y="5322888"/>
          <p14:tracePt t="27793" x="4813300" y="5276850"/>
          <p14:tracePt t="27810" x="4679950" y="5232400"/>
          <p14:tracePt t="27827" x="4616450" y="5214938"/>
          <p14:tracePt t="27843" x="4598988" y="5214938"/>
          <p14:tracePt t="27860" x="4589463" y="5214938"/>
          <p14:tracePt t="28017" x="4589463" y="5224463"/>
          <p14:tracePt t="28028" x="4589463" y="5241925"/>
          <p14:tracePt t="28038" x="4598988" y="5268913"/>
          <p14:tracePt t="28048" x="4608513" y="5303838"/>
          <p14:tracePt t="28060" x="4633913" y="5330825"/>
          <p14:tracePt t="28077" x="4660900" y="5375275"/>
          <p14:tracePt t="28093" x="4705350" y="5429250"/>
          <p14:tracePt t="28110" x="4759325" y="5465763"/>
          <p14:tracePt t="28127" x="4813300" y="5473700"/>
          <p14:tracePt t="28143" x="4840288" y="5473700"/>
          <p14:tracePt t="28160" x="4902200" y="5465763"/>
          <p14:tracePt t="28177" x="4929188" y="5438775"/>
          <p14:tracePt t="28193" x="5010150" y="5384800"/>
          <p14:tracePt t="28210" x="5081588" y="5322888"/>
          <p14:tracePt t="28227" x="5108575" y="5303838"/>
          <p14:tracePt t="28243" x="5180013" y="5268913"/>
          <p14:tracePt t="28260" x="5224463" y="5251450"/>
          <p14:tracePt t="28277" x="5251450" y="5251450"/>
          <p14:tracePt t="28293" x="5295900" y="5251450"/>
          <p14:tracePt t="28310" x="5330825" y="5251450"/>
          <p14:tracePt t="28327" x="5348288" y="5251450"/>
          <p14:tracePt t="28343" x="5394325" y="5259388"/>
          <p14:tracePt t="28360" x="5419725" y="5286375"/>
          <p14:tracePt t="28377" x="5438775" y="5303838"/>
          <p14:tracePt t="28393" x="5473700" y="5348288"/>
          <p14:tracePt t="28410" x="5491163" y="5384800"/>
          <p14:tracePt t="28443" x="5500688" y="5394325"/>
          <p14:tracePt t="28460" x="5500688" y="5402263"/>
          <p14:tracePt t="28688" x="5500688" y="5419725"/>
          <p14:tracePt t="28698" x="5500688" y="5429250"/>
          <p14:tracePt t="28708" x="5500688" y="5438775"/>
          <p14:tracePt t="28718" x="5491163" y="5465763"/>
          <p14:tracePt t="28729" x="5491163" y="5473700"/>
          <p14:tracePt t="28743" x="5473700" y="5483225"/>
          <p14:tracePt t="28760" x="5446713" y="5500688"/>
          <p14:tracePt t="28777" x="5438775" y="5518150"/>
          <p14:tracePt t="28793" x="5402263" y="5527675"/>
          <p14:tracePt t="28810" x="5357813" y="5537200"/>
          <p14:tracePt t="28827" x="5340350" y="5537200"/>
          <p14:tracePt t="28843" x="5303838" y="5537200"/>
          <p14:tracePt t="28860" x="5268913" y="5537200"/>
          <p14:tracePt t="28877" x="5251450" y="5537200"/>
          <p14:tracePt t="28893" x="5232400" y="5537200"/>
          <p14:tracePt t="28910" x="5224463" y="5537200"/>
          <p14:tracePt t="28926" x="5214938" y="5537200"/>
          <p14:tracePt t="28943" x="5205413" y="5537200"/>
          <p14:tracePt t="28960" x="5197475" y="5537200"/>
          <p14:tracePt t="29068" x="5187950" y="5537200"/>
          <p14:tracePt t="29088" x="5180013" y="5537200"/>
          <p14:tracePt t="29099" x="5170488" y="5537200"/>
          <p14:tracePt t="29108" x="5160963" y="5537200"/>
          <p14:tracePt t="29118" x="5133975" y="5537200"/>
          <p14:tracePt t="29129" x="5126038" y="5537200"/>
          <p14:tracePt t="29143" x="5108575" y="5537200"/>
          <p14:tracePt t="29160" x="5062538" y="5537200"/>
          <p14:tracePt t="29177" x="5037138" y="5537200"/>
          <p14:tracePt t="29193" x="4965700" y="5537200"/>
          <p14:tracePt t="29210" x="4875213" y="5545138"/>
          <p14:tracePt t="29227" x="4840288" y="5545138"/>
          <p14:tracePt t="29243" x="4751388" y="5554663"/>
          <p14:tracePt t="29260" x="4687888" y="5554663"/>
          <p14:tracePt t="29276" x="4660900" y="5562600"/>
          <p14:tracePt t="29293" x="4625975" y="5562600"/>
          <p14:tracePt t="29310" x="4598988" y="5572125"/>
          <p14:tracePt t="29326" x="4589463" y="5572125"/>
          <p14:tracePt t="29343" x="4581525" y="5572125"/>
          <p14:tracePt t="29399" x="4589463" y="5581650"/>
          <p14:tracePt t="29408" x="4616450" y="5581650"/>
          <p14:tracePt t="29419" x="4652963" y="5589588"/>
          <p14:tracePt t="29429" x="4714875" y="5599113"/>
          <p14:tracePt t="29443" x="4776788" y="5608638"/>
          <p14:tracePt t="29460" x="4946650" y="5626100"/>
          <p14:tracePt t="29476" x="5027613" y="5626100"/>
          <p14:tracePt t="29493" x="5153025" y="5634038"/>
          <p14:tracePt t="29510" x="5232400" y="5634038"/>
          <p14:tracePt t="29527" x="5268913" y="5634038"/>
          <p14:tracePt t="29543" x="5303838" y="5634038"/>
          <p14:tracePt t="29560" x="5330825" y="5643563"/>
          <p14:tracePt t="29576" x="5340350" y="5643563"/>
          <p14:tracePt t="29610" x="5340350" y="5661025"/>
          <p14:tracePt t="29626" x="5340350" y="5670550"/>
          <p14:tracePt t="29643" x="5340350" y="5697538"/>
          <p14:tracePt t="29660" x="5286375" y="5741988"/>
          <p14:tracePt t="29676" x="5241925" y="5776913"/>
          <p14:tracePt t="29693" x="5116513" y="5822950"/>
          <p14:tracePt t="29710" x="4983163" y="5840413"/>
          <p14:tracePt t="29726" x="4919663" y="5840413"/>
          <p14:tracePt t="29743" x="4840288" y="5840413"/>
          <p14:tracePt t="29760" x="4786313" y="5840413"/>
          <p14:tracePt t="29776" x="4759325" y="5830888"/>
          <p14:tracePt t="29793" x="4732338" y="5813425"/>
          <p14:tracePt t="29810" x="4724400" y="5813425"/>
          <p14:tracePt t="29826" x="4714875" y="5813425"/>
          <p14:tracePt t="29959" x="4732338" y="5813425"/>
          <p14:tracePt t="29969" x="4759325" y="5813425"/>
          <p14:tracePt t="29979" x="4803775" y="5813425"/>
          <p14:tracePt t="29993" x="4857750" y="5813425"/>
          <p14:tracePt t="30010" x="4938713" y="5822950"/>
          <p14:tracePt t="30027" x="4973638" y="5822950"/>
          <p14:tracePt t="30043" x="5027613" y="5830888"/>
          <p14:tracePt t="30060" x="5045075" y="5830888"/>
          <p14:tracePt t="30076" x="5054600" y="5830888"/>
          <p14:tracePt t="30179" x="5045075" y="5830888"/>
          <p14:tracePt t="30189" x="5027613" y="5830888"/>
          <p14:tracePt t="30199" x="4991100" y="5830888"/>
          <p14:tracePt t="30210" x="4956175" y="5830888"/>
          <p14:tracePt t="30226" x="4911725" y="5830888"/>
          <p14:tracePt t="30243" x="4848225" y="5830888"/>
          <p14:tracePt t="30260" x="4803775" y="5830888"/>
          <p14:tracePt t="30293" x="4795838" y="5830888"/>
          <p14:tracePt t="30359" x="4803775" y="5830888"/>
          <p14:tracePt t="30369" x="4848225" y="5830888"/>
          <p14:tracePt t="30379" x="4902200" y="5830888"/>
          <p14:tracePt t="30393" x="4965700" y="5830888"/>
          <p14:tracePt t="30410" x="5116513" y="5848350"/>
          <p14:tracePt t="30426" x="5187950" y="5857875"/>
          <p14:tracePt t="30443" x="5268913" y="5867400"/>
          <p14:tracePt t="30460" x="5313363" y="5875338"/>
          <p14:tracePt t="30493" x="5330825" y="5875338"/>
          <p14:tracePt t="30599" x="5330825" y="5884863"/>
          <p14:tracePt t="30639" x="5330825" y="5894388"/>
          <p14:tracePt t="30649" x="5322888" y="5894388"/>
          <p14:tracePt t="30669" x="5313363" y="5902325"/>
          <p14:tracePt t="30689" x="5313363" y="5911850"/>
          <p14:tracePt t="30699" x="5303838" y="5911850"/>
          <p14:tracePt t="30759" x="5295900" y="5911850"/>
          <p14:tracePt t="30769" x="5286375" y="5911850"/>
          <p14:tracePt t="30779" x="5276850" y="5919788"/>
          <p14:tracePt t="30799" x="5259388" y="5919788"/>
          <p14:tracePt t="30810" x="5251450" y="5919788"/>
          <p14:tracePt t="30826" x="5241925" y="5919788"/>
          <p14:tracePt t="30843" x="5214938" y="5919788"/>
          <p14:tracePt t="30860" x="5197475" y="5919788"/>
          <p14:tracePt t="30876" x="5180013" y="5919788"/>
          <p14:tracePt t="30893" x="5160963" y="5919788"/>
          <p14:tracePt t="30910" x="5133975" y="5919788"/>
          <p14:tracePt t="30926" x="5126038" y="5919788"/>
          <p14:tracePt t="30943" x="5108575" y="5919788"/>
          <p14:tracePt t="30960" x="5099050" y="5919788"/>
          <p14:tracePt t="30993" x="5081588" y="5919788"/>
          <p14:tracePt t="31026" x="5072063" y="5919788"/>
          <p14:tracePt t="31280" x="5089525" y="5938838"/>
          <p14:tracePt t="31289" x="5116513" y="5965825"/>
          <p14:tracePt t="31300" x="5160963" y="6000750"/>
          <p14:tracePt t="31310" x="5197475" y="6027738"/>
          <p14:tracePt t="31326" x="5232400" y="6072188"/>
          <p14:tracePt t="31343" x="5276850" y="6116638"/>
          <p14:tracePt t="31360" x="5295900" y="6134100"/>
          <p14:tracePt t="31376" x="5295900" y="6143625"/>
          <p14:tracePt t="31393" x="5303838" y="6143625"/>
          <p14:tracePt t="31450" x="5303838" y="6153150"/>
          <p14:tracePt t="31460" x="5268913" y="6153150"/>
          <p14:tracePt t="31470" x="5241925" y="6161088"/>
          <p14:tracePt t="31480" x="5187950" y="6161088"/>
          <p14:tracePt t="31493" x="5143500" y="6161088"/>
          <p14:tracePt t="31510" x="5054600" y="6170613"/>
          <p14:tracePt t="31526" x="5018088" y="6170613"/>
          <p14:tracePt t="31543" x="4973638" y="6170613"/>
          <p14:tracePt t="31560" x="4938713" y="6170613"/>
          <p14:tracePt t="31576" x="4929188" y="6170613"/>
          <p14:tracePt t="31593" x="4919663" y="6170613"/>
          <p14:tracePt t="31700" x="4919663" y="6180138"/>
          <p14:tracePt t="31720" x="4956175" y="6188075"/>
          <p14:tracePt t="31730" x="5000625" y="6205538"/>
          <p14:tracePt t="31740" x="5054600" y="6224588"/>
          <p14:tracePt t="31750" x="5116513" y="6251575"/>
          <p14:tracePt t="31761" x="5187950" y="6269038"/>
          <p14:tracePt t="31776" x="5251450" y="6296025"/>
          <p14:tracePt t="31793" x="5384800" y="6313488"/>
          <p14:tracePt t="31810" x="5438775" y="6313488"/>
          <p14:tracePt t="31826" x="5518150" y="6313488"/>
          <p14:tracePt t="31843" x="5599113" y="6303963"/>
          <p14:tracePt t="31860" x="5670550" y="6276975"/>
          <p14:tracePt t="31876" x="5697538" y="6259513"/>
          <p14:tracePt t="31893" x="5751513" y="6242050"/>
          <p14:tracePt t="31910" x="5813425" y="6215063"/>
          <p14:tracePt t="31926" x="5840413" y="6215063"/>
          <p14:tracePt t="31943" x="5884863" y="6197600"/>
          <p14:tracePt t="31960" x="5929313" y="6188075"/>
          <p14:tracePt t="31976" x="5956300" y="6180138"/>
          <p14:tracePt t="31993" x="5991225" y="6170613"/>
          <p14:tracePt t="32010" x="6045200" y="6153150"/>
          <p14:tracePt t="32026" x="6062663" y="6143625"/>
          <p14:tracePt t="32043" x="6099175" y="6108700"/>
          <p14:tracePt t="32060" x="6153150" y="6027738"/>
          <p14:tracePt t="32076" x="6180138" y="5965825"/>
          <p14:tracePt t="32093" x="6224588" y="5840413"/>
          <p14:tracePt t="32110" x="6259513" y="5741988"/>
          <p14:tracePt t="32126" x="6269038" y="5715000"/>
          <p14:tracePt t="32143" x="6286500" y="5661025"/>
          <p14:tracePt t="32160" x="6303963" y="5616575"/>
          <p14:tracePt t="32176" x="6313488" y="5599113"/>
          <p14:tracePt t="32193" x="6330950" y="5572125"/>
          <p14:tracePt t="32210" x="6340475" y="5572125"/>
          <p14:tracePt t="32226" x="6348413" y="5562600"/>
          <p14:tracePt t="32243" x="6357938" y="5562600"/>
          <p14:tracePt t="32276" x="6367463" y="5562600"/>
          <p14:tracePt t="32380" x="6367463" y="5554663"/>
          <p14:tracePt t="32390" x="6357938" y="5554663"/>
          <p14:tracePt t="32400" x="6330950" y="5545138"/>
          <p14:tracePt t="32411" x="6296025" y="5537200"/>
          <p14:tracePt t="32426" x="6232525" y="5527675"/>
          <p14:tracePt t="32443" x="6081713" y="5510213"/>
          <p14:tracePt t="32459" x="5991225" y="5510213"/>
          <p14:tracePt t="32476" x="5848350" y="5510213"/>
          <p14:tracePt t="32493" x="5705475" y="5545138"/>
          <p14:tracePt t="32509" x="5634038" y="5572125"/>
          <p14:tracePt t="32511" x="5589588" y="5599113"/>
          <p14:tracePt t="32526" x="5545138" y="5616575"/>
          <p14:tracePt t="32543" x="5500688" y="5653088"/>
          <p14:tracePt t="32559" x="5500688" y="5661025"/>
          <p14:tracePt t="32576" x="5491163" y="5680075"/>
          <p14:tracePt t="32593" x="5491163" y="5688013"/>
          <p14:tracePt t="32610" x="5589588" y="5741988"/>
          <p14:tracePt t="32626" x="5705475" y="5759450"/>
          <p14:tracePt t="32643" x="6072188" y="5786438"/>
          <p14:tracePt t="32660" x="6242050" y="5786438"/>
          <p14:tracePt t="32676" x="6456363" y="5786438"/>
          <p14:tracePt t="32693" x="6572250" y="5751513"/>
          <p14:tracePt t="32709" x="6589713" y="5732463"/>
          <p14:tracePt t="32726" x="6608763" y="5724525"/>
          <p14:tracePt t="32743" x="6608763" y="5705475"/>
          <p14:tracePt t="32759" x="6608763" y="5688013"/>
          <p14:tracePt t="32776" x="6491288" y="5626100"/>
          <p14:tracePt t="32793" x="6108700" y="5537200"/>
          <p14:tracePt t="32809" x="5911850" y="5527675"/>
          <p14:tracePt t="32826" x="5510213" y="5537200"/>
          <p14:tracePt t="32843" x="5268913" y="5589588"/>
          <p14:tracePt t="32859" x="5187950" y="5608638"/>
          <p14:tracePt t="32876" x="5133975" y="5634038"/>
          <p14:tracePt t="32893" x="5126038" y="5643563"/>
          <p14:tracePt t="32931" x="5133975" y="5653088"/>
          <p14:tracePt t="32943" x="5197475" y="5670550"/>
          <p14:tracePt t="32959" x="5313363" y="5688013"/>
          <p14:tracePt t="32976" x="5680075" y="5697538"/>
          <p14:tracePt t="32993" x="6010275" y="5688013"/>
          <p14:tracePt t="33009" x="6116638" y="5653088"/>
          <p14:tracePt t="33011" x="6188075" y="5626100"/>
          <p14:tracePt t="33026" x="6242050" y="5608638"/>
          <p14:tracePt t="33043" x="6276975" y="5589588"/>
          <p14:tracePt t="33059" x="6276975" y="5581650"/>
          <p14:tracePt t="33093" x="6215063" y="5545138"/>
          <p14:tracePt t="33109" x="6089650" y="5510213"/>
          <p14:tracePt t="33126" x="5705475" y="5500688"/>
          <p14:tracePt t="33143" x="5303838" y="5518150"/>
          <p14:tracePt t="33159" x="5108575" y="5572125"/>
          <p14:tracePt t="33176" x="4894263" y="5626100"/>
          <p14:tracePt t="33193" x="4776788" y="5661025"/>
          <p14:tracePt t="33209" x="4759325" y="5670550"/>
          <p14:tracePt t="33226" x="4741863" y="5680075"/>
          <p14:tracePt t="33271" x="4768850" y="5680075"/>
          <p14:tracePt t="33281" x="4867275" y="5670550"/>
          <p14:tracePt t="33293" x="5010150" y="5626100"/>
          <p14:tracePt t="33309" x="5251450" y="5554663"/>
          <p14:tracePt t="33326" x="5653088" y="5419725"/>
          <p14:tracePt t="33343" x="5830888" y="5357813"/>
          <p14:tracePt t="33359" x="5875338" y="5340350"/>
          <p14:tracePt t="33376" x="5902325" y="5322888"/>
          <p14:tracePt t="33393" x="5911850" y="5322888"/>
          <p14:tracePt t="33426" x="5875338" y="5322888"/>
          <p14:tracePt t="33443" x="5562600" y="5375275"/>
          <p14:tracePt t="33459" x="5286375" y="5465763"/>
          <p14:tracePt t="33476" x="4857750" y="5634038"/>
          <p14:tracePt t="33493" x="4652963" y="5724525"/>
          <p14:tracePt t="33509" x="4616450" y="5751513"/>
          <p14:tracePt t="33526" x="4581525" y="5768975"/>
          <p14:tracePt t="33543" x="4581525" y="5776913"/>
          <p14:tracePt t="33562" x="4598988" y="5776913"/>
          <p14:tracePt t="33576" x="4697413" y="5786438"/>
          <p14:tracePt t="33593" x="5170488" y="5795963"/>
          <p14:tracePt t="33609" x="5465763" y="5795963"/>
          <p14:tracePt t="33626" x="5875338" y="5795963"/>
          <p14:tracePt t="33643" x="6180138" y="5795963"/>
          <p14:tracePt t="33659" x="6286500" y="5795963"/>
          <p14:tracePt t="33676" x="6419850" y="5795963"/>
          <p14:tracePt t="33693" x="6473825" y="5795963"/>
          <p14:tracePt t="33709" x="6483350" y="5786438"/>
          <p14:tracePt t="33726" x="6491288" y="5786438"/>
          <p14:tracePt t="33762" x="6483350" y="5786438"/>
          <p14:tracePt t="33776" x="6438900" y="5786438"/>
          <p14:tracePt t="33793" x="6224588" y="5786438"/>
          <p14:tracePt t="33809" x="6099175" y="5786438"/>
          <p14:tracePt t="33826" x="5759450" y="5786438"/>
          <p14:tracePt t="33843" x="5473700" y="5768975"/>
          <p14:tracePt t="33859" x="5367338" y="5751513"/>
          <p14:tracePt t="33876" x="5180013" y="5732463"/>
          <p14:tracePt t="33893" x="5018088" y="5724525"/>
          <p14:tracePt t="33909" x="4946650" y="5715000"/>
          <p14:tracePt t="33926" x="4867275" y="5715000"/>
          <p14:tracePt t="33942" x="4803775" y="5715000"/>
          <p14:tracePt t="33959" x="4776788" y="5715000"/>
          <p14:tracePt t="33976" x="4751388" y="5715000"/>
          <p14:tracePt t="33993" x="4732338" y="5715000"/>
          <p14:tracePt t="34026" x="4714875" y="5715000"/>
          <p14:tracePt t="34101" x="4724400" y="5715000"/>
          <p14:tracePt t="34112" x="4751388" y="5715000"/>
          <p14:tracePt t="34121" x="4803775" y="5715000"/>
          <p14:tracePt t="34131" x="4911725" y="5724525"/>
          <p14:tracePt t="34142" x="5045075" y="5741988"/>
          <p14:tracePt t="34159" x="5205413" y="5768975"/>
          <p14:tracePt t="34176" x="5670550" y="5840413"/>
          <p14:tracePt t="34192" x="5991225" y="5884863"/>
          <p14:tracePt t="34209" x="6099175" y="5884863"/>
          <p14:tracePt t="34226" x="6276975" y="5884863"/>
          <p14:tracePt t="34243" x="6367463" y="5848350"/>
          <p14:tracePt t="34259" x="6384925" y="5840413"/>
          <p14:tracePt t="34276" x="6419850" y="5776913"/>
          <p14:tracePt t="34293" x="6438900" y="5643563"/>
          <p14:tracePt t="34309" x="6438900" y="5572125"/>
          <p14:tracePt t="34326" x="6375400" y="5419725"/>
          <p14:tracePt t="34343" x="6188075" y="5241925"/>
          <p14:tracePt t="34359" x="5973763" y="5143500"/>
          <p14:tracePt t="34376" x="5491163" y="5089525"/>
          <p14:tracePt t="34393" x="4991100" y="5197475"/>
          <p14:tracePt t="34409" x="4795838" y="5276850"/>
          <p14:tracePt t="34426" x="4537075" y="5419725"/>
          <p14:tracePt t="34443" x="4402138" y="5581650"/>
          <p14:tracePt t="34459" x="4367213" y="5688013"/>
          <p14:tracePt t="34476" x="4340225" y="5894388"/>
          <p14:tracePt t="34493" x="4375150" y="6072188"/>
          <p14:tracePt t="34509" x="4438650" y="6153150"/>
          <p14:tracePt t="34512" x="4545013" y="6242050"/>
          <p14:tracePt t="34526" x="4732338" y="6348413"/>
          <p14:tracePt t="34543" x="5116513" y="6446838"/>
          <p14:tracePt t="34559" x="5313363" y="6446838"/>
          <p14:tracePt t="34576" x="5634038" y="6348413"/>
          <p14:tracePt t="34592" x="5803900" y="6224588"/>
          <p14:tracePt t="34609" x="5857875" y="6180138"/>
          <p14:tracePt t="34626" x="5919788" y="6054725"/>
          <p14:tracePt t="34642" x="5929313" y="5884863"/>
          <p14:tracePt t="34659" x="5902325" y="5795963"/>
          <p14:tracePt t="34676" x="5724525" y="5634038"/>
          <p14:tracePt t="34692" x="5303838" y="5483225"/>
          <p14:tracePt t="34709" x="5116513" y="5456238"/>
          <p14:tracePt t="34726" x="4803775" y="5483225"/>
          <p14:tracePt t="34742" x="4608513" y="5581650"/>
          <p14:tracePt t="34759" x="4537075" y="5634038"/>
          <p14:tracePt t="34776" x="4446588" y="5776913"/>
          <p14:tracePt t="34792" x="4394200" y="5938838"/>
          <p14:tracePt t="34809" x="4394200" y="6027738"/>
          <p14:tracePt t="34826" x="4456113" y="6180138"/>
          <p14:tracePt t="34842" x="4643438" y="6340475"/>
          <p14:tracePt t="34859" x="4822825" y="6419850"/>
          <p14:tracePt t="34876" x="5205413" y="6456363"/>
          <p14:tracePt t="34892" x="5608638" y="6375400"/>
          <p14:tracePt t="34909" x="5776913" y="6286500"/>
          <p14:tracePt t="34926" x="6054725" y="6081713"/>
          <p14:tracePt t="34942" x="6215063" y="5902325"/>
          <p14:tracePt t="34959" x="6286500" y="5768975"/>
          <p14:tracePt t="34976" x="6348413" y="5562600"/>
          <p14:tracePt t="34993" x="6340475" y="5402263"/>
          <p14:tracePt t="35009" x="6303963" y="5330825"/>
          <p14:tracePt t="35026" x="6170613" y="5205413"/>
          <p14:tracePt t="35043" x="5938838" y="5099050"/>
          <p14:tracePt t="35059" x="5786438" y="5072063"/>
          <p14:tracePt t="35076" x="5537200" y="5089525"/>
          <p14:tracePt t="35092" x="5322888" y="5180013"/>
          <p14:tracePt t="35109" x="5251450" y="5232400"/>
          <p14:tracePt t="35126" x="5133975" y="5330825"/>
          <p14:tracePt t="35142" x="5045075" y="5510213"/>
          <p14:tracePt t="35159" x="5027613" y="5626100"/>
          <p14:tracePt t="35176" x="5037138" y="5803900"/>
          <p14:tracePt t="35192" x="5133975" y="5938838"/>
          <p14:tracePt t="35209" x="5224463" y="6010275"/>
          <p14:tracePt t="35226" x="5545138" y="6126163"/>
          <p14:tracePt t="35242" x="5867400" y="6134100"/>
          <p14:tracePt t="35259" x="6010275" y="6126163"/>
          <p14:tracePt t="35276" x="6276975" y="6037263"/>
          <p14:tracePt t="35292" x="6446838" y="5938838"/>
          <p14:tracePt t="35309" x="6491288" y="5894388"/>
          <p14:tracePt t="35326" x="6562725" y="5768975"/>
          <p14:tracePt t="35342" x="6572250" y="5608638"/>
          <p14:tracePt t="35359" x="6554788" y="5537200"/>
          <p14:tracePt t="35376" x="6402388" y="5402263"/>
          <p14:tracePt t="35392" x="5973763" y="5214938"/>
          <p14:tracePt t="35409" x="5715000" y="5187950"/>
          <p14:tracePt t="35426" x="5232400" y="5187950"/>
          <p14:tracePt t="35442" x="4830763" y="5268913"/>
          <p14:tracePt t="35459" x="4652963" y="5330825"/>
          <p14:tracePt t="35476" x="4465638" y="5465763"/>
          <p14:tracePt t="35492" x="4330700" y="5643563"/>
          <p14:tracePt t="35509" x="4295775" y="5751513"/>
          <p14:tracePt t="35512" x="4268788" y="5867400"/>
          <p14:tracePt t="35526" x="4268788" y="5991225"/>
          <p14:tracePt t="35542" x="4340225" y="6242050"/>
          <p14:tracePt t="35559" x="4411663" y="6340475"/>
          <p14:tracePt t="35576" x="4803775" y="6589713"/>
          <p14:tracePt t="35592" x="5330825" y="6724650"/>
          <p14:tracePt t="35609" x="5572125" y="6724650"/>
          <p14:tracePt t="35626" x="5938838" y="6634163"/>
          <p14:tracePt t="35642" x="6197600" y="6438900"/>
          <p14:tracePt t="35659" x="6269038" y="6340475"/>
          <p14:tracePt t="35676" x="6384925" y="6099175"/>
          <p14:tracePt t="35692" x="6402388" y="5867400"/>
          <p14:tracePt t="35709" x="6375400" y="5768975"/>
          <p14:tracePt t="35726" x="6269038" y="5608638"/>
          <p14:tracePt t="35742" x="6045200" y="5456238"/>
          <p14:tracePt t="35759" x="5894388" y="5411788"/>
          <p14:tracePt t="35776" x="5643563" y="5394325"/>
          <p14:tracePt t="35792" x="5483225" y="5402263"/>
          <p14:tracePt t="35809" x="5429250" y="5429250"/>
          <p14:tracePt t="35826" x="5348288" y="5518150"/>
          <p14:tracePt t="35842" x="5313363" y="5715000"/>
          <p14:tracePt t="35859" x="5313363" y="5813425"/>
          <p14:tracePt t="35876" x="5394325" y="5991225"/>
          <p14:tracePt t="35892" x="5599113" y="6161088"/>
          <p14:tracePt t="35909" x="5751513" y="6224588"/>
          <p14:tracePt t="35926" x="6027738" y="6242050"/>
          <p14:tracePt t="35942" x="6224588" y="6197600"/>
          <p14:tracePt t="35959" x="6286500" y="6153150"/>
          <p14:tracePt t="35976" x="6375400" y="6054725"/>
          <p14:tracePt t="35992" x="6419850" y="5894388"/>
          <p14:tracePt t="36009" x="6419850" y="5803900"/>
          <p14:tracePt t="36026" x="6340475" y="5626100"/>
          <p14:tracePt t="36042" x="6153150" y="5473700"/>
          <p14:tracePt t="36059" x="5973763" y="5411788"/>
          <p14:tracePt t="36076" x="5626100" y="5384800"/>
          <p14:tracePt t="36092" x="5384800" y="5419725"/>
          <p14:tracePt t="36109" x="5286375" y="5473700"/>
          <p14:tracePt t="36126" x="5126038" y="5626100"/>
          <p14:tracePt t="36142" x="5018088" y="5830888"/>
          <p14:tracePt t="36159" x="4991100" y="5946775"/>
          <p14:tracePt t="36176" x="4983163" y="6143625"/>
          <p14:tracePt t="36192" x="5054600" y="6313488"/>
          <p14:tracePt t="36209" x="5108575" y="6367463"/>
          <p14:tracePt t="36226" x="5286375" y="6473825"/>
          <p14:tracePt t="36242" x="5384800" y="6500813"/>
          <p14:tracePt t="36259" x="5572125" y="6500813"/>
          <p14:tracePt t="36276" x="5715000" y="6456363"/>
          <p14:tracePt t="36292" x="5786438" y="6384925"/>
          <p14:tracePt t="36309" x="5813425" y="6340475"/>
          <p14:tracePt t="36326" x="5848350" y="6232525"/>
          <p14:tracePt t="36342" x="5848350" y="6188075"/>
          <p14:tracePt t="36359" x="5840413" y="6072188"/>
          <p14:tracePt t="36376" x="5759450" y="5965825"/>
          <p14:tracePt t="36392" x="5626100" y="5848350"/>
          <p14:tracePt t="36409" x="5545138" y="5803900"/>
          <p14:tracePt t="36426" x="5411788" y="5759450"/>
          <p14:tracePt t="36442" x="5357813" y="5759450"/>
          <p14:tracePt t="36459" x="5295900" y="5751513"/>
          <p14:tracePt t="36476" x="5276850" y="5751513"/>
          <p14:tracePt t="36903" x="5286375" y="5741988"/>
          <p14:tracePt t="36913" x="5340350" y="5715000"/>
          <p14:tracePt t="36923" x="5465763" y="5670550"/>
          <p14:tracePt t="36933" x="5697538" y="5562600"/>
          <p14:tracePt t="36943" x="5973763" y="5456238"/>
          <p14:tracePt t="36959" x="6251575" y="5340350"/>
          <p14:tracePt t="36976" x="6661150" y="5143500"/>
          <p14:tracePt t="36993" x="6894513" y="5037138"/>
          <p14:tracePt t="37009" x="6965950" y="5000625"/>
          <p14:tracePt t="37026" x="7027863" y="4965700"/>
          <p14:tracePt t="37043" x="7037388" y="4956175"/>
          <p14:tracePt t="37076" x="7027863" y="4946650"/>
          <p14:tracePt t="37092" x="6919913" y="4875213"/>
          <p14:tracePt t="37109" x="6813550" y="4830763"/>
          <p14:tracePt t="37126" x="6518275" y="4741863"/>
          <p14:tracePt t="37143" x="6259513" y="4714875"/>
          <p14:tracePt t="37159" x="6126163" y="4714875"/>
          <p14:tracePt t="37175" x="5911850" y="4724400"/>
          <p14:tracePt t="37192" x="5813425" y="4751388"/>
          <p14:tracePt t="37209" x="5697538" y="4813300"/>
          <p14:tracePt t="37225" x="5643563" y="4875213"/>
          <p14:tracePt t="37242" x="5616575" y="4911725"/>
          <p14:tracePt t="37259" x="5589588" y="5081588"/>
          <p14:tracePt t="37276" x="5599113" y="5295900"/>
          <p14:tracePt t="37292" x="5653088" y="5411788"/>
          <p14:tracePt t="37309" x="5786438" y="5589588"/>
          <p14:tracePt t="37325" x="6072188" y="5813425"/>
          <p14:tracePt t="37342" x="6232525" y="5902325"/>
          <p14:tracePt t="37359" x="6518275" y="5965825"/>
          <p14:tracePt t="37375" x="6724650" y="5946775"/>
          <p14:tracePt t="37393" x="6848475" y="5867400"/>
          <p14:tracePt t="37409" x="6894513" y="5813425"/>
          <p14:tracePt t="37425" x="6973888" y="5589588"/>
          <p14:tracePt t="37442" x="6991350" y="5429250"/>
          <p14:tracePt t="37459" x="6973888" y="5205413"/>
          <p14:tracePt t="37476" x="6875463" y="5045075"/>
          <p14:tracePt t="37492" x="6786563" y="4973638"/>
          <p14:tracePt t="37509" x="6491288" y="4875213"/>
          <p14:tracePt t="37525" x="6153150" y="4884738"/>
          <p14:tracePt t="37542" x="5956300" y="4965700"/>
          <p14:tracePt t="37559" x="5697538" y="5153025"/>
          <p14:tracePt t="37575" x="5510213" y="5438775"/>
          <p14:tracePt t="37592" x="5456238" y="5554663"/>
          <p14:tracePt t="37609" x="5429250" y="5741988"/>
          <p14:tracePt t="37625" x="5456238" y="5894388"/>
          <p14:tracePt t="37642" x="5500688" y="5946775"/>
          <p14:tracePt t="37659" x="5786438" y="6072188"/>
          <p14:tracePt t="37676" x="6170613" y="6054725"/>
          <p14:tracePt t="37692" x="6375400" y="5956300"/>
          <p14:tracePt t="37709" x="6653213" y="5759450"/>
          <p14:tracePt t="37725" x="6796088" y="5537200"/>
          <p14:tracePt t="37742" x="6858000" y="5384800"/>
          <p14:tracePt t="37759" x="6867525" y="5180013"/>
          <p14:tracePt t="37776" x="6813550" y="5054600"/>
          <p14:tracePt t="37792" x="6751638" y="5000625"/>
          <p14:tracePt t="37809" x="6500813" y="4929188"/>
          <p14:tracePt t="37825" x="6242050" y="4929188"/>
          <p14:tracePt t="37842" x="6126163" y="4956175"/>
          <p14:tracePt t="37859" x="5911850" y="5072063"/>
          <p14:tracePt t="37875" x="5776913" y="5224463"/>
          <p14:tracePt t="37892" x="5732463" y="5303838"/>
          <p14:tracePt t="37909" x="5680075" y="5465763"/>
          <p14:tracePt t="37925" x="5680075" y="5572125"/>
          <p14:tracePt t="37942" x="5697538" y="5608638"/>
          <p14:tracePt t="37959" x="5902325" y="5697538"/>
          <p14:tracePt t="37975" x="6188075" y="5715000"/>
          <p14:tracePt t="37992" x="6357938" y="5680075"/>
          <p14:tracePt t="38009" x="6562725" y="5572125"/>
          <p14:tracePt t="38025" x="6680200" y="5446713"/>
          <p14:tracePt t="38042" x="6724650" y="5394325"/>
          <p14:tracePt t="38059" x="6769100" y="5268913"/>
          <p14:tracePt t="38075" x="6769100" y="5153025"/>
          <p14:tracePt t="38092" x="6759575" y="5116513"/>
          <p14:tracePt t="38109" x="6653213" y="5037138"/>
          <p14:tracePt t="38125" x="6456363" y="4965700"/>
          <p14:tracePt t="38142" x="6367463" y="4956175"/>
          <p14:tracePt t="38159" x="6188075" y="4956175"/>
          <p14:tracePt t="38175" x="6072188" y="4983163"/>
          <p14:tracePt t="38192" x="6037263" y="4991100"/>
          <p14:tracePt t="38209" x="6000750" y="5018088"/>
          <p14:tracePt t="38225" x="5991225" y="5027613"/>
          <p14:tracePt t="38242" x="5991225" y="5037138"/>
          <p14:tracePt t="38259" x="5983288" y="5045075"/>
          <p14:tracePt t="38276" x="5983288" y="5054600"/>
          <p14:tracePt t="38292" x="5983288" y="5062538"/>
          <p14:tracePt t="38309" x="5983288" y="5072063"/>
          <p14:tracePt t="38354" x="5983288" y="5081588"/>
          <p14:tracePt t="38444" x="5983288" y="5089525"/>
          <p14:tracePt t="38754" x="5965825" y="5108575"/>
          <p14:tracePt t="38765" x="5946775" y="5126038"/>
          <p14:tracePt t="38774" x="5884863" y="5180013"/>
          <p14:tracePt t="38784" x="5795963" y="5251450"/>
          <p14:tracePt t="38795" x="5661025" y="5330825"/>
          <p14:tracePt t="38809" x="5518150" y="5411788"/>
          <p14:tracePt t="38825" x="5232400" y="5527675"/>
          <p14:tracePt t="38842" x="5126038" y="5562600"/>
          <p14:tracePt t="38859" x="4938713" y="5599113"/>
          <p14:tracePt t="38875" x="4840288" y="5599113"/>
          <p14:tracePt t="38892" x="4813300" y="5599113"/>
          <p14:tracePt t="38909" x="4803775" y="5599113"/>
          <p14:tracePt t="38925" x="4795838" y="5599113"/>
          <p14:tracePt t="39004" x="4813300" y="5599113"/>
          <p14:tracePt t="39014" x="4857750" y="5616575"/>
          <p14:tracePt t="39025" x="4911725" y="5653088"/>
          <p14:tracePt t="39034" x="4973638" y="5688013"/>
          <p14:tracePt t="39045" x="5045075" y="5732463"/>
          <p14:tracePt t="39059" x="5133975" y="5786438"/>
          <p14:tracePt t="39075" x="5313363" y="5875338"/>
          <p14:tracePt t="39092" x="5402263" y="5911850"/>
          <p14:tracePt t="39109" x="5527675" y="5946775"/>
          <p14:tracePt t="39125" x="5616575" y="5965825"/>
          <p14:tracePt t="39142" x="5643563" y="5965825"/>
          <p14:tracePt t="39159" x="5697538" y="5965825"/>
          <p14:tracePt t="39175" x="5732463" y="5956300"/>
          <p14:tracePt t="39192" x="5759450" y="5929313"/>
          <p14:tracePt t="39208" x="5830888" y="5867400"/>
          <p14:tracePt t="39225" x="5894388" y="5795963"/>
          <p14:tracePt t="39242" x="5929313" y="5759450"/>
          <p14:tracePt t="39259" x="5991225" y="5705475"/>
          <p14:tracePt t="39275" x="6018213" y="5670550"/>
          <p14:tracePt t="39292" x="6045200" y="5661025"/>
          <p14:tracePt t="39309" x="6062663" y="5643563"/>
          <p14:tracePt t="39325" x="6072188" y="5643563"/>
          <p14:tracePt t="39342" x="6081713" y="5643563"/>
          <p14:tracePt t="39359" x="6089650" y="5643563"/>
          <p14:tracePt t="39375" x="6099175" y="5643563"/>
          <p14:tracePt t="39408" x="6108700" y="5643563"/>
          <p14:tracePt t="39715" x="6126163" y="5643563"/>
          <p14:tracePt t="39725" x="6143625" y="5643563"/>
          <p14:tracePt t="39735" x="6180138" y="5643563"/>
          <p14:tracePt t="39745" x="6224588" y="5670550"/>
          <p14:tracePt t="39758" x="6286500" y="5705475"/>
          <p14:tracePt t="39775" x="6419850" y="5795963"/>
          <p14:tracePt t="39792" x="6473825" y="5830888"/>
          <p14:tracePt t="39808" x="6527800" y="5867400"/>
          <p14:tracePt t="39825" x="6554788" y="5884863"/>
          <p14:tracePt t="39842" x="6562725" y="5884863"/>
          <p14:tracePt t="39858" x="6562725" y="5894388"/>
          <p14:tracePt t="39895" x="6554788" y="5894388"/>
          <p14:tracePt t="39908" x="6518275" y="5902325"/>
          <p14:tracePt t="39925" x="6367463" y="5911850"/>
          <p14:tracePt t="39942" x="6276975" y="5911850"/>
          <p14:tracePt t="39958" x="6089650" y="5911850"/>
          <p14:tracePt t="39975" x="5919788" y="5911850"/>
          <p14:tracePt t="39992" x="5830888" y="5902325"/>
          <p14:tracePt t="40008" x="5724525" y="5884863"/>
          <p14:tracePt t="40025" x="5643563" y="5857875"/>
          <p14:tracePt t="40042" x="5616575" y="5848350"/>
          <p14:tracePt t="40058" x="5572125" y="5840413"/>
          <p14:tracePt t="40075" x="5554663" y="5830888"/>
          <p14:tracePt t="40785" x="5545138" y="5830888"/>
          <p14:tracePt t="40795" x="5527675" y="5848350"/>
          <p14:tracePt t="40805" x="5510213" y="5857875"/>
          <p14:tracePt t="40815" x="5491163" y="5867400"/>
          <p14:tracePt t="40825" x="5465763" y="5867400"/>
          <p14:tracePt t="40842" x="5438775" y="5867400"/>
          <p14:tracePt t="40858" x="5375275" y="5848350"/>
          <p14:tracePt t="40875" x="5313363" y="5768975"/>
          <p14:tracePt t="40892" x="5251450" y="5697538"/>
          <p14:tracePt t="40908" x="5116513" y="5402263"/>
          <p14:tracePt t="40925" x="5027613" y="5027613"/>
          <p14:tracePt t="40942" x="4983163" y="4786313"/>
          <p14:tracePt t="40958" x="4983163" y="4375150"/>
          <p14:tracePt t="40975" x="4983163" y="4205288"/>
          <p14:tracePt t="40992" x="5018088" y="3902075"/>
          <p14:tracePt t="41008" x="5089525" y="3687763"/>
          <p14:tracePt t="41025" x="5187950" y="3554413"/>
          <p14:tracePt t="41042" x="5286375" y="3482975"/>
          <p14:tracePt t="41058" x="5581650" y="3384550"/>
          <p14:tracePt t="41075" x="5759450" y="3375025"/>
          <p14:tracePt t="41092" x="6126163" y="3419475"/>
          <p14:tracePt t="41108" x="6465888" y="3633788"/>
          <p14:tracePt t="41125" x="6848475" y="4224338"/>
          <p14:tracePt t="41142" x="7018338" y="4660900"/>
          <p14:tracePt t="41158" x="7180263" y="5330825"/>
          <p14:tracePt t="41175" x="7197725" y="5803900"/>
          <p14:tracePt t="41192" x="7161213" y="5946775"/>
          <p14:tracePt t="41208" x="7027863" y="6161088"/>
          <p14:tracePt t="41225" x="6589713" y="6394450"/>
          <p14:tracePt t="41242" x="6259513" y="6456363"/>
          <p14:tracePt t="41258" x="5626100" y="6465888"/>
          <p14:tracePt t="41275" x="5072063" y="6348413"/>
          <p14:tracePt t="41292" x="4867275" y="6232525"/>
          <p14:tracePt t="41308" x="4608513" y="6037263"/>
          <p14:tracePt t="41325" x="4483100" y="5875338"/>
          <p14:tracePt t="41342" x="4438650" y="5803900"/>
          <p14:tracePt t="41358" x="4419600" y="5705475"/>
          <p14:tracePt t="41375" x="4438650" y="5616575"/>
          <p14:tracePt t="41392" x="4473575" y="5589588"/>
          <p14:tracePt t="41408" x="4633913" y="5500688"/>
          <p14:tracePt t="41425" x="4803775" y="5473700"/>
          <p14:tracePt t="41442" x="4875213" y="5473700"/>
          <p14:tracePt t="41458" x="4956175" y="5473700"/>
          <p14:tracePt t="41475" x="4991100" y="5500688"/>
          <p14:tracePt t="41508" x="5000625" y="5500688"/>
          <p14:tracePt t="41525" x="5000625" y="5510213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652" t="23850" r="36585" b="11578"/>
          <a:stretch/>
        </p:blipFill>
        <p:spPr>
          <a:xfrm>
            <a:off x="3866148" y="601227"/>
            <a:ext cx="4154905" cy="609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99"/>
    </mc:Choice>
    <mc:Fallback xmlns="">
      <p:transition advTm="404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00" x="5010150" y="5510213"/>
          <p14:tracePt t="10910" x="5045075" y="5510213"/>
          <p14:tracePt t="10920" x="5116513" y="5510213"/>
          <p14:tracePt t="10931" x="5251450" y="5510213"/>
          <p14:tracePt t="10946" x="5394325" y="5510213"/>
          <p14:tracePt t="10962" x="5786438" y="5527675"/>
          <p14:tracePt t="10979" x="5938838" y="5537200"/>
          <p14:tracePt t="10996" x="6170613" y="5537200"/>
          <p14:tracePt t="11013" x="6286500" y="5537200"/>
          <p14:tracePt t="11029" x="6330950" y="5527675"/>
          <p14:tracePt t="11046" x="6367463" y="5500688"/>
          <p14:tracePt t="11063" x="6375400" y="5483225"/>
          <p14:tracePt t="11079" x="6384925" y="5483225"/>
          <p14:tracePt t="11096" x="6384925" y="5465763"/>
          <p14:tracePt t="11131" x="6384925" y="5456238"/>
          <p14:tracePt t="11191" x="6384925" y="5446713"/>
          <p14:tracePt t="11201" x="6384925" y="5438775"/>
          <p14:tracePt t="11211" x="6375400" y="5411788"/>
          <p14:tracePt t="11221" x="6367463" y="5367338"/>
          <p14:tracePt t="11232" x="6330950" y="5295900"/>
          <p14:tracePt t="11246" x="6303963" y="5205413"/>
          <p14:tracePt t="11262" x="6269038" y="5000625"/>
          <p14:tracePt t="11279" x="6259513" y="4911725"/>
          <p14:tracePt t="11296" x="6251575" y="4759325"/>
          <p14:tracePt t="11312" x="6251575" y="4697413"/>
          <p14:tracePt t="11329" x="6251575" y="4679950"/>
          <p14:tracePt t="11346" x="6251575" y="4660900"/>
          <p14:tracePt t="11379" x="6251575" y="4652963"/>
          <p14:tracePt t="11631" x="6251575" y="4643438"/>
          <p14:tracePt t="11641" x="6251575" y="4625975"/>
          <p14:tracePt t="11651" x="6251575" y="4589463"/>
          <p14:tracePt t="11662" x="6242050" y="4537075"/>
          <p14:tracePt t="11679" x="6224588" y="4473575"/>
          <p14:tracePt t="11696" x="6180138" y="4313238"/>
          <p14:tracePt t="11712" x="6143625" y="4179888"/>
          <p14:tracePt t="11729" x="6126163" y="4125913"/>
          <p14:tracePt t="11746" x="6108700" y="4071938"/>
          <p14:tracePt t="11762" x="6108700" y="4044950"/>
          <p14:tracePt t="11796" x="6099175" y="4044950"/>
          <p14:tracePt t="11812" x="6089650" y="4037013"/>
          <p14:tracePt t="11846" x="6089650" y="4027488"/>
          <p14:tracePt t="11863" x="6081713" y="4010025"/>
          <p14:tracePt t="11879" x="6072188" y="4010025"/>
          <p14:tracePt t="11896" x="6045200" y="3983038"/>
          <p14:tracePt t="11912" x="6027738" y="3965575"/>
          <p14:tracePt t="11929" x="6018213" y="3956050"/>
          <p14:tracePt t="11946" x="5983288" y="3929063"/>
          <p14:tracePt t="11962" x="5965825" y="3911600"/>
          <p14:tracePt t="11979" x="5956300" y="3894138"/>
          <p14:tracePt t="11996" x="5938838" y="3875088"/>
          <p14:tracePt t="12012" x="5929313" y="3867150"/>
          <p14:tracePt t="12029" x="5919788" y="3857625"/>
          <p14:tracePt t="12222" x="5902325" y="3857625"/>
          <p14:tracePt t="12232" x="5875338" y="3867150"/>
          <p14:tracePt t="12242" x="5848350" y="3875088"/>
          <p14:tracePt t="12252" x="5795963" y="3884613"/>
          <p14:tracePt t="12262" x="5751513" y="3884613"/>
          <p14:tracePt t="12279" x="5705475" y="3884613"/>
          <p14:tracePt t="12296" x="5626100" y="3884613"/>
          <p14:tracePt t="12312" x="5581650" y="3884613"/>
          <p14:tracePt t="12329" x="5562600" y="3884613"/>
          <p14:tracePt t="12346" x="5537200" y="3884613"/>
          <p14:tracePt t="12362" x="5527675" y="3884613"/>
          <p14:tracePt t="12379" x="5527675" y="3875088"/>
          <p14:tracePt t="12422" x="5518150" y="3875088"/>
          <p14:tracePt t="12492" x="5500688" y="3875088"/>
          <p14:tracePt t="12502" x="5491163" y="3875088"/>
          <p14:tracePt t="12512" x="5483225" y="3875088"/>
          <p14:tracePt t="12522" x="5456238" y="3867150"/>
          <p14:tracePt t="12532" x="5438775" y="3857625"/>
          <p14:tracePt t="12546" x="5429250" y="3857625"/>
          <p14:tracePt t="12562" x="5384800" y="3840163"/>
          <p14:tracePt t="12579" x="5367338" y="3830638"/>
          <p14:tracePt t="12596" x="5348288" y="3822700"/>
          <p14:tracePt t="12612" x="5330825" y="3813175"/>
          <p14:tracePt t="12629" x="5330825" y="3803650"/>
          <p14:tracePt t="12646" x="5322888" y="3803650"/>
          <p14:tracePt t="12912" x="5313363" y="3803650"/>
          <p14:tracePt t="12922" x="5303838" y="3803650"/>
          <p14:tracePt t="12932" x="5286375" y="3803650"/>
          <p14:tracePt t="12946" x="5268913" y="3803650"/>
          <p14:tracePt t="12962" x="5224463" y="3803650"/>
          <p14:tracePt t="12979" x="5197475" y="3803650"/>
          <p14:tracePt t="12996" x="5160963" y="3803650"/>
          <p14:tracePt t="13012" x="5133975" y="3803650"/>
          <p14:tracePt t="13029" x="5116513" y="3803650"/>
          <p14:tracePt t="13046" x="5099050" y="3803650"/>
          <p14:tracePt t="13062" x="5089525" y="3803650"/>
          <p14:tracePt t="13096" x="5081588" y="3803650"/>
          <p14:tracePt t="13203" x="5072063" y="3803650"/>
          <p14:tracePt t="13223" x="5062538" y="3803650"/>
          <p14:tracePt t="13243" x="5054600" y="3803650"/>
          <p14:tracePt t="13263" x="5037138" y="3803650"/>
          <p14:tracePt t="13273" x="5027613" y="3803650"/>
          <p14:tracePt t="13283" x="5018088" y="3803650"/>
          <p14:tracePt t="13296" x="5010150" y="3803650"/>
          <p14:tracePt t="13312" x="5000625" y="3803650"/>
          <p14:tracePt t="13329" x="4983163" y="3803650"/>
          <p14:tracePt t="13346" x="4973638" y="3803650"/>
          <p14:tracePt t="13362" x="4965700" y="3803650"/>
          <p14:tracePt t="13379" x="4956175" y="3803650"/>
          <p14:tracePt t="13683" x="4938713" y="3803650"/>
          <p14:tracePt t="13693" x="4902200" y="3803650"/>
          <p14:tracePt t="13703" x="4848225" y="3803650"/>
          <p14:tracePt t="13713" x="4795838" y="3803650"/>
          <p14:tracePt t="13729" x="4732338" y="3795713"/>
          <p14:tracePt t="13746" x="4625975" y="3759200"/>
          <p14:tracePt t="13763" x="4562475" y="3732213"/>
          <p14:tracePt t="13779" x="4545013" y="3714750"/>
          <p14:tracePt t="13796" x="4527550" y="3705225"/>
          <p14:tracePt t="13843" x="4527550" y="3697288"/>
          <p14:tracePt t="13993" x="4527550" y="3705225"/>
          <p14:tracePt t="14003" x="4527550" y="3714750"/>
          <p14:tracePt t="14014" x="4527550" y="3751263"/>
          <p14:tracePt t="14029" x="4537075" y="3813175"/>
          <p14:tracePt t="14045" x="4589463" y="3946525"/>
          <p14:tracePt t="14062" x="4598988" y="4000500"/>
          <p14:tracePt t="14079" x="4616450" y="4081463"/>
          <p14:tracePt t="14095" x="4625975" y="4108450"/>
          <p14:tracePt t="14129" x="4633913" y="4116388"/>
          <p14:tracePt t="14334" x="4633913" y="4133850"/>
          <p14:tracePt t="14343" x="4633913" y="4170363"/>
          <p14:tracePt t="14354" x="4670425" y="4259263"/>
          <p14:tracePt t="14364" x="4697413" y="4384675"/>
          <p14:tracePt t="14379" x="4751388" y="4537075"/>
          <p14:tracePt t="14395" x="4884738" y="4956175"/>
          <p14:tracePt t="14412" x="4946650" y="5180013"/>
          <p14:tracePt t="14429" x="5037138" y="5491163"/>
          <p14:tracePt t="14445" x="5099050" y="5670550"/>
          <p14:tracePt t="14462" x="5116513" y="5715000"/>
          <p14:tracePt t="14464" x="5116513" y="5741988"/>
          <p14:tracePt t="14479" x="5116513" y="5751513"/>
          <p14:tracePt t="14495" x="5126038" y="5768975"/>
          <p14:tracePt t="14824" x="5133975" y="5768975"/>
          <p14:tracePt t="14834" x="5153025" y="5776913"/>
          <p14:tracePt t="14844" x="5214938" y="5786438"/>
          <p14:tracePt t="14854" x="5313363" y="5795963"/>
          <p14:tracePt t="14865" x="5438775" y="5813425"/>
          <p14:tracePt t="14879" x="5572125" y="5813425"/>
          <p14:tracePt t="14895" x="5867400" y="5803900"/>
          <p14:tracePt t="14912" x="5991225" y="5776913"/>
          <p14:tracePt t="14929" x="6197600" y="5697538"/>
          <p14:tracePt t="14945" x="6330950" y="5634038"/>
          <p14:tracePt t="14962" x="6375400" y="5616575"/>
          <p14:tracePt t="14964" x="6419850" y="5589588"/>
          <p14:tracePt t="14979" x="6446838" y="5581650"/>
          <p14:tracePt t="14995" x="6473825" y="5562600"/>
          <p14:tracePt t="15012" x="6483350" y="5562600"/>
          <p14:tracePt t="15029" x="6500813" y="5562600"/>
          <p14:tracePt t="15045" x="6518275" y="5562600"/>
          <p14:tracePt t="15062" x="6527800" y="5562600"/>
          <p14:tracePt t="15079" x="6545263" y="5562600"/>
          <p14:tracePt t="15095" x="6554788" y="5562600"/>
          <p14:tracePt t="15112" x="6562725" y="5562600"/>
          <p14:tracePt t="15129" x="6572250" y="5562600"/>
          <p14:tracePt t="15334" x="6581775" y="5562600"/>
          <p14:tracePt t="15345" x="6599238" y="5562600"/>
          <p14:tracePt t="15354" x="6634163" y="5562600"/>
          <p14:tracePt t="15365" x="6697663" y="5545138"/>
          <p14:tracePt t="15379" x="6759575" y="5527675"/>
          <p14:tracePt t="15395" x="6867525" y="5491163"/>
          <p14:tracePt t="15412" x="6911975" y="5473700"/>
          <p14:tracePt t="15429" x="6956425" y="5456238"/>
          <p14:tracePt t="15445" x="6983413" y="5456238"/>
          <p14:tracePt t="15462" x="6983413" y="5446713"/>
          <p14:tracePt t="15478" x="6991350" y="5446713"/>
          <p14:tracePt t="15495" x="7000875" y="5446713"/>
          <p14:tracePt t="15512" x="7010400" y="5446713"/>
          <p14:tracePt t="15529" x="7018338" y="5446713"/>
          <p14:tracePt t="15545" x="7037388" y="5446713"/>
          <p14:tracePt t="15562" x="7045325" y="5456238"/>
          <p14:tracePt t="15579" x="7045325" y="5465763"/>
          <p14:tracePt t="15855" x="7027863" y="5465763"/>
          <p14:tracePt t="15875" x="7018338" y="5465763"/>
          <p14:tracePt t="15885" x="7010400" y="5465763"/>
          <p14:tracePt t="15895" x="7000875" y="5465763"/>
          <p14:tracePt t="15905" x="6983413" y="5465763"/>
          <p14:tracePt t="15915" x="6956425" y="5465763"/>
          <p14:tracePt t="15928" x="6929438" y="5465763"/>
          <p14:tracePt t="15945" x="6894513" y="5446713"/>
          <p14:tracePt t="15962" x="6867525" y="5446713"/>
          <p14:tracePt t="15979" x="6813550" y="5438775"/>
          <p14:tracePt t="15995" x="6759575" y="5411788"/>
          <p14:tracePt t="16012" x="6724650" y="5411788"/>
          <p14:tracePt t="16028" x="6680200" y="5375275"/>
          <p14:tracePt t="16045" x="6634163" y="5357813"/>
          <p14:tracePt t="16062" x="6616700" y="5348288"/>
          <p14:tracePt t="16079" x="6589713" y="5330825"/>
          <p14:tracePt t="16095" x="6581775" y="5322888"/>
          <p14:tracePt t="16112" x="6581775" y="5313363"/>
          <p14:tracePt t="16145" x="6581775" y="5303838"/>
          <p14:tracePt t="16445" x="6572250" y="5303838"/>
          <p14:tracePt t="16475" x="6562725" y="5303838"/>
          <p14:tracePt t="16485" x="6554788" y="5303838"/>
          <p14:tracePt t="16495" x="6554788" y="5313363"/>
          <p14:tracePt t="16515" x="6545263" y="5322888"/>
          <p14:tracePt t="16525" x="6537325" y="5322888"/>
          <p14:tracePt t="16535" x="6537325" y="5330825"/>
          <p14:tracePt t="16545" x="6527800" y="5330825"/>
          <p14:tracePt t="16562" x="6518275" y="5340350"/>
          <p14:tracePt t="16578" x="6500813" y="5348288"/>
          <p14:tracePt t="16595" x="6473825" y="5348288"/>
          <p14:tracePt t="16612" x="6473825" y="5357813"/>
          <p14:tracePt t="16628" x="6456363" y="5357813"/>
          <p14:tracePt t="16645" x="6438900" y="5357813"/>
          <p14:tracePt t="16685" x="6429375" y="5357813"/>
          <p14:tracePt t="16765" x="6419850" y="5357813"/>
          <p14:tracePt t="16876" x="6411913" y="5357813"/>
          <p14:tracePt t="16916" x="6402388" y="5357813"/>
          <p14:tracePt t="16936" x="6394450" y="5357813"/>
          <p14:tracePt t="16946" x="6384925" y="5357813"/>
          <p14:tracePt t="16976" x="6375400" y="5357813"/>
          <p14:tracePt t="17006" x="6367463" y="5357813"/>
          <p14:tracePt t="17026" x="6357938" y="5357813"/>
          <p14:tracePt t="17036" x="6348413" y="5357813"/>
          <p14:tracePt t="17056" x="6340475" y="5357813"/>
          <p14:tracePt t="17076" x="6323013" y="5357813"/>
          <p14:tracePt t="17086" x="6313488" y="5357813"/>
          <p14:tracePt t="17096" x="6313488" y="5367338"/>
          <p14:tracePt t="17106" x="6296025" y="5367338"/>
          <p14:tracePt t="17126" x="6286500" y="5367338"/>
          <p14:tracePt t="17457" x="6269038" y="5375275"/>
          <p14:tracePt t="17466" x="6251575" y="5375275"/>
          <p14:tracePt t="17476" x="6224588" y="5394325"/>
          <p14:tracePt t="17486" x="6188075" y="5402263"/>
          <p14:tracePt t="17496" x="6143625" y="5411788"/>
          <p14:tracePt t="17512" x="6099175" y="5419725"/>
          <p14:tracePt t="17528" x="6000750" y="5429250"/>
          <p14:tracePt t="17545" x="5956300" y="5438775"/>
          <p14:tracePt t="17562" x="5867400" y="5446713"/>
          <p14:tracePt t="17578" x="5795963" y="5446713"/>
          <p14:tracePt t="17595" x="5759450" y="5446713"/>
          <p14:tracePt t="17612" x="5697538" y="5446713"/>
          <p14:tracePt t="17628" x="5653088" y="5446713"/>
          <p14:tracePt t="17645" x="5634038" y="5446713"/>
          <p14:tracePt t="17662" x="5599113" y="5438775"/>
          <p14:tracePt t="17678" x="5581650" y="5438775"/>
          <p14:tracePt t="17712" x="5572125" y="5438775"/>
          <p14:tracePt t="17776" x="5562600" y="5438775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170" t="24770" r="35785" b="13998"/>
          <a:stretch/>
        </p:blipFill>
        <p:spPr>
          <a:xfrm>
            <a:off x="3695720" y="657725"/>
            <a:ext cx="4565964" cy="603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4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627"/>
    </mc:Choice>
    <mc:Fallback xmlns="">
      <p:transition advTm="236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836" x="5456238" y="5402263"/>
          <p14:tracePt t="8846" x="5286375" y="5357813"/>
          <p14:tracePt t="8856" x="5108575" y="5295900"/>
          <p14:tracePt t="8866" x="4919663" y="5197475"/>
          <p14:tracePt t="8877" x="4776788" y="5116513"/>
          <p14:tracePt t="8892" x="4652963" y="5027613"/>
          <p14:tracePt t="8909" x="4465638" y="4848225"/>
          <p14:tracePt t="8926" x="4330700" y="4598988"/>
          <p14:tracePt t="8942" x="4286250" y="4473575"/>
          <p14:tracePt t="8959" x="4268788" y="4286250"/>
          <p14:tracePt t="8976" x="4286250" y="4152900"/>
          <p14:tracePt t="8992" x="4322763" y="4108450"/>
          <p14:tracePt t="9009" x="4446588" y="4037013"/>
          <p14:tracePt t="9026" x="4660900" y="4010025"/>
          <p14:tracePt t="9042" x="4786313" y="4044950"/>
          <p14:tracePt t="9059" x="5045075" y="4205288"/>
          <p14:tracePt t="9076" x="5295900" y="4438650"/>
          <p14:tracePt t="9092" x="5384800" y="4545013"/>
          <p14:tracePt t="9109" x="5527675" y="4679950"/>
          <p14:tracePt t="9126" x="5581650" y="4741863"/>
          <p14:tracePt t="9142" x="5599113" y="4751388"/>
          <p14:tracePt t="9159" x="5626100" y="4751388"/>
          <p14:tracePt t="9176" x="5653088" y="4732338"/>
          <p14:tracePt t="9192" x="5768975" y="4500563"/>
          <p14:tracePt t="9209" x="5902325" y="4251325"/>
          <p14:tracePt t="9225" x="5965825" y="4133850"/>
          <p14:tracePt t="9242" x="6072188" y="3990975"/>
          <p14:tracePt t="9259" x="6197600" y="3884613"/>
          <p14:tracePt t="9276" x="6348413" y="3822700"/>
          <p14:tracePt t="9292" x="6411913" y="3813175"/>
          <p14:tracePt t="9309" x="6537325" y="3813175"/>
          <p14:tracePt t="9325" x="6572250" y="3822700"/>
          <p14:tracePt t="9342" x="6643688" y="3848100"/>
          <p14:tracePt t="9359" x="6680200" y="3875088"/>
          <p14:tracePt t="9375" x="6688138" y="3884613"/>
          <p14:tracePt t="9392" x="6705600" y="3894138"/>
          <p14:tracePt t="9587" x="6715125" y="3894138"/>
          <p14:tracePt t="9597" x="6751638" y="3894138"/>
          <p14:tracePt t="9607" x="6831013" y="3902075"/>
          <p14:tracePt t="9617" x="6938963" y="3919538"/>
          <p14:tracePt t="9627" x="7072313" y="3946525"/>
          <p14:tracePt t="9642" x="7197725" y="3965575"/>
          <p14:tracePt t="9659" x="7402513" y="4010025"/>
          <p14:tracePt t="9675" x="7466013" y="4027488"/>
          <p14:tracePt t="9692" x="7510463" y="4044950"/>
          <p14:tracePt t="9709" x="7518400" y="4044950"/>
          <p14:tracePt t="9787" x="7510463" y="4037013"/>
          <p14:tracePt t="9797" x="7500938" y="4010025"/>
          <p14:tracePt t="9807" x="7483475" y="3990975"/>
          <p14:tracePt t="9817" x="7473950" y="3983038"/>
          <p14:tracePt t="9828" x="7466013" y="3965575"/>
          <p14:tracePt t="9842" x="7466013" y="3956050"/>
          <p14:tracePt t="9977" x="7456488" y="3946525"/>
          <p14:tracePt t="9987" x="7456488" y="3929063"/>
          <p14:tracePt t="9997" x="7456488" y="3911600"/>
          <p14:tracePt t="10009" x="7446963" y="3884613"/>
          <p14:tracePt t="10025" x="7439025" y="3848100"/>
          <p14:tracePt t="10042" x="7429500" y="3786188"/>
          <p14:tracePt t="10059" x="7429500" y="3759200"/>
          <p14:tracePt t="10075" x="7429500" y="3751263"/>
          <p14:tracePt t="10109" x="7429500" y="3741738"/>
          <p14:tracePt t="10187" x="7439025" y="3751263"/>
          <p14:tracePt t="10198" x="7456488" y="3768725"/>
          <p14:tracePt t="10207" x="7483475" y="3795713"/>
          <p14:tracePt t="10217" x="7510463" y="3840163"/>
          <p14:tracePt t="10228" x="7545388" y="3902075"/>
          <p14:tracePt t="10242" x="7581900" y="3983038"/>
          <p14:tracePt t="10259" x="7634288" y="4108450"/>
          <p14:tracePt t="10275" x="7643813" y="4143375"/>
          <p14:tracePt t="10292" x="7653338" y="4187825"/>
          <p14:tracePt t="10309" x="7653338" y="4197350"/>
          <p14:tracePt t="10368" x="7653338" y="4187825"/>
          <p14:tracePt t="10378" x="7634288" y="4160838"/>
          <p14:tracePt t="10387" x="7608888" y="4125913"/>
          <p14:tracePt t="10397" x="7562850" y="4081463"/>
          <p14:tracePt t="10408" x="7527925" y="4044950"/>
          <p14:tracePt t="10425" x="7483475" y="4000500"/>
          <p14:tracePt t="10442" x="7375525" y="3911600"/>
          <p14:tracePt t="10459" x="7269163" y="3840163"/>
          <p14:tracePt t="10475" x="7224713" y="3813175"/>
          <p14:tracePt t="10492" x="7170738" y="3768725"/>
          <p14:tracePt t="10508" x="7126288" y="3751263"/>
          <p14:tracePt t="10525" x="7116763" y="3751263"/>
          <p14:tracePt t="10542" x="7108825" y="3741738"/>
          <p14:tracePt t="10878" x="7099300" y="3741738"/>
          <p14:tracePt t="10888" x="7081838" y="3741738"/>
          <p14:tracePt t="10898" x="7054850" y="3741738"/>
          <p14:tracePt t="10908" x="7027863" y="3741738"/>
          <p14:tracePt t="10925" x="6991350" y="3741738"/>
          <p14:tracePt t="10942" x="6911975" y="3732213"/>
          <p14:tracePt t="10958" x="6848475" y="3724275"/>
          <p14:tracePt t="10975" x="6831013" y="3714750"/>
          <p14:tracePt t="10992" x="6796088" y="3705225"/>
          <p14:tracePt t="11009" x="6777038" y="3705225"/>
          <p14:tracePt t="11025" x="6769100" y="3705225"/>
          <p14:tracePt t="11058" x="6759575" y="3705225"/>
          <p14:tracePt t="11298" x="6751638" y="3705225"/>
          <p14:tracePt t="11308" x="6724650" y="3714750"/>
          <p14:tracePt t="11318" x="6697663" y="3724275"/>
          <p14:tracePt t="11328" x="6661150" y="3724275"/>
          <p14:tracePt t="11342" x="6599238" y="3724275"/>
          <p14:tracePt t="11358" x="6456363" y="3724275"/>
          <p14:tracePt t="11375" x="6384925" y="3724275"/>
          <p14:tracePt t="11392" x="6215063" y="3705225"/>
          <p14:tracePt t="11408" x="6072188" y="3670300"/>
          <p14:tracePt t="11425" x="6010275" y="3643313"/>
          <p14:tracePt t="11442" x="5911850" y="3608388"/>
          <p14:tracePt t="11458" x="5875338" y="3598863"/>
          <p14:tracePt t="11475" x="5867400" y="3589338"/>
          <p14:tracePt t="11659" x="5857875" y="3589338"/>
          <p14:tracePt t="11668" x="5840413" y="3589338"/>
          <p14:tracePt t="11679" x="5813425" y="3589338"/>
          <p14:tracePt t="11692" x="5795963" y="3589338"/>
          <p14:tracePt t="11708" x="5732463" y="3589338"/>
          <p14:tracePt t="11725" x="5715000" y="3589338"/>
          <p14:tracePt t="11742" x="5680075" y="3589338"/>
          <p14:tracePt t="11758" x="5661025" y="3589338"/>
          <p14:tracePt t="11775" x="5653088" y="3589338"/>
          <p14:tracePt t="11899" x="5661025" y="3589338"/>
          <p14:tracePt t="11909" x="5688013" y="3589338"/>
          <p14:tracePt t="11919" x="5724525" y="3589338"/>
          <p14:tracePt t="11929" x="5776913" y="3598863"/>
          <p14:tracePt t="11942" x="5830888" y="3598863"/>
          <p14:tracePt t="11959" x="5929313" y="3608388"/>
          <p14:tracePt t="11975" x="5965825" y="3616325"/>
          <p14:tracePt t="11992" x="6037263" y="3625850"/>
          <p14:tracePt t="12009" x="6089650" y="3633788"/>
          <p14:tracePt t="12025" x="6108700" y="3633788"/>
          <p14:tracePt t="12042" x="6153150" y="3643313"/>
          <p14:tracePt t="12059" x="6188075" y="3643313"/>
          <p14:tracePt t="12075" x="6197600" y="3643313"/>
          <p14:tracePt t="12092" x="6224588" y="3643313"/>
          <p14:tracePt t="12109" x="6232525" y="3643313"/>
          <p14:tracePt t="12125" x="6242050" y="3643313"/>
          <p14:tracePt t="12142" x="6251575" y="3643313"/>
          <p14:tracePt t="12259" x="6259513" y="3643313"/>
          <p14:tracePt t="12279" x="6269038" y="3643313"/>
          <p14:tracePt t="12329" x="6276975" y="3643313"/>
          <p14:tracePt t="12599" x="6286500" y="3643313"/>
          <p14:tracePt t="12610" x="6313488" y="3643313"/>
          <p14:tracePt t="12619" x="6402388" y="3643313"/>
          <p14:tracePt t="12630" x="6518275" y="3643313"/>
          <p14:tracePt t="12641" x="6680200" y="3633788"/>
          <p14:tracePt t="12658" x="6813550" y="3633788"/>
          <p14:tracePt t="12675" x="7045325" y="3633788"/>
          <p14:tracePt t="12692" x="7161213" y="3643313"/>
          <p14:tracePt t="12708" x="7188200" y="3643313"/>
          <p14:tracePt t="12725" x="7205663" y="3652838"/>
          <p14:tracePt t="12770" x="7180263" y="3660775"/>
          <p14:tracePt t="12780" x="7108825" y="3679825"/>
          <p14:tracePt t="12791" x="7000875" y="3687763"/>
          <p14:tracePt t="12808" x="6884988" y="3687763"/>
          <p14:tracePt t="12825" x="6643688" y="3687763"/>
          <p14:tracePt t="12841" x="6419850" y="3687763"/>
          <p14:tracePt t="12858" x="6323013" y="3687763"/>
          <p14:tracePt t="12875" x="6134100" y="3687763"/>
          <p14:tracePt t="12891" x="5973763" y="3660775"/>
          <p14:tracePt t="12908" x="5911850" y="3652838"/>
          <p14:tracePt t="12925" x="5848350" y="3616325"/>
          <p14:tracePt t="12941" x="5803900" y="3608388"/>
          <p14:tracePt t="12958" x="5803900" y="3598863"/>
          <p14:tracePt t="12975" x="5795963" y="3598863"/>
          <p14:tracePt t="13180" x="5795963" y="3589338"/>
          <p14:tracePt t="13191" x="5786438" y="3581400"/>
          <p14:tracePt t="13200" x="5768975" y="3544888"/>
          <p14:tracePt t="13210" x="5732463" y="3446463"/>
          <p14:tracePt t="13225" x="5697538" y="3286125"/>
          <p14:tracePt t="13241" x="5626100" y="2938463"/>
          <p14:tracePt t="13258" x="5599113" y="2830513"/>
          <p14:tracePt t="13275" x="5572125" y="2633663"/>
          <p14:tracePt t="13291" x="5554663" y="2536825"/>
          <p14:tracePt t="13308" x="5554663" y="2509838"/>
          <p14:tracePt t="13325" x="5554663" y="2482850"/>
          <p14:tracePt t="13342" x="5554663" y="2473325"/>
          <p14:tracePt t="13500" x="5554663" y="2500313"/>
          <p14:tracePt t="13511" x="5554663" y="2527300"/>
          <p14:tracePt t="13520" x="5554663" y="2562225"/>
          <p14:tracePt t="13530" x="5554663" y="2625725"/>
          <p14:tracePt t="13541" x="5581650" y="2697163"/>
          <p14:tracePt t="13558" x="5589588" y="2776538"/>
          <p14:tracePt t="13575" x="5616575" y="2928938"/>
          <p14:tracePt t="13591" x="5634038" y="3098800"/>
          <p14:tracePt t="13608" x="5643563" y="3170238"/>
          <p14:tracePt t="13625" x="5643563" y="3295650"/>
          <p14:tracePt t="13641" x="5653088" y="3348038"/>
          <p14:tracePt t="13658" x="5653088" y="3367088"/>
          <p14:tracePt t="13675" x="5653088" y="3384550"/>
          <p14:tracePt t="13692" x="5653088" y="3394075"/>
          <p14:tracePt t="13781" x="5653088" y="3402013"/>
          <p14:tracePt t="13790" x="5653088" y="3411538"/>
          <p14:tracePt t="13800" x="5653088" y="3429000"/>
          <p14:tracePt t="13811" x="5653088" y="3465513"/>
          <p14:tracePt t="13825" x="5653088" y="3500438"/>
          <p14:tracePt t="13841" x="5653088" y="3581400"/>
          <p14:tracePt t="13858" x="5653088" y="3608388"/>
          <p14:tracePt t="13875" x="5653088" y="3633788"/>
          <p14:tracePt t="13891" x="5653088" y="3652838"/>
          <p14:tracePt t="13925" x="5653088" y="3660775"/>
          <p14:tracePt t="13971" x="5634038" y="3608388"/>
          <p14:tracePt t="13981" x="5589588" y="3455988"/>
          <p14:tracePt t="13991" x="5510213" y="3116263"/>
          <p14:tracePt t="14001" x="5446713" y="2687638"/>
          <p14:tracePt t="14011" x="5384800" y="2357438"/>
          <p14:tracePt t="14025" x="5340350" y="2081213"/>
          <p14:tracePt t="14041" x="5303838" y="1776413"/>
          <p14:tracePt t="14058" x="5295900" y="1679575"/>
          <p14:tracePt t="14075" x="5286375" y="1589088"/>
          <p14:tracePt t="14091" x="5286375" y="1581150"/>
          <p14:tracePt t="14151" x="5286375" y="1589088"/>
          <p14:tracePt t="14161" x="5286375" y="1625600"/>
          <p14:tracePt t="14171" x="5286375" y="1679575"/>
          <p14:tracePt t="14181" x="5286375" y="1768475"/>
          <p14:tracePt t="14191" x="5286375" y="1857375"/>
          <p14:tracePt t="14208" x="5286375" y="1990725"/>
          <p14:tracePt t="14225" x="5268913" y="2268538"/>
          <p14:tracePt t="14241" x="5241925" y="2509838"/>
          <p14:tracePt t="14258" x="5232400" y="2598738"/>
          <p14:tracePt t="14275" x="5214938" y="2759075"/>
          <p14:tracePt t="14291" x="5205413" y="2901950"/>
          <p14:tracePt t="14308" x="5197475" y="2965450"/>
          <p14:tracePt t="14325" x="5197475" y="3071813"/>
          <p14:tracePt t="14341" x="5197475" y="3214688"/>
          <p14:tracePt t="14358" x="5197475" y="3286125"/>
          <p14:tracePt t="14375" x="5197475" y="3411538"/>
          <p14:tracePt t="14391" x="5197475" y="3490913"/>
          <p14:tracePt t="14408" x="5197475" y="3517900"/>
          <p14:tracePt t="14425" x="5197475" y="3571875"/>
          <p14:tracePt t="14441" x="5197475" y="3625850"/>
          <p14:tracePt t="14458" x="5197475" y="3643313"/>
          <p14:tracePt t="14475" x="5197475" y="3697288"/>
          <p14:tracePt t="14491" x="5197475" y="3741738"/>
          <p14:tracePt t="14508" x="5197475" y="3759200"/>
          <p14:tracePt t="14525" x="5187950" y="3786188"/>
          <p14:tracePt t="14541" x="5187950" y="3795713"/>
          <p14:tracePt t="14558" x="5187950" y="3803650"/>
          <p14:tracePt t="14771" x="5180013" y="3803650"/>
          <p14:tracePt t="14781" x="5180013" y="3813175"/>
          <p14:tracePt t="14791" x="5170488" y="3813175"/>
          <p14:tracePt t="14801" x="5143500" y="3822700"/>
          <p14:tracePt t="14811" x="5116513" y="3822700"/>
          <p14:tracePt t="14825" x="5089525" y="3822700"/>
          <p14:tracePt t="14841" x="5000625" y="3803650"/>
          <p14:tracePt t="14858" x="4938713" y="3759200"/>
          <p14:tracePt t="14875" x="4813300" y="3625850"/>
          <p14:tracePt t="14891" x="4679950" y="3394075"/>
          <p14:tracePt t="14908" x="4633913" y="3268663"/>
          <p14:tracePt t="14924" x="4589463" y="3062288"/>
          <p14:tracePt t="14941" x="4581525" y="2928938"/>
          <p14:tracePt t="14958" x="4572000" y="2901950"/>
          <p14:tracePt t="14975" x="4572000" y="2830513"/>
          <p14:tracePt t="14991" x="4572000" y="2803525"/>
          <p14:tracePt t="15008" x="4572000" y="2795588"/>
          <p14:tracePt t="15025" x="4572000" y="2786063"/>
          <p14:tracePt t="15172" x="4572000" y="2776538"/>
          <p14:tracePt t="15252" x="4572000" y="2786063"/>
          <p14:tracePt t="15262" x="4562475" y="2813050"/>
          <p14:tracePt t="15272" x="4545013" y="2874963"/>
          <p14:tracePt t="15282" x="4527550" y="2973388"/>
          <p14:tracePt t="15292" x="4510088" y="3089275"/>
          <p14:tracePt t="15308" x="4483100" y="3224213"/>
          <p14:tracePt t="15324" x="4456113" y="3473450"/>
          <p14:tracePt t="15341" x="4446588" y="3714750"/>
          <p14:tracePt t="15358" x="4446588" y="3803650"/>
          <p14:tracePt t="15375" x="4456113" y="3956050"/>
          <p14:tracePt t="15391" x="4465638" y="4017963"/>
          <p14:tracePt t="15408" x="4491038" y="4098925"/>
          <p14:tracePt t="15425" x="4518025" y="4143375"/>
          <p14:tracePt t="15441" x="4527550" y="4170363"/>
          <p14:tracePt t="15475" x="4537075" y="4170363"/>
          <p14:tracePt t="15491" x="4537075" y="4179888"/>
          <p14:tracePt t="15572" x="4537075" y="4170363"/>
          <p14:tracePt t="15582" x="4537075" y="4125913"/>
          <p14:tracePt t="15592" x="4537075" y="4027488"/>
          <p14:tracePt t="15602" x="4537075" y="3884613"/>
          <p14:tracePt t="15612" x="4537075" y="3643313"/>
          <p14:tracePt t="15625" x="4537075" y="3402013"/>
          <p14:tracePt t="15641" x="4537075" y="3054350"/>
          <p14:tracePt t="15658" x="4537075" y="2955925"/>
          <p14:tracePt t="15675" x="4537075" y="2822575"/>
          <p14:tracePt t="15691" x="4537075" y="2786063"/>
          <p14:tracePt t="15708" x="4537075" y="2776538"/>
          <p14:tracePt t="15762" x="4527550" y="2776538"/>
          <p14:tracePt t="15782" x="4527550" y="2786063"/>
          <p14:tracePt t="15792" x="4527550" y="2822575"/>
          <p14:tracePt t="15802" x="4527550" y="2901950"/>
          <p14:tracePt t="15812" x="4527550" y="2982913"/>
          <p14:tracePt t="15824" x="4527550" y="3108325"/>
          <p14:tracePt t="15841" x="4554538" y="3357563"/>
          <p14:tracePt t="15858" x="4572000" y="3455988"/>
          <p14:tracePt t="15875" x="4616450" y="3598863"/>
          <p14:tracePt t="15891" x="4633913" y="3652838"/>
          <p14:tracePt t="15908" x="4652963" y="3705225"/>
          <p14:tracePt t="15924" x="4679950" y="3732213"/>
          <p14:tracePt t="15941" x="4697413" y="3741738"/>
          <p14:tracePt t="15958" x="4724400" y="3768725"/>
          <p14:tracePt t="15974" x="4768850" y="3776663"/>
          <p14:tracePt t="15991" x="4813300" y="3786188"/>
          <p14:tracePt t="16008" x="4902200" y="3795713"/>
          <p14:tracePt t="16024" x="5010150" y="3795713"/>
          <p14:tracePt t="16041" x="5081588" y="3795713"/>
          <p14:tracePt t="16058" x="5241925" y="3795713"/>
          <p14:tracePt t="16074" x="5411788" y="3795713"/>
          <p14:tracePt t="16092" x="5589588" y="3795713"/>
          <p14:tracePt t="16108" x="5661025" y="3795713"/>
          <p14:tracePt t="16124" x="5786438" y="3795713"/>
          <p14:tracePt t="16141" x="5822950" y="3795713"/>
          <p14:tracePt t="16158" x="5857875" y="3795713"/>
          <p14:tracePt t="16174" x="5867400" y="3795713"/>
          <p14:tracePt t="16191" x="5875338" y="3795713"/>
          <p14:tracePt t="16613" x="5902325" y="3795713"/>
          <p14:tracePt t="16623" x="5965825" y="3803650"/>
          <p14:tracePt t="16633" x="6072188" y="3822700"/>
          <p14:tracePt t="16643" x="6242050" y="3848100"/>
          <p14:tracePt t="16658" x="6429375" y="3867150"/>
          <p14:tracePt t="16674" x="6742113" y="3902075"/>
          <p14:tracePt t="16691" x="6848475" y="3902075"/>
          <p14:tracePt t="16708" x="6965950" y="3911600"/>
          <p14:tracePt t="16724" x="7010400" y="3911600"/>
          <p14:tracePt t="16758" x="7018338" y="3911600"/>
          <p14:tracePt t="16903" x="7000875" y="3884613"/>
          <p14:tracePt t="16913" x="6946900" y="3813175"/>
          <p14:tracePt t="16923" x="6894513" y="3714750"/>
          <p14:tracePt t="16933" x="6813550" y="3581400"/>
          <p14:tracePt t="16944" x="6732588" y="3402013"/>
          <p14:tracePt t="16958" x="6653213" y="3197225"/>
          <p14:tracePt t="16974" x="6527800" y="2830513"/>
          <p14:tracePt t="16991" x="6491288" y="2687638"/>
          <p14:tracePt t="17008" x="6465888" y="2428875"/>
          <p14:tracePt t="17024" x="6465888" y="2241550"/>
          <p14:tracePt t="17041" x="6465888" y="2179638"/>
          <p14:tracePt t="17058" x="6465888" y="2098675"/>
          <p14:tracePt t="17074" x="6465888" y="2071688"/>
          <p14:tracePt t="17263" x="6473825" y="2062163"/>
          <p14:tracePt t="17273" x="6510338" y="2062163"/>
          <p14:tracePt t="17283" x="6572250" y="2054225"/>
          <p14:tracePt t="17293" x="6653213" y="2044700"/>
          <p14:tracePt t="17308" x="6759575" y="2036763"/>
          <p14:tracePt t="17324" x="6946900" y="2017713"/>
          <p14:tracePt t="17341" x="7000875" y="2017713"/>
          <p14:tracePt t="17358" x="7081838" y="2009775"/>
          <p14:tracePt t="17374" x="7099300" y="2000250"/>
          <p14:tracePt t="17408" x="7099300" y="1938338"/>
          <p14:tracePt t="17424" x="6965950" y="1768475"/>
          <p14:tracePt t="17441" x="6777038" y="1598613"/>
          <p14:tracePt t="17458" x="6161088" y="1295400"/>
          <p14:tracePt t="17474" x="5500688" y="1169988"/>
          <p14:tracePt t="17491" x="5232400" y="1169988"/>
          <p14:tracePt t="17508" x="4786313" y="1241425"/>
          <p14:tracePt t="17524" x="4438650" y="1438275"/>
          <p14:tracePt t="17541" x="4322763" y="1536700"/>
          <p14:tracePt t="17558" x="4125913" y="1795463"/>
          <p14:tracePt t="17574" x="3990975" y="2108200"/>
          <p14:tracePt t="17591" x="3973513" y="2214563"/>
          <p14:tracePt t="17608" x="3973513" y="2411413"/>
          <p14:tracePt t="17624" x="4044950" y="2544763"/>
          <p14:tracePt t="17641" x="4160838" y="2616200"/>
          <p14:tracePt t="17658" x="4724400" y="2687638"/>
          <p14:tracePt t="17674" x="5402263" y="2490788"/>
          <p14:tracePt t="17691" x="5661025" y="2339975"/>
          <p14:tracePt t="17708" x="5956300" y="2089150"/>
          <p14:tracePt t="17724" x="6072188" y="1884363"/>
          <p14:tracePt t="17741" x="6099175" y="1776413"/>
          <p14:tracePt t="17758" x="6062663" y="1608138"/>
          <p14:tracePt t="17774" x="5894388" y="1455738"/>
          <p14:tracePt t="17791" x="5715000" y="1374775"/>
          <p14:tracePt t="17808" x="5419725" y="1357313"/>
          <p14:tracePt t="17824" x="5214938" y="1428750"/>
          <p14:tracePt t="17841" x="5133975" y="1490663"/>
          <p14:tracePt t="17858" x="5027613" y="1670050"/>
          <p14:tracePt t="17874" x="5000625" y="1919288"/>
          <p14:tracePt t="17891" x="5037138" y="2044700"/>
          <p14:tracePt t="17908" x="5375275" y="2339975"/>
          <p14:tracePt t="17924" x="6072188" y="2554288"/>
          <p14:tracePt t="17941" x="6438900" y="2554288"/>
          <p14:tracePt t="17958" x="7045325" y="2374900"/>
          <p14:tracePt t="17974" x="7375525" y="2125663"/>
          <p14:tracePt t="17991" x="7473950" y="1955800"/>
          <p14:tracePt t="18008" x="7554913" y="1652588"/>
          <p14:tracePt t="18024" x="7518400" y="1482725"/>
          <p14:tracePt t="18041" x="7439025" y="1428750"/>
          <p14:tracePt t="18058" x="7089775" y="1419225"/>
          <p14:tracePt t="18074" x="6670675" y="1625600"/>
          <p14:tracePt t="18091" x="6518275" y="1758950"/>
          <p14:tracePt t="18107" x="6323013" y="2009775"/>
          <p14:tracePt t="18124" x="6215063" y="2312988"/>
          <p14:tracePt t="18141" x="6215063" y="2419350"/>
          <p14:tracePt t="18158" x="6259513" y="2581275"/>
          <p14:tracePt t="18174" x="6456363" y="2724150"/>
          <p14:tracePt t="18191" x="6589713" y="2813050"/>
          <p14:tracePt t="18207" x="6823075" y="2911475"/>
          <p14:tracePt t="18224" x="6965950" y="3009900"/>
          <p14:tracePt t="18241" x="7010400" y="3044825"/>
          <p14:tracePt t="18258" x="7072313" y="3116263"/>
          <p14:tracePt t="18274" x="7099300" y="3205163"/>
          <p14:tracePt t="18291" x="7108825" y="3259138"/>
          <p14:tracePt t="18308" x="7108825" y="3394075"/>
          <p14:tracePt t="18324" x="7108825" y="3500438"/>
          <p14:tracePt t="18341" x="7108825" y="3527425"/>
          <p14:tracePt t="18358" x="7099300" y="3562350"/>
          <p14:tracePt t="18374" x="7099300" y="3581400"/>
          <p14:tracePt t="18514" x="7099300" y="3589338"/>
          <p14:tracePt t="18544" x="7099300" y="3608388"/>
          <p14:tracePt t="18554" x="7099300" y="3633788"/>
          <p14:tracePt t="18564" x="7099300" y="3705225"/>
          <p14:tracePt t="18574" x="7099300" y="3840163"/>
          <p14:tracePt t="18591" x="7153275" y="4062413"/>
          <p14:tracePt t="18608" x="7259638" y="4500563"/>
          <p14:tracePt t="18624" x="7323138" y="4786313"/>
          <p14:tracePt t="18641" x="7340600" y="4857750"/>
          <p14:tracePt t="18657" x="7367588" y="4938713"/>
          <p14:tracePt t="18674" x="7367588" y="4956175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76" t="25372" r="36197" b="10217"/>
          <a:stretch/>
        </p:blipFill>
        <p:spPr>
          <a:xfrm>
            <a:off x="3545306" y="268963"/>
            <a:ext cx="4539914" cy="651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2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631"/>
    </mc:Choice>
    <mc:Fallback xmlns="">
      <p:transition advTm="466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39" x="7367588" y="4946650"/>
          <p14:tracePt t="2349" x="7375525" y="4875213"/>
          <p14:tracePt t="2359" x="7385050" y="4768850"/>
          <p14:tracePt t="2369" x="7402513" y="4608513"/>
          <p14:tracePt t="2379" x="7412038" y="4357688"/>
          <p14:tracePt t="2396" x="7412038" y="4133850"/>
          <p14:tracePt t="2413" x="7394575" y="3848100"/>
          <p14:tracePt t="2430" x="7251700" y="3608388"/>
          <p14:tracePt t="2446" x="7089775" y="3465513"/>
          <p14:tracePt t="2463" x="6545263" y="3152775"/>
          <p14:tracePt t="2479" x="5973763" y="2955925"/>
          <p14:tracePt t="2496" x="5786438" y="2901950"/>
          <p14:tracePt t="2513" x="5473700" y="2786063"/>
          <p14:tracePt t="2529" x="5303838" y="2697163"/>
          <p14:tracePt t="2546" x="5232400" y="2660650"/>
          <p14:tracePt t="2563" x="5160963" y="2581275"/>
          <p14:tracePt t="2579" x="5108575" y="2509838"/>
          <p14:tracePt t="2596" x="5089525" y="2482850"/>
          <p14:tracePt t="2613" x="5081588" y="2446338"/>
          <p14:tracePt t="2629" x="5081588" y="2438400"/>
          <p14:tracePt t="2669" x="5116513" y="2438400"/>
          <p14:tracePt t="2679" x="5197475" y="2455863"/>
          <p14:tracePt t="2696" x="5286375" y="2500313"/>
          <p14:tracePt t="2713" x="5562600" y="2679700"/>
          <p14:tracePt t="2729" x="5857875" y="2884488"/>
          <p14:tracePt t="2746" x="5983288" y="2965450"/>
          <p14:tracePt t="2763" x="6197600" y="3081338"/>
          <p14:tracePt t="2779" x="6402388" y="3125788"/>
          <p14:tracePt t="2796" x="6483350" y="3125788"/>
          <p14:tracePt t="2813" x="6634163" y="3125788"/>
          <p14:tracePt t="2829" x="6769100" y="3089275"/>
          <p14:tracePt t="2846" x="6831013" y="3062288"/>
          <p14:tracePt t="2863" x="6911975" y="3009900"/>
          <p14:tracePt t="2879" x="6973888" y="2973388"/>
          <p14:tracePt t="2896" x="6991350" y="2955925"/>
          <p14:tracePt t="2913" x="7045325" y="2919413"/>
          <p14:tracePt t="2929" x="7099300" y="2867025"/>
          <p14:tracePt t="2946" x="7116763" y="2840038"/>
          <p14:tracePt t="2963" x="7170738" y="2803525"/>
          <p14:tracePt t="2979" x="7197725" y="2776538"/>
          <p14:tracePt t="2996" x="7205663" y="2759075"/>
          <p14:tracePt t="3013" x="7242175" y="2741613"/>
          <p14:tracePt t="3029" x="7269163" y="2724150"/>
          <p14:tracePt t="3046" x="7269163" y="2714625"/>
          <p14:tracePt t="3063" x="7277100" y="2714625"/>
          <p14:tracePt t="3079" x="7286625" y="2714625"/>
          <p14:tracePt t="3130" x="7286625" y="2705100"/>
          <p14:tracePt t="3149" x="7286625" y="2697163"/>
          <p14:tracePt t="3160" x="7277100" y="2670175"/>
          <p14:tracePt t="3170" x="7269163" y="2652713"/>
          <p14:tracePt t="3180" x="7251700" y="2616200"/>
          <p14:tracePt t="3196" x="7242175" y="2589213"/>
          <p14:tracePt t="3213" x="7205663" y="2500313"/>
          <p14:tracePt t="3230" x="7180263" y="2446338"/>
          <p14:tracePt t="3246" x="7161213" y="2419350"/>
          <p14:tracePt t="3263" x="7134225" y="2384425"/>
          <p14:tracePt t="3279" x="7108825" y="2357438"/>
          <p14:tracePt t="3296" x="7099300" y="2347913"/>
          <p14:tracePt t="3313" x="7072313" y="2322513"/>
          <p14:tracePt t="3330" x="7054850" y="2312988"/>
          <p14:tracePt t="3346" x="7045325" y="2303463"/>
          <p14:tracePt t="3363" x="7037388" y="2295525"/>
          <p14:tracePt t="3600" x="7027863" y="2295525"/>
          <p14:tracePt t="3620" x="7010400" y="2303463"/>
          <p14:tracePt t="3630" x="7000875" y="2312988"/>
          <p14:tracePt t="3640" x="6983413" y="2322513"/>
          <p14:tracePt t="3650" x="6946900" y="2347913"/>
          <p14:tracePt t="3663" x="6929438" y="2357438"/>
          <p14:tracePt t="3680" x="6911975" y="2374900"/>
          <p14:tracePt t="3696" x="6867525" y="2393950"/>
          <p14:tracePt t="3713" x="6831013" y="2401888"/>
          <p14:tracePt t="3730" x="6796088" y="2411413"/>
          <p14:tracePt t="3746" x="6777038" y="2411413"/>
          <p14:tracePt t="3763" x="6732588" y="2411413"/>
          <p14:tracePt t="3780" x="6705600" y="2411413"/>
          <p14:tracePt t="3796" x="6697663" y="2411413"/>
          <p14:tracePt t="3813" x="6670675" y="2411413"/>
          <p14:tracePt t="3830" x="6653213" y="2411413"/>
          <p14:tracePt t="3846" x="6643688" y="2411413"/>
          <p14:tracePt t="3863" x="6626225" y="2411413"/>
          <p14:tracePt t="3896" x="6608763" y="2411413"/>
          <p14:tracePt t="3913" x="6581775" y="2411413"/>
          <p14:tracePt t="3929" x="6572250" y="2411413"/>
          <p14:tracePt t="3946" x="6545263" y="2411413"/>
          <p14:tracePt t="3963" x="6518275" y="2411413"/>
          <p14:tracePt t="3980" x="6491288" y="2411413"/>
          <p14:tracePt t="3996" x="6473825" y="2411413"/>
          <p14:tracePt t="4013" x="6438900" y="2411413"/>
          <p14:tracePt t="4029" x="6419850" y="2411413"/>
          <p14:tracePt t="4046" x="6394450" y="2411413"/>
          <p14:tracePt t="4063" x="6357938" y="2411413"/>
          <p14:tracePt t="4080" x="6340475" y="2411413"/>
          <p14:tracePt t="4096" x="6323013" y="2411413"/>
          <p14:tracePt t="4113" x="6313488" y="2411413"/>
          <p14:tracePt t="4129" x="6296025" y="2411413"/>
          <p14:tracePt t="4146" x="6276975" y="2411413"/>
          <p14:tracePt t="4163" x="6269038" y="2411413"/>
          <p14:tracePt t="4179" x="6259513" y="2411413"/>
          <p14:tracePt t="4196" x="6251575" y="2411413"/>
          <p14:tracePt t="4240" x="6242050" y="2411413"/>
          <p14:tracePt t="4281" x="6232525" y="2411413"/>
          <p14:tracePt t="4291" x="6224588" y="2411413"/>
          <p14:tracePt t="4301" x="6215063" y="2411413"/>
          <p14:tracePt t="4321" x="6205538" y="2411413"/>
          <p14:tracePt t="4331" x="6180138" y="2411413"/>
          <p14:tracePt t="4346" x="6170613" y="2411413"/>
          <p14:tracePt t="4363" x="6134100" y="2411413"/>
          <p14:tracePt t="4379" x="6116638" y="2411413"/>
          <p14:tracePt t="4396" x="6072188" y="2411413"/>
          <p14:tracePt t="4413" x="6018213" y="2411413"/>
          <p14:tracePt t="4429" x="5991225" y="2411413"/>
          <p14:tracePt t="4446" x="5946775" y="2411413"/>
          <p14:tracePt t="4463" x="5911850" y="2411413"/>
          <p14:tracePt t="4479" x="5902325" y="2411413"/>
          <p14:tracePt t="4496" x="5884863" y="2411413"/>
          <p14:tracePt t="4513" x="5875338" y="2411413"/>
          <p14:tracePt t="4529" x="5867400" y="2411413"/>
          <p14:tracePt t="4561" x="5857875" y="2411413"/>
          <p14:tracePt t="4571" x="5848350" y="2411413"/>
          <p14:tracePt t="4591" x="5840413" y="2411413"/>
          <p14:tracePt t="4611" x="5830888" y="2411413"/>
          <p14:tracePt t="4651" x="5822950" y="2411413"/>
          <p14:tracePt t="4741" x="5813425" y="2411413"/>
          <p14:tracePt t="4771" x="5803900" y="2411413"/>
          <p14:tracePt t="4791" x="5795963" y="2411413"/>
          <p14:tracePt t="4811" x="5776913" y="2411413"/>
          <p14:tracePt t="4832" x="5768975" y="2411413"/>
          <p14:tracePt t="4851" x="5759450" y="2411413"/>
          <p14:tracePt t="4901" x="5751513" y="2411413"/>
          <p14:tracePt t="4951" x="5741988" y="2411413"/>
          <p14:tracePt t="4961" x="5741988" y="2419350"/>
          <p14:tracePt t="4982" x="5732463" y="2419350"/>
          <p14:tracePt t="5001" x="5715000" y="2419350"/>
          <p14:tracePt t="5011" x="5715000" y="2428875"/>
          <p14:tracePt t="5021" x="5705475" y="2428875"/>
          <p14:tracePt t="5032" x="5697538" y="2428875"/>
          <p14:tracePt t="5046" x="5697538" y="2438400"/>
          <p14:tracePt t="5063" x="5688013" y="2438400"/>
          <p14:tracePt t="5079" x="5680075" y="2438400"/>
          <p14:tracePt t="5201" x="5688013" y="2446338"/>
          <p14:tracePt t="5212" x="5751513" y="2455863"/>
          <p14:tracePt t="5221" x="5840413" y="2473325"/>
          <p14:tracePt t="5232" x="5965825" y="2509838"/>
          <p14:tracePt t="5246" x="6161088" y="2562225"/>
          <p14:tracePt t="5262" x="6626225" y="2724150"/>
          <p14:tracePt t="5279" x="6858000" y="2822575"/>
          <p14:tracePt t="5296" x="7251700" y="3009900"/>
          <p14:tracePt t="5312" x="7518400" y="3187700"/>
          <p14:tracePt t="5329" x="7616825" y="3268663"/>
          <p14:tracePt t="5346" x="7769225" y="3438525"/>
          <p14:tracePt t="5363" x="7885113" y="3608388"/>
          <p14:tracePt t="5379" x="7929563" y="3687763"/>
          <p14:tracePt t="5396" x="7974013" y="3867150"/>
          <p14:tracePt t="5413" x="7983538" y="4054475"/>
          <p14:tracePt t="5430" x="7983538" y="4152900"/>
          <p14:tracePt t="5446" x="7947025" y="4303713"/>
          <p14:tracePt t="5463" x="7894638" y="4411663"/>
          <p14:tracePt t="5479" x="7867650" y="4446588"/>
          <p14:tracePt t="5496" x="7813675" y="4500563"/>
          <p14:tracePt t="5512" x="7751763" y="4527550"/>
          <p14:tracePt t="5529" x="7724775" y="4527550"/>
          <p14:tracePt t="5546" x="7670800" y="4518025"/>
          <p14:tracePt t="5563" x="7626350" y="4473575"/>
          <p14:tracePt t="5782" x="7608888" y="4473575"/>
          <p14:tracePt t="5792" x="7589838" y="4473575"/>
          <p14:tracePt t="5802" x="7562850" y="4465638"/>
          <p14:tracePt t="5812" x="7527925" y="4446588"/>
          <p14:tracePt t="5829" x="7491413" y="4429125"/>
          <p14:tracePt t="5846" x="7446963" y="4394200"/>
          <p14:tracePt t="5862" x="7402513" y="4367213"/>
          <p14:tracePt t="5879" x="7385050" y="4357688"/>
          <p14:tracePt t="5896" x="7367588" y="4330700"/>
          <p14:tracePt t="5912" x="7348538" y="4313238"/>
          <p14:tracePt t="5929" x="7340600" y="4303713"/>
          <p14:tracePt t="5946" x="7331075" y="4295775"/>
          <p14:tracePt t="5962" x="7323138" y="4286250"/>
          <p14:tracePt t="5979" x="7323138" y="4276725"/>
          <p14:tracePt t="6462" x="7323138" y="4268788"/>
          <p14:tracePt t="6472" x="7313613" y="4251325"/>
          <p14:tracePt t="6482" x="7296150" y="4224338"/>
          <p14:tracePt t="6496" x="7286625" y="4197350"/>
          <p14:tracePt t="6512" x="7251700" y="4108450"/>
          <p14:tracePt t="6529" x="7224713" y="4071938"/>
          <p14:tracePt t="6546" x="7197725" y="4017963"/>
          <p14:tracePt t="6562" x="7188200" y="4000500"/>
          <p14:tracePt t="6579" x="7180263" y="3990975"/>
          <p14:tracePt t="6596" x="7180263" y="3983038"/>
          <p14:tracePt t="6853" x="7170738" y="3983038"/>
          <p14:tracePt t="7243" x="7153275" y="3983038"/>
          <p14:tracePt t="7253" x="7134225" y="3983038"/>
          <p14:tracePt t="7264" x="7116763" y="3983038"/>
          <p14:tracePt t="7279" x="7089775" y="3983038"/>
          <p14:tracePt t="7296" x="7045325" y="3983038"/>
          <p14:tracePt t="7313" x="7000875" y="3983038"/>
          <p14:tracePt t="7329" x="6983413" y="3983038"/>
          <p14:tracePt t="7346" x="6946900" y="3983038"/>
          <p14:tracePt t="7362" x="6938963" y="3983038"/>
          <p14:tracePt t="7379" x="6919913" y="3983038"/>
          <p14:tracePt t="7396" x="6902450" y="3983038"/>
          <p14:tracePt t="7412" x="6894513" y="3983038"/>
          <p14:tracePt t="7445" x="6884988" y="3983038"/>
          <p14:tracePt t="7463" x="6867525" y="3983038"/>
          <p14:tracePt t="7496" x="6840538" y="3983038"/>
          <p14:tracePt t="7513" x="6823075" y="3983038"/>
          <p14:tracePt t="7529" x="6804025" y="3983038"/>
          <p14:tracePt t="7546" x="6777038" y="3983038"/>
          <p14:tracePt t="7562" x="6769100" y="3983038"/>
          <p14:tracePt t="7579" x="6742113" y="3983038"/>
          <p14:tracePt t="7596" x="6724650" y="3983038"/>
          <p14:tracePt t="7612" x="6705600" y="3983038"/>
          <p14:tracePt t="7629" x="6688138" y="3983038"/>
          <p14:tracePt t="7646" x="6670675" y="3983038"/>
          <p14:tracePt t="7662" x="6661150" y="3983038"/>
          <p14:tracePt t="7679" x="6634163" y="3983038"/>
          <p14:tracePt t="7696" x="6616700" y="3983038"/>
          <p14:tracePt t="7712" x="6589713" y="3983038"/>
          <p14:tracePt t="7729" x="6562725" y="3983038"/>
          <p14:tracePt t="7746" x="6527800" y="3983038"/>
          <p14:tracePt t="7762" x="6510338" y="3983038"/>
          <p14:tracePt t="7779" x="6473825" y="3983038"/>
          <p14:tracePt t="7796" x="6456363" y="3983038"/>
          <p14:tracePt t="7812" x="6429375" y="3983038"/>
          <p14:tracePt t="7829" x="6411913" y="3973513"/>
          <p14:tracePt t="7846" x="6375400" y="3965575"/>
          <p14:tracePt t="7862" x="6367463" y="3965575"/>
          <p14:tracePt t="7879" x="6340475" y="3965575"/>
          <p14:tracePt t="7895" x="6323013" y="3956050"/>
          <p14:tracePt t="7912" x="6303963" y="3956050"/>
          <p14:tracePt t="7929" x="6296025" y="3956050"/>
          <p14:tracePt t="7946" x="6276975" y="3956050"/>
          <p14:tracePt t="7979" x="6269038" y="3956050"/>
          <p14:tracePt t="7995" x="6259513" y="3956050"/>
          <p14:tracePt t="8012" x="6251575" y="3956050"/>
          <p14:tracePt t="8029" x="6232525" y="3956050"/>
          <p14:tracePt t="8045" x="6215063" y="3956050"/>
          <p14:tracePt t="8079" x="6197600" y="3956050"/>
          <p14:tracePt t="8095" x="6180138" y="3965575"/>
          <p14:tracePt t="8112" x="6170613" y="3973513"/>
          <p14:tracePt t="8129" x="6153150" y="3983038"/>
          <p14:tracePt t="8145" x="6126163" y="4000500"/>
          <p14:tracePt t="8162" x="6116638" y="4010025"/>
          <p14:tracePt t="8179" x="6081713" y="4027488"/>
          <p14:tracePt t="8195" x="6062663" y="4037013"/>
          <p14:tracePt t="8212" x="6045200" y="4044950"/>
          <p14:tracePt t="8229" x="6027738" y="4054475"/>
          <p14:tracePt t="8245" x="6010275" y="4054475"/>
          <p14:tracePt t="8279" x="6000750" y="4054475"/>
          <p14:tracePt t="8484" x="6000750" y="4062413"/>
          <p14:tracePt t="8534" x="6000750" y="4071938"/>
          <p14:tracePt t="8554" x="6000750" y="4081463"/>
          <p14:tracePt t="8565" x="6010275" y="4098925"/>
          <p14:tracePt t="8574" x="6045200" y="4116388"/>
          <p14:tracePt t="8584" x="6099175" y="4143375"/>
          <p14:tracePt t="8595" x="6161088" y="4179888"/>
          <p14:tracePt t="8612" x="6224588" y="4214813"/>
          <p14:tracePt t="8629" x="6340475" y="4259263"/>
          <p14:tracePt t="8645" x="6419850" y="4286250"/>
          <p14:tracePt t="8662" x="6438900" y="4303713"/>
          <p14:tracePt t="8679" x="6483350" y="4322763"/>
          <p14:tracePt t="8695" x="6518275" y="4330700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779" t="23341" r="36309" b="9072"/>
          <a:stretch/>
        </p:blipFill>
        <p:spPr>
          <a:xfrm>
            <a:off x="3884077" y="630195"/>
            <a:ext cx="3777111" cy="576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51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034"/>
    </mc:Choice>
    <mc:Fallback xmlns="">
      <p:transition advTm="5103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72" x="6286500" y="4456113"/>
          <p14:tracePt t="3283" x="5991225" y="4581525"/>
          <p14:tracePt t="3293" x="5688013" y="4687888"/>
          <p14:tracePt t="3303" x="5473700" y="4741863"/>
          <p14:tracePt t="3313" x="5286375" y="4776788"/>
          <p14:tracePt t="3326" x="5180013" y="4776788"/>
          <p14:tracePt t="3343" x="5027613" y="4768850"/>
          <p14:tracePt t="3359" x="4983163" y="4741863"/>
          <p14:tracePt t="3376" x="4929188" y="4660900"/>
          <p14:tracePt t="3393" x="4902200" y="4518025"/>
          <p14:tracePt t="3409" x="4902200" y="4446588"/>
          <p14:tracePt t="3426" x="4991100" y="4268788"/>
          <p14:tracePt t="3443" x="5295900" y="4017963"/>
          <p14:tracePt t="3459" x="5537200" y="3902075"/>
          <p14:tracePt t="3476" x="6010275" y="3795713"/>
          <p14:tracePt t="3493" x="6251575" y="3795713"/>
          <p14:tracePt t="3509" x="6313488" y="3813175"/>
          <p14:tracePt t="3526" x="6384925" y="3884613"/>
          <p14:tracePt t="3543" x="6429375" y="3990975"/>
          <p14:tracePt t="3559" x="6438900" y="4017963"/>
          <p14:tracePt t="3576" x="6438900" y="4044950"/>
          <p14:tracePt t="3593" x="6438900" y="4054475"/>
          <p14:tracePt t="3633" x="6429375" y="4054475"/>
          <p14:tracePt t="3643" x="6411913" y="4054475"/>
          <p14:tracePt t="3659" x="6402388" y="4054475"/>
          <p14:tracePt t="3676" x="6375400" y="4027488"/>
          <p14:tracePt t="3693" x="6367463" y="4017963"/>
          <p14:tracePt t="3709" x="6357938" y="4000500"/>
          <p14:tracePt t="3726" x="6357938" y="3990975"/>
          <p14:tracePt t="3743" x="6357938" y="3983038"/>
          <p14:tracePt t="4053" x="6357938" y="3973513"/>
          <p14:tracePt t="4063" x="6357938" y="3956050"/>
          <p14:tracePt t="4073" x="6357938" y="3894138"/>
          <p14:tracePt t="4083" x="6402388" y="3714750"/>
          <p14:tracePt t="4094" x="6483350" y="3429000"/>
          <p14:tracePt t="4109" x="6562725" y="3116263"/>
          <p14:tracePt t="4126" x="6697663" y="2625725"/>
          <p14:tracePt t="4143" x="6759575" y="2428875"/>
          <p14:tracePt t="4159" x="6777038" y="2393950"/>
          <p14:tracePt t="4176" x="6777038" y="2347913"/>
          <p14:tracePt t="4209" x="6777038" y="2339975"/>
          <p14:tracePt t="4284" x="6769100" y="2339975"/>
          <p14:tracePt t="4294" x="6742113" y="2384425"/>
          <p14:tracePt t="4304" x="6661150" y="2581275"/>
          <p14:tracePt t="4314" x="6554788" y="3125788"/>
          <p14:tracePt t="4326" x="6518275" y="3660775"/>
          <p14:tracePt t="4342" x="6518275" y="4125913"/>
          <p14:tracePt t="4359" x="6589713" y="4965700"/>
          <p14:tracePt t="4376" x="6653213" y="5340350"/>
          <p14:tracePt t="4392" x="6680200" y="5411788"/>
          <p14:tracePt t="4409" x="6688138" y="5465763"/>
          <p14:tracePt t="4426" x="6697663" y="5473700"/>
          <p14:tracePt t="4464" x="6688138" y="5411788"/>
          <p14:tracePt t="4476" x="6626225" y="5224463"/>
          <p14:tracePt t="4492" x="6537325" y="4929188"/>
          <p14:tracePt t="4509" x="6394450" y="4214813"/>
          <p14:tracePt t="4526" x="6323013" y="3751263"/>
          <p14:tracePt t="4542" x="6303963" y="3625850"/>
          <p14:tracePt t="4559" x="6296025" y="3500438"/>
          <p14:tracePt t="4576" x="6296025" y="3455988"/>
          <p14:tracePt t="4824" x="6296025" y="3446463"/>
          <p14:tracePt t="4835" x="6276975" y="3411538"/>
          <p14:tracePt t="4845" x="6259513" y="3330575"/>
          <p14:tracePt t="4859" x="6215063" y="3170238"/>
          <p14:tracePt t="4876" x="6089650" y="2554288"/>
          <p14:tracePt t="4892" x="6062663" y="2276475"/>
          <p14:tracePt t="4909" x="6037263" y="1901825"/>
          <p14:tracePt t="4926" x="6037263" y="1697038"/>
          <p14:tracePt t="4942" x="6037263" y="1643063"/>
          <p14:tracePt t="4959" x="6037263" y="1581150"/>
          <p14:tracePt t="4976" x="6037263" y="1562100"/>
          <p14:tracePt t="5655" x="6037263" y="1571625"/>
          <p14:tracePt t="5665" x="6037263" y="1589088"/>
          <p14:tracePt t="5675" x="6045200" y="1608138"/>
          <p14:tracePt t="5685" x="6045200" y="1643063"/>
          <p14:tracePt t="5695" x="6054725" y="1670050"/>
          <p14:tracePt t="5709" x="6062663" y="1714500"/>
          <p14:tracePt t="5726" x="6062663" y="1785938"/>
          <p14:tracePt t="5742" x="6072188" y="1830388"/>
          <p14:tracePt t="5759" x="6081713" y="1965325"/>
          <p14:tracePt t="5776" x="6099175" y="2098675"/>
          <p14:tracePt t="5792" x="6108700" y="2160588"/>
          <p14:tracePt t="5809" x="6126163" y="2286000"/>
          <p14:tracePt t="5826" x="6134100" y="2384425"/>
          <p14:tracePt t="5842" x="6143625" y="2419350"/>
          <p14:tracePt t="5845" x="6143625" y="2455863"/>
          <p14:tracePt t="5859" x="6153150" y="2490788"/>
          <p14:tracePt t="5876" x="6161088" y="2544763"/>
          <p14:tracePt t="5892" x="6161088" y="2562225"/>
          <p14:tracePt t="5909" x="6161088" y="2589213"/>
          <p14:tracePt t="5925" x="6161088" y="2608263"/>
          <p14:tracePt t="5942" x="6161088" y="2616200"/>
          <p14:tracePt t="5959" x="6161088" y="2625725"/>
          <p14:tracePt t="6205" x="6161088" y="2643188"/>
          <p14:tracePt t="6216" x="6161088" y="2660650"/>
          <p14:tracePt t="6226" x="6161088" y="2687638"/>
          <p14:tracePt t="6236" x="6161088" y="2724150"/>
          <p14:tracePt t="6245" x="6161088" y="2759075"/>
          <p14:tracePt t="6259" x="6161088" y="2795588"/>
          <p14:tracePt t="6275" x="6161088" y="2857500"/>
          <p14:tracePt t="6292" x="6161088" y="2884488"/>
          <p14:tracePt t="6309" x="6161088" y="2955925"/>
          <p14:tracePt t="6325" x="6161088" y="3017838"/>
          <p14:tracePt t="6342" x="6161088" y="3044825"/>
          <p14:tracePt t="6359" x="6161088" y="3089275"/>
          <p14:tracePt t="6376" x="6161088" y="3125788"/>
          <p14:tracePt t="6409" x="6161088" y="3133725"/>
          <p14:tracePt t="6436" x="6161088" y="3143250"/>
          <p14:tracePt t="6486" x="6161088" y="3152775"/>
          <p14:tracePt t="6496" x="6161088" y="3170238"/>
          <p14:tracePt t="6506" x="6170613" y="3197225"/>
          <p14:tracePt t="6516" x="6170613" y="3232150"/>
          <p14:tracePt t="6526" x="6180138" y="3259138"/>
          <p14:tracePt t="6542" x="6180138" y="3295650"/>
          <p14:tracePt t="6559" x="6188075" y="3357563"/>
          <p14:tracePt t="6575" x="6188075" y="3384550"/>
          <p14:tracePt t="6592" x="6205538" y="3446463"/>
          <p14:tracePt t="6609" x="6215063" y="3490913"/>
          <p14:tracePt t="6626" x="6215063" y="3509963"/>
          <p14:tracePt t="6846" x="6215063" y="3527425"/>
          <p14:tracePt t="6856" x="6215063" y="3589338"/>
          <p14:tracePt t="6866" x="6215063" y="3679825"/>
          <p14:tracePt t="6877" x="6232525" y="3813175"/>
          <p14:tracePt t="6892" x="6269038" y="4017963"/>
          <p14:tracePt t="6909" x="6313488" y="4357688"/>
          <p14:tracePt t="6926" x="6348413" y="4554538"/>
          <p14:tracePt t="6942" x="6357938" y="4616450"/>
          <p14:tracePt t="6959" x="6375400" y="4670425"/>
          <p14:tracePt t="6976" x="6384925" y="4697413"/>
          <p14:tracePt t="7009" x="6384925" y="4705350"/>
          <p14:tracePt t="7146" x="6384925" y="4714875"/>
          <p14:tracePt t="7156" x="6394450" y="4724400"/>
          <p14:tracePt t="7166" x="6394450" y="4741863"/>
          <p14:tracePt t="7177" x="6394450" y="4759325"/>
          <p14:tracePt t="7192" x="6394450" y="4786313"/>
          <p14:tracePt t="7209" x="6402388" y="4813300"/>
          <p14:tracePt t="7226" x="6402388" y="4822825"/>
          <p14:tracePt t="7242" x="6411913" y="4840288"/>
          <p14:tracePt t="7296" x="6419850" y="4840288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963" t="29008" r="36682" b="9462"/>
          <a:stretch/>
        </p:blipFill>
        <p:spPr>
          <a:xfrm>
            <a:off x="3814226" y="268963"/>
            <a:ext cx="4238369" cy="602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51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534"/>
    </mc:Choice>
    <mc:Fallback xmlns="">
      <p:transition advTm="3553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51" x="6446838" y="4822825"/>
          <p14:tracePt t="9961" x="6473825" y="4759325"/>
          <p14:tracePt t="9971" x="6510338" y="4670425"/>
          <p14:tracePt t="9985" x="6562725" y="4572000"/>
          <p14:tracePt t="10001" x="6653213" y="4295775"/>
          <p14:tracePt t="10018" x="6715125" y="4143375"/>
          <p14:tracePt t="10035" x="6796088" y="3830638"/>
          <p14:tracePt t="10051" x="6858000" y="3589338"/>
          <p14:tracePt t="10068" x="6875463" y="3473450"/>
          <p14:tracePt t="10085" x="6902450" y="3259138"/>
          <p14:tracePt t="10101" x="6919913" y="3125788"/>
          <p14:tracePt t="10118" x="6919913" y="3098800"/>
          <p14:tracePt t="10135" x="6919913" y="3062288"/>
          <p14:tracePt t="10251" x="6919913" y="3044825"/>
          <p14:tracePt t="10261" x="6919913" y="3009900"/>
          <p14:tracePt t="10491" x="6919913" y="2982913"/>
          <p14:tracePt t="10501" x="6919913" y="2946400"/>
          <p14:tracePt t="10511" x="6919913" y="2884488"/>
          <p14:tracePt t="10521" x="6919913" y="2822575"/>
          <p14:tracePt t="10535" x="6919913" y="2776538"/>
          <p14:tracePt t="10551" x="6919913" y="2705100"/>
          <p14:tracePt t="10568" x="6919913" y="2670175"/>
          <p14:tracePt t="10585" x="6919913" y="2581275"/>
          <p14:tracePt t="10601" x="6919913" y="2455863"/>
          <p14:tracePt t="10618" x="6919913" y="2411413"/>
          <p14:tracePt t="10635" x="6919913" y="2339975"/>
          <p14:tracePt t="10651" x="6911975" y="2295525"/>
          <p14:tracePt t="10668" x="6911975" y="2286000"/>
          <p14:tracePt t="10685" x="6911975" y="2276475"/>
          <p14:tracePt t="10792" x="6902450" y="2276475"/>
          <p14:tracePt t="10802" x="6875463" y="2276475"/>
          <p14:tracePt t="10811" x="6858000" y="2268538"/>
          <p14:tracePt t="10822" x="6840538" y="2251075"/>
          <p14:tracePt t="10835" x="6823075" y="2241550"/>
          <p14:tracePt t="10851" x="6759575" y="2205038"/>
          <p14:tracePt t="10868" x="6732588" y="2179638"/>
          <p14:tracePt t="10885" x="6670675" y="2133600"/>
          <p14:tracePt t="10901" x="6634163" y="2098675"/>
          <p14:tracePt t="10918" x="6626225" y="2098675"/>
          <p14:tracePt t="10935" x="6599238" y="2071688"/>
          <p14:tracePt t="10951" x="6581775" y="2062163"/>
          <p14:tracePt t="10968" x="6572250" y="2062163"/>
          <p14:tracePt t="10985" x="6562725" y="2062163"/>
          <p14:tracePt t="11142" x="6554788" y="2062163"/>
          <p14:tracePt t="11153" x="6545263" y="2062163"/>
          <p14:tracePt t="11163" x="6537325" y="2062163"/>
          <p14:tracePt t="11182" x="6518275" y="2062163"/>
          <p14:tracePt t="11192" x="6510338" y="2062163"/>
          <p14:tracePt t="11203" x="6500813" y="2062163"/>
          <p14:tracePt t="11218" x="6491288" y="2071688"/>
          <p14:tracePt t="11234" x="6483350" y="2071688"/>
          <p14:tracePt t="11251" x="6483350" y="2081213"/>
          <p14:tracePt t="11312" x="6483350" y="2089150"/>
          <p14:tracePt t="11332" x="6483350" y="2108200"/>
          <p14:tracePt t="11342" x="6483350" y="2125663"/>
          <p14:tracePt t="11352" x="6500813" y="2143125"/>
          <p14:tracePt t="11362" x="6537325" y="2170113"/>
          <p14:tracePt t="11372" x="6581775" y="2205038"/>
          <p14:tracePt t="11384" x="6634163" y="2241550"/>
          <p14:tracePt t="11402" x="6759575" y="2303463"/>
          <p14:tracePt t="11418" x="6813550" y="2339975"/>
          <p14:tracePt t="11435" x="6946900" y="2393950"/>
          <p14:tracePt t="11451" x="6983413" y="2411413"/>
          <p14:tracePt t="11468" x="7054850" y="2428875"/>
          <p14:tracePt t="11485" x="7089775" y="2428875"/>
          <p14:tracePt t="11501" x="7099300" y="2428875"/>
          <p14:tracePt t="11518" x="7116763" y="2438400"/>
          <p14:tracePt t="11535" x="7126288" y="2438400"/>
          <p14:tracePt t="11552" x="7126288" y="2446338"/>
          <p14:tracePt t="11568" x="7134225" y="2446338"/>
          <p14:tracePt t="11584" x="7143750" y="2446338"/>
          <p14:tracePt t="11622" x="7153275" y="2455863"/>
          <p14:tracePt t="11632" x="7153275" y="2473325"/>
          <p14:tracePt t="11642" x="7161213" y="2482850"/>
          <p14:tracePt t="11653" x="7170738" y="2490788"/>
          <p14:tracePt t="11668" x="7170738" y="2500313"/>
          <p14:tracePt t="11684" x="7180263" y="2509838"/>
          <p14:tracePt t="11701" x="7180263" y="2517775"/>
          <p14:tracePt t="11734" x="7170738" y="2527300"/>
          <p14:tracePt t="11751" x="7143750" y="2527300"/>
          <p14:tracePt t="11768" x="7037388" y="2536825"/>
          <p14:tracePt t="11784" x="6902450" y="2536825"/>
          <p14:tracePt t="11801" x="6831013" y="2536825"/>
          <p14:tracePt t="11818" x="6688138" y="2500313"/>
          <p14:tracePt t="11834" x="6554788" y="2465388"/>
          <p14:tracePt t="11851" x="6510338" y="2446338"/>
          <p14:tracePt t="11868" x="6394450" y="2411413"/>
          <p14:tracePt t="11884" x="6313488" y="2393950"/>
          <p14:tracePt t="11901" x="6286500" y="2384425"/>
          <p14:tracePt t="11918" x="6232525" y="2374900"/>
          <p14:tracePt t="11934" x="6180138" y="2366963"/>
          <p14:tracePt t="11951" x="6161088" y="2366963"/>
          <p14:tracePt t="11968" x="6116638" y="2366963"/>
          <p14:tracePt t="11984" x="6099175" y="2366963"/>
          <p14:tracePt t="12001" x="6089650" y="2366963"/>
          <p14:tracePt t="12018" x="6062663" y="2366963"/>
          <p14:tracePt t="12034" x="6045200" y="2366963"/>
          <p14:tracePt t="12051" x="6037263" y="2366963"/>
          <p14:tracePt t="12068" x="6010275" y="2366963"/>
          <p14:tracePt t="12084" x="5983288" y="2374900"/>
          <p14:tracePt t="12101" x="5965825" y="2374900"/>
          <p14:tracePt t="12118" x="5938838" y="2384425"/>
          <p14:tracePt t="12134" x="5919788" y="2393950"/>
          <p14:tracePt t="12168" x="5902325" y="2393950"/>
          <p14:tracePt t="12253" x="5911850" y="2401888"/>
          <p14:tracePt t="12263" x="5938838" y="2411413"/>
          <p14:tracePt t="12273" x="6000750" y="2419350"/>
          <p14:tracePt t="12284" x="6089650" y="2438400"/>
          <p14:tracePt t="12301" x="6197600" y="2455863"/>
          <p14:tracePt t="12318" x="6411913" y="2482850"/>
          <p14:tracePt t="12334" x="6616700" y="2517775"/>
          <p14:tracePt t="12351" x="6724650" y="2527300"/>
          <p14:tracePt t="12368" x="6902450" y="2544763"/>
          <p14:tracePt t="12384" x="7054850" y="2562225"/>
          <p14:tracePt t="12401" x="7126288" y="2562225"/>
          <p14:tracePt t="12418" x="7224713" y="2581275"/>
          <p14:tracePt t="12434" x="7313613" y="2598738"/>
          <p14:tracePt t="12451" x="7348538" y="2598738"/>
          <p14:tracePt t="12468" x="7402513" y="2633663"/>
          <p14:tracePt t="12484" x="7439025" y="2679700"/>
          <p14:tracePt t="12501" x="7466013" y="2714625"/>
          <p14:tracePt t="12518" x="7500938" y="2795588"/>
          <p14:tracePt t="12534" x="7518400" y="2874963"/>
          <p14:tracePt t="12551" x="7518400" y="2911475"/>
          <p14:tracePt t="12568" x="7518400" y="2982913"/>
          <p14:tracePt t="12584" x="7518400" y="3044825"/>
          <p14:tracePt t="12601" x="7518400" y="3081338"/>
          <p14:tracePt t="12618" x="7473950" y="3170238"/>
          <p14:tracePt t="12634" x="7375525" y="3259138"/>
          <p14:tracePt t="12651" x="7304088" y="3303588"/>
          <p14:tracePt t="12668" x="7153275" y="3394075"/>
          <p14:tracePt t="12684" x="7000875" y="3429000"/>
          <p14:tracePt t="12701" x="6938963" y="3438525"/>
          <p14:tracePt t="12718" x="6813550" y="3438525"/>
          <p14:tracePt t="12734" x="6732588" y="3411538"/>
          <p14:tracePt t="12751" x="6715125" y="3402013"/>
          <p14:tracePt t="12768" x="6688138" y="3384550"/>
          <p14:tracePt t="12784" x="6670675" y="3340100"/>
          <p14:tracePt t="12801" x="6670675" y="3286125"/>
          <p14:tracePt t="12818" x="6670675" y="3152775"/>
          <p14:tracePt t="13004" x="6670675" y="3143250"/>
          <p14:tracePt t="13014" x="6670675" y="3133725"/>
          <p14:tracePt t="13024" x="6661150" y="3108325"/>
          <p14:tracePt t="13034" x="6634163" y="3044825"/>
          <p14:tracePt t="13051" x="6608763" y="2955925"/>
          <p14:tracePt t="13068" x="6537325" y="2759075"/>
          <p14:tracePt t="13084" x="6500813" y="2608263"/>
          <p14:tracePt t="13101" x="6483350" y="2571750"/>
          <p14:tracePt t="13118" x="6483350" y="2536825"/>
          <p14:tracePt t="13134" x="6483350" y="2527300"/>
          <p14:tracePt t="13194" x="6483350" y="2571750"/>
          <p14:tracePt t="13204" x="6483350" y="2679700"/>
          <p14:tracePt t="13214" x="6483350" y="2840038"/>
          <p14:tracePt t="13224" x="6483350" y="3108325"/>
          <p14:tracePt t="13234" x="6483350" y="3465513"/>
          <p14:tracePt t="13251" x="6483350" y="3786188"/>
          <p14:tracePt t="13268" x="6483350" y="4367213"/>
          <p14:tracePt t="13284" x="6491288" y="4741863"/>
          <p14:tracePt t="13301" x="6510338" y="4848225"/>
          <p14:tracePt t="13318" x="6510338" y="4983163"/>
          <p14:tracePt t="13334" x="6510338" y="5027613"/>
          <p14:tracePt t="13351" x="6518275" y="5037138"/>
          <p14:tracePt t="13434" x="6518275" y="5018088"/>
          <p14:tracePt t="13444" x="6510338" y="4919663"/>
          <p14:tracePt t="13454" x="6491288" y="4786313"/>
          <p14:tracePt t="13468" x="6465888" y="4581525"/>
          <p14:tracePt t="13484" x="6411913" y="4143375"/>
          <p14:tracePt t="13501" x="6411913" y="3946525"/>
          <p14:tracePt t="13518" x="6402388" y="3759200"/>
          <p14:tracePt t="13534" x="6402388" y="3687763"/>
          <p14:tracePt t="13551" x="6402388" y="3679825"/>
          <p14:tracePt t="13568" x="6402388" y="3670300"/>
          <p14:tracePt t="13604" x="6394450" y="3670300"/>
          <p14:tracePt t="13634" x="6394450" y="3679825"/>
          <p14:tracePt t="13644" x="6384925" y="3751263"/>
          <p14:tracePt t="13655" x="6384925" y="3894138"/>
          <p14:tracePt t="13667" x="6384925" y="4108450"/>
          <p14:tracePt t="13684" x="6419850" y="4633913"/>
          <p14:tracePt t="13701" x="6446838" y="4822825"/>
          <p14:tracePt t="13718" x="6473825" y="5010150"/>
          <p14:tracePt t="13734" x="6491288" y="5062538"/>
          <p14:tracePt t="13751" x="6500813" y="5099050"/>
          <p14:tracePt t="13768" x="6500813" y="5108575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640" t="29412" r="36324" b="21064"/>
          <a:stretch/>
        </p:blipFill>
        <p:spPr>
          <a:xfrm>
            <a:off x="2872698" y="268963"/>
            <a:ext cx="5776002" cy="642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0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716"/>
    </mc:Choice>
    <mc:Fallback xmlns="">
      <p:transition advTm="497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38" x="6510338" y="5099050"/>
          <p14:tracePt t="3249" x="6554788" y="5037138"/>
          <p14:tracePt t="3258" x="6634163" y="4848225"/>
          <p14:tracePt t="3268" x="6742113" y="4598988"/>
          <p14:tracePt t="3280" x="6848475" y="4303713"/>
          <p14:tracePt t="3297" x="7072313" y="3616325"/>
          <p14:tracePt t="3314" x="7170738" y="3276600"/>
          <p14:tracePt t="3330" x="7340600" y="2670175"/>
          <p14:tracePt t="3348" x="7419975" y="2322513"/>
          <p14:tracePt t="3364" x="7439025" y="2224088"/>
          <p14:tracePt t="3380" x="7466013" y="2062163"/>
          <p14:tracePt t="3398" x="7483475" y="1919288"/>
          <p14:tracePt t="3414" x="7491413" y="1830388"/>
          <p14:tracePt t="3430" x="7510463" y="1697038"/>
          <p14:tracePt t="3447" x="7527925" y="1616075"/>
          <p14:tracePt t="3464" x="7545388" y="1455738"/>
          <p14:tracePt t="3481" x="7572375" y="1347788"/>
          <p14:tracePt t="3497" x="7581900" y="1312863"/>
          <p14:tracePt t="3514" x="7589838" y="1268413"/>
          <p14:tracePt t="3530" x="7589838" y="1250950"/>
          <p14:tracePt t="3547" x="7599363" y="1250950"/>
          <p14:tracePt t="3564" x="7599363" y="1241425"/>
          <p14:tracePt t="3580" x="7599363" y="1223963"/>
          <p14:tracePt t="3597" x="7608888" y="1196975"/>
          <p14:tracePt t="3614" x="7616825" y="1152525"/>
          <p14:tracePt t="3630" x="7626350" y="1133475"/>
          <p14:tracePt t="3647" x="7626350" y="1125538"/>
          <p14:tracePt t="3664" x="7626350" y="1116013"/>
          <p14:tracePt t="4329" x="7626350" y="1133475"/>
          <p14:tracePt t="4339" x="7626350" y="1160463"/>
          <p14:tracePt t="4350" x="7626350" y="1204913"/>
          <p14:tracePt t="4364" x="7626350" y="1268413"/>
          <p14:tracePt t="4380" x="7616825" y="1500188"/>
          <p14:tracePt t="4397" x="7616825" y="1741488"/>
          <p14:tracePt t="4414" x="7616825" y="2473325"/>
          <p14:tracePt t="4430" x="7626350" y="3251200"/>
          <p14:tracePt t="4447" x="7680325" y="3670300"/>
          <p14:tracePt t="4464" x="7732713" y="4268788"/>
          <p14:tracePt t="4480" x="7759700" y="4510088"/>
          <p14:tracePt t="4497" x="7769225" y="4562475"/>
          <p14:tracePt t="4514" x="7769225" y="4589463"/>
          <p14:tracePt t="4680" x="7769225" y="4598988"/>
          <p14:tracePt t="4690" x="7769225" y="4616450"/>
          <p14:tracePt t="4700" x="7769225" y="4687888"/>
          <p14:tracePt t="4714" x="7759700" y="4795838"/>
          <p14:tracePt t="4730" x="7724775" y="5187950"/>
          <p14:tracePt t="4747" x="7705725" y="5411788"/>
          <p14:tracePt t="4764" x="7697788" y="5661025"/>
          <p14:tracePt t="4780" x="7688263" y="5751513"/>
          <p14:tracePt t="4797" x="7688263" y="5768975"/>
          <p14:tracePt t="4814" x="7688263" y="5786438"/>
          <p14:tracePt t="4980" x="7688263" y="5795963"/>
          <p14:tracePt t="4990" x="7680325" y="5803900"/>
          <p14:tracePt t="5020" x="7680325" y="5813425"/>
          <p14:tracePt t="5100" x="7670800" y="5813425"/>
          <p14:tracePt t="5110" x="7670800" y="5803900"/>
          <p14:tracePt t="5120" x="7670800" y="5759450"/>
          <p14:tracePt t="5130" x="7670800" y="5653088"/>
          <p14:tracePt t="5147" x="7670800" y="5491163"/>
          <p14:tracePt t="5163" x="7670800" y="4902200"/>
          <p14:tracePt t="5180" x="7670800" y="4446588"/>
          <p14:tracePt t="5197" x="7680325" y="4241800"/>
          <p14:tracePt t="5214" x="7688263" y="3894138"/>
          <p14:tracePt t="5230" x="7688263" y="3643313"/>
          <p14:tracePt t="5247" x="7688263" y="3536950"/>
          <p14:tracePt t="5263" x="7688263" y="3348038"/>
          <p14:tracePt t="5280" x="7688263" y="3259138"/>
          <p14:tracePt t="5297" x="7688263" y="3232150"/>
          <p14:tracePt t="5314" x="7688263" y="3224213"/>
          <p14:tracePt t="5531" x="7688263" y="3205163"/>
          <p14:tracePt t="5540" x="7680325" y="3160713"/>
          <p14:tracePt t="5551" x="7661275" y="3062288"/>
          <p14:tracePt t="5564" x="7626350" y="2911475"/>
          <p14:tracePt t="5580" x="7608888" y="2705100"/>
          <p14:tracePt t="5597" x="7554913" y="2384425"/>
          <p14:tracePt t="5613" x="7537450" y="2187575"/>
          <p14:tracePt t="5630" x="7518400" y="2071688"/>
          <p14:tracePt t="5647" x="7518400" y="2017713"/>
          <p14:tracePt t="5664" x="7510463" y="1946275"/>
          <p14:tracePt t="5680" x="7510463" y="1857375"/>
          <p14:tracePt t="5697" x="7510463" y="1830388"/>
          <p14:tracePt t="5713" x="7510463" y="1776413"/>
          <p14:tracePt t="5730" x="7510463" y="1751013"/>
          <p14:tracePt t="5763" x="7510463" y="1741488"/>
          <p14:tracePt t="5851" x="7510463" y="1758950"/>
          <p14:tracePt t="5861" x="7510463" y="1803400"/>
          <p14:tracePt t="5871" x="7510463" y="1884363"/>
          <p14:tracePt t="5882" x="7527925" y="2000250"/>
          <p14:tracePt t="5897" x="7545388" y="2133600"/>
          <p14:tracePt t="5913" x="7599363" y="2517775"/>
          <p14:tracePt t="5930" x="7608888" y="2652713"/>
          <p14:tracePt t="5947" x="7626350" y="2830513"/>
          <p14:tracePt t="5964" x="7643813" y="2965450"/>
          <p14:tracePt t="5981" x="7653338" y="3071813"/>
          <p14:tracePt t="5997" x="7653338" y="3125788"/>
          <p14:tracePt t="6014" x="7661275" y="3197225"/>
          <p14:tracePt t="6031" x="7661275" y="3224213"/>
          <p14:tracePt t="6063" x="7661275" y="3232150"/>
          <p14:tracePt t="6141" x="7661275" y="3205163"/>
          <p14:tracePt t="6151" x="7661275" y="3108325"/>
          <p14:tracePt t="6161" x="7661275" y="2955925"/>
          <p14:tracePt t="6171" x="7661275" y="2813050"/>
          <p14:tracePt t="6182" x="7661275" y="2697163"/>
          <p14:tracePt t="6197" x="7661275" y="2598738"/>
          <p14:tracePt t="6213" x="7661275" y="2536825"/>
          <p14:tracePt t="6230" x="7661275" y="2527300"/>
          <p14:tracePt t="6247" x="7661275" y="2509838"/>
          <p14:tracePt t="6682" x="7661275" y="2473325"/>
          <p14:tracePt t="6692" x="7661275" y="2401888"/>
          <p14:tracePt t="6702" x="7661275" y="2259013"/>
          <p14:tracePt t="6713" x="7643813" y="2009775"/>
          <p14:tracePt t="6730" x="7626350" y="1731963"/>
          <p14:tracePt t="6747" x="7608888" y="1357313"/>
          <p14:tracePt t="6763" x="7599363" y="1143000"/>
          <p14:tracePt t="6780" x="7589838" y="1062038"/>
          <p14:tracePt t="6797" x="7572375" y="911225"/>
          <p14:tracePt t="6813" x="7554913" y="795338"/>
          <p14:tracePt t="6830" x="7537450" y="741363"/>
          <p14:tracePt t="6847" x="7518400" y="687388"/>
          <p14:tracePt t="6863" x="7510463" y="679450"/>
          <p14:tracePt t="6880" x="7510463" y="669925"/>
          <p14:tracePt t="6897" x="7500938" y="660400"/>
          <p14:tracePt t="6952" x="7491413" y="660400"/>
          <p14:tracePt t="6982" x="7473950" y="660400"/>
          <p14:tracePt t="7002" x="7466013" y="660400"/>
          <p14:tracePt t="7022" x="7456488" y="660400"/>
          <p14:tracePt t="7062" x="7446963" y="660400"/>
          <p14:tracePt t="7072" x="7439025" y="660400"/>
          <p14:tracePt t="7083" x="7439025" y="687388"/>
          <p14:tracePt t="7097" x="7419975" y="731838"/>
          <p14:tracePt t="7113" x="7358063" y="973138"/>
          <p14:tracePt t="7130" x="7331075" y="1133475"/>
          <p14:tracePt t="7147" x="7313613" y="1482725"/>
          <p14:tracePt t="7163" x="7313613" y="1714500"/>
          <p14:tracePt t="7180" x="7313613" y="1795463"/>
          <p14:tracePt t="7197" x="7323138" y="1928813"/>
          <p14:tracePt t="7213" x="7331075" y="1990725"/>
          <p14:tracePt t="7230" x="7331075" y="2009775"/>
          <p14:tracePt t="7247" x="7340600" y="2027238"/>
          <p14:tracePt t="7263" x="7348538" y="2036763"/>
          <p14:tracePt t="7542" x="7348538" y="2044700"/>
          <p14:tracePt t="7553" x="7348538" y="2054225"/>
          <p14:tracePt t="7562" x="7348538" y="2081213"/>
          <p14:tracePt t="7573" x="7358063" y="2108200"/>
          <p14:tracePt t="7583" x="7358063" y="2143125"/>
          <p14:tracePt t="7597" x="7367588" y="2170113"/>
          <p14:tracePt t="7613" x="7375525" y="2214563"/>
          <p14:tracePt t="7630" x="7375525" y="2224088"/>
          <p14:tracePt t="7647" x="7375525" y="2241550"/>
          <p14:tracePt t="7933" x="7375525" y="2276475"/>
          <p14:tracePt t="7943" x="7375525" y="2374900"/>
          <p14:tracePt t="7953" x="7385050" y="2536825"/>
          <p14:tracePt t="7963" x="7402513" y="2857500"/>
          <p14:tracePt t="7980" x="7429500" y="3160713"/>
          <p14:tracePt t="7997" x="7456488" y="3562350"/>
          <p14:tracePt t="8013" x="7466013" y="3751263"/>
          <p14:tracePt t="8030" x="7466013" y="3803650"/>
          <p14:tracePt t="8046" x="7466013" y="3830638"/>
          <p14:tracePt t="8063" x="7466013" y="3840163"/>
          <p14:tracePt t="8096" x="7466013" y="3848100"/>
          <p14:tracePt t="8223" x="7456488" y="3840163"/>
          <p14:tracePt t="8233" x="7446963" y="3822700"/>
          <p14:tracePt t="8243" x="7429500" y="3795713"/>
          <p14:tracePt t="8253" x="7419975" y="3759200"/>
          <p14:tracePt t="8263" x="7394575" y="3724275"/>
          <p14:tracePt t="8280" x="7385050" y="3697288"/>
          <p14:tracePt t="8297" x="7375525" y="3670300"/>
          <p14:tracePt t="8313" x="7367588" y="3660775"/>
          <p14:tracePt t="8330" x="7367588" y="3643313"/>
          <p14:tracePt t="8346" x="7348538" y="3536950"/>
          <p14:tracePt t="8363" x="7340600" y="3394075"/>
          <p14:tracePt t="8380" x="7340600" y="3313113"/>
          <p14:tracePt t="8396" x="7340600" y="3133725"/>
          <p14:tracePt t="8413" x="7348538" y="3017838"/>
          <p14:tracePt t="8430" x="7358063" y="2982913"/>
          <p14:tracePt t="8447" x="7367588" y="2955925"/>
          <p14:tracePt t="8704" x="7367588" y="2928938"/>
          <p14:tracePt t="8714" x="7367588" y="2894013"/>
          <p14:tracePt t="8724" x="7367588" y="2813050"/>
          <p14:tracePt t="8734" x="7367588" y="2697163"/>
          <p14:tracePt t="8746" x="7367588" y="2554288"/>
          <p14:tracePt t="8763" x="7385050" y="2133600"/>
          <p14:tracePt t="8780" x="7385050" y="1982788"/>
          <p14:tracePt t="8796" x="7385050" y="1724025"/>
          <p14:tracePt t="8813" x="7385050" y="1554163"/>
          <p14:tracePt t="8830" x="7385050" y="1517650"/>
          <p14:tracePt t="8846" x="7385050" y="1482725"/>
          <p14:tracePt t="8863" x="7385050" y="1473200"/>
          <p14:tracePt t="9044" x="7375525" y="1473200"/>
          <p14:tracePt t="9144" x="7367588" y="1473200"/>
          <p14:tracePt t="9164" x="7367588" y="1465263"/>
          <p14:tracePt t="9204" x="7358063" y="1465263"/>
          <p14:tracePt t="9215" x="7348538" y="1465263"/>
          <p14:tracePt t="9234" x="7348538" y="1455738"/>
          <p14:tracePt t="9244" x="7340600" y="1455738"/>
          <p14:tracePt t="9304" x="7331075" y="1455738"/>
          <p14:tracePt t="9354" x="7331075" y="1446213"/>
          <p14:tracePt t="9365" x="7331075" y="1438275"/>
          <p14:tracePt t="9374" x="7323138" y="1428750"/>
          <p14:tracePt t="9384" x="7313613" y="1411288"/>
          <p14:tracePt t="9396" x="7296150" y="1384300"/>
          <p14:tracePt t="9413" x="7277100" y="1347788"/>
          <p14:tracePt t="9430" x="7259638" y="1303338"/>
          <p14:tracePt t="9446" x="7251700" y="1276350"/>
          <p14:tracePt t="9463" x="7242175" y="1258888"/>
          <p14:tracePt t="9480" x="7242175" y="1250950"/>
          <p14:tracePt t="9496" x="7242175" y="1241425"/>
          <p14:tracePt t="9634" x="7232650" y="1241425"/>
          <p14:tracePt t="9704" x="7232650" y="1250950"/>
          <p14:tracePt t="9715" x="7232650" y="1258888"/>
          <p14:tracePt t="9724" x="7232650" y="1276350"/>
          <p14:tracePt t="9734" x="7232650" y="1303338"/>
          <p14:tracePt t="9746" x="7232650" y="1322388"/>
          <p14:tracePt t="9763" x="7232650" y="1384300"/>
          <p14:tracePt t="9780" x="7232650" y="1589088"/>
          <p14:tracePt t="9796" x="7259638" y="1965325"/>
          <p14:tracePt t="9813" x="7304088" y="2224088"/>
          <p14:tracePt t="9830" x="7385050" y="2687638"/>
          <p14:tracePt t="9846" x="7466013" y="3133725"/>
          <p14:tracePt t="9863" x="7491413" y="3340100"/>
          <p14:tracePt t="9880" x="7537450" y="3608388"/>
          <p14:tracePt t="9896" x="7562850" y="3822700"/>
          <p14:tracePt t="9913" x="7572375" y="3902075"/>
          <p14:tracePt t="9930" x="7581900" y="4027488"/>
          <p14:tracePt t="9946" x="7581900" y="4089400"/>
          <p14:tracePt t="9963" x="7581900" y="4108450"/>
          <p14:tracePt t="9979" x="7589838" y="4133850"/>
          <p14:tracePt t="10235" x="7589838" y="4160838"/>
          <p14:tracePt t="10245" x="7589838" y="4205288"/>
          <p14:tracePt t="10255" x="7562850" y="4295775"/>
          <p14:tracePt t="10265" x="7527925" y="4465638"/>
          <p14:tracePt t="10280" x="7483475" y="4697413"/>
          <p14:tracePt t="10296" x="7419975" y="5116513"/>
          <p14:tracePt t="10313" x="7412038" y="5313363"/>
          <p14:tracePt t="10330" x="7385050" y="5643563"/>
          <p14:tracePt t="10346" x="7385050" y="5894388"/>
          <p14:tracePt t="10363" x="7385050" y="5991225"/>
          <p14:tracePt t="10379" x="7385050" y="6170613"/>
          <p14:tracePt t="10396" x="7385050" y="6232525"/>
          <p14:tracePt t="10413" x="7385050" y="6242050"/>
          <p14:tracePt t="10430" x="7385050" y="6259513"/>
          <p14:tracePt t="10505" x="7375525" y="6251575"/>
          <p14:tracePt t="10516" x="7367588" y="6205538"/>
          <p14:tracePt t="10525" x="7323138" y="6045200"/>
          <p14:tracePt t="10535" x="7269163" y="5724525"/>
          <p14:tracePt t="10546" x="7224713" y="5276850"/>
          <p14:tracePt t="10563" x="7188200" y="4803775"/>
          <p14:tracePt t="10579" x="7188200" y="4108450"/>
          <p14:tracePt t="10596" x="7188200" y="3544888"/>
          <p14:tracePt t="10613" x="7188200" y="3330575"/>
          <p14:tracePt t="10629" x="7188200" y="2938463"/>
          <p14:tracePt t="10646" x="7188200" y="2652713"/>
          <p14:tracePt t="10663" x="7197725" y="2544763"/>
          <p14:tracePt t="10679" x="7197725" y="2428875"/>
          <p14:tracePt t="10696" x="7205663" y="2374900"/>
          <p14:tracePt t="10713" x="7205663" y="2357438"/>
          <p14:tracePt t="10730" x="7205663" y="2339975"/>
          <p14:tracePt t="10935" x="7205663" y="2347913"/>
          <p14:tracePt t="10945" x="7205663" y="2374900"/>
          <p14:tracePt t="10955" x="7205663" y="2419350"/>
          <p14:tracePt t="10965" x="7205663" y="2500313"/>
          <p14:tracePt t="10979" x="7205663" y="2598738"/>
          <p14:tracePt t="10996" x="7205663" y="2867025"/>
          <p14:tracePt t="11013" x="7205663" y="2990850"/>
          <p14:tracePt t="11029" x="7205663" y="3268663"/>
          <p14:tracePt t="11046" x="7205663" y="3482975"/>
          <p14:tracePt t="11063" x="7205663" y="3554413"/>
          <p14:tracePt t="11080" x="7205663" y="3616325"/>
          <p14:tracePt t="11096" x="7205663" y="3643313"/>
          <p14:tracePt t="11196" x="7205663" y="3616325"/>
          <p14:tracePt t="11206" x="7205663" y="3500438"/>
          <p14:tracePt t="11216" x="7188200" y="3241675"/>
          <p14:tracePt t="11229" x="7180263" y="2830513"/>
          <p14:tracePt t="11246" x="7180263" y="2009775"/>
          <p14:tracePt t="11263" x="7180263" y="1714500"/>
          <p14:tracePt t="11279" x="7180263" y="1276350"/>
          <p14:tracePt t="11296" x="7180263" y="1089025"/>
          <p14:tracePt t="11313" x="7180263" y="1062038"/>
          <p14:tracePt t="11329" x="7180263" y="1027113"/>
          <p14:tracePt t="11376" x="7170738" y="1027113"/>
          <p14:tracePt t="11386" x="7161213" y="1027113"/>
          <p14:tracePt t="11396" x="7134225" y="1054100"/>
          <p14:tracePt t="11413" x="7081838" y="1125538"/>
          <p14:tracePt t="11429" x="6796088" y="1509713"/>
          <p14:tracePt t="11446" x="6429375" y="2081213"/>
          <p14:tracePt t="11463" x="6269038" y="2366963"/>
          <p14:tracePt t="11479" x="6018213" y="2965450"/>
          <p14:tracePt t="11496" x="5894388" y="3402013"/>
          <p14:tracePt t="11513" x="5867400" y="3562350"/>
          <p14:tracePt t="11529" x="5857875" y="3768725"/>
          <p14:tracePt t="11546" x="5867400" y="3902075"/>
          <p14:tracePt t="11563" x="5894388" y="3946525"/>
          <p14:tracePt t="11579" x="5973763" y="4017963"/>
          <p14:tracePt t="11596" x="6180138" y="4081463"/>
          <p14:tracePt t="11613" x="6286500" y="4089400"/>
          <p14:tracePt t="11629" x="6465888" y="4089400"/>
          <p14:tracePt t="11646" x="6554788" y="4062413"/>
          <p14:tracePt t="11663" x="6572250" y="4044950"/>
          <p14:tracePt t="11679" x="6634163" y="3867150"/>
          <p14:tracePt t="11696" x="6626225" y="3465513"/>
          <p14:tracePt t="11713" x="6527800" y="3152775"/>
          <p14:tracePt t="11729" x="6313488" y="2714625"/>
          <p14:tracePt t="11746" x="6161088" y="2527300"/>
          <p14:tracePt t="11763" x="6081713" y="2465388"/>
          <p14:tracePt t="11779" x="5902325" y="2438400"/>
          <p14:tracePt t="11796" x="5715000" y="2544763"/>
          <p14:tracePt t="11813" x="5589588" y="2732088"/>
          <p14:tracePt t="11829" x="5313363" y="3562350"/>
          <p14:tracePt t="11846" x="5276850" y="4179888"/>
          <p14:tracePt t="11863" x="5322888" y="4348163"/>
          <p14:tracePt t="11879" x="5446713" y="4510088"/>
          <p14:tracePt t="11896" x="5732463" y="4598988"/>
          <p14:tracePt t="11913" x="5902325" y="4633913"/>
          <p14:tracePt t="11929" x="6134100" y="4616450"/>
          <p14:tracePt t="11946" x="6323013" y="4394200"/>
          <p14:tracePt t="11963" x="6438900" y="4071938"/>
          <p14:tracePt t="11979" x="6500813" y="3384550"/>
          <p14:tracePt t="11996" x="6483350" y="2857500"/>
          <p14:tracePt t="12013" x="6465888" y="2776538"/>
          <p14:tracePt t="12029" x="6429375" y="2697163"/>
          <p14:tracePt t="12046" x="6419850" y="2679700"/>
          <p14:tracePt t="12063" x="6411913" y="2679700"/>
          <p14:tracePt t="12079" x="6340475" y="2786063"/>
          <p14:tracePt t="12096" x="6188075" y="3411538"/>
          <p14:tracePt t="12113" x="6143625" y="3741738"/>
          <p14:tracePt t="12129" x="6116638" y="4071938"/>
          <p14:tracePt t="12146" x="6116638" y="4197350"/>
          <p14:tracePt t="12163" x="6116638" y="4224338"/>
          <p14:tracePt t="12179" x="6116638" y="4232275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160" t="38090" r="36807" b="11190"/>
          <a:stretch/>
        </p:blipFill>
        <p:spPr>
          <a:xfrm>
            <a:off x="3265785" y="647701"/>
            <a:ext cx="5306715" cy="604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530"/>
    </mc:Choice>
    <mc:Fallback xmlns="">
      <p:transition advTm="4753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54" x="6126163" y="4232275"/>
          <p14:tracePt t="7164" x="6170613" y="4232275"/>
          <p14:tracePt t="7174" x="6269038" y="4214813"/>
          <p14:tracePt t="7184" x="6491288" y="4179888"/>
          <p14:tracePt t="7194" x="6840538" y="4116388"/>
          <p14:tracePt t="7207" x="7269163" y="4062413"/>
          <p14:tracePt t="7223" x="8205788" y="3929063"/>
          <p14:tracePt t="7240" x="8661400" y="3840163"/>
          <p14:tracePt t="7257" x="9510713" y="3598863"/>
          <p14:tracePt t="7274" x="10198100" y="3313113"/>
          <p14:tracePt t="7290" x="10429875" y="3214688"/>
          <p14:tracePt t="7307" x="10706100" y="3027363"/>
          <p14:tracePt t="7324" x="10823575" y="2894013"/>
          <p14:tracePt t="7340" x="10858500" y="2822575"/>
          <p14:tracePt t="7357" x="10868025" y="2679700"/>
          <p14:tracePt t="7374" x="10796588" y="2544763"/>
          <p14:tracePt t="7390" x="10706100" y="2465388"/>
          <p14:tracePt t="7407" x="10394950" y="2295525"/>
          <p14:tracePt t="7423" x="10206038" y="2224088"/>
          <p14:tracePt t="7440" x="9956800" y="2143125"/>
          <p14:tracePt t="7457" x="9777413" y="2108200"/>
          <p14:tracePt t="7473" x="9715500" y="2089150"/>
          <p14:tracePt t="7490" x="9653588" y="2081213"/>
          <p14:tracePt t="7507" x="9617075" y="2081213"/>
          <p14:tracePt t="7523" x="9590088" y="2081213"/>
          <p14:tracePt t="7540" x="9528175" y="2108200"/>
          <p14:tracePt t="7557" x="9439275" y="2197100"/>
          <p14:tracePt t="7574" x="9394825" y="2251075"/>
          <p14:tracePt t="7590" x="9251950" y="2384425"/>
          <p14:tracePt t="7607" x="9055100" y="2562225"/>
          <p14:tracePt t="7623" x="8956675" y="2633663"/>
          <p14:tracePt t="7640" x="8724900" y="2786063"/>
          <p14:tracePt t="7657" x="8483600" y="2874963"/>
          <p14:tracePt t="7673" x="8385175" y="2894013"/>
          <p14:tracePt t="7690" x="8215313" y="2911475"/>
          <p14:tracePt t="7707" x="8116888" y="2911475"/>
          <p14:tracePt t="7723" x="8081963" y="2911475"/>
          <p14:tracePt t="7740" x="8037513" y="2884488"/>
          <p14:tracePt t="7757" x="8027988" y="2874963"/>
          <p14:tracePt t="7965" x="8027988" y="2867025"/>
          <p14:tracePt t="7976" x="8001000" y="2822575"/>
          <p14:tracePt t="7985" x="7912100" y="2705100"/>
          <p14:tracePt t="7995" x="7697788" y="2366963"/>
          <p14:tracePt t="8007" x="7446963" y="1982788"/>
          <p14:tracePt t="8023" x="7232650" y="1643063"/>
          <p14:tracePt t="8040" x="6858000" y="1152525"/>
          <p14:tracePt t="8057" x="6500813" y="776288"/>
          <p14:tracePt t="8073" x="6296025" y="608013"/>
          <p14:tracePt t="8090" x="5822950" y="339725"/>
          <p14:tracePt t="8107" x="5402263" y="241300"/>
          <p14:tracePt t="8123" x="5205413" y="241300"/>
          <p14:tracePt t="8140" x="4894263" y="268288"/>
          <p14:tracePt t="8157" x="4581525" y="401638"/>
          <p14:tracePt t="8173" x="4411663" y="509588"/>
          <p14:tracePt t="8190" x="4125913" y="723900"/>
          <p14:tracePt t="8207" x="3946525" y="919163"/>
          <p14:tracePt t="8223" x="3840163" y="1054100"/>
          <p14:tracePt t="8240" x="3697288" y="1322388"/>
          <p14:tracePt t="8257" x="3652838" y="1500188"/>
          <p14:tracePt t="8273" x="3652838" y="1554163"/>
          <p14:tracePt t="8456" x="3625850" y="1571625"/>
          <p14:tracePt t="8465" x="3562350" y="1616075"/>
          <p14:tracePt t="8476" x="3473450" y="1704975"/>
          <p14:tracePt t="8490" x="3322638" y="1884363"/>
          <p14:tracePt t="8506" x="2874963" y="2652713"/>
          <p14:tracePt t="8523" x="2705100" y="3044825"/>
          <p14:tracePt t="8540" x="2438400" y="3965575"/>
          <p14:tracePt t="8556" x="2330450" y="4902200"/>
          <p14:tracePt t="8573" x="2330450" y="5286375"/>
          <p14:tracePt t="8590" x="2428875" y="5724525"/>
          <p14:tracePt t="8866" x="2438400" y="5724525"/>
          <p14:tracePt t="8876" x="2473325" y="5732463"/>
          <p14:tracePt t="8886" x="2598738" y="5759450"/>
          <p14:tracePt t="8896" x="2840038" y="5840413"/>
          <p14:tracePt t="8906" x="3251200" y="5956300"/>
          <p14:tracePt t="8923" x="3643313" y="6081713"/>
          <p14:tracePt t="8940" x="4348163" y="6286500"/>
          <p14:tracePt t="8956" x="4875213" y="6438900"/>
          <p14:tracePt t="8973" x="5054600" y="6500813"/>
          <p14:tracePt t="8990" x="5276850" y="6562725"/>
          <p14:tracePt t="9007" x="5384800" y="6581775"/>
          <p14:tracePt t="9023" x="5419725" y="6581775"/>
          <p14:tracePt t="9040" x="5446713" y="6572250"/>
          <p14:tracePt t="9216" x="5473700" y="6572250"/>
          <p14:tracePt t="9226" x="5562600" y="6572250"/>
          <p14:tracePt t="9236" x="5759450" y="6572250"/>
          <p14:tracePt t="9246" x="6126163" y="6572250"/>
          <p14:tracePt t="9256" x="6562725" y="6554788"/>
          <p14:tracePt t="9273" x="6956425" y="6537325"/>
          <p14:tracePt t="9290" x="7626350" y="6456363"/>
          <p14:tracePt t="9306" x="8089900" y="6323013"/>
          <p14:tracePt t="9323" x="8224838" y="6269038"/>
          <p14:tracePt t="9340" x="8394700" y="6161088"/>
          <p14:tracePt t="9356" x="8491538" y="6062663"/>
          <p14:tracePt t="9373" x="8528050" y="5991225"/>
          <p14:tracePt t="9390" x="8582025" y="5875338"/>
          <p14:tracePt t="9406" x="8609013" y="5776913"/>
          <p14:tracePt t="9423" x="8609013" y="5741988"/>
          <p14:tracePt t="9440" x="8609013" y="5688013"/>
          <p14:tracePt t="9456" x="8609013" y="5670550"/>
          <p14:tracePt t="9627" x="8609013" y="5653088"/>
          <p14:tracePt t="9637" x="8599488" y="5599113"/>
          <p14:tracePt t="9647" x="8555038" y="5411788"/>
          <p14:tracePt t="9657" x="8420100" y="4902200"/>
          <p14:tracePt t="9673" x="8313738" y="4357688"/>
          <p14:tracePt t="9690" x="8099425" y="3286125"/>
          <p14:tracePt t="9706" x="7929563" y="2446338"/>
          <p14:tracePt t="9723" x="7848600" y="2133600"/>
          <p14:tracePt t="9740" x="7724775" y="1857375"/>
          <p14:tracePt t="9756" x="7634288" y="1751013"/>
          <p14:tracePt t="9773" x="7554913" y="1704975"/>
          <p14:tracePt t="9790" x="7491413" y="1679575"/>
          <p14:tracePt t="9987" x="7483475" y="1679575"/>
          <p14:tracePt t="9997" x="7446963" y="1679575"/>
          <p14:tracePt t="10007" x="7375525" y="1679575"/>
          <p14:tracePt t="10017" x="7242175" y="1679575"/>
          <p14:tracePt t="10027" x="7027863" y="1679575"/>
          <p14:tracePt t="10040" x="6688138" y="1687513"/>
          <p14:tracePt t="10057" x="6010275" y="1768475"/>
          <p14:tracePt t="10073" x="5670550" y="1847850"/>
          <p14:tracePt t="10090" x="5081588" y="2062163"/>
          <p14:tracePt t="10107" x="4598988" y="2347913"/>
          <p14:tracePt t="10123" x="4429125" y="2465388"/>
          <p14:tracePt t="10140" x="4232275" y="2652713"/>
          <p14:tracePt t="10157" x="4089400" y="2911475"/>
          <p14:tracePt t="10173" x="4044950" y="3036888"/>
          <p14:tracePt t="10190" x="4027488" y="3303588"/>
          <p14:tracePt t="10207" x="4133850" y="3527425"/>
          <p14:tracePt t="10223" x="4241800" y="3625850"/>
          <p14:tracePt t="10417" x="4241800" y="3643313"/>
          <p14:tracePt t="10427" x="4241800" y="3687763"/>
          <p14:tracePt t="10437" x="4251325" y="3776663"/>
          <p14:tracePt t="10448" x="4295775" y="3929063"/>
          <p14:tracePt t="10458" x="4402138" y="4251325"/>
          <p14:tracePt t="10473" x="4554538" y="4554538"/>
          <p14:tracePt t="10490" x="4848225" y="5037138"/>
          <p14:tracePt t="10506" x="4991100" y="5232400"/>
          <p14:tracePt t="10523" x="5286375" y="5518150"/>
          <p14:tracePt t="10540" x="5572125" y="5680075"/>
          <p14:tracePt t="10556" x="5680075" y="5705475"/>
          <p14:tracePt t="10573" x="5894388" y="5670550"/>
          <p14:tracePt t="10590" x="6126163" y="5483225"/>
          <p14:tracePt t="10606" x="6251575" y="5348288"/>
          <p14:tracePt t="10623" x="6608763" y="4687888"/>
          <p14:tracePt t="10640" x="6848475" y="3857625"/>
          <p14:tracePt t="10656" x="6902450" y="3465513"/>
          <p14:tracePt t="10673" x="6919913" y="2687638"/>
          <p14:tracePt t="10690" x="6804025" y="2044700"/>
          <p14:tracePt t="10706" x="6680200" y="1785938"/>
          <p14:tracePt t="10723" x="6276975" y="1419225"/>
          <p14:tracePt t="10740" x="5465763" y="1231900"/>
          <p14:tracePt t="10756" x="5018088" y="1276350"/>
          <p14:tracePt t="10773" x="4205288" y="1625600"/>
          <p14:tracePt t="10790" x="3608388" y="2125663"/>
          <p14:tracePt t="10806" x="3357563" y="2419350"/>
          <p14:tracePt t="10823" x="2955925" y="3205163"/>
          <p14:tracePt t="10840" x="2847975" y="3884613"/>
          <p14:tracePt t="10856" x="2847975" y="4224338"/>
          <p14:tracePt t="10873" x="3027363" y="4875213"/>
          <p14:tracePt t="10890" x="3313113" y="5375275"/>
          <p14:tracePt t="10906" x="3482975" y="5562600"/>
          <p14:tracePt t="10923" x="4017963" y="5938838"/>
          <p14:tracePt t="10940" x="4545013" y="6054725"/>
          <p14:tracePt t="10956" x="4741863" y="6054725"/>
          <p14:tracePt t="10973" x="5018088" y="5919788"/>
          <p14:tracePt t="10990" x="5295900" y="5473700"/>
          <p14:tracePt t="11006" x="5465763" y="4965700"/>
          <p14:tracePt t="11023" x="5537200" y="3625850"/>
          <p14:tracePt t="11040" x="5303838" y="2366963"/>
          <p14:tracePt t="11056" x="5232400" y="2268538"/>
          <p14:tracePt t="11073" x="4759325" y="2000250"/>
          <p14:tracePt t="11090" x="4089400" y="1928813"/>
          <p14:tracePt t="11106" x="3795713" y="2036763"/>
          <p14:tracePt t="11123" x="3411538" y="2322513"/>
          <p14:tracePt t="11140" x="3098800" y="3000375"/>
          <p14:tracePt t="11156" x="3071813" y="3330575"/>
          <p14:tracePt t="11173" x="3170238" y="4125913"/>
          <p14:tracePt t="11190" x="3544888" y="4768850"/>
          <p14:tracePt t="11206" x="3759200" y="4973638"/>
          <p14:tracePt t="11223" x="4330700" y="5348288"/>
          <p14:tracePt t="11240" x="4741863" y="5402263"/>
          <p14:tracePt t="11256" x="4867275" y="5367338"/>
          <p14:tracePt t="11273" x="5037138" y="5224463"/>
          <p14:tracePt t="11289" x="5232400" y="4670425"/>
          <p14:tracePt t="11306" x="5251450" y="4419600"/>
          <p14:tracePt t="11323" x="5232400" y="4170363"/>
          <p14:tracePt t="11340" x="5143500" y="4027488"/>
          <p14:tracePt t="11356" x="5099050" y="3983038"/>
          <p14:tracePt t="11373" x="5000625" y="3929063"/>
          <p14:tracePt t="11389" x="4956175" y="3919538"/>
          <p14:tracePt t="11406" x="4946650" y="3919538"/>
          <p14:tracePt t="11423" x="4929188" y="3919538"/>
          <p14:tracePt t="11440" x="4919663" y="3946525"/>
          <p14:tracePt t="11456" x="4919663" y="3973513"/>
          <p14:tracePt t="11459" x="4919663" y="4017963"/>
          <p14:tracePt t="11473" x="4929188" y="4062413"/>
          <p14:tracePt t="11490" x="4983163" y="4197350"/>
          <p14:tracePt t="11506" x="5027613" y="4259263"/>
          <p14:tracePt t="11523" x="5081588" y="4367213"/>
          <p14:tracePt t="11539" x="5116513" y="4411663"/>
          <p14:tracePt t="11556" x="5126038" y="4438650"/>
          <p14:tracePt t="11573" x="5133975" y="4446588"/>
          <p14:tracePt t="11779" x="5153025" y="4446588"/>
          <p14:tracePt t="11789" x="5197475" y="4473575"/>
          <p14:tracePt t="11799" x="5295900" y="4537075"/>
          <p14:tracePt t="11809" x="5446713" y="4625975"/>
          <p14:tracePt t="11823" x="5634038" y="4732338"/>
          <p14:tracePt t="11839" x="5902325" y="4911725"/>
          <p14:tracePt t="11856" x="5983288" y="4965700"/>
          <p14:tracePt t="11873" x="6089650" y="5027613"/>
          <p14:tracePt t="11889" x="6116638" y="5045075"/>
          <p14:tracePt t="11906" x="6126163" y="5045075"/>
          <p14:tracePt t="11923" x="6134100" y="5045075"/>
          <p14:tracePt t="11969" x="6126163" y="5045075"/>
          <p14:tracePt t="11979" x="6099175" y="5045075"/>
          <p14:tracePt t="11989" x="6045200" y="5054600"/>
          <p14:tracePt t="12006" x="6000750" y="5054600"/>
          <p14:tracePt t="12023" x="5911850" y="5062538"/>
          <p14:tracePt t="12039" x="5848350" y="5072063"/>
          <p14:tracePt t="12056" x="5822950" y="5081588"/>
          <p14:tracePt t="12073" x="5795963" y="5081588"/>
          <p14:tracePt t="12090" x="5786438" y="5081588"/>
          <p14:tracePt t="12106" x="5776913" y="5081588"/>
          <p14:tracePt t="12289" x="5768975" y="5081588"/>
          <p14:tracePt t="12299" x="5759450" y="5072063"/>
          <p14:tracePt t="12309" x="5732463" y="5027613"/>
          <p14:tracePt t="12323" x="5705475" y="4965700"/>
          <p14:tracePt t="12339" x="5653088" y="4840288"/>
          <p14:tracePt t="12356" x="5634038" y="4795838"/>
          <p14:tracePt t="12373" x="5616575" y="4751388"/>
          <p14:tracePt t="12389" x="5608638" y="4732338"/>
          <p14:tracePt t="12406" x="5608638" y="4724400"/>
          <p14:tracePt t="12499" x="5608638" y="4732338"/>
          <p14:tracePt t="12509" x="5608638" y="4759325"/>
          <p14:tracePt t="12519" x="5616575" y="4813300"/>
          <p14:tracePt t="12529" x="5626100" y="4875213"/>
          <p14:tracePt t="12539" x="5643563" y="4956175"/>
          <p14:tracePt t="12556" x="5661025" y="5045075"/>
          <p14:tracePt t="12573" x="5688013" y="5205413"/>
          <p14:tracePt t="12589" x="5697538" y="5276850"/>
          <p14:tracePt t="12606" x="5705475" y="5295900"/>
          <p14:tracePt t="12623" x="5715000" y="5303838"/>
          <p14:tracePt t="12669" x="5732463" y="5276850"/>
          <p14:tracePt t="12679" x="5776913" y="5187950"/>
          <p14:tracePt t="12689" x="5857875" y="5027613"/>
          <p14:tracePt t="12706" x="5956300" y="4795838"/>
          <p14:tracePt t="12723" x="6126163" y="4491038"/>
          <p14:tracePt t="12739" x="6215063" y="4357688"/>
          <p14:tracePt t="12756" x="6232525" y="4330700"/>
          <p14:tracePt t="12773" x="6242050" y="4313238"/>
          <p14:tracePt t="12839" x="6232525" y="4313238"/>
          <p14:tracePt t="12849" x="6188075" y="4313238"/>
          <p14:tracePt t="12859" x="6143625" y="4313238"/>
          <p14:tracePt t="12873" x="6099175" y="4313238"/>
          <p14:tracePt t="12889" x="6018213" y="4313238"/>
          <p14:tracePt t="12906" x="5991225" y="4313238"/>
          <p14:tracePt t="12923" x="5965825" y="4303713"/>
          <p14:tracePt t="12939" x="5956300" y="4303713"/>
          <p14:tracePt t="13070" x="5956300" y="4313238"/>
          <p14:tracePt t="13080" x="5956300" y="4348163"/>
          <p14:tracePt t="13090" x="5956300" y="4402138"/>
          <p14:tracePt t="13100" x="5956300" y="4465638"/>
          <p14:tracePt t="13110" x="5956300" y="4527550"/>
          <p14:tracePt t="13123" x="5956300" y="4581525"/>
          <p14:tracePt t="13139" x="5956300" y="4633913"/>
          <p14:tracePt t="13156" x="5956300" y="4687888"/>
          <p14:tracePt t="13173" x="5956300" y="4714875"/>
          <p14:tracePt t="13210" x="5956300" y="4724400"/>
          <p14:tracePt t="13360" x="5956300" y="4714875"/>
          <p14:tracePt t="13370" x="5946775" y="4714875"/>
          <p14:tracePt t="13391" x="5938838" y="4705350"/>
          <p14:tracePt t="13500" x="5929313" y="4705350"/>
          <p14:tracePt t="13540" x="5919788" y="4705350"/>
          <p14:tracePt t="13790" x="5911850" y="4705350"/>
          <p14:tracePt t="13800" x="5884863" y="4705350"/>
          <p14:tracePt t="13810" x="5857875" y="4705350"/>
          <p14:tracePt t="13822" x="5822950" y="4705350"/>
          <p14:tracePt t="13839" x="5759450" y="4705350"/>
          <p14:tracePt t="13856" x="5653088" y="4705350"/>
          <p14:tracePt t="13873" x="5518150" y="4705350"/>
          <p14:tracePt t="13889" x="5465763" y="4705350"/>
          <p14:tracePt t="13906" x="5348288" y="4705350"/>
          <p14:tracePt t="13922" x="5241925" y="4705350"/>
          <p14:tracePt t="13939" x="5205413" y="4705350"/>
          <p14:tracePt t="13956" x="5143500" y="4714875"/>
          <p14:tracePt t="13973" x="5089525" y="4714875"/>
          <p14:tracePt t="13989" x="5062538" y="4714875"/>
          <p14:tracePt t="14006" x="5010150" y="4714875"/>
          <p14:tracePt t="14023" x="4965700" y="4714875"/>
          <p14:tracePt t="14039" x="4938713" y="4714875"/>
          <p14:tracePt t="14056" x="4884738" y="4714875"/>
          <p14:tracePt t="14073" x="4830763" y="4714875"/>
          <p14:tracePt t="14089" x="4813300" y="4714875"/>
          <p14:tracePt t="14106" x="4768850" y="4714875"/>
          <p14:tracePt t="14123" x="4714875" y="4714875"/>
          <p14:tracePt t="14139" x="4687888" y="4714875"/>
          <p14:tracePt t="14156" x="4633913" y="4714875"/>
          <p14:tracePt t="14173" x="4572000" y="4714875"/>
          <p14:tracePt t="14189" x="4545013" y="4714875"/>
          <p14:tracePt t="14206" x="4483100" y="4724400"/>
          <p14:tracePt t="14222" x="4419600" y="4732338"/>
          <p14:tracePt t="14239" x="4394200" y="4732338"/>
          <p14:tracePt t="14256" x="4313238" y="4732338"/>
          <p14:tracePt t="14273" x="4259263" y="4732338"/>
          <p14:tracePt t="14289" x="4232275" y="4732338"/>
          <p14:tracePt t="14306" x="4187825" y="4732338"/>
          <p14:tracePt t="14322" x="4133850" y="4732338"/>
          <p14:tracePt t="14339" x="4108450" y="4741863"/>
          <p14:tracePt t="14356" x="4054475" y="4741863"/>
          <p14:tracePt t="14373" x="4010025" y="4741863"/>
          <p14:tracePt t="14389" x="3990975" y="4741863"/>
          <p14:tracePt t="14406" x="3956050" y="4741863"/>
          <p14:tracePt t="14423" x="3919538" y="4741863"/>
          <p14:tracePt t="14439" x="3911600" y="4741863"/>
          <p14:tracePt t="14456" x="3894138" y="4741863"/>
          <p14:tracePt t="14472" x="3884613" y="4741863"/>
          <p14:tracePt t="14489" x="3875088" y="4741863"/>
          <p14:tracePt t="14621" x="3884613" y="4741863"/>
          <p14:tracePt t="14631" x="3911600" y="4732338"/>
          <p14:tracePt t="14642" x="3956050" y="4732338"/>
          <p14:tracePt t="14656" x="4017963" y="4732338"/>
          <p14:tracePt t="14672" x="4170363" y="4732338"/>
          <p14:tracePt t="14689" x="4268788" y="4732338"/>
          <p14:tracePt t="14706" x="4456113" y="4724400"/>
          <p14:tracePt t="14722" x="4697413" y="4724400"/>
          <p14:tracePt t="14739" x="4822825" y="4714875"/>
          <p14:tracePt t="14756" x="5072063" y="4714875"/>
          <p14:tracePt t="14772" x="5313363" y="4714875"/>
          <p14:tracePt t="14789" x="5402263" y="4714875"/>
          <p14:tracePt t="14806" x="5545138" y="4714875"/>
          <p14:tracePt t="14822" x="5670550" y="4714875"/>
          <p14:tracePt t="14839" x="5705475" y="4714875"/>
          <p14:tracePt t="14856" x="5751513" y="4714875"/>
          <p14:tracePt t="14872" x="5768975" y="4714875"/>
          <p14:tracePt t="14889" x="5776913" y="4714875"/>
          <p14:tracePt t="14951" x="5768975" y="4714875"/>
          <p14:tracePt t="14961" x="5732463" y="4714875"/>
          <p14:tracePt t="14972" x="5643563" y="4714875"/>
          <p14:tracePt t="14981" x="5518150" y="4714875"/>
          <p14:tracePt t="14992" x="5348288" y="4714875"/>
          <p14:tracePt t="15006" x="5133975" y="4714875"/>
          <p14:tracePt t="15022" x="4652963" y="4751388"/>
          <p14:tracePt t="15039" x="4473575" y="4768850"/>
          <p14:tracePt t="15056" x="4241800" y="4786313"/>
          <p14:tracePt t="15072" x="4125913" y="4786313"/>
          <p14:tracePt t="15089" x="4108450" y="4786313"/>
          <p14:tracePt t="15106" x="4089400" y="4786313"/>
          <p14:tracePt t="15122" x="4081463" y="4786313"/>
          <p14:tracePt t="15156" x="4089400" y="4786313"/>
          <p14:tracePt t="15172" x="4205288" y="4786313"/>
          <p14:tracePt t="15189" x="4330700" y="4786313"/>
          <p14:tracePt t="15206" x="4705350" y="4786313"/>
          <p14:tracePt t="15222" x="5054600" y="4803775"/>
          <p14:tracePt t="15239" x="5180013" y="4803775"/>
          <p14:tracePt t="15256" x="5322888" y="4813300"/>
          <p14:tracePt t="15272" x="5367338" y="4813300"/>
          <p14:tracePt t="15289" x="5375275" y="4813300"/>
          <p14:tracePt t="15332" x="5357813" y="4813300"/>
          <p14:tracePt t="15342" x="5276850" y="4813300"/>
          <p14:tracePt t="15356" x="5170488" y="4813300"/>
          <p14:tracePt t="15372" x="4929188" y="4813300"/>
          <p14:tracePt t="15389" x="4822825" y="4813300"/>
          <p14:tracePt t="15406" x="4705350" y="4813300"/>
          <p14:tracePt t="15422" x="4670425" y="4813300"/>
          <p14:tracePt t="15439" x="4652963" y="4813300"/>
          <p14:tracePt t="15482" x="4660900" y="4813300"/>
          <p14:tracePt t="15492" x="4714875" y="4795838"/>
          <p14:tracePt t="15506" x="4803775" y="4751388"/>
          <p14:tracePt t="15522" x="5187950" y="4598988"/>
          <p14:tracePt t="15539" x="5402263" y="4483100"/>
          <p14:tracePt t="15556" x="5724525" y="4313238"/>
          <p14:tracePt t="15572" x="5894388" y="4214813"/>
          <p14:tracePt t="15589" x="5946775" y="4170363"/>
          <p14:tracePt t="15606" x="5991225" y="4133850"/>
          <p14:tracePt t="15622" x="6000750" y="4125913"/>
          <p14:tracePt t="15639" x="6000750" y="4116388"/>
          <p14:tracePt t="15672" x="6000750" y="4098925"/>
          <p14:tracePt t="15689" x="6000750" y="4089400"/>
          <p14:tracePt t="15706" x="5973763" y="4081463"/>
          <p14:tracePt t="15722" x="5965825" y="4071938"/>
          <p14:tracePt t="15739" x="5965825" y="4062413"/>
          <p14:tracePt t="15772" x="5956300" y="4062413"/>
          <p14:tracePt t="15792" x="5956300" y="4044950"/>
          <p14:tracePt t="15806" x="5956300" y="4027488"/>
          <p14:tracePt t="15822" x="5973763" y="3973513"/>
          <p14:tracePt t="15839" x="6000750" y="3929063"/>
          <p14:tracePt t="15856" x="6072188" y="3840163"/>
          <p14:tracePt t="15872" x="6161088" y="3776663"/>
          <p14:tracePt t="15889" x="6188075" y="3759200"/>
          <p14:tracePt t="15906" x="6215063" y="3741738"/>
          <p14:tracePt t="15922" x="6232525" y="3732213"/>
          <p14:tracePt t="16003" x="6215063" y="3732213"/>
          <p14:tracePt t="16012" x="6180138" y="3732213"/>
          <p14:tracePt t="16022" x="6143625" y="3732213"/>
          <p14:tracePt t="16032" x="6108700" y="3732213"/>
          <p14:tracePt t="16042" x="6062663" y="3732213"/>
          <p14:tracePt t="16056" x="6027738" y="3732213"/>
          <p14:tracePt t="16072" x="5965825" y="3724275"/>
          <p14:tracePt t="16089" x="5938838" y="3724275"/>
          <p14:tracePt t="16106" x="5894388" y="3724275"/>
          <p14:tracePt t="16122" x="5857875" y="3724275"/>
          <p14:tracePt t="16156" x="5848350" y="3724275"/>
          <p14:tracePt t="16172" x="5840413" y="3724275"/>
          <p14:tracePt t="16252" x="5830888" y="3724275"/>
          <p14:tracePt t="16262" x="5822950" y="3724275"/>
          <p14:tracePt t="16272" x="5813425" y="3724275"/>
          <p14:tracePt t="16282" x="5803900" y="3724275"/>
          <p14:tracePt t="16292" x="5786438" y="3724275"/>
          <p14:tracePt t="16306" x="5759450" y="3724275"/>
          <p14:tracePt t="16322" x="5732463" y="3724275"/>
          <p14:tracePt t="16339" x="5670550" y="3724275"/>
          <p14:tracePt t="16356" x="5589588" y="3724275"/>
          <p14:tracePt t="16372" x="5510213" y="3724275"/>
          <p14:tracePt t="16389" x="5456238" y="3724275"/>
          <p14:tracePt t="16406" x="5384800" y="3724275"/>
          <p14:tracePt t="16422" x="5340350" y="3724275"/>
          <p14:tracePt t="16439" x="5276850" y="3724275"/>
          <p14:tracePt t="16456" x="5197475" y="3724275"/>
          <p14:tracePt t="16472" x="5160963" y="3724275"/>
          <p14:tracePt t="16489" x="5099050" y="3724275"/>
          <p14:tracePt t="16506" x="5037138" y="3724275"/>
          <p14:tracePt t="16522" x="4983163" y="3724275"/>
          <p14:tracePt t="16539" x="4956175" y="3724275"/>
          <p14:tracePt t="16555" x="4911725" y="3724275"/>
          <p14:tracePt t="16572" x="4867275" y="3741738"/>
          <p14:tracePt t="16589" x="4848225" y="3751263"/>
          <p14:tracePt t="16606" x="4813300" y="3751263"/>
          <p14:tracePt t="16622" x="4795838" y="3759200"/>
          <p14:tracePt t="16656" x="4786313" y="3768725"/>
          <p14:tracePt t="16672" x="4776788" y="3768725"/>
          <p14:tracePt t="16753" x="4786313" y="3768725"/>
          <p14:tracePt t="16763" x="4813300" y="3768725"/>
          <p14:tracePt t="16773" x="4884738" y="3768725"/>
          <p14:tracePt t="16783" x="4973638" y="3768725"/>
          <p14:tracePt t="16793" x="5108575" y="3768725"/>
          <p14:tracePt t="16805" x="5251450" y="3768725"/>
          <p14:tracePt t="16823" x="5527675" y="3768725"/>
          <p14:tracePt t="16839" x="5634038" y="3768725"/>
          <p14:tracePt t="16855" x="5803900" y="3768725"/>
          <p14:tracePt t="16873" x="5911850" y="3776663"/>
          <p14:tracePt t="16889" x="5946775" y="3776663"/>
          <p14:tracePt t="16905" x="6018213" y="3786188"/>
          <p14:tracePt t="16922" x="6037263" y="3795713"/>
          <p14:tracePt t="16939" x="6054725" y="3803650"/>
          <p14:tracePt t="16955" x="6062663" y="3803650"/>
          <p14:tracePt t="17163" x="6062663" y="3813175"/>
          <p14:tracePt t="17183" x="6072188" y="3813175"/>
          <p14:tracePt t="17203" x="6081713" y="3813175"/>
          <p14:tracePt t="17263" x="6089650" y="3822700"/>
          <p14:tracePt t="17564" x="6081713" y="3822700"/>
          <p14:tracePt t="17574" x="6062663" y="3822700"/>
          <p14:tracePt t="17584" x="6045200" y="3822700"/>
          <p14:tracePt t="17594" x="6027738" y="3830638"/>
          <p14:tracePt t="17605" x="6010275" y="3830638"/>
          <p14:tracePt t="17622" x="6000750" y="3830638"/>
          <p14:tracePt t="17639" x="5965825" y="3830638"/>
          <p14:tracePt t="17655" x="5919788" y="3830638"/>
          <p14:tracePt t="17672" x="5911850" y="3830638"/>
          <p14:tracePt t="17689" x="5884863" y="3830638"/>
          <p14:tracePt t="17705" x="5867400" y="3830638"/>
          <p14:tracePt t="17722" x="5857875" y="3830638"/>
          <p14:tracePt t="17739" x="5848350" y="3830638"/>
          <p14:tracePt t="17755" x="5840413" y="3830638"/>
          <p14:tracePt t="17814" x="5830888" y="3830638"/>
          <p14:tracePt t="17834" x="5822950" y="3830638"/>
          <p14:tracePt t="17844" x="5813425" y="3830638"/>
          <p14:tracePt t="17854" x="5803900" y="3830638"/>
          <p14:tracePt t="17864" x="5776913" y="3830638"/>
          <p14:tracePt t="17874" x="5759450" y="3840163"/>
          <p14:tracePt t="17889" x="5741988" y="3840163"/>
          <p14:tracePt t="17905" x="5697538" y="3848100"/>
          <p14:tracePt t="17922" x="5670550" y="3848100"/>
          <p14:tracePt t="17939" x="5626100" y="3857625"/>
          <p14:tracePt t="17955" x="5572125" y="3867150"/>
          <p14:tracePt t="17972" x="5545138" y="3867150"/>
          <p14:tracePt t="17989" x="5483225" y="3875088"/>
          <p14:tracePt t="18005" x="5429250" y="3884613"/>
          <p14:tracePt t="18022" x="5402263" y="3884613"/>
          <p14:tracePt t="18039" x="5357813" y="3884613"/>
          <p14:tracePt t="18055" x="5313363" y="3894138"/>
          <p14:tracePt t="18072" x="5286375" y="3894138"/>
          <p14:tracePt t="18089" x="5259388" y="3894138"/>
          <p14:tracePt t="18105" x="5224463" y="3894138"/>
          <p14:tracePt t="18122" x="5214938" y="3894138"/>
          <p14:tracePt t="18139" x="5187950" y="3894138"/>
          <p14:tracePt t="18155" x="5170488" y="3894138"/>
          <p14:tracePt t="18172" x="5160963" y="3894138"/>
          <p14:tracePt t="18189" x="5143500" y="3894138"/>
          <p14:tracePt t="18205" x="5116513" y="3894138"/>
          <p14:tracePt t="18222" x="5099050" y="3894138"/>
          <p14:tracePt t="18239" x="5072063" y="3894138"/>
          <p14:tracePt t="18255" x="5027613" y="3894138"/>
          <p14:tracePt t="18272" x="5010150" y="3894138"/>
          <p14:tracePt t="18289" x="4965700" y="3894138"/>
          <p14:tracePt t="18305" x="4929188" y="3894138"/>
          <p14:tracePt t="18322" x="4911725" y="3894138"/>
          <p14:tracePt t="18339" x="4884738" y="3894138"/>
          <p14:tracePt t="18355" x="4867275" y="3894138"/>
          <p14:tracePt t="18444" x="4884738" y="3902075"/>
          <p14:tracePt t="18454" x="4983163" y="3929063"/>
          <p14:tracePt t="18464" x="5160963" y="3990975"/>
          <p14:tracePt t="18475" x="5429250" y="4081463"/>
          <p14:tracePt t="18489" x="5732463" y="4205288"/>
          <p14:tracePt t="18505" x="6153150" y="4419600"/>
          <p14:tracePt t="18522" x="6296025" y="4518025"/>
          <p14:tracePt t="18539" x="6473825" y="4633913"/>
          <p14:tracePt t="18555" x="6554788" y="4714875"/>
          <p14:tracePt t="18572" x="6581775" y="4759325"/>
          <p14:tracePt t="18589" x="6599238" y="4813300"/>
          <p14:tracePt t="18605" x="6608763" y="4830763"/>
          <p14:tracePt t="18622" x="6608763" y="4840288"/>
          <p14:tracePt t="18684" x="6608763" y="4848225"/>
          <p14:tracePt t="18695" x="6599238" y="4848225"/>
          <p14:tracePt t="18705" x="6599238" y="4857750"/>
          <p14:tracePt t="18715" x="6589713" y="4857750"/>
          <p14:tracePt t="18725" x="6581775" y="4857750"/>
          <p14:tracePt t="18755" x="6572250" y="4867275"/>
          <p14:tracePt t="18985" x="6562725" y="4867275"/>
          <p14:tracePt t="18995" x="6537325" y="4867275"/>
          <p14:tracePt t="19005" x="6491288" y="4867275"/>
          <p14:tracePt t="19015" x="6429375" y="4857750"/>
          <p14:tracePt t="19025" x="6348413" y="4840288"/>
          <p14:tracePt t="19039" x="6269038" y="4822825"/>
          <p14:tracePt t="19055" x="6081713" y="4768850"/>
          <p14:tracePt t="19072" x="6000750" y="4751388"/>
          <p14:tracePt t="19089" x="5857875" y="4714875"/>
          <p14:tracePt t="19105" x="5786438" y="4687888"/>
          <p14:tracePt t="19122" x="5741988" y="4679950"/>
          <p14:tracePt t="19139" x="5705475" y="4660900"/>
          <p14:tracePt t="19155" x="5688013" y="4652963"/>
          <p14:tracePt t="19172" x="5680075" y="4643438"/>
          <p14:tracePt t="19205" x="5670550" y="4643438"/>
          <p14:tracePt t="19245" x="5661025" y="4643438"/>
          <p14:tracePt t="19265" x="5653088" y="4643438"/>
          <p14:tracePt t="19275" x="5643563" y="4643438"/>
          <p14:tracePt t="19285" x="5626100" y="4643438"/>
          <p14:tracePt t="19295" x="5608638" y="4643438"/>
          <p14:tracePt t="19305" x="5589588" y="4643438"/>
          <p14:tracePt t="19322" x="5562600" y="4643438"/>
          <p14:tracePt t="19339" x="5500688" y="4670425"/>
          <p14:tracePt t="19355" x="5419725" y="4697413"/>
          <p14:tracePt t="19372" x="5367338" y="4705350"/>
          <p14:tracePt t="19388" x="5295900" y="4732338"/>
          <p14:tracePt t="19405" x="5214938" y="4751388"/>
          <p14:tracePt t="19422" x="5170488" y="4759325"/>
          <p14:tracePt t="19438" x="5116513" y="4776788"/>
          <p14:tracePt t="19455" x="5072063" y="4786313"/>
          <p14:tracePt t="19472" x="5062538" y="4786313"/>
          <p14:tracePt t="19685" x="5045075" y="4786313"/>
          <p14:tracePt t="19695" x="5000625" y="4786313"/>
          <p14:tracePt t="19705" x="4911725" y="4786313"/>
          <p14:tracePt t="19715" x="4795838" y="4786313"/>
          <p14:tracePt t="19725" x="4652963" y="4786313"/>
          <p14:tracePt t="19738" x="4483100" y="4786313"/>
          <p14:tracePt t="19755" x="4187825" y="4786313"/>
          <p14:tracePt t="19772" x="4037013" y="4786313"/>
          <p14:tracePt t="19788" x="3813175" y="4786313"/>
          <p14:tracePt t="19805" x="3670300" y="4786313"/>
          <p14:tracePt t="19822" x="3608388" y="4786313"/>
          <p14:tracePt t="19838" x="3554413" y="4786313"/>
          <p14:tracePt t="19855" x="3536950" y="4786313"/>
          <p14:tracePt t="19985" x="3544888" y="4786313"/>
          <p14:tracePt t="19996" x="3571875" y="4786313"/>
          <p14:tracePt t="20006" x="3608388" y="4786313"/>
          <p14:tracePt t="20016" x="3660775" y="4786313"/>
          <p14:tracePt t="20025" x="3714750" y="4786313"/>
          <p14:tracePt t="20038" x="3776663" y="4786313"/>
          <p14:tracePt t="20055" x="3938588" y="4786313"/>
          <p14:tracePt t="20072" x="4017963" y="4786313"/>
          <p14:tracePt t="20088" x="4205288" y="4786313"/>
          <p14:tracePt t="20105" x="4286250" y="4786313"/>
          <p14:tracePt t="20122" x="4483100" y="4786313"/>
          <p14:tracePt t="20138" x="4660900" y="4786313"/>
          <p14:tracePt t="20155" x="4822825" y="4786313"/>
          <p14:tracePt t="20172" x="4884738" y="4786313"/>
          <p14:tracePt t="20188" x="5018088" y="4786313"/>
          <p14:tracePt t="20205" x="5126038" y="4786313"/>
          <p14:tracePt t="20222" x="5160963" y="4786313"/>
          <p14:tracePt t="20238" x="5214938" y="4786313"/>
          <p14:tracePt t="20255" x="5259388" y="4786313"/>
          <p14:tracePt t="20272" x="5276850" y="4786313"/>
          <p14:tracePt t="20288" x="5330825" y="4786313"/>
          <p14:tracePt t="20305" x="5394325" y="4759325"/>
          <p14:tracePt t="20322" x="5419725" y="4751388"/>
          <p14:tracePt t="20338" x="5483225" y="4714875"/>
          <p14:tracePt t="20355" x="5537200" y="4687888"/>
          <p14:tracePt t="20372" x="5562600" y="4679950"/>
          <p14:tracePt t="20388" x="5616575" y="4670425"/>
          <p14:tracePt t="20405" x="5661025" y="4660900"/>
          <p14:tracePt t="20422" x="5680075" y="4660900"/>
          <p14:tracePt t="20438" x="5715000" y="4652963"/>
          <p14:tracePt t="20455" x="5724525" y="4652963"/>
          <p14:tracePt t="20472" x="5741988" y="4652963"/>
          <p14:tracePt t="20505" x="5751513" y="4652963"/>
          <p14:tracePt t="20566" x="5759450" y="4652963"/>
          <p14:tracePt t="20596" x="5776913" y="4652963"/>
          <p14:tracePt t="20616" x="5786438" y="4652963"/>
          <p14:tracePt t="20626" x="5795963" y="4652963"/>
          <p14:tracePt t="20636" x="5803900" y="4652963"/>
          <p14:tracePt t="20646" x="5813425" y="4652963"/>
          <p14:tracePt t="20656" x="5822950" y="4652963"/>
          <p14:tracePt t="20672" x="5830888" y="4652963"/>
          <p14:tracePt t="20688" x="5848350" y="4652963"/>
          <p14:tracePt t="20705" x="5857875" y="4652963"/>
          <p14:tracePt t="20722" x="5867400" y="4652963"/>
          <p14:tracePt t="20906" x="5884863" y="4652963"/>
          <p14:tracePt t="20916" x="5902325" y="4633913"/>
          <p14:tracePt t="20926" x="5929313" y="4633913"/>
          <p14:tracePt t="20938" x="5946775" y="4616450"/>
          <p14:tracePt t="20955" x="5973763" y="4608513"/>
          <p14:tracePt t="20972" x="5991225" y="4589463"/>
          <p14:tracePt t="20988" x="6010275" y="4572000"/>
          <p14:tracePt t="21005" x="6010275" y="4545013"/>
          <p14:tracePt t="21007" x="6010275" y="4518025"/>
          <p14:tracePt t="21022" x="6010275" y="4491038"/>
          <p14:tracePt t="21038" x="5973763" y="4429125"/>
          <p14:tracePt t="21055" x="5956300" y="4411663"/>
          <p14:tracePt t="21072" x="5875338" y="4340225"/>
          <p14:tracePt t="21088" x="5741988" y="4286250"/>
          <p14:tracePt t="21105" x="5670550" y="4268788"/>
          <p14:tracePt t="21122" x="5527675" y="4251325"/>
          <p14:tracePt t="21138" x="5367338" y="4251325"/>
          <p14:tracePt t="21155" x="5286375" y="4259263"/>
          <p14:tracePt t="21172" x="5116513" y="4295775"/>
          <p14:tracePt t="21188" x="4919663" y="4357688"/>
          <p14:tracePt t="21205" x="4830763" y="4375150"/>
          <p14:tracePt t="21222" x="4643438" y="4438650"/>
          <p14:tracePt t="21238" x="4465638" y="4500563"/>
          <p14:tracePt t="21255" x="4384675" y="4527550"/>
          <p14:tracePt t="21272" x="4214813" y="4589463"/>
          <p14:tracePt t="21288" x="4062413" y="4633913"/>
          <p14:tracePt t="21305" x="3990975" y="4660900"/>
          <p14:tracePt t="21322" x="3840163" y="4697413"/>
          <p14:tracePt t="21338" x="3697288" y="4724400"/>
          <p14:tracePt t="21355" x="3633788" y="4732338"/>
          <p14:tracePt t="21372" x="3509963" y="4751388"/>
          <p14:tracePt t="21388" x="3438525" y="4768850"/>
          <p14:tracePt t="21405" x="3411538" y="4776788"/>
          <p14:tracePt t="21422" x="3375025" y="4776788"/>
          <p14:tracePt t="21438" x="3375025" y="4786313"/>
          <p14:tracePt t="21455" x="3367088" y="4786313"/>
          <p14:tracePt t="21517" x="3367088" y="4795838"/>
          <p14:tracePt t="21537" x="3367088" y="4803775"/>
          <p14:tracePt t="21547" x="3394075" y="4830763"/>
          <p14:tracePt t="21557" x="3419475" y="4848225"/>
          <p14:tracePt t="21572" x="3473450" y="4884738"/>
          <p14:tracePt t="21588" x="3571875" y="4946650"/>
          <p14:tracePt t="21605" x="3616325" y="4983163"/>
          <p14:tracePt t="21622" x="3705225" y="5037138"/>
          <p14:tracePt t="21638" x="3776663" y="5072063"/>
          <p14:tracePt t="21655" x="3822700" y="5089525"/>
          <p14:tracePt t="21672" x="3884613" y="5099050"/>
          <p14:tracePt t="21688" x="3965575" y="5099050"/>
          <p14:tracePt t="21705" x="4027488" y="5089525"/>
          <p14:tracePt t="21722" x="4197350" y="5018088"/>
          <p14:tracePt t="21738" x="4429125" y="4938713"/>
          <p14:tracePt t="21755" x="4554538" y="4894263"/>
          <p14:tracePt t="21772" x="4795838" y="4840288"/>
          <p14:tracePt t="21788" x="5010150" y="4795838"/>
          <p14:tracePt t="21805" x="5108575" y="4786313"/>
          <p14:tracePt t="21822" x="5286375" y="4768850"/>
          <p14:tracePt t="21838" x="5419725" y="4759325"/>
          <p14:tracePt t="21855" x="5465763" y="4759325"/>
          <p14:tracePt t="21871" x="5572125" y="4759325"/>
          <p14:tracePt t="21888" x="5670550" y="4759325"/>
          <p14:tracePt t="21905" x="5724525" y="4751388"/>
          <p14:tracePt t="21922" x="5822950" y="4751388"/>
          <p14:tracePt t="21938" x="5894388" y="4741863"/>
          <p14:tracePt t="21955" x="5929313" y="4741863"/>
          <p14:tracePt t="21971" x="5983288" y="4741863"/>
          <p14:tracePt t="21988" x="6000750" y="4741863"/>
          <p14:tracePt t="22005" x="6010275" y="4741863"/>
          <p14:tracePt t="22047" x="5983288" y="4751388"/>
          <p14:tracePt t="22058" x="5875338" y="4768850"/>
          <p14:tracePt t="22067" x="5688013" y="4803775"/>
          <p14:tracePt t="22077" x="5384800" y="4830763"/>
          <p14:tracePt t="22088" x="5089525" y="4867275"/>
          <p14:tracePt t="22105" x="4840288" y="4875213"/>
          <p14:tracePt t="22121" x="4419600" y="4894263"/>
          <p14:tracePt t="22138" x="4152900" y="4894263"/>
          <p14:tracePt t="22155" x="4054475" y="4894263"/>
          <p14:tracePt t="22171" x="3946525" y="4894263"/>
          <p14:tracePt t="22188" x="3919538" y="4894263"/>
          <p14:tracePt t="22205" x="3911600" y="4894263"/>
          <p14:tracePt t="22257" x="3919538" y="4894263"/>
          <p14:tracePt t="22267" x="3946525" y="4894263"/>
          <p14:tracePt t="22277" x="4000500" y="4884738"/>
          <p14:tracePt t="22288" x="4062413" y="4884738"/>
          <p14:tracePt t="22305" x="4125913" y="4875213"/>
          <p14:tracePt t="22322" x="4224338" y="4867275"/>
          <p14:tracePt t="22338" x="4251325" y="4857750"/>
          <p14:tracePt t="22355" x="4268788" y="4857750"/>
          <p14:tracePt t="22408" x="4268788" y="484822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98" t="29823" r="36621" b="8391"/>
          <a:stretch/>
        </p:blipFill>
        <p:spPr>
          <a:xfrm>
            <a:off x="3429000" y="268963"/>
            <a:ext cx="4591050" cy="643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22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191"/>
    </mc:Choice>
    <mc:Fallback xmlns="">
      <p:transition advTm="26191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31" t="25404" r="36164" b="10400"/>
          <a:stretch/>
        </p:blipFill>
        <p:spPr>
          <a:xfrm>
            <a:off x="3872428" y="419101"/>
            <a:ext cx="4433372" cy="627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51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641"/>
    </mc:Choice>
    <mc:Fallback xmlns="">
      <p:transition advTm="10464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40" x="4286250" y="4848225"/>
          <p14:tracePt t="3350" x="4322763" y="4822825"/>
          <p14:tracePt t="3360" x="4419600" y="4795838"/>
          <p14:tracePt t="3370" x="4562475" y="4741863"/>
          <p14:tracePt t="3380" x="4786313" y="4652963"/>
          <p14:tracePt t="3394" x="5010150" y="4572000"/>
          <p14:tracePt t="3410" x="5394325" y="4411663"/>
          <p14:tracePt t="3427" x="5537200" y="4340225"/>
          <p14:tracePt t="3444" x="5732463" y="4232275"/>
          <p14:tracePt t="3460" x="5840413" y="4160838"/>
          <p14:tracePt t="3477" x="5867400" y="4133850"/>
          <p14:tracePt t="3494" x="5884863" y="4116388"/>
          <p14:tracePt t="3510" x="5884863" y="4108450"/>
          <p14:tracePt t="3620" x="5894388" y="4108450"/>
          <p14:tracePt t="3641" x="5911850" y="4098925"/>
          <p14:tracePt t="3650" x="5938838" y="4081463"/>
          <p14:tracePt t="3660" x="5956300" y="4044950"/>
          <p14:tracePt t="3670" x="6018213" y="3965575"/>
          <p14:tracePt t="3680" x="6099175" y="3803650"/>
          <p14:tracePt t="3693" x="6215063" y="3482975"/>
          <p14:tracePt t="3710" x="6384925" y="2874963"/>
          <p14:tracePt t="3727" x="6438900" y="2660650"/>
          <p14:tracePt t="3744" x="6500813" y="2384425"/>
          <p14:tracePt t="3760" x="6537325" y="2241550"/>
          <p14:tracePt t="3777" x="6554788" y="2197100"/>
          <p14:tracePt t="3794" x="6572250" y="2143125"/>
          <p14:tracePt t="3810" x="6581775" y="2125663"/>
          <p14:tracePt t="4001" x="6581775" y="2116138"/>
          <p14:tracePt t="4011" x="6581775" y="2098675"/>
          <p14:tracePt t="4021" x="6581775" y="2062163"/>
          <p14:tracePt t="4031" x="6581775" y="2027238"/>
          <p14:tracePt t="4043" x="6581775" y="1982788"/>
          <p14:tracePt t="4060" x="6562725" y="1874838"/>
          <p14:tracePt t="4077" x="6554788" y="1839913"/>
          <p14:tracePt t="4093" x="6545263" y="1795463"/>
          <p14:tracePt t="4110" x="6537325" y="1785938"/>
          <p14:tracePt t="4127" x="6537325" y="1776413"/>
          <p14:tracePt t="4144" x="6518275" y="1758950"/>
          <p14:tracePt t="4160" x="6483350" y="1751013"/>
          <p14:tracePt t="4177" x="6465888" y="1741488"/>
          <p14:tracePt t="4194" x="6419850" y="1731963"/>
          <p14:tracePt t="4210" x="6375400" y="1731963"/>
          <p14:tracePt t="4227" x="6348413" y="1731963"/>
          <p14:tracePt t="4243" x="6296025" y="1731963"/>
          <p14:tracePt t="4261" x="6259513" y="1731963"/>
          <p14:tracePt t="4277" x="6242050" y="1731963"/>
          <p14:tracePt t="4293" x="6205538" y="1731963"/>
          <p14:tracePt t="4310" x="6161088" y="1731963"/>
          <p14:tracePt t="4327" x="6143625" y="1731963"/>
          <p14:tracePt t="4343" x="6089650" y="1731963"/>
          <p14:tracePt t="4360" x="6045200" y="1731963"/>
          <p14:tracePt t="4377" x="6018213" y="1731963"/>
          <p14:tracePt t="4393" x="5965825" y="1741488"/>
          <p14:tracePt t="4410" x="5929313" y="1741488"/>
          <p14:tracePt t="4427" x="5919788" y="1741488"/>
          <p14:tracePt t="4444" x="5902325" y="1741488"/>
          <p14:tracePt t="4460" x="5894388" y="1741488"/>
          <p14:tracePt t="4493" x="5884863" y="1741488"/>
          <p14:tracePt t="4521" x="5875338" y="1741488"/>
          <p14:tracePt t="4551" x="5867400" y="1741488"/>
          <p14:tracePt t="4562" x="5848350" y="1741488"/>
          <p14:tracePt t="4571" x="5830888" y="1741488"/>
          <p14:tracePt t="4581" x="5813425" y="1741488"/>
          <p14:tracePt t="4594" x="5795963" y="1741488"/>
          <p14:tracePt t="4610" x="5776913" y="1741488"/>
          <p14:tracePt t="4627" x="5741988" y="1741488"/>
          <p14:tracePt t="4643" x="5705475" y="1741488"/>
          <p14:tracePt t="4660" x="5697538" y="1741488"/>
          <p14:tracePt t="4662" x="5688013" y="1741488"/>
          <p14:tracePt t="4677" x="5670550" y="1741488"/>
          <p14:tracePt t="4693" x="5653088" y="1741488"/>
          <p14:tracePt t="4710" x="5643563" y="1741488"/>
          <p14:tracePt t="4743" x="5634038" y="1741488"/>
          <p14:tracePt t="4762" x="5626100" y="1741488"/>
          <p14:tracePt t="4922" x="5634038" y="1741488"/>
          <p14:tracePt t="4932" x="5643563" y="1741488"/>
          <p14:tracePt t="4942" x="5680075" y="1751013"/>
          <p14:tracePt t="4952" x="5715000" y="1758950"/>
          <p14:tracePt t="4963" x="5786438" y="1776413"/>
          <p14:tracePt t="4977" x="5857875" y="1795463"/>
          <p14:tracePt t="4993" x="6037263" y="1847850"/>
          <p14:tracePt t="5010" x="6116638" y="1874838"/>
          <p14:tracePt t="5027" x="6313488" y="1938338"/>
          <p14:tracePt t="5043" x="6527800" y="2009775"/>
          <p14:tracePt t="5060" x="6634163" y="2036763"/>
          <p14:tracePt t="5077" x="6840538" y="2098675"/>
          <p14:tracePt t="5093" x="7037388" y="2170113"/>
          <p14:tracePt t="5110" x="7126288" y="2205038"/>
          <p14:tracePt t="5127" x="7269163" y="2259013"/>
          <p14:tracePt t="5143" x="7412038" y="2322513"/>
          <p14:tracePt t="5160" x="7473950" y="2347913"/>
          <p14:tracePt t="5177" x="7589838" y="2401888"/>
          <p14:tracePt t="5194" x="7670800" y="2438400"/>
          <p14:tracePt t="5210" x="7715250" y="2455863"/>
          <p14:tracePt t="5227" x="7777163" y="2465388"/>
          <p14:tracePt t="5243" x="7813675" y="2465388"/>
          <p14:tracePt t="5260" x="7840663" y="2465388"/>
          <p14:tracePt t="5277" x="7858125" y="2465388"/>
          <p14:tracePt t="5293" x="7867650" y="2465388"/>
          <p14:tracePt t="5327" x="7875588" y="2465388"/>
          <p14:tracePt t="5462" x="7875588" y="2438400"/>
          <p14:tracePt t="5472" x="7875588" y="2401888"/>
          <p14:tracePt t="5482" x="7875588" y="2330450"/>
          <p14:tracePt t="5493" x="7848600" y="2259013"/>
          <p14:tracePt t="5510" x="7831138" y="2197100"/>
          <p14:tracePt t="5527" x="7804150" y="2108200"/>
          <p14:tracePt t="5543" x="7796213" y="2071688"/>
          <p14:tracePt t="5560" x="7786688" y="2062163"/>
          <p14:tracePt t="5577" x="7777163" y="2054225"/>
          <p14:tracePt t="5843" x="7769225" y="2054225"/>
          <p14:tracePt t="5872" x="7759700" y="2054225"/>
          <p14:tracePt t="5893" x="7751763" y="2062163"/>
          <p14:tracePt t="5903" x="7732713" y="2081213"/>
          <p14:tracePt t="5912" x="7724775" y="2081213"/>
          <p14:tracePt t="5927" x="7715250" y="2089150"/>
          <p14:tracePt t="5943" x="7680325" y="2116138"/>
          <p14:tracePt t="5960" x="7670800" y="2125663"/>
          <p14:tracePt t="5977" x="7643813" y="2125663"/>
          <p14:tracePt t="5993" x="7616825" y="2133600"/>
          <p14:tracePt t="6010" x="7599363" y="2133600"/>
          <p14:tracePt t="6027" x="7581900" y="2133600"/>
          <p14:tracePt t="6043" x="7554913" y="2133600"/>
          <p14:tracePt t="6077" x="7545388" y="2133600"/>
          <p14:tracePt t="6093" x="7527925" y="2133600"/>
          <p14:tracePt t="6110" x="7518400" y="2133600"/>
          <p14:tracePt t="6127" x="7510463" y="2133600"/>
          <p14:tracePt t="6143" x="7500938" y="2133600"/>
          <p14:tracePt t="6353" x="7491413" y="2133600"/>
          <p14:tracePt t="6363" x="7473950" y="2133600"/>
          <p14:tracePt t="6373" x="7446963" y="2133600"/>
          <p14:tracePt t="6383" x="7412038" y="2133600"/>
          <p14:tracePt t="6393" x="7367588" y="2133600"/>
          <p14:tracePt t="6410" x="7323138" y="2133600"/>
          <p14:tracePt t="6426" x="7232650" y="2133600"/>
          <p14:tracePt t="6443" x="7161213" y="2133600"/>
          <p14:tracePt t="6460" x="7134225" y="2133600"/>
          <p14:tracePt t="6477" x="7108825" y="2133600"/>
          <p14:tracePt t="6493" x="7099300" y="2133600"/>
          <p14:tracePt t="6510" x="7089775" y="2133600"/>
          <p14:tracePt t="6823" x="7089775" y="2143125"/>
          <p14:tracePt t="6833" x="7081838" y="2160588"/>
          <p14:tracePt t="6843" x="7081838" y="2170113"/>
          <p14:tracePt t="6853" x="7081838" y="2179638"/>
          <p14:tracePt t="6863" x="7081838" y="2187575"/>
          <p14:tracePt t="6883" x="7081838" y="2197100"/>
          <p14:tracePt t="6923" x="7081838" y="2205038"/>
          <p14:tracePt t="7124" x="7081838" y="2214563"/>
          <p14:tracePt t="7134" x="7081838" y="2224088"/>
          <p14:tracePt t="7154" x="7081838" y="2232025"/>
          <p14:tracePt t="7164" x="7081838" y="2241550"/>
          <p14:tracePt t="7174" x="7081838" y="2251075"/>
          <p14:tracePt t="7524" x="7062788" y="2251075"/>
          <p14:tracePt t="7534" x="7037388" y="2251075"/>
          <p14:tracePt t="7545" x="7018338" y="2251075"/>
          <p14:tracePt t="7554" x="6991350" y="2251075"/>
          <p14:tracePt t="7564" x="6973888" y="2251075"/>
          <p14:tracePt t="7576" x="6946900" y="2241550"/>
          <p14:tracePt t="7593" x="6911975" y="2214563"/>
          <p14:tracePt t="7610" x="6884988" y="2197100"/>
          <p14:tracePt t="7626" x="6867525" y="2179638"/>
          <p14:tracePt t="7643" x="6848475" y="2179638"/>
          <p14:tracePt t="7660" x="6840538" y="2170113"/>
          <p14:tracePt t="7676" x="6831013" y="2160588"/>
          <p14:tracePt t="7714" x="6823075" y="2160588"/>
          <p14:tracePt t="7724" x="6804025" y="2160588"/>
          <p14:tracePt t="7734" x="6796088" y="2160588"/>
          <p14:tracePt t="7745" x="6777038" y="2160588"/>
          <p14:tracePt t="7760" x="6759575" y="2160588"/>
          <p14:tracePt t="7776" x="6705600" y="2160588"/>
          <p14:tracePt t="7793" x="6680200" y="2160588"/>
          <p14:tracePt t="7810" x="6581775" y="2152650"/>
          <p14:tracePt t="7826" x="6438900" y="2143125"/>
          <p14:tracePt t="7843" x="6348413" y="2125663"/>
          <p14:tracePt t="7860" x="6180138" y="2089150"/>
          <p14:tracePt t="7876" x="6010275" y="2054225"/>
          <p14:tracePt t="7893" x="5965825" y="2044700"/>
          <p14:tracePt t="7910" x="5902325" y="2027238"/>
          <p14:tracePt t="7926" x="5884863" y="2027238"/>
          <p14:tracePt t="8094" x="5875338" y="2027238"/>
          <p14:tracePt t="8105" x="5848350" y="2027238"/>
          <p14:tracePt t="8114" x="5813425" y="2027238"/>
          <p14:tracePt t="8126" x="5776913" y="2027238"/>
          <p14:tracePt t="8143" x="5724525" y="2027238"/>
          <p14:tracePt t="8160" x="5626100" y="2036763"/>
          <p14:tracePt t="8176" x="5537200" y="2054225"/>
          <p14:tracePt t="8193" x="5510213" y="2054225"/>
          <p14:tracePt t="8210" x="5465763" y="2071688"/>
          <p14:tracePt t="8226" x="5419725" y="2071688"/>
          <p14:tracePt t="8243" x="5411788" y="2071688"/>
          <p14:tracePt t="8260" x="5384800" y="2081213"/>
          <p14:tracePt t="8276" x="5375275" y="2081213"/>
          <p14:tracePt t="8310" x="5367338" y="2081213"/>
          <p14:tracePt t="8326" x="5357813" y="2081213"/>
          <p14:tracePt t="8475" x="5357813" y="2089150"/>
          <p14:tracePt t="8485" x="5348288" y="2089150"/>
          <p14:tracePt t="8505" x="5330825" y="2089150"/>
          <p14:tracePt t="8515" x="5322888" y="2098675"/>
          <p14:tracePt t="8526" x="5313363" y="2098675"/>
          <p14:tracePt t="8543" x="5295900" y="2108200"/>
          <p14:tracePt t="8560" x="5232400" y="2116138"/>
          <p14:tracePt t="8576" x="5187950" y="2116138"/>
          <p14:tracePt t="8593" x="5153025" y="2125663"/>
          <p14:tracePt t="8610" x="5099050" y="2125663"/>
          <p14:tracePt t="8626" x="5054600" y="2125663"/>
          <p14:tracePt t="8643" x="5037138" y="2125663"/>
          <p14:tracePt t="8660" x="5010150" y="2125663"/>
          <p14:tracePt t="8676" x="4991100" y="2125663"/>
          <p14:tracePt t="8693" x="4983163" y="2125663"/>
          <p14:tracePt t="8925" x="4983163" y="2133600"/>
          <p14:tracePt t="8935" x="4983163" y="2143125"/>
          <p14:tracePt t="8946" x="5010150" y="2170113"/>
          <p14:tracePt t="8960" x="5089525" y="2232025"/>
          <p14:tracePt t="8976" x="5438775" y="2428875"/>
          <p14:tracePt t="8993" x="5670550" y="2554288"/>
          <p14:tracePt t="9010" x="6108700" y="2687638"/>
          <p14:tracePt t="9026" x="6527800" y="2741613"/>
          <p14:tracePt t="9043" x="6653213" y="2741613"/>
          <p14:tracePt t="9060" x="6919913" y="2741613"/>
          <p14:tracePt t="9076" x="7099300" y="2687638"/>
          <p14:tracePt t="9093" x="7180263" y="2652713"/>
          <p14:tracePt t="9110" x="7286625" y="2581275"/>
          <p14:tracePt t="9126" x="7331075" y="2527300"/>
          <p14:tracePt t="9143" x="7348538" y="2500313"/>
          <p14:tracePt t="9159" x="7367588" y="2455863"/>
          <p14:tracePt t="9305" x="7375525" y="2455863"/>
          <p14:tracePt t="9316" x="7394575" y="2455863"/>
          <p14:tracePt t="9326" x="7412038" y="2455863"/>
          <p14:tracePt t="9335" x="7439025" y="2455863"/>
          <p14:tracePt t="9345" x="7466013" y="2455863"/>
          <p14:tracePt t="9359" x="7491413" y="2465388"/>
          <p14:tracePt t="9376" x="7527925" y="2482850"/>
          <p14:tracePt t="9409" x="7537450" y="2490788"/>
          <p14:tracePt t="9426" x="7537450" y="2509838"/>
          <p14:tracePt t="9443" x="7537450" y="2517775"/>
          <p14:tracePt t="9460" x="7466013" y="2571750"/>
          <p14:tracePt t="9476" x="7277100" y="2608263"/>
          <p14:tracePt t="9493" x="7170738" y="2616200"/>
          <p14:tracePt t="9509" x="6991350" y="2616200"/>
          <p14:tracePt t="9526" x="6848475" y="2589213"/>
          <p14:tracePt t="9543" x="6786563" y="2571750"/>
          <p14:tracePt t="9559" x="6670675" y="2536825"/>
          <p14:tracePt t="9576" x="6589713" y="2500313"/>
          <p14:tracePt t="9593" x="6572250" y="2500313"/>
          <p14:tracePt t="9609" x="6527800" y="2482850"/>
          <p14:tracePt t="9626" x="6518275" y="2482850"/>
          <p14:tracePt t="9643" x="6510338" y="2482850"/>
          <p14:tracePt t="9659" x="6510338" y="2473325"/>
          <p14:tracePt t="9906" x="6500813" y="2473325"/>
          <p14:tracePt t="9916" x="6465888" y="2465388"/>
          <p14:tracePt t="9926" x="6419850" y="2465388"/>
          <p14:tracePt t="9936" x="6367463" y="2455863"/>
          <p14:tracePt t="9946" x="6303963" y="2446338"/>
          <p14:tracePt t="9959" x="6224588" y="2438400"/>
          <p14:tracePt t="9976" x="6099175" y="2428875"/>
          <p14:tracePt t="9993" x="6037263" y="2428875"/>
          <p14:tracePt t="10009" x="5946775" y="2411413"/>
          <p14:tracePt t="10026" x="5902325" y="2411413"/>
          <p14:tracePt t="10043" x="5875338" y="2411413"/>
          <p14:tracePt t="10059" x="5840413" y="2411413"/>
          <p14:tracePt t="10076" x="5822950" y="2411413"/>
          <p14:tracePt t="10109" x="5813425" y="2411413"/>
          <p14:tracePt t="10256" x="5840413" y="2411413"/>
          <p14:tracePt t="10266" x="5875338" y="2411413"/>
          <p14:tracePt t="10276" x="5938838" y="2428875"/>
          <p14:tracePt t="10286" x="6027738" y="2465388"/>
          <p14:tracePt t="10296" x="6108700" y="2490788"/>
          <p14:tracePt t="10309" x="6205538" y="2517775"/>
          <p14:tracePt t="10326" x="6303963" y="2544763"/>
          <p14:tracePt t="10343" x="6473825" y="2589213"/>
          <p14:tracePt t="10359" x="6616700" y="2608263"/>
          <p14:tracePt t="10376" x="6742113" y="2616200"/>
          <p14:tracePt t="10393" x="6796088" y="2616200"/>
          <p14:tracePt t="10409" x="6894513" y="2616200"/>
          <p14:tracePt t="10426" x="6956425" y="2616200"/>
          <p14:tracePt t="10443" x="6983413" y="2598738"/>
          <p14:tracePt t="10459" x="7027863" y="2571750"/>
          <p14:tracePt t="10476" x="7054850" y="2544763"/>
          <p14:tracePt t="10657" x="7062788" y="2544763"/>
          <p14:tracePt t="10667" x="7089775" y="2544763"/>
          <p14:tracePt t="10678" x="7134225" y="2544763"/>
          <p14:tracePt t="10687" x="7224713" y="2562225"/>
          <p14:tracePt t="10697" x="7323138" y="2589213"/>
          <p14:tracePt t="10709" x="7419975" y="2633663"/>
          <p14:tracePt t="10726" x="7589838" y="2705100"/>
          <p14:tracePt t="10743" x="7661275" y="2741613"/>
          <p14:tracePt t="10759" x="7732713" y="2795588"/>
          <p14:tracePt t="10776" x="7759700" y="2813050"/>
          <p14:tracePt t="10809" x="7769225" y="2813050"/>
          <p14:tracePt t="10897" x="7769225" y="2822575"/>
          <p14:tracePt t="11047" x="7769225" y="2830513"/>
          <p14:tracePt t="11077" x="7751763" y="2830513"/>
          <p14:tracePt t="11087" x="7732713" y="2830513"/>
          <p14:tracePt t="11097" x="7715250" y="2830513"/>
          <p14:tracePt t="11109" x="7697788" y="2830513"/>
          <p14:tracePt t="11126" x="7670800" y="2830513"/>
          <p14:tracePt t="11143" x="7626350" y="2830513"/>
          <p14:tracePt t="11159" x="7581900" y="2803525"/>
          <p14:tracePt t="11176" x="7562850" y="2803525"/>
          <p14:tracePt t="11178" x="7545388" y="2795588"/>
          <p14:tracePt t="11193" x="7527925" y="2786063"/>
          <p14:tracePt t="11209" x="7518400" y="2786063"/>
          <p14:tracePt t="11228" x="7510463" y="2776538"/>
          <p14:tracePt t="11257" x="7500938" y="2776538"/>
          <p14:tracePt t="11337" x="7491413" y="2776538"/>
          <p14:tracePt t="11598" x="7483475" y="2776538"/>
          <p14:tracePt t="11607" x="7466013" y="2776538"/>
          <p14:tracePt t="11617" x="7446963" y="2776538"/>
          <p14:tracePt t="11628" x="7412038" y="2759075"/>
          <p14:tracePt t="11643" x="7367588" y="2759075"/>
          <p14:tracePt t="11659" x="7296150" y="2741613"/>
          <p14:tracePt t="11676" x="7251700" y="2732088"/>
          <p14:tracePt t="11678" x="7224713" y="2724150"/>
          <p14:tracePt t="11692" x="7205663" y="2724150"/>
          <p14:tracePt t="11709" x="7170738" y="2714625"/>
          <p14:tracePt t="11726" x="7161213" y="2714625"/>
          <p14:tracePt t="11743" x="7143750" y="2714625"/>
          <p14:tracePt t="11787" x="7134225" y="2714625"/>
          <p14:tracePt t="11828" x="7126288" y="2714625"/>
          <p14:tracePt t="11848" x="7116763" y="2714625"/>
          <p14:tracePt t="12108" x="7108825" y="2714625"/>
          <p14:tracePt t="12118" x="7099300" y="2714625"/>
          <p14:tracePt t="12128" x="7089775" y="2714625"/>
          <p14:tracePt t="12143" x="7062788" y="2714625"/>
          <p14:tracePt t="12159" x="7010400" y="2714625"/>
          <p14:tracePt t="12176" x="6973888" y="2714625"/>
          <p14:tracePt t="12193" x="6919913" y="2714625"/>
          <p14:tracePt t="12209" x="6884988" y="2714625"/>
          <p14:tracePt t="12226" x="6867525" y="2714625"/>
          <p14:tracePt t="12243" x="6858000" y="2714625"/>
          <p14:tracePt t="12259" x="6848475" y="2714625"/>
          <p14:tracePt t="12608" x="6840538" y="2714625"/>
          <p14:tracePt t="12618" x="6831013" y="2714625"/>
          <p14:tracePt t="12628" x="6813550" y="2714625"/>
          <p14:tracePt t="12642" x="6796088" y="2714625"/>
          <p14:tracePt t="12659" x="6751638" y="2714625"/>
          <p14:tracePt t="12676" x="6724650" y="2714625"/>
          <p14:tracePt t="12692" x="6670675" y="2714625"/>
          <p14:tracePt t="12709" x="6634163" y="2714625"/>
          <p14:tracePt t="12726" x="6616700" y="2714625"/>
          <p14:tracePt t="12742" x="6589713" y="2714625"/>
          <p14:tracePt t="12759" x="6572250" y="2714625"/>
          <p14:tracePt t="12776" x="6562725" y="2714625"/>
          <p14:tracePt t="12792" x="6554788" y="2714625"/>
          <p14:tracePt t="13119" x="6545263" y="2714625"/>
          <p14:tracePt t="13129" x="6518275" y="2714625"/>
          <p14:tracePt t="13139" x="6483350" y="2714625"/>
          <p14:tracePt t="13149" x="6429375" y="2714625"/>
          <p14:tracePt t="13159" x="6357938" y="2705100"/>
          <p14:tracePt t="13176" x="6296025" y="2697163"/>
          <p14:tracePt t="13192" x="6153150" y="2670175"/>
          <p14:tracePt t="13209" x="5991225" y="2660650"/>
          <p14:tracePt t="13226" x="5919788" y="2652713"/>
          <p14:tracePt t="13243" x="5776913" y="2643188"/>
          <p14:tracePt t="13259" x="5634038" y="2633663"/>
          <p14:tracePt t="13276" x="5572125" y="2625725"/>
          <p14:tracePt t="13292" x="5446713" y="2616200"/>
          <p14:tracePt t="13309" x="5340350" y="2608263"/>
          <p14:tracePt t="13326" x="5286375" y="2598738"/>
          <p14:tracePt t="13342" x="5180013" y="2598738"/>
          <p14:tracePt t="13359" x="5089525" y="2589213"/>
          <p14:tracePt t="13376" x="5045075" y="2581275"/>
          <p14:tracePt t="13392" x="4965700" y="2581275"/>
          <p14:tracePt t="13409" x="4884738" y="2581275"/>
          <p14:tracePt t="13426" x="4848225" y="2581275"/>
          <p14:tracePt t="13443" x="4786313" y="2581275"/>
          <p14:tracePt t="13459" x="4732338" y="2581275"/>
          <p14:tracePt t="13476" x="4705350" y="2581275"/>
          <p14:tracePt t="13492" x="4687888" y="2581275"/>
          <p14:tracePt t="13509" x="4679950" y="2589213"/>
          <p14:tracePt t="13526" x="4670425" y="2589213"/>
          <p14:tracePt t="13542" x="4660900" y="2589213"/>
          <p14:tracePt t="13599" x="4660900" y="2598738"/>
          <p14:tracePt t="13609" x="4670425" y="2598738"/>
          <p14:tracePt t="13619" x="4705350" y="2608263"/>
          <p14:tracePt t="13629" x="4803775" y="2625725"/>
          <p14:tracePt t="13642" x="4929188" y="2643188"/>
          <p14:tracePt t="13659" x="5224463" y="2652713"/>
          <p14:tracePt t="13676" x="5446713" y="2652713"/>
          <p14:tracePt t="13692" x="5776913" y="2633663"/>
          <p14:tracePt t="13709" x="6045200" y="2608263"/>
          <p14:tracePt t="13726" x="6161088" y="2589213"/>
          <p14:tracePt t="13742" x="6375400" y="2544763"/>
          <p14:tracePt t="13759" x="6554788" y="2527300"/>
          <p14:tracePt t="13776" x="6643688" y="2527300"/>
          <p14:tracePt t="13792" x="6796088" y="2527300"/>
          <p14:tracePt t="13809" x="6946900" y="2554288"/>
          <p14:tracePt t="13826" x="7018338" y="2581275"/>
          <p14:tracePt t="13842" x="7134225" y="2643188"/>
          <p14:tracePt t="13859" x="7224713" y="2724150"/>
          <p14:tracePt t="13876" x="7259638" y="2768600"/>
          <p14:tracePt t="13892" x="7323138" y="2867025"/>
          <p14:tracePt t="13909" x="7340600" y="2911475"/>
          <p14:tracePt t="13926" x="7340600" y="2919413"/>
          <p14:tracePt t="13942" x="7340600" y="2938463"/>
          <p14:tracePt t="13959" x="7340600" y="2946400"/>
          <p14:tracePt t="13976" x="7296150" y="2990850"/>
          <p14:tracePt t="13992" x="7170738" y="3036888"/>
          <p14:tracePt t="14009" x="7010400" y="3062288"/>
          <p14:tracePt t="14026" x="6965950" y="3062288"/>
          <p14:tracePt t="14042" x="6858000" y="3062288"/>
          <p14:tracePt t="14059" x="6796088" y="3062288"/>
          <p14:tracePt t="14076" x="6759575" y="3062288"/>
          <p14:tracePt t="14092" x="6705600" y="3062288"/>
          <p14:tracePt t="14109" x="6688138" y="3062288"/>
          <p14:tracePt t="14126" x="6680200" y="3054350"/>
          <p14:tracePt t="14410" x="6697663" y="3054350"/>
          <p14:tracePt t="14420" x="6732588" y="3081338"/>
          <p14:tracePt t="14430" x="6804025" y="3116263"/>
          <p14:tracePt t="14442" x="6875463" y="3160713"/>
          <p14:tracePt t="14459" x="7018338" y="3259138"/>
          <p14:tracePt t="14476" x="7081838" y="3295650"/>
          <p14:tracePt t="14492" x="7188200" y="3367088"/>
          <p14:tracePt t="14509" x="7232650" y="3394075"/>
          <p14:tracePt t="14526" x="7277100" y="3419475"/>
          <p14:tracePt t="14542" x="7296150" y="3429000"/>
          <p14:tracePt t="14650" x="7304088" y="3429000"/>
          <p14:tracePt t="14840" x="7304088" y="3419475"/>
          <p14:tracePt t="14850" x="7296150" y="3411538"/>
          <p14:tracePt t="14861" x="7286625" y="3402013"/>
          <p14:tracePt t="14875" x="7269163" y="3384550"/>
          <p14:tracePt t="14892" x="7232650" y="3357563"/>
          <p14:tracePt t="14909" x="7205663" y="3340100"/>
          <p14:tracePt t="14925" x="7170738" y="3322638"/>
          <p14:tracePt t="14942" x="7134225" y="3303588"/>
          <p14:tracePt t="14959" x="7116763" y="3286125"/>
          <p14:tracePt t="14976" x="7089775" y="3276600"/>
          <p14:tracePt t="14992" x="7054850" y="3276600"/>
          <p14:tracePt t="15009" x="7045325" y="3268663"/>
          <p14:tracePt t="15025" x="7018338" y="3268663"/>
          <p14:tracePt t="15042" x="7000875" y="3268663"/>
          <p14:tracePt t="15059" x="6991350" y="3268663"/>
          <p14:tracePt t="15076" x="6983413" y="3268663"/>
          <p14:tracePt t="15092" x="6973888" y="3268663"/>
          <p14:tracePt t="15330" x="6965950" y="3268663"/>
          <p14:tracePt t="15341" x="6956425" y="3268663"/>
          <p14:tracePt t="15351" x="6946900" y="3268663"/>
          <p14:tracePt t="15361" x="6929438" y="3268663"/>
          <p14:tracePt t="15375" x="6911975" y="3268663"/>
          <p14:tracePt t="15392" x="6858000" y="3259138"/>
          <p14:tracePt t="15409" x="6831013" y="3259138"/>
          <p14:tracePt t="15425" x="6796088" y="3259138"/>
          <p14:tracePt t="15442" x="6759575" y="3259138"/>
          <p14:tracePt t="15459" x="6742113" y="3259138"/>
          <p14:tracePt t="15476" x="6724650" y="3259138"/>
          <p14:tracePt t="15492" x="6705600" y="3259138"/>
          <p14:tracePt t="15526" x="6688138" y="3259138"/>
          <p14:tracePt t="15542" x="6670675" y="3259138"/>
          <p14:tracePt t="15559" x="6661150" y="3259138"/>
          <p14:tracePt t="15575" x="6643688" y="3259138"/>
          <p14:tracePt t="15592" x="6616700" y="3259138"/>
          <p14:tracePt t="15609" x="6608763" y="3259138"/>
          <p14:tracePt t="15625" x="6589713" y="3259138"/>
          <p14:tracePt t="15642" x="6554788" y="3259138"/>
          <p14:tracePt t="15659" x="6545263" y="3259138"/>
          <p14:tracePt t="15675" x="6518275" y="3259138"/>
          <p14:tracePt t="15692" x="6510338" y="3259138"/>
          <p14:tracePt t="15709" x="6500813" y="3259138"/>
          <p14:tracePt t="15725" x="6491288" y="3259138"/>
          <p14:tracePt t="16031" x="6473825" y="3259138"/>
          <p14:tracePt t="16041" x="6438900" y="3259138"/>
          <p14:tracePt t="16051" x="6411913" y="3259138"/>
          <p14:tracePt t="16061" x="6375400" y="3259138"/>
          <p14:tracePt t="16075" x="6323013" y="3259138"/>
          <p14:tracePt t="16092" x="6259513" y="3251200"/>
          <p14:tracePt t="16109" x="6232525" y="3251200"/>
          <p14:tracePt t="16125" x="6180138" y="3232150"/>
          <p14:tracePt t="16142" x="6143625" y="3224213"/>
          <p14:tracePt t="16159" x="6116638" y="3224213"/>
          <p14:tracePt t="16175" x="6072188" y="3224213"/>
          <p14:tracePt t="16192" x="6037263" y="3224213"/>
          <p14:tracePt t="16209" x="6018213" y="3224213"/>
          <p14:tracePt t="16225" x="5983288" y="3224213"/>
          <p14:tracePt t="16242" x="5938838" y="3224213"/>
          <p14:tracePt t="16259" x="5929313" y="3224213"/>
          <p14:tracePt t="16275" x="5911850" y="3224213"/>
          <p14:tracePt t="16292" x="5894388" y="3224213"/>
          <p14:tracePt t="16531" x="5884863" y="3224213"/>
          <p14:tracePt t="16541" x="5875338" y="3224213"/>
          <p14:tracePt t="16551" x="5848350" y="3224213"/>
          <p14:tracePt t="16561" x="5830888" y="3232150"/>
          <p14:tracePt t="16575" x="5803900" y="3232150"/>
          <p14:tracePt t="16592" x="5759450" y="3232150"/>
          <p14:tracePt t="16609" x="5732463" y="3232150"/>
          <p14:tracePt t="16625" x="5705475" y="3232150"/>
          <p14:tracePt t="16642" x="5697538" y="3232150"/>
          <p14:tracePt t="16659" x="5688013" y="3232150"/>
          <p14:tracePt t="16675" x="5680075" y="3232150"/>
          <p14:tracePt t="16692" x="5670550" y="3232150"/>
          <p14:tracePt t="16725" x="5661025" y="3232150"/>
          <p14:tracePt t="16822" x="5653088" y="3232150"/>
          <p14:tracePt t="16881" x="5643563" y="3232150"/>
          <p14:tracePt t="16912" x="5634038" y="3232150"/>
          <p14:tracePt t="16932" x="5626100" y="3232150"/>
          <p14:tracePt t="16942" x="5616575" y="3232150"/>
          <p14:tracePt t="16952" x="5608638" y="3232150"/>
          <p14:tracePt t="16972" x="5589588" y="3232150"/>
          <p14:tracePt t="16992" x="5581650" y="3232150"/>
          <p14:tracePt t="17032" x="5572125" y="3232150"/>
          <p14:tracePt t="17042" x="5562600" y="3232150"/>
          <p14:tracePt t="17062" x="5554663" y="3232150"/>
          <p14:tracePt t="17092" x="5545138" y="3232150"/>
          <p14:tracePt t="17382" x="5537200" y="3241675"/>
          <p14:tracePt t="17392" x="5518150" y="3241675"/>
          <p14:tracePt t="17402" x="5500688" y="3241675"/>
          <p14:tracePt t="17412" x="5473700" y="3241675"/>
          <p14:tracePt t="17425" x="5446713" y="3241675"/>
          <p14:tracePt t="17442" x="5411788" y="3241675"/>
          <p14:tracePt t="17458" x="5394325" y="3241675"/>
          <p14:tracePt t="17475" x="5367338" y="3241675"/>
          <p14:tracePt t="17492" x="5348288" y="3241675"/>
          <p14:tracePt t="17509" x="5330825" y="3241675"/>
          <p14:tracePt t="17525" x="5313363" y="3241675"/>
          <p14:tracePt t="17542" x="5303838" y="3241675"/>
          <p14:tracePt t="17575" x="5295900" y="3241675"/>
          <p14:tracePt t="17593" x="5286375" y="3241675"/>
          <p14:tracePt t="17612" x="5276850" y="3241675"/>
          <p14:tracePt t="17643" x="5268913" y="3241675"/>
          <p14:tracePt t="17662" x="5259388" y="3241675"/>
          <p14:tracePt t="17682" x="5251450" y="3241675"/>
          <p14:tracePt t="17702" x="5241925" y="3241675"/>
          <p14:tracePt t="17713" x="5232400" y="3241675"/>
          <p14:tracePt t="17732" x="5224463" y="3241675"/>
          <p14:tracePt t="17743" x="5214938" y="3241675"/>
          <p14:tracePt t="17752" x="5205413" y="3241675"/>
          <p14:tracePt t="17762" x="5197475" y="3241675"/>
          <p14:tracePt t="17775" x="5187950" y="3241675"/>
          <p14:tracePt t="17792" x="5160963" y="3241675"/>
          <p14:tracePt t="17808" x="5153025" y="3241675"/>
          <p14:tracePt t="17825" x="5143500" y="3241675"/>
          <p14:tracePt t="17842" x="5126038" y="3241675"/>
          <p14:tracePt t="17858" x="5116513" y="3241675"/>
          <p14:tracePt t="17875" x="5099050" y="3241675"/>
          <p14:tracePt t="17892" x="5081588" y="3241675"/>
          <p14:tracePt t="17908" x="5054600" y="3241675"/>
          <p14:tracePt t="17925" x="5045075" y="3241675"/>
          <p14:tracePt t="17942" x="5037138" y="3241675"/>
          <p14:tracePt t="17958" x="5027613" y="3241675"/>
          <p14:tracePt t="18252" x="5018088" y="3241675"/>
          <p14:tracePt t="18262" x="5000625" y="3241675"/>
          <p14:tracePt t="18273" x="4973638" y="3241675"/>
          <p14:tracePt t="18283" x="4938713" y="3241675"/>
          <p14:tracePt t="18293" x="4902200" y="3241675"/>
          <p14:tracePt t="18308" x="4857750" y="3241675"/>
          <p14:tracePt t="18325" x="4776788" y="3251200"/>
          <p14:tracePt t="18342" x="4741863" y="3251200"/>
          <p14:tracePt t="18358" x="4679950" y="3259138"/>
          <p14:tracePt t="18375" x="4608513" y="3268663"/>
          <p14:tracePt t="18392" x="4562475" y="3268663"/>
          <p14:tracePt t="18408" x="4545013" y="3268663"/>
          <p14:tracePt t="18425" x="4518025" y="3268663"/>
          <p14:tracePt t="18442" x="4500563" y="3268663"/>
          <p14:tracePt t="18458" x="4473575" y="3268663"/>
          <p14:tracePt t="18475" x="4456113" y="3268663"/>
          <p14:tracePt t="18492" x="4446588" y="3268663"/>
          <p14:tracePt t="18508" x="4438650" y="3268663"/>
          <p14:tracePt t="18525" x="4429125" y="3268663"/>
          <p14:tracePt t="18633" x="4456113" y="3268663"/>
          <p14:tracePt t="18643" x="4527550" y="3286125"/>
          <p14:tracePt t="18653" x="4687888" y="3322638"/>
          <p14:tracePt t="18663" x="4946650" y="3367088"/>
          <p14:tracePt t="18675" x="5205413" y="3419475"/>
          <p14:tracePt t="18692" x="5465763" y="3482975"/>
          <p14:tracePt t="18708" x="5884863" y="3544888"/>
          <p14:tracePt t="18725" x="6143625" y="3554413"/>
          <p14:tracePt t="18742" x="6242050" y="3554413"/>
          <p14:tracePt t="18758" x="6375400" y="3554413"/>
          <p14:tracePt t="18775" x="6438900" y="3536950"/>
          <p14:tracePt t="18973" x="6446838" y="3536950"/>
          <p14:tracePt t="18983" x="6465888" y="3536950"/>
          <p14:tracePt t="18994" x="6500813" y="3536950"/>
          <p14:tracePt t="19008" x="6545263" y="3536950"/>
          <p14:tracePt t="19025" x="6705600" y="3536950"/>
          <p14:tracePt t="19042" x="6777038" y="3536950"/>
          <p14:tracePt t="19058" x="6884988" y="3536950"/>
          <p14:tracePt t="19075" x="6956425" y="3536950"/>
          <p14:tracePt t="19092" x="6973888" y="3536950"/>
          <p14:tracePt t="19108" x="7010400" y="3536950"/>
          <p14:tracePt t="19125" x="7027863" y="3536950"/>
          <p14:tracePt t="19142" x="7045325" y="3536950"/>
          <p14:tracePt t="19158" x="7054850" y="3536950"/>
          <p14:tracePt t="19175" x="7072313" y="3536950"/>
          <p14:tracePt t="19194" x="7081838" y="3536950"/>
          <p14:tracePt t="19233" x="7089775" y="3536950"/>
          <p14:tracePt t="19253" x="7099300" y="3536950"/>
          <p14:tracePt t="19263" x="7108825" y="3536950"/>
          <p14:tracePt t="19273" x="7116763" y="3536950"/>
          <p14:tracePt t="19283" x="7126288" y="3536950"/>
          <p14:tracePt t="19294" x="7134225" y="3536950"/>
          <p14:tracePt t="19543" x="7143750" y="3536950"/>
          <p14:tracePt t="19553" x="7170738" y="3536950"/>
          <p14:tracePt t="19564" x="7188200" y="3536950"/>
          <p14:tracePt t="19575" x="7215188" y="3536950"/>
          <p14:tracePt t="19592" x="7232650" y="3544888"/>
          <p14:tracePt t="19608" x="7277100" y="3554413"/>
          <p14:tracePt t="19625" x="7323138" y="3571875"/>
          <p14:tracePt t="19642" x="7340600" y="3581400"/>
          <p14:tracePt t="19658" x="7367588" y="3589338"/>
          <p14:tracePt t="19675" x="7385050" y="3598863"/>
          <p14:tracePt t="19692" x="7402513" y="3608388"/>
          <p14:tracePt t="19708" x="7419975" y="3616325"/>
          <p14:tracePt t="19725" x="7429500" y="3625850"/>
          <p14:tracePt t="19742" x="7439025" y="3625850"/>
          <p14:tracePt t="19758" x="7446963" y="3625850"/>
          <p14:tracePt t="19775" x="7466013" y="3625850"/>
          <p14:tracePt t="19808" x="7483475" y="3625850"/>
          <p14:tracePt t="19844" x="7491413" y="3625850"/>
          <p14:tracePt t="19864" x="7510463" y="3625850"/>
          <p14:tracePt t="19884" x="7518400" y="3625850"/>
          <p14:tracePt t="19894" x="7527925" y="3625850"/>
          <p14:tracePt t="19908" x="7537450" y="3625850"/>
          <p14:tracePt t="19925" x="7554913" y="3625850"/>
          <p14:tracePt t="19958" x="7572375" y="3625850"/>
          <p14:tracePt t="19975" x="7581900" y="3625850"/>
          <p14:tracePt t="20008" x="7589838" y="3625850"/>
          <p14:tracePt t="20364" x="7599363" y="3625850"/>
          <p14:tracePt t="20494" x="7589838" y="3625850"/>
          <p14:tracePt t="20504" x="7581900" y="3608388"/>
          <p14:tracePt t="20514" x="7554913" y="3608388"/>
          <p14:tracePt t="20525" x="7537450" y="3598863"/>
          <p14:tracePt t="20541" x="7510463" y="3589338"/>
          <p14:tracePt t="20558" x="7446963" y="3571875"/>
          <p14:tracePt t="20575" x="7402513" y="3562350"/>
          <p14:tracePt t="20591" x="7375525" y="3554413"/>
          <p14:tracePt t="20608" x="7340600" y="3554413"/>
          <p14:tracePt t="20625" x="7323138" y="3554413"/>
          <p14:tracePt t="20641" x="7313613" y="3544888"/>
          <p14:tracePt t="20658" x="7304088" y="3544888"/>
          <p14:tracePt t="20964" x="7296150" y="3544888"/>
          <p14:tracePt t="20975" x="7286625" y="3544888"/>
          <p14:tracePt t="20985" x="7269163" y="3544888"/>
          <p14:tracePt t="20995" x="7251700" y="3544888"/>
          <p14:tracePt t="21008" x="7224713" y="3544888"/>
          <p14:tracePt t="21025" x="7188200" y="3536950"/>
          <p14:tracePt t="21041" x="7170738" y="3536950"/>
          <p14:tracePt t="21058" x="7134225" y="3527425"/>
          <p14:tracePt t="21075" x="7116763" y="3517900"/>
          <p14:tracePt t="21091" x="7099300" y="3509963"/>
          <p14:tracePt t="21125" x="7089775" y="3509963"/>
          <p14:tracePt t="21495" x="7089775" y="3517900"/>
          <p14:tracePt t="21505" x="7089775" y="3536950"/>
          <p14:tracePt t="21515" x="7089775" y="3554413"/>
          <p14:tracePt t="21525" x="7089775" y="3571875"/>
          <p14:tracePt t="21541" x="7089775" y="3581400"/>
          <p14:tracePt t="21558" x="7089775" y="3598863"/>
          <p14:tracePt t="21595" x="7089775" y="3608388"/>
          <p14:tracePt t="21645" x="7081838" y="3616325"/>
          <p14:tracePt t="21655" x="7072313" y="3616325"/>
          <p14:tracePt t="21665" x="7054850" y="3616325"/>
          <p14:tracePt t="21675" x="7027863" y="3616325"/>
          <p14:tracePt t="21691" x="7010400" y="3616325"/>
          <p14:tracePt t="21708" x="6983413" y="3616325"/>
          <p14:tracePt t="21725" x="6946900" y="3598863"/>
          <p14:tracePt t="21741" x="6938963" y="3589338"/>
          <p14:tracePt t="21758" x="6911975" y="3581400"/>
          <p14:tracePt t="21775" x="6894513" y="3571875"/>
          <p14:tracePt t="21808" x="6884988" y="3562350"/>
          <p14:tracePt t="21865" x="6884988" y="3554413"/>
          <p14:tracePt t="21875" x="6875463" y="3554413"/>
          <p14:tracePt t="21895" x="6867525" y="3554413"/>
          <p14:tracePt t="21905" x="6858000" y="3554413"/>
          <p14:tracePt t="21915" x="6848475" y="3554413"/>
          <p14:tracePt t="21926" x="6840538" y="3554413"/>
          <p14:tracePt t="21941" x="6831013" y="3554413"/>
          <p14:tracePt t="21958" x="6813550" y="3554413"/>
          <p14:tracePt t="21975" x="6796088" y="3544888"/>
          <p14:tracePt t="21991" x="6786563" y="3544888"/>
          <p14:tracePt t="22008" x="6759575" y="3544888"/>
          <p14:tracePt t="22025" x="6724650" y="3536950"/>
          <p14:tracePt t="22041" x="6715125" y="3536950"/>
          <p14:tracePt t="22058" x="6697663" y="3527425"/>
          <p14:tracePt t="22075" x="6680200" y="3527425"/>
          <p14:tracePt t="22091" x="6670675" y="3527425"/>
          <p14:tracePt t="22108" x="6661150" y="3527425"/>
          <p14:tracePt t="22141" x="6653213" y="3527425"/>
          <p14:tracePt t="22395" x="6634163" y="3527425"/>
          <p14:tracePt t="22406" x="6616700" y="3527425"/>
          <p14:tracePt t="22415" x="6589713" y="3527425"/>
          <p14:tracePt t="22426" x="6562725" y="3527425"/>
          <p14:tracePt t="22441" x="6527800" y="3527425"/>
          <p14:tracePt t="22458" x="6438900" y="3509963"/>
          <p14:tracePt t="22475" x="6348413" y="3500438"/>
          <p14:tracePt t="22491" x="6313488" y="3500438"/>
          <p14:tracePt t="22508" x="6232525" y="3482975"/>
          <p14:tracePt t="22525" x="6188075" y="3473450"/>
          <p14:tracePt t="22541" x="6161088" y="3465513"/>
          <p14:tracePt t="22558" x="6126163" y="3465513"/>
          <p14:tracePt t="22575" x="6108700" y="3465513"/>
          <p14:tracePt t="22591" x="6072188" y="3465513"/>
          <p14:tracePt t="22608" x="6045200" y="3465513"/>
          <p14:tracePt t="22625" x="6027738" y="3465513"/>
          <p14:tracePt t="22641" x="6000750" y="3465513"/>
          <p14:tracePt t="22658" x="5983288" y="3465513"/>
          <p14:tracePt t="22675" x="5973763" y="3465513"/>
          <p14:tracePt t="22691" x="5965825" y="3465513"/>
          <p14:tracePt t="22708" x="5956300" y="3465513"/>
          <p14:tracePt t="22976" x="5938838" y="3465513"/>
          <p14:tracePt t="22986" x="5919788" y="3473450"/>
          <p14:tracePt t="22996" x="5894388" y="3482975"/>
          <p14:tracePt t="23008" x="5875338" y="3490913"/>
          <p14:tracePt t="23025" x="5848350" y="3500438"/>
          <p14:tracePt t="23041" x="5795963" y="3500438"/>
          <p14:tracePt t="23058" x="5741988" y="3509963"/>
          <p14:tracePt t="23075" x="5715000" y="3517900"/>
          <p14:tracePt t="23091" x="5670550" y="3527425"/>
          <p14:tracePt t="23108" x="5626100" y="3527425"/>
          <p14:tracePt t="23124" x="5608638" y="3527425"/>
          <p14:tracePt t="23141" x="5581650" y="3527425"/>
          <p14:tracePt t="23158" x="5554663" y="3527425"/>
          <p14:tracePt t="23174" x="5545138" y="3527425"/>
          <p14:tracePt t="23191" x="5527675" y="3527425"/>
          <p14:tracePt t="23208" x="5500688" y="3527425"/>
          <p14:tracePt t="23224" x="5491163" y="3527425"/>
          <p14:tracePt t="23241" x="5473700" y="3527425"/>
          <p14:tracePt t="23258" x="5429250" y="3527425"/>
          <p14:tracePt t="23274" x="5419725" y="3527425"/>
          <p14:tracePt t="23291" x="5394325" y="3527425"/>
          <p14:tracePt t="23308" x="5367338" y="3527425"/>
          <p14:tracePt t="23324" x="5357813" y="3527425"/>
          <p14:tracePt t="23341" x="5348288" y="3527425"/>
          <p14:tracePt t="23566" x="5330825" y="3527425"/>
          <p14:tracePt t="23577" x="5313363" y="3527425"/>
          <p14:tracePt t="23586" x="5295900" y="3527425"/>
          <p14:tracePt t="23596" x="5268913" y="3527425"/>
          <p14:tracePt t="23608" x="5251450" y="3527425"/>
          <p14:tracePt t="23624" x="5224463" y="3536950"/>
          <p14:tracePt t="23641" x="5180013" y="3536950"/>
          <p14:tracePt t="23658" x="5126038" y="3544888"/>
          <p14:tracePt t="23675" x="5108575" y="3544888"/>
          <p14:tracePt t="23691" x="5062538" y="3544888"/>
          <p14:tracePt t="23708" x="5037138" y="3544888"/>
          <p14:tracePt t="23724" x="5027613" y="3544888"/>
          <p14:tracePt t="23741" x="5000625" y="3544888"/>
          <p14:tracePt t="23758" x="4983163" y="3544888"/>
          <p14:tracePt t="23774" x="4973638" y="3544888"/>
          <p14:tracePt t="23791" x="4956175" y="3544888"/>
          <p14:tracePt t="23808" x="4946650" y="3554413"/>
          <p14:tracePt t="23841" x="4938713" y="3554413"/>
          <p14:tracePt t="23858" x="4929188" y="3554413"/>
          <p14:tracePt t="24117" x="4911725" y="3554413"/>
          <p14:tracePt t="24127" x="4884738" y="3554413"/>
          <p14:tracePt t="24137" x="4867275" y="3554413"/>
          <p14:tracePt t="24147" x="4840288" y="3554413"/>
          <p14:tracePt t="24158" x="4803775" y="3554413"/>
          <p14:tracePt t="24174" x="4776788" y="3554413"/>
          <p14:tracePt t="24191" x="4724400" y="3554413"/>
          <p14:tracePt t="24208" x="4687888" y="3554413"/>
          <p14:tracePt t="24224" x="4670425" y="3554413"/>
          <p14:tracePt t="24241" x="4643438" y="3544888"/>
          <p14:tracePt t="24258" x="4625975" y="3536950"/>
          <p14:tracePt t="24274" x="4616450" y="3536950"/>
          <p14:tracePt t="24291" x="4598988" y="3536950"/>
          <p14:tracePt t="24337" x="4589463" y="3536950"/>
          <p14:tracePt t="24377" x="4581525" y="3536950"/>
          <p14:tracePt t="24397" x="4572000" y="3536950"/>
          <p14:tracePt t="24427" x="4562475" y="3536950"/>
          <p14:tracePt t="24447" x="4554538" y="3536950"/>
          <p14:tracePt t="24487" x="4545013" y="3536950"/>
          <p14:tracePt t="24567" x="4554538" y="3536950"/>
          <p14:tracePt t="24577" x="4608513" y="3554413"/>
          <p14:tracePt t="24587" x="4732338" y="3581400"/>
          <p14:tracePt t="24597" x="4919663" y="3616325"/>
          <p14:tracePt t="24608" x="5224463" y="3660775"/>
          <p14:tracePt t="24624" x="5500688" y="3697288"/>
          <p14:tracePt t="24641" x="5946775" y="3724275"/>
          <p14:tracePt t="24658" x="6215063" y="3724275"/>
          <p14:tracePt t="24674" x="6323013" y="3724275"/>
          <p14:tracePt t="24691" x="6456363" y="3724275"/>
          <p14:tracePt t="24708" x="6537325" y="3697288"/>
          <p14:tracePt t="24724" x="6554788" y="3687763"/>
          <p14:tracePt t="24897" x="6562725" y="3687763"/>
          <p14:tracePt t="24907" x="6599238" y="3687763"/>
          <p14:tracePt t="24917" x="6670675" y="3687763"/>
          <p14:tracePt t="24927" x="6786563" y="3687763"/>
          <p14:tracePt t="24941" x="6919913" y="3697288"/>
          <p14:tracePt t="24958" x="7188200" y="3724275"/>
          <p14:tracePt t="24974" x="7296150" y="3741738"/>
          <p14:tracePt t="24991" x="7419975" y="3759200"/>
          <p14:tracePt t="25008" x="7500938" y="3776663"/>
          <p14:tracePt t="25024" x="7527925" y="3786188"/>
          <p14:tracePt t="25041" x="7545388" y="3786188"/>
          <p14:tracePt t="25058" x="7562850" y="3786188"/>
          <p14:tracePt t="25178" x="7562850" y="3795713"/>
          <p14:tracePt t="25187" x="7572375" y="3795713"/>
          <p14:tracePt t="25208" x="7581900" y="3795713"/>
          <p14:tracePt t="25217" x="7589838" y="3803650"/>
          <p14:tracePt t="25227" x="7599363" y="3803650"/>
          <p14:tracePt t="25241" x="7616825" y="3803650"/>
          <p14:tracePt t="25257" x="7634288" y="3813175"/>
          <p14:tracePt t="25291" x="7643813" y="3813175"/>
          <p14:tracePt t="25338" x="7643813" y="3822700"/>
          <p14:tracePt t="25378" x="7616825" y="3822700"/>
          <p14:tracePt t="25387" x="7589838" y="3822700"/>
          <p14:tracePt t="25398" x="7545388" y="3830638"/>
          <p14:tracePt t="25408" x="7500938" y="3830638"/>
          <p14:tracePt t="25424" x="7456488" y="3830638"/>
          <p14:tracePt t="25441" x="7385050" y="3830638"/>
          <p14:tracePt t="25457" x="7340600" y="3830638"/>
          <p14:tracePt t="25474" x="7313613" y="3830638"/>
          <p14:tracePt t="25491" x="7259638" y="3830638"/>
          <p14:tracePt t="25507" x="7215188" y="3830638"/>
          <p14:tracePt t="25524" x="7197725" y="3830638"/>
          <p14:tracePt t="25541" x="7153275" y="3830638"/>
          <p14:tracePt t="25558" x="7126288" y="3830638"/>
          <p14:tracePt t="25574" x="7116763" y="3830638"/>
          <p14:tracePt t="25591" x="7089775" y="3830638"/>
          <p14:tracePt t="25607" x="7072313" y="3830638"/>
          <p14:tracePt t="25624" x="7054850" y="3830638"/>
          <p14:tracePt t="25641" x="7037388" y="3830638"/>
          <p14:tracePt t="25657" x="7027863" y="3830638"/>
          <p14:tracePt t="25674" x="7018338" y="3830638"/>
          <p14:tracePt t="25718" x="7010400" y="3830638"/>
          <p14:tracePt t="25748" x="7000875" y="3830638"/>
          <p14:tracePt t="25759" x="6991350" y="3830638"/>
          <p14:tracePt t="25768" x="6983413" y="3830638"/>
          <p14:tracePt t="25778" x="6965950" y="3830638"/>
          <p14:tracePt t="25791" x="6956425" y="3830638"/>
          <p14:tracePt t="25808" x="6929438" y="3830638"/>
          <p14:tracePt t="25824" x="6919913" y="3830638"/>
          <p14:tracePt t="25841" x="6894513" y="3830638"/>
          <p14:tracePt t="25858" x="6884988" y="3830638"/>
          <p14:tracePt t="25874" x="6867525" y="3830638"/>
          <p14:tracePt t="25891" x="6848475" y="3830638"/>
          <p14:tracePt t="25908" x="6823075" y="3830638"/>
          <p14:tracePt t="25924" x="6813550" y="3830638"/>
          <p14:tracePt t="25941" x="6786563" y="3830638"/>
          <p14:tracePt t="25958" x="6769100" y="3830638"/>
          <p14:tracePt t="25974" x="6751638" y="3830638"/>
          <p14:tracePt t="25991" x="6724650" y="3822700"/>
          <p14:tracePt t="26008" x="6697663" y="3813175"/>
          <p14:tracePt t="26024" x="6680200" y="3813175"/>
          <p14:tracePt t="26041" x="6661150" y="3803650"/>
          <p14:tracePt t="26058" x="6626225" y="3803650"/>
          <p14:tracePt t="26074" x="6616700" y="3803650"/>
          <p14:tracePt t="26091" x="6589713" y="3795713"/>
          <p14:tracePt t="26108" x="6572250" y="3795713"/>
          <p14:tracePt t="26124" x="6554788" y="3795713"/>
          <p14:tracePt t="26141" x="6537325" y="3795713"/>
          <p14:tracePt t="26158" x="6527800" y="3795713"/>
          <p14:tracePt t="26174" x="6510338" y="3795713"/>
          <p14:tracePt t="26191" x="6500813" y="3795713"/>
          <p14:tracePt t="26208" x="6491288" y="3795713"/>
          <p14:tracePt t="26248" x="6483350" y="3795713"/>
          <p14:tracePt t="26338" x="6473825" y="3795713"/>
          <p14:tracePt t="26919" x="6491288" y="3795713"/>
          <p14:tracePt t="26929" x="6527800" y="3803650"/>
          <p14:tracePt t="26939" x="6589713" y="3822700"/>
          <p14:tracePt t="26949" x="6688138" y="3848100"/>
          <p14:tracePt t="26959" x="6804025" y="3867150"/>
          <p14:tracePt t="26974" x="6965950" y="3902075"/>
          <p14:tracePt t="26991" x="7277100" y="3938588"/>
          <p14:tracePt t="27007" x="7439025" y="3956050"/>
          <p14:tracePt t="27024" x="7661275" y="3965575"/>
          <p14:tracePt t="27041" x="7831138" y="3965575"/>
          <p14:tracePt t="27057" x="7885113" y="3965575"/>
          <p14:tracePt t="27074" x="8001000" y="3965575"/>
          <p14:tracePt t="27091" x="8054975" y="3965575"/>
          <p14:tracePt t="27107" x="8062913" y="3965575"/>
          <p14:tracePt t="27124" x="8081963" y="3965575"/>
          <p14:tracePt t="27319" x="8072438" y="3965575"/>
          <p14:tracePt t="27329" x="8062913" y="3965575"/>
          <p14:tracePt t="27339" x="8045450" y="3973513"/>
          <p14:tracePt t="27349" x="8018463" y="3973513"/>
          <p14:tracePt t="27360" x="7991475" y="3983038"/>
          <p14:tracePt t="27374" x="7966075" y="3983038"/>
          <p14:tracePt t="27391" x="7912100" y="3983038"/>
          <p14:tracePt t="27407" x="7885113" y="3983038"/>
          <p14:tracePt t="27424" x="7840663" y="3983038"/>
          <p14:tracePt t="27441" x="7796213" y="3983038"/>
          <p14:tracePt t="27457" x="7777163" y="3983038"/>
          <p14:tracePt t="27474" x="7751763" y="3973513"/>
          <p14:tracePt t="27491" x="7732713" y="3973513"/>
          <p14:tracePt t="27507" x="7724775" y="3965575"/>
          <p14:tracePt t="27524" x="7715250" y="3965575"/>
          <p14:tracePt t="27839" x="7697788" y="3965575"/>
          <p14:tracePt t="27849" x="7670800" y="3956050"/>
          <p14:tracePt t="27860" x="7634288" y="3946525"/>
          <p14:tracePt t="27874" x="7572375" y="3938588"/>
          <p14:tracePt t="27890" x="7402513" y="3911600"/>
          <p14:tracePt t="27907" x="7313613" y="3902075"/>
          <p14:tracePt t="27924" x="7143750" y="3894138"/>
          <p14:tracePt t="27940" x="7027863" y="3884613"/>
          <p14:tracePt t="27957" x="6991350" y="3884613"/>
          <p14:tracePt t="27974" x="6929438" y="3884613"/>
          <p14:tracePt t="27991" x="6884988" y="3884613"/>
          <p14:tracePt t="28007" x="6858000" y="3884613"/>
          <p14:tracePt t="28024" x="6831013" y="3894138"/>
          <p14:tracePt t="28040" x="6796088" y="3902075"/>
          <p14:tracePt t="28057" x="6786563" y="3911600"/>
          <p14:tracePt t="28074" x="6751638" y="3919538"/>
          <p14:tracePt t="28091" x="6724650" y="3929063"/>
          <p14:tracePt t="28107" x="6715125" y="3929063"/>
          <p14:tracePt t="28124" x="6680200" y="3946525"/>
          <p14:tracePt t="28140" x="6643688" y="3956050"/>
          <p14:tracePt t="28157" x="6616700" y="3965575"/>
          <p14:tracePt t="28174" x="6581775" y="3973513"/>
          <p14:tracePt t="28191" x="6545263" y="3983038"/>
          <p14:tracePt t="28207" x="6527800" y="3990975"/>
          <p14:tracePt t="28224" x="6491288" y="4000500"/>
          <p14:tracePt t="28240" x="6456363" y="4010025"/>
          <p14:tracePt t="28257" x="6446838" y="4010025"/>
          <p14:tracePt t="28259" x="6429375" y="4017963"/>
          <p14:tracePt t="28274" x="6419850" y="4017963"/>
          <p14:tracePt t="28290" x="6402388" y="4017963"/>
          <p14:tracePt t="28324" x="6394450" y="4017963"/>
          <p14:tracePt t="28440" x="6402388" y="4027488"/>
          <p14:tracePt t="28450" x="6429375" y="4044950"/>
          <p14:tracePt t="28460" x="6465888" y="4054475"/>
          <p14:tracePt t="28474" x="6500813" y="4081463"/>
          <p14:tracePt t="28490" x="6599238" y="4125913"/>
          <p14:tracePt t="28507" x="6634163" y="4143375"/>
          <p14:tracePt t="28524" x="6680200" y="4152900"/>
          <p14:tracePt t="28540" x="6697663" y="4152900"/>
          <p14:tracePt t="28574" x="6697663" y="4160838"/>
          <p14:tracePt t="28620" x="6705600" y="4160838"/>
          <p14:tracePt t="28650" x="6724650" y="4160838"/>
          <p14:tracePt t="28660" x="6742113" y="4160838"/>
          <p14:tracePt t="28670" x="6759575" y="4152900"/>
          <p14:tracePt t="28680" x="6777038" y="4152900"/>
          <p14:tracePt t="28690" x="6804025" y="4133850"/>
          <p14:tracePt t="28707" x="6831013" y="4125913"/>
          <p14:tracePt t="28724" x="6884988" y="4108450"/>
          <p14:tracePt t="28740" x="6902450" y="4098925"/>
          <p14:tracePt t="28757" x="6919913" y="4098925"/>
          <p14:tracePt t="28760" x="6929438" y="4089400"/>
          <p14:tracePt t="28774" x="6938963" y="4081463"/>
          <p14:tracePt t="28790" x="6956425" y="4071938"/>
          <p14:tracePt t="28807" x="6965950" y="4062413"/>
          <p14:tracePt t="28824" x="6983413" y="4054475"/>
          <p14:tracePt t="28840" x="6991350" y="4044950"/>
          <p14:tracePt t="28874" x="7000875" y="4044950"/>
          <p14:tracePt t="29220" x="7010400" y="4044950"/>
          <p14:tracePt t="29250" x="7018338" y="4044950"/>
          <p14:tracePt t="29270" x="7027863" y="4054475"/>
          <p14:tracePt t="29290" x="7037388" y="4054475"/>
          <p14:tracePt t="29320" x="7037388" y="4062413"/>
          <p14:tracePt t="29440" x="7027863" y="4062413"/>
          <p14:tracePt t="29450" x="7018338" y="4062413"/>
          <p14:tracePt t="29460" x="7000875" y="4062413"/>
          <p14:tracePt t="29474" x="6983413" y="4062413"/>
          <p14:tracePt t="29490" x="6956425" y="4062413"/>
          <p14:tracePt t="29507" x="6938963" y="4062413"/>
          <p14:tracePt t="29524" x="6911975" y="4062413"/>
          <p14:tracePt t="29540" x="6884988" y="4062413"/>
          <p14:tracePt t="29557" x="6875463" y="4054475"/>
          <p14:tracePt t="29574" x="6848475" y="4054475"/>
          <p14:tracePt t="29590" x="6831013" y="4054475"/>
          <p14:tracePt t="29607" x="6823075" y="4054475"/>
          <p14:tracePt t="29624" x="6796088" y="4054475"/>
          <p14:tracePt t="29640" x="6777038" y="4054475"/>
          <p14:tracePt t="29657" x="6759575" y="4054475"/>
          <p14:tracePt t="29674" x="6742113" y="4054475"/>
          <p14:tracePt t="29690" x="6705600" y="4054475"/>
          <p14:tracePt t="29707" x="6697663" y="4054475"/>
          <p14:tracePt t="29724" x="6680200" y="4054475"/>
          <p14:tracePt t="29740" x="6661150" y="4054475"/>
          <p14:tracePt t="29774" x="6653213" y="4054475"/>
          <p14:tracePt t="30191" x="6634163" y="4054475"/>
          <p14:tracePt t="30201" x="6616700" y="4054475"/>
          <p14:tracePt t="30211" x="6589713" y="4054475"/>
          <p14:tracePt t="30224" x="6545263" y="4054475"/>
          <p14:tracePt t="30240" x="6429375" y="4054475"/>
          <p14:tracePt t="30257" x="6367463" y="4054475"/>
          <p14:tracePt t="30274" x="6232525" y="4054475"/>
          <p14:tracePt t="30291" x="6126163" y="4054475"/>
          <p14:tracePt t="30307" x="6089650" y="4054475"/>
          <p14:tracePt t="30323" x="6027738" y="4054475"/>
          <p14:tracePt t="30340" x="5991225" y="4054475"/>
          <p14:tracePt t="30357" x="5973763" y="4054475"/>
          <p14:tracePt t="30374" x="5946775" y="4054475"/>
          <p14:tracePt t="30390" x="5919788" y="4054475"/>
          <p14:tracePt t="30407" x="5911850" y="4054475"/>
          <p14:tracePt t="30424" x="5884863" y="4054475"/>
          <p14:tracePt t="30440" x="5867400" y="4054475"/>
          <p14:tracePt t="30457" x="5857875" y="4054475"/>
          <p14:tracePt t="30474" x="5830888" y="4062413"/>
          <p14:tracePt t="30490" x="5822950" y="4062413"/>
          <p14:tracePt t="30507" x="5813425" y="4062413"/>
          <p14:tracePt t="30524" x="5813425" y="4071938"/>
          <p14:tracePt t="30741" x="5803900" y="4071938"/>
          <p14:tracePt t="30751" x="5795963" y="4071938"/>
          <p14:tracePt t="30761" x="5786438" y="4071938"/>
          <p14:tracePt t="30773" x="5768975" y="4071938"/>
          <p14:tracePt t="30790" x="5751513" y="4071938"/>
          <p14:tracePt t="30807" x="5732463" y="4071938"/>
          <p14:tracePt t="30823" x="5697538" y="4071938"/>
          <p14:tracePt t="30840" x="5688013" y="4071938"/>
          <p14:tracePt t="30857" x="5661025" y="4071938"/>
          <p14:tracePt t="30874" x="5634038" y="4071938"/>
          <p14:tracePt t="30890" x="5626100" y="4071938"/>
          <p14:tracePt t="30907" x="5608638" y="4071938"/>
          <p14:tracePt t="30924" x="5599113" y="4071938"/>
          <p14:tracePt t="30940" x="5589588" y="4071938"/>
          <p14:tracePt t="30981" x="5581650" y="4071938"/>
          <p14:tracePt t="31071" x="5572125" y="4071938"/>
          <p14:tracePt t="31081" x="5562600" y="4071938"/>
          <p14:tracePt t="31092" x="5554663" y="4071938"/>
          <p14:tracePt t="31111" x="5545138" y="4071938"/>
          <p14:tracePt t="31123" x="5537200" y="4071938"/>
          <p14:tracePt t="31140" x="5527675" y="4071938"/>
          <p14:tracePt t="31157" x="5518150" y="4071938"/>
          <p14:tracePt t="31391" x="5510213" y="4071938"/>
          <p14:tracePt t="31401" x="5491163" y="4071938"/>
          <p14:tracePt t="31411" x="5465763" y="4071938"/>
          <p14:tracePt t="31423" x="5438775" y="4071938"/>
          <p14:tracePt t="31440" x="5402263" y="4071938"/>
          <p14:tracePt t="31457" x="5340350" y="4071938"/>
          <p14:tracePt t="31473" x="5286375" y="4071938"/>
          <p14:tracePt t="31490" x="5259388" y="4071938"/>
          <p14:tracePt t="31507" x="5214938" y="4062413"/>
          <p14:tracePt t="31523" x="5180013" y="4062413"/>
          <p14:tracePt t="31540" x="5170488" y="4054475"/>
          <p14:tracePt t="31557" x="5133975" y="4054475"/>
          <p14:tracePt t="31573" x="5116513" y="4044950"/>
          <p14:tracePt t="31590" x="5099050" y="4044950"/>
          <p14:tracePt t="31607" x="5089525" y="4044950"/>
          <p14:tracePt t="31932" x="5081588" y="4044950"/>
          <p14:tracePt t="31942" x="5062538" y="4044950"/>
          <p14:tracePt t="31952" x="5054600" y="4044950"/>
          <p14:tracePt t="31962" x="5037138" y="4044950"/>
          <p14:tracePt t="31973" x="5018088" y="4044950"/>
          <p14:tracePt t="31990" x="5000625" y="4044950"/>
          <p14:tracePt t="32007" x="4965700" y="4044950"/>
          <p14:tracePt t="32023" x="4946650" y="4044950"/>
          <p14:tracePt t="32040" x="4929188" y="4044950"/>
          <p14:tracePt t="32057" x="4911725" y="4044950"/>
          <p14:tracePt t="32073" x="4902200" y="4044950"/>
          <p14:tracePt t="32090" x="4894263" y="4044950"/>
          <p14:tracePt t="32107" x="4875213" y="4044950"/>
          <p14:tracePt t="32123" x="4857750" y="4044950"/>
          <p14:tracePt t="32140" x="4840288" y="4054475"/>
          <p14:tracePt t="32157" x="4822825" y="4054475"/>
          <p14:tracePt t="32173" x="4795838" y="4062413"/>
          <p14:tracePt t="32190" x="4786313" y="4062413"/>
          <p14:tracePt t="32207" x="4759325" y="4062413"/>
          <p14:tracePt t="32223" x="4732338" y="4062413"/>
          <p14:tracePt t="32240" x="4724400" y="4062413"/>
          <p14:tracePt t="32257" x="4705350" y="4062413"/>
          <p14:tracePt t="32273" x="4687888" y="4062413"/>
          <p14:tracePt t="32290" x="4679950" y="4062413"/>
          <p14:tracePt t="32307" x="4670425" y="4062413"/>
          <p14:tracePt t="32323" x="4652963" y="4062413"/>
          <p14:tracePt t="32340" x="4652963" y="4071938"/>
          <p14:tracePt t="32357" x="4643438" y="4071938"/>
          <p14:tracePt t="32602" x="4679950" y="4071938"/>
          <p14:tracePt t="32612" x="4759325" y="4071938"/>
          <p14:tracePt t="32622" x="4902200" y="4071938"/>
          <p14:tracePt t="32632" x="5153025" y="4071938"/>
          <p14:tracePt t="32643" x="5491163" y="4062413"/>
          <p14:tracePt t="32657" x="5795963" y="4037013"/>
          <p14:tracePt t="32674" x="6323013" y="3990975"/>
          <p14:tracePt t="32690" x="6500813" y="3965575"/>
          <p14:tracePt t="32706" x="6751638" y="3946525"/>
          <p14:tracePt t="32723" x="6929438" y="3938588"/>
          <p14:tracePt t="32740" x="7000875" y="3938588"/>
          <p14:tracePt t="32757" x="7099300" y="3938588"/>
          <p14:tracePt t="32773" x="7161213" y="3946525"/>
          <p14:tracePt t="32790" x="7197725" y="3956050"/>
          <p14:tracePt t="32807" x="7251700" y="3983038"/>
          <p14:tracePt t="32823" x="7296150" y="4000500"/>
          <p14:tracePt t="32840" x="7323138" y="4010025"/>
          <p14:tracePt t="32857" x="7348538" y="4037013"/>
          <p14:tracePt t="32873" x="7367588" y="4044950"/>
          <p14:tracePt t="32890" x="7375525" y="4054475"/>
          <p14:tracePt t="32907" x="7385050" y="4062413"/>
          <p14:tracePt t="32923" x="7394575" y="4062413"/>
          <p14:tracePt t="32957" x="7394575" y="4071938"/>
          <p14:tracePt t="32973" x="7394575" y="4081463"/>
          <p14:tracePt t="32990" x="7394575" y="4089400"/>
          <p14:tracePt t="33007" x="7394575" y="4108450"/>
          <p14:tracePt t="33023" x="7394575" y="4125913"/>
          <p14:tracePt t="33040" x="7394575" y="4133850"/>
          <p14:tracePt t="33057" x="7385050" y="4152900"/>
          <p14:tracePt t="33073" x="7367588" y="4170363"/>
          <p14:tracePt t="33090" x="7358063" y="4179888"/>
          <p14:tracePt t="33107" x="7340600" y="4187825"/>
          <p14:tracePt t="33123" x="7331075" y="4197350"/>
          <p14:tracePt t="33157" x="7323138" y="4205288"/>
          <p14:tracePt t="33473" x="7323138" y="4214813"/>
          <p14:tracePt t="33483" x="7331075" y="4214813"/>
          <p14:tracePt t="33493" x="7348538" y="4232275"/>
          <p14:tracePt t="33507" x="7358063" y="4241800"/>
          <p14:tracePt t="33523" x="7385050" y="4268788"/>
          <p14:tracePt t="33540" x="7394575" y="4276725"/>
          <p14:tracePt t="33557" x="7402513" y="4295775"/>
          <p14:tracePt t="33573" x="7412038" y="4303713"/>
          <p14:tracePt t="33606" x="7412038" y="4313238"/>
          <p14:tracePt t="33633" x="7412038" y="4322763"/>
          <p14:tracePt t="33643" x="7402513" y="4330700"/>
          <p14:tracePt t="33656" x="7385050" y="4330700"/>
          <p14:tracePt t="33673" x="7340600" y="4340225"/>
          <p14:tracePt t="33690" x="7323138" y="4340225"/>
          <p14:tracePt t="33707" x="7277100" y="4340225"/>
          <p14:tracePt t="33723" x="7232650" y="4340225"/>
          <p14:tracePt t="33740" x="7215188" y="4340225"/>
          <p14:tracePt t="33757" x="7170738" y="4340225"/>
          <p14:tracePt t="33773" x="7126288" y="4340225"/>
          <p14:tracePt t="33790" x="7108825" y="4340225"/>
          <p14:tracePt t="33806" x="7062788" y="4330700"/>
          <p14:tracePt t="33823" x="7037388" y="4330700"/>
          <p14:tracePt t="33840" x="7027863" y="4330700"/>
          <p14:tracePt t="33856" x="7010400" y="4330700"/>
          <p14:tracePt t="33873" x="6991350" y="4330700"/>
          <p14:tracePt t="33890" x="6983413" y="4330700"/>
          <p14:tracePt t="33907" x="6973888" y="4330700"/>
          <p14:tracePt t="34193" x="6956425" y="4330700"/>
          <p14:tracePt t="34203" x="6929438" y="4330700"/>
          <p14:tracePt t="34213" x="6911975" y="4330700"/>
          <p14:tracePt t="34224" x="6875463" y="4330700"/>
          <p14:tracePt t="34240" x="6848475" y="4330700"/>
          <p14:tracePt t="34256" x="6769100" y="4313238"/>
          <p14:tracePt t="34273" x="6715125" y="4303713"/>
          <p14:tracePt t="34290" x="6688138" y="4295775"/>
          <p14:tracePt t="34306" x="6643688" y="4276725"/>
          <p14:tracePt t="34323" x="6616700" y="4268788"/>
          <p14:tracePt t="34340" x="6608763" y="4268788"/>
          <p14:tracePt t="34356" x="6589713" y="4259263"/>
          <p14:tracePt t="34393" x="6581775" y="4259263"/>
          <p14:tracePt t="34453" x="6572250" y="4259263"/>
          <p14:tracePt t="34744" x="6562725" y="4259263"/>
          <p14:tracePt t="34754" x="6554788" y="4259263"/>
          <p14:tracePt t="34764" x="6537325" y="4259263"/>
          <p14:tracePt t="34775" x="6527800" y="4268788"/>
          <p14:tracePt t="34790" x="6510338" y="4268788"/>
          <p14:tracePt t="34806" x="6473825" y="4295775"/>
          <p14:tracePt t="34823" x="6438900" y="4322763"/>
          <p14:tracePt t="34840" x="6419850" y="4322763"/>
          <p14:tracePt t="34856" x="6394450" y="4340225"/>
          <p14:tracePt t="34873" x="6357938" y="4357688"/>
          <p14:tracePt t="34890" x="6348413" y="4367213"/>
          <p14:tracePt t="34906" x="6323013" y="4367213"/>
          <p14:tracePt t="34923" x="6303963" y="4367213"/>
          <p14:tracePt t="34940" x="6296025" y="4367213"/>
          <p14:tracePt t="34956" x="6276975" y="4367213"/>
          <p14:tracePt t="34973" x="6259513" y="4367213"/>
          <p14:tracePt t="34990" x="6251575" y="4367213"/>
          <p14:tracePt t="35006" x="6242050" y="4367213"/>
          <p14:tracePt t="35044" x="6232525" y="4367213"/>
          <p14:tracePt t="35056" x="6224588" y="4367213"/>
          <p14:tracePt t="35084" x="6215063" y="4367213"/>
          <p14:tracePt t="35094" x="6205538" y="4367213"/>
          <p14:tracePt t="35114" x="6197600" y="4367213"/>
          <p14:tracePt t="35124" x="6188075" y="4367213"/>
          <p14:tracePt t="35144" x="6180138" y="4367213"/>
          <p14:tracePt t="35156" x="6170613" y="4367213"/>
          <p14:tracePt t="35173" x="6161088" y="4367213"/>
          <p14:tracePt t="35454" x="6153150" y="4367213"/>
          <p14:tracePt t="35464" x="6134100" y="4367213"/>
          <p14:tracePt t="35475" x="6108700" y="4367213"/>
          <p14:tracePt t="35489" x="6089650" y="4367213"/>
          <p14:tracePt t="35506" x="6054725" y="4367213"/>
          <p14:tracePt t="35523" x="6037263" y="4367213"/>
          <p14:tracePt t="35540" x="6000750" y="4367213"/>
          <p14:tracePt t="35556" x="5946775" y="4367213"/>
          <p14:tracePt t="35573" x="5929313" y="4367213"/>
          <p14:tracePt t="35590" x="5902325" y="4367213"/>
          <p14:tracePt t="35606" x="5867400" y="4357688"/>
          <p14:tracePt t="35640" x="5848350" y="4357688"/>
          <p14:tracePt t="35656" x="5830888" y="4357688"/>
          <p14:tracePt t="35673" x="5822950" y="4357688"/>
          <p14:tracePt t="35689" x="5813425" y="4357688"/>
          <p14:tracePt t="35706" x="5795963" y="4357688"/>
          <p14:tracePt t="35723" x="5786438" y="4357688"/>
          <p14:tracePt t="35740" x="5759450" y="4357688"/>
          <p14:tracePt t="35756" x="5751513" y="4357688"/>
          <p14:tracePt t="35773" x="5732463" y="4357688"/>
          <p14:tracePt t="35775" x="5724525" y="4357688"/>
          <p14:tracePt t="35790" x="5715000" y="4357688"/>
          <p14:tracePt t="35806" x="5697538" y="4357688"/>
          <p14:tracePt t="35823" x="5688013" y="4357688"/>
          <p14:tracePt t="35839" x="5661025" y="4357688"/>
          <p14:tracePt t="35856" x="5634038" y="4348163"/>
          <p14:tracePt t="35873" x="5626100" y="4348163"/>
          <p14:tracePt t="35890" x="5608638" y="4348163"/>
          <p14:tracePt t="35906" x="5581650" y="4330700"/>
          <p14:tracePt t="35923" x="5572125" y="4330700"/>
          <p14:tracePt t="35939" x="5545138" y="4322763"/>
          <p14:tracePt t="35956" x="5527675" y="4313238"/>
          <p14:tracePt t="35973" x="5518150" y="4313238"/>
          <p14:tracePt t="35990" x="5510213" y="4303713"/>
          <p14:tracePt t="36264" x="5500688" y="4303713"/>
          <p14:tracePt t="36275" x="5473700" y="4303713"/>
          <p14:tracePt t="36285" x="5456238" y="4303713"/>
          <p14:tracePt t="36295" x="5438775" y="4303713"/>
          <p14:tracePt t="36306" x="5419725" y="4303713"/>
          <p14:tracePt t="36323" x="5411788" y="4303713"/>
          <p14:tracePt t="36339" x="5375275" y="4303713"/>
          <p14:tracePt t="36356" x="5348288" y="4303713"/>
          <p14:tracePt t="36373" x="5340350" y="4303713"/>
          <p14:tracePt t="36389" x="5322888" y="4303713"/>
          <p14:tracePt t="36406" x="5303838" y="4303713"/>
          <p14:tracePt t="36439" x="5295900" y="4303713"/>
          <p14:tracePt t="36495" x="5286375" y="4303713"/>
          <p14:tracePt t="36535" x="5276850" y="4303713"/>
          <p14:tracePt t="36565" x="5268913" y="4303713"/>
          <p14:tracePt t="36605" x="5259388" y="4303713"/>
          <p14:tracePt t="36635" x="5251450" y="4303713"/>
          <p14:tracePt t="36655" x="5241925" y="4303713"/>
          <p14:tracePt t="36695" x="5232400" y="4303713"/>
          <p14:tracePt t="36715" x="5224463" y="4303713"/>
          <p14:tracePt t="36735" x="5214938" y="4303713"/>
          <p14:tracePt t="36765" x="5205413" y="4303713"/>
          <p14:tracePt t="36795" x="5197475" y="4303713"/>
          <p14:tracePt t="36805" x="5187950" y="4303713"/>
          <p14:tracePt t="36825" x="5180013" y="4303713"/>
          <p14:tracePt t="36835" x="5170488" y="4303713"/>
          <p14:tracePt t="36845" x="5160963" y="4303713"/>
          <p14:tracePt t="36856" x="5153025" y="4303713"/>
          <p14:tracePt t="36873" x="5143500" y="4303713"/>
          <p14:tracePt t="36889" x="5126038" y="4303713"/>
          <p14:tracePt t="36906" x="5116513" y="4295775"/>
          <p14:tracePt t="36923" x="5108575" y="4295775"/>
          <p14:tracePt t="36939" x="5099050" y="4295775"/>
          <p14:tracePt t="36956" x="5089525" y="4295775"/>
          <p14:tracePt t="39863" x="5099050" y="4295775"/>
          <p14:tracePt t="39873" x="5143500" y="4295775"/>
          <p14:tracePt t="39883" x="5251450" y="4286250"/>
          <p14:tracePt t="39893" x="5446713" y="4286250"/>
          <p14:tracePt t="39906" x="5741988" y="4286250"/>
          <p14:tracePt t="39923" x="6348413" y="4286250"/>
          <p14:tracePt t="39939" x="6616700" y="4286250"/>
          <p14:tracePt t="39956" x="7072313" y="4232275"/>
          <p14:tracePt t="39973" x="7419975" y="4187825"/>
          <p14:tracePt t="39989" x="7562850" y="4152900"/>
          <p14:tracePt t="40006" x="7732713" y="4098925"/>
          <p14:tracePt t="40023" x="7796213" y="4081463"/>
          <p14:tracePt t="40039" x="7867650" y="4054475"/>
          <p14:tracePt t="40056" x="7885113" y="4044950"/>
          <p14:tracePt t="40073" x="7902575" y="4044950"/>
          <p14:tracePt t="40233" x="7894638" y="4044950"/>
          <p14:tracePt t="40244" x="7867650" y="4044950"/>
          <p14:tracePt t="40253" x="7840663" y="4044950"/>
          <p14:tracePt t="40263" x="7804150" y="4044950"/>
          <p14:tracePt t="40274" x="7751763" y="4044950"/>
          <p14:tracePt t="40289" x="7688263" y="4044950"/>
          <p14:tracePt t="40306" x="7527925" y="4062413"/>
          <p14:tracePt t="40322" x="7446963" y="4081463"/>
          <p14:tracePt t="40339" x="7251700" y="4152900"/>
          <p14:tracePt t="40356" x="7072313" y="4214813"/>
          <p14:tracePt t="40373" x="6946900" y="4259263"/>
          <p14:tracePt t="40389" x="6894513" y="4276725"/>
          <p14:tracePt t="40406" x="6840538" y="4295775"/>
          <p14:tracePt t="40422" x="6823075" y="4295775"/>
          <p14:tracePt t="40439" x="6796088" y="4295775"/>
          <p14:tracePt t="40456" x="6786563" y="4295775"/>
          <p14:tracePt t="40472" x="6777038" y="4295775"/>
          <p14:tracePt t="40506" x="6769100" y="4295775"/>
          <p14:tracePt t="56057" x="6537325" y="4465638"/>
          <p14:tracePt t="56067" x="6180138" y="4660900"/>
          <p14:tracePt t="56077" x="5822950" y="4848225"/>
          <p14:tracePt t="56087" x="5527675" y="4973638"/>
          <p14:tracePt t="56104" x="5232400" y="5072063"/>
          <p14:tracePt t="56120" x="4857750" y="5133975"/>
          <p14:tracePt t="56137" x="4643438" y="5143500"/>
          <p14:tracePt t="56154" x="4589463" y="5143500"/>
          <p14:tracePt t="56170" x="4527550" y="5133975"/>
          <p14:tracePt t="56187" x="4518025" y="5126038"/>
          <p14:tracePt t="56247" x="4527550" y="5126038"/>
          <p14:tracePt t="56257" x="4562475" y="5133975"/>
          <p14:tracePt t="56268" x="4625975" y="5170488"/>
          <p14:tracePt t="56277" x="4705350" y="5232400"/>
          <p14:tracePt t="56288" x="4795838" y="5303838"/>
          <p14:tracePt t="56304" x="4875213" y="5375275"/>
          <p14:tracePt t="56320" x="4973638" y="5465763"/>
          <p14:tracePt t="56337" x="5010150" y="5500688"/>
          <p14:tracePt t="56354" x="5018088" y="5510213"/>
          <p14:tracePt t="56370" x="5027613" y="5510213"/>
          <p14:tracePt t="56387" x="5027613" y="5518150"/>
          <p14:tracePt t="56428" x="5037138" y="5518150"/>
          <p14:tracePt t="56438" x="5045075" y="5527675"/>
          <p14:tracePt t="56454" x="5072063" y="5537200"/>
          <p14:tracePt t="56470" x="5170488" y="5589588"/>
          <p14:tracePt t="56487" x="5286375" y="5653088"/>
          <p14:tracePt t="56504" x="5340350" y="5680075"/>
          <p14:tracePt t="56520" x="5402263" y="5715000"/>
          <p14:tracePt t="56537" x="5419725" y="5732463"/>
          <p14:tracePt t="56554" x="5429250" y="5732463"/>
          <p14:tracePt t="56570" x="5438775" y="5732463"/>
          <p14:tracePt t="56688" x="5438775" y="5724525"/>
          <p14:tracePt t="56718" x="5438775" y="5715000"/>
          <p14:tracePt t="56738" x="5429250" y="5715000"/>
          <p14:tracePt t="56758" x="5419725" y="5715000"/>
          <p14:tracePt t="56768" x="5411788" y="5715000"/>
          <p14:tracePt t="56778" x="5384800" y="5705475"/>
          <p14:tracePt t="56789" x="5330825" y="5697538"/>
          <p14:tracePt t="56804" x="5259388" y="5688013"/>
          <p14:tracePt t="56820" x="5062538" y="5653088"/>
          <p14:tracePt t="56837" x="4973638" y="5634038"/>
          <p14:tracePt t="56853" x="4822825" y="5572125"/>
          <p14:tracePt t="56870" x="4759325" y="5545138"/>
          <p14:tracePt t="56887" x="4751388" y="5537200"/>
          <p14:tracePt t="56904" x="4741863" y="5537200"/>
          <p14:tracePt t="56939" x="4741863" y="5527675"/>
          <p14:tracePt t="56958" x="4786313" y="5510213"/>
          <p14:tracePt t="56968" x="4857750" y="5491163"/>
          <p14:tracePt t="56978" x="4946650" y="5473700"/>
          <p14:tracePt t="56989" x="5027613" y="5456238"/>
          <p14:tracePt t="57004" x="5116513" y="5429250"/>
          <p14:tracePt t="57020" x="5251450" y="5419725"/>
          <p14:tracePt t="57037" x="5286375" y="5419725"/>
          <p14:tracePt t="57054" x="5313363" y="5419725"/>
          <p14:tracePt t="57070" x="5322888" y="5419725"/>
          <p14:tracePt t="57198" x="5330825" y="5419725"/>
          <p14:tracePt t="57208" x="5357813" y="5419725"/>
          <p14:tracePt t="57218" x="5384800" y="5419725"/>
          <p14:tracePt t="57228" x="5402263" y="5419725"/>
          <p14:tracePt t="57239" x="5429250" y="5419725"/>
          <p14:tracePt t="57254" x="5438775" y="5419725"/>
          <p14:tracePt t="57270" x="5456238" y="5419725"/>
          <p14:tracePt t="57329" x="5446713" y="5429250"/>
          <p14:tracePt t="57339" x="5419725" y="5429250"/>
          <p14:tracePt t="57348" x="5394325" y="5429250"/>
          <p14:tracePt t="57358" x="5367338" y="5429250"/>
          <p14:tracePt t="57370" x="5340350" y="5429250"/>
          <p14:tracePt t="57387" x="5330825" y="5429250"/>
          <p14:tracePt t="57404" x="5313363" y="5429250"/>
          <p14:tracePt t="57449" x="5303838" y="5446713"/>
          <p14:tracePt t="64352" x="5295900" y="5446713"/>
          <p14:tracePt t="64361" x="5276850" y="5456238"/>
          <p14:tracePt t="64372" x="5241925" y="5473700"/>
          <p14:tracePt t="64386" x="5187950" y="5483225"/>
          <p14:tracePt t="64403" x="5018088" y="5491163"/>
          <p14:tracePt t="64419" x="4911725" y="5473700"/>
          <p14:tracePt t="64436" x="4697413" y="5367338"/>
          <p14:tracePt t="64453" x="4483100" y="5108575"/>
          <p14:tracePt t="64469" x="4375150" y="4803775"/>
          <p14:tracePt t="64472" x="4330700" y="4456113"/>
          <p14:tracePt t="64486" x="4330700" y="4116388"/>
          <p14:tracePt t="64502" x="4500563" y="3643313"/>
          <p14:tracePt t="64519" x="4608513" y="3509963"/>
          <p14:tracePt t="64536" x="5072063" y="3232150"/>
          <p14:tracePt t="64553" x="5822950" y="3116263"/>
          <p14:tracePt t="64569" x="6205538" y="3116263"/>
          <p14:tracePt t="64586" x="6991350" y="3160713"/>
          <p14:tracePt t="64603" x="7589838" y="3286125"/>
          <p14:tracePt t="64619" x="7759700" y="3330575"/>
          <p14:tracePt t="64636" x="7947025" y="3438525"/>
          <p14:tracePt t="64653" x="8027988" y="3679825"/>
          <p14:tracePt t="64669" x="8027988" y="3946525"/>
          <p14:tracePt t="64686" x="7705725" y="4732338"/>
          <p14:tracePt t="64702" x="7188200" y="5357813"/>
          <p14:tracePt t="64719" x="6840538" y="5653088"/>
          <p14:tracePt t="64736" x="6286500" y="6000750"/>
          <p14:tracePt t="64753" x="6000750" y="6099175"/>
          <p14:tracePt t="64769" x="5929313" y="6099175"/>
          <p14:tracePt t="64786" x="5857875" y="6081713"/>
          <p14:tracePt t="64803" x="5840413" y="5983288"/>
          <p14:tracePt t="64819" x="5840413" y="5848350"/>
          <p14:tracePt t="64836" x="6062663" y="5429250"/>
          <p14:tracePt t="64853" x="6456363" y="5018088"/>
          <p14:tracePt t="64869" x="6680200" y="4857750"/>
          <p14:tracePt t="64886" x="6902450" y="4732338"/>
          <p14:tracePt t="64902" x="6973888" y="4705350"/>
          <p14:tracePt t="64919" x="6983413" y="4705350"/>
          <p14:tracePt t="64936" x="6991350" y="4705350"/>
          <p14:tracePt t="64952" x="6956425" y="4795838"/>
          <p14:tracePt t="64969" x="6848475" y="4902200"/>
          <p14:tracePt t="64986" x="6340475" y="5241925"/>
          <p14:tracePt t="65003" x="5919788" y="5357813"/>
          <p14:tracePt t="65019" x="5803900" y="5367338"/>
          <p14:tracePt t="65036" x="5634038" y="5348288"/>
          <p14:tracePt t="65052" x="5554663" y="5259388"/>
          <p14:tracePt t="65069" x="5518150" y="5180013"/>
          <p14:tracePt t="65086" x="5518150" y="4983163"/>
          <p14:tracePt t="65102" x="5634038" y="4795838"/>
          <p14:tracePt t="65119" x="5776913" y="4670425"/>
          <p14:tracePt t="65136" x="6269038" y="4429125"/>
          <p14:tracePt t="65152" x="6697663" y="4384675"/>
          <p14:tracePt t="65169" x="6831013" y="4402138"/>
          <p14:tracePt t="65362" x="6831013" y="4384675"/>
          <p14:tracePt t="65372" x="6777038" y="4268788"/>
          <p14:tracePt t="65383" x="6688138" y="4054475"/>
          <p14:tracePt t="65392" x="6562725" y="3732213"/>
          <p14:tracePt t="65402" x="6446838" y="3367088"/>
          <p14:tracePt t="65419" x="6348413" y="3000375"/>
          <p14:tracePt t="65436" x="6251575" y="2374900"/>
          <p14:tracePt t="65452" x="6251575" y="1982788"/>
          <p14:tracePt t="65469" x="6259513" y="1866900"/>
          <p14:tracePt t="65486" x="6340475" y="1687513"/>
          <p14:tracePt t="65502" x="6456363" y="1581150"/>
          <p14:tracePt t="65519" x="6537325" y="1527175"/>
          <p14:tracePt t="65536" x="6777038" y="1527175"/>
          <p14:tracePt t="65552" x="7027863" y="1758950"/>
          <p14:tracePt t="65569" x="7197725" y="2152650"/>
          <p14:tracePt t="65586" x="7286625" y="3089275"/>
          <p14:tracePt t="65602" x="7126288" y="3875088"/>
          <p14:tracePt t="65619" x="6965950" y="4187825"/>
          <p14:tracePt t="65636" x="6705600" y="4518025"/>
          <p14:tracePt t="65653" x="6330950" y="4724400"/>
          <p14:tracePt t="65669" x="6170613" y="4732338"/>
          <p14:tracePt t="65686" x="5965825" y="4660900"/>
          <p14:tracePt t="65702" x="5840413" y="4465638"/>
          <p14:tracePt t="65719" x="5786438" y="4224338"/>
          <p14:tracePt t="65736" x="5867400" y="3687763"/>
          <p14:tracePt t="65752" x="6215063" y="3241675"/>
          <p14:tracePt t="65769" x="6500813" y="3027363"/>
          <p14:tracePt t="65786" x="7037388" y="2874963"/>
          <p14:tracePt t="65802" x="7153275" y="2894013"/>
          <p14:tracePt t="65819" x="7296150" y="2990850"/>
          <p14:tracePt t="65836" x="7358063" y="3438525"/>
          <p14:tracePt t="65852" x="7197725" y="3884613"/>
          <p14:tracePt t="65869" x="7072313" y="4044950"/>
          <p14:tracePt t="65886" x="6438900" y="4438650"/>
          <p14:tracePt t="65902" x="5938838" y="4510088"/>
          <p14:tracePt t="65919" x="5751513" y="4500563"/>
          <p14:tracePt t="65936" x="5554663" y="4375150"/>
          <p14:tracePt t="65953" x="5456238" y="4170363"/>
          <p14:tracePt t="65969" x="5456238" y="4000500"/>
          <p14:tracePt t="65986" x="5705475" y="3554413"/>
          <p14:tracePt t="66002" x="6045200" y="3295650"/>
          <p14:tracePt t="66019" x="6938963" y="3062288"/>
          <p14:tracePt t="66036" x="7616825" y="3152775"/>
          <p14:tracePt t="66053" x="7939088" y="3438525"/>
          <p14:tracePt t="66069" x="8045450" y="3633788"/>
          <p14:tracePt t="66086" x="8081963" y="3911600"/>
          <p14:tracePt t="66103" x="7983538" y="4116388"/>
          <p14:tracePt t="66119" x="7759700" y="4268788"/>
          <p14:tracePt t="66136" x="6946900" y="4456113"/>
          <p14:tracePt t="66153" x="6232525" y="4340225"/>
          <p14:tracePt t="66169" x="5956300" y="4214813"/>
          <p14:tracePt t="66186" x="5732463" y="4027488"/>
          <p14:tracePt t="66203" x="5626100" y="3795713"/>
          <p14:tracePt t="66219" x="5626100" y="3687763"/>
          <p14:tracePt t="66236" x="5715000" y="3509963"/>
          <p14:tracePt t="66253" x="6259513" y="3303588"/>
          <p14:tracePt t="66269" x="6599238" y="3303588"/>
          <p14:tracePt t="66286" x="7108825" y="3544888"/>
          <p14:tracePt t="66303" x="7375525" y="3902075"/>
          <p14:tracePt t="66319" x="7456488" y="4108450"/>
          <p14:tracePt t="66336" x="7483475" y="4357688"/>
          <p14:tracePt t="66353" x="7385050" y="4527550"/>
          <p14:tracePt t="66369" x="7269163" y="4598988"/>
          <p14:tracePt t="66386" x="6973888" y="4643438"/>
          <p14:tracePt t="66403" x="6751638" y="4572000"/>
          <p14:tracePt t="66419" x="6688138" y="4510088"/>
          <p14:tracePt t="66436" x="6589713" y="4348163"/>
          <p14:tracePt t="66453" x="6562725" y="4241800"/>
          <p14:tracePt t="66469" x="6562725" y="4205288"/>
          <p14:tracePt t="66486" x="6643688" y="4125913"/>
          <p14:tracePt t="66502" x="6759575" y="4089400"/>
          <p14:tracePt t="66519" x="7072313" y="4116388"/>
          <p14:tracePt t="66536" x="7277100" y="4286250"/>
          <p14:tracePt t="66552" x="7367588" y="4419600"/>
          <p14:tracePt t="66569" x="7473950" y="4679950"/>
          <p14:tracePt t="66586" x="7483475" y="4786313"/>
          <p14:tracePt t="66603" x="7483475" y="4822825"/>
          <p14:tracePt t="66619" x="7483475" y="4840288"/>
          <p14:tracePt t="66636" x="7446963" y="4848225"/>
          <p14:tracePt t="66652" x="7412038" y="4848225"/>
          <p14:tracePt t="66669" x="7358063" y="4848225"/>
          <p14:tracePt t="66686" x="7340600" y="4848225"/>
          <p14:tracePt t="66719" x="7331075" y="4840288"/>
          <p14:tracePt t="70529" x="7331075" y="4813300"/>
          <p14:tracePt t="70539" x="7331075" y="4759325"/>
          <p14:tracePt t="70549" x="7323138" y="4652963"/>
          <p14:tracePt t="70559" x="7304088" y="4483100"/>
          <p14:tracePt t="70570" x="7296150" y="4241800"/>
          <p14:tracePt t="70585" x="7277100" y="3938588"/>
          <p14:tracePt t="70602" x="7205663" y="3384550"/>
          <p14:tracePt t="70619" x="7108825" y="2867025"/>
          <p14:tracePt t="70635" x="7054850" y="2670175"/>
          <p14:tracePt t="70652" x="6965950" y="2411413"/>
          <p14:tracePt t="70669" x="6902450" y="2241550"/>
          <p14:tracePt t="70685" x="6875463" y="2187575"/>
          <p14:tracePt t="70702" x="6840538" y="2125663"/>
          <p14:tracePt t="70718" x="6840538" y="2108200"/>
          <p14:tracePt t="70735" x="6823075" y="2098675"/>
          <p14:tracePt t="70770" x="6813550" y="2089150"/>
          <p14:tracePt t="70800" x="6804025" y="2089150"/>
          <p14:tracePt t="70850" x="6796088" y="2089150"/>
          <p14:tracePt t="70860" x="6786563" y="2089150"/>
          <p14:tracePt t="70910" x="6777038" y="2089150"/>
          <p14:tracePt t="70930" x="6759575" y="2108200"/>
          <p14:tracePt t="70940" x="6742113" y="2133600"/>
          <p14:tracePt t="70950" x="6724650" y="2197100"/>
          <p14:tracePt t="70960" x="6688138" y="2286000"/>
          <p14:tracePt t="70970" x="6653213" y="2393950"/>
          <p14:tracePt t="70985" x="6626225" y="2509838"/>
          <p14:tracePt t="71002" x="6562725" y="2724150"/>
          <p14:tracePt t="71018" x="6537325" y="2795588"/>
          <p14:tracePt t="71020" x="6518275" y="2857500"/>
          <p14:tracePt t="71035" x="6500813" y="2901950"/>
          <p14:tracePt t="71052" x="6491288" y="2928938"/>
          <p14:tracePt t="71069" x="6491288" y="2938463"/>
          <p14:tracePt t="71085" x="6483350" y="2946400"/>
          <p14:tracePt t="71420" x="6483350" y="2955925"/>
          <p14:tracePt t="71430" x="6483350" y="2990850"/>
          <p14:tracePt t="71440" x="6483350" y="3054350"/>
          <p14:tracePt t="71452" x="6483350" y="3160713"/>
          <p14:tracePt t="71469" x="6483350" y="3268663"/>
          <p14:tracePt t="71485" x="6483350" y="3446463"/>
          <p14:tracePt t="71502" x="6473825" y="3517900"/>
          <p14:tracePt t="71518" x="6473825" y="3536950"/>
          <p14:tracePt t="71535" x="6473825" y="3554413"/>
          <p14:tracePt t="71552" x="6473825" y="3562350"/>
          <p14:tracePt t="71571" x="6465888" y="3562350"/>
          <p14:tracePt t="71590" x="6456363" y="3562350"/>
          <p14:tracePt t="71602" x="6446838" y="3562350"/>
          <p14:tracePt t="71618" x="6438900" y="3536950"/>
          <p14:tracePt t="71635" x="6402388" y="3465513"/>
          <p14:tracePt t="71652" x="6348413" y="3367088"/>
          <p14:tracePt t="71668" x="6330950" y="3313113"/>
          <p14:tracePt t="71685" x="6296025" y="3241675"/>
          <p14:tracePt t="71702" x="6286500" y="3205163"/>
          <p14:tracePt t="71718" x="6276975" y="3187700"/>
          <p14:tracePt t="71735" x="6276975" y="3179763"/>
          <p14:tracePt t="71752" x="6269038" y="3179763"/>
          <p14:tracePt t="71800" x="6259513" y="3179763"/>
          <p14:tracePt t="71840" x="6251575" y="3179763"/>
          <p14:tracePt t="71911" x="6242050" y="3179763"/>
          <p14:tracePt t="71931" x="6232525" y="3205163"/>
          <p14:tracePt t="71941" x="6224588" y="3268663"/>
          <p14:tracePt t="71950" x="6215063" y="3348038"/>
          <p14:tracePt t="71961" x="6205538" y="3455988"/>
          <p14:tracePt t="71971" x="6197600" y="3571875"/>
          <p14:tracePt t="71985" x="6197600" y="3697288"/>
          <p14:tracePt t="72002" x="6197600" y="3965575"/>
          <p14:tracePt t="72018" x="6197600" y="4054475"/>
          <p14:tracePt t="72021" x="6197600" y="4152900"/>
          <p14:tracePt t="72035" x="6215063" y="4224338"/>
          <p14:tracePt t="72052" x="6232525" y="4322763"/>
          <p14:tracePt t="72068" x="6242050" y="4348163"/>
          <p14:tracePt t="72085" x="6251575" y="4367213"/>
          <p14:tracePt t="72251" x="6259513" y="4367213"/>
          <p14:tracePt t="72261" x="6269038" y="4367213"/>
          <p14:tracePt t="72271" x="6286500" y="4367213"/>
          <p14:tracePt t="72285" x="6303963" y="4367213"/>
          <p14:tracePt t="72302" x="6323013" y="4367213"/>
          <p14:tracePt t="72318" x="6340475" y="4375150"/>
          <p14:tracePt t="72335" x="6357938" y="4375150"/>
          <p14:tracePt t="72352" x="6367463" y="4375150"/>
          <p14:tracePt t="72368" x="6375400" y="4375150"/>
          <p14:tracePt t="72531" x="6384925" y="4375150"/>
          <p14:tracePt t="72541" x="6394450" y="4384675"/>
          <p14:tracePt t="72551" x="6411913" y="4402138"/>
          <p14:tracePt t="72561" x="6438900" y="4402138"/>
          <p14:tracePt t="72571" x="6456363" y="4411663"/>
          <p14:tracePt t="72585" x="6473825" y="4419600"/>
          <p14:tracePt t="72601" x="6510338" y="4429125"/>
          <p14:tracePt t="72618" x="6518275" y="4438650"/>
          <p14:tracePt t="72635" x="6545263" y="4446588"/>
          <p14:tracePt t="72652" x="6554788" y="4446588"/>
          <p14:tracePt t="72861" x="6554788" y="4456113"/>
          <p14:tracePt t="72891" x="6554788" y="4465638"/>
          <p14:tracePt t="72901" x="6554788" y="4473575"/>
          <p14:tracePt t="72911" x="6572250" y="4500563"/>
          <p14:tracePt t="72921" x="6599238" y="4545013"/>
          <p14:tracePt t="72935" x="6643688" y="4608513"/>
          <p14:tracePt t="72952" x="6777038" y="4741863"/>
          <p14:tracePt t="72968" x="6858000" y="4822825"/>
          <p14:tracePt t="72985" x="7000875" y="4929188"/>
          <p14:tracePt t="73002" x="7072313" y="4965700"/>
          <p14:tracePt t="73018" x="7081838" y="4965700"/>
          <p14:tracePt t="73035" x="7089775" y="4973638"/>
          <p14:tracePt t="73051" x="7099300" y="4973638"/>
          <p14:tracePt t="73192" x="7099300" y="4965700"/>
          <p14:tracePt t="73202" x="7089775" y="4938713"/>
          <p14:tracePt t="73211" x="7054850" y="4867275"/>
          <p14:tracePt t="73221" x="7010400" y="4741863"/>
          <p14:tracePt t="73235" x="6956425" y="4589463"/>
          <p14:tracePt t="73251" x="6831013" y="4276725"/>
          <p14:tracePt t="73268" x="6777038" y="4152900"/>
          <p14:tracePt t="73285" x="6715125" y="3983038"/>
          <p14:tracePt t="73301" x="6661150" y="3884613"/>
          <p14:tracePt t="73318" x="6643688" y="3848100"/>
          <p14:tracePt t="73335" x="6626225" y="3830638"/>
          <p14:tracePt t="73352" x="6616700" y="3813175"/>
          <p14:tracePt t="73385" x="6608763" y="3813175"/>
          <p14:tracePt t="73702" x="6608763" y="3822700"/>
          <p14:tracePt t="73882" x="6599238" y="3822700"/>
          <p14:tracePt t="73892" x="6589713" y="3822700"/>
          <p14:tracePt t="73903" x="6572250" y="3795713"/>
          <p14:tracePt t="73912" x="6562725" y="3751263"/>
          <p14:tracePt t="73922" x="6545263" y="3732213"/>
          <p14:tracePt t="73935" x="6537325" y="3714750"/>
          <p14:tracePt t="73952" x="6527800" y="3697288"/>
          <p14:tracePt t="73968" x="6518275" y="3687763"/>
          <p14:tracePt t="74182" x="6518275" y="3697288"/>
          <p14:tracePt t="74192" x="6518275" y="3714750"/>
          <p14:tracePt t="74202" x="6518275" y="3741738"/>
          <p14:tracePt t="74218" x="6518275" y="3768725"/>
          <p14:tracePt t="74235" x="6518275" y="3813175"/>
          <p14:tracePt t="74252" x="6518275" y="3830638"/>
          <p14:tracePt t="74268" x="6518275" y="3840163"/>
          <p14:tracePt t="74285" x="6518275" y="3848100"/>
          <p14:tracePt t="74463" x="6518275" y="3857625"/>
          <p14:tracePt t="99682" x="6518275" y="3848100"/>
          <p14:tracePt t="99693" x="6527800" y="3822700"/>
          <p14:tracePt t="99702" x="6537325" y="3786188"/>
          <p14:tracePt t="99715" x="6545263" y="3732213"/>
          <p14:tracePt t="99732" x="6572250" y="3660775"/>
          <p14:tracePt t="99748" x="6653213" y="3482975"/>
          <p14:tracePt t="99765" x="6769100" y="3330575"/>
          <p14:tracePt t="99782" x="6902450" y="3205163"/>
          <p14:tracePt t="99798" x="6983413" y="3170238"/>
          <p14:tracePt t="99815" x="7081838" y="3133725"/>
          <p14:tracePt t="99832" x="7143750" y="3133725"/>
          <p14:tracePt t="99848" x="7170738" y="3133725"/>
          <p14:tracePt t="99865" x="7197725" y="3197225"/>
          <p14:tracePt t="99882" x="7205663" y="3384550"/>
          <p14:tracePt t="99898" x="7197725" y="3482975"/>
          <p14:tracePt t="99915" x="7143750" y="3608388"/>
          <p14:tracePt t="99932" x="7116763" y="3652838"/>
          <p14:tracePt t="99948" x="7116763" y="3660775"/>
          <p14:tracePt t="99965" x="7108825" y="3670300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58" t="28950" r="36632" b="10425"/>
          <a:stretch/>
        </p:blipFill>
        <p:spPr>
          <a:xfrm>
            <a:off x="3962401" y="552449"/>
            <a:ext cx="4457700" cy="607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0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92"/>
    </mc:Choice>
    <mc:Fallback xmlns="">
      <p:transition advTm="10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77" x="7089775" y="3670300"/>
          <p14:tracePt t="1887" x="7081838" y="3643313"/>
          <p14:tracePt t="1897" x="7010400" y="3554413"/>
          <p14:tracePt t="1907" x="6875463" y="3375025"/>
          <p14:tracePt t="1923" x="6653213" y="3125788"/>
          <p14:tracePt t="1940" x="5991225" y="2482850"/>
          <p14:tracePt t="1957" x="5340350" y="1919288"/>
          <p14:tracePt t="1973" x="5072063" y="1704975"/>
          <p14:tracePt t="1990" x="4652963" y="1419225"/>
          <p14:tracePt t="2007" x="4438650" y="1258888"/>
          <p14:tracePt t="2023" x="4375150" y="1214438"/>
          <p14:tracePt t="2040" x="4303713" y="1160463"/>
          <p14:tracePt t="2056" x="4276725" y="1143000"/>
          <p14:tracePt t="2090" x="4268788" y="1133475"/>
          <p14:tracePt t="2147" x="4303713" y="1143000"/>
          <p14:tracePt t="2158" x="4340225" y="1160463"/>
          <p14:tracePt t="2167" x="4394200" y="1187450"/>
          <p14:tracePt t="2178" x="4456113" y="1223963"/>
          <p14:tracePt t="2190" x="4537075" y="1258888"/>
          <p14:tracePt t="2206" x="4598988" y="1295400"/>
          <p14:tracePt t="2223" x="4786313" y="1393825"/>
          <p14:tracePt t="2240" x="5010150" y="1490663"/>
          <p14:tracePt t="2256" x="5116513" y="1527175"/>
          <p14:tracePt t="2273" x="5330825" y="1589088"/>
          <p14:tracePt t="2290" x="5554663" y="1625600"/>
          <p14:tracePt t="2306" x="5643563" y="1633538"/>
          <p14:tracePt t="2323" x="5857875" y="1643063"/>
          <p14:tracePt t="2340" x="6072188" y="1652588"/>
          <p14:tracePt t="2356" x="6170613" y="1660525"/>
          <p14:tracePt t="2373" x="6348413" y="1660525"/>
          <p14:tracePt t="2390" x="6491288" y="1679575"/>
          <p14:tracePt t="2406" x="6554788" y="1687513"/>
          <p14:tracePt t="2423" x="6670675" y="1687513"/>
          <p14:tracePt t="2440" x="6769100" y="1687513"/>
          <p14:tracePt t="2456" x="6796088" y="1687513"/>
          <p14:tracePt t="2473" x="6858000" y="1660525"/>
          <p14:tracePt t="2668" x="6867525" y="1660525"/>
          <p14:tracePt t="2678" x="6894513" y="1660525"/>
          <p14:tracePt t="2688" x="6929438" y="1660525"/>
          <p14:tracePt t="2698" x="6991350" y="1670050"/>
          <p14:tracePt t="2709" x="7062788" y="1687513"/>
          <p14:tracePt t="2723" x="7126288" y="1704975"/>
          <p14:tracePt t="2740" x="7215188" y="1731963"/>
          <p14:tracePt t="2756" x="7232650" y="1741488"/>
          <p14:tracePt t="2773" x="7259638" y="1751013"/>
          <p14:tracePt t="2790" x="7259638" y="1758950"/>
          <p14:tracePt t="2806" x="7269163" y="1758950"/>
          <p14:tracePt t="2840" x="7269163" y="1768475"/>
          <p14:tracePt t="2856" x="7277100" y="1795463"/>
          <p14:tracePt t="2873" x="7277100" y="1874838"/>
          <p14:tracePt t="2890" x="7277100" y="1982788"/>
          <p14:tracePt t="2906" x="7286625" y="2044700"/>
          <p14:tracePt t="2923" x="7304088" y="2179638"/>
          <p14:tracePt t="2940" x="7323138" y="2303463"/>
          <p14:tracePt t="2956" x="7331075" y="2339975"/>
          <p14:tracePt t="2973" x="7340600" y="2393950"/>
          <p14:tracePt t="2990" x="7348538" y="2411413"/>
          <p14:tracePt t="3006" x="7348538" y="2419350"/>
          <p14:tracePt t="3023" x="7348538" y="2428875"/>
          <p14:tracePt t="3239" x="7348538" y="2438400"/>
          <p14:tracePt t="3249" x="7358063" y="2455863"/>
          <p14:tracePt t="3259" x="7358063" y="2482850"/>
          <p14:tracePt t="3273" x="7367588" y="2517775"/>
          <p14:tracePt t="3289" x="7375525" y="2562225"/>
          <p14:tracePt t="3306" x="7375525" y="2581275"/>
          <p14:tracePt t="3323" x="7375525" y="2589213"/>
          <p14:tracePt t="3340" x="7375525" y="2598738"/>
          <p14:tracePt t="3373" x="7375525" y="2608263"/>
          <p14:tracePt t="3389" x="7358063" y="2598738"/>
          <p14:tracePt t="3406" x="7331075" y="2589213"/>
          <p14:tracePt t="3423" x="7232650" y="2527300"/>
          <p14:tracePt t="3439" x="7134225" y="2465388"/>
          <p14:tracePt t="3456" x="7099300" y="2438400"/>
          <p14:tracePt t="3473" x="7045325" y="2411413"/>
          <p14:tracePt t="3489" x="7018338" y="2401888"/>
          <p14:tracePt t="3523" x="7010400" y="2401888"/>
          <p14:tracePt t="3759" x="7010400" y="2419350"/>
          <p14:tracePt t="3769" x="7010400" y="2455863"/>
          <p14:tracePt t="3779" x="7027863" y="2509838"/>
          <p14:tracePt t="3789" x="7045325" y="2581275"/>
          <p14:tracePt t="3806" x="7089775" y="2660650"/>
          <p14:tracePt t="3823" x="7170738" y="2867025"/>
          <p14:tracePt t="3839" x="7232650" y="3062288"/>
          <p14:tracePt t="3856" x="7259638" y="3152775"/>
          <p14:tracePt t="3873" x="7323138" y="3276600"/>
          <p14:tracePt t="3889" x="7348538" y="3357563"/>
          <p14:tracePt t="3906" x="7358063" y="3375025"/>
          <p14:tracePt t="3923" x="7367588" y="3394075"/>
          <p14:tracePt t="3939" x="7367588" y="3402013"/>
          <p14:tracePt t="4269" x="7367588" y="3419475"/>
          <p14:tracePt t="4279" x="7367588" y="3455988"/>
          <p14:tracePt t="4289" x="7367588" y="3490913"/>
          <p14:tracePt t="4299" x="7367588" y="3544888"/>
          <p14:tracePt t="4309" x="7367588" y="3598863"/>
          <p14:tracePt t="4323" x="7367588" y="3643313"/>
          <p14:tracePt t="4339" x="7358063" y="3705225"/>
          <p14:tracePt t="4356" x="7358063" y="3724275"/>
          <p14:tracePt t="4373" x="7348538" y="3741738"/>
          <p14:tracePt t="4389" x="7348538" y="3759200"/>
          <p14:tracePt t="4519" x="7348538" y="3768725"/>
          <p14:tracePt t="4530" x="7348538" y="3776663"/>
          <p14:tracePt t="4540" x="7348538" y="3786188"/>
          <p14:tracePt t="4549" x="7348538" y="3803650"/>
          <p14:tracePt t="4560" x="7348538" y="3822700"/>
          <p14:tracePt t="4573" x="7348538" y="3830638"/>
          <p14:tracePt t="4589" x="7348538" y="3857625"/>
          <p14:tracePt t="4606" x="7348538" y="3867150"/>
          <p14:tracePt t="4623" x="7348538" y="3875088"/>
          <p14:tracePt t="4639" x="7348538" y="3884613"/>
          <p14:tracePt t="4800" x="7348538" y="3894138"/>
          <p14:tracePt t="4820" x="7323138" y="3894138"/>
          <p14:tracePt t="4830" x="7286625" y="3894138"/>
          <p14:tracePt t="4840" x="7251700" y="3894138"/>
          <p14:tracePt t="4850" x="7205663" y="3894138"/>
          <p14:tracePt t="4860" x="7143750" y="3894138"/>
          <p14:tracePt t="4873" x="7099300" y="3894138"/>
          <p14:tracePt t="4890" x="6991350" y="3867150"/>
          <p14:tracePt t="4906" x="6965950" y="3857625"/>
          <p14:tracePt t="4923" x="6911975" y="3848100"/>
          <p14:tracePt t="4940" x="6884988" y="3830638"/>
          <p14:tracePt t="4973" x="6875463" y="3830638"/>
          <p14:tracePt t="5250" x="6911975" y="3830638"/>
          <p14:tracePt t="5260" x="6973888" y="3830638"/>
          <p14:tracePt t="5270" x="7045325" y="3857625"/>
          <p14:tracePt t="5280" x="7126288" y="3875088"/>
          <p14:tracePt t="5291" x="7197725" y="3902075"/>
          <p14:tracePt t="5306" x="7277100" y="3929063"/>
          <p14:tracePt t="5323" x="7394575" y="3990975"/>
          <p14:tracePt t="5339" x="7446963" y="4027488"/>
          <p14:tracePt t="5356" x="7500938" y="4071938"/>
          <p14:tracePt t="5373" x="7527925" y="4108450"/>
          <p14:tracePt t="5389" x="7545388" y="4116388"/>
          <p14:tracePt t="5406" x="7554913" y="4133850"/>
          <p14:tracePt t="5423" x="7554913" y="4143375"/>
          <p14:tracePt t="5439" x="7562850" y="4143375"/>
          <p14:tracePt t="5456" x="7562850" y="4152900"/>
          <p14:tracePt t="5473" x="7562850" y="4170363"/>
          <p14:tracePt t="5489" x="7562850" y="4197350"/>
          <p14:tracePt t="5506" x="7562850" y="4224338"/>
          <p14:tracePt t="5523" x="7562850" y="4259263"/>
          <p14:tracePt t="5701" x="7554913" y="4276725"/>
          <p14:tracePt t="5711" x="7537450" y="4313238"/>
          <p14:tracePt t="5721" x="7510463" y="4375150"/>
          <p14:tracePt t="5731" x="7466013" y="4491038"/>
          <p14:tracePt t="5741" x="7412038" y="4598988"/>
          <p14:tracePt t="5756" x="7348538" y="4714875"/>
          <p14:tracePt t="5773" x="7232650" y="4894263"/>
          <p14:tracePt t="5789" x="7188200" y="4946650"/>
          <p14:tracePt t="5806" x="7089775" y="5037138"/>
          <p14:tracePt t="5823" x="6983413" y="5089525"/>
          <p14:tracePt t="5839" x="6929438" y="5108575"/>
          <p14:tracePt t="5856" x="6831013" y="5116513"/>
          <p14:tracePt t="5873" x="6742113" y="5108575"/>
          <p14:tracePt t="5889" x="6705600" y="5099050"/>
          <p14:tracePt t="5906" x="6634163" y="5072063"/>
          <p14:tracePt t="5922" x="6599238" y="5072063"/>
          <p14:tracePt t="5939" x="6589713" y="5062538"/>
          <p14:tracePt t="5956" x="6581775" y="5062538"/>
          <p14:tracePt t="5972" x="6572250" y="5062538"/>
          <p14:tracePt t="5989" x="6554788" y="5062538"/>
          <p14:tracePt t="6006" x="6518275" y="5072063"/>
          <p14:tracePt t="6023" x="6456363" y="5108575"/>
          <p14:tracePt t="6039" x="6429375" y="5126038"/>
          <p14:tracePt t="6056" x="6357938" y="5170488"/>
          <p14:tracePt t="6073" x="6276975" y="5214938"/>
          <p14:tracePt t="6089" x="6232525" y="5232400"/>
          <p14:tracePt t="6106" x="6153150" y="5268913"/>
          <p14:tracePt t="6122" x="6072188" y="5276850"/>
          <p14:tracePt t="6139" x="6045200" y="5286375"/>
          <p14:tracePt t="6141" x="6010275" y="5286375"/>
          <p14:tracePt t="6156" x="5973763" y="5286375"/>
          <p14:tracePt t="6172" x="5929313" y="5286375"/>
          <p14:tracePt t="6189" x="5902325" y="5286375"/>
          <p14:tracePt t="6206" x="5867400" y="5286375"/>
          <p14:tracePt t="6222" x="5840413" y="5286375"/>
          <p14:tracePt t="6239" x="5830888" y="5286375"/>
          <p14:tracePt t="6272" x="5822950" y="5295900"/>
          <p14:tracePt t="6301" x="5813425" y="5303838"/>
          <p14:tracePt t="6311" x="5803900" y="5313363"/>
          <p14:tracePt t="6322" x="5803900" y="5330825"/>
          <p14:tracePt t="6339" x="5795963" y="5340350"/>
          <p14:tracePt t="6356" x="5795963" y="5348288"/>
          <p14:tracePt t="6372" x="5795963" y="5357813"/>
          <p14:tracePt t="6401" x="5795963" y="5367338"/>
          <p14:tracePt t="6411" x="5795963" y="5375275"/>
          <p14:tracePt t="6431" x="5795963" y="5384800"/>
          <p14:tracePt t="6442" x="5803900" y="5394325"/>
          <p14:tracePt t="6456" x="5813425" y="5402263"/>
          <p14:tracePt t="6472" x="5840413" y="5411788"/>
          <p14:tracePt t="6489" x="5848350" y="5419725"/>
          <p14:tracePt t="6506" x="5857875" y="5419725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64" t="27458" r="36398" b="10571"/>
          <a:stretch/>
        </p:blipFill>
        <p:spPr>
          <a:xfrm>
            <a:off x="4133850" y="268963"/>
            <a:ext cx="4476750" cy="640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0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66"/>
    </mc:Choice>
    <mc:Fallback xmlns="">
      <p:transition advTm="1756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2" x="5875338" y="5394325"/>
          <p14:tracePt t="1042" x="5911850" y="5276850"/>
          <p14:tracePt t="1053" x="6010275" y="4956175"/>
          <p14:tracePt t="1063" x="6153150" y="4518025"/>
          <p14:tracePt t="1080" x="6269038" y="4062413"/>
          <p14:tracePt t="1096" x="6510338" y="3054350"/>
          <p14:tracePt t="1113" x="6643688" y="2187575"/>
          <p14:tracePt t="1130" x="6697663" y="1758950"/>
          <p14:tracePt t="1146" x="6777038" y="1062038"/>
          <p14:tracePt t="1163" x="6786563" y="615950"/>
          <p14:tracePt t="1180" x="6796088" y="500063"/>
          <p14:tracePt t="1196" x="6796088" y="357188"/>
          <p14:tracePt t="1213" x="6804025" y="322263"/>
          <p14:tracePt t="1230" x="6804025" y="303213"/>
          <p14:tracePt t="1283" x="6813550" y="312738"/>
          <p14:tracePt t="1293" x="6840538" y="347663"/>
          <p14:tracePt t="1303" x="6894513" y="401638"/>
          <p14:tracePt t="1313" x="6973888" y="509588"/>
          <p14:tracePt t="1330" x="7081838" y="679450"/>
          <p14:tracePt t="1346" x="7224713" y="893763"/>
          <p14:tracePt t="1363" x="7313613" y="1027113"/>
          <p14:tracePt t="1380" x="7331075" y="1054100"/>
          <p14:tracePt t="1396" x="7358063" y="1089025"/>
          <p14:tracePt t="1413" x="7367588" y="1098550"/>
          <p14:tracePt t="1483" x="7375525" y="1108075"/>
          <p14:tracePt t="1493" x="7375525" y="1116013"/>
          <p14:tracePt t="1503" x="7394575" y="1133475"/>
          <p14:tracePt t="1513" x="7412038" y="1169988"/>
          <p14:tracePt t="1530" x="7446963" y="1204913"/>
          <p14:tracePt t="1547" x="7510463" y="1303338"/>
          <p14:tracePt t="1563" x="7562850" y="1374775"/>
          <p14:tracePt t="1580" x="7581900" y="1401763"/>
          <p14:tracePt t="1596" x="7616825" y="1438275"/>
          <p14:tracePt t="1613" x="7643813" y="1473200"/>
          <p14:tracePt t="1630" x="7661275" y="1482725"/>
          <p14:tracePt t="1646" x="7670800" y="1490663"/>
          <p14:tracePt t="1663" x="7680325" y="1509713"/>
          <p14:tracePt t="1843" x="7680325" y="1500188"/>
          <p14:tracePt t="1853" x="7643813" y="1490663"/>
          <p14:tracePt t="1863" x="7581900" y="1465263"/>
          <p14:tracePt t="1873" x="7491413" y="1428750"/>
          <p14:tracePt t="1883" x="7394575" y="1411288"/>
          <p14:tracePt t="1896" x="7296150" y="1384300"/>
          <p14:tracePt t="1913" x="7134225" y="1357313"/>
          <p14:tracePt t="1930" x="7089775" y="1347788"/>
          <p14:tracePt t="1947" x="7045325" y="1347788"/>
          <p14:tracePt t="1963" x="7027863" y="1347788"/>
          <p14:tracePt t="2123" x="7037388" y="1357313"/>
          <p14:tracePt t="2133" x="7045325" y="1384300"/>
          <p14:tracePt t="2143" x="7054850" y="1393825"/>
          <p14:tracePt t="2153" x="7062788" y="1411288"/>
          <p14:tracePt t="2164" x="7072313" y="1428750"/>
          <p14:tracePt t="2180" x="7089775" y="1455738"/>
          <p14:tracePt t="2196" x="7089775" y="1473200"/>
          <p14:tracePt t="2213" x="7099300" y="1482725"/>
          <p14:tracePt t="2246" x="7099300" y="1490663"/>
          <p14:tracePt t="2273" x="7108825" y="1490663"/>
          <p14:tracePt t="2464" x="7116763" y="1500188"/>
          <p14:tracePt t="2474" x="7126288" y="1527175"/>
          <p14:tracePt t="2484" x="7143750" y="1544638"/>
          <p14:tracePt t="2496" x="7170738" y="1589088"/>
          <p14:tracePt t="2513" x="7269163" y="1731963"/>
          <p14:tracePt t="2530" x="7304088" y="1795463"/>
          <p14:tracePt t="2546" x="7367588" y="1901825"/>
          <p14:tracePt t="2563" x="7412038" y="2000250"/>
          <p14:tracePt t="2580" x="7429500" y="2044700"/>
          <p14:tracePt t="2597" x="7439025" y="2133600"/>
          <p14:tracePt t="2613" x="7439025" y="2251075"/>
          <p14:tracePt t="2630" x="7439025" y="2295525"/>
          <p14:tracePt t="2646" x="7439025" y="2384425"/>
          <p14:tracePt t="2663" x="7412038" y="2465388"/>
          <p14:tracePt t="2680" x="7402513" y="2490788"/>
          <p14:tracePt t="2696" x="7375525" y="2536825"/>
          <p14:tracePt t="2713" x="7367588" y="2562225"/>
          <p14:tracePt t="2730" x="7348538" y="2581275"/>
          <p14:tracePt t="2746" x="7340600" y="2598738"/>
          <p14:tracePt t="2763" x="7331075" y="2608263"/>
          <p14:tracePt t="2815" x="7323138" y="2608263"/>
          <p14:tracePt t="2834" x="7304088" y="2581275"/>
          <p14:tracePt t="2844" x="7296150" y="2562225"/>
          <p14:tracePt t="2854" x="7286625" y="2544763"/>
          <p14:tracePt t="2864" x="7269163" y="2527300"/>
          <p14:tracePt t="2880" x="7269163" y="2500313"/>
          <p14:tracePt t="2896" x="7259638" y="2482850"/>
          <p14:tracePt t="2913" x="7251700" y="2482850"/>
          <p14:tracePt t="2930" x="7251700" y="2473325"/>
          <p14:tracePt t="2965" x="7251700" y="2465388"/>
          <p14:tracePt t="2975" x="7242175" y="2455863"/>
          <p14:tracePt t="2984" x="7215188" y="2438400"/>
          <p14:tracePt t="2996" x="7188200" y="2411413"/>
          <p14:tracePt t="3013" x="7143750" y="2374900"/>
          <p14:tracePt t="3030" x="6991350" y="2259013"/>
          <p14:tracePt t="3046" x="6777038" y="2143125"/>
          <p14:tracePt t="3063" x="6670675" y="2089150"/>
          <p14:tracePt t="3080" x="6446838" y="2000250"/>
          <p14:tracePt t="3096" x="6269038" y="1911350"/>
          <p14:tracePt t="3113" x="6205538" y="1884363"/>
          <p14:tracePt t="3130" x="6126163" y="1830388"/>
          <p14:tracePt t="3146" x="6081713" y="1812925"/>
          <p14:tracePt t="3180" x="6072188" y="1803400"/>
          <p14:tracePt t="3384" x="6054725" y="1795463"/>
          <p14:tracePt t="3395" x="6045200" y="1776413"/>
          <p14:tracePt t="3404" x="6010275" y="1724025"/>
          <p14:tracePt t="3415" x="5983288" y="1625600"/>
          <p14:tracePt t="3430" x="5946775" y="1527175"/>
          <p14:tracePt t="3446" x="5902325" y="1303338"/>
          <p14:tracePt t="3463" x="5902325" y="1179513"/>
          <p14:tracePt t="3479" x="5902325" y="990600"/>
          <p14:tracePt t="3496" x="5902325" y="847725"/>
          <p14:tracePt t="3513" x="5902325" y="812800"/>
          <p14:tracePt t="3530" x="5911850" y="750888"/>
          <p14:tracePt t="3546" x="5919788" y="714375"/>
          <p14:tracePt t="3579" x="5919788" y="696913"/>
          <p14:tracePt t="3705" x="5919788" y="731838"/>
          <p14:tracePt t="3716" x="5929313" y="803275"/>
          <p14:tracePt t="3725" x="5946775" y="911225"/>
          <p14:tracePt t="3735" x="5973763" y="1062038"/>
          <p14:tracePt t="3746" x="5991225" y="1250950"/>
          <p14:tracePt t="3763" x="6037263" y="1482725"/>
          <p14:tracePt t="3779" x="6089650" y="1785938"/>
          <p14:tracePt t="3796" x="6126163" y="1990725"/>
          <p14:tracePt t="3813" x="6134100" y="2054225"/>
          <p14:tracePt t="3830" x="6134100" y="2108200"/>
          <p14:tracePt t="3846" x="6134100" y="2125663"/>
          <p14:tracePt t="3905" x="6126163" y="2108200"/>
          <p14:tracePt t="3915" x="6089650" y="2009775"/>
          <p14:tracePt t="3925" x="6018213" y="1830388"/>
          <p14:tracePt t="3935" x="5929313" y="1581150"/>
          <p14:tracePt t="3946" x="5875338" y="1384300"/>
          <p14:tracePt t="3963" x="5822950" y="1187450"/>
          <p14:tracePt t="3980" x="5786438" y="946150"/>
          <p14:tracePt t="3996" x="5768975" y="785813"/>
          <p14:tracePt t="4013" x="5759450" y="750888"/>
          <p14:tracePt t="4030" x="5759450" y="723900"/>
          <p14:tracePt t="4046" x="5759450" y="704850"/>
          <p14:tracePt t="4185" x="5751513" y="704850"/>
          <p14:tracePt t="4225" x="5741988" y="704850"/>
          <p14:tracePt t="4235" x="5741988" y="696913"/>
          <p14:tracePt t="4285" x="5732463" y="696913"/>
          <p14:tracePt t="4295" x="5724525" y="723900"/>
          <p14:tracePt t="4305" x="5697538" y="795338"/>
          <p14:tracePt t="4315" x="5680075" y="928688"/>
          <p14:tracePt t="4329" x="5643563" y="1143000"/>
          <p14:tracePt t="4346" x="5589588" y="1482725"/>
          <p14:tracePt t="4363" x="5581650" y="1581150"/>
          <p14:tracePt t="4379" x="5572125" y="1679575"/>
          <p14:tracePt t="4396" x="5572125" y="1704975"/>
          <p14:tracePt t="4413" x="5562600" y="1714500"/>
          <p14:tracePt t="4516" x="5562600" y="1724025"/>
          <p14:tracePt t="4525" x="5562600" y="1751013"/>
          <p14:tracePt t="4535" x="5572125" y="1785938"/>
          <p14:tracePt t="4546" x="5589588" y="1839913"/>
          <p14:tracePt t="4563" x="5616575" y="1884363"/>
          <p14:tracePt t="4579" x="5643563" y="1946275"/>
          <p14:tracePt t="4596" x="5643563" y="1982788"/>
          <p14:tracePt t="4613" x="5653088" y="1982788"/>
          <p14:tracePt t="4665" x="5653088" y="1965325"/>
          <p14:tracePt t="4675" x="5608638" y="1866900"/>
          <p14:tracePt t="4686" x="5518150" y="1633538"/>
          <p14:tracePt t="4696" x="5402263" y="1295400"/>
          <p14:tracePt t="4713" x="5303838" y="955675"/>
          <p14:tracePt t="4729" x="5214938" y="500063"/>
          <p14:tracePt t="4746" x="5170488" y="276225"/>
          <p14:tracePt t="4763" x="5160963" y="241300"/>
          <p14:tracePt t="4779" x="5153025" y="196850"/>
          <p14:tracePt t="4836" x="5153025" y="204788"/>
          <p14:tracePt t="4846" x="5153025" y="258763"/>
          <p14:tracePt t="4856" x="5170488" y="393700"/>
          <p14:tracePt t="4866" x="5205413" y="652463"/>
          <p14:tracePt t="4879" x="5232400" y="901700"/>
          <p14:tracePt t="4896" x="5313363" y="1322388"/>
          <p14:tracePt t="4913" x="5322888" y="1455738"/>
          <p14:tracePt t="4929" x="5340350" y="1581150"/>
          <p14:tracePt t="4946" x="5348288" y="1608138"/>
          <p14:tracePt t="4963" x="5348288" y="1616075"/>
          <p14:tracePt t="5016" x="5340350" y="1608138"/>
          <p14:tracePt t="5026" x="5330825" y="1589088"/>
          <p14:tracePt t="5036" x="5313363" y="1571625"/>
          <p14:tracePt t="5046" x="5303838" y="1562100"/>
          <p14:tracePt t="5063" x="5286375" y="1554163"/>
          <p14:tracePt t="5079" x="5276850" y="1544638"/>
          <p14:tracePt t="5096" x="5268913" y="1544638"/>
          <p14:tracePt t="5116" x="5259388" y="1554163"/>
          <p14:tracePt t="5129" x="5232400" y="1608138"/>
          <p14:tracePt t="5146" x="5187950" y="1704975"/>
          <p14:tracePt t="5163" x="5170488" y="1751013"/>
          <p14:tracePt t="5179" x="5153025" y="1795463"/>
          <p14:tracePt t="5196" x="5153025" y="1803400"/>
          <p14:tracePt t="5213" x="5133975" y="1803400"/>
          <p14:tracePt t="5229" x="5099050" y="1803400"/>
          <p14:tracePt t="5246" x="5018088" y="1731963"/>
          <p14:tracePt t="5263" x="4938713" y="1598613"/>
          <p14:tracePt t="5279" x="4724400" y="1071563"/>
          <p14:tracePt t="5296" x="4625975" y="714375"/>
          <p14:tracePt t="5313" x="4598988" y="598488"/>
          <p14:tracePt t="5329" x="4572000" y="500063"/>
          <p14:tracePt t="5346" x="4562475" y="465138"/>
          <p14:tracePt t="5379" x="4562475" y="455613"/>
          <p14:tracePt t="5596" x="4608513" y="455613"/>
          <p14:tracePt t="5606" x="4679950" y="455613"/>
          <p14:tracePt t="5616" x="4786313" y="482600"/>
          <p14:tracePt t="5629" x="4911725" y="500063"/>
          <p14:tracePt t="5646" x="5241925" y="588963"/>
          <p14:tracePt t="5663" x="5394325" y="652463"/>
          <p14:tracePt t="5679" x="5616575" y="731838"/>
          <p14:tracePt t="5696" x="5759450" y="795338"/>
          <p14:tracePt t="5713" x="5803900" y="822325"/>
          <p14:tracePt t="5729" x="5875338" y="857250"/>
          <p14:tracePt t="5746" x="5929313" y="874713"/>
          <p14:tracePt t="5763" x="5946775" y="884238"/>
          <p14:tracePt t="5779" x="5983288" y="884238"/>
          <p14:tracePt t="5796" x="5991225" y="884238"/>
          <p14:tracePt t="5813" x="6018213" y="893763"/>
          <p14:tracePt t="5829" x="6027738" y="893763"/>
          <p14:tracePt t="5956" x="6000750" y="893763"/>
          <p14:tracePt t="5966" x="5973763" y="893763"/>
          <p14:tracePt t="5976" x="5929313" y="893763"/>
          <p14:tracePt t="5987" x="5867400" y="893763"/>
          <p14:tracePt t="5997" x="5803900" y="893763"/>
          <p14:tracePt t="6013" x="5732463" y="893763"/>
          <p14:tracePt t="6029" x="5608638" y="893763"/>
          <p14:tracePt t="6046" x="5465763" y="893763"/>
          <p14:tracePt t="6062" x="5402263" y="893763"/>
          <p14:tracePt t="6079" x="5340350" y="901700"/>
          <p14:tracePt t="6096" x="5303838" y="901700"/>
          <p14:tracePt t="6129" x="5295900" y="901700"/>
          <p14:tracePt t="6377" x="5286375" y="901700"/>
          <p14:tracePt t="6387" x="5276850" y="901700"/>
          <p14:tracePt t="6397" x="5259388" y="901700"/>
          <p14:tracePt t="6407" x="5241925" y="901700"/>
          <p14:tracePt t="6417" x="5232400" y="901700"/>
          <p14:tracePt t="6429" x="5214938" y="901700"/>
          <p14:tracePt t="6446" x="5187950" y="901700"/>
          <p14:tracePt t="6463" x="5180013" y="901700"/>
          <p14:tracePt t="6479" x="5170488" y="901700"/>
          <p14:tracePt t="6577" x="5205413" y="901700"/>
          <p14:tracePt t="6587" x="5286375" y="901700"/>
          <p14:tracePt t="6597" x="5411788" y="901700"/>
          <p14:tracePt t="6612" x="5537200" y="901700"/>
          <p14:tracePt t="6629" x="5867400" y="946150"/>
          <p14:tracePt t="6646" x="6000750" y="965200"/>
          <p14:tracePt t="6662" x="6205538" y="1000125"/>
          <p14:tracePt t="6679" x="6286500" y="1009650"/>
          <p14:tracePt t="6696" x="6303963" y="1017588"/>
          <p14:tracePt t="6748" x="6303963" y="1027113"/>
          <p14:tracePt t="6757" x="6296025" y="1027113"/>
          <p14:tracePt t="6767" x="6224588" y="1027113"/>
          <p14:tracePt t="6779" x="6126163" y="1027113"/>
          <p14:tracePt t="6796" x="5991225" y="1017588"/>
          <p14:tracePt t="6812" x="5680075" y="990600"/>
          <p14:tracePt t="6829" x="5446713" y="955675"/>
          <p14:tracePt t="6846" x="5367338" y="946150"/>
          <p14:tracePt t="6863" x="5276850" y="928688"/>
          <p14:tracePt t="6879" x="5251450" y="928688"/>
          <p14:tracePt t="6967" x="5259388" y="928688"/>
          <p14:tracePt t="6977" x="5330825" y="928688"/>
          <p14:tracePt t="6987" x="5419725" y="928688"/>
          <p14:tracePt t="6998" x="5527675" y="928688"/>
          <p14:tracePt t="7012" x="5616575" y="928688"/>
          <p14:tracePt t="7029" x="5724525" y="928688"/>
          <p14:tracePt t="7046" x="5751513" y="928688"/>
          <p14:tracePt t="7062" x="5768975" y="928688"/>
          <p14:tracePt t="7107" x="5759450" y="928688"/>
          <p14:tracePt t="7117" x="5705475" y="901700"/>
          <p14:tracePt t="7129" x="5626100" y="874713"/>
          <p14:tracePt t="7146" x="5545138" y="847725"/>
          <p14:tracePt t="7162" x="5394325" y="776288"/>
          <p14:tracePt t="7179" x="5286375" y="731838"/>
          <p14:tracePt t="7196" x="5268913" y="731838"/>
          <p14:tracePt t="7212" x="5241925" y="723900"/>
          <p14:tracePt t="7267" x="5268913" y="731838"/>
          <p14:tracePt t="7277" x="5384800" y="768350"/>
          <p14:tracePt t="7287" x="5572125" y="812800"/>
          <p14:tracePt t="7298" x="5840413" y="893763"/>
          <p14:tracePt t="7312" x="6054725" y="928688"/>
          <p14:tracePt t="7329" x="6232525" y="955675"/>
          <p14:tracePt t="7346" x="6269038" y="965200"/>
          <p14:tracePt t="7362" x="6296025" y="965200"/>
          <p14:tracePt t="7398" x="6276975" y="965200"/>
          <p14:tracePt t="7412" x="6180138" y="965200"/>
          <p14:tracePt t="7429" x="5902325" y="946150"/>
          <p14:tracePt t="7446" x="5759450" y="946150"/>
          <p14:tracePt t="7462" x="5518150" y="946150"/>
          <p14:tracePt t="7479" x="5384800" y="1000125"/>
          <p14:tracePt t="7496" x="5348288" y="1027113"/>
          <p14:tracePt t="7512" x="5303838" y="1081088"/>
          <p14:tracePt t="7529" x="5295900" y="1250950"/>
          <p14:tracePt t="7546" x="5295900" y="1366838"/>
          <p14:tracePt t="7562" x="5438775" y="1679575"/>
          <p14:tracePt t="7579" x="5688013" y="1990725"/>
          <p14:tracePt t="7596" x="5848350" y="2133600"/>
          <p14:tracePt t="7612" x="6134100" y="2312988"/>
          <p14:tracePt t="7629" x="6323013" y="2393950"/>
          <p14:tracePt t="7646" x="6375400" y="2401888"/>
          <p14:tracePt t="7662" x="6411913" y="2411413"/>
          <p14:tracePt t="7679" x="6419850" y="2411413"/>
          <p14:tracePt t="7696" x="6429375" y="2411413"/>
          <p14:tracePt t="7798" x="6429375" y="2428875"/>
          <p14:tracePt t="7818" x="6429375" y="2438400"/>
          <p14:tracePt t="8098" x="6429375" y="2446338"/>
          <p14:tracePt t="8108" x="6411913" y="2473325"/>
          <p14:tracePt t="8118" x="6357938" y="2571750"/>
          <p14:tracePt t="8129" x="6242050" y="2776538"/>
          <p14:tracePt t="8146" x="6081713" y="3125788"/>
          <p14:tracePt t="8162" x="5857875" y="3741738"/>
          <p14:tracePt t="8179" x="5776913" y="4143375"/>
          <p14:tracePt t="8196" x="5768975" y="4259263"/>
          <p14:tracePt t="8212" x="5768975" y="4456113"/>
          <p14:tracePt t="8229" x="5822950" y="4589463"/>
          <p14:tracePt t="8246" x="5867400" y="4643438"/>
          <p14:tracePt t="8262" x="6045200" y="4786313"/>
          <p14:tracePt t="8279" x="6303963" y="4894263"/>
          <p14:tracePt t="8296" x="6429375" y="4911725"/>
          <p14:tracePt t="8312" x="6608763" y="4911725"/>
          <p14:tracePt t="8329" x="6697663" y="4911725"/>
          <p14:tracePt t="8346" x="6715125" y="4894263"/>
          <p14:tracePt t="8362" x="6759575" y="4822825"/>
          <p14:tracePt t="8379" x="6769100" y="4608513"/>
          <p14:tracePt t="8396" x="6759575" y="4438650"/>
          <p14:tracePt t="8412" x="6572250" y="4010025"/>
          <p14:tracePt t="8429" x="6330950" y="3697288"/>
          <p14:tracePt t="8446" x="6224588" y="3598863"/>
          <p14:tracePt t="8462" x="6000750" y="3473450"/>
          <p14:tracePt t="8479" x="5867400" y="3455988"/>
          <p14:tracePt t="8495" x="5830888" y="3455988"/>
          <p14:tracePt t="8512" x="5786438" y="3455988"/>
          <p14:tracePt t="8529" x="5732463" y="3562350"/>
          <p14:tracePt t="8546" x="5715000" y="3670300"/>
          <p14:tracePt t="8562" x="5705475" y="3965575"/>
          <p14:tracePt t="8579" x="5768975" y="4295775"/>
          <p14:tracePt t="8596" x="5822950" y="4429125"/>
          <p14:tracePt t="8612" x="5946775" y="4643438"/>
          <p14:tracePt t="8629" x="6062663" y="4795838"/>
          <p14:tracePt t="8645" x="6108700" y="4848225"/>
          <p14:tracePt t="8662" x="6180138" y="4911725"/>
          <p14:tracePt t="8679" x="6215063" y="4919663"/>
          <p14:tracePt t="8695" x="6215063" y="4929188"/>
          <p14:tracePt t="8712" x="6224588" y="4929188"/>
          <p14:tracePt t="8758" x="6224588" y="4911725"/>
          <p14:tracePt t="8769" x="6205538" y="4884738"/>
          <p14:tracePt t="8779" x="6197600" y="4857750"/>
          <p14:tracePt t="8796" x="6180138" y="4848225"/>
          <p14:tracePt t="8812" x="6170613" y="4830763"/>
          <p14:tracePt t="8829" x="6161088" y="4822825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75" t="29316" r="35900" b="12376"/>
          <a:stretch/>
        </p:blipFill>
        <p:spPr>
          <a:xfrm>
            <a:off x="3543300" y="438149"/>
            <a:ext cx="4857750" cy="623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4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896"/>
    </mc:Choice>
    <mc:Fallback xmlns="">
      <p:transition advTm="25896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62" t="27070" r="36665" b="9292"/>
          <a:stretch/>
        </p:blipFill>
        <p:spPr>
          <a:xfrm>
            <a:off x="3543300" y="251643"/>
            <a:ext cx="4495800" cy="644109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715124" y="4492487"/>
            <a:ext cx="2193410" cy="54874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4835720" y="3888188"/>
            <a:ext cx="2193410" cy="3896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53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535"/>
    </mc:Choice>
    <mc:Fallback xmlns="">
      <p:transition advTm="605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703" x="6161088" y="4840288"/>
          <p14:tracePt t="12713" x="6180138" y="4884738"/>
          <p14:tracePt t="12723" x="6197600" y="5018088"/>
          <p14:tracePt t="12733" x="6197600" y="5241925"/>
          <p14:tracePt t="12744" x="6180138" y="5545138"/>
          <p14:tracePt t="12761" x="6116638" y="5803900"/>
          <p14:tracePt t="12778" x="5938838" y="6170613"/>
          <p14:tracePt t="12794" x="5634038" y="6446838"/>
          <p14:tracePt t="12811" x="5419725" y="6554788"/>
          <p14:tracePt t="12828" x="5010150" y="6599238"/>
          <p14:tracePt t="12844" x="4625975" y="6429375"/>
          <p14:tracePt t="12861" x="4446588" y="6296025"/>
          <p14:tracePt t="12878" x="4214813" y="6010275"/>
          <p14:tracePt t="12894" x="4071938" y="5697538"/>
          <p14:tracePt t="12911" x="4044950" y="5599113"/>
          <p14:tracePt t="12928" x="4044950" y="5438775"/>
          <p14:tracePt t="12944" x="4089400" y="5357813"/>
          <p14:tracePt t="12961" x="4125913" y="5322888"/>
          <p14:tracePt t="12978" x="4170363" y="5286375"/>
          <p14:tracePt t="12994" x="4197350" y="5276850"/>
          <p14:tracePt t="13011" x="4205288" y="5268913"/>
          <p14:tracePt t="13073" x="4205288" y="5259388"/>
          <p14:tracePt t="13084" x="4205288" y="5224463"/>
          <p14:tracePt t="13094" x="4197350" y="5153025"/>
          <p14:tracePt t="13104" x="4152900" y="5010150"/>
          <p14:tracePt t="13113" x="4098925" y="4795838"/>
          <p14:tracePt t="13127" x="4054475" y="4562475"/>
          <p14:tracePt t="13144" x="4010025" y="4170363"/>
          <p14:tracePt t="13161" x="4010025" y="4027488"/>
          <p14:tracePt t="13177" x="4027488" y="3732213"/>
          <p14:tracePt t="13194" x="4170363" y="3455988"/>
          <p14:tracePt t="13211" x="4259263" y="3330575"/>
          <p14:tracePt t="13228" x="4581525" y="3044825"/>
          <p14:tracePt t="13244" x="4965700" y="2776538"/>
          <p14:tracePt t="13261" x="5153025" y="2687638"/>
          <p14:tracePt t="13277" x="5419725" y="2562225"/>
          <p14:tracePt t="13294" x="5589588" y="2517775"/>
          <p14:tracePt t="13311" x="5643563" y="2509838"/>
          <p14:tracePt t="13328" x="5670550" y="2509838"/>
          <p14:tracePt t="13494" x="5680075" y="2509838"/>
          <p14:tracePt t="13504" x="5697538" y="2509838"/>
          <p14:tracePt t="13514" x="5724525" y="2509838"/>
          <p14:tracePt t="13528" x="5776913" y="2527300"/>
          <p14:tracePt t="13544" x="5919788" y="2589213"/>
          <p14:tracePt t="13561" x="5983288" y="2633663"/>
          <p14:tracePt t="13577" x="6081713" y="2724150"/>
          <p14:tracePt t="13594" x="6170613" y="2938463"/>
          <p14:tracePt t="13611" x="6180138" y="3054350"/>
          <p14:tracePt t="13627" x="6180138" y="3259138"/>
          <p14:tracePt t="13644" x="6116638" y="3375025"/>
          <p14:tracePt t="13661" x="6072188" y="3429000"/>
          <p14:tracePt t="13677" x="5929313" y="3509963"/>
          <p14:tracePt t="13694" x="5813425" y="3527425"/>
          <p14:tracePt t="13711" x="5776913" y="3527425"/>
          <p14:tracePt t="13727" x="5732463" y="3527425"/>
          <p14:tracePt t="13744" x="5715000" y="3527425"/>
          <p14:tracePt t="13777" x="5715000" y="3517900"/>
          <p14:tracePt t="13794" x="5715000" y="3465513"/>
          <p14:tracePt t="13811" x="5724525" y="3419475"/>
          <p14:tracePt t="13827" x="5776913" y="3295650"/>
          <p14:tracePt t="13844" x="5857875" y="3170238"/>
          <p14:tracePt t="13861" x="5894388" y="3133725"/>
          <p14:tracePt t="13877" x="5938838" y="3089275"/>
          <p14:tracePt t="13894" x="5965825" y="3062288"/>
          <p14:tracePt t="13927" x="5965825" y="3054350"/>
          <p14:tracePt t="14114" x="5973763" y="3054350"/>
          <p14:tracePt t="14135" x="5991225" y="3054350"/>
          <p14:tracePt t="14145" x="6010275" y="3054350"/>
          <p14:tracePt t="14154" x="6037263" y="3054350"/>
          <p14:tracePt t="14164" x="6072188" y="3054350"/>
          <p14:tracePt t="14177" x="6108700" y="3054350"/>
          <p14:tracePt t="14194" x="6205538" y="3054350"/>
          <p14:tracePt t="14211" x="6242050" y="3054350"/>
          <p14:tracePt t="14227" x="6303963" y="3054350"/>
          <p14:tracePt t="14244" x="6348413" y="3054350"/>
          <p14:tracePt t="14261" x="6357938" y="3054350"/>
          <p14:tracePt t="14277" x="6375400" y="3054350"/>
          <p14:tracePt t="14311" x="6384925" y="3054350"/>
          <p14:tracePt t="14415" x="6357938" y="3054350"/>
          <p14:tracePt t="14425" x="6323013" y="3054350"/>
          <p14:tracePt t="14435" x="6269038" y="3054350"/>
          <p14:tracePt t="14445" x="6205538" y="3071813"/>
          <p14:tracePt t="14461" x="6108700" y="3098800"/>
          <p14:tracePt t="14478" x="5911850" y="3125788"/>
          <p14:tracePt t="14494" x="5705475" y="3152775"/>
          <p14:tracePt t="14511" x="5616575" y="3160713"/>
          <p14:tracePt t="14527" x="5456238" y="3170238"/>
          <p14:tracePt t="14544" x="5357813" y="3170238"/>
          <p14:tracePt t="14561" x="5330825" y="3170238"/>
          <p14:tracePt t="14577" x="5303838" y="3170238"/>
          <p14:tracePt t="14594" x="5295900" y="3170238"/>
          <p14:tracePt t="14611" x="5286375" y="3170238"/>
          <p14:tracePt t="14925" x="5303838" y="3170238"/>
          <p14:tracePt t="14935" x="5330825" y="3170238"/>
          <p14:tracePt t="14946" x="5375275" y="3170238"/>
          <p14:tracePt t="14961" x="5429250" y="3170238"/>
          <p14:tracePt t="14977" x="5537200" y="3187700"/>
          <p14:tracePt t="14994" x="5589588" y="3197225"/>
          <p14:tracePt t="15011" x="5688013" y="3214688"/>
          <p14:tracePt t="15027" x="5768975" y="3232150"/>
          <p14:tracePt t="15044" x="5795963" y="3232150"/>
          <p14:tracePt t="15061" x="5830888" y="3251200"/>
          <p14:tracePt t="15077" x="5857875" y="3259138"/>
          <p14:tracePt t="15094" x="5867400" y="3259138"/>
          <p14:tracePt t="15315" x="5867400" y="3268663"/>
          <p14:tracePt t="15325" x="5867400" y="3286125"/>
          <p14:tracePt t="15336" x="5867400" y="3313113"/>
          <p14:tracePt t="15346" x="5867400" y="3367088"/>
          <p14:tracePt t="15361" x="5848350" y="3465513"/>
          <p14:tracePt t="15377" x="5768975" y="3679825"/>
          <p14:tracePt t="15394" x="5705475" y="3776663"/>
          <p14:tracePt t="15411" x="5608638" y="3911600"/>
          <p14:tracePt t="15427" x="5473700" y="3990975"/>
          <p14:tracePt t="15444" x="5411788" y="4010025"/>
          <p14:tracePt t="15461" x="5295900" y="4017963"/>
          <p14:tracePt t="15477" x="5187950" y="3983038"/>
          <p14:tracePt t="15494" x="5160963" y="3956050"/>
          <p14:tracePt t="15511" x="5108575" y="3911600"/>
          <p14:tracePt t="15527" x="5089525" y="3875088"/>
          <p14:tracePt t="15544" x="5081588" y="3875088"/>
          <p14:tracePt t="15561" x="5081588" y="3857625"/>
          <p14:tracePt t="15577" x="5072063" y="3848100"/>
          <p14:tracePt t="15656" x="5081588" y="3857625"/>
          <p14:tracePt t="15666" x="5089525" y="3884613"/>
          <p14:tracePt t="15676" x="5116513" y="3956050"/>
          <p14:tracePt t="15686" x="5143500" y="4027488"/>
          <p14:tracePt t="15696" x="5160963" y="4098925"/>
          <p14:tracePt t="15711" x="5180013" y="4143375"/>
          <p14:tracePt t="15727" x="5187950" y="4187825"/>
          <p14:tracePt t="15744" x="5187950" y="4197350"/>
          <p14:tracePt t="15761" x="5197475" y="4205288"/>
          <p14:tracePt t="15856" x="5205413" y="4205288"/>
          <p14:tracePt t="15866" x="5224463" y="4205288"/>
          <p14:tracePt t="15876" x="5232400" y="4205288"/>
          <p14:tracePt t="15886" x="5251450" y="4205288"/>
          <p14:tracePt t="15896" x="5268913" y="4205288"/>
          <p14:tracePt t="15911" x="5295900" y="4197350"/>
          <p14:tracePt t="15927" x="5348288" y="4179888"/>
          <p14:tracePt t="15944" x="5375275" y="4170363"/>
          <p14:tracePt t="15961" x="5429250" y="4143375"/>
          <p14:tracePt t="15977" x="5465763" y="4125913"/>
          <p14:tracePt t="15994" x="5473700" y="4116388"/>
          <p14:tracePt t="16011" x="5510213" y="4098925"/>
          <p14:tracePt t="16027" x="5537200" y="4081463"/>
          <p14:tracePt t="16044" x="5537200" y="4071938"/>
          <p14:tracePt t="16060" x="5554663" y="4062413"/>
          <p14:tracePt t="16216" x="5554663" y="4054475"/>
          <p14:tracePt t="16236" x="5545138" y="4044950"/>
          <p14:tracePt t="16247" x="5537200" y="4037013"/>
          <p14:tracePt t="16256" x="5527675" y="4027488"/>
          <p14:tracePt t="16266" x="5510213" y="4017963"/>
          <p14:tracePt t="16277" x="5500688" y="4010025"/>
          <p14:tracePt t="16294" x="5491163" y="4010025"/>
          <p14:tracePt t="16310" x="5491163" y="4000500"/>
          <p14:tracePt t="16337" x="5483225" y="4000500"/>
          <p14:tracePt t="16416" x="5500688" y="4000500"/>
          <p14:tracePt t="16427" x="5527675" y="4000500"/>
          <p14:tracePt t="16436" x="5554663" y="4000500"/>
          <p14:tracePt t="16447" x="5589588" y="4000500"/>
          <p14:tracePt t="16461" x="5616575" y="4000500"/>
          <p14:tracePt t="16477" x="5680075" y="4000500"/>
          <p14:tracePt t="16494" x="5705475" y="4000500"/>
          <p14:tracePt t="16511" x="5759450" y="3956050"/>
          <p14:tracePt t="16527" x="5776913" y="3938588"/>
          <p14:tracePt t="16544" x="5786438" y="3929063"/>
          <p14:tracePt t="16577" x="5786438" y="3919538"/>
          <p14:tracePt t="16594" x="5786438" y="3911600"/>
          <p14:tracePt t="16610" x="5786438" y="3902075"/>
          <p14:tracePt t="16627" x="5715000" y="3867150"/>
          <p14:tracePt t="16644" x="5670550" y="3848100"/>
          <p14:tracePt t="16660" x="5527675" y="3822700"/>
          <p14:tracePt t="16677" x="5446713" y="3813175"/>
          <p14:tracePt t="16694" x="5419725" y="3813175"/>
          <p14:tracePt t="16710" x="5402263" y="3813175"/>
          <p14:tracePt t="16727" x="5394325" y="3813175"/>
          <p14:tracePt t="16787" x="5394325" y="3822700"/>
          <p14:tracePt t="16797" x="5394325" y="3848100"/>
          <p14:tracePt t="16807" x="5429250" y="3884613"/>
          <p14:tracePt t="16817" x="5483225" y="3929063"/>
          <p14:tracePt t="16827" x="5554663" y="3983038"/>
          <p14:tracePt t="16844" x="5626100" y="4017963"/>
          <p14:tracePt t="16860" x="5741988" y="4071938"/>
          <p14:tracePt t="16877" x="5795963" y="4089400"/>
          <p14:tracePt t="16894" x="5803900" y="4098925"/>
          <p14:tracePt t="16910" x="5813425" y="4098925"/>
          <p14:tracePt t="16927" x="5822950" y="4098925"/>
          <p14:tracePt t="16960" x="5803900" y="4098925"/>
          <p14:tracePt t="16977" x="5724525" y="4098925"/>
          <p14:tracePt t="16994" x="5680075" y="4098925"/>
          <p14:tracePt t="17011" x="5608638" y="4098925"/>
          <p14:tracePt t="17027" x="5581650" y="4098925"/>
          <p14:tracePt t="17060" x="5572125" y="4098925"/>
          <p14:tracePt t="17077" x="5589588" y="4108450"/>
          <p14:tracePt t="17094" x="5661025" y="4108450"/>
          <p14:tracePt t="17110" x="5875338" y="4116388"/>
          <p14:tracePt t="17127" x="6045200" y="4116388"/>
          <p14:tracePt t="17144" x="6081713" y="4116388"/>
          <p14:tracePt t="17160" x="6108700" y="4116388"/>
          <p14:tracePt t="17197" x="6099175" y="4116388"/>
          <p14:tracePt t="17210" x="6045200" y="4116388"/>
          <p14:tracePt t="17227" x="5830888" y="4116388"/>
          <p14:tracePt t="17244" x="5715000" y="4116388"/>
          <p14:tracePt t="17260" x="5518150" y="4116388"/>
          <p14:tracePt t="17277" x="5438775" y="4116388"/>
          <p14:tracePt t="17294" x="5419725" y="4116388"/>
          <p14:tracePt t="17310" x="5411788" y="4116388"/>
          <p14:tracePt t="17347" x="5438775" y="4116388"/>
          <p14:tracePt t="17360" x="5527675" y="4116388"/>
          <p14:tracePt t="17377" x="5741988" y="4133850"/>
          <p14:tracePt t="17394" x="5822950" y="4133850"/>
          <p14:tracePt t="17410" x="5911850" y="4133850"/>
          <p14:tracePt t="17427" x="5938838" y="4133850"/>
          <p14:tracePt t="17467" x="5911850" y="4133850"/>
          <p14:tracePt t="17477" x="5830888" y="4133850"/>
          <p14:tracePt t="17494" x="5688013" y="4133850"/>
          <p14:tracePt t="17510" x="5357813" y="4125913"/>
          <p14:tracePt t="17527" x="5251450" y="4125913"/>
          <p14:tracePt t="17544" x="5143500" y="4116388"/>
          <p14:tracePt t="17560" x="5116513" y="4108450"/>
          <p14:tracePt t="17577" x="5108575" y="4108450"/>
          <p14:tracePt t="17610" x="5126038" y="4108450"/>
          <p14:tracePt t="17627" x="5330825" y="4098925"/>
          <p14:tracePt t="17644" x="5510213" y="4098925"/>
          <p14:tracePt t="17660" x="5875338" y="4098925"/>
          <p14:tracePt t="17677" x="6089650" y="4108450"/>
          <p14:tracePt t="17694" x="6134100" y="4116388"/>
          <p14:tracePt t="17710" x="6180138" y="4125913"/>
          <p14:tracePt t="17747" x="6153150" y="4125913"/>
          <p14:tracePt t="17760" x="5991225" y="4125913"/>
          <p14:tracePt t="17777" x="5251450" y="4098925"/>
          <p14:tracePt t="17794" x="4894263" y="4098925"/>
          <p14:tracePt t="17810" x="4429125" y="4098925"/>
          <p14:tracePt t="17827" x="4259263" y="4098925"/>
          <p14:tracePt t="17844" x="4232275" y="4098925"/>
          <p14:tracePt t="17860" x="4224338" y="4098925"/>
          <p14:tracePt t="17898" x="4295775" y="4108450"/>
          <p14:tracePt t="17908" x="4411663" y="4108450"/>
          <p14:tracePt t="17918" x="4554538" y="4108450"/>
          <p14:tracePt t="17928" x="4724400" y="4108450"/>
          <p14:tracePt t="17944" x="4857750" y="4089400"/>
          <p14:tracePt t="17960" x="5054600" y="4062413"/>
          <p14:tracePt t="17977" x="5116513" y="4054475"/>
          <p14:tracePt t="17994" x="5116513" y="4044950"/>
          <p14:tracePt t="18010" x="5126038" y="4044950"/>
          <p14:tracePt t="18027" x="5108575" y="4044950"/>
          <p14:tracePt t="18044" x="5054600" y="4044950"/>
          <p14:tracePt t="18060" x="4938713" y="4044950"/>
          <p14:tracePt t="18077" x="4875213" y="4044950"/>
          <p14:tracePt t="18094" x="4867275" y="4044950"/>
          <p14:tracePt t="18110" x="4857750" y="4044950"/>
          <p14:tracePt t="18144" x="4867275" y="4044950"/>
          <p14:tracePt t="18160" x="5081588" y="4000500"/>
          <p14:tracePt t="18177" x="5500688" y="3938588"/>
          <p14:tracePt t="18194" x="5661025" y="3911600"/>
          <p14:tracePt t="18210" x="5875338" y="3894138"/>
          <p14:tracePt t="18227" x="5965825" y="3884613"/>
          <p14:tracePt t="18244" x="5973763" y="3884613"/>
          <p14:tracePt t="18260" x="5983288" y="3884613"/>
          <p14:tracePt t="18308" x="5983288" y="3894138"/>
          <p14:tracePt t="18318" x="5965825" y="3911600"/>
          <p14:tracePt t="18328" x="5946775" y="3919538"/>
          <p14:tracePt t="18344" x="5938838" y="3929063"/>
          <p14:tracePt t="18360" x="5919788" y="3938588"/>
          <p14:tracePt t="18393" x="5911850" y="3938588"/>
          <p14:tracePt t="18698" x="5929313" y="3946525"/>
          <p14:tracePt t="18708" x="5956300" y="3965575"/>
          <p14:tracePt t="18718" x="5983288" y="3973513"/>
          <p14:tracePt t="18729" x="6018213" y="4000500"/>
          <p14:tracePt t="18744" x="6045200" y="4037013"/>
          <p14:tracePt t="18760" x="6089650" y="4081463"/>
          <p14:tracePt t="18777" x="6108700" y="4108450"/>
          <p14:tracePt t="18794" x="6116638" y="4125913"/>
          <p14:tracePt t="18810" x="6116638" y="4133850"/>
          <p14:tracePt t="18827" x="6116638" y="4143375"/>
          <p14:tracePt t="18844" x="6018213" y="4160838"/>
          <p14:tracePt t="18860" x="5911850" y="4160838"/>
          <p14:tracePt t="18877" x="5857875" y="4160838"/>
          <p14:tracePt t="18894" x="5786438" y="4116388"/>
          <p14:tracePt t="18910" x="5759450" y="4098925"/>
          <p14:tracePt t="18943" x="5759450" y="4081463"/>
          <p14:tracePt t="18960" x="5759450" y="4071938"/>
          <p14:tracePt t="18977" x="5768975" y="4054475"/>
          <p14:tracePt t="18993" x="5875338" y="4017963"/>
          <p14:tracePt t="19010" x="6037263" y="3990975"/>
          <p14:tracePt t="19027" x="6089650" y="3990975"/>
          <p14:tracePt t="19043" x="6143625" y="3990975"/>
          <p14:tracePt t="19060" x="6153150" y="3990975"/>
          <p14:tracePt t="19077" x="6161088" y="3990975"/>
          <p14:tracePt t="19110" x="6153150" y="3990975"/>
          <p14:tracePt t="19127" x="6108700" y="3990975"/>
          <p14:tracePt t="19143" x="5965825" y="4010025"/>
          <p14:tracePt t="19160" x="5894388" y="4017963"/>
          <p14:tracePt t="19177" x="5875338" y="4027488"/>
          <p14:tracePt t="19193" x="5857875" y="4027488"/>
          <p14:tracePt t="19229" x="5884863" y="4027488"/>
          <p14:tracePt t="19239" x="5956300" y="4027488"/>
          <p14:tracePt t="19249" x="6062663" y="4017963"/>
          <p14:tracePt t="19260" x="6188075" y="4017963"/>
          <p14:tracePt t="19277" x="6276975" y="4017963"/>
          <p14:tracePt t="19293" x="6411913" y="4017963"/>
          <p14:tracePt t="19310" x="6446838" y="4017963"/>
          <p14:tracePt t="19327" x="6456363" y="4017963"/>
          <p14:tracePt t="19343" x="6456363" y="4027488"/>
          <p14:tracePt t="19360" x="6429375" y="4054475"/>
          <p14:tracePt t="19377" x="6340475" y="4133850"/>
          <p14:tracePt t="19394" x="5902325" y="4394200"/>
          <p14:tracePt t="19410" x="5473700" y="4625975"/>
          <p14:tracePt t="19427" x="5330825" y="4705350"/>
          <p14:tracePt t="19444" x="5170488" y="4795838"/>
          <p14:tracePt t="19460" x="5116513" y="4830763"/>
          <p14:tracePt t="19493" x="5108575" y="4840288"/>
          <p14:tracePt t="19519" x="5108575" y="4848225"/>
          <p14:tracePt t="19529" x="5116513" y="4867275"/>
          <p14:tracePt t="19543" x="5133975" y="4884738"/>
          <p14:tracePt t="19560" x="5180013" y="4946650"/>
          <p14:tracePt t="19577" x="5197475" y="4973638"/>
          <p14:tracePt t="19593" x="5224463" y="5010150"/>
          <p14:tracePt t="19610" x="5232400" y="5027613"/>
          <p14:tracePt t="19627" x="5232400" y="5037138"/>
          <p14:tracePt t="19643" x="5232400" y="5045075"/>
          <p14:tracePt t="19660" x="5232400" y="5072063"/>
          <p14:tracePt t="19693" x="5224463" y="5089525"/>
          <p14:tracePt t="19710" x="5214938" y="5099050"/>
          <p14:tracePt t="19743" x="5197475" y="5099050"/>
          <p14:tracePt t="19760" x="5180013" y="5072063"/>
          <p14:tracePt t="19777" x="5153025" y="5037138"/>
          <p14:tracePt t="19793" x="5108575" y="4911725"/>
          <p14:tracePt t="19810" x="5099050" y="4822825"/>
          <p14:tracePt t="19827" x="5099050" y="4795838"/>
          <p14:tracePt t="19843" x="5099050" y="4759325"/>
          <p14:tracePt t="19860" x="5108575" y="4714875"/>
          <p14:tracePt t="19877" x="5143500" y="4687888"/>
          <p14:tracePt t="19893" x="5259388" y="4633913"/>
          <p14:tracePt t="19910" x="5429250" y="4616450"/>
          <p14:tracePt t="19927" x="5510213" y="4616450"/>
          <p14:tracePt t="19943" x="5661025" y="4625975"/>
          <p14:tracePt t="19960" x="5741988" y="4660900"/>
          <p14:tracePt t="19977" x="5759450" y="4670425"/>
          <p14:tracePt t="19993" x="5768975" y="4679950"/>
          <p14:tracePt t="20010" x="5776913" y="4687888"/>
          <p14:tracePt t="20027" x="5776913" y="4697413"/>
          <p14:tracePt t="20043" x="5724525" y="4741863"/>
          <p14:tracePt t="20060" x="5634038" y="4776788"/>
          <p14:tracePt t="20077" x="5608638" y="4786313"/>
          <p14:tracePt t="20093" x="5572125" y="4795838"/>
          <p14:tracePt t="20159" x="5589588" y="4786313"/>
          <p14:tracePt t="20169" x="5661025" y="4759325"/>
          <p14:tracePt t="20180" x="5759450" y="4724400"/>
          <p14:tracePt t="20193" x="5848350" y="4705350"/>
          <p14:tracePt t="20210" x="5965825" y="4679950"/>
          <p14:tracePt t="20227" x="5983288" y="4679950"/>
          <p14:tracePt t="20243" x="6000750" y="4679950"/>
          <p14:tracePt t="20277" x="5991225" y="4679950"/>
          <p14:tracePt t="20293" x="5840413" y="4643438"/>
          <p14:tracePt t="20310" x="5581650" y="4589463"/>
          <p14:tracePt t="20327" x="5473700" y="4562475"/>
          <p14:tracePt t="20343" x="5357813" y="4527550"/>
          <p14:tracePt t="20360" x="5340350" y="4510088"/>
          <p14:tracePt t="20377" x="5330825" y="4510088"/>
          <p14:tracePt t="20410" x="5357813" y="4500563"/>
          <p14:tracePt t="20427" x="5438775" y="4500563"/>
          <p14:tracePt t="20443" x="5626100" y="4510088"/>
          <p14:tracePt t="20460" x="5768975" y="4562475"/>
          <p14:tracePt t="20477" x="5795963" y="4572000"/>
          <p14:tracePt t="20493" x="5822950" y="4589463"/>
          <p14:tracePt t="20510" x="5822950" y="4598988"/>
          <p14:tracePt t="20543" x="5776913" y="4616450"/>
          <p14:tracePt t="20560" x="5653088" y="4643438"/>
          <p14:tracePt t="20577" x="5616575" y="4643438"/>
          <p14:tracePt t="20593" x="5581650" y="4652963"/>
          <p14:tracePt t="20610" x="5572125" y="4652963"/>
          <p14:tracePt t="20670" x="5581650" y="4660900"/>
          <p14:tracePt t="20680" x="5599113" y="4670425"/>
          <p14:tracePt t="20690" x="5616575" y="4679950"/>
          <p14:tracePt t="20700" x="5634038" y="4687888"/>
          <p14:tracePt t="20710" x="5643563" y="4687888"/>
          <p14:tracePt t="20727" x="5653088" y="4697413"/>
          <p14:tracePt t="20743" x="5661025" y="4705350"/>
          <p14:tracePt t="21470" x="5661025" y="4697413"/>
          <p14:tracePt t="21480" x="5715000" y="4679950"/>
          <p14:tracePt t="21490" x="5813425" y="4625975"/>
          <p14:tracePt t="21500" x="5956300" y="4562475"/>
          <p14:tracePt t="21511" x="6143625" y="4483100"/>
          <p14:tracePt t="21526" x="6313488" y="4419600"/>
          <p14:tracePt t="21543" x="6572250" y="4330700"/>
          <p14:tracePt t="21560" x="6759575" y="4295775"/>
          <p14:tracePt t="21577" x="6804025" y="4286250"/>
          <p14:tracePt t="21593" x="6884988" y="4286250"/>
          <p14:tracePt t="21610" x="6911975" y="4286250"/>
          <p14:tracePt t="21627" x="6919913" y="4286250"/>
          <p14:tracePt t="21670" x="6919913" y="4295775"/>
          <p14:tracePt t="21680" x="6919913" y="4303713"/>
          <p14:tracePt t="21693" x="6911975" y="4322763"/>
          <p14:tracePt t="21710" x="6823075" y="4411663"/>
          <p14:tracePt t="21726" x="6732588" y="4473575"/>
          <p14:tracePt t="21743" x="6483350" y="4652963"/>
          <p14:tracePt t="21760" x="6197600" y="4813300"/>
          <p14:tracePt t="21777" x="6045200" y="4894263"/>
          <p14:tracePt t="21793" x="5786438" y="4973638"/>
          <p14:tracePt t="21810" x="5608638" y="5000625"/>
          <p14:tracePt t="21827" x="5537200" y="5000625"/>
          <p14:tracePt t="21843" x="5465763" y="5000625"/>
          <p14:tracePt t="21860" x="5438775" y="5000625"/>
          <p14:tracePt t="21876" x="5419725" y="4991100"/>
          <p14:tracePt t="21893" x="5411788" y="4983163"/>
          <p14:tracePt t="21910" x="5411788" y="4973638"/>
          <p14:tracePt t="21926" x="5411788" y="4965700"/>
          <p14:tracePt t="21943" x="5446713" y="4929188"/>
          <p14:tracePt t="21960" x="5653088" y="4822825"/>
          <p14:tracePt t="21976" x="5803900" y="4759325"/>
          <p14:tracePt t="21993" x="6062663" y="4705350"/>
          <p14:tracePt t="22010" x="6161088" y="4705350"/>
          <p14:tracePt t="22026" x="6259513" y="4705350"/>
          <p14:tracePt t="22043" x="6276975" y="4705350"/>
          <p14:tracePt t="22077" x="6286500" y="4705350"/>
          <p14:tracePt t="22093" x="6242050" y="4714875"/>
          <p14:tracePt t="22110" x="6099175" y="4724400"/>
          <p14:tracePt t="22126" x="6027738" y="4724400"/>
          <p14:tracePt t="22143" x="5956300" y="4724400"/>
          <p14:tracePt t="22160" x="5946775" y="4724400"/>
          <p14:tracePt t="22176" x="5929313" y="4724400"/>
          <p14:tracePt t="22212" x="5946775" y="4724400"/>
          <p14:tracePt t="22221" x="6000750" y="4724400"/>
          <p14:tracePt t="22231" x="6062663" y="4741863"/>
          <p14:tracePt t="22243" x="6143625" y="4759325"/>
          <p14:tracePt t="22260" x="6215063" y="4795838"/>
          <p14:tracePt t="22276" x="6286500" y="4840288"/>
          <p14:tracePt t="22293" x="6313488" y="4848225"/>
          <p14:tracePt t="22310" x="6323013" y="4857750"/>
          <p14:tracePt t="22343" x="6197600" y="4867275"/>
          <p14:tracePt t="22360" x="6037263" y="4867275"/>
          <p14:tracePt t="22376" x="5697538" y="4867275"/>
          <p14:tracePt t="22393" x="5465763" y="4848225"/>
          <p14:tracePt t="22410" x="5419725" y="4840288"/>
          <p14:tracePt t="22426" x="5375275" y="4822825"/>
          <p14:tracePt t="22443" x="5367338" y="4822825"/>
          <p14:tracePt t="22476" x="5384800" y="4813300"/>
          <p14:tracePt t="22493" x="5554663" y="4813300"/>
          <p14:tracePt t="22510" x="5670550" y="4822825"/>
          <p14:tracePt t="22526" x="5875338" y="4894263"/>
          <p14:tracePt t="22543" x="5973763" y="4946650"/>
          <p14:tracePt t="22560" x="5991225" y="4956175"/>
          <p14:tracePt t="22576" x="6000750" y="4973638"/>
          <p14:tracePt t="22593" x="6010275" y="4973638"/>
          <p14:tracePt t="22610" x="6010275" y="4983163"/>
          <p14:tracePt t="22626" x="5946775" y="5000625"/>
          <p14:tracePt t="22643" x="5848350" y="5010150"/>
          <p14:tracePt t="22660" x="5803900" y="5018088"/>
          <p14:tracePt t="22676" x="5786438" y="5018088"/>
          <p14:tracePt t="22693" x="5768975" y="5027613"/>
          <p14:tracePt t="23482" x="5776913" y="5027613"/>
          <p14:tracePt t="23492" x="5803900" y="5027613"/>
          <p14:tracePt t="23502" x="5857875" y="5018088"/>
          <p14:tracePt t="23512" x="5956300" y="4965700"/>
          <p14:tracePt t="23526" x="6108700" y="4884738"/>
          <p14:tracePt t="23543" x="6429375" y="4652963"/>
          <p14:tracePt t="23560" x="6562725" y="4518025"/>
          <p14:tracePt t="23576" x="6858000" y="4116388"/>
          <p14:tracePt t="23593" x="7116763" y="3473450"/>
          <p14:tracePt t="23610" x="7188200" y="3044825"/>
          <p14:tracePt t="23626" x="7188200" y="2152650"/>
          <p14:tracePt t="23643" x="7045325" y="1347788"/>
          <p14:tracePt t="23660" x="6946900" y="1027113"/>
          <p14:tracePt t="23676" x="6715125" y="561975"/>
          <p14:tracePt t="23693" x="6527800" y="357188"/>
          <p14:tracePt t="23710" x="6375400" y="258763"/>
          <p14:tracePt t="23726" x="6062663" y="179388"/>
          <p14:tracePt t="23743" x="5741988" y="179388"/>
          <p14:tracePt t="23760" x="5581650" y="196850"/>
          <p14:tracePt t="23776" x="5160963" y="339725"/>
          <p14:tracePt t="23793" x="4741863" y="642938"/>
          <p14:tracePt t="23810" x="4545013" y="874713"/>
          <p14:tracePt t="23826" x="4062413" y="1704975"/>
          <p14:tracePt t="23843" x="3830638" y="2509838"/>
          <p14:tracePt t="23859" x="3776663" y="2955925"/>
          <p14:tracePt t="23876" x="3848100" y="3768725"/>
          <p14:tracePt t="23893" x="4098925" y="4500563"/>
          <p14:tracePt t="23910" x="4303713" y="4840288"/>
          <p14:tracePt t="23926" x="4786313" y="5456238"/>
          <p14:tracePt t="23943" x="5394325" y="5991225"/>
          <p14:tracePt t="23960" x="5705475" y="6188075"/>
          <p14:tracePt t="23976" x="6276975" y="6419850"/>
          <p14:tracePt t="23993" x="6759575" y="6483350"/>
          <p14:tracePt t="24010" x="6965950" y="6465888"/>
          <p14:tracePt t="24026" x="7323138" y="6323013"/>
          <p14:tracePt t="24043" x="7562850" y="6134100"/>
          <p14:tracePt t="24059" x="7643813" y="6027738"/>
          <p14:tracePt t="24076" x="7885113" y="5429250"/>
          <p14:tracePt t="24093" x="7929563" y="4456113"/>
          <p14:tracePt t="24110" x="7867650" y="3884613"/>
          <p14:tracePt t="24126" x="7581900" y="2894013"/>
          <p14:tracePt t="24143" x="7224713" y="2251075"/>
          <p14:tracePt t="24159" x="7054850" y="2071688"/>
          <p14:tracePt t="24176" x="6527800" y="1741488"/>
          <p14:tracePt t="24193" x="6000750" y="1697038"/>
          <p14:tracePt t="24210" x="5732463" y="1768475"/>
          <p14:tracePt t="24226" x="5232400" y="2089150"/>
          <p14:tracePt t="24243" x="4813300" y="2544763"/>
          <p14:tracePt t="24260" x="4572000" y="2911475"/>
          <p14:tracePt t="24276" x="4295775" y="3741738"/>
          <p14:tracePt t="24293" x="4232275" y="4500563"/>
          <p14:tracePt t="24310" x="4232275" y="4894263"/>
          <p14:tracePt t="24326" x="4402138" y="5680075"/>
          <p14:tracePt t="24343" x="4652963" y="6232525"/>
          <p14:tracePt t="24360" x="4776788" y="6429375"/>
          <p14:tracePt t="24376" x="5072063" y="6661150"/>
          <p14:tracePt t="24393" x="5411788" y="6759575"/>
          <p14:tracePt t="24410" x="5554663" y="6759575"/>
          <p14:tracePt t="24426" x="5956300" y="6608763"/>
          <p14:tracePt t="24443" x="6411913" y="6134100"/>
          <p14:tracePt t="24459" x="6751638" y="5634038"/>
          <p14:tracePt t="24476" x="7313613" y="4259263"/>
          <p14:tracePt t="24493" x="7608888" y="2857500"/>
          <p14:tracePt t="24509" x="7626350" y="2670175"/>
          <p14:tracePt t="24526" x="7589838" y="2027238"/>
          <p14:tracePt t="24543" x="7340600" y="1446213"/>
          <p14:tracePt t="24559" x="7180263" y="1250950"/>
          <p14:tracePt t="24576" x="6608763" y="901700"/>
          <p14:tracePt t="24593" x="5983288" y="839788"/>
          <p14:tracePt t="24609" x="5670550" y="919163"/>
          <p14:tracePt t="24626" x="5153025" y="1295400"/>
          <p14:tracePt t="24643" x="4679950" y="1893888"/>
          <p14:tracePt t="24659" x="4438650" y="2339975"/>
          <p14:tracePt t="24676" x="4160838" y="3197225"/>
          <p14:tracePt t="24693" x="4116388" y="3983038"/>
          <p14:tracePt t="24709" x="4152900" y="4303713"/>
          <p14:tracePt t="24726" x="4384675" y="4929188"/>
          <p14:tracePt t="24743" x="4670425" y="5286375"/>
          <p14:tracePt t="24759" x="4938713" y="5473700"/>
          <p14:tracePt t="24776" x="5456238" y="5634038"/>
          <p14:tracePt t="24793" x="5911850" y="5608638"/>
          <p14:tracePt t="24809" x="6126163" y="5491163"/>
          <p14:tracePt t="24826" x="6510338" y="5045075"/>
          <p14:tracePt t="24843" x="6884988" y="3857625"/>
          <p14:tracePt t="24859" x="6938963" y="3251200"/>
          <p14:tracePt t="24876" x="6884988" y="2170113"/>
          <p14:tracePt t="24893" x="6634163" y="1411288"/>
          <p14:tracePt t="24909" x="6465888" y="1187450"/>
          <p14:tracePt t="24926" x="5973763" y="847725"/>
          <p14:tracePt t="24943" x="5322888" y="768350"/>
          <p14:tracePt t="24960" x="5027613" y="847725"/>
          <p14:tracePt t="24976" x="4510088" y="1143000"/>
          <p14:tracePt t="24993" x="4170363" y="1509713"/>
          <p14:tracePt t="25009" x="3990975" y="1822450"/>
          <p14:tracePt t="25026" x="3786188" y="2562225"/>
          <p14:tracePt t="25043" x="3813175" y="3375025"/>
          <p14:tracePt t="25059" x="3929063" y="3768725"/>
          <p14:tracePt t="25076" x="4330700" y="4518025"/>
          <p14:tracePt t="25093" x="4813300" y="5037138"/>
          <p14:tracePt t="25110" x="5143500" y="5241925"/>
          <p14:tracePt t="25126" x="5751513" y="5411788"/>
          <p14:tracePt t="25143" x="6215063" y="5367338"/>
          <p14:tracePt t="25159" x="6402388" y="5259388"/>
          <p14:tracePt t="25176" x="6796088" y="4670425"/>
          <p14:tracePt t="25193" x="7037388" y="3455988"/>
          <p14:tracePt t="25209" x="7037388" y="2847975"/>
          <p14:tracePt t="25226" x="6786563" y="1884363"/>
          <p14:tracePt t="25243" x="6394450" y="1393825"/>
          <p14:tracePt t="25259" x="6037263" y="1169988"/>
          <p14:tracePt t="25276" x="5286375" y="1044575"/>
          <p14:tracePt t="25293" x="4643438" y="1258888"/>
          <p14:tracePt t="25309" x="4375150" y="1455738"/>
          <p14:tracePt t="25326" x="3902075" y="2044700"/>
          <p14:tracePt t="25343" x="3544888" y="3027363"/>
          <p14:tracePt t="25359" x="3473450" y="3446463"/>
          <p14:tracePt t="25376" x="3482975" y="4402138"/>
          <p14:tracePt t="25393" x="3581400" y="4768850"/>
          <p14:tracePt t="25409" x="3857625" y="5330825"/>
          <p14:tracePt t="25426" x="4330700" y="5688013"/>
          <p14:tracePt t="25443" x="4679950" y="5822950"/>
          <p14:tracePt t="25459" x="5295900" y="5848350"/>
          <p14:tracePt t="25476" x="5946775" y="5545138"/>
          <p14:tracePt t="25493" x="6473825" y="5027613"/>
          <p14:tracePt t="25509" x="6769100" y="4518025"/>
          <p14:tracePt t="25526" x="7126288" y="3367088"/>
          <p14:tracePt t="25543" x="7116763" y="2384425"/>
          <p14:tracePt t="25559" x="7018338" y="1990725"/>
          <p14:tracePt t="25576" x="6742113" y="1562100"/>
          <p14:tracePt t="25593" x="6296025" y="1322388"/>
          <p14:tracePt t="25609" x="6045200" y="1295400"/>
          <p14:tracePt t="25626" x="5518150" y="1482725"/>
          <p14:tracePt t="25643" x="4965700" y="2089150"/>
          <p14:tracePt t="25659" x="4643438" y="2616200"/>
          <p14:tracePt t="25676" x="4259263" y="3714750"/>
          <p14:tracePt t="25693" x="4179888" y="4330700"/>
          <p14:tracePt t="25709" x="4160838" y="5394325"/>
          <p14:tracePt t="25726" x="4322763" y="6000750"/>
          <p14:tracePt t="25743" x="4500563" y="6188075"/>
          <p14:tracePt t="25760" x="4679950" y="6259513"/>
          <p14:tracePt t="25776" x="5126038" y="6340475"/>
          <p14:tracePt t="25793" x="5545138" y="6286500"/>
          <p14:tracePt t="25809" x="5759450" y="6161088"/>
          <p14:tracePt t="25826" x="6232525" y="5429250"/>
          <p14:tracePt t="25843" x="6581775" y="4179888"/>
          <p14:tracePt t="25859" x="6616700" y="3500438"/>
          <p14:tracePt t="25876" x="6483350" y="2482850"/>
          <p14:tracePt t="25893" x="6205538" y="1830388"/>
          <p14:tracePt t="25909" x="6099175" y="1679575"/>
          <p14:tracePt t="25926" x="5776913" y="1482725"/>
          <p14:tracePt t="25943" x="5491163" y="1465263"/>
          <p14:tracePt t="25959" x="5357813" y="1517650"/>
          <p14:tracePt t="25976" x="5072063" y="1839913"/>
          <p14:tracePt t="25993" x="4741863" y="2652713"/>
          <p14:tracePt t="26009" x="4679950" y="3054350"/>
          <p14:tracePt t="26026" x="4697413" y="3956050"/>
          <p14:tracePt t="26043" x="4956175" y="4714875"/>
          <p14:tracePt t="26059" x="5108575" y="5000625"/>
          <p14:tracePt t="26076" x="5357813" y="5286375"/>
          <p14:tracePt t="26093" x="5626100" y="5402263"/>
          <p14:tracePt t="26109" x="5732463" y="5402263"/>
          <p14:tracePt t="26126" x="5956300" y="5224463"/>
          <p14:tracePt t="26142" x="6205538" y="4795838"/>
          <p14:tracePt t="26159" x="6634163" y="3465513"/>
          <p14:tracePt t="26176" x="6840538" y="2133600"/>
          <p14:tracePt t="26193" x="6875463" y="1473200"/>
          <p14:tracePt t="26209" x="6875463" y="1384300"/>
          <p14:tracePt t="26226" x="6796088" y="1152525"/>
          <p14:tracePt t="26243" x="6724650" y="1071563"/>
          <p14:tracePt t="26259" x="6357938" y="901700"/>
          <p14:tracePt t="26276" x="5705475" y="1009650"/>
          <p14:tracePt t="26293" x="5394325" y="1204913"/>
          <p14:tracePt t="26309" x="4813300" y="1812925"/>
          <p14:tracePt t="26326" x="4367213" y="2759075"/>
          <p14:tracePt t="26343" x="4295775" y="3160713"/>
          <p14:tracePt t="26345" x="4276725" y="3581400"/>
          <p14:tracePt t="26359" x="4322763" y="3973513"/>
          <p14:tracePt t="26376" x="4537075" y="4545013"/>
          <p14:tracePt t="26393" x="4687888" y="4751388"/>
          <p14:tracePt t="26409" x="5170488" y="5126038"/>
          <p14:tracePt t="26426" x="5776913" y="5295900"/>
          <p14:tracePt t="26443" x="6037263" y="5295900"/>
          <p14:tracePt t="26459" x="6545263" y="5099050"/>
          <p14:tracePt t="26476" x="6956425" y="4670425"/>
          <p14:tracePt t="26493" x="7170738" y="4179888"/>
          <p14:tracePt t="26509" x="7375525" y="2919413"/>
          <p14:tracePt t="26526" x="7224713" y="1643063"/>
          <p14:tracePt t="26543" x="7018338" y="1169988"/>
          <p14:tracePt t="26559" x="6589713" y="581025"/>
          <p14:tracePt t="26576" x="5786438" y="214313"/>
          <p14:tracePt t="26593" x="5402263" y="214313"/>
          <p14:tracePt t="26609" x="4705350" y="527050"/>
          <p14:tracePt t="26626" x="4187825" y="1009650"/>
          <p14:tracePt t="26642" x="3919538" y="1411288"/>
          <p14:tracePt t="26659" x="3581400" y="2366963"/>
          <p14:tracePt t="26676" x="3544888" y="3241675"/>
          <p14:tracePt t="26693" x="3643313" y="3741738"/>
          <p14:tracePt t="26709" x="4027488" y="4616450"/>
          <p14:tracePt t="26726" x="4527550" y="5187950"/>
          <p14:tracePt t="26743" x="4840288" y="5402263"/>
          <p14:tracePt t="26759" x="5491163" y="5599113"/>
          <p14:tracePt t="26776" x="5983288" y="5510213"/>
          <p14:tracePt t="26793" x="6232525" y="5322888"/>
          <p14:tracePt t="26809" x="6715125" y="4527550"/>
          <p14:tracePt t="26826" x="6991350" y="3071813"/>
          <p14:tracePt t="26843" x="6991350" y="2374900"/>
          <p14:tracePt t="26845" x="6884988" y="1731963"/>
          <p14:tracePt t="26859" x="6831013" y="1598613"/>
          <p14:tracePt t="26876" x="6581775" y="1303338"/>
          <p14:tracePt t="26893" x="6375400" y="1152525"/>
          <p14:tracePt t="26909" x="5902325" y="955675"/>
          <p14:tracePt t="26926" x="5518150" y="1000125"/>
          <p14:tracePt t="26943" x="5322888" y="1125538"/>
          <p14:tracePt t="26959" x="4938713" y="1643063"/>
          <p14:tracePt t="26976" x="4633913" y="2544763"/>
          <p14:tracePt t="26992" x="4616450" y="2965450"/>
          <p14:tracePt t="27009" x="4687888" y="3776663"/>
          <p14:tracePt t="27026" x="4973638" y="4259263"/>
          <p14:tracePt t="27042" x="5143500" y="4438650"/>
          <p14:tracePt t="27059" x="5616575" y="4724400"/>
          <p14:tracePt t="27076" x="5956300" y="4759325"/>
          <p14:tracePt t="27092" x="6081713" y="4724400"/>
          <p14:tracePt t="27109" x="6340475" y="4527550"/>
          <p14:tracePt t="27126" x="6751638" y="3724275"/>
          <p14:tracePt t="27143" x="6902450" y="3170238"/>
          <p14:tracePt t="27159" x="6991350" y="2259013"/>
          <p14:tracePt t="27176" x="6946900" y="1751013"/>
          <p14:tracePt t="27192" x="6875463" y="1616075"/>
          <p14:tracePt t="27209" x="6653213" y="1446213"/>
          <p14:tracePt t="27226" x="6188075" y="1411288"/>
          <p14:tracePt t="27242" x="5938838" y="1517650"/>
          <p14:tracePt t="27259" x="5510213" y="1847850"/>
          <p14:tracePt t="27276" x="5062538" y="2571750"/>
          <p14:tracePt t="27292" x="4929188" y="2965450"/>
          <p14:tracePt t="27309" x="4840288" y="3875088"/>
          <p14:tracePt t="27326" x="4965700" y="4652963"/>
          <p14:tracePt t="27343" x="5072063" y="4929188"/>
          <p14:tracePt t="27345" x="5187950" y="5081588"/>
          <p14:tracePt t="27359" x="5322888" y="5205413"/>
          <p14:tracePt t="27376" x="5741988" y="5348288"/>
          <p14:tracePt t="27392" x="5911850" y="5348288"/>
          <p14:tracePt t="27409" x="6276975" y="5133975"/>
          <p14:tracePt t="27426" x="6742113" y="4367213"/>
          <p14:tracePt t="27442" x="6911975" y="3786188"/>
          <p14:tracePt t="27459" x="6983413" y="2589213"/>
          <p14:tracePt t="27476" x="6831013" y="1874838"/>
          <p14:tracePt t="27492" x="6724650" y="1687513"/>
          <p14:tracePt t="27509" x="6473825" y="1500188"/>
          <p14:tracePt t="27526" x="5983288" y="1509713"/>
          <p14:tracePt t="27542" x="5724525" y="1660525"/>
          <p14:tracePt t="27559" x="5214938" y="2224088"/>
          <p14:tracePt t="27576" x="4714875" y="3259138"/>
          <p14:tracePt t="27592" x="4572000" y="3813175"/>
          <p14:tracePt t="27609" x="4518025" y="4786313"/>
          <p14:tracePt t="27626" x="4633913" y="5322888"/>
          <p14:tracePt t="27642" x="4714875" y="5411788"/>
          <p14:tracePt t="27659" x="5000625" y="5572125"/>
          <p14:tracePt t="27676" x="5402263" y="5608638"/>
          <p14:tracePt t="27692" x="5581650" y="5572125"/>
          <p14:tracePt t="27709" x="5946775" y="5224463"/>
          <p14:tracePt t="27726" x="6465888" y="4152900"/>
          <p14:tracePt t="27742" x="6661150" y="3455988"/>
          <p14:tracePt t="27759" x="6777038" y="2259013"/>
          <p14:tracePt t="27776" x="6742113" y="1731963"/>
          <p14:tracePt t="27792" x="6680200" y="1616075"/>
          <p14:tracePt t="27809" x="6510338" y="1490663"/>
          <p14:tracePt t="27826" x="6143625" y="1517650"/>
          <p14:tracePt t="27842" x="5902325" y="1652588"/>
          <p14:tracePt t="27859" x="5384800" y="2251075"/>
          <p14:tracePt t="27876" x="4840288" y="3394075"/>
          <p14:tracePt t="27892" x="4714875" y="3919538"/>
          <p14:tracePt t="27909" x="4643438" y="4776788"/>
          <p14:tracePt t="27926" x="4679950" y="5187950"/>
          <p14:tracePt t="27942" x="4741863" y="5276850"/>
          <p14:tracePt t="27959" x="4938713" y="5411788"/>
          <p14:tracePt t="27976" x="5259388" y="5473700"/>
          <p14:tracePt t="27992" x="5394325" y="5456238"/>
          <p14:tracePt t="28009" x="5670550" y="5322888"/>
          <p14:tracePt t="28026" x="5983288" y="4919663"/>
          <p14:tracePt t="28042" x="6126163" y="4589463"/>
          <p14:tracePt t="28059" x="6303963" y="3965575"/>
          <p14:tracePt t="28076" x="6330950" y="3652838"/>
          <p14:tracePt t="28092" x="6313488" y="3562350"/>
          <p14:tracePt t="28109" x="6286500" y="3500438"/>
          <p14:tracePt t="28126" x="6215063" y="3455988"/>
          <p14:tracePt t="28142" x="6161088" y="3446463"/>
          <p14:tracePt t="28159" x="6089650" y="3446463"/>
          <p14:tracePt t="28176" x="6010275" y="3473450"/>
          <p14:tracePt t="28192" x="5991225" y="3482975"/>
          <p14:tracePt t="28209" x="5956300" y="3500438"/>
          <p14:tracePt t="28226" x="5946775" y="3509963"/>
          <p14:tracePt t="28275" x="5946775" y="3517900"/>
          <p14:tracePt t="29095" x="5991225" y="3527425"/>
          <p14:tracePt t="29105" x="6089650" y="3562350"/>
          <p14:tracePt t="29115" x="6286500" y="3633788"/>
          <p14:tracePt t="29126" x="6626225" y="3759200"/>
          <p14:tracePt t="29142" x="6973888" y="3894138"/>
          <p14:tracePt t="29159" x="7599363" y="4152900"/>
          <p14:tracePt t="29176" x="8001000" y="4295775"/>
          <p14:tracePt t="29192" x="8108950" y="4340225"/>
          <p14:tracePt t="29209" x="8251825" y="4357688"/>
          <p14:tracePt t="29225" x="8304213" y="4357688"/>
          <p14:tracePt t="29242" x="8323263" y="4357688"/>
          <p14:tracePt t="29326" x="8323263" y="4348163"/>
        </p14:tracePtLst>
      </p14:laserTraceLst>
    </p:ext>
  </p:extLs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استحق البحث بالتأكيد تقدير ممتاز </a:t>
            </a:r>
            <a:r>
              <a:rPr lang="en-US" altLang="en-US" sz="3600" dirty="0" smtClean="0">
                <a:solidFill>
                  <a:schemeClr val="tx1"/>
                </a:solidFill>
              </a:rPr>
              <a:t>(A)</a:t>
            </a:r>
            <a:r>
              <a:rPr lang="ar-EG" altLang="en-US" sz="3600" dirty="0" smtClean="0">
                <a:solidFill>
                  <a:schemeClr val="tx1"/>
                </a:solidFill>
              </a:rPr>
              <a:t> لاكتمال </a:t>
            </a: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جميع العناصر المطلوبة مع قلة التصويبات والملاحظات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545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237"/>
    </mc:Choice>
    <mc:Fallback xmlns="">
      <p:transition advTm="852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4058652" y="2396652"/>
            <a:ext cx="4460346" cy="1629916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البحث الثاني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617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43"/>
    </mc:Choice>
    <mc:Fallback xmlns="">
      <p:transition advTm="8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459" t="25013" r="37632" b="17355"/>
          <a:stretch/>
        </p:blipFill>
        <p:spPr>
          <a:xfrm>
            <a:off x="4075104" y="657727"/>
            <a:ext cx="4266791" cy="6035014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غلاف عربي كامل منفصل وغلاف انجليزي كامل منفصل.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86104" y="3969976"/>
            <a:ext cx="1927232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394959" y="4671013"/>
            <a:ext cx="1927232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838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640"/>
    </mc:Choice>
    <mc:Fallback xmlns="">
      <p:transition advTm="78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1577" x="8304213" y="4357688"/>
          <p14:tracePt t="11586" x="8224838" y="4384675"/>
          <p14:tracePt t="11596" x="8089900" y="4411663"/>
          <p14:tracePt t="11610" x="7813675" y="4438650"/>
          <p14:tracePt t="11627" x="7116763" y="4438650"/>
          <p14:tracePt t="11643" x="6742113" y="4411663"/>
          <p14:tracePt t="11660" x="6126163" y="4286250"/>
          <p14:tracePt t="11677" x="5653088" y="4133850"/>
          <p14:tracePt t="11693" x="5473700" y="4044950"/>
          <p14:tracePt t="11710" x="5241925" y="3884613"/>
          <p14:tracePt t="11727" x="5108575" y="3714750"/>
          <p14:tracePt t="11743" x="5045075" y="3616325"/>
          <p14:tracePt t="11760" x="5010150" y="3402013"/>
          <p14:tracePt t="11777" x="5037138" y="3214688"/>
          <p14:tracePt t="11793" x="5108575" y="3125788"/>
          <p14:tracePt t="11810" x="5446713" y="2884488"/>
          <p14:tracePt t="11827" x="5919788" y="2714625"/>
          <p14:tracePt t="11843" x="6099175" y="2697163"/>
          <p14:tracePt t="11860" x="6340475" y="2732088"/>
          <p14:tracePt t="11877" x="6473825" y="2813050"/>
          <p14:tracePt t="11893" x="6510338" y="2857500"/>
          <p14:tracePt t="11910" x="6545263" y="2990850"/>
          <p14:tracePt t="11927" x="6510338" y="3143250"/>
          <p14:tracePt t="11943" x="6473825" y="3205163"/>
          <p14:tracePt t="11960" x="6323013" y="3313113"/>
          <p14:tracePt t="11977" x="6161088" y="3367088"/>
          <p14:tracePt t="11993" x="6108700" y="3375025"/>
          <p14:tracePt t="12010" x="6062663" y="3384550"/>
          <p14:tracePt t="12027" x="6045200" y="3384550"/>
          <p14:tracePt t="12237" x="6045200" y="3367088"/>
          <p14:tracePt t="12247" x="6045200" y="3348038"/>
          <p14:tracePt t="12257" x="6037263" y="3322638"/>
          <p14:tracePt t="12267" x="6018213" y="3276600"/>
          <p14:tracePt t="12278" x="6000750" y="3214688"/>
          <p14:tracePt t="12293" x="5983288" y="3160713"/>
          <p14:tracePt t="12310" x="5965825" y="3062288"/>
          <p14:tracePt t="12327" x="5956300" y="3017838"/>
          <p14:tracePt t="12343" x="5956300" y="3009900"/>
          <p14:tracePt t="12360" x="5956300" y="3000375"/>
          <p14:tracePt t="12608" x="5956300" y="2982913"/>
          <p14:tracePt t="12618" x="5956300" y="2946400"/>
          <p14:tracePt t="12628" x="5956300" y="2901950"/>
          <p14:tracePt t="12638" x="5956300" y="2830513"/>
          <p14:tracePt t="12648" x="5956300" y="2732088"/>
          <p14:tracePt t="12660" x="5973763" y="2633663"/>
          <p14:tracePt t="12677" x="6000750" y="2536825"/>
          <p14:tracePt t="12693" x="6054725" y="2384425"/>
          <p14:tracePt t="12710" x="6072188" y="2322513"/>
          <p14:tracePt t="12727" x="6081713" y="2303463"/>
          <p14:tracePt t="12743" x="6081713" y="2295525"/>
          <p14:tracePt t="12760" x="6089650" y="2295525"/>
          <p14:tracePt t="12858" x="6099175" y="2303463"/>
          <p14:tracePt t="12868" x="6099175" y="2322513"/>
          <p14:tracePt t="12879" x="6108700" y="2347913"/>
          <p14:tracePt t="12893" x="6116638" y="2374900"/>
          <p14:tracePt t="12910" x="6126163" y="2419350"/>
          <p14:tracePt t="12926" x="6134100" y="2438400"/>
          <p14:tracePt t="12943" x="6143625" y="2455863"/>
          <p14:tracePt t="12960" x="6143625" y="2465388"/>
          <p14:tracePt t="12979" x="6143625" y="2473325"/>
          <p14:tracePt t="13068" x="6143625" y="2482850"/>
          <p14:tracePt t="13088" x="6143625" y="2490788"/>
          <p14:tracePt t="13098" x="6143625" y="2509838"/>
          <p14:tracePt t="13108" x="6143625" y="2517775"/>
          <p14:tracePt t="13118" x="6143625" y="2527300"/>
          <p14:tracePt t="13129" x="6143625" y="2544763"/>
          <p14:tracePt t="13143" x="6143625" y="2554288"/>
          <p14:tracePt t="13168" x="6143625" y="2562225"/>
          <p14:tracePt t="13578" x="6153150" y="2562225"/>
          <p14:tracePt t="13599" x="6170613" y="2581275"/>
          <p14:tracePt t="13609" x="6170613" y="2589213"/>
          <p14:tracePt t="13619" x="6188075" y="2608263"/>
          <p14:tracePt t="13629" x="6197600" y="2625725"/>
          <p14:tracePt t="13643" x="6215063" y="2643188"/>
          <p14:tracePt t="13660" x="6224588" y="2660650"/>
          <p14:tracePt t="13676" x="6232525" y="2670175"/>
          <p14:tracePt t="14439" x="6242050" y="2670175"/>
          <p14:tracePt t="14449" x="6242050" y="2660650"/>
          <p14:tracePt t="14459" x="6269038" y="2643188"/>
          <p14:tracePt t="14469" x="6303963" y="2598738"/>
          <p14:tracePt t="14479" x="6357938" y="2544763"/>
          <p14:tracePt t="14493" x="6419850" y="2473325"/>
          <p14:tracePt t="14510" x="6581775" y="2330450"/>
          <p14:tracePt t="14526" x="6643688" y="2259013"/>
          <p14:tracePt t="14543" x="6742113" y="2160588"/>
          <p14:tracePt t="14560" x="6786563" y="2116138"/>
          <p14:tracePt t="14576" x="6796088" y="2098675"/>
          <p14:tracePt t="14593" x="6804025" y="2089150"/>
          <p14:tracePt t="14610" x="6804025" y="2081213"/>
          <p14:tracePt t="14626" x="6777038" y="2081213"/>
          <p14:tracePt t="14643" x="6545263" y="2116138"/>
          <p14:tracePt t="14660" x="6170613" y="2303463"/>
          <p14:tracePt t="14676" x="6027738" y="2401888"/>
          <p14:tracePt t="14693" x="5867400" y="2598738"/>
          <p14:tracePt t="14710" x="5768975" y="2847975"/>
          <p14:tracePt t="14726" x="5768975" y="2946400"/>
          <p14:tracePt t="14743" x="5822950" y="3089275"/>
          <p14:tracePt t="14760" x="6045200" y="3224213"/>
          <p14:tracePt t="14776" x="6197600" y="3232150"/>
          <p14:tracePt t="14793" x="6456363" y="3205163"/>
          <p14:tracePt t="14810" x="6680200" y="2955925"/>
          <p14:tracePt t="14826" x="6813550" y="2679700"/>
          <p14:tracePt t="14843" x="6919913" y="2152650"/>
          <p14:tracePt t="14860" x="6867525" y="1874838"/>
          <p14:tracePt t="14876" x="6804025" y="1795463"/>
          <p14:tracePt t="14893" x="6562725" y="1679575"/>
          <p14:tracePt t="14910" x="6224588" y="1697038"/>
          <p14:tracePt t="14926" x="6099175" y="1751013"/>
          <p14:tracePt t="14943" x="5929313" y="1874838"/>
          <p14:tracePt t="14960" x="5822950" y="2009775"/>
          <p14:tracePt t="14976" x="5795963" y="2089150"/>
          <p14:tracePt t="14993" x="5786438" y="2205038"/>
          <p14:tracePt t="15010" x="5786438" y="2268538"/>
          <p14:tracePt t="15026" x="5786438" y="2286000"/>
          <p14:tracePt t="15043" x="5822950" y="2312988"/>
          <p14:tracePt t="15060" x="5840413" y="2322513"/>
          <p14:tracePt t="15076" x="5857875" y="2322513"/>
          <p14:tracePt t="15093" x="5867400" y="2322513"/>
          <p14:tracePt t="15150" x="5867400" y="2330450"/>
          <p14:tracePt t="15160" x="5867400" y="2339975"/>
          <p14:tracePt t="15170" x="5867400" y="2366963"/>
          <p14:tracePt t="15180" x="5875338" y="2393950"/>
          <p14:tracePt t="15193" x="5875338" y="2419350"/>
          <p14:tracePt t="15210" x="5875338" y="2473325"/>
          <p14:tracePt t="15226" x="5884863" y="2490788"/>
          <p14:tracePt t="15243" x="5894388" y="2527300"/>
          <p14:tracePt t="15260" x="5894388" y="2536825"/>
          <p14:tracePt t="15276" x="5902325" y="2554288"/>
          <p14:tracePt t="15293" x="5919788" y="2562225"/>
          <p14:tracePt t="15310" x="5919788" y="2581275"/>
          <p14:tracePt t="15326" x="5938838" y="2608263"/>
          <p14:tracePt t="15343" x="5956300" y="2616200"/>
          <p14:tracePt t="15360" x="5965825" y="2633663"/>
          <p14:tracePt t="15400" x="5965825" y="2643188"/>
          <p14:tracePt t="15580" x="5965825" y="2652713"/>
          <p14:tracePt t="15590" x="5965825" y="2660650"/>
          <p14:tracePt t="15600" x="5965825" y="2679700"/>
          <p14:tracePt t="15610" x="5973763" y="2705100"/>
          <p14:tracePt t="15626" x="5973763" y="2741613"/>
          <p14:tracePt t="15643" x="5991225" y="2874963"/>
          <p14:tracePt t="15660" x="5991225" y="2973388"/>
          <p14:tracePt t="15676" x="5991225" y="3000375"/>
          <p14:tracePt t="15693" x="5991225" y="3036888"/>
          <p14:tracePt t="15726" x="5991225" y="3044825"/>
          <p14:tracePt t="15771" x="6000750" y="3044825"/>
          <p14:tracePt t="15811" x="6010275" y="3044825"/>
          <p14:tracePt t="15821" x="6018213" y="3044825"/>
          <p14:tracePt t="15831" x="6027738" y="3044825"/>
          <p14:tracePt t="15843" x="6045200" y="3044825"/>
          <p14:tracePt t="15860" x="6072188" y="3044825"/>
          <p14:tracePt t="15876" x="6116638" y="3044825"/>
          <p14:tracePt t="15893" x="6153150" y="3044825"/>
          <p14:tracePt t="15910" x="6188075" y="3036888"/>
          <p14:tracePt t="15926" x="6197600" y="3036888"/>
          <p14:tracePt t="15943" x="6205538" y="3036888"/>
          <p14:tracePt t="16151" x="6205538" y="3044825"/>
          <p14:tracePt t="16162" x="6205538" y="3054350"/>
          <p14:tracePt t="16191" x="6205538" y="3062288"/>
          <p14:tracePt t="16531" x="6205538" y="3044825"/>
          <p14:tracePt t="16541" x="6205538" y="3017838"/>
          <p14:tracePt t="16551" x="6205538" y="2982913"/>
          <p14:tracePt t="16562" x="6215063" y="2919413"/>
          <p14:tracePt t="16576" x="6224588" y="2847975"/>
          <p14:tracePt t="16593" x="6224588" y="2741613"/>
          <p14:tracePt t="16609" x="6224588" y="2705100"/>
          <p14:tracePt t="16626" x="6224588" y="2670175"/>
          <p14:tracePt t="16643" x="6224588" y="2660650"/>
          <p14:tracePt t="16911" x="6224588" y="2687638"/>
          <p14:tracePt t="16921" x="6224588" y="2741613"/>
          <p14:tracePt t="16932" x="6232525" y="2822575"/>
          <p14:tracePt t="16943" x="6232525" y="2928938"/>
          <p14:tracePt t="16959" x="6232525" y="3044825"/>
          <p14:tracePt t="16976" x="6242050" y="3251200"/>
          <p14:tracePt t="16993" x="6242050" y="3367088"/>
          <p14:tracePt t="17010" x="6242050" y="3402013"/>
          <p14:tracePt t="17026" x="6242050" y="3446463"/>
          <p14:tracePt t="17059" x="6242050" y="3455988"/>
          <p14:tracePt t="17112" x="6242050" y="3446463"/>
          <p14:tracePt t="17122" x="6232525" y="3411538"/>
          <p14:tracePt t="17132" x="6224588" y="3322638"/>
          <p14:tracePt t="17143" x="6215063" y="3214688"/>
          <p14:tracePt t="17159" x="6215063" y="3098800"/>
          <p14:tracePt t="17176" x="6215063" y="2911475"/>
          <p14:tracePt t="17193" x="6215063" y="2803525"/>
          <p14:tracePt t="17209" x="6215063" y="2776538"/>
          <p14:tracePt t="17226" x="6215063" y="2768600"/>
          <p14:tracePt t="17302" x="6215063" y="2795588"/>
          <p14:tracePt t="17312" x="6215063" y="2813050"/>
          <p14:tracePt t="17322" x="6215063" y="2830513"/>
          <p14:tracePt t="17332" x="6215063" y="2847975"/>
          <p14:tracePt t="17343" x="6215063" y="2867025"/>
          <p14:tracePt t="17359" x="6215063" y="2874963"/>
          <p14:tracePt t="17452" x="6215063" y="2884488"/>
          <p14:tracePt t="17502" x="6215063" y="2894013"/>
          <p14:tracePt t="17512" x="6215063" y="2901950"/>
          <p14:tracePt t="17522" x="6215063" y="2911475"/>
          <p14:tracePt t="17532" x="6215063" y="2928938"/>
          <p14:tracePt t="17543" x="6215063" y="2946400"/>
          <p14:tracePt t="17559" x="6215063" y="2955925"/>
          <p14:tracePt t="17576" x="6205538" y="2965450"/>
          <p14:tracePt t="17622" x="6205538" y="2973388"/>
          <p14:tracePt t="17962" x="6205538" y="2990850"/>
          <p14:tracePt t="17972" x="6205538" y="3017838"/>
          <p14:tracePt t="17982" x="6205538" y="3062288"/>
          <p14:tracePt t="17993" x="6205538" y="3125788"/>
          <p14:tracePt t="18009" x="6205538" y="3197225"/>
          <p14:tracePt t="18026" x="6180138" y="3340100"/>
          <p14:tracePt t="18042" x="6170613" y="3429000"/>
          <p14:tracePt t="18059" x="6161088" y="3455988"/>
          <p14:tracePt t="18076" x="6153150" y="3482975"/>
          <p14:tracePt t="18093" x="6143625" y="3490913"/>
          <p14:tracePt t="18126" x="6134100" y="3500438"/>
          <p14:tracePt t="18173" x="6126163" y="3500438"/>
          <p14:tracePt t="18193" x="6108700" y="3500438"/>
          <p14:tracePt t="18203" x="6099175" y="3500438"/>
          <p14:tracePt t="18213" x="6089650" y="3490913"/>
          <p14:tracePt t="18226" x="6072188" y="3482975"/>
          <p14:tracePt t="18242" x="6054725" y="3465513"/>
          <p14:tracePt t="18259" x="6037263" y="3455988"/>
          <p14:tracePt t="18276" x="6010275" y="3438525"/>
          <p14:tracePt t="18293" x="5965825" y="3419475"/>
          <p14:tracePt t="18309" x="5946775" y="3419475"/>
          <p14:tracePt t="18326" x="5911850" y="3419475"/>
          <p14:tracePt t="18342" x="5867400" y="3419475"/>
          <p14:tracePt t="18359" x="5857875" y="3419475"/>
          <p14:tracePt t="18376" x="5822950" y="3419475"/>
          <p14:tracePt t="18393" x="5786438" y="3438525"/>
          <p14:tracePt t="18409" x="5768975" y="3446463"/>
          <p14:tracePt t="18426" x="5732463" y="3473450"/>
          <p14:tracePt t="18443" x="5688013" y="3490913"/>
          <p14:tracePt t="18459" x="5670550" y="3509963"/>
          <p14:tracePt t="18476" x="5634038" y="3517900"/>
          <p14:tracePt t="18493" x="5608638" y="3536950"/>
          <p14:tracePt t="18509" x="5589588" y="3536950"/>
          <p14:tracePt t="18526" x="5562600" y="3536950"/>
          <p14:tracePt t="18543" x="5537200" y="3544888"/>
          <p14:tracePt t="18559" x="5518150" y="3544888"/>
          <p14:tracePt t="18576" x="5500688" y="3544888"/>
          <p14:tracePt t="18593" x="5465763" y="3544888"/>
          <p14:tracePt t="18609" x="5456238" y="3544888"/>
          <p14:tracePt t="18626" x="5429250" y="3544888"/>
          <p14:tracePt t="18643" x="5402263" y="3544888"/>
          <p14:tracePt t="18659" x="5394325" y="3544888"/>
          <p14:tracePt t="18676" x="5357813" y="3544888"/>
          <p14:tracePt t="18693" x="5340350" y="3536950"/>
          <p14:tracePt t="18709" x="5303838" y="3517900"/>
          <p14:tracePt t="18726" x="5286375" y="3500438"/>
          <p14:tracePt t="18743" x="5268913" y="3500438"/>
          <p14:tracePt t="18759" x="5259388" y="3500438"/>
          <p14:tracePt t="18776" x="5259388" y="3490913"/>
          <p14:tracePt t="18794" x="5251450" y="3490913"/>
          <p14:tracePt t="18943" x="5259388" y="3490913"/>
          <p14:tracePt t="18953" x="5268913" y="3490913"/>
          <p14:tracePt t="18963" x="5276850" y="3490913"/>
          <p14:tracePt t="18976" x="5303838" y="3490913"/>
          <p14:tracePt t="18993" x="5348288" y="3500438"/>
          <p14:tracePt t="19009" x="5375275" y="3509963"/>
          <p14:tracePt t="19026" x="5419725" y="3527425"/>
          <p14:tracePt t="19043" x="5491163" y="3544888"/>
          <p14:tracePt t="19059" x="5518150" y="3554413"/>
          <p14:tracePt t="19076" x="5581650" y="3571875"/>
          <p14:tracePt t="19093" x="5653088" y="3589338"/>
          <p14:tracePt t="19109" x="5680075" y="3598863"/>
          <p14:tracePt t="19126" x="5741988" y="3633788"/>
          <p14:tracePt t="19143" x="5786438" y="3660775"/>
          <p14:tracePt t="19159" x="5803900" y="3679825"/>
          <p14:tracePt t="19176" x="5848350" y="3732213"/>
          <p14:tracePt t="19193" x="5884863" y="3786188"/>
          <p14:tracePt t="19209" x="5902325" y="3822700"/>
          <p14:tracePt t="19226" x="5911850" y="3875088"/>
          <p14:tracePt t="19243" x="5929313" y="3911600"/>
          <p14:tracePt t="19259" x="5929313" y="3938588"/>
          <p14:tracePt t="19276" x="5938838" y="3965575"/>
          <p14:tracePt t="19292" x="5938838" y="3973513"/>
          <p14:tracePt t="19309" x="5938838" y="3983038"/>
          <p14:tracePt t="19534" x="5946775" y="3983038"/>
          <p14:tracePt t="19544" x="5973763" y="3990975"/>
          <p14:tracePt t="19553" x="6000750" y="4000500"/>
          <p14:tracePt t="19564" x="6037263" y="4017963"/>
          <p14:tracePt t="19576" x="6081713" y="4037013"/>
          <p14:tracePt t="19592" x="6126163" y="4044950"/>
          <p14:tracePt t="19609" x="6205538" y="4062413"/>
          <p14:tracePt t="19626" x="6269038" y="4081463"/>
          <p14:tracePt t="19642" x="6276975" y="4081463"/>
          <p14:tracePt t="19659" x="6296025" y="4089400"/>
          <p14:tracePt t="19794" x="6276975" y="4089400"/>
          <p14:tracePt t="19804" x="6259513" y="4089400"/>
          <p14:tracePt t="19814" x="6251575" y="4089400"/>
          <p14:tracePt t="19826" x="6242050" y="4081463"/>
          <p14:tracePt t="19842" x="6224588" y="4081463"/>
          <p14:tracePt t="19859" x="6205538" y="4062413"/>
          <p14:tracePt t="19876" x="6197600" y="4044950"/>
          <p14:tracePt t="19892" x="6188075" y="4044950"/>
          <p14:tracePt t="19909" x="6188075" y="4037013"/>
          <p14:tracePt t="19954" x="6188075" y="4027488"/>
          <p14:tracePt t="19974" x="6188075" y="4017963"/>
          <p14:tracePt t="19984" x="6205538" y="4010025"/>
          <p14:tracePt t="19995" x="6232525" y="4000500"/>
          <p14:tracePt t="20009" x="6259513" y="3973513"/>
          <p14:tracePt t="20026" x="6340475" y="3946525"/>
          <p14:tracePt t="20042" x="6375400" y="3938588"/>
          <p14:tracePt t="20059" x="6438900" y="3929063"/>
          <p14:tracePt t="20076" x="6465888" y="3929063"/>
          <p14:tracePt t="20092" x="6473825" y="3919538"/>
          <p14:tracePt t="20174" x="6438900" y="3919538"/>
          <p14:tracePt t="20184" x="6402388" y="3919538"/>
          <p14:tracePt t="20195" x="6340475" y="3919538"/>
          <p14:tracePt t="20209" x="6276975" y="3919538"/>
          <p14:tracePt t="20226" x="6161088" y="3919538"/>
          <p14:tracePt t="20242" x="6108700" y="3919538"/>
          <p14:tracePt t="20259" x="6054725" y="3919538"/>
          <p14:tracePt t="20276" x="6027738" y="3919538"/>
          <p14:tracePt t="20292" x="6010275" y="3919538"/>
          <p14:tracePt t="20326" x="6000750" y="3919538"/>
          <p14:tracePt t="20374" x="6000750" y="3929063"/>
          <p14:tracePt t="20384" x="6000750" y="3938588"/>
          <p14:tracePt t="20395" x="6010275" y="3956050"/>
          <p14:tracePt t="20409" x="6018213" y="3983038"/>
          <p14:tracePt t="20426" x="6072188" y="4098925"/>
          <p14:tracePt t="20442" x="6099175" y="4170363"/>
          <p14:tracePt t="20459" x="6153150" y="4313238"/>
          <p14:tracePt t="20476" x="6205538" y="4465638"/>
          <p14:tracePt t="20492" x="6224588" y="4518025"/>
          <p14:tracePt t="20509" x="6251575" y="4589463"/>
          <p14:tracePt t="20526" x="6259513" y="4616450"/>
          <p14:tracePt t="20559" x="6269038" y="4625975"/>
          <p14:tracePt t="20615" x="6276975" y="4625975"/>
          <p14:tracePt t="20624" x="6286500" y="4616450"/>
          <p14:tracePt t="20635" x="6296025" y="4598988"/>
          <p14:tracePt t="20644" x="6313488" y="4581525"/>
          <p14:tracePt t="20659" x="6330950" y="4554538"/>
          <p14:tracePt t="20675" x="6367463" y="4500563"/>
          <p14:tracePt t="20692" x="6384925" y="4483100"/>
          <p14:tracePt t="20709" x="6402388" y="4465638"/>
          <p14:tracePt t="20725" x="6402388" y="4456113"/>
          <p14:tracePt t="20805" x="6384925" y="4465638"/>
          <p14:tracePt t="20815" x="6357938" y="4473575"/>
          <p14:tracePt t="20825" x="6313488" y="4491038"/>
          <p14:tracePt t="20835" x="6276975" y="4510088"/>
          <p14:tracePt t="20845" x="6232525" y="4527550"/>
          <p14:tracePt t="20859" x="6197600" y="4527550"/>
          <p14:tracePt t="20876" x="6161088" y="4527550"/>
          <p14:tracePt t="20892" x="6143625" y="4527550"/>
          <p14:tracePt t="20926" x="6134100" y="4527550"/>
          <p14:tracePt t="20965" x="6134100" y="4545013"/>
          <p14:tracePt t="20975" x="6143625" y="4562475"/>
          <p14:tracePt t="20985" x="6161088" y="4598988"/>
          <p14:tracePt t="20995" x="6188075" y="4625975"/>
          <p14:tracePt t="21009" x="6205538" y="4652963"/>
          <p14:tracePt t="21025" x="6232525" y="4687888"/>
          <p14:tracePt t="21042" x="6242050" y="4705350"/>
          <p14:tracePt t="21059" x="6259513" y="4714875"/>
          <p14:tracePt t="21535" x="6259513" y="4724400"/>
          <p14:tracePt t="21545" x="6259513" y="4741863"/>
          <p14:tracePt t="21555" x="6259513" y="4751388"/>
          <p14:tracePt t="21565" x="6259513" y="4768850"/>
          <p14:tracePt t="21575" x="6259513" y="4786313"/>
          <p14:tracePt t="21592" x="6259513" y="4813300"/>
          <p14:tracePt t="21609" x="6259513" y="4830763"/>
          <p14:tracePt t="21625" x="6259513" y="4848225"/>
          <p14:tracePt t="21642" x="6259513" y="4857750"/>
          <p14:tracePt t="21675" x="6259513" y="4867275"/>
          <p14:tracePt t="21695" x="6251575" y="4875213"/>
          <p14:tracePt t="21725" x="6242050" y="4894263"/>
          <p14:tracePt t="21735" x="6232525" y="4902200"/>
          <p14:tracePt t="21745" x="6224588" y="4929188"/>
          <p14:tracePt t="21759" x="6215063" y="4965700"/>
          <p14:tracePt t="21775" x="6205538" y="5072063"/>
          <p14:tracePt t="21792" x="6205538" y="5116513"/>
          <p14:tracePt t="21809" x="6205538" y="5180013"/>
          <p14:tracePt t="21825" x="6215063" y="5214938"/>
          <p14:tracePt t="21842" x="6224588" y="5224463"/>
          <p14:tracePt t="22086" x="6224588" y="5232400"/>
          <p14:tracePt t="22096" x="6224588" y="5251450"/>
          <p14:tracePt t="22106" x="6224588" y="5295900"/>
          <p14:tracePt t="22116" x="6224588" y="5375275"/>
          <p14:tracePt t="22126" x="6224588" y="5473700"/>
          <p14:tracePt t="22142" x="6215063" y="5562600"/>
          <p14:tracePt t="22159" x="6197600" y="5688013"/>
          <p14:tracePt t="22175" x="6180138" y="5751513"/>
          <p14:tracePt t="22192" x="6180138" y="5768975"/>
          <p14:tracePt t="22209" x="6180138" y="5776913"/>
          <p14:tracePt t="22225" x="6170613" y="5786438"/>
          <p14:tracePt t="22366" x="6170613" y="5795963"/>
          <p14:tracePt t="22376" x="6170613" y="5803900"/>
          <p14:tracePt t="22386" x="6170613" y="5822950"/>
          <p14:tracePt t="22396" x="6180138" y="5848350"/>
          <p14:tracePt t="22409" x="6180138" y="5867400"/>
          <p14:tracePt t="22425" x="6188075" y="5884863"/>
          <p14:tracePt t="22442" x="6205538" y="5911850"/>
          <p14:tracePt t="22459" x="6215063" y="5929313"/>
          <p14:tracePt t="22646" x="6224588" y="5929313"/>
          <p14:tracePt t="22666" x="6232525" y="5929313"/>
          <p14:tracePt t="22686" x="6242050" y="5929313"/>
          <p14:tracePt t="22696" x="6251575" y="5929313"/>
          <p14:tracePt t="22706" x="6259513" y="5929313"/>
          <p14:tracePt t="22716" x="6269038" y="5929313"/>
          <p14:tracePt t="22727" x="6276975" y="5929313"/>
          <p14:tracePt t="22742" x="6286500" y="5929313"/>
          <p14:tracePt t="22759" x="6313488" y="5919788"/>
          <p14:tracePt t="22776" x="6330950" y="5902325"/>
          <p14:tracePt t="22792" x="6340475" y="5884863"/>
          <p14:tracePt t="22809" x="6357938" y="5830888"/>
          <p14:tracePt t="22825" x="6357938" y="5813425"/>
          <p14:tracePt t="22842" x="6357938" y="5768975"/>
          <p14:tracePt t="22859" x="6348413" y="5732463"/>
          <p14:tracePt t="22876" x="6330950" y="5705475"/>
          <p14:tracePt t="22892" x="6313488" y="5697538"/>
          <p14:tracePt t="22909" x="6259513" y="5661025"/>
          <p14:tracePt t="22926" x="6205538" y="5634038"/>
          <p14:tracePt t="22942" x="6180138" y="5634038"/>
          <p14:tracePt t="22959" x="6153150" y="5626100"/>
          <p14:tracePt t="22975" x="6134100" y="5616575"/>
          <p14:tracePt t="22992" x="6116638" y="5616575"/>
          <p14:tracePt t="23009" x="6108700" y="5616575"/>
          <p14:tracePt t="23025" x="6108700" y="5608638"/>
          <p14:tracePt t="23106" x="6099175" y="5608638"/>
          <p14:tracePt t="23137" x="6089650" y="5626100"/>
          <p14:tracePt t="23146" x="6089650" y="5634038"/>
          <p14:tracePt t="23156" x="6089650" y="5653088"/>
          <p14:tracePt t="23166" x="6089650" y="5670550"/>
          <p14:tracePt t="23177" x="6089650" y="5680075"/>
          <p14:tracePt t="23192" x="6089650" y="5697538"/>
          <p14:tracePt t="23209" x="6089650" y="5705475"/>
          <p14:tracePt t="23225" x="6089650" y="5715000"/>
          <p14:tracePt t="23242" x="6116638" y="5724525"/>
          <p14:tracePt t="23259" x="6170613" y="5724525"/>
          <p14:tracePt t="23275" x="6205538" y="5705475"/>
          <p14:tracePt t="23277" x="6242050" y="5680075"/>
          <p14:tracePt t="23292" x="6276975" y="5661025"/>
          <p14:tracePt t="23309" x="6330950" y="5616575"/>
          <p14:tracePt t="23325" x="6340475" y="5599113"/>
          <p14:tracePt t="23342" x="6348413" y="5581650"/>
          <p14:tracePt t="23359" x="6357938" y="5572125"/>
          <p14:tracePt t="23417" x="6340475" y="5572125"/>
          <p14:tracePt t="23428" x="6323013" y="5572125"/>
          <p14:tracePt t="23437" x="6303963" y="5572125"/>
          <p14:tracePt t="23447" x="6286500" y="5572125"/>
          <p14:tracePt t="23459" x="6269038" y="5572125"/>
          <p14:tracePt t="23475" x="6251575" y="5572125"/>
          <p14:tracePt t="23492" x="6232525" y="5572125"/>
          <p14:tracePt t="23637" x="6224588" y="5572125"/>
          <p14:tracePt t="23657" x="6224588" y="5589588"/>
          <p14:tracePt t="23667" x="6224588" y="5608638"/>
          <p14:tracePt t="23677" x="6224588" y="5616575"/>
          <p14:tracePt t="23692" x="6224588" y="5626100"/>
          <p14:tracePt t="23708" x="6224588" y="5634038"/>
          <p14:tracePt t="23725" x="6224588" y="5643563"/>
          <p14:tracePt t="23742" x="6224588" y="5653088"/>
          <p14:tracePt t="24157" x="6232525" y="5670550"/>
          <p14:tracePt t="24167" x="6242050" y="5688013"/>
          <p14:tracePt t="24178" x="6276975" y="5724525"/>
          <p14:tracePt t="24192" x="6313488" y="5768975"/>
          <p14:tracePt t="24208" x="6429375" y="5848350"/>
          <p14:tracePt t="24225" x="6465888" y="5875338"/>
          <p14:tracePt t="24242" x="6527800" y="5894388"/>
          <p14:tracePt t="24258" x="6562725" y="5894388"/>
          <p14:tracePt t="24275" x="6572250" y="5894388"/>
          <p14:tracePt t="24277" x="6589713" y="5894388"/>
          <p14:tracePt t="24292" x="6599238" y="5875338"/>
          <p14:tracePt t="24308" x="6616700" y="5813425"/>
          <p14:tracePt t="24325" x="6616700" y="5759450"/>
          <p14:tracePt t="24342" x="6616700" y="5661025"/>
          <p14:tracePt t="24358" x="6562725" y="5500688"/>
          <p14:tracePt t="24375" x="6527800" y="5419725"/>
          <p14:tracePt t="24392" x="6438900" y="5241925"/>
          <p14:tracePt t="24408" x="6367463" y="5126038"/>
          <p14:tracePt t="24425" x="6348413" y="5089525"/>
          <p14:tracePt t="24442" x="6313488" y="5045075"/>
          <p14:tracePt t="24458" x="6296025" y="5027613"/>
          <p14:tracePt t="24475" x="6286500" y="5018088"/>
          <p14:tracePt t="24757" x="6296025" y="5010150"/>
          <p14:tracePt t="24768" x="6313488" y="5000625"/>
          <p14:tracePt t="24777" x="6340475" y="4991100"/>
          <p14:tracePt t="24792" x="6375400" y="4973638"/>
          <p14:tracePt t="24808" x="6438900" y="4965700"/>
          <p14:tracePt t="24825" x="6456363" y="4965700"/>
          <p14:tracePt t="24842" x="6483350" y="4965700"/>
          <p14:tracePt t="24858" x="6491288" y="4965700"/>
          <p14:tracePt t="24898" x="6491288" y="4973638"/>
          <p14:tracePt t="24908" x="6465888" y="4983163"/>
          <p14:tracePt t="24925" x="6438900" y="5010150"/>
          <p14:tracePt t="24942" x="6357938" y="5045075"/>
          <p14:tracePt t="24958" x="6296025" y="5081588"/>
          <p14:tracePt t="24975" x="6286500" y="5081588"/>
          <p14:tracePt t="24992" x="6269038" y="5089525"/>
          <p14:tracePt t="25238" x="6269038" y="5099050"/>
          <p14:tracePt t="25248" x="6269038" y="5126038"/>
          <p14:tracePt t="25258" x="6269038" y="5180013"/>
          <p14:tracePt t="25268" x="6276975" y="5303838"/>
          <p14:tracePt t="25278" x="6296025" y="5438775"/>
          <p14:tracePt t="25292" x="6330950" y="5581650"/>
          <p14:tracePt t="25308" x="6357938" y="5732463"/>
          <p14:tracePt t="25325" x="6367463" y="5759450"/>
          <p14:tracePt t="25342" x="6367463" y="5795963"/>
          <p14:tracePt t="25358" x="6367463" y="5803900"/>
          <p14:tracePt t="25608" x="6357938" y="5803900"/>
          <p14:tracePt t="25618" x="6348413" y="5803900"/>
          <p14:tracePt t="25628" x="6340475" y="5803900"/>
          <p14:tracePt t="25642" x="6330950" y="5795963"/>
          <p14:tracePt t="25658" x="6313488" y="5795963"/>
          <p14:tracePt t="25675" x="6303963" y="5795963"/>
          <p14:tracePt t="25692" x="6286500" y="5795963"/>
          <p14:tracePt t="25708" x="6276975" y="5795963"/>
          <p14:tracePt t="25742" x="6269038" y="5795963"/>
          <p14:tracePt t="25928" x="6276975" y="5795963"/>
          <p14:tracePt t="25938" x="6296025" y="5795963"/>
          <p14:tracePt t="25948" x="6303963" y="5795963"/>
          <p14:tracePt t="25958" x="6323013" y="5795963"/>
          <p14:tracePt t="25975" x="6340475" y="5795963"/>
          <p14:tracePt t="25992" x="6375400" y="5795963"/>
          <p14:tracePt t="26008" x="6394450" y="5795963"/>
          <p14:tracePt t="26025" x="6402388" y="5795963"/>
          <p14:tracePt t="26058" x="6411913" y="5795963"/>
          <p14:tracePt t="27139" x="6419850" y="5795963"/>
          <p14:tracePt t="27279" x="6429375" y="5795963"/>
          <p14:tracePt t="27299" x="6438900" y="5795963"/>
          <p14:tracePt t="27310" x="6465888" y="5776913"/>
          <p14:tracePt t="27319" x="6483350" y="5759450"/>
          <p14:tracePt t="27329" x="6518275" y="5724525"/>
          <p14:tracePt t="27341" x="6562725" y="5680075"/>
          <p14:tracePt t="27358" x="6616700" y="5626100"/>
          <p14:tracePt t="27375" x="6732588" y="5518150"/>
          <p14:tracePt t="27391" x="6858000" y="5384800"/>
          <p14:tracePt t="27408" x="6929438" y="5303838"/>
          <p14:tracePt t="27425" x="7045325" y="5170488"/>
          <p14:tracePt t="27441" x="7126288" y="5054600"/>
          <p14:tracePt t="27458" x="7153275" y="5010150"/>
          <p14:tracePt t="27475" x="7180263" y="4973638"/>
          <p14:tracePt t="27491" x="7197725" y="4938713"/>
          <p14:tracePt t="27508" x="7205663" y="4929188"/>
          <p14:tracePt t="27709" x="7215188" y="4894263"/>
          <p14:tracePt t="27719" x="7251700" y="4830763"/>
          <p14:tracePt t="27729" x="7323138" y="4705350"/>
          <p14:tracePt t="27741" x="7439025" y="4465638"/>
          <p14:tracePt t="27758" x="7545388" y="4197350"/>
          <p14:tracePt t="27775" x="7724775" y="3633788"/>
          <p14:tracePt t="27791" x="7831138" y="3224213"/>
          <p14:tracePt t="27808" x="7848600" y="3062288"/>
          <p14:tracePt t="27825" x="7867650" y="2822575"/>
          <p14:tracePt t="27841" x="7867650" y="2679700"/>
          <p14:tracePt t="27859" x="7867650" y="2608263"/>
          <p14:tracePt t="27875" x="7867650" y="2589213"/>
          <p14:tracePt t="27891" x="7867650" y="2571750"/>
          <p14:tracePt t="28120" x="7858125" y="2571750"/>
          <p14:tracePt t="28130" x="7840663" y="2562225"/>
          <p14:tracePt t="28140" x="7831138" y="2562225"/>
          <p14:tracePt t="28150" x="7813675" y="2544763"/>
          <p14:tracePt t="28160" x="7786688" y="2536825"/>
          <p14:tracePt t="28175" x="7742238" y="2509838"/>
          <p14:tracePt t="28191" x="7653338" y="2482850"/>
          <p14:tracePt t="28208" x="7599363" y="2455863"/>
          <p14:tracePt t="28225" x="7456488" y="2393950"/>
          <p14:tracePt t="28241" x="7296150" y="2322513"/>
          <p14:tracePt t="28258" x="7205663" y="2286000"/>
          <p14:tracePt t="28275" x="7054850" y="2224088"/>
          <p14:tracePt t="28291" x="6929438" y="2170113"/>
          <p14:tracePt t="28308" x="6858000" y="2143125"/>
          <p14:tracePt t="28325" x="6715125" y="2098675"/>
          <p14:tracePt t="28341" x="6562725" y="2062163"/>
          <p14:tracePt t="28358" x="6473825" y="2054225"/>
          <p14:tracePt t="28375" x="6303963" y="2044700"/>
          <p14:tracePt t="28391" x="6153150" y="2044700"/>
          <p14:tracePt t="28408" x="6089650" y="2044700"/>
          <p14:tracePt t="28425" x="5956300" y="2044700"/>
          <p14:tracePt t="28441" x="5813425" y="2054225"/>
          <p14:tracePt t="28458" x="5741988" y="2062163"/>
          <p14:tracePt t="28475" x="5608638" y="2089150"/>
          <p14:tracePt t="28491" x="5483225" y="2125663"/>
          <p14:tracePt t="28508" x="5429250" y="2133600"/>
          <p14:tracePt t="28525" x="5322888" y="2179638"/>
          <p14:tracePt t="28541" x="5224463" y="2214563"/>
          <p14:tracePt t="28558" x="5160963" y="2251075"/>
          <p14:tracePt t="28575" x="5045075" y="2303463"/>
          <p14:tracePt t="28591" x="4911725" y="2366963"/>
          <p14:tracePt t="28608" x="4857750" y="2393950"/>
          <p14:tracePt t="28625" x="4759325" y="2446338"/>
          <p14:tracePt t="28641" x="4670425" y="2482850"/>
          <p14:tracePt t="28658" x="4643438" y="2500313"/>
          <p14:tracePt t="28675" x="4589463" y="2536825"/>
          <p14:tracePt t="28691" x="4545013" y="2571750"/>
          <p14:tracePt t="28708" x="4527550" y="2581275"/>
          <p14:tracePt t="28725" x="4500563" y="2608263"/>
          <p14:tracePt t="28741" x="4491038" y="2616200"/>
          <p14:tracePt t="28758" x="4483100" y="2625725"/>
          <p14:tracePt t="28775" x="4473575" y="2633663"/>
          <p14:tracePt t="28791" x="4473575" y="2643188"/>
          <p14:tracePt t="28830" x="4473575" y="2652713"/>
          <p14:tracePt t="28840" x="4465638" y="2660650"/>
          <p14:tracePt t="28850" x="4465638" y="2670175"/>
          <p14:tracePt t="28860" x="4456113" y="2687638"/>
          <p14:tracePt t="28875" x="4456113" y="2714625"/>
          <p14:tracePt t="28891" x="4456113" y="2795588"/>
          <p14:tracePt t="28908" x="4456113" y="2830513"/>
          <p14:tracePt t="28925" x="4456113" y="2928938"/>
          <p14:tracePt t="28941" x="4456113" y="3009900"/>
          <p14:tracePt t="28958" x="4456113" y="3044825"/>
          <p14:tracePt t="28975" x="4473575" y="3089275"/>
          <p14:tracePt t="28991" x="4510088" y="3125788"/>
          <p14:tracePt t="29008" x="4527550" y="3160713"/>
          <p14:tracePt t="29025" x="4616450" y="3214688"/>
          <p14:tracePt t="29041" x="4724400" y="3251200"/>
          <p14:tracePt t="29058" x="4776788" y="3268663"/>
          <p14:tracePt t="29075" x="4857750" y="3286125"/>
          <p14:tracePt t="29091" x="4919663" y="3303588"/>
          <p14:tracePt t="29108" x="4946650" y="3313113"/>
          <p14:tracePt t="29125" x="5000625" y="3313113"/>
          <p14:tracePt t="29141" x="5072063" y="3313113"/>
          <p14:tracePt t="29158" x="5099050" y="3313113"/>
          <p14:tracePt t="29175" x="5170488" y="3313113"/>
          <p14:tracePt t="29191" x="5251450" y="3313113"/>
          <p14:tracePt t="29208" x="5295900" y="3313113"/>
          <p14:tracePt t="29224" x="5394325" y="3286125"/>
          <p14:tracePt t="29241" x="5483225" y="3251200"/>
          <p14:tracePt t="29258" x="5537200" y="3232150"/>
          <p14:tracePt t="29274" x="5643563" y="3205163"/>
          <p14:tracePt t="29291" x="5759450" y="3179763"/>
          <p14:tracePt t="29308" x="5813425" y="3170238"/>
          <p14:tracePt t="29324" x="5929313" y="3152775"/>
          <p14:tracePt t="29341" x="6010275" y="3143250"/>
          <p14:tracePt t="29358" x="6062663" y="3143250"/>
          <p14:tracePt t="29375" x="6161088" y="3143250"/>
          <p14:tracePt t="29391" x="6232525" y="3143250"/>
          <p14:tracePt t="29408" x="6269038" y="3143250"/>
          <p14:tracePt t="29425" x="6330950" y="3143250"/>
          <p14:tracePt t="29441" x="6394450" y="3143250"/>
          <p14:tracePt t="29458" x="6411913" y="3143250"/>
          <p14:tracePt t="29475" x="6465888" y="3160713"/>
          <p14:tracePt t="29491" x="6527800" y="3170238"/>
          <p14:tracePt t="29508" x="6554788" y="3179763"/>
          <p14:tracePt t="29524" x="6608763" y="3197225"/>
          <p14:tracePt t="29541" x="6661150" y="3214688"/>
          <p14:tracePt t="29558" x="6688138" y="3224213"/>
          <p14:tracePt t="29575" x="6759575" y="3232150"/>
          <p14:tracePt t="29591" x="6831013" y="3241675"/>
          <p14:tracePt t="29608" x="6867525" y="3241675"/>
          <p14:tracePt t="29624" x="6929438" y="3241675"/>
          <p14:tracePt t="29641" x="7000875" y="3241675"/>
          <p14:tracePt t="29658" x="7037388" y="3241675"/>
          <p14:tracePt t="29675" x="7108825" y="3205163"/>
          <p14:tracePt t="29691" x="7170738" y="3187700"/>
          <p14:tracePt t="29708" x="7205663" y="3170238"/>
          <p14:tracePt t="29724" x="7259638" y="3143250"/>
          <p14:tracePt t="29741" x="7304088" y="3108325"/>
          <p14:tracePt t="29758" x="7313613" y="3089275"/>
          <p14:tracePt t="29775" x="7348538" y="3071813"/>
          <p14:tracePt t="29791" x="7375525" y="3009900"/>
          <p14:tracePt t="29808" x="7394575" y="2973388"/>
          <p14:tracePt t="29824" x="7412038" y="2857500"/>
          <p14:tracePt t="29841" x="7419975" y="2751138"/>
          <p14:tracePt t="29858" x="7419975" y="2697163"/>
          <p14:tracePt t="29874" x="7419975" y="2598738"/>
          <p14:tracePt t="29891" x="7412038" y="2536825"/>
          <p14:tracePt t="29908" x="7402513" y="2509838"/>
          <p14:tracePt t="29924" x="7367588" y="2446338"/>
          <p14:tracePt t="29941" x="7313613" y="2393950"/>
          <p14:tracePt t="29958" x="7286625" y="2357438"/>
          <p14:tracePt t="29974" x="7180263" y="2312988"/>
          <p14:tracePt t="29991" x="7037388" y="2259013"/>
          <p14:tracePt t="30008" x="6965950" y="2241550"/>
          <p14:tracePt t="30025" x="6823075" y="2224088"/>
          <p14:tracePt t="30041" x="6688138" y="2214563"/>
          <p14:tracePt t="30058" x="6616700" y="2214563"/>
          <p14:tracePt t="30075" x="6473825" y="2214563"/>
          <p14:tracePt t="30091" x="6303963" y="2214563"/>
          <p14:tracePt t="30108" x="6205538" y="2241550"/>
          <p14:tracePt t="30124" x="6037263" y="2268538"/>
          <p14:tracePt t="30141" x="5867400" y="2303463"/>
          <p14:tracePt t="30158" x="5776913" y="2322513"/>
          <p14:tracePt t="30174" x="5608638" y="2357438"/>
          <p14:tracePt t="30191" x="5465763" y="2411413"/>
          <p14:tracePt t="30208" x="5384800" y="2428875"/>
          <p14:tracePt t="30224" x="5251450" y="2473325"/>
          <p14:tracePt t="30241" x="5126038" y="2527300"/>
          <p14:tracePt t="30258" x="5072063" y="2554288"/>
          <p14:tracePt t="30274" x="4965700" y="2625725"/>
          <p14:tracePt t="30291" x="4875213" y="2687638"/>
          <p14:tracePt t="30308" x="4848225" y="2714625"/>
          <p14:tracePt t="30324" x="4776788" y="2776538"/>
          <p14:tracePt t="30341" x="4705350" y="2901950"/>
          <p14:tracePt t="30358" x="4670425" y="2982913"/>
          <p14:tracePt t="30374" x="4608513" y="3170238"/>
          <p14:tracePt t="30391" x="4598988" y="3340100"/>
          <p14:tracePt t="30408" x="4598988" y="3419475"/>
          <p14:tracePt t="30424" x="4608513" y="3562350"/>
          <p14:tracePt t="30441" x="4660900" y="3679825"/>
          <p14:tracePt t="30458" x="4697413" y="3732213"/>
          <p14:tracePt t="30474" x="4795838" y="3822700"/>
          <p14:tracePt t="30491" x="4938713" y="3902075"/>
          <p14:tracePt t="30508" x="5010150" y="3919538"/>
          <p14:tracePt t="30524" x="5205413" y="3946525"/>
          <p14:tracePt t="30541" x="5411788" y="3956050"/>
          <p14:tracePt t="30558" x="5500688" y="3956050"/>
          <p14:tracePt t="30574" x="5705475" y="3956050"/>
          <p14:tracePt t="30591" x="5894388" y="3956050"/>
          <p14:tracePt t="30608" x="5983288" y="3938588"/>
          <p14:tracePt t="30624" x="6153150" y="3911600"/>
          <p14:tracePt t="30641" x="6323013" y="3875088"/>
          <p14:tracePt t="30658" x="6394450" y="3857625"/>
          <p14:tracePt t="30674" x="6554788" y="3795713"/>
          <p14:tracePt t="30691" x="6634163" y="3759200"/>
          <p14:tracePt t="30708" x="6786563" y="3670300"/>
          <p14:tracePt t="30724" x="6938963" y="3571875"/>
          <p14:tracePt t="30741" x="7072313" y="3455988"/>
          <p14:tracePt t="30758" x="7126288" y="3402013"/>
          <p14:tracePt t="30774" x="7242175" y="3251200"/>
          <p14:tracePt t="30791" x="7340600" y="3081338"/>
          <p14:tracePt t="30808" x="7367588" y="3000375"/>
          <p14:tracePt t="30824" x="7385050" y="2867025"/>
          <p14:tracePt t="30841" x="7385050" y="2751138"/>
          <p14:tracePt t="30858" x="7367588" y="2697163"/>
          <p14:tracePt t="30874" x="7269163" y="2562225"/>
          <p14:tracePt t="30891" x="7010400" y="2374900"/>
          <p14:tracePt t="30908" x="6831013" y="2295525"/>
          <p14:tracePt t="30924" x="6465888" y="2179638"/>
          <p14:tracePt t="30941" x="6197600" y="2152650"/>
          <p14:tracePt t="30958" x="6089650" y="2152650"/>
          <p14:tracePt t="30974" x="5867400" y="2170113"/>
          <p14:tracePt t="30991" x="5634038" y="2276475"/>
          <p14:tracePt t="31008" x="5510213" y="2347913"/>
          <p14:tracePt t="31024" x="5322888" y="2490788"/>
          <p14:tracePt t="31041" x="5170488" y="2625725"/>
          <p14:tracePt t="31058" x="5126038" y="2679700"/>
          <p14:tracePt t="31074" x="5054600" y="2776538"/>
          <p14:tracePt t="31091" x="5018088" y="2847975"/>
          <p14:tracePt t="31108" x="5018088" y="2884488"/>
          <p14:tracePt t="31124" x="5037138" y="2938463"/>
          <p14:tracePt t="31141" x="5187950" y="3027363"/>
          <p14:tracePt t="31158" x="5295900" y="3054350"/>
          <p14:tracePt t="31174" x="5545138" y="3081338"/>
          <p14:tracePt t="31191" x="5776913" y="3062288"/>
          <p14:tracePt t="31208" x="5884863" y="3036888"/>
          <p14:tracePt t="31224" x="6116638" y="2973388"/>
          <p14:tracePt t="31241" x="6323013" y="2919413"/>
          <p14:tracePt t="31258" x="6402388" y="2901950"/>
          <p14:tracePt t="31274" x="6572250" y="2884488"/>
          <p14:tracePt t="31291" x="6643688" y="2884488"/>
          <p14:tracePt t="31292" x="6705600" y="2884488"/>
          <p14:tracePt t="31308" x="6759575" y="2884488"/>
          <p14:tracePt t="31324" x="6840538" y="2884488"/>
          <p14:tracePt t="31341" x="6867525" y="2884488"/>
          <p14:tracePt t="31358" x="6875463" y="2884488"/>
          <p14:tracePt t="31374" x="6884988" y="2884488"/>
          <p14:tracePt t="31391" x="6894513" y="2884488"/>
          <p14:tracePt t="31502" x="6884988" y="2884488"/>
          <p14:tracePt t="31512" x="6875463" y="2884488"/>
          <p14:tracePt t="31522" x="6867525" y="2884488"/>
          <p14:tracePt t="31532" x="6858000" y="2874963"/>
          <p14:tracePt t="31543" x="6848475" y="2874963"/>
          <p14:tracePt t="31558" x="6840538" y="2867025"/>
          <p14:tracePt t="31574" x="6823075" y="2847975"/>
          <p14:tracePt t="31591" x="6804025" y="2840038"/>
          <p14:tracePt t="31608" x="6769100" y="2803525"/>
          <p14:tracePt t="31624" x="6715125" y="2751138"/>
          <p14:tracePt t="31641" x="6688138" y="2732088"/>
          <p14:tracePt t="31658" x="6670675" y="2705100"/>
          <p14:tracePt t="31674" x="6653213" y="2697163"/>
          <p14:tracePt t="31722" x="6643688" y="2697163"/>
          <p14:tracePt t="31743" x="6626225" y="2714625"/>
          <p14:tracePt t="31752" x="6616700" y="2751138"/>
          <p14:tracePt t="31762" x="6599238" y="2803525"/>
          <p14:tracePt t="31774" x="6581775" y="2874963"/>
          <p14:tracePt t="31791" x="6554788" y="2973388"/>
          <p14:tracePt t="31807" x="6510338" y="3179763"/>
          <p14:tracePt t="31824" x="6473825" y="3348038"/>
          <p14:tracePt t="31841" x="6465888" y="3411538"/>
          <p14:tracePt t="31857" x="6438900" y="3500438"/>
          <p14:tracePt t="31874" x="6419850" y="3554413"/>
          <p14:tracePt t="31891" x="6419850" y="3562350"/>
          <p14:tracePt t="31908" x="6411913" y="3571875"/>
          <p14:tracePt t="52369" x="6394450" y="3571875"/>
          <p14:tracePt t="52379" x="6367463" y="3562350"/>
          <p14:tracePt t="52389" x="6340475" y="3536950"/>
          <p14:tracePt t="52399" x="6296025" y="3509963"/>
          <p14:tracePt t="52409" x="6251575" y="3465513"/>
          <p14:tracePt t="52422" x="6197600" y="3419475"/>
          <p14:tracePt t="52439" x="6099175" y="3330575"/>
          <p14:tracePt t="52455" x="6037263" y="3259138"/>
          <p14:tracePt t="52472" x="5929313" y="3152775"/>
          <p14:tracePt t="52489" x="5848350" y="3071813"/>
          <p14:tracePt t="52505" x="5822950" y="3044825"/>
          <p14:tracePt t="52522" x="5786438" y="3009900"/>
          <p14:tracePt t="52538" x="5786438" y="3000375"/>
          <p14:tracePt t="52555" x="5776913" y="2990850"/>
          <p14:tracePt t="52572" x="5776913" y="2982913"/>
          <p14:tracePt t="52589" x="5776913" y="2965450"/>
          <p14:tracePt t="52605" x="5776913" y="2946400"/>
          <p14:tracePt t="52622" x="5803900" y="2901950"/>
          <p14:tracePt t="52638" x="5830888" y="2867025"/>
          <p14:tracePt t="52655" x="5867400" y="2803525"/>
          <p14:tracePt t="52672" x="5902325" y="2776538"/>
          <p14:tracePt t="52688" x="5911850" y="2759075"/>
          <p14:tracePt t="52705" x="5919788" y="2751138"/>
          <p14:tracePt t="52830" x="5902325" y="2759075"/>
          <p14:tracePt t="52840" x="5894388" y="2776538"/>
          <p14:tracePt t="52850" x="5875338" y="2776538"/>
          <p14:tracePt t="52860" x="5867400" y="2786063"/>
          <p14:tracePt t="52880" x="5857875" y="2786063"/>
          <p14:tracePt t="52900" x="5848350" y="2786063"/>
          <p14:tracePt t="52930" x="5840413" y="2786063"/>
          <p14:tracePt t="52940" x="5830888" y="2795588"/>
          <p14:tracePt t="52950" x="5822950" y="2795588"/>
          <p14:tracePt t="52970" x="5813425" y="2803525"/>
          <p14:tracePt t="53000" x="5803900" y="2803525"/>
          <p14:tracePt t="53040" x="5795963" y="2803525"/>
          <p14:tracePt t="53050" x="5786438" y="2803525"/>
          <p14:tracePt t="53060" x="5776913" y="2813050"/>
          <p14:tracePt t="53080" x="5759450" y="2813050"/>
          <p14:tracePt t="53091" x="5751513" y="2822575"/>
          <p14:tracePt t="53105" x="5741988" y="2830513"/>
          <p14:tracePt t="53121" x="5724525" y="2840038"/>
          <p14:tracePt t="53138" x="5715000" y="2847975"/>
          <p14:tracePt t="53155" x="5705475" y="2857500"/>
          <p14:tracePt t="53171" x="5688013" y="2874963"/>
          <p14:tracePt t="53188" x="5680075" y="2884488"/>
          <p14:tracePt t="53205" x="5661025" y="2901950"/>
          <p14:tracePt t="53221" x="5661025" y="2919413"/>
          <p14:tracePt t="53255" x="5653088" y="2928938"/>
          <p14:tracePt t="53271" x="5634038" y="2990850"/>
          <p14:tracePt t="53288" x="5626100" y="3017838"/>
          <p14:tracePt t="53305" x="5616575" y="3125788"/>
          <p14:tracePt t="53321" x="5616575" y="3241675"/>
          <p14:tracePt t="53338" x="5616575" y="3303588"/>
          <p14:tracePt t="53355" x="5643563" y="3411538"/>
          <p14:tracePt t="53371" x="5661025" y="3455988"/>
          <p14:tracePt t="53388" x="5670550" y="3465513"/>
          <p14:tracePt t="53405" x="5680075" y="3482975"/>
          <p14:tracePt t="53421" x="5688013" y="3482975"/>
          <p14:tracePt t="53438" x="5697538" y="3482975"/>
          <p14:tracePt t="53455" x="5724525" y="3446463"/>
          <p14:tracePt t="53471" x="5822950" y="3098800"/>
          <p14:tracePt t="53488" x="5902325" y="2741613"/>
          <p14:tracePt t="53505" x="6010275" y="2197100"/>
          <p14:tracePt t="53521" x="6037263" y="2000250"/>
          <p14:tracePt t="53538" x="6054725" y="1955800"/>
          <p14:tracePt t="53555" x="6054725" y="1946275"/>
          <p14:tracePt t="53571" x="6062663" y="1938338"/>
          <p14:tracePt t="53588" x="6089650" y="1982788"/>
          <p14:tracePt t="53605" x="6348413" y="2616200"/>
          <p14:tracePt t="53621" x="6616700" y="3625850"/>
          <p14:tracePt t="53638" x="6705600" y="4010025"/>
          <p14:tracePt t="53655" x="6777038" y="4330700"/>
          <p14:tracePt t="53671" x="6796088" y="4411663"/>
          <p14:tracePt t="53705" x="6786563" y="4402138"/>
          <p14:tracePt t="53721" x="6670675" y="4054475"/>
          <p14:tracePt t="53738" x="6634163" y="3946525"/>
          <p14:tracePt t="53755" x="6599238" y="3822700"/>
          <p14:tracePt t="53771" x="6599238" y="3795713"/>
          <p14:tracePt t="53805" x="6608763" y="3902075"/>
          <p14:tracePt t="53821" x="6724650" y="4268788"/>
          <p14:tracePt t="53838" x="6742113" y="4348163"/>
          <p14:tracePt t="53855" x="6769100" y="4429125"/>
          <p14:tracePt t="53888" x="6751638" y="4286250"/>
          <p14:tracePt t="53905" x="6608763" y="3108325"/>
          <p14:tracePt t="53921" x="6545263" y="2509838"/>
          <p14:tracePt t="53938" x="6537325" y="2411413"/>
          <p14:tracePt t="53940" x="6537325" y="2366963"/>
          <p14:tracePt t="53955" x="6537325" y="2347913"/>
          <p14:tracePt t="53971" x="6537325" y="2384425"/>
          <p14:tracePt t="53988" x="6537325" y="2751138"/>
          <p14:tracePt t="54005" x="6537325" y="4027488"/>
          <p14:tracePt t="54021" x="6537325" y="4652963"/>
          <p14:tracePt t="54038" x="6537325" y="4751388"/>
          <p14:tracePt t="54055" x="6518275" y="4795838"/>
          <p14:tracePt t="54071" x="6456363" y="4705350"/>
          <p14:tracePt t="54088" x="6296025" y="4197350"/>
          <p14:tracePt t="54105" x="6108700" y="3340100"/>
          <p14:tracePt t="54121" x="6081713" y="3089275"/>
          <p14:tracePt t="54138" x="6072188" y="3044825"/>
          <p14:tracePt t="54171" x="6205538" y="3473450"/>
          <p14:tracePt t="54188" x="6313488" y="4017963"/>
          <p14:tracePt t="54205" x="6402388" y="4608513"/>
          <p14:tracePt t="54221" x="6419850" y="4751388"/>
          <p14:tracePt t="54238" x="6419850" y="4768850"/>
          <p14:tracePt t="54255" x="6419850" y="4759325"/>
          <p14:tracePt t="54271" x="6411913" y="4125913"/>
          <p14:tracePt t="54288" x="6411913" y="3830638"/>
          <p14:tracePt t="54305" x="6411913" y="3544888"/>
          <p14:tracePt t="54321" x="6411913" y="3473450"/>
          <p14:tracePt t="54361" x="6429375" y="3517900"/>
          <p14:tracePt t="54371" x="6483350" y="3643313"/>
          <p14:tracePt t="54388" x="6518275" y="3759200"/>
          <p14:tracePt t="54405" x="6554788" y="3867150"/>
          <p14:tracePt t="54421" x="6562725" y="3902075"/>
          <p14:tracePt t="54455" x="6562725" y="3795713"/>
          <p14:tracePt t="54471" x="6562725" y="3482975"/>
          <p14:tracePt t="54488" x="6562725" y="3402013"/>
          <p14:tracePt t="54505" x="6562725" y="3340100"/>
          <p14:tracePt t="54538" x="6581775" y="3375025"/>
          <p14:tracePt t="54555" x="6670675" y="3990975"/>
          <p14:tracePt t="54571" x="6705600" y="4375150"/>
          <p14:tracePt t="54588" x="6705600" y="4446588"/>
          <p14:tracePt t="54605" x="6705600" y="4491038"/>
          <p14:tracePt t="54621" x="6705600" y="4483100"/>
          <p14:tracePt t="54638" x="6670675" y="4268788"/>
          <p14:tracePt t="54655" x="6572250" y="3544888"/>
          <p14:tracePt t="54671" x="6554788" y="3286125"/>
          <p14:tracePt t="54688" x="6545263" y="3251200"/>
          <p14:tracePt t="54705" x="6545263" y="3214688"/>
          <p14:tracePt t="54721" x="6545263" y="3224213"/>
          <p14:tracePt t="54738" x="6545263" y="3367088"/>
          <p14:tracePt t="54755" x="6554788" y="4268788"/>
          <p14:tracePt t="54771" x="6554788" y="4751388"/>
          <p14:tracePt t="54788" x="6554788" y="4848225"/>
          <p14:tracePt t="54805" x="6554788" y="4929188"/>
          <p14:tracePt t="54821" x="6554788" y="4938713"/>
          <p14:tracePt t="54855" x="6518275" y="4857750"/>
          <p14:tracePt t="54871" x="6419850" y="4545013"/>
          <p14:tracePt t="54888" x="6402388" y="4429125"/>
          <p14:tracePt t="54905" x="6384925" y="4197350"/>
          <p14:tracePt t="54921" x="6375400" y="4010025"/>
          <p14:tracePt t="54938" x="6375400" y="3938588"/>
          <p14:tracePt t="54955" x="6375400" y="3867150"/>
          <p14:tracePt t="54971" x="6375400" y="3840163"/>
          <p14:tracePt t="55022" x="6375400" y="3884613"/>
          <p14:tracePt t="55031" x="6384925" y="4125913"/>
          <p14:tracePt t="55042" x="6402388" y="4562475"/>
          <p14:tracePt t="55055" x="6402388" y="4902200"/>
          <p14:tracePt t="55071" x="6402388" y="5224463"/>
          <p14:tracePt t="55088" x="6402388" y="5286375"/>
          <p14:tracePt t="55105" x="6402388" y="5322888"/>
          <p14:tracePt t="55121" x="6402388" y="5330825"/>
          <p14:tracePt t="55155" x="6367463" y="4786313"/>
          <p14:tracePt t="55171" x="6367463" y="4303713"/>
          <p14:tracePt t="55188" x="6367463" y="3697288"/>
          <p14:tracePt t="55205" x="6367463" y="3527425"/>
          <p14:tracePt t="55221" x="6367463" y="3490913"/>
          <p14:tracePt t="55255" x="6419850" y="3768725"/>
          <p14:tracePt t="55271" x="6527800" y="4803775"/>
          <p14:tracePt t="55288" x="6562725" y="5108575"/>
          <p14:tracePt t="55305" x="6581775" y="5340350"/>
          <p14:tracePt t="55321" x="6581775" y="5394325"/>
          <p14:tracePt t="55338" x="6581775" y="5402263"/>
          <p14:tracePt t="55355" x="6554788" y="5241925"/>
          <p14:tracePt t="55371" x="6456363" y="4303713"/>
          <p14:tracePt t="55388" x="6419850" y="4027488"/>
          <p14:tracePt t="55405" x="6411913" y="3822700"/>
          <p14:tracePt t="55421" x="6411913" y="3776663"/>
          <p14:tracePt t="55455" x="6411913" y="3929063"/>
          <p14:tracePt t="55471" x="6473825" y="4697413"/>
          <p14:tracePt t="55488" x="6483350" y="4919663"/>
          <p14:tracePt t="55505" x="6491288" y="5099050"/>
          <p14:tracePt t="55521" x="6500813" y="5143500"/>
          <p14:tracePt t="55555" x="6491288" y="5000625"/>
          <p14:tracePt t="55572" x="6446838" y="4687888"/>
          <p14:tracePt t="55588" x="6438900" y="4598988"/>
          <p14:tracePt t="55605" x="6429375" y="4537075"/>
          <p14:tracePt t="55622" x="6429375" y="4518025"/>
          <p14:tracePt t="55662" x="6429375" y="4545013"/>
          <p14:tracePt t="55673" x="6429375" y="4562475"/>
          <p14:tracePt t="55688" x="6429375" y="4581525"/>
          <p14:tracePt t="55705" x="6429375" y="4589463"/>
          <p14:tracePt t="55723" x="6438900" y="4572000"/>
          <p14:tracePt t="55738" x="6491288" y="4367213"/>
          <p14:tracePt t="55755" x="6616700" y="3724275"/>
          <p14:tracePt t="55772" x="6670675" y="3411538"/>
          <p14:tracePt t="55788" x="6688138" y="3348038"/>
          <p14:tracePt t="55805" x="6705600" y="3313113"/>
          <p14:tracePt t="55821" x="6705600" y="3303588"/>
          <p14:tracePt t="55838" x="6732588" y="3313113"/>
          <p14:tracePt t="55855" x="6840538" y="3857625"/>
          <p14:tracePt t="55871" x="6875463" y="4348163"/>
          <p14:tracePt t="55888" x="6875463" y="5054600"/>
          <p14:tracePt t="55905" x="6848475" y="5268913"/>
          <p14:tracePt t="55921" x="6840538" y="5313363"/>
          <p14:tracePt t="55938" x="6804025" y="5340350"/>
          <p14:tracePt t="55954" x="6732588" y="5313363"/>
          <p14:tracePt t="55971" x="6670675" y="5251450"/>
          <p14:tracePt t="55988" x="6500813" y="4919663"/>
          <p14:tracePt t="56004" x="6419850" y="4687888"/>
          <p14:tracePt t="56021" x="6402388" y="4633913"/>
          <p14:tracePt t="56038" x="6394450" y="4616450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339" t="27102" r="36868" b="13423"/>
          <a:stretch/>
        </p:blipFill>
        <p:spPr>
          <a:xfrm>
            <a:off x="3785937" y="268962"/>
            <a:ext cx="4588043" cy="6448055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206243" y="5511393"/>
            <a:ext cx="1480457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5417422" y="3786864"/>
            <a:ext cx="1480457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47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64"/>
    </mc:Choice>
    <mc:Fallback xmlns="">
      <p:transition advTm="224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541" x="776288" y="4983163"/>
          <p14:tracePt t="19842" x="795338" y="4965700"/>
          <p14:tracePt t="19852" x="955675" y="4894263"/>
          <p14:tracePt t="19862" x="1490663" y="4670425"/>
          <p14:tracePt t="19872" x="2170113" y="4465638"/>
          <p14:tracePt t="19889" x="2911475" y="4286250"/>
          <p14:tracePt t="19906" x="3875088" y="4071938"/>
          <p14:tracePt t="19922" x="4822825" y="3919538"/>
          <p14:tracePt t="19939" x="5367338" y="3840163"/>
          <p14:tracePt t="19956" x="6276975" y="3724275"/>
          <p14:tracePt t="19972" x="6858000" y="3652838"/>
          <p14:tracePt t="19989" x="7027863" y="3616325"/>
          <p14:tracePt t="20006" x="7224713" y="3571875"/>
          <p14:tracePt t="20022" x="7313613" y="3554413"/>
          <p14:tracePt t="20039" x="7323138" y="3554413"/>
          <p14:tracePt t="20056" x="7331075" y="3554413"/>
          <p14:tracePt t="20223" x="7340600" y="3554413"/>
          <p14:tracePt t="20233" x="7348538" y="3554413"/>
          <p14:tracePt t="20242" x="7358063" y="3554413"/>
          <p14:tracePt t="20263" x="7367588" y="3562350"/>
          <p14:tracePt t="20283" x="7375525" y="3562350"/>
        </p14:tracePtLst>
      </p14:laserTraceLst>
    </p:ext>
  </p:extLs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171" t="29146" r="37494" b="11504"/>
          <a:stretch/>
        </p:blipFill>
        <p:spPr>
          <a:xfrm>
            <a:off x="3721770" y="659863"/>
            <a:ext cx="4219074" cy="603287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الفهرس أو المحتوى 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046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519"/>
    </mc:Choice>
    <mc:Fallback xmlns="">
      <p:transition advTm="32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0238" x="741363" y="4956175"/>
          <p14:tracePt t="20549" x="758825" y="4956175"/>
          <p14:tracePt t="20559" x="893763" y="4938713"/>
          <p14:tracePt t="20569" x="1250950" y="4894263"/>
          <p14:tracePt t="20580" x="1697038" y="4822825"/>
          <p14:tracePt t="20595" x="2125663" y="4732338"/>
          <p14:tracePt t="20612" x="2938463" y="4554538"/>
          <p14:tracePt t="20628" x="3259138" y="4456113"/>
          <p14:tracePt t="20645" x="3679825" y="4286250"/>
          <p14:tracePt t="20662" x="3875088" y="4170363"/>
          <p14:tracePt t="20679" x="3965575" y="4081463"/>
          <p14:tracePt t="20695" x="3990975" y="4037013"/>
          <p14:tracePt t="20712" x="4062413" y="3894138"/>
          <p14:tracePt t="20909" x="4081463" y="3867150"/>
          <p14:tracePt t="20919" x="4152900" y="3732213"/>
          <p14:tracePt t="20930" x="4357688" y="3394075"/>
          <p14:tracePt t="20945" x="4545013" y="3044825"/>
          <p14:tracePt t="20962" x="4840288" y="2473325"/>
          <p14:tracePt t="20978" x="4938713" y="2268538"/>
          <p14:tracePt t="20995" x="5018088" y="2071688"/>
          <p14:tracePt t="21012" x="5045075" y="1990725"/>
          <p14:tracePt t="21029" x="5045075" y="1973263"/>
          <p14:tracePt t="21045" x="5045075" y="1965325"/>
          <p14:tracePt t="21099" x="5037138" y="1965325"/>
          <p14:tracePt t="21219" x="5027613" y="1965325"/>
          <p14:tracePt t="21230" x="5018088" y="1955800"/>
          <p14:tracePt t="21240" x="5010150" y="1955800"/>
          <p14:tracePt t="21249" x="5010150" y="1946275"/>
          <p14:tracePt t="21262" x="5000625" y="1946275"/>
          <p14:tracePt t="21280" x="4991100" y="1946275"/>
          <p14:tracePt t="21320" x="4973638" y="1946275"/>
          <p14:tracePt t="21330" x="4965700" y="1946275"/>
          <p14:tracePt t="21340" x="4956175" y="1946275"/>
          <p14:tracePt t="21350" x="4938713" y="1965325"/>
          <p14:tracePt t="21361" x="4902200" y="2027238"/>
          <p14:tracePt t="21378" x="4840288" y="2143125"/>
          <p14:tracePt t="21395" x="4670425" y="2544763"/>
          <p14:tracePt t="21412" x="4562475" y="2813050"/>
          <p14:tracePt t="21428" x="4537075" y="2884488"/>
          <p14:tracePt t="21445" x="4500563" y="2946400"/>
          <p14:tracePt t="21461" x="4483100" y="2965450"/>
          <p14:tracePt t="21478" x="4456113" y="2965450"/>
          <p14:tracePt t="21495" x="4394200" y="2955925"/>
          <p14:tracePt t="21511" x="4330700" y="2894013"/>
          <p14:tracePt t="21528" x="4303713" y="2840038"/>
          <p14:tracePt t="21545" x="4241800" y="2714625"/>
          <p14:tracePt t="21561" x="4205288" y="2598738"/>
          <p14:tracePt t="21578" x="4197350" y="2562225"/>
          <p14:tracePt t="21595" x="4187825" y="2500313"/>
          <p14:tracePt t="21612" x="4187825" y="2482850"/>
          <p14:tracePt t="21628" x="4187825" y="2473325"/>
          <p14:tracePt t="21700" x="4197350" y="2482850"/>
          <p14:tracePt t="21710" x="4205288" y="2490788"/>
          <p14:tracePt t="21720" x="4224338" y="2509838"/>
          <p14:tracePt t="21730" x="4251325" y="2536825"/>
          <p14:tracePt t="21745" x="4259263" y="2544763"/>
          <p14:tracePt t="21761" x="4268788" y="2554288"/>
          <p14:tracePt t="21778" x="4276725" y="2562225"/>
          <p14:tracePt t="21810" x="4286250" y="2554288"/>
          <p14:tracePt t="21820" x="4295775" y="2527300"/>
          <p14:tracePt t="21831" x="4295775" y="2490788"/>
          <p14:tracePt t="21845" x="4295775" y="2465388"/>
          <p14:tracePt t="21861" x="4295775" y="2419350"/>
          <p14:tracePt t="21878" x="4295775" y="2411413"/>
          <p14:tracePt t="21930" x="4303713" y="2419350"/>
          <p14:tracePt t="21940" x="4322763" y="2473325"/>
          <p14:tracePt t="21950" x="4348163" y="2544763"/>
          <p14:tracePt t="21961" x="4367213" y="2608263"/>
          <p14:tracePt t="21978" x="4384675" y="2652713"/>
          <p14:tracePt t="21995" x="4402138" y="2687638"/>
          <p14:tracePt t="22011" x="4402138" y="2697163"/>
          <p14:tracePt t="22045" x="4402138" y="2652713"/>
          <p14:tracePt t="22061" x="4419600" y="2482850"/>
          <p14:tracePt t="22078" x="4419600" y="2419350"/>
          <p14:tracePt t="22095" x="4429125" y="2366963"/>
          <p14:tracePt t="22111" x="4429125" y="2347913"/>
          <p14:tracePt t="22128" x="4429125" y="2339975"/>
          <p14:tracePt t="22161" x="4446588" y="2393950"/>
          <p14:tracePt t="22178" x="4456113" y="2473325"/>
          <p14:tracePt t="22195" x="4465638" y="2581275"/>
          <p14:tracePt t="22211" x="4473575" y="2616200"/>
          <p14:tracePt t="22228" x="4473575" y="2625725"/>
          <p14:tracePt t="22260" x="4473575" y="2589213"/>
          <p14:tracePt t="22270" x="4473575" y="2527300"/>
          <p14:tracePt t="22281" x="4473575" y="2473325"/>
          <p14:tracePt t="22295" x="4473575" y="2438400"/>
          <p14:tracePt t="22311" x="4473575" y="2411413"/>
          <p14:tracePt t="22328" x="4473575" y="2401888"/>
          <p14:tracePt t="22470" x="4473575" y="2393950"/>
          <p14:tracePt t="22481" x="4473575" y="2366963"/>
          <p14:tracePt t="22490" x="4473575" y="2357438"/>
          <p14:tracePt t="22500" x="4473575" y="2347913"/>
          <p14:tracePt t="22511" x="4473575" y="2339975"/>
          <p14:tracePt t="22528" x="4483100" y="2339975"/>
          <p14:tracePt t="22545" x="4483100" y="2330450"/>
          <p14:tracePt t="22610" x="4491038" y="2347913"/>
          <p14:tracePt t="22620" x="4491038" y="2384425"/>
          <p14:tracePt t="22631" x="4491038" y="2419350"/>
          <p14:tracePt t="22645" x="4491038" y="2446338"/>
          <p14:tracePt t="22661" x="4491038" y="2473325"/>
          <p14:tracePt t="22678" x="4491038" y="2482850"/>
          <p14:tracePt t="22695" x="4491038" y="2490788"/>
          <p14:tracePt t="22730" x="4491038" y="2482850"/>
          <p14:tracePt t="22741" x="4491038" y="2446338"/>
          <p14:tracePt t="22751" x="4491038" y="2393950"/>
          <p14:tracePt t="22761" x="4491038" y="2347913"/>
          <p14:tracePt t="22778" x="4491038" y="2312988"/>
          <p14:tracePt t="22795" x="4491038" y="2268538"/>
          <p14:tracePt t="22811" x="4491038" y="2259013"/>
          <p14:tracePt t="22880" x="4491038" y="2286000"/>
          <p14:tracePt t="22890" x="4491038" y="2384425"/>
          <p14:tracePt t="22901" x="4491038" y="2509838"/>
          <p14:tracePt t="22911" x="4491038" y="2643188"/>
          <p14:tracePt t="22928" x="4500563" y="2732088"/>
          <p14:tracePt t="22945" x="4500563" y="2813050"/>
          <p14:tracePt t="22961" x="4500563" y="2822575"/>
          <p14:tracePt t="22995" x="4500563" y="2759075"/>
          <p14:tracePt t="23011" x="4500563" y="2473325"/>
          <p14:tracePt t="23028" x="4500563" y="2330450"/>
          <p14:tracePt t="23045" x="4500563" y="2133600"/>
          <p14:tracePt t="23061" x="4500563" y="2062163"/>
          <p14:tracePt t="23078" x="4500563" y="2054225"/>
          <p14:tracePt t="23095" x="4500563" y="2044700"/>
          <p14:tracePt t="23171" x="4500563" y="2062163"/>
          <p14:tracePt t="23181" x="4500563" y="2125663"/>
          <p14:tracePt t="23191" x="4500563" y="2241550"/>
          <p14:tracePt t="23201" x="4500563" y="2419350"/>
          <p14:tracePt t="23211" x="4500563" y="2741613"/>
          <p14:tracePt t="23228" x="4500563" y="3000375"/>
          <p14:tracePt t="23245" x="4491038" y="3500438"/>
          <p14:tracePt t="23261" x="4491038" y="3938588"/>
          <p14:tracePt t="23278" x="4491038" y="4081463"/>
          <p14:tracePt t="23295" x="4491038" y="4322763"/>
          <p14:tracePt t="23311" x="4491038" y="4545013"/>
          <p14:tracePt t="23328" x="4491038" y="4633913"/>
          <p14:tracePt t="23345" x="4491038" y="4803775"/>
          <p14:tracePt t="23361" x="4491038" y="4965700"/>
          <p14:tracePt t="23378" x="4500563" y="5037138"/>
          <p14:tracePt t="23395" x="4510088" y="5089525"/>
          <p14:tracePt t="23411" x="4510088" y="5116513"/>
          <p14:tracePt t="23461" x="4510088" y="5126038"/>
          <p14:tracePt t="23591" x="4510088" y="5116513"/>
          <p14:tracePt t="23601" x="4510088" y="5062538"/>
          <p14:tracePt t="23611" x="4510088" y="4902200"/>
          <p14:tracePt t="23621" x="4500563" y="4581525"/>
          <p14:tracePt t="23631" x="4483100" y="4143375"/>
          <p14:tracePt t="23645" x="4483100" y="3679825"/>
          <p14:tracePt t="23661" x="4483100" y="2955925"/>
          <p14:tracePt t="23678" x="4491038" y="2660650"/>
          <p14:tracePt t="23695" x="4537075" y="2312988"/>
          <p14:tracePt t="23711" x="4562475" y="2170113"/>
          <p14:tracePt t="23728" x="4572000" y="2143125"/>
          <p14:tracePt t="23745" x="4581525" y="2125663"/>
          <p14:tracePt t="23761" x="4581525" y="2116138"/>
          <p14:tracePt t="23778" x="4589463" y="2116138"/>
          <p14:tracePt t="23795" x="4652963" y="2116138"/>
          <p14:tracePt t="23811" x="4786313" y="2125663"/>
          <p14:tracePt t="23828" x="4867275" y="2160588"/>
          <p14:tracePt t="23845" x="5062538" y="2232025"/>
          <p14:tracePt t="23861" x="5241925" y="2322513"/>
          <p14:tracePt t="23878" x="5303838" y="2357438"/>
          <p14:tracePt t="23895" x="5419725" y="2411413"/>
          <p14:tracePt t="23911" x="5510213" y="2438400"/>
          <p14:tracePt t="23928" x="5554663" y="2438400"/>
          <p14:tracePt t="23944" x="5616575" y="2438400"/>
          <p14:tracePt t="23961" x="5680075" y="2428875"/>
          <p14:tracePt t="23978" x="5715000" y="2401888"/>
          <p14:tracePt t="23994" x="5741988" y="2374900"/>
          <p14:tracePt t="24161" x="5751513" y="2374900"/>
          <p14:tracePt t="24171" x="5776913" y="2374900"/>
          <p14:tracePt t="24181" x="5830888" y="2374900"/>
          <p14:tracePt t="24194" x="5902325" y="2374900"/>
          <p14:tracePt t="24211" x="6089650" y="2366963"/>
          <p14:tracePt t="24228" x="6188075" y="2366963"/>
          <p14:tracePt t="24245" x="6348413" y="2366963"/>
          <p14:tracePt t="24261" x="6446838" y="2366963"/>
          <p14:tracePt t="24278" x="6483350" y="2366963"/>
          <p14:tracePt t="24295" x="6518275" y="2366963"/>
          <p14:tracePt t="24311" x="6537325" y="2366963"/>
          <p14:tracePt t="24328" x="6545263" y="2366963"/>
          <p14:tracePt t="24344" x="6562725" y="2366963"/>
          <p14:tracePt t="24361" x="6572250" y="2366963"/>
          <p14:tracePt t="24395" x="6581775" y="2366963"/>
          <p14:tracePt t="24491" x="6589713" y="2366963"/>
          <p14:tracePt t="24501" x="6599238" y="2366963"/>
          <p14:tracePt t="24661" x="6589713" y="2366963"/>
          <p14:tracePt t="24672" x="6537325" y="2366963"/>
          <p14:tracePt t="24681" x="6465888" y="2366963"/>
          <p14:tracePt t="24694" x="6375400" y="2366963"/>
          <p14:tracePt t="24711" x="6269038" y="2366963"/>
          <p14:tracePt t="24728" x="6027738" y="2366963"/>
          <p14:tracePt t="24744" x="5813425" y="2374900"/>
          <p14:tracePt t="24761" x="5724525" y="2374900"/>
          <p14:tracePt t="24778" x="5581650" y="2374900"/>
          <p14:tracePt t="24795" x="5483225" y="2374900"/>
          <p14:tracePt t="24811" x="5411788" y="2374900"/>
          <p14:tracePt t="24828" x="5367338" y="2374900"/>
          <p14:tracePt t="24844" x="5295900" y="2366963"/>
          <p14:tracePt t="24861" x="5224463" y="2347913"/>
          <p14:tracePt t="24878" x="5180013" y="2347913"/>
          <p14:tracePt t="24894" x="5099050" y="2330450"/>
          <p14:tracePt t="24911" x="5027613" y="2322513"/>
          <p14:tracePt t="24928" x="5000625" y="2322513"/>
          <p14:tracePt t="24944" x="4938713" y="2312988"/>
          <p14:tracePt t="24961" x="4867275" y="2295525"/>
          <p14:tracePt t="24978" x="4840288" y="2286000"/>
          <p14:tracePt t="24994" x="4759325" y="2276475"/>
          <p14:tracePt t="25011" x="4687888" y="2259013"/>
          <p14:tracePt t="25028" x="4660900" y="2251075"/>
          <p14:tracePt t="25044" x="4616450" y="2241550"/>
          <p14:tracePt t="25061" x="4562475" y="2224088"/>
          <p14:tracePt t="25078" x="4537075" y="2214563"/>
          <p14:tracePt t="25094" x="4465638" y="2205038"/>
          <p14:tracePt t="25111" x="4402138" y="2197100"/>
          <p14:tracePt t="25128" x="4375150" y="2197100"/>
          <p14:tracePt t="25144" x="4330700" y="2197100"/>
          <p14:tracePt t="25161" x="4303713" y="2197100"/>
          <p14:tracePt t="25178" x="4295775" y="2197100"/>
          <p14:tracePt t="25194" x="4286250" y="2197100"/>
          <p14:tracePt t="25282" x="4303713" y="2197100"/>
          <p14:tracePt t="25292" x="4367213" y="2197100"/>
          <p14:tracePt t="25302" x="4473575" y="2205038"/>
          <p14:tracePt t="25312" x="4643438" y="2241550"/>
          <p14:tracePt t="25328" x="4857750" y="2295525"/>
          <p14:tracePt t="25344" x="5251450" y="2393950"/>
          <p14:tracePt t="25361" x="5518150" y="2465388"/>
          <p14:tracePt t="25378" x="5626100" y="2482850"/>
          <p14:tracePt t="25394" x="5803900" y="2509838"/>
          <p14:tracePt t="25411" x="5946775" y="2509838"/>
          <p14:tracePt t="25428" x="6010275" y="2509838"/>
          <p14:tracePt t="25444" x="6108700" y="2509838"/>
          <p14:tracePt t="25461" x="6188075" y="2500313"/>
          <p14:tracePt t="25478" x="6224588" y="2500313"/>
          <p14:tracePt t="25494" x="6276975" y="2482850"/>
          <p14:tracePt t="25511" x="6296025" y="2482850"/>
          <p14:tracePt t="25528" x="6340475" y="2482850"/>
          <p14:tracePt t="25544" x="6384925" y="2482850"/>
          <p14:tracePt t="25561" x="6394450" y="2482850"/>
          <p14:tracePt t="25578" x="6411913" y="2482850"/>
          <p14:tracePt t="25594" x="6429375" y="2482850"/>
          <p14:tracePt t="25611" x="6438900" y="2482850"/>
          <p14:tracePt t="25628" x="6456363" y="2482850"/>
          <p14:tracePt t="25644" x="6465888" y="2482850"/>
          <p14:tracePt t="25678" x="6483350" y="2482850"/>
          <p14:tracePt t="25694" x="6500813" y="2482850"/>
          <p14:tracePt t="25711" x="6510338" y="2482850"/>
          <p14:tracePt t="25728" x="6527800" y="2482850"/>
          <p14:tracePt t="25744" x="6545263" y="2482850"/>
          <p14:tracePt t="25778" x="6562725" y="2482850"/>
          <p14:tracePt t="25794" x="6572250" y="2482850"/>
          <p14:tracePt t="25912" x="6562725" y="2482850"/>
          <p14:tracePt t="25922" x="6545263" y="2482850"/>
          <p14:tracePt t="25932" x="6527800" y="2482850"/>
          <p14:tracePt t="25944" x="6510338" y="2482850"/>
          <p14:tracePt t="25961" x="6500813" y="2482850"/>
          <p14:tracePt t="25978" x="6465888" y="2482850"/>
          <p14:tracePt t="25994" x="6429375" y="2482850"/>
          <p14:tracePt t="26011" x="6402388" y="2482850"/>
          <p14:tracePt t="26028" x="6367463" y="2482850"/>
          <p14:tracePt t="26044" x="6313488" y="2482850"/>
          <p14:tracePt t="26061" x="6296025" y="2482850"/>
          <p14:tracePt t="26077" x="6259513" y="2482850"/>
          <p14:tracePt t="26094" x="6205538" y="2482850"/>
          <p14:tracePt t="26111" x="6188075" y="2482850"/>
          <p14:tracePt t="26128" x="6153150" y="2482850"/>
          <p14:tracePt t="26144" x="6116638" y="2482850"/>
          <p14:tracePt t="26161" x="6099175" y="2482850"/>
          <p14:tracePt t="26178" x="6062663" y="2482850"/>
          <p14:tracePt t="26194" x="6018213" y="2482850"/>
          <p14:tracePt t="26211" x="6000750" y="2482850"/>
          <p14:tracePt t="26213" x="5983288" y="2482850"/>
          <p14:tracePt t="26228" x="5956300" y="2482850"/>
          <p14:tracePt t="26244" x="5902325" y="2482850"/>
          <p14:tracePt t="26261" x="5875338" y="2482850"/>
          <p14:tracePt t="26277" x="5830888" y="2482850"/>
          <p14:tracePt t="26294" x="5776913" y="2482850"/>
          <p14:tracePt t="26311" x="5751513" y="2482850"/>
          <p14:tracePt t="26328" x="5705475" y="2482850"/>
          <p14:tracePt t="26344" x="5653088" y="2482850"/>
          <p14:tracePt t="26361" x="5634038" y="2482850"/>
          <p14:tracePt t="26377" x="5581650" y="2482850"/>
          <p14:tracePt t="26394" x="5537200" y="2482850"/>
          <p14:tracePt t="26411" x="5518150" y="2482850"/>
          <p14:tracePt t="26428" x="5465763" y="2482850"/>
          <p14:tracePt t="26444" x="5402263" y="2482850"/>
          <p14:tracePt t="26461" x="5375275" y="2482850"/>
          <p14:tracePt t="26477" x="5313363" y="2482850"/>
          <p14:tracePt t="26494" x="5251450" y="2473325"/>
          <p14:tracePt t="26511" x="5224463" y="2473325"/>
          <p14:tracePt t="26527" x="5180013" y="2473325"/>
          <p14:tracePt t="26544" x="5143500" y="2465388"/>
          <p14:tracePt t="26561" x="5116513" y="2465388"/>
          <p14:tracePt t="26577" x="5089525" y="2465388"/>
          <p14:tracePt t="26594" x="5072063" y="2465388"/>
          <p14:tracePt t="26683" x="5099050" y="2465388"/>
          <p14:tracePt t="26693" x="5180013" y="2465388"/>
          <p14:tracePt t="26703" x="5340350" y="2465388"/>
          <p14:tracePt t="26713" x="5581650" y="2465388"/>
          <p14:tracePt t="26727" x="5848350" y="2465388"/>
          <p14:tracePt t="26744" x="6269038" y="2465388"/>
          <p14:tracePt t="26761" x="6429375" y="2482850"/>
          <p14:tracePt t="26777" x="6643688" y="2517775"/>
          <p14:tracePt t="26794" x="6813550" y="2554288"/>
          <p14:tracePt t="26811" x="6902450" y="2589213"/>
          <p14:tracePt t="26828" x="7081838" y="2660650"/>
          <p14:tracePt t="26844" x="7259638" y="2741613"/>
          <p14:tracePt t="26861" x="7331075" y="2776538"/>
          <p14:tracePt t="26877" x="7466013" y="2840038"/>
          <p14:tracePt t="26894" x="7545388" y="2884488"/>
          <p14:tracePt t="26911" x="7589838" y="2901950"/>
          <p14:tracePt t="26928" x="7626350" y="2919413"/>
          <p14:tracePt t="26944" x="7653338" y="2928938"/>
          <p14:tracePt t="26961" x="7661275" y="2928938"/>
          <p14:tracePt t="26977" x="7670800" y="2928938"/>
          <p14:tracePt t="27093" x="7661275" y="2928938"/>
          <p14:tracePt t="27103" x="7616825" y="2928938"/>
          <p14:tracePt t="27113" x="7545388" y="2928938"/>
          <p14:tracePt t="27127" x="7446963" y="2928938"/>
          <p14:tracePt t="27144" x="7259638" y="2928938"/>
          <p14:tracePt t="27161" x="7153275" y="2928938"/>
          <p14:tracePt t="27177" x="6938963" y="2901950"/>
          <p14:tracePt t="27194" x="6715125" y="2874963"/>
          <p14:tracePt t="27211" x="6626225" y="2857500"/>
          <p14:tracePt t="27228" x="6465888" y="2830513"/>
          <p14:tracePt t="27244" x="6313488" y="2803525"/>
          <p14:tracePt t="27261" x="6232525" y="2795588"/>
          <p14:tracePt t="27277" x="6089650" y="2776538"/>
          <p14:tracePt t="27294" x="5983288" y="2776538"/>
          <p14:tracePt t="27311" x="5929313" y="2776538"/>
          <p14:tracePt t="27327" x="5848350" y="2776538"/>
          <p14:tracePt t="27344" x="5751513" y="2776538"/>
          <p14:tracePt t="27361" x="5688013" y="2776538"/>
          <p14:tracePt t="27377" x="5581650" y="2776538"/>
          <p14:tracePt t="27394" x="5429250" y="2795588"/>
          <p14:tracePt t="27411" x="5357813" y="2803525"/>
          <p14:tracePt t="27427" x="5197475" y="2830513"/>
          <p14:tracePt t="27444" x="5081588" y="2847975"/>
          <p14:tracePt t="27461" x="5027613" y="2857500"/>
          <p14:tracePt t="27477" x="4965700" y="2867025"/>
          <p14:tracePt t="27494" x="4938713" y="2867025"/>
          <p14:tracePt t="27527" x="4929188" y="2867025"/>
          <p14:tracePt t="27593" x="4929188" y="2874963"/>
          <p14:tracePt t="27603" x="4938713" y="2901950"/>
          <p14:tracePt t="27613" x="4983163" y="2955925"/>
          <p14:tracePt t="27627" x="5027613" y="3054350"/>
          <p14:tracePt t="27644" x="5133975" y="3295650"/>
          <p14:tracePt t="27661" x="5180013" y="3394075"/>
          <p14:tracePt t="27677" x="5241925" y="3562350"/>
          <p14:tracePt t="27694" x="5259388" y="3643313"/>
          <p14:tracePt t="27711" x="5259388" y="3660775"/>
          <p14:tracePt t="27713" x="5259388" y="3670300"/>
          <p14:tracePt t="27727" x="5259388" y="3679825"/>
          <p14:tracePt t="27773" x="5251450" y="3679825"/>
          <p14:tracePt t="27783" x="5214938" y="3679825"/>
          <p14:tracePt t="27794" x="5180013" y="3679825"/>
          <p14:tracePt t="27811" x="5126038" y="3670300"/>
          <p14:tracePt t="27827" x="5045075" y="3633788"/>
          <p14:tracePt t="27844" x="4973638" y="3598863"/>
          <p14:tracePt t="27861" x="4946650" y="3581400"/>
          <p14:tracePt t="27877" x="4911725" y="3536950"/>
          <p14:tracePt t="27894" x="4884738" y="3490913"/>
          <p14:tracePt t="27911" x="4867275" y="3455988"/>
          <p14:tracePt t="27927" x="4857750" y="3402013"/>
          <p14:tracePt t="27944" x="4848225" y="3340100"/>
          <p14:tracePt t="27961" x="4840288" y="3313113"/>
          <p14:tracePt t="27977" x="4840288" y="3251200"/>
          <p14:tracePt t="27994" x="4840288" y="3205163"/>
          <p14:tracePt t="28011" x="4840288" y="3187700"/>
          <p14:tracePt t="28027" x="4840288" y="3170238"/>
          <p14:tracePt t="28044" x="4840288" y="3160713"/>
          <p14:tracePt t="28084" x="4848225" y="3160713"/>
          <p14:tracePt t="28094" x="4884738" y="3170238"/>
          <p14:tracePt t="28111" x="4929188" y="3197225"/>
          <p14:tracePt t="28127" x="5062538" y="3367088"/>
          <p14:tracePt t="28144" x="5268913" y="3813175"/>
          <p14:tracePt t="28161" x="5340350" y="4054475"/>
          <p14:tracePt t="28177" x="5438775" y="4527550"/>
          <p14:tracePt t="28194" x="5473700" y="4768850"/>
          <p14:tracePt t="28211" x="5483225" y="4840288"/>
          <p14:tracePt t="28227" x="5491163" y="4902200"/>
          <p14:tracePt t="28244" x="5491163" y="4919663"/>
          <p14:tracePt t="28344" x="5510213" y="4919663"/>
          <p14:tracePt t="28354" x="5554663" y="4919663"/>
          <p14:tracePt t="28364" x="5608638" y="4894263"/>
          <p14:tracePt t="28377" x="5688013" y="4857750"/>
          <p14:tracePt t="28394" x="5840413" y="4803775"/>
          <p14:tracePt t="28411" x="5902325" y="4795838"/>
          <p14:tracePt t="28427" x="5991225" y="4776788"/>
          <p14:tracePt t="28444" x="6037263" y="4776788"/>
          <p14:tracePt t="28461" x="6054725" y="4776788"/>
          <p14:tracePt t="28477" x="6072188" y="4776788"/>
          <p14:tracePt t="28494" x="6081713" y="4786313"/>
          <p14:tracePt t="28527" x="6089650" y="4795838"/>
          <p14:tracePt t="28574" x="6089650" y="4803775"/>
          <p14:tracePt t="30480" x="6108700" y="4803775"/>
          <p14:tracePt t="30490" x="6188075" y="4822825"/>
          <p14:tracePt t="30500" x="6357938" y="4848225"/>
          <p14:tracePt t="30510" x="6608763" y="4875213"/>
          <p14:tracePt t="30527" x="6884988" y="4919663"/>
          <p14:tracePt t="30544" x="7348538" y="4973638"/>
          <p14:tracePt t="30560" x="7715250" y="5018088"/>
          <p14:tracePt t="30577" x="7875588" y="5045075"/>
          <p14:tracePt t="30594" x="8089900" y="5062538"/>
          <p14:tracePt t="30610" x="8269288" y="5072063"/>
          <p14:tracePt t="30627" x="8340725" y="5072063"/>
          <p14:tracePt t="30644" x="8429625" y="5072063"/>
          <p14:tracePt t="30660" x="8474075" y="5072063"/>
          <p14:tracePt t="30677" x="8491538" y="5072063"/>
          <p14:tracePt t="30694" x="8510588" y="5072063"/>
          <p14:tracePt t="30710" x="8518525" y="5072063"/>
          <p14:tracePt t="30744" x="8528050" y="5072063"/>
          <p14:tracePt t="30810" x="8537575" y="5072063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574" t="29795" r="37270" b="10297"/>
          <a:stretch/>
        </p:blipFill>
        <p:spPr>
          <a:xfrm>
            <a:off x="3946358" y="555913"/>
            <a:ext cx="4219074" cy="613682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قائمة الأشكال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102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460"/>
    </mc:Choice>
    <mc:Fallback xmlns="">
      <p:transition advTm="26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5538" x="8537575" y="5062538"/>
          <p14:tracePt t="5548" x="8537575" y="5027613"/>
          <p14:tracePt t="5559" x="8537575" y="4946650"/>
          <p14:tracePt t="5568" x="8537575" y="4813300"/>
          <p14:tracePt t="5578" x="8537575" y="4633913"/>
          <p14:tracePt t="5590" x="8537575" y="4367213"/>
          <p14:tracePt t="5607" x="8537575" y="4081463"/>
          <p14:tracePt t="5624" x="8537575" y="3544888"/>
          <p14:tracePt t="5640" x="8537575" y="3000375"/>
          <p14:tracePt t="5657" x="8537575" y="2786063"/>
          <p14:tracePt t="5674" x="8537575" y="2438400"/>
          <p14:tracePt t="5690" x="8537575" y="2232025"/>
          <p14:tracePt t="5707" x="8537575" y="2160588"/>
          <p14:tracePt t="5724" x="8537575" y="2081213"/>
          <p14:tracePt t="5740" x="8537575" y="2062163"/>
          <p14:tracePt t="5838" x="8537575" y="2071688"/>
          <p14:tracePt t="5849" x="8510588" y="2089150"/>
          <p14:tracePt t="5859" x="8474075" y="2116138"/>
          <p14:tracePt t="5868" x="8439150" y="2152650"/>
          <p14:tracePt t="5878" x="8367713" y="2179638"/>
          <p14:tracePt t="5890" x="8304213" y="2205038"/>
          <p14:tracePt t="5907" x="8242300" y="2214563"/>
          <p14:tracePt t="5924" x="8089900" y="2224088"/>
          <p14:tracePt t="5940" x="7929563" y="2214563"/>
          <p14:tracePt t="5957" x="7858125" y="2187575"/>
          <p14:tracePt t="5974" x="7724775" y="2108200"/>
          <p14:tracePt t="5990" x="7643813" y="2036763"/>
          <p14:tracePt t="6007" x="7616825" y="2009775"/>
          <p14:tracePt t="6024" x="7581900" y="1955800"/>
          <p14:tracePt t="6040" x="7572375" y="1946275"/>
          <p14:tracePt t="6057" x="7572375" y="1938338"/>
          <p14:tracePt t="6249" x="7562850" y="1955800"/>
          <p14:tracePt t="6260" x="7545388" y="2000250"/>
          <p14:tracePt t="6269" x="7527925" y="2081213"/>
          <p14:tracePt t="6279" x="7491413" y="2160588"/>
          <p14:tracePt t="6290" x="7456488" y="2251075"/>
          <p14:tracePt t="6307" x="7412038" y="2366963"/>
          <p14:tracePt t="6324" x="7323138" y="2598738"/>
          <p14:tracePt t="6340" x="7251700" y="2768600"/>
          <p14:tracePt t="6357" x="7232650" y="2813050"/>
          <p14:tracePt t="6374" x="7224713" y="2847975"/>
          <p14:tracePt t="6390" x="7215188" y="2857500"/>
          <p14:tracePt t="6569" x="7215188" y="2867025"/>
          <p14:tracePt t="6589" x="7215188" y="2884488"/>
          <p14:tracePt t="6599" x="7215188" y="2894013"/>
          <p14:tracePt t="6610" x="7215188" y="2901950"/>
          <p14:tracePt t="6624" x="7215188" y="2911475"/>
          <p14:tracePt t="6640" x="7215188" y="2919413"/>
          <p14:tracePt t="6659" x="7215188" y="2928938"/>
          <p14:tracePt t="6739" x="7215188" y="2901950"/>
          <p14:tracePt t="6749" x="7197725" y="2776538"/>
          <p14:tracePt t="6759" x="7188200" y="2616200"/>
          <p14:tracePt t="6774" x="7161213" y="2455863"/>
          <p14:tracePt t="6790" x="7153275" y="2276475"/>
          <p14:tracePt t="6807" x="7153275" y="2241550"/>
          <p14:tracePt t="6824" x="7153275" y="2205038"/>
          <p14:tracePt t="6869" x="7153275" y="2224088"/>
          <p14:tracePt t="6879" x="7153275" y="2286000"/>
          <p14:tracePt t="6890" x="7161213" y="2411413"/>
          <p14:tracePt t="6907" x="7170738" y="2536825"/>
          <p14:tracePt t="6924" x="7180263" y="2714625"/>
          <p14:tracePt t="6940" x="7180263" y="2776538"/>
          <p14:tracePt t="6957" x="7188200" y="2786063"/>
          <p14:tracePt t="6974" x="7188200" y="2795588"/>
          <p14:tracePt t="7039" x="7188200" y="2786063"/>
          <p14:tracePt t="7099" x="7188200" y="2795588"/>
          <p14:tracePt t="7109" x="7188200" y="2813050"/>
          <p14:tracePt t="7119" x="7188200" y="2830513"/>
          <p14:tracePt t="7130" x="7188200" y="2840038"/>
          <p14:tracePt t="7140" x="7188200" y="2847975"/>
          <p14:tracePt t="7209" x="7188200" y="2840038"/>
          <p14:tracePt t="7219" x="7180263" y="2822575"/>
          <p14:tracePt t="7239" x="7180263" y="2813050"/>
          <p14:tracePt t="7269" x="7180263" y="2803525"/>
          <p14:tracePt t="7319" x="7180263" y="2822575"/>
          <p14:tracePt t="7330" x="7180263" y="2830513"/>
          <p14:tracePt t="7339" x="7180263" y="2840038"/>
          <p14:tracePt t="7349" x="7180263" y="2847975"/>
          <p14:tracePt t="7420" x="7180263" y="2840038"/>
          <p14:tracePt t="7430" x="7180263" y="2822575"/>
          <p14:tracePt t="7439" x="7180263" y="2813050"/>
          <p14:tracePt t="7449" x="7180263" y="2803525"/>
          <p14:tracePt t="7459" x="7180263" y="2795588"/>
          <p14:tracePt t="7500" x="7180263" y="2786063"/>
          <p14:tracePt t="7630" x="7188200" y="2822575"/>
          <p14:tracePt t="7640" x="7197725" y="2857500"/>
          <p14:tracePt t="7650" x="7205663" y="2911475"/>
          <p14:tracePt t="7660" x="7224713" y="2955925"/>
          <p14:tracePt t="7673" x="7224713" y="3000375"/>
          <p14:tracePt t="7690" x="7242175" y="3062288"/>
          <p14:tracePt t="7707" x="7251700" y="3071813"/>
          <p14:tracePt t="7723" x="7251700" y="3089275"/>
          <p14:tracePt t="7740" x="7251700" y="3098800"/>
          <p14:tracePt t="7890" x="7259638" y="3116263"/>
          <p14:tracePt t="7900" x="7269163" y="3125788"/>
          <p14:tracePt t="7910" x="7277100" y="3143250"/>
          <p14:tracePt t="7924" x="7296150" y="3170238"/>
          <p14:tracePt t="7940" x="7323138" y="3232150"/>
          <p14:tracePt t="7957" x="7331075" y="3241675"/>
          <p14:tracePt t="7973" x="7340600" y="3268663"/>
          <p14:tracePt t="7990" x="7348538" y="3276600"/>
          <p14:tracePt t="8007" x="7348538" y="3286125"/>
          <p14:tracePt t="8160" x="7340600" y="3224213"/>
          <p14:tracePt t="8170" x="7304088" y="3108325"/>
          <p14:tracePt t="8180" x="7259638" y="2911475"/>
          <p14:tracePt t="8190" x="7215188" y="2589213"/>
          <p14:tracePt t="8207" x="7188200" y="2330450"/>
          <p14:tracePt t="8223" x="7170738" y="1938338"/>
          <p14:tracePt t="8240" x="7170738" y="1714500"/>
          <p14:tracePt t="8257" x="7180263" y="1616075"/>
          <p14:tracePt t="8273" x="7205663" y="1527175"/>
          <p14:tracePt t="8290" x="7215188" y="1500188"/>
          <p14:tracePt t="8307" x="7215188" y="1490663"/>
          <p14:tracePt t="8350" x="7224713" y="1490663"/>
          <p14:tracePt t="8360" x="7224713" y="1500188"/>
          <p14:tracePt t="8373" x="7224713" y="1536700"/>
          <p14:tracePt t="8390" x="7232650" y="1643063"/>
          <p14:tracePt t="8407" x="7232650" y="1714500"/>
          <p14:tracePt t="8423" x="7232650" y="1893888"/>
          <p14:tracePt t="8440" x="7232650" y="2062163"/>
          <p14:tracePt t="8457" x="7232650" y="2116138"/>
          <p14:tracePt t="8473" x="7232650" y="2205038"/>
          <p14:tracePt t="8490" x="7232650" y="2251075"/>
          <p14:tracePt t="8507" x="7232650" y="2259013"/>
          <p14:tracePt t="8523" x="7232650" y="2303463"/>
          <p14:tracePt t="8540" x="7232650" y="2339975"/>
          <p14:tracePt t="8557" x="7232650" y="2374900"/>
          <p14:tracePt t="8573" x="7232650" y="2482850"/>
          <p14:tracePt t="8590" x="7242175" y="2589213"/>
          <p14:tracePt t="8607" x="7251700" y="2643188"/>
          <p14:tracePt t="8623" x="7259638" y="2759075"/>
          <p14:tracePt t="8640" x="7277100" y="2867025"/>
          <p14:tracePt t="8657" x="7277100" y="2901950"/>
          <p14:tracePt t="8673" x="7277100" y="2938463"/>
          <p14:tracePt t="8690" x="7286625" y="2955925"/>
          <p14:tracePt t="14684" x="7286625" y="2946400"/>
          <p14:tracePt t="14694" x="7269163" y="2867025"/>
          <p14:tracePt t="14704" x="7197725" y="2670175"/>
          <p14:tracePt t="14714" x="7116763" y="2446338"/>
          <p14:tracePt t="14724" x="7045325" y="2251075"/>
          <p14:tracePt t="14739" x="6991350" y="2089150"/>
          <p14:tracePt t="14756" x="6902450" y="1911350"/>
          <p14:tracePt t="14773" x="6867525" y="1839913"/>
          <p14:tracePt t="14789" x="6813550" y="1758950"/>
          <p14:tracePt t="14806" x="6777038" y="1714500"/>
          <p14:tracePt t="14823" x="6751638" y="1697038"/>
          <p14:tracePt t="14839" x="6705600" y="1660525"/>
          <p14:tracePt t="14856" x="6670675" y="1625600"/>
          <p14:tracePt t="14873" x="6653213" y="1625600"/>
          <p14:tracePt t="14889" x="6634163" y="1608138"/>
          <p14:tracePt t="14906" x="6616700" y="1608138"/>
          <p14:tracePt t="15104" x="6599238" y="1608138"/>
          <p14:tracePt t="15114" x="6537325" y="1608138"/>
          <p14:tracePt t="15125" x="6367463" y="1633538"/>
          <p14:tracePt t="15139" x="6018213" y="1679575"/>
          <p14:tracePt t="15156" x="5224463" y="1768475"/>
          <p14:tracePt t="15173" x="4803775" y="1776413"/>
          <p14:tracePt t="15189" x="3973513" y="1812925"/>
          <p14:tracePt t="15206" x="3224213" y="1812925"/>
          <p14:tracePt t="15222" x="2884488" y="1830388"/>
          <p14:tracePt t="15239" x="2411413" y="1857375"/>
          <p14:tracePt t="15256" x="2205038" y="1874838"/>
          <p14:tracePt t="15273" x="2143125" y="1884363"/>
          <p14:tracePt t="15289" x="2125663" y="1884363"/>
          <p14:tracePt t="15494" x="2116138" y="1884363"/>
          <p14:tracePt t="15504" x="2116138" y="1893888"/>
          <p14:tracePt t="15515" x="2116138" y="1928813"/>
          <p14:tracePt t="15525" x="2116138" y="1990725"/>
          <p14:tracePt t="15539" x="2143125" y="2081213"/>
          <p14:tracePt t="15556" x="2224088" y="2276475"/>
          <p14:tracePt t="15572" x="2268538" y="2384425"/>
          <p14:tracePt t="15589" x="2366963" y="2554288"/>
          <p14:tracePt t="15606" x="2411413" y="2633663"/>
          <p14:tracePt t="15622" x="2438400" y="2652713"/>
          <p14:tracePt t="15639" x="2446338" y="2670175"/>
          <p14:tracePt t="15656" x="2455863" y="2679700"/>
          <p14:tracePt t="15704" x="2465388" y="2679700"/>
          <p14:tracePt t="15714" x="2473325" y="2679700"/>
          <p14:tracePt t="15725" x="2490788" y="2660650"/>
          <p14:tracePt t="15739" x="2527300" y="2633663"/>
          <p14:tracePt t="15756" x="2598738" y="2562225"/>
          <p14:tracePt t="15773" x="2652713" y="2517775"/>
          <p14:tracePt t="15789" x="2759075" y="2446338"/>
          <p14:tracePt t="15806" x="2867025" y="2384425"/>
          <p14:tracePt t="15823" x="2911475" y="2366963"/>
          <p14:tracePt t="15839" x="2973388" y="2330450"/>
          <p14:tracePt t="15856" x="3009900" y="2330450"/>
          <p14:tracePt t="15872" x="3027363" y="2322513"/>
          <p14:tracePt t="15889" x="3062288" y="2322513"/>
          <p14:tracePt t="15906" x="3089275" y="2312988"/>
          <p14:tracePt t="15922" x="3098800" y="2312988"/>
          <p14:tracePt t="15939" x="3152775" y="2312988"/>
          <p14:tracePt t="15956" x="3224213" y="2347913"/>
          <p14:tracePt t="15972" x="3268663" y="2357438"/>
          <p14:tracePt t="15989" x="3322638" y="2393950"/>
          <p14:tracePt t="16006" x="3348038" y="2401888"/>
          <p14:tracePt t="16022" x="3357563" y="2411413"/>
          <p14:tracePt t="16039" x="3367088" y="2411413"/>
          <p14:tracePt t="16215" x="3394075" y="2411413"/>
          <p14:tracePt t="16225" x="3446463" y="2428875"/>
          <p14:tracePt t="16235" x="3571875" y="2482850"/>
          <p14:tracePt t="16245" x="3803650" y="2598738"/>
          <p14:tracePt t="16256" x="4010025" y="2697163"/>
          <p14:tracePt t="16272" x="4205288" y="2822575"/>
          <p14:tracePt t="16289" x="4456113" y="3009900"/>
          <p14:tracePt t="16306" x="4572000" y="3116263"/>
          <p14:tracePt t="16322" x="4589463" y="3133725"/>
          <p14:tracePt t="16339" x="4616450" y="3160713"/>
          <p14:tracePt t="16356" x="4616450" y="3170238"/>
          <p14:tracePt t="16405" x="4616450" y="3160713"/>
          <p14:tracePt t="16415" x="4616450" y="3116263"/>
          <p14:tracePt t="16425" x="4616450" y="3044825"/>
          <p14:tracePt t="16439" x="4616450" y="2965450"/>
          <p14:tracePt t="16456" x="4633913" y="2795588"/>
          <p14:tracePt t="16472" x="4652963" y="2724150"/>
          <p14:tracePt t="16489" x="4679950" y="2581275"/>
          <p14:tracePt t="16506" x="4697413" y="2482850"/>
          <p14:tracePt t="16522" x="4714875" y="2465388"/>
          <p14:tracePt t="16539" x="4724400" y="2438400"/>
          <p14:tracePt t="16556" x="4732338" y="2419350"/>
          <p14:tracePt t="16572" x="4741863" y="2419350"/>
          <p14:tracePt t="16589" x="4768850" y="2419350"/>
          <p14:tracePt t="16606" x="4795838" y="2455863"/>
          <p14:tracePt t="16622" x="4822825" y="2517775"/>
          <p14:tracePt t="16639" x="4857750" y="2643188"/>
          <p14:tracePt t="16656" x="4867275" y="2705100"/>
          <p14:tracePt t="16672" x="4867275" y="2714625"/>
          <p14:tracePt t="16689" x="4867275" y="2724150"/>
          <p14:tracePt t="16706" x="4867275" y="2732088"/>
          <p14:tracePt t="16739" x="4867275" y="2679700"/>
          <p14:tracePt t="16756" x="4786313" y="2527300"/>
          <p14:tracePt t="16772" x="4759325" y="2465388"/>
          <p14:tracePt t="16789" x="4732338" y="2393950"/>
          <p14:tracePt t="16806" x="4724400" y="2374900"/>
          <p14:tracePt t="16822" x="4714875" y="2366963"/>
          <p14:tracePt t="16875" x="4714875" y="2384425"/>
          <p14:tracePt t="16885" x="4714875" y="2446338"/>
          <p14:tracePt t="16895" x="4714875" y="2517775"/>
          <p14:tracePt t="16906" x="4714875" y="2581275"/>
          <p14:tracePt t="16922" x="4714875" y="2608263"/>
          <p14:tracePt t="16939" x="4714875" y="2643188"/>
          <p14:tracePt t="16985" x="4705350" y="2598738"/>
          <p14:tracePt t="16995" x="4697413" y="2562225"/>
          <p14:tracePt t="17006" x="4679950" y="2536825"/>
          <p14:tracePt t="17022" x="4670425" y="2509838"/>
          <p14:tracePt t="17039" x="4670425" y="2500313"/>
          <p14:tracePt t="17056" x="4652963" y="2500313"/>
          <p14:tracePt t="17072" x="4643438" y="2554288"/>
          <p14:tracePt t="17089" x="4589463" y="3027363"/>
          <p14:tracePt t="17106" x="4562475" y="3394075"/>
          <p14:tracePt t="17122" x="4554538" y="3473450"/>
          <p14:tracePt t="17139" x="4554538" y="3527425"/>
          <p14:tracePt t="17172" x="4537075" y="3509963"/>
          <p14:tracePt t="17189" x="4491038" y="3170238"/>
          <p14:tracePt t="17206" x="4483100" y="2946400"/>
          <p14:tracePt t="17222" x="4483100" y="2894013"/>
          <p14:tracePt t="17239" x="4483100" y="2874963"/>
          <p14:tracePt t="17256" x="4491038" y="2884488"/>
          <p14:tracePt t="17272" x="4537075" y="3027363"/>
          <p14:tracePt t="17289" x="4660900" y="3490913"/>
          <p14:tracePt t="17306" x="4687888" y="3660775"/>
          <p14:tracePt t="17322" x="4697413" y="3697288"/>
          <p14:tracePt t="17339" x="4697413" y="3705225"/>
          <p14:tracePt t="17356" x="4687888" y="3643313"/>
          <p14:tracePt t="17372" x="4643438" y="3429000"/>
          <p14:tracePt t="17389" x="4572000" y="3017838"/>
          <p14:tracePt t="17406" x="4554538" y="2901950"/>
          <p14:tracePt t="17422" x="4554538" y="2884488"/>
          <p14:tracePt t="17456" x="4554538" y="3286125"/>
          <p14:tracePt t="17472" x="4554538" y="3581400"/>
          <p14:tracePt t="17489" x="4554538" y="3857625"/>
          <p14:tracePt t="17506" x="4554538" y="3919538"/>
          <p14:tracePt t="17539" x="4554538" y="3822700"/>
          <p14:tracePt t="17555" x="4554538" y="2822575"/>
          <p14:tracePt t="17572" x="4554538" y="2527300"/>
          <p14:tracePt t="17589" x="4554538" y="2295525"/>
          <p14:tracePt t="17606" x="4554538" y="2268538"/>
          <p14:tracePt t="17639" x="4572000" y="2679700"/>
          <p14:tracePt t="17655" x="4589463" y="3429000"/>
          <p14:tracePt t="17672" x="4589463" y="3608388"/>
          <p14:tracePt t="17689" x="4589463" y="3751263"/>
          <p14:tracePt t="17705" x="4589463" y="3759200"/>
          <p14:tracePt t="17739" x="4518025" y="3259138"/>
          <p14:tracePt t="17755" x="4483100" y="2884488"/>
          <p14:tracePt t="17772" x="4473575" y="2813050"/>
          <p14:tracePt t="17789" x="4465638" y="2776538"/>
          <p14:tracePt t="17806" x="4465638" y="2822575"/>
          <p14:tracePt t="17822" x="4465638" y="3036888"/>
          <p14:tracePt t="17839" x="4465638" y="3571875"/>
          <p14:tracePt t="17856" x="4465638" y="3751263"/>
          <p14:tracePt t="17872" x="4465638" y="3776663"/>
          <p14:tracePt t="17889" x="4465638" y="3786188"/>
          <p14:tracePt t="17905" x="4446588" y="3608388"/>
          <p14:tracePt t="17922" x="4394200" y="3276600"/>
          <p14:tracePt t="17939" x="4367213" y="2982913"/>
          <p14:tracePt t="17956" x="4357688" y="2919413"/>
          <p14:tracePt t="17989" x="4340225" y="3224213"/>
          <p14:tracePt t="18006" x="4286250" y="3938588"/>
          <p14:tracePt t="18022" x="4276725" y="4108450"/>
          <p14:tracePt t="18039" x="4268788" y="4259263"/>
          <p14:tracePt t="18055" x="4268788" y="4276725"/>
          <p14:tracePt t="18089" x="4143375" y="3946525"/>
          <p14:tracePt t="18105" x="3990975" y="3527425"/>
          <p14:tracePt t="18122" x="3956050" y="3438525"/>
          <p14:tracePt t="18139" x="3919538" y="3375025"/>
          <p14:tracePt t="18156" x="3875088" y="3367088"/>
          <p14:tracePt t="18172" x="3830638" y="3394075"/>
          <p14:tracePt t="18189" x="3670300" y="3527425"/>
          <p14:tracePt t="18206" x="3490913" y="3670300"/>
          <p14:tracePt t="18222" x="3394075" y="3705225"/>
          <p14:tracePt t="18239" x="3241675" y="3732213"/>
          <p14:tracePt t="18256" x="3089275" y="3697288"/>
          <p14:tracePt t="18272" x="3017838" y="3608388"/>
          <p14:tracePt t="18289" x="2830513" y="3259138"/>
          <p14:tracePt t="18306" x="2732088" y="3036888"/>
          <p14:tracePt t="18322" x="2705100" y="2982913"/>
          <p14:tracePt t="18339" x="2697163" y="2928938"/>
          <p14:tracePt t="18356" x="2687638" y="2919413"/>
          <p14:tracePt t="18372" x="2687638" y="2911475"/>
          <p14:tracePt t="18416" x="2697163" y="2911475"/>
          <p14:tracePt t="18426" x="2732088" y="2955925"/>
          <p14:tracePt t="18439" x="2795588" y="3017838"/>
          <p14:tracePt t="18456" x="2901950" y="3125788"/>
          <p14:tracePt t="18472" x="3179763" y="3384550"/>
          <p14:tracePt t="18489" x="3384550" y="3517900"/>
          <p14:tracePt t="18506" x="3465513" y="3544888"/>
          <p14:tracePt t="18522" x="3571875" y="3562350"/>
          <p14:tracePt t="18539" x="3643313" y="3527425"/>
          <p14:tracePt t="18556" x="3724275" y="3455988"/>
          <p14:tracePt t="18572" x="3768725" y="3419475"/>
          <p14:tracePt t="18589" x="3848100" y="3340100"/>
          <p14:tracePt t="18606" x="3938588" y="3276600"/>
          <p14:tracePt t="18622" x="3973513" y="3259138"/>
          <p14:tracePt t="18639" x="4044950" y="3232150"/>
          <p14:tracePt t="18656" x="4108450" y="3232150"/>
          <p14:tracePt t="18672" x="4125913" y="3232150"/>
          <p14:tracePt t="18689" x="4170363" y="3232150"/>
          <p14:tracePt t="18706" x="4214813" y="3232150"/>
          <p14:tracePt t="18722" x="4224338" y="3232150"/>
          <p14:tracePt t="18739" x="4241800" y="3232150"/>
          <p14:tracePt t="18756" x="4259263" y="3232150"/>
          <p14:tracePt t="18789" x="4268788" y="3232150"/>
          <p14:tracePt t="18806" x="4276725" y="3232150"/>
          <p14:tracePt t="18836" x="4286250" y="3232150"/>
          <p14:tracePt t="18866" x="4286250" y="3241675"/>
          <p14:tracePt t="19376" x="4286250" y="3251200"/>
          <p14:tracePt t="19386" x="4286250" y="3259138"/>
          <p14:tracePt t="19396" x="4286250" y="3276600"/>
          <p14:tracePt t="19407" x="4286250" y="3303588"/>
          <p14:tracePt t="19422" x="4286250" y="3330575"/>
          <p14:tracePt t="19439" x="4286250" y="3384550"/>
          <p14:tracePt t="19456" x="4276725" y="3419475"/>
          <p14:tracePt t="19472" x="4224338" y="3473450"/>
          <p14:tracePt t="19489" x="4116388" y="3517900"/>
          <p14:tracePt t="19505" x="4054475" y="3527425"/>
          <p14:tracePt t="19522" x="3938588" y="3536950"/>
          <p14:tracePt t="19539" x="3848100" y="3517900"/>
          <p14:tracePt t="19555" x="3813175" y="3500438"/>
          <p14:tracePt t="19572" x="3786188" y="3473450"/>
          <p14:tracePt t="19589" x="3768725" y="3473450"/>
          <p14:tracePt t="19605" x="3768725" y="3465513"/>
          <p14:tracePt t="19622" x="3768725" y="3455988"/>
          <p14:tracePt t="19987" x="3768725" y="3465513"/>
          <p14:tracePt t="19997" x="3795713" y="3482975"/>
          <p14:tracePt t="20008" x="3822700" y="3509963"/>
          <p14:tracePt t="20017" x="3875088" y="3544888"/>
          <p14:tracePt t="20027" x="3929063" y="3581400"/>
          <p14:tracePt t="20039" x="3990975" y="3608388"/>
          <p14:tracePt t="20055" x="4037013" y="3633788"/>
          <p14:tracePt t="20072" x="4098925" y="3652838"/>
          <p14:tracePt t="20089" x="4125913" y="3670300"/>
          <p14:tracePt t="20105" x="4143375" y="3670300"/>
          <p14:tracePt t="23068" x="4152900" y="3670300"/>
          <p14:tracePt t="23078" x="4170363" y="3670300"/>
          <p14:tracePt t="23088" x="4187825" y="3670300"/>
          <p14:tracePt t="23099" x="4205288" y="3652838"/>
          <p14:tracePt t="23108" x="4232275" y="3643313"/>
          <p14:tracePt t="23122" x="4259263" y="3633788"/>
          <p14:tracePt t="23138" x="4322763" y="3608388"/>
          <p14:tracePt t="23155" x="4348163" y="3589338"/>
          <p14:tracePt t="23172" x="4402138" y="3571875"/>
          <p14:tracePt t="23188" x="4429125" y="3554413"/>
          <p14:tracePt t="23222" x="4438650" y="3544888"/>
          <p14:tracePt t="23238" x="4438650" y="3536950"/>
          <p14:tracePt t="23588" x="4446588" y="3536950"/>
          <p14:tracePt t="23598" x="4456113" y="3536950"/>
          <p14:tracePt t="23609" x="4473575" y="3527425"/>
          <p14:tracePt t="23621" x="4510088" y="3527425"/>
          <p14:tracePt t="23638" x="4589463" y="3509963"/>
          <p14:tracePt t="23655" x="4643438" y="3500438"/>
          <p14:tracePt t="23671" x="4741863" y="3490913"/>
          <p14:tracePt t="23688" x="4803775" y="3490913"/>
          <p14:tracePt t="23705" x="4830763" y="3490913"/>
          <p14:tracePt t="23722" x="4857750" y="3490913"/>
          <p14:tracePt t="23738" x="4867275" y="3490913"/>
          <p14:tracePt t="23772" x="4875213" y="3490913"/>
        </p14:tracePtLst>
      </p14:laserTraceLst>
    </p:ext>
  </p:extLs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742" t="31573" r="37662" b="10583"/>
          <a:stretch/>
        </p:blipFill>
        <p:spPr>
          <a:xfrm>
            <a:off x="3812683" y="497305"/>
            <a:ext cx="4304623" cy="619543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قائمة الجداول 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53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373"/>
    </mc:Choice>
    <mc:Fallback xmlns="">
      <p:transition advTm="20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679" t="26905" r="37619" b="13491"/>
          <a:stretch/>
        </p:blipFill>
        <p:spPr>
          <a:xfrm>
            <a:off x="3609474" y="180413"/>
            <a:ext cx="4411580" cy="651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18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21"/>
    </mc:Choice>
    <mc:Fallback xmlns="">
      <p:transition advTm="19421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39" t="28364" r="37478" b="12528"/>
          <a:stretch/>
        </p:blipFill>
        <p:spPr>
          <a:xfrm>
            <a:off x="4072773" y="385009"/>
            <a:ext cx="4381418" cy="630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16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362"/>
    </mc:Choice>
    <mc:Fallback xmlns="">
      <p:transition advTm="28362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983" t="29407" r="36914" b="11115"/>
          <a:stretch/>
        </p:blipFill>
        <p:spPr>
          <a:xfrm>
            <a:off x="3513221" y="127038"/>
            <a:ext cx="4732421" cy="656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61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966"/>
    </mc:Choice>
    <mc:Fallback xmlns="">
      <p:transition advTm="4496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687" x="4875213" y="3473450"/>
          <p14:tracePt t="9698" x="4867275" y="3438525"/>
          <p14:tracePt t="9707" x="4822825" y="3330575"/>
          <p14:tracePt t="9718" x="4732338" y="3116263"/>
          <p14:tracePt t="9729" x="4581525" y="2768600"/>
          <p14:tracePt t="9745" x="4411663" y="2419350"/>
          <p14:tracePt t="9762" x="4143375" y="1839913"/>
          <p14:tracePt t="9779" x="3956050" y="1419225"/>
          <p14:tracePt t="9795" x="3894138" y="1312863"/>
          <p14:tracePt t="9812" x="3822700" y="1179513"/>
          <p14:tracePt t="9829" x="3795713" y="1133475"/>
          <p14:tracePt t="9845" x="3795713" y="1125538"/>
          <p14:tracePt t="10057" x="3803650" y="1133475"/>
          <p14:tracePt t="10067" x="3848100" y="1160463"/>
          <p14:tracePt t="10077" x="3911600" y="1204913"/>
          <p14:tracePt t="10087" x="4000500" y="1268413"/>
          <p14:tracePt t="10098" x="4116388" y="1330325"/>
          <p14:tracePt t="10112" x="4251325" y="1401763"/>
          <p14:tracePt t="10129" x="4500563" y="1527175"/>
          <p14:tracePt t="10145" x="4616450" y="1581150"/>
          <p14:tracePt t="10162" x="4795838" y="1643063"/>
          <p14:tracePt t="10179" x="4919663" y="1687513"/>
          <p14:tracePt t="10195" x="4983163" y="1697038"/>
          <p14:tracePt t="10212" x="5062538" y="1704975"/>
          <p14:tracePt t="10229" x="5116513" y="1714500"/>
          <p14:tracePt t="10245" x="5133975" y="1714500"/>
          <p14:tracePt t="10262" x="5160963" y="1714500"/>
          <p14:tracePt t="10279" x="5170488" y="1714500"/>
          <p14:tracePt t="10488" x="5187950" y="1724025"/>
          <p14:tracePt t="10498" x="5224463" y="1731963"/>
          <p14:tracePt t="10508" x="5276850" y="1751013"/>
          <p14:tracePt t="10518" x="5340350" y="1776413"/>
          <p14:tracePt t="10528" x="5394325" y="1795463"/>
          <p14:tracePt t="10545" x="5429250" y="1803400"/>
          <p14:tracePt t="10562" x="5473700" y="1830388"/>
          <p14:tracePt t="10579" x="5483225" y="1839913"/>
          <p14:tracePt t="10595" x="5491163" y="1839913"/>
          <p14:tracePt t="10718" x="5491163" y="1847850"/>
          <p14:tracePt t="10728" x="5491163" y="1866900"/>
          <p14:tracePt t="10738" x="5491163" y="1884363"/>
          <p14:tracePt t="10748" x="5491163" y="1901825"/>
          <p14:tracePt t="10762" x="5491163" y="1919288"/>
          <p14:tracePt t="10778" x="5491163" y="1955800"/>
          <p14:tracePt t="10795" x="5491163" y="1965325"/>
          <p14:tracePt t="10812" x="5491163" y="1982788"/>
          <p14:tracePt t="10829" x="5491163" y="2000250"/>
          <p14:tracePt t="10862" x="5491163" y="2017713"/>
          <p14:tracePt t="10878" x="5491163" y="2044700"/>
          <p14:tracePt t="10895" x="5491163" y="2081213"/>
          <p14:tracePt t="10912" x="5500688" y="2125663"/>
          <p14:tracePt t="10928" x="5510213" y="2170113"/>
          <p14:tracePt t="10945" x="5510213" y="2179638"/>
          <p14:tracePt t="10962" x="5510213" y="2187575"/>
          <p14:tracePt t="11128" x="5510213" y="2214563"/>
          <p14:tracePt t="11138" x="5510213" y="2251075"/>
          <p14:tracePt t="11148" x="5510213" y="2303463"/>
          <p14:tracePt t="11162" x="5510213" y="2401888"/>
          <p14:tracePt t="11178" x="5491163" y="2598738"/>
          <p14:tracePt t="11195" x="5483225" y="2679700"/>
          <p14:tracePt t="11212" x="5465763" y="2813050"/>
          <p14:tracePt t="11228" x="5438775" y="2894013"/>
          <p14:tracePt t="11245" x="5419725" y="2919413"/>
          <p14:tracePt t="11262" x="5394325" y="2965450"/>
          <p14:tracePt t="11279" x="5375275" y="2982913"/>
          <p14:tracePt t="11295" x="5367338" y="3000375"/>
          <p14:tracePt t="11312" x="5340350" y="3027363"/>
          <p14:tracePt t="11328" x="5313363" y="3054350"/>
          <p14:tracePt t="11345" x="5303838" y="3062288"/>
          <p14:tracePt t="11362" x="5276850" y="3089275"/>
          <p14:tracePt t="11378" x="5251450" y="3125788"/>
          <p14:tracePt t="11395" x="5232400" y="3143250"/>
          <p14:tracePt t="11412" x="5205413" y="3187700"/>
          <p14:tracePt t="11428" x="5170488" y="3241675"/>
          <p14:tracePt t="11445" x="5170488" y="3259138"/>
          <p14:tracePt t="11462" x="5143500" y="3303588"/>
          <p14:tracePt t="11478" x="5126038" y="3330575"/>
          <p14:tracePt t="11495" x="5126038" y="3340100"/>
          <p14:tracePt t="11512" x="5126038" y="3348038"/>
          <p14:tracePt t="11879" x="5126038" y="3357563"/>
          <p14:tracePt t="11889" x="5126038" y="3375025"/>
          <p14:tracePt t="11899" x="5126038" y="3402013"/>
          <p14:tracePt t="11912" x="5126038" y="3438525"/>
          <p14:tracePt t="11928" x="5143500" y="3500438"/>
          <p14:tracePt t="11945" x="5232400" y="3751263"/>
          <p14:tracePt t="11962" x="5322888" y="3990975"/>
          <p14:tracePt t="11978" x="5375275" y="4098925"/>
          <p14:tracePt t="11995" x="5473700" y="4276725"/>
          <p14:tracePt t="12012" x="5537200" y="4429125"/>
          <p14:tracePt t="12028" x="5572125" y="4483100"/>
          <p14:tracePt t="12045" x="5616575" y="4545013"/>
          <p14:tracePt t="12062" x="5643563" y="4581525"/>
          <p14:tracePt t="12079" x="5661025" y="4598988"/>
          <p14:tracePt t="12095" x="5670550" y="4608513"/>
          <p14:tracePt t="12112" x="5688013" y="4625975"/>
          <p14:tracePt t="12129" x="5697538" y="4625975"/>
          <p14:tracePt t="12145" x="5705475" y="4633913"/>
          <p14:tracePt t="12162" x="5715000" y="4643438"/>
          <p14:tracePt t="12179" x="5724525" y="4660900"/>
          <p14:tracePt t="12195" x="5732463" y="4670425"/>
          <p14:tracePt t="12212" x="5759450" y="4714875"/>
          <p14:tracePt t="12229" x="5776913" y="4751388"/>
          <p14:tracePt t="12245" x="5776913" y="4759325"/>
          <p14:tracePt t="12262" x="5786438" y="4776788"/>
          <p14:tracePt t="12279" x="5795963" y="4786313"/>
          <p14:tracePt t="12619" x="5795963" y="4759325"/>
          <p14:tracePt t="12630" x="5795963" y="4705350"/>
          <p14:tracePt t="12639" x="5795963" y="4589463"/>
          <p14:tracePt t="12649" x="5795963" y="4394200"/>
          <p14:tracePt t="12662" x="5795963" y="3973513"/>
          <p14:tracePt t="12678" x="5768975" y="3465513"/>
          <p14:tracePt t="12695" x="5732463" y="2446338"/>
          <p14:tracePt t="12712" x="5732463" y="1785938"/>
          <p14:tracePt t="12728" x="5732463" y="1589088"/>
          <p14:tracePt t="12731" x="5732463" y="1490663"/>
          <p14:tracePt t="12745" x="5732463" y="1428750"/>
          <p14:tracePt t="12762" x="5732463" y="1393825"/>
          <p14:tracePt t="12778" x="5732463" y="1384300"/>
          <p14:tracePt t="12990" x="5732463" y="1393825"/>
          <p14:tracePt t="13000" x="5732463" y="1411288"/>
          <p14:tracePt t="13010" x="5732463" y="1465263"/>
          <p14:tracePt t="13020" x="5732463" y="1581150"/>
          <p14:tracePt t="13031" x="5732463" y="1751013"/>
          <p14:tracePt t="13045" x="5732463" y="1938338"/>
          <p14:tracePt t="13062" x="5803900" y="2660650"/>
          <p14:tracePt t="13078" x="5830888" y="3009900"/>
          <p14:tracePt t="13095" x="5894388" y="3732213"/>
          <p14:tracePt t="13112" x="5938838" y="4375150"/>
          <p14:tracePt t="13128" x="5956300" y="4697413"/>
          <p14:tracePt t="13145" x="5956300" y="5108575"/>
          <p14:tracePt t="13162" x="5956300" y="5348288"/>
          <p14:tracePt t="13178" x="5956300" y="5402263"/>
          <p14:tracePt t="13195" x="5956300" y="5456238"/>
          <p14:tracePt t="13212" x="5956300" y="5473700"/>
          <p14:tracePt t="13245" x="5956300" y="5465763"/>
          <p14:tracePt t="13262" x="5911850" y="5224463"/>
          <p14:tracePt t="13278" x="5867400" y="4875213"/>
          <p14:tracePt t="13295" x="5848350" y="3902075"/>
          <p14:tracePt t="13312" x="5848350" y="2751138"/>
          <p14:tracePt t="13328" x="5848350" y="2214563"/>
          <p14:tracePt t="13345" x="5894388" y="1473200"/>
          <p14:tracePt t="13362" x="5911850" y="1152525"/>
          <p14:tracePt t="13378" x="5911850" y="1108075"/>
          <p14:tracePt t="13395" x="5919788" y="1081088"/>
          <p14:tracePt t="13412" x="5929313" y="1081088"/>
          <p14:tracePt t="13445" x="6018213" y="1455738"/>
          <p14:tracePt t="13462" x="6134100" y="2374900"/>
          <p14:tracePt t="13478" x="6188075" y="2813050"/>
          <p14:tracePt t="13495" x="6232525" y="3455988"/>
          <p14:tracePt t="13512" x="6259513" y="3705225"/>
          <p14:tracePt t="13528" x="6269038" y="3751263"/>
          <p14:tracePt t="13545" x="6269038" y="3786188"/>
          <p14:tracePt t="13581" x="6269038" y="3751263"/>
          <p14:tracePt t="13595" x="6242050" y="3562350"/>
          <p14:tracePt t="13612" x="6188075" y="3098800"/>
          <p14:tracePt t="13628" x="6170613" y="2928938"/>
          <p14:tracePt t="13645" x="6170613" y="2697163"/>
          <p14:tracePt t="13662" x="6170613" y="2608263"/>
          <p14:tracePt t="13678" x="6170613" y="2581275"/>
          <p14:tracePt t="13695" x="6170613" y="2571750"/>
          <p14:tracePt t="13712" x="6170613" y="2562225"/>
          <p14:tracePt t="13841" x="6170613" y="2527300"/>
          <p14:tracePt t="13850" x="6143625" y="2419350"/>
          <p14:tracePt t="13860" x="6126163" y="2303463"/>
          <p14:tracePt t="13870" x="6108700" y="2197100"/>
          <p14:tracePt t="13881" x="6099175" y="2089150"/>
          <p14:tracePt t="13895" x="6089650" y="2000250"/>
          <p14:tracePt t="13911" x="6081713" y="1901825"/>
          <p14:tracePt t="13928" x="6081713" y="1874838"/>
          <p14:tracePt t="13945" x="6081713" y="1857375"/>
          <p14:tracePt t="13961" x="6081713" y="1839913"/>
          <p14:tracePt t="14010" x="6081713" y="1884363"/>
          <p14:tracePt t="14020" x="6062663" y="2062163"/>
          <p14:tracePt t="14031" x="6054725" y="2339975"/>
          <p14:tracePt t="14045" x="6054725" y="2724150"/>
          <p14:tracePt t="14061" x="6018213" y="3367088"/>
          <p14:tracePt t="14078" x="6010275" y="3562350"/>
          <p14:tracePt t="14095" x="5991225" y="3768725"/>
          <p14:tracePt t="14111" x="5973763" y="3830638"/>
          <p14:tracePt t="14145" x="5973763" y="3840163"/>
          <p14:tracePt t="14161" x="5946775" y="3803650"/>
          <p14:tracePt t="14178" x="5884863" y="3562350"/>
          <p14:tracePt t="14195" x="5741988" y="2589213"/>
          <p14:tracePt t="14211" x="5724525" y="1812925"/>
          <p14:tracePt t="14228" x="5724525" y="1687513"/>
          <p14:tracePt t="14245" x="5724525" y="1562100"/>
          <p14:tracePt t="14261" x="5724525" y="1536700"/>
          <p14:tracePt t="14311" x="5732463" y="1598613"/>
          <p14:tracePt t="14321" x="5759450" y="1768475"/>
          <p14:tracePt t="14331" x="5795963" y="2044700"/>
          <p14:tracePt t="14345" x="5822950" y="2303463"/>
          <p14:tracePt t="14361" x="5857875" y="2705100"/>
          <p14:tracePt t="14378" x="5867400" y="2803525"/>
          <p14:tracePt t="14395" x="5867400" y="2894013"/>
          <p14:tracePt t="14411" x="5875338" y="2911475"/>
          <p14:tracePt t="14445" x="5875338" y="2857500"/>
          <p14:tracePt t="14461" x="5857875" y="2536825"/>
          <p14:tracePt t="14478" x="5840413" y="2419350"/>
          <p14:tracePt t="14495" x="5830888" y="2312988"/>
          <p14:tracePt t="14511" x="5830888" y="2276475"/>
          <p14:tracePt t="14551" x="5830888" y="2295525"/>
          <p14:tracePt t="14561" x="5848350" y="2401888"/>
          <p14:tracePt t="14578" x="5911850" y="2616200"/>
          <p14:tracePt t="14595" x="6045200" y="3027363"/>
          <p14:tracePt t="14612" x="6108700" y="3197225"/>
          <p14:tracePt t="14628" x="6116638" y="3232150"/>
          <p14:tracePt t="14645" x="6134100" y="3241675"/>
          <p14:tracePt t="14661" x="6143625" y="3160713"/>
          <p14:tracePt t="14678" x="6188075" y="2822575"/>
          <p14:tracePt t="14695" x="6188075" y="2160588"/>
          <p14:tracePt t="14711" x="6188075" y="1973263"/>
          <p14:tracePt t="14728" x="6188075" y="1938338"/>
          <p14:tracePt t="14730" x="6188075" y="1928813"/>
          <p14:tracePt t="14745" x="6188075" y="1919288"/>
          <p14:tracePt t="14761" x="6188075" y="1938338"/>
          <p14:tracePt t="14778" x="6205538" y="2081213"/>
          <p14:tracePt t="14795" x="6330950" y="2928938"/>
          <p14:tracePt t="14811" x="6384925" y="3581400"/>
          <p14:tracePt t="14828" x="6411913" y="3714750"/>
          <p14:tracePt t="14845" x="6429375" y="3840163"/>
          <p14:tracePt t="14861" x="6429375" y="3857625"/>
          <p14:tracePt t="14895" x="6438900" y="3241675"/>
          <p14:tracePt t="14911" x="6438900" y="2705100"/>
          <p14:tracePt t="14928" x="6438900" y="2598738"/>
          <p14:tracePt t="14945" x="6438900" y="2509838"/>
          <p14:tracePt t="14961" x="6438900" y="2500313"/>
          <p14:tracePt t="14995" x="6500813" y="2803525"/>
          <p14:tracePt t="15011" x="6572250" y="3241675"/>
          <p14:tracePt t="15028" x="6589713" y="3357563"/>
          <p14:tracePt t="15045" x="6599238" y="3465513"/>
          <p14:tracePt t="15061" x="6599238" y="3473450"/>
          <p14:tracePt t="15078" x="6599238" y="3455988"/>
          <p14:tracePt t="15095" x="6572250" y="2732088"/>
          <p14:tracePt t="15111" x="6554788" y="1946275"/>
          <p14:tracePt t="15128" x="6554788" y="1776413"/>
          <p14:tracePt t="15145" x="6554788" y="1625600"/>
          <p14:tracePt t="15161" x="6554788" y="1589088"/>
          <p14:tracePt t="15178" x="6554788" y="1581150"/>
          <p14:tracePt t="15211" x="6608763" y="1633538"/>
          <p14:tracePt t="15228" x="6670675" y="1724025"/>
          <p14:tracePt t="15245" x="6777038" y="1911350"/>
          <p14:tracePt t="15261" x="6831013" y="2027238"/>
          <p14:tracePt t="15278" x="6840538" y="2044700"/>
          <p14:tracePt t="15295" x="6848475" y="2071688"/>
          <p14:tracePt t="15311" x="6858000" y="2071688"/>
          <p14:tracePt t="15392" x="6867525" y="2062163"/>
          <p14:tracePt t="15411" x="6867525" y="2054225"/>
          <p14:tracePt t="15481" x="6858000" y="2054225"/>
          <p14:tracePt t="15492" x="6813550" y="2054225"/>
          <p14:tracePt t="15501" x="6742113" y="2081213"/>
          <p14:tracePt t="15512" x="6653213" y="2108200"/>
          <p14:tracePt t="15528" x="6554788" y="2152650"/>
          <p14:tracePt t="15545" x="6367463" y="2197100"/>
          <p14:tracePt t="15561" x="6232525" y="2214563"/>
          <p14:tracePt t="15578" x="6180138" y="2224088"/>
          <p14:tracePt t="15595" x="6143625" y="2224088"/>
          <p14:tracePt t="15611" x="6134100" y="2224088"/>
          <p14:tracePt t="15628" x="6126163" y="2224088"/>
          <p14:tracePt t="15802" x="6108700" y="2214563"/>
          <p14:tracePt t="15812" x="6054725" y="2179638"/>
          <p14:tracePt t="15822" x="5965825" y="2125663"/>
          <p14:tracePt t="15832" x="5867400" y="2062163"/>
          <p14:tracePt t="15845" x="5751513" y="1990725"/>
          <p14:tracePt t="15861" x="5537200" y="1884363"/>
          <p14:tracePt t="15878" x="5465763" y="1857375"/>
          <p14:tracePt t="15895" x="5384800" y="1839913"/>
          <p14:tracePt t="15911" x="5367338" y="1830388"/>
          <p14:tracePt t="15928" x="5357813" y="1830388"/>
          <p14:tracePt t="15982" x="5357813" y="1839913"/>
          <p14:tracePt t="15992" x="5375275" y="1893888"/>
          <p14:tracePt t="16002" x="5429250" y="1982788"/>
          <p14:tracePt t="16012" x="5483225" y="2089150"/>
          <p14:tracePt t="16028" x="5599113" y="2286000"/>
          <p14:tracePt t="16045" x="5751513" y="2544763"/>
          <p14:tracePt t="16061" x="5813425" y="2633663"/>
          <p14:tracePt t="16078" x="5867400" y="2705100"/>
          <p14:tracePt t="16095" x="5894388" y="2732088"/>
          <p14:tracePt t="16111" x="5902325" y="2741613"/>
          <p14:tracePt t="16128" x="5911850" y="2741613"/>
          <p14:tracePt t="16145" x="5938838" y="2633663"/>
          <p14:tracePt t="16162" x="5946775" y="2446338"/>
          <p14:tracePt t="16178" x="5946775" y="2374900"/>
          <p14:tracePt t="16195" x="5946775" y="2295525"/>
          <p14:tracePt t="16211" x="5938838" y="2268538"/>
          <p14:tracePt t="16228" x="5938838" y="2241550"/>
          <p14:tracePt t="16244" x="5929313" y="2232025"/>
          <p14:tracePt t="16261" x="5919788" y="2232025"/>
          <p14:tracePt t="16302" x="5911850" y="2241550"/>
          <p14:tracePt t="16312" x="5902325" y="2268538"/>
          <p14:tracePt t="16322" x="5902325" y="2303463"/>
          <p14:tracePt t="16332" x="5902325" y="2339975"/>
          <p14:tracePt t="16344" x="5902325" y="2357438"/>
          <p14:tracePt t="16361" x="5902325" y="2366963"/>
          <p14:tracePt t="16378" x="5902325" y="2384425"/>
          <p14:tracePt t="16395" x="5919788" y="2374900"/>
          <p14:tracePt t="16411" x="5956300" y="2322513"/>
          <p14:tracePt t="16428" x="6153150" y="1911350"/>
          <p14:tracePt t="16444" x="6251575" y="1697038"/>
          <p14:tracePt t="16462" x="6276975" y="1625600"/>
          <p14:tracePt t="16478" x="6286500" y="1608138"/>
          <p14:tracePt t="16495" x="6303963" y="1608138"/>
          <p14:tracePt t="16511" x="6313488" y="1608138"/>
          <p14:tracePt t="16528" x="6384925" y="1679575"/>
          <p14:tracePt t="16544" x="6483350" y="1866900"/>
          <p14:tracePt t="16561" x="6518275" y="1946275"/>
          <p14:tracePt t="16578" x="6545263" y="2017713"/>
          <p14:tracePt t="16595" x="6554788" y="2036763"/>
          <p14:tracePt t="16611" x="6554788" y="2044700"/>
          <p14:tracePt t="16644" x="6562725" y="2027238"/>
          <p14:tracePt t="16661" x="6562725" y="1982788"/>
          <p14:tracePt t="16678" x="6562725" y="1919288"/>
          <p14:tracePt t="16694" x="6581775" y="1884363"/>
          <p14:tracePt t="16711" x="6581775" y="1874838"/>
          <p14:tracePt t="16744" x="6589713" y="1874838"/>
          <p14:tracePt t="16761" x="6608763" y="1884363"/>
          <p14:tracePt t="16778" x="6653213" y="2017713"/>
          <p14:tracePt t="16794" x="6680200" y="2224088"/>
          <p14:tracePt t="16811" x="6680200" y="2295525"/>
          <p14:tracePt t="16828" x="6680200" y="2347913"/>
          <p14:tracePt t="16845" x="6670675" y="2366963"/>
          <p14:tracePt t="16861" x="6661150" y="2366963"/>
          <p14:tracePt t="16878" x="6626225" y="2366963"/>
          <p14:tracePt t="16894" x="6589713" y="2303463"/>
          <p14:tracePt t="16911" x="6572250" y="2276475"/>
          <p14:tracePt t="16928" x="6572250" y="2251075"/>
          <p14:tracePt t="16945" x="6572250" y="2241550"/>
          <p14:tracePt t="16978" x="6572250" y="2268538"/>
          <p14:tracePt t="16994" x="6616700" y="2455863"/>
          <p14:tracePt t="17011" x="6626225" y="2571750"/>
          <p14:tracePt t="17028" x="6653213" y="2732088"/>
          <p14:tracePt t="17044" x="6653213" y="2786063"/>
          <p14:tracePt t="17078" x="6653213" y="2795588"/>
          <p14:tracePt t="17095" x="6653213" y="2786063"/>
          <p14:tracePt t="17111" x="6653213" y="2759075"/>
          <p14:tracePt t="17128" x="6653213" y="2714625"/>
          <p14:tracePt t="17145" x="6653213" y="2687638"/>
          <p14:tracePt t="17161" x="6653213" y="2679700"/>
          <p14:tracePt t="17195" x="6688138" y="2687638"/>
          <p14:tracePt t="17211" x="6732588" y="2768600"/>
          <p14:tracePt t="17228" x="6831013" y="3017838"/>
          <p14:tracePt t="17244" x="6858000" y="3214688"/>
          <p14:tracePt t="17261" x="6867525" y="3259138"/>
          <p14:tracePt t="17278" x="6867525" y="3303588"/>
          <p14:tracePt t="17294" x="6858000" y="3303588"/>
          <p14:tracePt t="17311" x="6831013" y="3303588"/>
          <p14:tracePt t="17328" x="6732588" y="3214688"/>
          <p14:tracePt t="17344" x="6626225" y="3044825"/>
          <p14:tracePt t="17361" x="6589713" y="2990850"/>
          <p14:tracePt t="17378" x="6562725" y="2928938"/>
          <p14:tracePt t="17394" x="6562725" y="2919413"/>
          <p14:tracePt t="17433" x="6545263" y="2955925"/>
          <p14:tracePt t="17445" x="6500813" y="3116263"/>
          <p14:tracePt t="17461" x="6446838" y="3330575"/>
          <p14:tracePt t="17478" x="6348413" y="3697288"/>
          <p14:tracePt t="17495" x="6276975" y="3848100"/>
          <p14:tracePt t="17511" x="6259513" y="3894138"/>
          <p14:tracePt t="17528" x="6224588" y="3919538"/>
          <p14:tracePt t="17544" x="6180138" y="3938588"/>
          <p14:tracePt t="17561" x="6161088" y="3938588"/>
          <p14:tracePt t="17578" x="6143625" y="3938588"/>
          <p14:tracePt t="17763" x="6143625" y="3946525"/>
          <p14:tracePt t="17773" x="6143625" y="3983038"/>
          <p14:tracePt t="17783" x="6143625" y="4054475"/>
          <p14:tracePt t="17794" x="6143625" y="4152900"/>
          <p14:tracePt t="17811" x="6134100" y="4276725"/>
          <p14:tracePt t="17828" x="6116638" y="4554538"/>
          <p14:tracePt t="17844" x="6108700" y="4724400"/>
          <p14:tracePt t="17861" x="6108700" y="4759325"/>
          <p14:tracePt t="17878" x="6108700" y="4786313"/>
          <p14:tracePt t="17894" x="6108700" y="4795838"/>
          <p14:tracePt t="17993" x="6108700" y="4786313"/>
          <p14:tracePt t="18003" x="6108700" y="4759325"/>
          <p14:tracePt t="18014" x="6108700" y="4697413"/>
          <p14:tracePt t="18028" x="6116638" y="4625975"/>
          <p14:tracePt t="18044" x="6153150" y="4340225"/>
          <p14:tracePt t="18061" x="6161088" y="4205288"/>
          <p14:tracePt t="18078" x="6161088" y="4010025"/>
          <p14:tracePt t="18094" x="6161088" y="3902075"/>
          <p14:tracePt t="18111" x="6161088" y="3884613"/>
          <p14:tracePt t="18128" x="6161088" y="3848100"/>
          <p14:tracePt t="18173" x="6161088" y="3840163"/>
          <p14:tracePt t="18344" x="6161088" y="3830638"/>
          <p14:tracePt t="18353" x="6161088" y="3813175"/>
          <p14:tracePt t="18364" x="6161088" y="3795713"/>
          <p14:tracePt t="18378" x="6161088" y="3768725"/>
          <p14:tracePt t="18394" x="6161088" y="3751263"/>
          <p14:tracePt t="18411" x="6161088" y="3732213"/>
          <p14:tracePt t="18434" x="6161088" y="3724275"/>
          <p14:tracePt t="18654" x="6161088" y="3714750"/>
          <p14:tracePt t="18664" x="6153150" y="3687763"/>
          <p14:tracePt t="18674" x="6143625" y="3660775"/>
          <p14:tracePt t="18684" x="6134100" y="3625850"/>
          <p14:tracePt t="18694" x="6134100" y="3598863"/>
          <p14:tracePt t="18711" x="6134100" y="3571875"/>
          <p14:tracePt t="18728" x="6116638" y="3527425"/>
          <p14:tracePt t="18744" x="6116638" y="3517900"/>
          <p14:tracePt t="20909" x="6116638" y="3482975"/>
          <p14:tracePt t="20919" x="6134100" y="3394075"/>
          <p14:tracePt t="20930" x="6188075" y="3251200"/>
          <p14:tracePt t="20944" x="6303963" y="3000375"/>
          <p14:tracePt t="20961" x="6608763" y="2438400"/>
          <p14:tracePt t="20977" x="6742113" y="2197100"/>
          <p14:tracePt t="20994" x="6911975" y="1893888"/>
          <p14:tracePt t="21011" x="7010400" y="1741488"/>
          <p14:tracePt t="21027" x="7045325" y="1697038"/>
          <p14:tracePt t="21044" x="7062788" y="1660525"/>
          <p14:tracePt t="21061" x="7062788" y="1652588"/>
          <p14:tracePt t="21094" x="7072313" y="1652588"/>
          <p14:tracePt t="21149" x="7081838" y="1652588"/>
          <p14:tracePt t="21159" x="7081838" y="1670050"/>
          <p14:tracePt t="21169" x="7099300" y="1697038"/>
          <p14:tracePt t="21180" x="7108825" y="1714500"/>
          <p14:tracePt t="21194" x="7126288" y="1731963"/>
          <p14:tracePt t="21210" x="7143750" y="1768475"/>
          <p14:tracePt t="21227" x="7153275" y="1776413"/>
          <p14:tracePt t="21244" x="7161213" y="1785938"/>
          <p14:tracePt t="21261" x="7161213" y="1795463"/>
          <p14:tracePt t="21289" x="7161213" y="1803400"/>
          <p14:tracePt t="21299" x="7170738" y="1812925"/>
          <p14:tracePt t="21310" x="7170738" y="1847850"/>
          <p14:tracePt t="21327" x="7170738" y="1884363"/>
          <p14:tracePt t="21344" x="7170738" y="2009775"/>
          <p14:tracePt t="21361" x="7170738" y="2197100"/>
          <p14:tracePt t="21377" x="7170738" y="2286000"/>
          <p14:tracePt t="21394" x="7161213" y="2438400"/>
          <p14:tracePt t="21411" x="7153275" y="2500313"/>
          <p14:tracePt t="21427" x="7143750" y="2509838"/>
          <p14:tracePt t="21444" x="7143750" y="2527300"/>
          <p14:tracePt t="21550" x="7143750" y="2536825"/>
          <p14:tracePt t="21559" x="7153275" y="2581275"/>
          <p14:tracePt t="21569" x="7161213" y="2633663"/>
          <p14:tracePt t="21580" x="7170738" y="2724150"/>
          <p14:tracePt t="21594" x="7180263" y="2803525"/>
          <p14:tracePt t="21610" x="7197725" y="2955925"/>
          <p14:tracePt t="21627" x="7197725" y="3000375"/>
          <p14:tracePt t="21644" x="7197725" y="3044825"/>
          <p14:tracePt t="21661" x="7197725" y="3071813"/>
          <p14:tracePt t="21709" x="7188200" y="3017838"/>
          <p14:tracePt t="21720" x="7143750" y="2759075"/>
          <p14:tracePt t="21730" x="7072313" y="2197100"/>
          <p14:tracePt t="21744" x="7037388" y="1608138"/>
          <p14:tracePt t="21760" x="7037388" y="625475"/>
          <p14:tracePt t="21777" x="7037388" y="258763"/>
          <p14:tracePt t="21794" x="7037388" y="0"/>
          <p14:tracePt t="21850" x="7037388" y="88900"/>
          <p14:tracePt t="21860" x="7037388" y="322263"/>
          <p14:tracePt t="21870" x="7037388" y="731838"/>
          <p14:tracePt t="21880" x="7037388" y="1098550"/>
          <p14:tracePt t="21894" x="7027863" y="1411288"/>
          <p14:tracePt t="21911" x="6973888" y="1874838"/>
          <p14:tracePt t="21927" x="6965950" y="1982788"/>
          <p14:tracePt t="21944" x="6938963" y="2071688"/>
          <p14:tracePt t="21960" x="6938963" y="2089150"/>
          <p14:tracePt t="22090" x="6938963" y="2098675"/>
          <p14:tracePt t="22100" x="6938963" y="2125663"/>
          <p14:tracePt t="22110" x="6938963" y="2152650"/>
          <p14:tracePt t="22120" x="6938963" y="2179638"/>
          <p14:tracePt t="22130" x="6938963" y="2187575"/>
          <p14:tracePt t="22150" x="6938963" y="2205038"/>
          <p14:tracePt t="22220" x="6938963" y="2187575"/>
          <p14:tracePt t="22230" x="6938963" y="2152650"/>
          <p14:tracePt t="22240" x="6938963" y="2108200"/>
          <p14:tracePt t="22250" x="6938963" y="2071688"/>
          <p14:tracePt t="22260" x="6938963" y="2044700"/>
          <p14:tracePt t="22277" x="6946900" y="2027238"/>
          <p14:tracePt t="22294" x="6946900" y="2017713"/>
          <p14:tracePt t="22370" x="6946900" y="2044700"/>
          <p14:tracePt t="22380" x="6956425" y="2081213"/>
          <p14:tracePt t="22390" x="6956425" y="2143125"/>
          <p14:tracePt t="22400" x="6965950" y="2214563"/>
          <p14:tracePt t="22410" x="6965950" y="2295525"/>
          <p14:tracePt t="22427" x="6973888" y="2384425"/>
          <p14:tracePt t="22444" x="6983413" y="2500313"/>
          <p14:tracePt t="22460" x="6991350" y="2544763"/>
          <p14:tracePt t="22477" x="6991350" y="2562225"/>
          <p14:tracePt t="22700" x="6991350" y="2571750"/>
          <p14:tracePt t="22710" x="6991350" y="2598738"/>
          <p14:tracePt t="22720" x="6991350" y="2660650"/>
          <p14:tracePt t="22730" x="6991350" y="2759075"/>
          <p14:tracePt t="22744" x="6991350" y="2867025"/>
          <p14:tracePt t="22760" x="6991350" y="3133725"/>
          <p14:tracePt t="22777" x="6973888" y="3251200"/>
          <p14:tracePt t="22794" x="6965950" y="3394075"/>
          <p14:tracePt t="22810" x="6965950" y="3429000"/>
          <p14:tracePt t="22844" x="6965950" y="3438525"/>
          <p14:tracePt t="22860" x="6965950" y="3429000"/>
          <p14:tracePt t="22877" x="6965950" y="3357563"/>
          <p14:tracePt t="22894" x="7027863" y="2840038"/>
          <p14:tracePt t="22910" x="7108825" y="2276475"/>
          <p14:tracePt t="22927" x="7134225" y="2116138"/>
          <p14:tracePt t="22944" x="7161213" y="1938338"/>
          <p14:tracePt t="22960" x="7170738" y="1893888"/>
          <p14:tracePt t="22977" x="7180263" y="1884363"/>
          <p14:tracePt t="23020" x="7170738" y="1919288"/>
          <p14:tracePt t="23030" x="7153275" y="2000250"/>
          <p14:tracePt t="23044" x="7116763" y="2143125"/>
          <p14:tracePt t="23060" x="7045325" y="2384425"/>
          <p14:tracePt t="23077" x="7027863" y="2465388"/>
          <p14:tracePt t="23094" x="7010400" y="2517775"/>
          <p14:tracePt t="23110" x="7010400" y="2527300"/>
          <p14:tracePt t="23144" x="7010400" y="2438400"/>
          <p14:tracePt t="23160" x="7010400" y="2366963"/>
          <p14:tracePt t="23177" x="7010400" y="2339975"/>
          <p14:tracePt t="23194" x="7010400" y="2330450"/>
          <p14:tracePt t="23227" x="7010400" y="2357438"/>
          <p14:tracePt t="23244" x="7010400" y="2500313"/>
          <p14:tracePt t="23260" x="7000875" y="2598738"/>
          <p14:tracePt t="23277" x="7000875" y="2625725"/>
          <p14:tracePt t="23294" x="7000875" y="2633663"/>
          <p14:tracePt t="23321" x="6991350" y="2633663"/>
          <p14:tracePt t="23341" x="6983413" y="2633663"/>
          <p14:tracePt t="23411" x="6983413" y="2643188"/>
          <p14:tracePt t="23421" x="6973888" y="2660650"/>
          <p14:tracePt t="23431" x="6965950" y="2679700"/>
          <p14:tracePt t="23444" x="6965950" y="2697163"/>
          <p14:tracePt t="23460" x="6965950" y="2714625"/>
          <p14:tracePt t="23477" x="6965950" y="2724150"/>
          <p14:tracePt t="23531" x="6965950" y="2705100"/>
          <p14:tracePt t="23541" x="6965950" y="2697163"/>
          <p14:tracePt t="23551" x="6965950" y="2687638"/>
          <p14:tracePt t="23571" x="6965950" y="2679700"/>
          <p14:tracePt t="23691" x="6956425" y="2679700"/>
          <p14:tracePt t="23731" x="6956425" y="2687638"/>
          <p14:tracePt t="23821" x="6956425" y="2679700"/>
          <p14:tracePt t="23841" x="6956425" y="2670175"/>
          <p14:tracePt t="23861" x="6956425" y="2660650"/>
          <p14:tracePt t="24031" x="6965950" y="2660650"/>
          <p14:tracePt t="24051" x="6983413" y="2660650"/>
          <p14:tracePt t="24071" x="6991350" y="2660650"/>
          <p14:tracePt t="24081" x="7000875" y="2660650"/>
          <p14:tracePt t="24091" x="7010400" y="2660650"/>
          <p14:tracePt t="24101" x="7018338" y="2652713"/>
          <p14:tracePt t="24112" x="7037388" y="2643188"/>
          <p14:tracePt t="24127" x="7054850" y="2625725"/>
          <p14:tracePt t="24144" x="7143750" y="2490788"/>
          <p14:tracePt t="24161" x="7251700" y="2312988"/>
          <p14:tracePt t="24177" x="7296150" y="2232025"/>
          <p14:tracePt t="24194" x="7402513" y="2062163"/>
          <p14:tracePt t="24210" x="7439025" y="1990725"/>
          <p14:tracePt t="24227" x="7483475" y="1919288"/>
          <p14:tracePt t="24243" x="7491413" y="1893888"/>
          <p14:tracePt t="24291" x="7483475" y="1893888"/>
          <p14:tracePt t="24301" x="7439025" y="1911350"/>
          <p14:tracePt t="24312" x="7348538" y="1946275"/>
          <p14:tracePt t="24327" x="7269163" y="1990725"/>
          <p14:tracePt t="24344" x="7099300" y="2054225"/>
          <p14:tracePt t="24360" x="7027863" y="2081213"/>
          <p14:tracePt t="24377" x="6929438" y="2108200"/>
          <p14:tracePt t="24394" x="6902450" y="2108200"/>
          <p14:tracePt t="24411" x="6894513" y="2108200"/>
          <p14:tracePt t="24531" x="6894513" y="2116138"/>
          <p14:tracePt t="24541" x="6894513" y="2125663"/>
          <p14:tracePt t="24551" x="6894513" y="2152650"/>
          <p14:tracePt t="24562" x="6894513" y="2187575"/>
          <p14:tracePt t="24577" x="6894513" y="2224088"/>
          <p14:tracePt t="24593" x="6894513" y="2268538"/>
          <p14:tracePt t="24610" x="6894513" y="2286000"/>
          <p14:tracePt t="24627" x="6894513" y="2295525"/>
          <p14:tracePt t="24643" x="6894513" y="2303463"/>
          <p14:tracePt t="24762" x="6894513" y="2312988"/>
        </p14:tracePtLst>
      </p14:laserTraceLst>
    </p:ext>
  </p:extLs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939" t="28919" r="37457" b="12883"/>
          <a:stretch/>
        </p:blipFill>
        <p:spPr>
          <a:xfrm>
            <a:off x="4106779" y="268962"/>
            <a:ext cx="4459707" cy="645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8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452"/>
    </mc:Choice>
    <mc:Fallback xmlns="">
      <p:transition advTm="13452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586" t="29583" r="37924" b="10805"/>
          <a:stretch/>
        </p:blipFill>
        <p:spPr>
          <a:xfrm>
            <a:off x="3705726" y="427318"/>
            <a:ext cx="4315327" cy="643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68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619"/>
    </mc:Choice>
    <mc:Fallback xmlns="">
      <p:transition advTm="236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06" x="6823075" y="2517775"/>
          <p14:tracePt t="3916" x="6697663" y="2795588"/>
          <p14:tracePt t="3926" x="6581775" y="3009900"/>
          <p14:tracePt t="3937" x="6491288" y="3133725"/>
          <p14:tracePt t="3954" x="6411913" y="3224213"/>
          <p14:tracePt t="3971" x="6188075" y="3348038"/>
          <p14:tracePt t="3987" x="5965825" y="3375025"/>
          <p14:tracePt t="4004" x="5884863" y="3367088"/>
          <p14:tracePt t="4021" x="5776913" y="3313113"/>
          <p14:tracePt t="4037" x="5741988" y="3286125"/>
          <p14:tracePt t="4054" x="5741988" y="3276600"/>
          <p14:tracePt t="4071" x="5732463" y="3259138"/>
          <p14:tracePt t="4087" x="5751513" y="3251200"/>
          <p14:tracePt t="4104" x="5840413" y="3251200"/>
          <p14:tracePt t="4121" x="6269038" y="3394075"/>
          <p14:tracePt t="4137" x="6751638" y="3679825"/>
          <p14:tracePt t="4154" x="6894513" y="3786188"/>
          <p14:tracePt t="4171" x="7072313" y="3956050"/>
          <p14:tracePt t="4187" x="7153275" y="4044950"/>
          <p14:tracePt t="4204" x="7170738" y="4062413"/>
          <p14:tracePt t="4221" x="7170738" y="4098925"/>
          <p14:tracePt t="4237" x="7170738" y="4152900"/>
          <p14:tracePt t="4254" x="7143750" y="4187825"/>
          <p14:tracePt t="4271" x="7037388" y="4259263"/>
          <p14:tracePt t="4426" x="7037388" y="4268788"/>
          <p14:tracePt t="4436" x="7037388" y="4313238"/>
          <p14:tracePt t="4447" x="7018338" y="4465638"/>
          <p14:tracePt t="4457" x="6983413" y="4813300"/>
          <p14:tracePt t="4471" x="6911975" y="5259388"/>
          <p14:tracePt t="4487" x="6759575" y="6134100"/>
          <p14:tracePt t="4504" x="6697663" y="6473825"/>
          <p14:tracePt t="4521" x="6599238" y="6777038"/>
          <p14:tracePt t="4537" x="6545263" y="6848475"/>
          <p14:tracePt t="4554" x="6510338" y="6848475"/>
          <p14:tracePt t="4571" x="6446838" y="6848475"/>
          <p14:tracePt t="4587" x="6402388" y="6840538"/>
          <p14:tracePt t="4604" x="6375400" y="6823075"/>
          <p14:tracePt t="4621" x="6367463" y="6796088"/>
          <p14:tracePt t="4637" x="6357938" y="6769100"/>
          <p14:tracePt t="4654" x="6357938" y="6732588"/>
          <p14:tracePt t="4671" x="6402388" y="6616700"/>
          <p14:tracePt t="4687" x="6500813" y="6473825"/>
          <p14:tracePt t="4704" x="6554788" y="6402388"/>
          <p14:tracePt t="4721" x="6697663" y="6259513"/>
          <p14:tracePt t="4737" x="6840538" y="6134100"/>
          <p14:tracePt t="4754" x="6902450" y="6081713"/>
          <p14:tracePt t="4771" x="6991350" y="6018213"/>
          <p14:tracePt t="4787" x="7018338" y="6000750"/>
          <p14:tracePt t="4804" x="7037388" y="5991225"/>
          <p14:tracePt t="4857" x="7037388" y="5983288"/>
          <p14:tracePt t="4867" x="7027863" y="5973763"/>
          <p14:tracePt t="4877" x="7000875" y="5956300"/>
          <p14:tracePt t="4887" x="6965950" y="5919788"/>
          <p14:tracePt t="4904" x="6929438" y="5884863"/>
          <p14:tracePt t="4921" x="6875463" y="5822950"/>
          <p14:tracePt t="4937" x="6848475" y="5776913"/>
          <p14:tracePt t="4954" x="6840538" y="5768975"/>
          <p14:tracePt t="4971" x="6840538" y="5751513"/>
          <p14:tracePt t="4987" x="6858000" y="5741988"/>
          <p14:tracePt t="5004" x="6929438" y="5741988"/>
          <p14:tracePt t="5021" x="7108825" y="5751513"/>
          <p14:tracePt t="5037" x="7277100" y="5803900"/>
          <p14:tracePt t="5054" x="7331075" y="5813425"/>
          <p14:tracePt t="5071" x="7375525" y="5840413"/>
          <p14:tracePt t="5128" x="7367588" y="5830888"/>
          <p14:tracePt t="5137" x="7331075" y="5813425"/>
          <p14:tracePt t="5147" x="7269163" y="5786438"/>
          <p14:tracePt t="5157" x="7188200" y="5759450"/>
          <p14:tracePt t="5171" x="7126288" y="5732463"/>
          <p14:tracePt t="5187" x="7027863" y="5705475"/>
          <p14:tracePt t="5204" x="7000875" y="5705475"/>
          <p14:tracePt t="5221" x="6973888" y="5697538"/>
          <p14:tracePt t="5254" x="6965950" y="5697538"/>
          <p14:tracePt t="5637" x="6973888" y="5697538"/>
          <p14:tracePt t="5647" x="7018338" y="5697538"/>
          <p14:tracePt t="5658" x="7072313" y="5724525"/>
          <p14:tracePt t="5671" x="7153275" y="5759450"/>
          <p14:tracePt t="5687" x="7340600" y="5813425"/>
          <p14:tracePt t="5704" x="7446963" y="5830888"/>
          <p14:tracePt t="5721" x="7608888" y="5857875"/>
          <p14:tracePt t="5737" x="7661275" y="5867400"/>
          <p14:tracePt t="5754" x="7724775" y="5867400"/>
          <p14:tracePt t="5771" x="7742238" y="5867400"/>
          <p14:tracePt t="5787" x="7751763" y="5867400"/>
          <p14:tracePt t="5878" x="7742238" y="5867400"/>
          <p14:tracePt t="5898" x="7732713" y="5867400"/>
          <p14:tracePt t="6228" x="7732713" y="5902325"/>
          <p14:tracePt t="6238" x="7732713" y="6000750"/>
          <p14:tracePt t="6248" x="7732713" y="6099175"/>
          <p14:tracePt t="6258" x="7724775" y="6170613"/>
          <p14:tracePt t="6270" x="7724775" y="6215063"/>
          <p14:tracePt t="6288" x="7724775" y="6251575"/>
          <p14:tracePt t="6304" x="7724775" y="6259513"/>
          <p14:tracePt t="6339" x="7705725" y="6205538"/>
          <p14:tracePt t="6354" x="7688263" y="6089650"/>
          <p14:tracePt t="6370" x="7670800" y="5929313"/>
          <p14:tracePt t="6388" x="7653338" y="5867400"/>
          <p14:tracePt t="6404" x="7653338" y="5857875"/>
          <p14:tracePt t="6420" x="7653338" y="5848350"/>
          <p14:tracePt t="6437" x="7653338" y="5884863"/>
          <p14:tracePt t="6454" x="7653338" y="5965825"/>
          <p14:tracePt t="6471" x="7653338" y="6099175"/>
          <p14:tracePt t="6488" x="7653338" y="6153150"/>
          <p14:tracePt t="6504" x="7653338" y="6161088"/>
          <p14:tracePt t="6539" x="7634288" y="6089650"/>
          <p14:tracePt t="6554" x="7626350" y="5965825"/>
          <p14:tracePt t="6570" x="7599363" y="5822950"/>
          <p14:tracePt t="6587" x="7589838" y="5776913"/>
          <p14:tracePt t="6604" x="7581900" y="5759450"/>
          <p14:tracePt t="6637" x="7581900" y="5776913"/>
          <p14:tracePt t="6654" x="7581900" y="5956300"/>
          <p14:tracePt t="6670" x="7581900" y="6108700"/>
          <p14:tracePt t="6687" x="7581900" y="6143625"/>
          <p14:tracePt t="6704" x="7581900" y="6170613"/>
          <p14:tracePt t="6737" x="7581900" y="6134100"/>
          <p14:tracePt t="6754" x="7581900" y="5983288"/>
          <p14:tracePt t="6770" x="7572375" y="5902325"/>
          <p14:tracePt t="6787" x="7572375" y="5884863"/>
          <p14:tracePt t="6804" x="7572375" y="5875338"/>
          <p14:tracePt t="6820" x="7572375" y="5894388"/>
          <p14:tracePt t="6837" x="7572375" y="5938838"/>
          <p14:tracePt t="6854" x="7572375" y="6018213"/>
          <p14:tracePt t="6870" x="7572375" y="6054725"/>
          <p14:tracePt t="6919" x="7572375" y="6037263"/>
          <p14:tracePt t="6928" x="7572375" y="6018213"/>
          <p14:tracePt t="6939" x="7572375" y="6000750"/>
          <p14:tracePt t="6954" x="7572375" y="5991225"/>
          <p14:tracePt t="6970" x="7572375" y="5983288"/>
          <p14:tracePt t="7159" x="7572375" y="6000750"/>
          <p14:tracePt t="7169" x="7572375" y="6027738"/>
          <p14:tracePt t="7179" x="7572375" y="6045200"/>
          <p14:tracePt t="7189" x="7572375" y="6062663"/>
          <p14:tracePt t="7204" x="7572375" y="6072188"/>
          <p14:tracePt t="7220" x="7572375" y="6089650"/>
          <p14:tracePt t="7237" x="7572375" y="6099175"/>
          <p14:tracePt t="7459" x="7572375" y="6108700"/>
        </p14:tracePtLst>
      </p14:laserTraceLst>
    </p:ext>
  </p:extLs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887" t="29473" r="37334" b="11314"/>
          <a:stretch/>
        </p:blipFill>
        <p:spPr>
          <a:xfrm>
            <a:off x="3657601" y="268963"/>
            <a:ext cx="4604084" cy="6445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5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565"/>
    </mc:Choice>
    <mc:Fallback xmlns="">
      <p:transition advTm="655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78" x="7527925" y="6045200"/>
          <p14:tracePt t="1289" x="7412038" y="5830888"/>
          <p14:tracePt t="1298" x="7232650" y="5429250"/>
          <p14:tracePt t="1308" x="7089775" y="5081588"/>
          <p14:tracePt t="1319" x="6956425" y="4759325"/>
          <p14:tracePt t="1333" x="6848475" y="4483100"/>
          <p14:tracePt t="1349" x="6705600" y="4170363"/>
          <p14:tracePt t="1366" x="6670675" y="4089400"/>
          <p14:tracePt t="1383" x="6616700" y="4027488"/>
          <p14:tracePt t="1399" x="6589713" y="4010025"/>
          <p14:tracePt t="1416" x="6581775" y="4000500"/>
          <p14:tracePt t="1449" x="6572250" y="4000500"/>
          <p14:tracePt t="1466" x="6572250" y="4010025"/>
          <p14:tracePt t="1483" x="6545263" y="4116388"/>
          <p14:tracePt t="1499" x="6500813" y="4276725"/>
          <p14:tracePt t="1516" x="6491288" y="4348163"/>
          <p14:tracePt t="1532" x="6465888" y="4473575"/>
          <p14:tracePt t="1549" x="6456363" y="4562475"/>
          <p14:tracePt t="1566" x="6456363" y="4589463"/>
          <p14:tracePt t="1582" x="6456363" y="4625975"/>
          <p14:tracePt t="1599" x="6446838" y="4643438"/>
          <p14:tracePt t="1679" x="6465888" y="4643438"/>
          <p14:tracePt t="1689" x="6491288" y="4643438"/>
          <p14:tracePt t="1699" x="6518275" y="4625975"/>
          <p14:tracePt t="1709" x="6545263" y="4616450"/>
          <p14:tracePt t="1719" x="6589713" y="4598988"/>
          <p14:tracePt t="1732" x="6616700" y="4572000"/>
          <p14:tracePt t="1749" x="6680200" y="4545013"/>
          <p14:tracePt t="1766" x="6705600" y="4527550"/>
          <p14:tracePt t="1782" x="6742113" y="4518025"/>
          <p14:tracePt t="1799" x="6759575" y="4510088"/>
          <p14:tracePt t="1816" x="6769100" y="4510088"/>
          <p14:tracePt t="2139" x="6769100" y="4500563"/>
          <p14:tracePt t="2149" x="6769100" y="4473575"/>
          <p14:tracePt t="2159" x="6769100" y="4419600"/>
          <p14:tracePt t="2169" x="6769100" y="4303713"/>
          <p14:tracePt t="2182" x="6769100" y="4125913"/>
          <p14:tracePt t="2199" x="6769100" y="3714750"/>
          <p14:tracePt t="2216" x="6769100" y="3517900"/>
          <p14:tracePt t="2232" x="6804025" y="3179763"/>
          <p14:tracePt t="2249" x="6831013" y="2973388"/>
          <p14:tracePt t="2266" x="6831013" y="2911475"/>
          <p14:tracePt t="2282" x="6831013" y="2867025"/>
          <p14:tracePt t="2299" x="6831013" y="2857500"/>
          <p14:tracePt t="2569" x="6840538" y="2857500"/>
          <p14:tracePt t="2579" x="6848475" y="2857500"/>
          <p14:tracePt t="2589" x="6858000" y="2857500"/>
          <p14:tracePt t="2600" x="6884988" y="2874963"/>
          <p14:tracePt t="2616" x="6911975" y="2911475"/>
          <p14:tracePt t="2632" x="6991350" y="2973388"/>
          <p14:tracePt t="2649" x="7054850" y="3054350"/>
          <p14:tracePt t="2666" x="7081838" y="3081338"/>
          <p14:tracePt t="2682" x="7116763" y="3116263"/>
          <p14:tracePt t="2699" x="7126288" y="3125788"/>
          <p14:tracePt t="2732" x="7126288" y="3133725"/>
          <p14:tracePt t="2880" x="7126288" y="3125788"/>
          <p14:tracePt t="2910" x="7126288" y="3116263"/>
          <p14:tracePt t="2920" x="7134225" y="3108325"/>
          <p14:tracePt t="2930" x="7143750" y="3098800"/>
          <p14:tracePt t="2940" x="7170738" y="3089275"/>
          <p14:tracePt t="2951" x="7188200" y="3089275"/>
          <p14:tracePt t="2966" x="7205663" y="3089275"/>
          <p14:tracePt t="2982" x="7232650" y="3089275"/>
          <p14:tracePt t="3016" x="7242175" y="3089275"/>
          <p14:tracePt t="3250" x="7269163" y="3098800"/>
          <p14:tracePt t="3260" x="7313613" y="3143250"/>
          <p14:tracePt t="3270" x="7419975" y="3232150"/>
          <p14:tracePt t="3282" x="7545388" y="3340100"/>
          <p14:tracePt t="3299" x="7661275" y="3455988"/>
          <p14:tracePt t="3316" x="7831138" y="3608388"/>
          <p14:tracePt t="3332" x="7902575" y="3679825"/>
          <p14:tracePt t="3349" x="7929563" y="3697288"/>
          <p14:tracePt t="3366" x="7939088" y="3705225"/>
          <p14:tracePt t="3490" x="7920038" y="3705225"/>
          <p14:tracePt t="3501" x="7912100" y="3705225"/>
          <p14:tracePt t="3510" x="7894638" y="3705225"/>
          <p14:tracePt t="3520" x="7867650" y="3697288"/>
          <p14:tracePt t="3532" x="7831138" y="3679825"/>
          <p14:tracePt t="3549" x="7804150" y="3643313"/>
          <p14:tracePt t="3565" x="7715250" y="3562350"/>
          <p14:tracePt t="3582" x="7608888" y="3411538"/>
          <p14:tracePt t="3599" x="7572375" y="3348038"/>
          <p14:tracePt t="3615" x="7518400" y="3251200"/>
          <p14:tracePt t="3632" x="7500938" y="3224213"/>
          <p14:tracePt t="3649" x="7500938" y="3205163"/>
          <p14:tracePt t="3682" x="7500938" y="3197225"/>
          <p14:tracePt t="4071" x="7491413" y="3187700"/>
          <p14:tracePt t="4081" x="7483475" y="3160713"/>
          <p14:tracePt t="4091" x="7439025" y="3081338"/>
          <p14:tracePt t="4101" x="7402513" y="2955925"/>
          <p14:tracePt t="4115" x="7340600" y="2803525"/>
          <p14:tracePt t="4132" x="7232650" y="2455863"/>
          <p14:tracePt t="4149" x="7197725" y="2312988"/>
          <p14:tracePt t="4165" x="7134225" y="2062163"/>
          <p14:tracePt t="4182" x="7089775" y="1901825"/>
          <p14:tracePt t="4199" x="7081838" y="1847850"/>
          <p14:tracePt t="4215" x="7054850" y="1751013"/>
          <p14:tracePt t="4232" x="7027863" y="1679575"/>
          <p14:tracePt t="4249" x="7018338" y="1652588"/>
          <p14:tracePt t="4265" x="7010400" y="1608138"/>
          <p14:tracePt t="4282" x="7000875" y="1598613"/>
          <p14:tracePt t="4299" x="7000875" y="1589088"/>
          <p14:tracePt t="4315" x="6991350" y="1581150"/>
          <p14:tracePt t="4332" x="6983413" y="1571625"/>
          <p14:tracePt t="4561" x="6965950" y="1562100"/>
          <p14:tracePt t="4571" x="6946900" y="1554163"/>
          <p14:tracePt t="4581" x="6919913" y="1544638"/>
          <p14:tracePt t="4591" x="6867525" y="1527175"/>
          <p14:tracePt t="4601" x="6804025" y="1500188"/>
          <p14:tracePt t="4615" x="6742113" y="1482725"/>
          <p14:tracePt t="4632" x="6626225" y="1446213"/>
          <p14:tracePt t="4649" x="6581775" y="1428750"/>
          <p14:tracePt t="4665" x="6483350" y="1411288"/>
          <p14:tracePt t="4682" x="6411913" y="1401763"/>
          <p14:tracePt t="4699" x="6384925" y="1401763"/>
          <p14:tracePt t="4715" x="6340475" y="1401763"/>
          <p14:tracePt t="4732" x="6313488" y="1401763"/>
          <p14:tracePt t="4749" x="6303963" y="1401763"/>
          <p14:tracePt t="4765" x="6286500" y="1401763"/>
          <p14:tracePt t="4799" x="6286500" y="1411288"/>
          <p14:tracePt t="4831" x="6286500" y="1428750"/>
          <p14:tracePt t="4841" x="6286500" y="1455738"/>
          <p14:tracePt t="4851" x="6286500" y="1482725"/>
          <p14:tracePt t="4865" x="6313488" y="1536700"/>
          <p14:tracePt t="4882" x="6411913" y="1625600"/>
          <p14:tracePt t="4899" x="6500813" y="1679575"/>
          <p14:tracePt t="4915" x="6715125" y="1704975"/>
          <p14:tracePt t="4932" x="6902450" y="1679575"/>
          <p14:tracePt t="4949" x="6983413" y="1625600"/>
          <p14:tracePt t="4965" x="7089775" y="1490663"/>
          <p14:tracePt t="4982" x="7161213" y="1322388"/>
          <p14:tracePt t="4999" x="7170738" y="1258888"/>
          <p14:tracePt t="5015" x="7180263" y="1204913"/>
          <p14:tracePt t="5032" x="7180263" y="1187450"/>
          <p14:tracePt t="5049" x="7180263" y="1179513"/>
          <p14:tracePt t="5065" x="7126288" y="1169988"/>
          <p14:tracePt t="5082" x="7037388" y="1214438"/>
          <p14:tracePt t="5099" x="6991350" y="1268413"/>
          <p14:tracePt t="5115" x="6875463" y="1490663"/>
          <p14:tracePt t="5132" x="6796088" y="1847850"/>
          <p14:tracePt t="5149" x="6796088" y="1955800"/>
          <p14:tracePt t="5165" x="6796088" y="2098675"/>
          <p14:tracePt t="5182" x="6796088" y="2160588"/>
          <p14:tracePt t="5199" x="6804025" y="2160588"/>
          <p14:tracePt t="5215" x="6840538" y="2170113"/>
          <p14:tracePt t="5232" x="6911975" y="2108200"/>
          <p14:tracePt t="5249" x="6965950" y="1982788"/>
          <p14:tracePt t="5265" x="7062788" y="1490663"/>
          <p14:tracePt t="5282" x="7054850" y="1152525"/>
          <p14:tracePt t="5299" x="7037388" y="1071563"/>
          <p14:tracePt t="5315" x="6983413" y="973138"/>
          <p14:tracePt t="5332" x="6938963" y="946150"/>
          <p14:tracePt t="5349" x="6902450" y="946150"/>
          <p14:tracePt t="5365" x="6804025" y="1000125"/>
          <p14:tracePt t="5382" x="6697663" y="1204913"/>
          <p14:tracePt t="5399" x="6661150" y="1347788"/>
          <p14:tracePt t="5415" x="6661150" y="1608138"/>
          <p14:tracePt t="5432" x="6751638" y="1795463"/>
          <p14:tracePt t="5449" x="6831013" y="1857375"/>
          <p14:tracePt t="5465" x="7010400" y="1911350"/>
          <p14:tracePt t="5482" x="7126288" y="1884363"/>
          <p14:tracePt t="5499" x="7161213" y="1803400"/>
          <p14:tracePt t="5515" x="7188200" y="1384300"/>
          <p14:tracePt t="5532" x="7018338" y="955675"/>
          <p14:tracePt t="5549" x="6946900" y="866775"/>
          <p14:tracePt t="5565" x="6804025" y="768350"/>
          <p14:tracePt t="5582" x="6670675" y="768350"/>
          <p14:tracePt t="5599" x="6616700" y="812800"/>
          <p14:tracePt t="5615" x="6491288" y="1009650"/>
          <p14:tracePt t="5632" x="6446838" y="1268413"/>
          <p14:tracePt t="5649" x="6446838" y="1374775"/>
          <p14:tracePt t="5665" x="6510338" y="1527175"/>
          <p14:tracePt t="5682" x="6572250" y="1589088"/>
          <p14:tracePt t="5699" x="6608763" y="1598613"/>
          <p14:tracePt t="5715" x="6661150" y="1598613"/>
          <p14:tracePt t="5732" x="6705600" y="1446213"/>
          <p14:tracePt t="5749" x="6715125" y="1339850"/>
          <p14:tracePt t="5765" x="6715125" y="1187450"/>
          <p14:tracePt t="5782" x="6715125" y="1143000"/>
          <p14:tracePt t="5799" x="6715125" y="1133475"/>
          <p14:tracePt t="5815" x="6705600" y="1125538"/>
          <p14:tracePt t="5872" x="6697663" y="1125538"/>
          <p14:tracePt t="5882" x="6697663" y="1133475"/>
          <p14:tracePt t="5892" x="6697663" y="1143000"/>
          <p14:tracePt t="5902" x="6697663" y="1152525"/>
          <p14:tracePt t="5915" x="6688138" y="1160463"/>
          <p14:tracePt t="5932" x="6688138" y="1169988"/>
          <p14:tracePt t="5949" x="6680200" y="1179513"/>
          <p14:tracePt t="6833" x="6680200" y="1196975"/>
          <p14:tracePt t="6843" x="6680200" y="1241425"/>
          <p14:tracePt t="6853" x="6680200" y="1339850"/>
          <p14:tracePt t="6865" x="6670675" y="1536700"/>
          <p14:tracePt t="6882" x="6670675" y="1928813"/>
          <p14:tracePt t="6899" x="6634163" y="2732088"/>
          <p14:tracePt t="6915" x="6626225" y="3465513"/>
          <p14:tracePt t="6932" x="6626225" y="3751263"/>
          <p14:tracePt t="6949" x="6599238" y="4276725"/>
          <p14:tracePt t="6965" x="6562725" y="4562475"/>
          <p14:tracePt t="6982" x="6554788" y="4652963"/>
          <p14:tracePt t="6998" x="6537325" y="4759325"/>
          <p14:tracePt t="7015" x="6518275" y="4795838"/>
          <p14:tracePt t="7453" x="6518275" y="4803775"/>
          <p14:tracePt t="7463" x="6518275" y="4813300"/>
          <p14:tracePt t="7473" x="6527800" y="4822825"/>
          <p14:tracePt t="7484" x="6554788" y="4867275"/>
          <p14:tracePt t="7498" x="6626225" y="4919663"/>
          <p14:tracePt t="7515" x="6769100" y="5054600"/>
          <p14:tracePt t="7532" x="6831013" y="5126038"/>
          <p14:tracePt t="7548" x="6919913" y="5197475"/>
          <p14:tracePt t="7565" x="6946900" y="5214938"/>
          <p14:tracePt t="7582" x="6946900" y="5224463"/>
          <p14:tracePt t="7599" x="6965950" y="5224463"/>
          <p14:tracePt t="7615" x="6973888" y="5153025"/>
          <p14:tracePt t="7632" x="6983413" y="5027613"/>
          <p14:tracePt t="7648" x="7010400" y="4643438"/>
          <p14:tracePt t="7665" x="7010400" y="4251325"/>
          <p14:tracePt t="7682" x="7010400" y="4098925"/>
          <p14:tracePt t="7698" x="7010400" y="3867150"/>
          <p14:tracePt t="7715" x="6983413" y="3705225"/>
          <p14:tracePt t="7732" x="6946900" y="3652838"/>
          <p14:tracePt t="7748" x="6831013" y="3554413"/>
          <p14:tracePt t="7765" x="6599238" y="3473450"/>
          <p14:tracePt t="7782" x="6473825" y="3465513"/>
          <p14:tracePt t="7798" x="6180138" y="3465513"/>
          <p14:tracePt t="7815" x="5875338" y="3517900"/>
          <p14:tracePt t="7832" x="5724525" y="3571875"/>
          <p14:tracePt t="7848" x="5491163" y="3660775"/>
          <p14:tracePt t="7865" x="5330825" y="3759200"/>
          <p14:tracePt t="7882" x="5259388" y="3803650"/>
          <p14:tracePt t="7898" x="5160963" y="3902075"/>
          <p14:tracePt t="7915" x="5045075" y="4108450"/>
          <p14:tracePt t="7932" x="4991100" y="4276725"/>
          <p14:tracePt t="7948" x="4919663" y="4633913"/>
          <p14:tracePt t="7965" x="4894263" y="5054600"/>
          <p14:tracePt t="7982" x="4894263" y="5251450"/>
          <p14:tracePt t="7998" x="4929188" y="5527675"/>
          <p14:tracePt t="8015" x="4991100" y="5724525"/>
          <p14:tracePt t="8032" x="5018088" y="5803900"/>
          <p14:tracePt t="8048" x="5099050" y="5894388"/>
          <p14:tracePt t="8065" x="5241925" y="5965825"/>
          <p14:tracePt t="8082" x="5340350" y="5973763"/>
          <p14:tracePt t="8098" x="5572125" y="5956300"/>
          <p14:tracePt t="8115" x="5822950" y="5840413"/>
          <p14:tracePt t="8132" x="5919788" y="5776913"/>
          <p14:tracePt t="8148" x="6099175" y="5653088"/>
          <p14:tracePt t="8165" x="6197600" y="5545138"/>
          <p14:tracePt t="8182" x="6242050" y="5483225"/>
          <p14:tracePt t="8198" x="6296025" y="5322888"/>
          <p14:tracePt t="8215" x="6296025" y="5089525"/>
          <p14:tracePt t="8232" x="6242050" y="4938713"/>
          <p14:tracePt t="8248" x="6027738" y="4554538"/>
          <p14:tracePt t="8265" x="5759450" y="4276725"/>
          <p14:tracePt t="8282" x="5616575" y="4179888"/>
          <p14:tracePt t="8298" x="5394325" y="4089400"/>
          <p14:tracePt t="8315" x="5214938" y="4081463"/>
          <p14:tracePt t="8332" x="5133975" y="4098925"/>
          <p14:tracePt t="8348" x="5010150" y="4224338"/>
          <p14:tracePt t="8365" x="4857750" y="4554538"/>
          <p14:tracePt t="8382" x="4803775" y="4776788"/>
          <p14:tracePt t="8398" x="4741863" y="5322888"/>
          <p14:tracePt t="8415" x="4741863" y="5697538"/>
          <p14:tracePt t="8432" x="4751388" y="5830888"/>
          <p14:tracePt t="8448" x="4830763" y="5983288"/>
          <p14:tracePt t="8465" x="4938713" y="6072188"/>
          <p14:tracePt t="8482" x="5037138" y="6099175"/>
          <p14:tracePt t="8498" x="5322888" y="6062663"/>
          <p14:tracePt t="8515" x="5626100" y="5857875"/>
          <p14:tracePt t="8532" x="5776913" y="5680075"/>
          <p14:tracePt t="8548" x="6099175" y="5018088"/>
          <p14:tracePt t="8565" x="6232525" y="4330700"/>
          <p14:tracePt t="8582" x="6232525" y="4116388"/>
          <p14:tracePt t="8598" x="6188075" y="3894138"/>
          <p14:tracePt t="8615" x="6108700" y="3803650"/>
          <p14:tracePt t="8632" x="6027738" y="3759200"/>
          <p14:tracePt t="8648" x="5822950" y="3776663"/>
          <p14:tracePt t="8665" x="5589588" y="3965575"/>
          <p14:tracePt t="8682" x="5456238" y="4133850"/>
          <p14:tracePt t="8698" x="5224463" y="4581525"/>
          <p14:tracePt t="8715" x="5143500" y="5000625"/>
          <p14:tracePt t="8732" x="5143500" y="5153025"/>
          <p14:tracePt t="8748" x="5214938" y="5348288"/>
          <p14:tracePt t="8765" x="5411788" y="5491163"/>
          <p14:tracePt t="8782" x="5608638" y="5545138"/>
          <p14:tracePt t="8798" x="5946775" y="5545138"/>
          <p14:tracePt t="8815" x="6197600" y="5411788"/>
          <p14:tracePt t="8831" x="6276975" y="5303838"/>
          <p14:tracePt t="8848" x="6456363" y="4786313"/>
          <p14:tracePt t="8865" x="6438900" y="4268788"/>
          <p14:tracePt t="8882" x="6384925" y="4098925"/>
          <p14:tracePt t="8898" x="6286500" y="3956050"/>
          <p14:tracePt t="8915" x="6143625" y="3875088"/>
          <p14:tracePt t="8931" x="6054725" y="3875088"/>
          <p14:tracePt t="8948" x="5894388" y="3956050"/>
          <p14:tracePt t="8965" x="5732463" y="4224338"/>
          <p14:tracePt t="8981" x="5634038" y="4491038"/>
          <p14:tracePt t="8998" x="5589588" y="5018088"/>
          <p14:tracePt t="9015" x="5653088" y="5313363"/>
          <p14:tracePt t="9032" x="5705475" y="5402263"/>
          <p14:tracePt t="9048" x="5867400" y="5527675"/>
          <p14:tracePt t="9065" x="6081713" y="5581650"/>
          <p14:tracePt t="9082" x="6180138" y="5581650"/>
          <p14:tracePt t="9098" x="6296025" y="5510213"/>
          <p14:tracePt t="9115" x="6375400" y="5276850"/>
          <p14:tracePt t="9132" x="6375400" y="5089525"/>
          <p14:tracePt t="9148" x="6276975" y="4652963"/>
          <p14:tracePt t="9165" x="6134100" y="4419600"/>
          <p14:tracePt t="9181" x="6072188" y="4348163"/>
          <p14:tracePt t="9198" x="5919788" y="4259263"/>
          <p14:tracePt t="9215" x="5759450" y="4268788"/>
          <p14:tracePt t="9231" x="5697538" y="4322763"/>
          <p14:tracePt t="9248" x="5572125" y="4500563"/>
          <p14:tracePt t="9265" x="5473700" y="4894263"/>
          <p14:tracePt t="9281" x="5473700" y="5037138"/>
          <p14:tracePt t="9298" x="5518150" y="5241925"/>
          <p14:tracePt t="9315" x="5608638" y="5367338"/>
          <p14:tracePt t="9331" x="5688013" y="5411788"/>
          <p14:tracePt t="9348" x="5848350" y="5465763"/>
          <p14:tracePt t="9365" x="6010275" y="5446713"/>
          <p14:tracePt t="9381" x="6072188" y="5419725"/>
          <p14:tracePt t="9398" x="6170613" y="5313363"/>
          <p14:tracePt t="9415" x="6276975" y="5027613"/>
          <p14:tracePt t="9431" x="6313488" y="4911725"/>
          <p14:tracePt t="9448" x="6330950" y="4732338"/>
          <p14:tracePt t="9465" x="6330950" y="4643438"/>
          <p14:tracePt t="9481" x="6330950" y="4625975"/>
          <p14:tracePt t="9498" x="6323013" y="4581525"/>
          <p14:tracePt t="9515" x="6242050" y="4554538"/>
          <p14:tracePt t="9531" x="6170613" y="4545013"/>
          <p14:tracePt t="9548" x="6000750" y="4545013"/>
          <p14:tracePt t="9565" x="5867400" y="4572000"/>
          <p14:tracePt t="9581" x="5813425" y="4598988"/>
          <p14:tracePt t="9598" x="5751513" y="4633913"/>
          <p14:tracePt t="9615" x="5715000" y="4724400"/>
          <p14:tracePt t="9631" x="5715000" y="4830763"/>
          <p14:tracePt t="9648" x="5803900" y="5099050"/>
          <p14:tracePt t="9665" x="5983288" y="5330825"/>
          <p14:tracePt t="9681" x="6126163" y="5446713"/>
          <p14:tracePt t="9698" x="6411913" y="5562600"/>
          <p14:tracePt t="9715" x="6581775" y="5572125"/>
          <p14:tracePt t="9731" x="6634163" y="5554663"/>
          <p14:tracePt t="9748" x="6688138" y="5473700"/>
          <p14:tracePt t="9765" x="6715125" y="5143500"/>
          <p14:tracePt t="9782" x="6680200" y="4911725"/>
          <p14:tracePt t="9798" x="6473825" y="4429125"/>
          <p14:tracePt t="9815" x="6232525" y="4152900"/>
          <p14:tracePt t="9831" x="6108700" y="4062413"/>
          <p14:tracePt t="9848" x="5840413" y="3990975"/>
          <p14:tracePt t="9865" x="5634038" y="4027488"/>
          <p14:tracePt t="9881" x="5572125" y="4089400"/>
          <p14:tracePt t="9898" x="5438775" y="4286250"/>
          <p14:tracePt t="9915" x="5394325" y="4652963"/>
          <p14:tracePt t="9931" x="5394325" y="4795838"/>
          <p14:tracePt t="9948" x="5473700" y="4991100"/>
          <p14:tracePt t="9965" x="5616575" y="5108575"/>
          <p14:tracePt t="9981" x="5705475" y="5143500"/>
          <p14:tracePt t="9998" x="5830888" y="5153025"/>
          <p14:tracePt t="10015" x="5884863" y="5143500"/>
          <p14:tracePt t="10031" x="5983288" y="5018088"/>
          <p14:tracePt t="10048" x="6000750" y="4732338"/>
          <p14:tracePt t="10065" x="5938838" y="4527550"/>
          <p14:tracePt t="10081" x="5894388" y="4473575"/>
          <p14:tracePt t="10098" x="5697538" y="4384675"/>
          <p14:tracePt t="10115" x="5589588" y="4384675"/>
          <p14:tracePt t="10131" x="5375275" y="4491038"/>
          <p14:tracePt t="10148" x="5160963" y="4867275"/>
          <p14:tracePt t="10165" x="5054600" y="5276850"/>
          <p14:tracePt t="10181" x="5054600" y="5394325"/>
          <p14:tracePt t="10198" x="5062538" y="5518150"/>
          <p14:tracePt t="10215" x="5187950" y="5562600"/>
          <p14:tracePt t="10231" x="5295900" y="5562600"/>
          <p14:tracePt t="10248" x="5572125" y="5357813"/>
          <p14:tracePt t="10265" x="5795963" y="4991100"/>
          <p14:tracePt t="10281" x="6062663" y="4232275"/>
          <p14:tracePt t="10298" x="6134100" y="3724275"/>
          <p14:tracePt t="10315" x="6126163" y="3571875"/>
          <p14:tracePt t="10331" x="6116638" y="3544888"/>
          <p14:tracePt t="10348" x="6045200" y="3544888"/>
          <p14:tracePt t="10365" x="5795963" y="3803650"/>
          <p14:tracePt t="10381" x="5581650" y="4251325"/>
          <p14:tracePt t="10398" x="5322888" y="5099050"/>
          <p14:tracePt t="10415" x="5276850" y="5581650"/>
          <p14:tracePt t="10431" x="5276850" y="5670550"/>
          <p14:tracePt t="10448" x="5303838" y="5741988"/>
          <p14:tracePt t="10465" x="5429250" y="5751513"/>
          <p14:tracePt t="10481" x="5537200" y="5670550"/>
          <p14:tracePt t="10498" x="5848350" y="5133975"/>
          <p14:tracePt t="10515" x="6108700" y="4286250"/>
          <p14:tracePt t="10531" x="6143625" y="3938588"/>
          <p14:tracePt t="10548" x="6153150" y="3679825"/>
          <p14:tracePt t="10565" x="6153150" y="3633788"/>
          <p14:tracePt t="10581" x="6143625" y="3633788"/>
          <p14:tracePt t="10598" x="6018213" y="3732213"/>
          <p14:tracePt t="10615" x="5894388" y="3973513"/>
          <p14:tracePt t="10631" x="5616575" y="4776788"/>
          <p14:tracePt t="10648" x="5545138" y="5241925"/>
          <p14:tracePt t="10665" x="5545138" y="5384800"/>
          <p14:tracePt t="10681" x="5545138" y="5402263"/>
          <p14:tracePt t="10698" x="5599113" y="5411788"/>
          <p14:tracePt t="10715" x="5653088" y="5375275"/>
          <p14:tracePt t="10731" x="5840413" y="5062538"/>
          <p14:tracePt t="10748" x="5973763" y="4608513"/>
          <p14:tracePt t="10765" x="5991225" y="4510088"/>
          <p14:tracePt t="10781" x="5991225" y="4419600"/>
          <p14:tracePt t="10798" x="5991225" y="4411663"/>
          <p14:tracePt t="10815" x="5983288" y="4411663"/>
          <p14:tracePt t="10831" x="5946775" y="4473575"/>
          <p14:tracePt t="10848" x="5813425" y="4894263"/>
          <p14:tracePt t="10865" x="5768975" y="5126038"/>
          <p14:tracePt t="10881" x="5759450" y="5411788"/>
          <p14:tracePt t="10898" x="5768975" y="5518150"/>
          <p14:tracePt t="10915" x="5776913" y="5537200"/>
          <p14:tracePt t="10931" x="5857875" y="5545138"/>
          <p14:tracePt t="10948" x="6010275" y="5394325"/>
          <p14:tracePt t="10965" x="6170613" y="5081588"/>
          <p14:tracePt t="10981" x="6402388" y="4330700"/>
          <p14:tracePt t="10998" x="6465888" y="3732213"/>
          <p14:tracePt t="11015" x="6465888" y="3598863"/>
          <p14:tracePt t="11031" x="6456363" y="3500438"/>
          <p14:tracePt t="11048" x="6411913" y="3490913"/>
          <p14:tracePt t="11065" x="6340475" y="3527425"/>
          <p14:tracePt t="11081" x="6126163" y="3884613"/>
          <p14:tracePt t="11098" x="5902325" y="4679950"/>
          <p14:tracePt t="11115" x="5875338" y="4956175"/>
          <p14:tracePt t="11131" x="5875338" y="5214938"/>
          <p14:tracePt t="11148" x="5911850" y="5322888"/>
          <p14:tracePt t="11165" x="5938838" y="5340350"/>
          <p14:tracePt t="11181" x="6062663" y="5348288"/>
          <p14:tracePt t="11198" x="6197600" y="5259388"/>
          <p14:tracePt t="11215" x="6251575" y="5153025"/>
          <p14:tracePt t="11231" x="6384925" y="4714875"/>
          <p14:tracePt t="11248" x="6394450" y="4384675"/>
          <p14:tracePt t="11265" x="6394450" y="4286250"/>
          <p14:tracePt t="11281" x="6375400" y="4197350"/>
          <p14:tracePt t="11298" x="6323013" y="4170363"/>
          <p14:tracePt t="11315" x="6276975" y="4170363"/>
          <p14:tracePt t="11331" x="6161088" y="4205288"/>
          <p14:tracePt t="11348" x="6010275" y="4491038"/>
          <p14:tracePt t="11365" x="5929313" y="4687888"/>
          <p14:tracePt t="11381" x="5894388" y="4956175"/>
          <p14:tracePt t="11398" x="5894388" y="5089525"/>
          <p14:tracePt t="11415" x="5911850" y="5133975"/>
          <p14:tracePt t="11431" x="5983288" y="5180013"/>
          <p14:tracePt t="11448" x="6099175" y="5180013"/>
          <p14:tracePt t="11465" x="6170613" y="5153025"/>
          <p14:tracePt t="11481" x="6269038" y="5072063"/>
          <p14:tracePt t="11498" x="6357938" y="4875213"/>
          <p14:tracePt t="11515" x="6375400" y="4741863"/>
          <p14:tracePt t="11531" x="6375400" y="4518025"/>
          <p14:tracePt t="11548" x="6330950" y="4367213"/>
          <p14:tracePt t="11565" x="6296025" y="4330700"/>
          <p14:tracePt t="11581" x="6224588" y="4276725"/>
          <p14:tracePt t="11598" x="6143625" y="4259263"/>
          <p14:tracePt t="11615" x="6116638" y="4259263"/>
          <p14:tracePt t="11631" x="6072188" y="4313238"/>
          <p14:tracePt t="11648" x="6018213" y="4616450"/>
          <p14:tracePt t="11664" x="6018213" y="4759325"/>
          <p14:tracePt t="11681" x="6045200" y="4973638"/>
          <p14:tracePt t="11698" x="6126163" y="5108575"/>
          <p14:tracePt t="11715" x="6161088" y="5153025"/>
          <p14:tracePt t="11731" x="6276975" y="5197475"/>
          <p14:tracePt t="11748" x="6357938" y="5197475"/>
          <p14:tracePt t="11764" x="6394450" y="5180013"/>
          <p14:tracePt t="11781" x="6456363" y="5062538"/>
          <p14:tracePt t="11798" x="6465888" y="4786313"/>
          <p14:tracePt t="11815" x="6419850" y="4616450"/>
          <p14:tracePt t="11831" x="6313488" y="4419600"/>
          <p14:tracePt t="11848" x="6143625" y="4286250"/>
          <p14:tracePt t="11864" x="6045200" y="4251325"/>
          <p14:tracePt t="11881" x="5894388" y="4241800"/>
          <p14:tracePt t="11898" x="5776913" y="4259263"/>
          <p14:tracePt t="11914" x="5732463" y="4295775"/>
          <p14:tracePt t="11931" x="5661025" y="4465638"/>
          <p14:tracePt t="11948" x="5653088" y="4687888"/>
          <p14:tracePt t="11965" x="5661025" y="4786313"/>
          <p14:tracePt t="11981" x="5759450" y="4956175"/>
          <p14:tracePt t="11998" x="5902325" y="5081588"/>
          <p14:tracePt t="12015" x="6000750" y="5143500"/>
          <p14:tracePt t="12031" x="6188075" y="5180013"/>
          <p14:tracePt t="12048" x="6296025" y="5180013"/>
          <p14:tracePt t="12065" x="6323013" y="5180013"/>
          <p14:tracePt t="12081" x="6340475" y="5180013"/>
          <p14:tracePt t="12098" x="6340475" y="5143500"/>
          <p14:tracePt t="12115" x="6340475" y="5108575"/>
          <p14:tracePt t="12131" x="6269038" y="4956175"/>
          <p14:tracePt t="12148" x="6081713" y="4759325"/>
          <p14:tracePt t="12165" x="5946775" y="4652963"/>
          <p14:tracePt t="12181" x="5759450" y="4537075"/>
          <p14:tracePt t="12198" x="5634038" y="4483100"/>
          <p14:tracePt t="12215" x="5608638" y="4483100"/>
          <p14:tracePt t="12231" x="5572125" y="4500563"/>
          <p14:tracePt t="12248" x="5562600" y="4660900"/>
          <p14:tracePt t="12265" x="5572125" y="4768850"/>
          <p14:tracePt t="12281" x="5661025" y="4956175"/>
          <p14:tracePt t="12298" x="5795963" y="5081588"/>
          <p14:tracePt t="12315" x="5875338" y="5133975"/>
          <p14:tracePt t="12331" x="6045200" y="5170488"/>
          <p14:tracePt t="12348" x="6161088" y="5170488"/>
          <p14:tracePt t="12364" x="6197600" y="5170488"/>
          <p14:tracePt t="12381" x="6224588" y="5143500"/>
          <p14:tracePt t="12398" x="6242050" y="5045075"/>
          <p14:tracePt t="12415" x="6242050" y="4973638"/>
          <p14:tracePt t="12431" x="6188075" y="4830763"/>
          <p14:tracePt t="12448" x="6072188" y="4697413"/>
          <p14:tracePt t="12465" x="6010275" y="4652963"/>
          <p14:tracePt t="12481" x="5867400" y="4589463"/>
          <p14:tracePt t="12498" x="5741988" y="4581525"/>
          <p14:tracePt t="12514" x="5705475" y="4581525"/>
          <p14:tracePt t="12531" x="5661025" y="4608513"/>
          <p14:tracePt t="12548" x="5608638" y="4687888"/>
          <p14:tracePt t="12564" x="5589588" y="4741863"/>
          <p14:tracePt t="12581" x="5572125" y="4822825"/>
          <p14:tracePt t="12598" x="5572125" y="4848225"/>
          <p14:tracePt t="12614" x="5572125" y="4857750"/>
          <p14:tracePt t="12631" x="5572125" y="4867275"/>
          <p14:tracePt t="12807" x="5572125" y="4875213"/>
          <p14:tracePt t="12817" x="5572125" y="4884738"/>
          <p14:tracePt t="12827" x="5572125" y="4902200"/>
          <p14:tracePt t="12837" x="5589588" y="4919663"/>
          <p14:tracePt t="12848" x="5608638" y="4938713"/>
          <p14:tracePt t="12865" x="5634038" y="4973638"/>
          <p14:tracePt t="12881" x="5715000" y="5037138"/>
          <p14:tracePt t="12898" x="5768975" y="5072063"/>
          <p14:tracePt t="12914" x="5813425" y="5081588"/>
          <p14:tracePt t="12931" x="5857875" y="5081588"/>
          <p14:tracePt t="12948" x="5911850" y="5054600"/>
          <p14:tracePt t="12964" x="5938838" y="5018088"/>
          <p14:tracePt t="12981" x="6018213" y="4884738"/>
          <p14:tracePt t="12998" x="6081713" y="4759325"/>
          <p14:tracePt t="13014" x="6099175" y="4705350"/>
          <p14:tracePt t="13031" x="6108700" y="4643438"/>
          <p14:tracePt t="13048" x="6116638" y="4625975"/>
          <p14:tracePt t="13065" x="6126163" y="4625975"/>
          <p14:tracePt t="25340" x="6134100" y="4625975"/>
          <p14:tracePt t="25350" x="6153150" y="4643438"/>
          <p14:tracePt t="25360" x="6215063" y="4705350"/>
          <p14:tracePt t="25370" x="6296025" y="4813300"/>
          <p14:tracePt t="25380" x="6375400" y="4956175"/>
          <p14:tracePt t="25396" x="6438900" y="5054600"/>
          <p14:tracePt t="25413" x="6473825" y="5187950"/>
          <p14:tracePt t="25429" x="6473825" y="5259388"/>
          <p14:tracePt t="25446" x="6465888" y="5286375"/>
          <p14:tracePt t="25463" x="6269038" y="5322888"/>
          <p14:tracePt t="25479" x="6000750" y="5295900"/>
          <p14:tracePt t="25496" x="5884863" y="5232400"/>
          <p14:tracePt t="25513" x="5741988" y="5126038"/>
          <p14:tracePt t="25530" x="5661025" y="5000625"/>
          <p14:tracePt t="25546" x="5653088" y="4938713"/>
          <p14:tracePt t="25563" x="5680075" y="4795838"/>
          <p14:tracePt t="25579" x="5759450" y="4724400"/>
          <p14:tracePt t="25596" x="6180138" y="4491038"/>
          <p14:tracePt t="25613" x="6599238" y="4357688"/>
          <p14:tracePt t="25629" x="6796088" y="4322763"/>
          <p14:tracePt t="25646" x="6858000" y="4313238"/>
          <p14:tracePt t="25663" x="6911975" y="4295775"/>
          <p14:tracePt t="25680" x="6929438" y="4295775"/>
          <p14:tracePt t="25713" x="6938963" y="4295775"/>
          <p14:tracePt t="25729" x="6938963" y="4286250"/>
          <p14:tracePt t="25780" x="6946900" y="4268788"/>
          <p14:tracePt t="25790" x="6965950" y="4232275"/>
          <p14:tracePt t="25800" x="7000875" y="4197350"/>
          <p14:tracePt t="25813" x="7027863" y="4152900"/>
          <p14:tracePt t="25830" x="7153275" y="4010025"/>
          <p14:tracePt t="25846" x="7232650" y="3919538"/>
          <p14:tracePt t="25863" x="7429500" y="3741738"/>
          <p14:tracePt t="25880" x="7572375" y="3608388"/>
          <p14:tracePt t="25896" x="7626350" y="3562350"/>
          <p14:tracePt t="25913" x="7670800" y="3527425"/>
          <p14:tracePt t="26110" x="7670800" y="3517900"/>
          <p14:tracePt t="26120" x="7670800" y="3509963"/>
          <p14:tracePt t="26131" x="7661275" y="3500438"/>
          <p14:tracePt t="26140" x="7634288" y="3465513"/>
          <p14:tracePt t="26150" x="7599363" y="3429000"/>
          <p14:tracePt t="26163" x="7554913" y="3384550"/>
          <p14:tracePt t="26179" x="7491413" y="3330575"/>
          <p14:tracePt t="26196" x="7340600" y="3259138"/>
          <p14:tracePt t="26213" x="7205663" y="3224213"/>
          <p14:tracePt t="26229" x="7143750" y="3224213"/>
          <p14:tracePt t="26246" x="7072313" y="3224213"/>
          <p14:tracePt t="26263" x="7010400" y="3224213"/>
          <p14:tracePt t="26279" x="6991350" y="3224213"/>
          <p14:tracePt t="26296" x="6973888" y="3241675"/>
          <p14:tracePt t="26313" x="6946900" y="3259138"/>
          <p14:tracePt t="26346" x="6929438" y="3276600"/>
          <p14:tracePt t="26363" x="6902450" y="3303588"/>
          <p14:tracePt t="26379" x="6894513" y="3313113"/>
          <p14:tracePt t="26396" x="6867525" y="3340100"/>
          <p14:tracePt t="26413" x="6840538" y="3367088"/>
          <p14:tracePt t="26429" x="6823075" y="3375025"/>
          <p14:tracePt t="26446" x="6777038" y="3384550"/>
          <p14:tracePt t="26463" x="6742113" y="3384550"/>
          <p14:tracePt t="26479" x="6724650" y="3384550"/>
          <p14:tracePt t="26496" x="6688138" y="3375025"/>
          <p14:tracePt t="26513" x="6661150" y="3357563"/>
          <p14:tracePt t="26529" x="6643688" y="3348038"/>
          <p14:tracePt t="26546" x="6626225" y="3340100"/>
          <p14:tracePt t="26591" x="6616700" y="3340100"/>
          <p14:tracePt t="26871" x="6608763" y="3340100"/>
          <p14:tracePt t="26882" x="6581775" y="3340100"/>
          <p14:tracePt t="26891" x="6562725" y="3340100"/>
          <p14:tracePt t="26901" x="6537325" y="3340100"/>
          <p14:tracePt t="26913" x="6510338" y="3340100"/>
          <p14:tracePt t="26929" x="6491288" y="3340100"/>
          <p14:tracePt t="26946" x="6438900" y="3330575"/>
          <p14:tracePt t="26962" x="6402388" y="3322638"/>
          <p14:tracePt t="26979" x="6384925" y="3313113"/>
          <p14:tracePt t="26996" x="6357938" y="3313113"/>
          <p14:tracePt t="27013" x="6340475" y="3313113"/>
          <p14:tracePt t="27046" x="6330950" y="3303588"/>
          <p14:tracePt t="27063" x="6323013" y="3303588"/>
          <p14:tracePt t="27241" x="6313488" y="3303588"/>
          <p14:tracePt t="27261" x="6303963" y="3303588"/>
          <p14:tracePt t="27271" x="6286500" y="3303588"/>
          <p14:tracePt t="27291" x="6276975" y="3303588"/>
          <p14:tracePt t="27301" x="6259513" y="3303588"/>
          <p14:tracePt t="27312" x="6251575" y="3303588"/>
          <p14:tracePt t="27329" x="6242050" y="3303588"/>
          <p14:tracePt t="27346" x="6224588" y="3303588"/>
          <p14:tracePt t="27363" x="6215063" y="3303588"/>
          <p14:tracePt t="27379" x="6205538" y="3303588"/>
          <p14:tracePt t="27396" x="6188075" y="3303588"/>
          <p14:tracePt t="27412" x="6170613" y="3303588"/>
          <p14:tracePt t="27429" x="6161088" y="3303588"/>
          <p14:tracePt t="27446" x="6153150" y="3303588"/>
          <p14:tracePt t="27462" x="6134100" y="3313113"/>
          <p14:tracePt t="27479" x="6126163" y="3322638"/>
          <p14:tracePt t="27496" x="6108700" y="3322638"/>
          <p14:tracePt t="27512" x="6089650" y="3322638"/>
          <p14:tracePt t="27529" x="6081713" y="3330575"/>
          <p14:tracePt t="27546" x="6062663" y="3330575"/>
          <p14:tracePt t="27562" x="6045200" y="3330575"/>
          <p14:tracePt t="27579" x="6037263" y="3330575"/>
          <p14:tracePt t="27642" x="6027738" y="3330575"/>
          <p14:tracePt t="27912" x="6045200" y="3340100"/>
          <p14:tracePt t="27922" x="6062663" y="3340100"/>
          <p14:tracePt t="27932" x="6089650" y="3340100"/>
          <p14:tracePt t="27946" x="6126163" y="3348038"/>
          <p14:tracePt t="27963" x="6215063" y="3367088"/>
          <p14:tracePt t="27979" x="6276975" y="3384550"/>
          <p14:tracePt t="27996" x="6394450" y="3411538"/>
          <p14:tracePt t="28012" x="6527800" y="3455988"/>
          <p14:tracePt t="28029" x="6608763" y="3473450"/>
          <p14:tracePt t="28046" x="6742113" y="3527425"/>
          <p14:tracePt t="28062" x="6867525" y="3581400"/>
          <p14:tracePt t="28079" x="6919913" y="3589338"/>
          <p14:tracePt t="28096" x="7027863" y="3633788"/>
          <p14:tracePt t="28112" x="7108825" y="3670300"/>
          <p14:tracePt t="28129" x="7143750" y="3679825"/>
          <p14:tracePt t="28146" x="7224713" y="3697288"/>
          <p14:tracePt t="28162" x="7277100" y="3697288"/>
          <p14:tracePt t="28179" x="7304088" y="3705225"/>
          <p14:tracePt t="28196" x="7348538" y="3705225"/>
          <p14:tracePt t="28212" x="7385050" y="3705225"/>
          <p14:tracePt t="28229" x="7402513" y="3705225"/>
          <p14:tracePt t="28246" x="7429500" y="3705225"/>
          <p14:tracePt t="28262" x="7456488" y="3705225"/>
          <p14:tracePt t="28279" x="7466013" y="3705225"/>
          <p14:tracePt t="28296" x="7483475" y="3705225"/>
          <p14:tracePt t="28312" x="7500938" y="3705225"/>
          <p14:tracePt t="28329" x="7510463" y="3705225"/>
          <p14:tracePt t="28346" x="7527925" y="3705225"/>
          <p14:tracePt t="28382" x="7537450" y="3705225"/>
          <p14:tracePt t="28472" x="7537450" y="3714750"/>
          <p14:tracePt t="28482" x="7545388" y="3714750"/>
          <p14:tracePt t="28492" x="7545388" y="3724275"/>
          <p14:tracePt t="28502" x="7554913" y="3741738"/>
          <p14:tracePt t="28512" x="7562850" y="3751263"/>
          <p14:tracePt t="28529" x="7572375" y="3768725"/>
          <p14:tracePt t="28546" x="7572375" y="3795713"/>
          <p14:tracePt t="28562" x="7581900" y="3803650"/>
          <p14:tracePt t="28596" x="7581900" y="3813175"/>
          <p14:tracePt t="28662" x="7562850" y="3803650"/>
          <p14:tracePt t="28672" x="7545388" y="3795713"/>
          <p14:tracePt t="28682" x="7527925" y="3776663"/>
          <p14:tracePt t="28696" x="7500938" y="3751263"/>
          <p14:tracePt t="28712" x="7466013" y="3714750"/>
          <p14:tracePt t="28729" x="7439025" y="3687763"/>
          <p14:tracePt t="28746" x="7412038" y="3652838"/>
          <p14:tracePt t="28762" x="7385050" y="3633788"/>
          <p14:tracePt t="28779" x="7375525" y="3616325"/>
          <p14:tracePt t="28796" x="7367588" y="3608388"/>
          <p14:tracePt t="28812" x="7358063" y="3598863"/>
          <p14:tracePt t="29002" x="7358063" y="3589338"/>
          <p14:tracePt t="29013" x="7348538" y="3589338"/>
          <p14:tracePt t="29022" x="7340600" y="3571875"/>
          <p14:tracePt t="29032" x="7331075" y="3562350"/>
          <p14:tracePt t="29046" x="7304088" y="3554413"/>
          <p14:tracePt t="29062" x="7277100" y="3517900"/>
          <p14:tracePt t="29079" x="7269163" y="3509963"/>
          <p14:tracePt t="29096" x="7259638" y="3500438"/>
          <p14:tracePt t="29112" x="7251700" y="3490913"/>
          <p14:tracePt t="29523" x="7242175" y="3490913"/>
          <p14:tracePt t="29583" x="7232650" y="3490913"/>
          <p14:tracePt t="29613" x="7224713" y="3490913"/>
          <p14:tracePt t="29833" x="7215188" y="3490913"/>
          <p14:tracePt t="29863" x="7205663" y="3490913"/>
          <p14:tracePt t="29933" x="7197725" y="3490913"/>
          <p14:tracePt t="30083" x="7188200" y="3490913"/>
          <p14:tracePt t="30103" x="7180263" y="3490913"/>
          <p14:tracePt t="30113" x="7161213" y="3490913"/>
          <p14:tracePt t="30123" x="7134225" y="3490913"/>
          <p14:tracePt t="30133" x="7116763" y="3490913"/>
          <p14:tracePt t="30146" x="7099300" y="3490913"/>
          <p14:tracePt t="30163" x="7054850" y="3490913"/>
          <p14:tracePt t="30179" x="7037388" y="3490913"/>
          <p14:tracePt t="30195" x="7000875" y="3490913"/>
          <p14:tracePt t="30213" x="6973888" y="3490913"/>
          <p14:tracePt t="30229" x="6965950" y="3490913"/>
          <p14:tracePt t="30245" x="6956425" y="3490913"/>
          <p14:tracePt t="30262" x="6956425" y="3482975"/>
          <p14:tracePt t="30279" x="6946900" y="3482975"/>
          <p14:tracePt t="30583" x="6938963" y="3482975"/>
          <p14:tracePt t="30593" x="6929438" y="3482975"/>
          <p14:tracePt t="30603" x="6902450" y="3482975"/>
          <p14:tracePt t="30614" x="6884988" y="3482975"/>
          <p14:tracePt t="30629" x="6858000" y="3482975"/>
          <p14:tracePt t="30645" x="6813550" y="3482975"/>
          <p14:tracePt t="30662" x="6796088" y="3482975"/>
          <p14:tracePt t="30679" x="6751638" y="3482975"/>
          <p14:tracePt t="30695" x="6705600" y="3473450"/>
          <p14:tracePt t="30712" x="6680200" y="3465513"/>
          <p14:tracePt t="30729" x="6634163" y="3446463"/>
          <p14:tracePt t="30745" x="6599238" y="3419475"/>
          <p14:tracePt t="30762" x="6581775" y="3419475"/>
          <p14:tracePt t="30764" x="6572250" y="3411538"/>
          <p14:tracePt t="30779" x="6562725" y="3402013"/>
          <p14:tracePt t="30795" x="6537325" y="3394075"/>
          <p14:tracePt t="30812" x="6518275" y="3394075"/>
          <p14:tracePt t="30829" x="6500813" y="3384550"/>
          <p14:tracePt t="30845" x="6465888" y="3384550"/>
          <p14:tracePt t="30862" x="6456363" y="3384550"/>
          <p14:tracePt t="30879" x="6438900" y="3384550"/>
          <p14:tracePt t="30895" x="6411913" y="3384550"/>
          <p14:tracePt t="30912" x="6402388" y="3384550"/>
          <p14:tracePt t="30929" x="6394450" y="3384550"/>
          <p14:tracePt t="31144" x="6384925" y="3384550"/>
          <p14:tracePt t="31154" x="6375400" y="3384550"/>
          <p14:tracePt t="31165" x="6367463" y="3384550"/>
          <p14:tracePt t="31179" x="6340475" y="3384550"/>
          <p14:tracePt t="31195" x="6303963" y="3402013"/>
          <p14:tracePt t="31212" x="6286500" y="3411538"/>
          <p14:tracePt t="31229" x="6242050" y="3419475"/>
          <p14:tracePt t="31245" x="6205538" y="3429000"/>
          <p14:tracePt t="31262" x="6188075" y="3429000"/>
          <p14:tracePt t="31264" x="6161088" y="3429000"/>
          <p14:tracePt t="31279" x="6143625" y="3429000"/>
          <p14:tracePt t="31295" x="6108700" y="3429000"/>
          <p14:tracePt t="31312" x="6099175" y="3429000"/>
          <p14:tracePt t="31329" x="6072188" y="3429000"/>
          <p14:tracePt t="31345" x="6062663" y="3429000"/>
          <p14:tracePt t="31362" x="6054725" y="3429000"/>
          <p14:tracePt t="31379" x="6045200" y="3429000"/>
          <p14:tracePt t="31395" x="6037263" y="3429000"/>
          <p14:tracePt t="31514" x="6027738" y="3429000"/>
          <p14:tracePt t="31524" x="6018213" y="3429000"/>
          <p14:tracePt t="31534" x="6010275" y="3429000"/>
          <p14:tracePt t="31545" x="6000750" y="3429000"/>
          <p14:tracePt t="31562" x="5991225" y="3429000"/>
          <p14:tracePt t="31579" x="5965825" y="3429000"/>
          <p14:tracePt t="31595" x="5956300" y="3429000"/>
          <p14:tracePt t="31612" x="5946775" y="3429000"/>
          <p14:tracePt t="31629" x="5929313" y="3429000"/>
          <p14:tracePt t="31645" x="5919788" y="3429000"/>
          <p14:tracePt t="31662" x="5911850" y="3429000"/>
          <p14:tracePt t="31679" x="5902325" y="3429000"/>
          <p14:tracePt t="31924" x="5894388" y="3429000"/>
          <p14:tracePt t="31934" x="5884863" y="3429000"/>
          <p14:tracePt t="31944" x="5867400" y="3429000"/>
          <p14:tracePt t="31954" x="5857875" y="3429000"/>
          <p14:tracePt t="31965" x="5830888" y="3438525"/>
          <p14:tracePt t="31979" x="5813425" y="3438525"/>
          <p14:tracePt t="31995" x="5776913" y="3438525"/>
          <p14:tracePt t="32012" x="5759450" y="3446463"/>
          <p14:tracePt t="32029" x="5724525" y="3446463"/>
          <p14:tracePt t="32045" x="5688013" y="3446463"/>
          <p14:tracePt t="32062" x="5680075" y="3446463"/>
          <p14:tracePt t="32079" x="5653088" y="3446463"/>
          <p14:tracePt t="32095" x="5634038" y="3446463"/>
          <p14:tracePt t="32112" x="5626100" y="3446463"/>
          <p14:tracePt t="32129" x="5616575" y="3446463"/>
          <p14:tracePt t="32145" x="5608638" y="3446463"/>
          <p14:tracePt t="32162" x="5599113" y="3446463"/>
          <p14:tracePt t="32179" x="5589588" y="3446463"/>
          <p14:tracePt t="32195" x="5581650" y="3446463"/>
          <p14:tracePt t="32229" x="5562600" y="3446463"/>
          <p14:tracePt t="32245" x="5554663" y="3446463"/>
          <p14:tracePt t="32262" x="5545138" y="3446463"/>
          <p14:tracePt t="32279" x="5527675" y="3446463"/>
          <p14:tracePt t="32295" x="5518150" y="3446463"/>
          <p14:tracePt t="32329" x="5500688" y="3446463"/>
          <p14:tracePt t="32345" x="5483225" y="3446463"/>
          <p14:tracePt t="32362" x="5473700" y="3446463"/>
          <p14:tracePt t="32379" x="5456238" y="3446463"/>
          <p14:tracePt t="32395" x="5429250" y="3446463"/>
          <p14:tracePt t="32429" x="5411788" y="3446463"/>
          <p14:tracePt t="32445" x="5402263" y="3446463"/>
          <p14:tracePt t="32685" x="5394325" y="3446463"/>
          <p14:tracePt t="32695" x="5367338" y="3446463"/>
          <p14:tracePt t="32705" x="5340350" y="3446463"/>
          <p14:tracePt t="32715" x="5303838" y="3446463"/>
          <p14:tracePt t="32728" x="5268913" y="3446463"/>
          <p14:tracePt t="32745" x="5205413" y="3446463"/>
          <p14:tracePt t="32762" x="5180013" y="3446463"/>
          <p14:tracePt t="32764" x="5143500" y="3438525"/>
          <p14:tracePt t="32778" x="5116513" y="3438525"/>
          <p14:tracePt t="32795" x="5062538" y="3438525"/>
          <p14:tracePt t="32812" x="5054600" y="3429000"/>
          <p14:tracePt t="32828" x="5027613" y="3419475"/>
          <p14:tracePt t="32845" x="5010150" y="3419475"/>
          <p14:tracePt t="32862" x="4991100" y="3419475"/>
          <p14:tracePt t="32879" x="4983163" y="3419475"/>
          <p14:tracePt t="32895" x="4973638" y="3411538"/>
          <p14:tracePt t="32912" x="4965700" y="3411538"/>
          <p14:tracePt t="32929" x="4956175" y="3402013"/>
          <p14:tracePt t="32945" x="4938713" y="3402013"/>
          <p14:tracePt t="32962" x="4929188" y="3402013"/>
          <p14:tracePt t="32978" x="4919663" y="3402013"/>
          <p14:tracePt t="32995" x="4902200" y="3402013"/>
          <p14:tracePt t="33012" x="4894263" y="3402013"/>
          <p14:tracePt t="33028" x="4875213" y="3402013"/>
          <p14:tracePt t="33045" x="4848225" y="3402013"/>
          <p14:tracePt t="33062" x="4840288" y="3402013"/>
          <p14:tracePt t="33078" x="4813300" y="3402013"/>
          <p14:tracePt t="33095" x="4776788" y="3402013"/>
          <p14:tracePt t="33112" x="4759325" y="3402013"/>
          <p14:tracePt t="33128" x="4732338" y="3402013"/>
          <p14:tracePt t="33145" x="4697413" y="3402013"/>
          <p14:tracePt t="33162" x="4687888" y="3402013"/>
          <p14:tracePt t="33178" x="4660900" y="3402013"/>
          <p14:tracePt t="33195" x="4643438" y="3402013"/>
          <p14:tracePt t="33212" x="4633913" y="3402013"/>
          <p14:tracePt t="33228" x="4616450" y="3402013"/>
          <p14:tracePt t="33245" x="4598988" y="3402013"/>
          <p14:tracePt t="33278" x="4589463" y="3402013"/>
          <p14:tracePt t="33325" x="4581525" y="3402013"/>
          <p14:tracePt t="33425" x="4589463" y="3402013"/>
          <p14:tracePt t="33435" x="4633913" y="3402013"/>
          <p14:tracePt t="33445" x="4732338" y="3402013"/>
          <p14:tracePt t="33455" x="4875213" y="3402013"/>
          <p14:tracePt t="33466" x="5081588" y="3402013"/>
          <p14:tracePt t="33478" x="5330825" y="3367088"/>
          <p14:tracePt t="33495" x="5759450" y="3330575"/>
          <p14:tracePt t="33512" x="5911850" y="3322638"/>
          <p14:tracePt t="33528" x="6143625" y="3303588"/>
          <p14:tracePt t="33545" x="6340475" y="3303588"/>
          <p14:tracePt t="33562" x="6438900" y="3303588"/>
          <p14:tracePt t="33578" x="6608763" y="3303588"/>
          <p14:tracePt t="33595" x="6777038" y="3322638"/>
          <p14:tracePt t="33612" x="6858000" y="3340100"/>
          <p14:tracePt t="33628" x="7010400" y="3384550"/>
          <p14:tracePt t="33645" x="7143750" y="3429000"/>
          <p14:tracePt t="33662" x="7197725" y="3446463"/>
          <p14:tracePt t="33679" x="7323138" y="3490913"/>
          <p14:tracePt t="33695" x="7419975" y="3536950"/>
          <p14:tracePt t="33712" x="7446963" y="3544888"/>
          <p14:tracePt t="33728" x="7473950" y="3554413"/>
          <p14:tracePt t="33745" x="7483475" y="3562350"/>
          <p14:tracePt t="33896" x="7483475" y="3571875"/>
          <p14:tracePt t="33905" x="7483475" y="3581400"/>
          <p14:tracePt t="33915" x="7483475" y="3589338"/>
          <p14:tracePt t="33928" x="7466013" y="3616325"/>
          <p14:tracePt t="33945" x="7412038" y="3660775"/>
          <p14:tracePt t="33962" x="7251700" y="3741738"/>
          <p14:tracePt t="33978" x="7054850" y="3786188"/>
          <p14:tracePt t="33995" x="6956425" y="3786188"/>
          <p14:tracePt t="34012" x="6796088" y="3776663"/>
          <p14:tracePt t="34028" x="6680200" y="3741738"/>
          <p14:tracePt t="34045" x="6616700" y="3705225"/>
          <p14:tracePt t="34062" x="6589713" y="3705225"/>
          <p14:tracePt t="34078" x="6572250" y="3687763"/>
          <p14:tracePt t="34095" x="6562725" y="3687763"/>
          <p14:tracePt t="34128" x="6554788" y="3687763"/>
          <p14:tracePt t="34326" x="6554788" y="3679825"/>
          <p14:tracePt t="34336" x="6545263" y="3679825"/>
          <p14:tracePt t="34356" x="6537325" y="3670300"/>
          <p14:tracePt t="34366" x="6518275" y="3670300"/>
          <p14:tracePt t="34376" x="6500813" y="3660775"/>
          <p14:tracePt t="34386" x="6483350" y="3652838"/>
          <p14:tracePt t="34397" x="6465888" y="3643313"/>
          <p14:tracePt t="34412" x="6446838" y="3633788"/>
          <p14:tracePt t="34428" x="6429375" y="3625850"/>
          <p14:tracePt t="34445" x="6419850" y="3616325"/>
          <p14:tracePt t="44785" x="6446838" y="3598863"/>
          <p14:tracePt t="44796" x="6465888" y="3589338"/>
          <p14:tracePt t="44805" x="6500813" y="3554413"/>
          <p14:tracePt t="44815" x="6545263" y="3517900"/>
          <p14:tracePt t="44827" x="6599238" y="3465513"/>
          <p14:tracePt t="44844" x="6643688" y="3411538"/>
          <p14:tracePt t="44860" x="6759575" y="3276600"/>
          <p14:tracePt t="44877" x="6840538" y="3179763"/>
          <p14:tracePt t="44894" x="6875463" y="3143250"/>
          <p14:tracePt t="44910" x="6902450" y="3108325"/>
          <p14:tracePt t="44927" x="6919913" y="3089275"/>
          <p14:tracePt t="44944" x="6919913" y="3081338"/>
          <p14:tracePt t="44960" x="6929438" y="3081338"/>
          <p14:tracePt t="45065" x="6938963" y="3081338"/>
          <p14:tracePt t="45115" x="6946900" y="3081338"/>
          <p14:tracePt t="45135" x="6946900" y="3089275"/>
          <p14:tracePt t="45176" x="6956425" y="3089275"/>
          <p14:tracePt t="45316" x="6956425" y="3098800"/>
          <p14:tracePt t="45766" x="6956425" y="3108325"/>
          <p14:tracePt t="45786" x="6956425" y="3116263"/>
          <p14:tracePt t="45796" x="6956425" y="3125788"/>
          <p14:tracePt t="45806" x="6956425" y="3133725"/>
          <p14:tracePt t="45816" x="6956425" y="3152775"/>
          <p14:tracePt t="45827" x="6956425" y="3160713"/>
          <p14:tracePt t="45843" x="6956425" y="3170238"/>
          <p14:tracePt t="45860" x="6956425" y="3205163"/>
          <p14:tracePt t="45877" x="6956425" y="3232150"/>
          <p14:tracePt t="45894" x="6956425" y="3241675"/>
          <p14:tracePt t="45910" x="6946900" y="3286125"/>
          <p14:tracePt t="45927" x="6938963" y="3313113"/>
          <p14:tracePt t="45944" x="6929438" y="3340100"/>
          <p14:tracePt t="45960" x="6919913" y="3384550"/>
          <p14:tracePt t="45977" x="6902450" y="3419475"/>
          <p14:tracePt t="45994" x="6894513" y="3438525"/>
          <p14:tracePt t="46010" x="6875463" y="3455988"/>
          <p14:tracePt t="46027" x="6858000" y="3473450"/>
          <p14:tracePt t="46044" x="6848475" y="3490913"/>
          <p14:tracePt t="46060" x="6823075" y="3500438"/>
          <p14:tracePt t="46077" x="6804025" y="3517900"/>
          <p14:tracePt t="46094" x="6796088" y="3527425"/>
          <p14:tracePt t="46110" x="6786563" y="3527425"/>
          <p14:tracePt t="46127" x="6777038" y="3536950"/>
          <p14:tracePt t="46160" x="6769100" y="3536950"/>
          <p14:tracePt t="46727" x="6759575" y="3536950"/>
          <p14:tracePt t="46737" x="6751638" y="3544888"/>
          <p14:tracePt t="46747" x="6732588" y="3562350"/>
          <p14:tracePt t="46760" x="6705600" y="3562350"/>
          <p14:tracePt t="46777" x="6599238" y="3608388"/>
          <p14:tracePt t="46793" x="6537325" y="3625850"/>
          <p14:tracePt t="46810" x="6394450" y="3670300"/>
          <p14:tracePt t="46827" x="6259513" y="3697288"/>
          <p14:tracePt t="46843" x="6197600" y="3705225"/>
          <p14:tracePt t="46860" x="6108700" y="3724275"/>
          <p14:tracePt t="46877" x="6037263" y="3732213"/>
          <p14:tracePt t="46893" x="6000750" y="3741738"/>
          <p14:tracePt t="46910" x="5929313" y="3751263"/>
          <p14:tracePt t="46927" x="5875338" y="3759200"/>
          <p14:tracePt t="46943" x="5857875" y="3759200"/>
          <p14:tracePt t="46960" x="5813425" y="3768725"/>
          <p14:tracePt t="46977" x="5786438" y="3768725"/>
          <p14:tracePt t="46993" x="5759450" y="3776663"/>
          <p14:tracePt t="47010" x="5741988" y="3776663"/>
          <p14:tracePt t="47027" x="5724525" y="3776663"/>
          <p14:tracePt t="47043" x="5715000" y="3776663"/>
          <p14:tracePt t="47087" x="5705475" y="3776663"/>
          <p14:tracePt t="47097" x="5688013" y="3776663"/>
          <p14:tracePt t="47110" x="5670550" y="3776663"/>
          <p14:tracePt t="47127" x="5626100" y="3795713"/>
          <p14:tracePt t="47143" x="5589588" y="3803650"/>
          <p14:tracePt t="47160" x="5518150" y="3803650"/>
          <p14:tracePt t="47177" x="5456238" y="3813175"/>
          <p14:tracePt t="47193" x="5419725" y="3813175"/>
          <p14:tracePt t="47447" x="5402263" y="3813175"/>
          <p14:tracePt t="47457" x="5375275" y="3813175"/>
          <p14:tracePt t="47467" x="5348288" y="3813175"/>
          <p14:tracePt t="47477" x="5303838" y="3813175"/>
          <p14:tracePt t="47493" x="5251450" y="3813175"/>
          <p14:tracePt t="47510" x="5143500" y="3813175"/>
          <p14:tracePt t="47527" x="5037138" y="3813175"/>
          <p14:tracePt t="47543" x="4991100" y="3813175"/>
          <p14:tracePt t="47560" x="4911725" y="3813175"/>
          <p14:tracePt t="47577" x="4848225" y="3813175"/>
          <p14:tracePt t="47593" x="4830763" y="3813175"/>
          <p14:tracePt t="47610" x="4803775" y="3813175"/>
          <p14:tracePt t="47627" x="4786313" y="3813175"/>
          <p14:tracePt t="47643" x="4776788" y="3813175"/>
          <p14:tracePt t="47847" x="4776788" y="3822700"/>
          <p14:tracePt t="47857" x="4795838" y="3822700"/>
          <p14:tracePt t="47867" x="4830763" y="3840163"/>
          <p14:tracePt t="47878" x="4875213" y="3867150"/>
          <p14:tracePt t="47893" x="4946650" y="3884613"/>
          <p14:tracePt t="47910" x="5126038" y="3938588"/>
          <p14:tracePt t="47927" x="5340350" y="4000500"/>
          <p14:tracePt t="47943" x="5446713" y="4017963"/>
          <p14:tracePt t="47960" x="5626100" y="4062413"/>
          <p14:tracePt t="47977" x="5776913" y="4116388"/>
          <p14:tracePt t="47993" x="5840413" y="4133850"/>
          <p14:tracePt t="48010" x="5919788" y="4143375"/>
          <p14:tracePt t="48027" x="5946775" y="4152900"/>
          <p14:tracePt t="48043" x="5973763" y="4160838"/>
          <p14:tracePt t="48060" x="5991225" y="4160838"/>
          <p14:tracePt t="48338" x="6000750" y="4160838"/>
          <p14:tracePt t="48348" x="6018213" y="4160838"/>
          <p14:tracePt t="48358" x="6054725" y="4160838"/>
          <p14:tracePt t="48368" x="6126163" y="4170363"/>
          <p14:tracePt t="48378" x="6205538" y="4170363"/>
          <p14:tracePt t="48393" x="6303963" y="4179888"/>
          <p14:tracePt t="48410" x="6491288" y="4187825"/>
          <p14:tracePt t="48427" x="6589713" y="4197350"/>
          <p14:tracePt t="48443" x="6715125" y="4205288"/>
          <p14:tracePt t="48460" x="6786563" y="4205288"/>
          <p14:tracePt t="48477" x="6804025" y="4205288"/>
          <p14:tracePt t="48493" x="6823075" y="4205288"/>
          <p14:tracePt t="48798" x="6831013" y="4205288"/>
          <p14:tracePt t="48818" x="6840538" y="4205288"/>
          <p14:tracePt t="48838" x="6848475" y="4197350"/>
          <p14:tracePt t="48848" x="6858000" y="4197350"/>
          <p14:tracePt t="48858" x="6867525" y="4179888"/>
          <p14:tracePt t="48879" x="6875463" y="4170363"/>
          <p14:tracePt t="48888" x="6894513" y="4160838"/>
          <p14:tracePt t="48898" x="6902450" y="4143375"/>
          <p14:tracePt t="48918" x="6911975" y="4133850"/>
          <p14:tracePt t="48948" x="6911975" y="4125913"/>
          <p14:tracePt t="48958" x="6919913" y="4125913"/>
          <p14:tracePt t="49078" x="6919913" y="4116388"/>
          <p14:tracePt t="49098" x="6919913" y="4108450"/>
          <p14:tracePt t="49108" x="6902450" y="4098925"/>
          <p14:tracePt t="49118" x="6894513" y="4098925"/>
          <p14:tracePt t="49129" x="6884988" y="4089400"/>
          <p14:tracePt t="49143" x="6867525" y="4081463"/>
          <p14:tracePt t="49160" x="6831013" y="4054475"/>
          <p14:tracePt t="49176" x="6813550" y="4044950"/>
          <p14:tracePt t="49193" x="6759575" y="4017963"/>
          <p14:tracePt t="49210" x="6715125" y="4010025"/>
          <p14:tracePt t="49227" x="6697663" y="4000500"/>
          <p14:tracePt t="49243" x="6661150" y="3990975"/>
          <p14:tracePt t="49260" x="6634163" y="3983038"/>
          <p14:tracePt t="49276" x="6626225" y="3983038"/>
          <p14:tracePt t="49293" x="6616700" y="3983038"/>
          <p14:tracePt t="49310" x="6608763" y="3983038"/>
          <p14:tracePt t="49358" x="6599238" y="3983038"/>
          <p14:tracePt t="49388" x="6589713" y="3983038"/>
          <p14:tracePt t="49399" x="6562725" y="3983038"/>
          <p14:tracePt t="49408" x="6554788" y="3983038"/>
          <p14:tracePt t="49418" x="6537325" y="3973513"/>
          <p14:tracePt t="49429" x="6527800" y="3973513"/>
          <p14:tracePt t="49443" x="6510338" y="3973513"/>
          <p14:tracePt t="49460" x="6483350" y="3973513"/>
          <p14:tracePt t="49759" x="6473825" y="3973513"/>
          <p14:tracePt t="49769" x="6456363" y="3973513"/>
          <p14:tracePt t="49779" x="6429375" y="3973513"/>
          <p14:tracePt t="49793" x="6394450" y="3973513"/>
          <p14:tracePt t="49810" x="6286500" y="3990975"/>
          <p14:tracePt t="49826" x="6215063" y="4000500"/>
          <p14:tracePt t="49843" x="6089650" y="4000500"/>
          <p14:tracePt t="49860" x="5991225" y="4000500"/>
          <p14:tracePt t="49876" x="5946775" y="4000500"/>
          <p14:tracePt t="49893" x="5875338" y="4000500"/>
          <p14:tracePt t="49910" x="5830888" y="4000500"/>
          <p14:tracePt t="49926" x="5822950" y="4000500"/>
          <p14:tracePt t="49943" x="5803900" y="4000500"/>
          <p14:tracePt t="50299" x="5795963" y="4000500"/>
          <p14:tracePt t="50319" x="5776913" y="4000500"/>
          <p14:tracePt t="50329" x="5768975" y="4000500"/>
          <p14:tracePt t="50339" x="5741988" y="4000500"/>
          <p14:tracePt t="50349" x="5724525" y="4000500"/>
          <p14:tracePt t="50360" x="5697538" y="4000500"/>
          <p14:tracePt t="50376" x="5670550" y="3990975"/>
          <p14:tracePt t="50393" x="5626100" y="3983038"/>
          <p14:tracePt t="50410" x="5581650" y="3983038"/>
          <p14:tracePt t="50426" x="5562600" y="3983038"/>
          <p14:tracePt t="50443" x="5545138" y="3983038"/>
          <p14:tracePt t="50460" x="5518150" y="3973513"/>
          <p14:tracePt t="50476" x="5510213" y="3973513"/>
          <p14:tracePt t="50493" x="5500688" y="3973513"/>
          <p14:tracePt t="50510" x="5483225" y="3973513"/>
          <p14:tracePt t="50526" x="5473700" y="3973513"/>
          <p14:tracePt t="50779" x="5456238" y="3973513"/>
          <p14:tracePt t="50789" x="5438775" y="3973513"/>
          <p14:tracePt t="50800" x="5402263" y="3973513"/>
          <p14:tracePt t="50810" x="5367338" y="3973513"/>
          <p14:tracePt t="50826" x="5313363" y="3973513"/>
          <p14:tracePt t="50843" x="5232400" y="3973513"/>
          <p14:tracePt t="50860" x="5143500" y="3973513"/>
          <p14:tracePt t="50876" x="5108575" y="3973513"/>
          <p14:tracePt t="50893" x="5045075" y="3965575"/>
          <p14:tracePt t="50910" x="4991100" y="3965575"/>
          <p14:tracePt t="50926" x="4983163" y="3965575"/>
          <p14:tracePt t="50943" x="4965700" y="3965575"/>
          <p14:tracePt t="50960" x="4956175" y="3965575"/>
          <p14:tracePt t="51150" x="4946650" y="3965575"/>
          <p14:tracePt t="51159" x="4938713" y="3965575"/>
          <p14:tracePt t="51179" x="4929188" y="3965575"/>
          <p14:tracePt t="51200" x="4919663" y="3965575"/>
          <p14:tracePt t="51220" x="4902200" y="3965575"/>
          <p14:tracePt t="51230" x="4894263" y="3965575"/>
          <p14:tracePt t="51249" x="4884738" y="3965575"/>
          <p14:tracePt t="51260" x="4875213" y="3965575"/>
          <p14:tracePt t="51300" x="4867275" y="3965575"/>
          <p14:tracePt t="51390" x="4848225" y="3965575"/>
          <p14:tracePt t="51410" x="4840288" y="3965575"/>
          <p14:tracePt t="51420" x="4830763" y="3965575"/>
          <p14:tracePt t="51440" x="4822825" y="3965575"/>
          <p14:tracePt t="51450" x="4813300" y="3965575"/>
          <p14:tracePt t="53231" x="4822825" y="3965575"/>
          <p14:tracePt t="53251" x="4830763" y="3965575"/>
          <p14:tracePt t="53262" x="4848225" y="3965575"/>
          <p14:tracePt t="53276" x="4857750" y="3965575"/>
          <p14:tracePt t="53293" x="4884738" y="3965575"/>
          <p14:tracePt t="53309" x="4894263" y="3965575"/>
          <p14:tracePt t="53326" x="4902200" y="3965575"/>
          <p14:tracePt t="53343" x="4911725" y="3965575"/>
          <p14:tracePt t="53381" x="4919663" y="3965575"/>
          <p14:tracePt t="53541" x="4919663" y="3973513"/>
          <p14:tracePt t="53571" x="4919663" y="3983038"/>
          <p14:tracePt t="53581" x="4929188" y="3990975"/>
          <p14:tracePt t="53611" x="4929188" y="4000500"/>
          <p14:tracePt t="53681" x="4929188" y="4010025"/>
        </p14:tracePtLst>
      </p14:laserTraceLst>
    </p:ext>
  </p:extLs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797" t="23792" r="37368" b="19590"/>
          <a:stretch/>
        </p:blipFill>
        <p:spPr>
          <a:xfrm>
            <a:off x="3820263" y="601481"/>
            <a:ext cx="4226295" cy="589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1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750"/>
    </mc:Choice>
    <mc:Fallback xmlns="">
      <p:transition advTm="187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91" x="4929188" y="4000500"/>
          <p14:tracePt t="2012" x="4929188" y="3983038"/>
          <p14:tracePt t="2021" x="4929188" y="3938588"/>
          <p14:tracePt t="2031" x="4929188" y="3830638"/>
          <p14:tracePt t="2042" x="4946650" y="3679825"/>
          <p14:tracePt t="2059" x="4973638" y="3473450"/>
          <p14:tracePt t="2076" x="5108575" y="3036888"/>
          <p14:tracePt t="2093" x="5303838" y="2660650"/>
          <p14:tracePt t="2109" x="5402263" y="2536825"/>
          <p14:tracePt t="2126" x="5589588" y="2330450"/>
          <p14:tracePt t="2143" x="5813425" y="2187575"/>
          <p14:tracePt t="2159" x="5929313" y="2160588"/>
          <p14:tracePt t="2176" x="6108700" y="2152650"/>
          <p14:tracePt t="2193" x="6259513" y="2232025"/>
          <p14:tracePt t="2209" x="6330950" y="2312988"/>
          <p14:tracePt t="2226" x="6438900" y="2571750"/>
          <p14:tracePt t="2242" x="6456363" y="2884488"/>
          <p14:tracePt t="2259" x="6446838" y="3000375"/>
          <p14:tracePt t="2276" x="6348413" y="3187700"/>
          <p14:tracePt t="2292" x="6251575" y="3303588"/>
          <p14:tracePt t="2309" x="6180138" y="3340100"/>
          <p14:tracePt t="2326" x="6054725" y="3375025"/>
          <p14:tracePt t="2342" x="6000750" y="3375025"/>
          <p14:tracePt t="2359" x="5991225" y="3375025"/>
          <p14:tracePt t="2376" x="5983288" y="3375025"/>
          <p14:tracePt t="2432" x="6000750" y="3357563"/>
          <p14:tracePt t="2441" x="6027738" y="3348038"/>
          <p14:tracePt t="2451" x="6045200" y="3340100"/>
          <p14:tracePt t="2462" x="6054725" y="3340100"/>
          <p14:tracePt t="2476" x="6062663" y="3330575"/>
          <p14:tracePt t="2541" x="6018213" y="3330575"/>
          <p14:tracePt t="2552" x="5938838" y="3330575"/>
          <p14:tracePt t="2562" x="5813425" y="3322638"/>
          <p14:tracePt t="2576" x="5688013" y="3313113"/>
          <p14:tracePt t="2593" x="5446713" y="3286125"/>
          <p14:tracePt t="2609" x="5357813" y="3251200"/>
          <p14:tracePt t="2626" x="5268913" y="3232150"/>
          <p14:tracePt t="2642" x="5241925" y="3214688"/>
          <p14:tracePt t="2692" x="5241925" y="3205163"/>
          <p14:tracePt t="2702" x="5251450" y="3205163"/>
          <p14:tracePt t="2712" x="5276850" y="3205163"/>
          <p14:tracePt t="2726" x="5313363" y="3214688"/>
          <p14:tracePt t="2742" x="5357813" y="3259138"/>
          <p14:tracePt t="2759" x="5375275" y="3286125"/>
          <p14:tracePt t="2776" x="5394325" y="3322638"/>
          <p14:tracePt t="2792" x="5402263" y="3340100"/>
          <p14:tracePt t="2809" x="5402263" y="3348038"/>
          <p14:tracePt t="2826" x="5394325" y="3357563"/>
          <p14:tracePt t="2842" x="5322888" y="3348038"/>
          <p14:tracePt t="2859" x="5286375" y="3330575"/>
          <p14:tracePt t="2876" x="5259388" y="3295650"/>
          <p14:tracePt t="2892" x="5232400" y="3259138"/>
          <p14:tracePt t="2909" x="5232400" y="3224213"/>
          <p14:tracePt t="2926" x="5330825" y="3133725"/>
          <p14:tracePt t="2942" x="5697538" y="3036888"/>
          <p14:tracePt t="2959" x="5848350" y="3036888"/>
          <p14:tracePt t="2976" x="6062663" y="3108325"/>
          <p14:tracePt t="2992" x="6153150" y="3179763"/>
          <p14:tracePt t="3009" x="6170613" y="3187700"/>
          <p14:tracePt t="3026" x="6180138" y="3224213"/>
          <p14:tracePt t="3042" x="6170613" y="3232150"/>
          <p14:tracePt t="3059" x="6134100" y="3241675"/>
          <p14:tracePt t="3076" x="6000750" y="3232150"/>
          <p14:tracePt t="3092" x="5911850" y="3197225"/>
          <p14:tracePt t="3109" x="5894388" y="3187700"/>
          <p14:tracePt t="3126" x="5875338" y="3179763"/>
          <p14:tracePt t="3159" x="5902325" y="3170238"/>
          <p14:tracePt t="3176" x="6072188" y="3187700"/>
          <p14:tracePt t="3192" x="6242050" y="3259138"/>
          <p14:tracePt t="3209" x="6296025" y="3286125"/>
          <p14:tracePt t="3226" x="6330950" y="3313113"/>
          <p14:tracePt t="3242" x="6340475" y="3313113"/>
          <p14:tracePt t="3259" x="6340475" y="3322638"/>
          <p14:tracePt t="3276" x="6313488" y="3322638"/>
          <p14:tracePt t="3292" x="6161088" y="3268663"/>
          <p14:tracePt t="3309" x="6089650" y="3232150"/>
          <p14:tracePt t="3326" x="5991225" y="3179763"/>
          <p14:tracePt t="3342" x="5973763" y="3160713"/>
          <p14:tracePt t="3359" x="5973763" y="3152775"/>
          <p14:tracePt t="3376" x="5983288" y="3133725"/>
          <p14:tracePt t="3392" x="6134100" y="3125788"/>
          <p14:tracePt t="3409" x="6232525" y="3143250"/>
          <p14:tracePt t="3426" x="6357938" y="3224213"/>
          <p14:tracePt t="3442" x="6411913" y="3268663"/>
          <p14:tracePt t="3459" x="6419850" y="3276600"/>
          <p14:tracePt t="3476" x="6419850" y="3303588"/>
          <p14:tracePt t="3492" x="6313488" y="3348038"/>
          <p14:tracePt t="3509" x="6197600" y="3357563"/>
          <p14:tracePt t="3526" x="5946775" y="3348038"/>
          <p14:tracePt t="3542" x="5759450" y="3295650"/>
          <p14:tracePt t="3559" x="5705475" y="3268663"/>
          <p14:tracePt t="3576" x="5653088" y="3232150"/>
          <p14:tracePt t="3592" x="5643563" y="3214688"/>
          <p14:tracePt t="3609" x="5643563" y="3205163"/>
          <p14:tracePt t="3626" x="5643563" y="3187700"/>
          <p14:tracePt t="3659" x="5643563" y="3179763"/>
          <p14:tracePt t="3676" x="5653088" y="3179763"/>
          <p14:tracePt t="3712" x="5643563" y="3179763"/>
          <p14:tracePt t="3723" x="5589588" y="3205163"/>
          <p14:tracePt t="3732" x="5491163" y="3251200"/>
          <p14:tracePt t="3743" x="5367338" y="3286125"/>
          <p14:tracePt t="3759" x="5251450" y="3322638"/>
          <p14:tracePt t="3776" x="5037138" y="3348038"/>
          <p14:tracePt t="3792" x="4911725" y="3348038"/>
          <p14:tracePt t="3809" x="4894263" y="3348038"/>
          <p14:tracePt t="3826" x="4867275" y="3330575"/>
          <p14:tracePt t="3842" x="4857750" y="3322638"/>
          <p14:tracePt t="3859" x="4857750" y="3313113"/>
          <p14:tracePt t="3876" x="4857750" y="3295650"/>
          <p14:tracePt t="3892" x="4965700" y="3241675"/>
          <p14:tracePt t="3909" x="5081588" y="3214688"/>
          <p14:tracePt t="3926" x="5411788" y="3187700"/>
          <p14:tracePt t="3942" x="5741988" y="3205163"/>
          <p14:tracePt t="3959" x="5894388" y="3251200"/>
          <p14:tracePt t="3976" x="6081713" y="3322638"/>
          <p14:tracePt t="3992" x="6180138" y="3367088"/>
          <p14:tracePt t="4009" x="6205538" y="3367088"/>
          <p14:tracePt t="4026" x="6215063" y="3384550"/>
          <p14:tracePt t="4133" x="6224588" y="3384550"/>
          <p14:tracePt t="4143" x="6232525" y="3394075"/>
          <p14:tracePt t="4153" x="6259513" y="3394075"/>
          <p14:tracePt t="4163" x="6323013" y="3429000"/>
          <p14:tracePt t="4176" x="6402388" y="3465513"/>
          <p14:tracePt t="4192" x="6554788" y="3562350"/>
          <p14:tracePt t="4209" x="6634163" y="3608388"/>
          <p14:tracePt t="4226" x="6705600" y="3660775"/>
          <p14:tracePt t="4242" x="6732588" y="3679825"/>
          <p14:tracePt t="4259" x="6732588" y="3687763"/>
          <p14:tracePt t="4303" x="6732588" y="3697288"/>
          <p14:tracePt t="4443" x="6732588" y="3705225"/>
          <p14:tracePt t="4453" x="6732588" y="3714750"/>
          <p14:tracePt t="4463" x="6732588" y="3724275"/>
          <p14:tracePt t="4475" x="6732588" y="3732213"/>
          <p14:tracePt t="4493" x="6732588" y="3751263"/>
          <p14:tracePt t="4509" x="6732588" y="3759200"/>
        </p14:tracePtLst>
      </p14:laserTraceLst>
    </p:ext>
  </p:extLs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66" t="26915" r="37318" b="13937"/>
          <a:stretch/>
        </p:blipFill>
        <p:spPr>
          <a:xfrm>
            <a:off x="3696950" y="268963"/>
            <a:ext cx="4484524" cy="642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93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48"/>
    </mc:Choice>
    <mc:Fallback xmlns="">
      <p:transition advTm="209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2" x="6732588" y="3741738"/>
          <p14:tracePt t="1102" x="6742113" y="3670300"/>
          <p14:tracePt t="1112" x="6742113" y="3571875"/>
          <p14:tracePt t="1124" x="6742113" y="3411538"/>
          <p14:tracePt t="1140" x="6705600" y="3152775"/>
          <p14:tracePt t="1157" x="6581775" y="2509838"/>
          <p14:tracePt t="1174" x="6402388" y="1990725"/>
          <p14:tracePt t="1190" x="6296025" y="1830388"/>
          <p14:tracePt t="1207" x="6153150" y="1652588"/>
          <p14:tracePt t="1224" x="5919788" y="1536700"/>
          <p14:tracePt t="1240" x="5803900" y="1517650"/>
          <p14:tracePt t="1257" x="5599113" y="1536700"/>
          <p14:tracePt t="1274" x="5446713" y="1625600"/>
          <p14:tracePt t="1290" x="5394325" y="1679575"/>
          <p14:tracePt t="1307" x="5322888" y="1795463"/>
          <p14:tracePt t="1324" x="5303838" y="1928813"/>
          <p14:tracePt t="1340" x="5313363" y="1990725"/>
          <p14:tracePt t="1357" x="5483225" y="2116138"/>
          <p14:tracePt t="1374" x="6116638" y="2205038"/>
          <p14:tracePt t="1390" x="6419850" y="2187575"/>
          <p14:tracePt t="1407" x="6911975" y="1928813"/>
          <p14:tracePt t="1424" x="7170738" y="1670050"/>
          <p14:tracePt t="1440" x="7269163" y="1490663"/>
          <p14:tracePt t="1457" x="7296150" y="1241425"/>
          <p14:tracePt t="1474" x="7232650" y="1089025"/>
          <p14:tracePt t="1490" x="7143750" y="1027113"/>
          <p14:tracePt t="1507" x="6902450" y="1000125"/>
          <p14:tracePt t="1524" x="6697663" y="1098550"/>
          <p14:tracePt t="1540" x="6616700" y="1179513"/>
          <p14:tracePt t="1557" x="6446838" y="1562100"/>
          <p14:tracePt t="1574" x="6465888" y="1919288"/>
          <p14:tracePt t="1590" x="6518275" y="2027238"/>
          <p14:tracePt t="1607" x="6715125" y="2197100"/>
          <p14:tracePt t="1623" x="6965950" y="2259013"/>
          <p14:tracePt t="1640" x="7037388" y="2259013"/>
          <p14:tracePt t="1657" x="7126288" y="2187575"/>
          <p14:tracePt t="1673" x="7161213" y="2000250"/>
          <p14:tracePt t="1690" x="7161213" y="1911350"/>
          <p14:tracePt t="1707" x="7126288" y="1830388"/>
          <p14:tracePt t="1723" x="7010400" y="1812925"/>
          <p14:tracePt t="1740" x="6938963" y="1866900"/>
          <p14:tracePt t="1757" x="6634163" y="2330450"/>
          <p14:tracePt t="1774" x="6419850" y="3036888"/>
          <p14:tracePt t="1790" x="6384925" y="3268663"/>
          <p14:tracePt t="1807" x="6384925" y="3500438"/>
          <p14:tracePt t="1823" x="6384925" y="3571875"/>
          <p14:tracePt t="1840" x="6384925" y="3581400"/>
          <p14:tracePt t="1857" x="6384925" y="3589338"/>
          <p14:tracePt t="1873" x="6402388" y="3589338"/>
          <p14:tracePt t="1890" x="6419850" y="3581400"/>
          <p14:tracePt t="1907" x="6438900" y="3527425"/>
          <p14:tracePt t="1923" x="6446838" y="3490913"/>
          <p14:tracePt t="1940" x="6446838" y="3482975"/>
          <p14:tracePt t="1983" x="6419850" y="3473450"/>
          <p14:tracePt t="1993" x="6394450" y="3473450"/>
          <p14:tracePt t="2007" x="6367463" y="3473450"/>
          <p14:tracePt t="2023" x="6303963" y="3473450"/>
          <p14:tracePt t="2040" x="6286500" y="3473450"/>
          <p14:tracePt t="2057" x="6259513" y="3490913"/>
          <p14:tracePt t="2073" x="6242050" y="3500438"/>
          <p14:tracePt t="2333" x="6224588" y="3500438"/>
          <p14:tracePt t="2343" x="6188075" y="3500438"/>
          <p14:tracePt t="2353" x="6143625" y="3500438"/>
          <p14:tracePt t="2363" x="6089650" y="3473450"/>
          <p14:tracePt t="2373" x="6027738" y="3446463"/>
          <p14:tracePt t="2390" x="5946775" y="3419475"/>
          <p14:tracePt t="2407" x="5848350" y="3384550"/>
          <p14:tracePt t="2423" x="5803900" y="3367088"/>
          <p14:tracePt t="2457" x="5795963" y="3367088"/>
          <p14:tracePt t="2503" x="5803900" y="3367088"/>
          <p14:tracePt t="2513" x="5848350" y="3367088"/>
          <p14:tracePt t="2523" x="5946775" y="3402013"/>
          <p14:tracePt t="2533" x="6054725" y="3411538"/>
          <p14:tracePt t="2543" x="6161088" y="3411538"/>
          <p14:tracePt t="2557" x="6242050" y="3411538"/>
          <p14:tracePt t="2573" x="6367463" y="3313113"/>
          <p14:tracePt t="2590" x="6446838" y="3133725"/>
          <p14:tracePt t="2607" x="6510338" y="2581275"/>
          <p14:tracePt t="2623" x="6357938" y="2170113"/>
          <p14:tracePt t="2640" x="6259513" y="2062163"/>
          <p14:tracePt t="2657" x="5759450" y="1884363"/>
          <p14:tracePt t="2673" x="5322888" y="2000250"/>
          <p14:tracePt t="2690" x="5153025" y="2116138"/>
          <p14:tracePt t="2707" x="4875213" y="2517775"/>
          <p14:tracePt t="2723" x="4759325" y="2990850"/>
          <p14:tracePt t="2740" x="4759325" y="3143250"/>
          <p14:tracePt t="2757" x="4894263" y="3384550"/>
          <p14:tracePt t="2773" x="5375275" y="3625850"/>
          <p14:tracePt t="2790" x="5643563" y="3625850"/>
          <p14:tracePt t="2807" x="6062663" y="3419475"/>
          <p14:tracePt t="2823" x="6384925" y="2894013"/>
          <p14:tracePt t="2840" x="6483350" y="2581275"/>
          <p14:tracePt t="2857" x="6491288" y="2232025"/>
          <p14:tracePt t="2874" x="6438900" y="2108200"/>
          <p14:tracePt t="2890" x="6348413" y="2062163"/>
          <p14:tracePt t="2907" x="6062663" y="2125663"/>
          <p14:tracePt t="2923" x="5884863" y="2241550"/>
          <p14:tracePt t="2940" x="5616575" y="2562225"/>
          <p14:tracePt t="2957" x="5456238" y="2857500"/>
          <p14:tracePt t="2973" x="5429250" y="2938463"/>
          <p14:tracePt t="2990" x="5429250" y="3009900"/>
          <p14:tracePt t="3007" x="5545138" y="3044825"/>
          <p14:tracePt t="3023" x="5705475" y="3009900"/>
          <p14:tracePt t="3040" x="6089650" y="2697163"/>
          <p14:tracePt t="3057" x="6438900" y="2143125"/>
          <p14:tracePt t="3074" x="6537325" y="1741488"/>
          <p14:tracePt t="3090" x="6537325" y="1652588"/>
          <p14:tracePt t="3107" x="6438900" y="1554163"/>
          <p14:tracePt t="3124" x="6153150" y="1562100"/>
          <p14:tracePt t="3140" x="5938838" y="1670050"/>
          <p14:tracePt t="3157" x="5608638" y="1955800"/>
          <p14:tracePt t="3174" x="5330825" y="2411413"/>
          <p14:tracePt t="3190" x="5259388" y="2625725"/>
          <p14:tracePt t="3207" x="5232400" y="2911475"/>
          <p14:tracePt t="3224" x="5330825" y="3071813"/>
          <p14:tracePt t="3240" x="5500688" y="3170238"/>
          <p14:tracePt t="3257" x="6010275" y="3241675"/>
          <p14:tracePt t="3274" x="6197600" y="3214688"/>
          <p14:tracePt t="3290" x="6394450" y="3081338"/>
          <p14:tracePt t="3307" x="6554788" y="2705100"/>
          <p14:tracePt t="3324" x="6554788" y="2536825"/>
          <p14:tracePt t="3340" x="6491288" y="2303463"/>
          <p14:tracePt t="3357" x="6296025" y="2152650"/>
          <p14:tracePt t="3374" x="6062663" y="2116138"/>
          <p14:tracePt t="3390" x="5946775" y="2133600"/>
          <p14:tracePt t="3407" x="5795963" y="2251075"/>
          <p14:tracePt t="3424" x="5680075" y="2482850"/>
          <p14:tracePt t="3440" x="5661025" y="2633663"/>
          <p14:tracePt t="3457" x="5688013" y="2867025"/>
          <p14:tracePt t="3474" x="5840413" y="3027363"/>
          <p14:tracePt t="3490" x="5983288" y="3089275"/>
          <p14:tracePt t="3507" x="6224588" y="3116263"/>
          <p14:tracePt t="3524" x="6384925" y="2982913"/>
          <p14:tracePt t="3540" x="6465888" y="2803525"/>
          <p14:tracePt t="3557" x="6527800" y="2393950"/>
          <p14:tracePt t="3573" x="6500813" y="2224088"/>
          <p14:tracePt t="3590" x="6402388" y="2071688"/>
          <p14:tracePt t="3607" x="6232525" y="1982788"/>
          <p14:tracePt t="3623" x="6134100" y="1982788"/>
          <p14:tracePt t="3640" x="5983288" y="2062163"/>
          <p14:tracePt t="3657" x="5857875" y="2286000"/>
          <p14:tracePt t="3673" x="5803900" y="2473325"/>
          <p14:tracePt t="3690" x="5813425" y="2714625"/>
          <p14:tracePt t="3707" x="5929313" y="2867025"/>
          <p14:tracePt t="3723" x="6072188" y="2938463"/>
          <p14:tracePt t="3740" x="6394450" y="2946400"/>
          <p14:tracePt t="3757" x="6608763" y="2786063"/>
          <p14:tracePt t="3774" x="6705600" y="2625725"/>
          <p14:tracePt t="3790" x="6813550" y="2143125"/>
          <p14:tracePt t="3807" x="6796088" y="1893888"/>
          <p14:tracePt t="3823" x="6759575" y="1812925"/>
          <p14:tracePt t="3840" x="6608763" y="1714500"/>
          <p14:tracePt t="3857" x="6402388" y="1697038"/>
          <p14:tracePt t="3873" x="6303963" y="1714500"/>
          <p14:tracePt t="3890" x="6188075" y="1812925"/>
          <p14:tracePt t="3907" x="6108700" y="1928813"/>
          <p14:tracePt t="3923" x="6089650" y="1990725"/>
          <p14:tracePt t="3940" x="6089650" y="2098675"/>
          <p14:tracePt t="3957" x="6188075" y="2197100"/>
          <p14:tracePt t="3973" x="6286500" y="2241550"/>
          <p14:tracePt t="3990" x="6456363" y="2251075"/>
          <p14:tracePt t="4007" x="6518275" y="2251075"/>
          <p14:tracePt t="4023" x="6527800" y="2251075"/>
          <p14:tracePt t="4040" x="6537325" y="2251075"/>
          <p14:tracePt t="4057" x="6518275" y="2179638"/>
          <p14:tracePt t="4073" x="6483350" y="2133600"/>
          <p14:tracePt t="4090" x="6340475" y="2071688"/>
          <p14:tracePt t="4107" x="6215063" y="2062163"/>
          <p14:tracePt t="4123" x="6170613" y="2062163"/>
          <p14:tracePt t="4140" x="6108700" y="2081213"/>
          <p14:tracePt t="4157" x="6081713" y="2108200"/>
          <p14:tracePt t="4190" x="6072188" y="2125663"/>
          <p14:tracePt t="4207" x="6072188" y="2133600"/>
          <p14:tracePt t="4223" x="6072188" y="2143125"/>
          <p14:tracePt t="4257" x="6072188" y="2152650"/>
        </p14:tracePtLst>
      </p14:laserTraceLst>
    </p:ext>
  </p:extLs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046" t="27736" r="37375" b="13311"/>
          <a:stretch/>
        </p:blipFill>
        <p:spPr>
          <a:xfrm>
            <a:off x="3465096" y="268963"/>
            <a:ext cx="4652210" cy="6539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7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004"/>
    </mc:Choice>
    <mc:Fallback xmlns="">
      <p:transition advTm="580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95" x="6062663" y="3776663"/>
          <p14:tracePt t="2405" x="6072188" y="3687763"/>
          <p14:tracePt t="2415" x="6108700" y="3482975"/>
          <p14:tracePt t="2427" x="6161088" y="3081338"/>
          <p14:tracePt t="2444" x="6215063" y="2589213"/>
          <p14:tracePt t="2460" x="6313488" y="1652588"/>
          <p14:tracePt t="2477" x="6384925" y="982663"/>
          <p14:tracePt t="2494" x="6394450" y="803275"/>
          <p14:tracePt t="2510" x="6402388" y="625475"/>
          <p14:tracePt t="2527" x="6402388" y="571500"/>
          <p14:tracePt t="2544" x="6402388" y="561975"/>
          <p14:tracePt t="2560" x="6402388" y="554038"/>
          <p14:tracePt t="2577" x="6402388" y="544513"/>
          <p14:tracePt t="2775" x="6384925" y="554038"/>
          <p14:tracePt t="2785" x="6357938" y="554038"/>
          <p14:tracePt t="2796" x="6303963" y="561975"/>
          <p14:tracePt t="2810" x="6242050" y="561975"/>
          <p14:tracePt t="2827" x="6126163" y="561975"/>
          <p14:tracePt t="2844" x="6081713" y="561975"/>
          <p14:tracePt t="2860" x="6027738" y="561975"/>
          <p14:tracePt t="2877" x="6000750" y="561975"/>
          <p14:tracePt t="2910" x="5983288" y="581025"/>
          <p14:tracePt t="2927" x="5973763" y="679450"/>
          <p14:tracePt t="2944" x="5956300" y="776288"/>
          <p14:tracePt t="2960" x="5956300" y="1009650"/>
          <p14:tracePt t="2977" x="5956300" y="1187450"/>
          <p14:tracePt t="2994" x="5956300" y="1231900"/>
          <p14:tracePt t="3010" x="5956300" y="1276350"/>
          <p14:tracePt t="3027" x="5956300" y="1295400"/>
          <p14:tracePt t="3096" x="5946775" y="1295400"/>
          <p14:tracePt t="3106" x="5929313" y="1295400"/>
          <p14:tracePt t="3116" x="5902325" y="1295400"/>
          <p14:tracePt t="3127" x="5884863" y="1295400"/>
          <p14:tracePt t="3144" x="5857875" y="1295400"/>
          <p14:tracePt t="3160" x="5795963" y="1285875"/>
          <p14:tracePt t="3177" x="5724525" y="1268413"/>
          <p14:tracePt t="3194" x="5697538" y="1258888"/>
          <p14:tracePt t="3210" x="5661025" y="1241425"/>
          <p14:tracePt t="3227" x="5634038" y="1231900"/>
          <p14:tracePt t="3244" x="5626100" y="1231900"/>
          <p14:tracePt t="3260" x="5616575" y="1231900"/>
          <p14:tracePt t="3326" x="5608638" y="1231900"/>
          <p14:tracePt t="3336" x="5599113" y="1231900"/>
          <p14:tracePt t="3346" x="5581650" y="1250950"/>
          <p14:tracePt t="3360" x="5572125" y="1258888"/>
          <p14:tracePt t="3377" x="5527675" y="1303338"/>
          <p14:tracePt t="3394" x="5500688" y="1312863"/>
          <p14:tracePt t="3410" x="5465763" y="1347788"/>
          <p14:tracePt t="3427" x="5419725" y="1374775"/>
          <p14:tracePt t="3444" x="5402263" y="1384300"/>
          <p14:tracePt t="3460" x="5357813" y="1393825"/>
          <p14:tracePt t="3477" x="5330825" y="1393825"/>
          <p14:tracePt t="3510" x="5313363" y="1393825"/>
          <p14:tracePt t="3596" x="5322888" y="1393825"/>
          <p14:tracePt t="3606" x="5384800" y="1393825"/>
          <p14:tracePt t="3616" x="5473700" y="1393825"/>
          <p14:tracePt t="3627" x="5643563" y="1393825"/>
          <p14:tracePt t="3644" x="5840413" y="1393825"/>
          <p14:tracePt t="3660" x="6242050" y="1419225"/>
          <p14:tracePt t="3677" x="6554788" y="1455738"/>
          <p14:tracePt t="3694" x="6670675" y="1473200"/>
          <p14:tracePt t="3710" x="6884988" y="1500188"/>
          <p14:tracePt t="3727" x="7045325" y="1527175"/>
          <p14:tracePt t="3744" x="7108825" y="1544638"/>
          <p14:tracePt t="3760" x="7205663" y="1562100"/>
          <p14:tracePt t="3777" x="7259638" y="1581150"/>
          <p14:tracePt t="3794" x="7269163" y="1581150"/>
          <p14:tracePt t="3810" x="7277100" y="1581150"/>
          <p14:tracePt t="3827" x="7286625" y="1581150"/>
          <p14:tracePt t="4077" x="7277100" y="1598613"/>
          <p14:tracePt t="4087" x="7259638" y="1598613"/>
          <p14:tracePt t="4097" x="7232650" y="1625600"/>
          <p14:tracePt t="4110" x="7170738" y="1652588"/>
          <p14:tracePt t="4127" x="7018338" y="1687513"/>
          <p14:tracePt t="4144" x="6946900" y="1687513"/>
          <p14:tracePt t="4160" x="6777038" y="1687513"/>
          <p14:tracePt t="4177" x="6608763" y="1633538"/>
          <p14:tracePt t="4194" x="6527800" y="1589088"/>
          <p14:tracePt t="4210" x="6402388" y="1517650"/>
          <p14:tracePt t="4227" x="6340475" y="1465263"/>
          <p14:tracePt t="4244" x="6323013" y="1446213"/>
          <p14:tracePt t="4260" x="6303963" y="1438275"/>
          <p14:tracePt t="4277" x="6296025" y="1438275"/>
          <p14:tracePt t="4293" x="6286500" y="1438275"/>
          <p14:tracePt t="4437" x="6296025" y="1438275"/>
          <p14:tracePt t="4447" x="6340475" y="1438275"/>
          <p14:tracePt t="4457" x="6419850" y="1482725"/>
          <p14:tracePt t="4467" x="6510338" y="1536700"/>
          <p14:tracePt t="4477" x="6626225" y="1589088"/>
          <p14:tracePt t="4494" x="6751638" y="1643063"/>
          <p14:tracePt t="4510" x="6946900" y="1724025"/>
          <p14:tracePt t="4527" x="7099300" y="1776413"/>
          <p14:tracePt t="4543" x="7161213" y="1795463"/>
          <p14:tracePt t="4560" x="7259638" y="1822450"/>
          <p14:tracePt t="4577" x="7340600" y="1839913"/>
          <p14:tracePt t="4593" x="7367588" y="1847850"/>
          <p14:tracePt t="4610" x="7402513" y="1857375"/>
          <p14:tracePt t="4627" x="7429500" y="1866900"/>
          <p14:tracePt t="4644" x="7439025" y="1866900"/>
          <p14:tracePt t="4660" x="7446963" y="1874838"/>
          <p14:tracePt t="4677" x="7466013" y="1874838"/>
          <p14:tracePt t="4710" x="7473950" y="1874838"/>
          <p14:tracePt t="4947" x="7466013" y="1874838"/>
          <p14:tracePt t="4957" x="7419975" y="1857375"/>
          <p14:tracePt t="4967" x="7394575" y="1847850"/>
          <p14:tracePt t="4978" x="7340600" y="1822450"/>
          <p14:tracePt t="4993" x="7304088" y="1803400"/>
          <p14:tracePt t="5010" x="7232650" y="1768475"/>
          <p14:tracePt t="5027" x="7188200" y="1758950"/>
          <p14:tracePt t="5043" x="7161213" y="1751013"/>
          <p14:tracePt t="5060" x="7126288" y="1741488"/>
          <p14:tracePt t="5077" x="7108825" y="1731963"/>
          <p14:tracePt t="5110" x="7099300" y="1731963"/>
          <p14:tracePt t="5147" x="7089775" y="1731963"/>
          <p14:tracePt t="5217" x="7081838" y="1731963"/>
          <p14:tracePt t="5247" x="7072313" y="1731963"/>
          <p14:tracePt t="5498" x="7062788" y="1731963"/>
          <p14:tracePt t="5508" x="7054850" y="1731963"/>
          <p14:tracePt t="5518" x="7037388" y="1731963"/>
          <p14:tracePt t="5528" x="7018338" y="1741488"/>
          <p14:tracePt t="5543" x="6991350" y="1741488"/>
          <p14:tracePt t="5560" x="6938963" y="1751013"/>
          <p14:tracePt t="5577" x="6911975" y="1758950"/>
          <p14:tracePt t="5593" x="6858000" y="1768475"/>
          <p14:tracePt t="5610" x="6804025" y="1776413"/>
          <p14:tracePt t="5627" x="6786563" y="1776413"/>
          <p14:tracePt t="5643" x="6742113" y="1776413"/>
          <p14:tracePt t="5660" x="6715125" y="1785938"/>
          <p14:tracePt t="5677" x="6705600" y="1785938"/>
          <p14:tracePt t="5693" x="6688138" y="1785938"/>
          <p14:tracePt t="5729" x="6680200" y="1785938"/>
          <p14:tracePt t="5748" x="6670675" y="1785938"/>
          <p14:tracePt t="5760" x="6661150" y="1785938"/>
          <p14:tracePt t="5777" x="6653213" y="1785938"/>
          <p14:tracePt t="5793" x="6626225" y="1785938"/>
          <p14:tracePt t="5810" x="6599238" y="1785938"/>
          <p14:tracePt t="5827" x="6581775" y="1785938"/>
          <p14:tracePt t="5843" x="6572250" y="1785938"/>
          <p14:tracePt t="6048" x="6554788" y="1803400"/>
          <p14:tracePt t="6058" x="6537325" y="1812925"/>
          <p14:tracePt t="6068" x="6510338" y="1830388"/>
          <p14:tracePt t="6079" x="6483350" y="1839913"/>
          <p14:tracePt t="6093" x="6446838" y="1839913"/>
          <p14:tracePt t="6110" x="6357938" y="1839913"/>
          <p14:tracePt t="6127" x="6323013" y="1839913"/>
          <p14:tracePt t="6143" x="6269038" y="1839913"/>
          <p14:tracePt t="6160" x="6232525" y="1839913"/>
          <p14:tracePt t="6177" x="6215063" y="1839913"/>
          <p14:tracePt t="6193" x="6180138" y="1822450"/>
          <p14:tracePt t="6210" x="6153150" y="1822450"/>
          <p14:tracePt t="6227" x="6143625" y="1822450"/>
          <p14:tracePt t="6243" x="6126163" y="1812925"/>
          <p14:tracePt t="6260" x="6116638" y="1812925"/>
          <p14:tracePt t="6488" x="6108700" y="1812925"/>
          <p14:tracePt t="6498" x="6089650" y="1812925"/>
          <p14:tracePt t="6508" x="6062663" y="1812925"/>
          <p14:tracePt t="6518" x="6027738" y="1812925"/>
          <p14:tracePt t="6529" x="5973763" y="1812925"/>
          <p14:tracePt t="6543" x="5929313" y="1803400"/>
          <p14:tracePt t="6560" x="5822950" y="1776413"/>
          <p14:tracePt t="6577" x="5786438" y="1768475"/>
          <p14:tracePt t="6593" x="5724525" y="1751013"/>
          <p14:tracePt t="6610" x="5697538" y="1741488"/>
          <p14:tracePt t="6627" x="5688013" y="1731963"/>
          <p14:tracePt t="6643" x="5670550" y="1724025"/>
          <p14:tracePt t="6660" x="5661025" y="1724025"/>
          <p14:tracePt t="6677" x="5653088" y="1724025"/>
          <p14:tracePt t="6919" x="5643563" y="1724025"/>
          <p14:tracePt t="6939" x="5634038" y="1724025"/>
          <p14:tracePt t="6949" x="5616575" y="1731963"/>
          <p14:tracePt t="6959" x="5589588" y="1731963"/>
          <p14:tracePt t="6969" x="5572125" y="1731963"/>
          <p14:tracePt t="6979" x="5545138" y="1741488"/>
          <p14:tracePt t="6993" x="5518150" y="1741488"/>
          <p14:tracePt t="7010" x="5473700" y="1751013"/>
          <p14:tracePt t="7026" x="5456238" y="1751013"/>
          <p14:tracePt t="7043" x="5411788" y="1758950"/>
          <p14:tracePt t="7060" x="5384800" y="1768475"/>
          <p14:tracePt t="7076" x="5375275" y="1768475"/>
          <p14:tracePt t="7093" x="5357813" y="1768475"/>
          <p14:tracePt t="7110" x="5340350" y="1768475"/>
          <p14:tracePt t="7449" x="5330825" y="1776413"/>
          <p14:tracePt t="7459" x="5313363" y="1776413"/>
          <p14:tracePt t="7469" x="5286375" y="1776413"/>
          <p14:tracePt t="7479" x="5259388" y="1776413"/>
          <p14:tracePt t="7493" x="5232400" y="1776413"/>
          <p14:tracePt t="7510" x="5197475" y="1776413"/>
          <p14:tracePt t="7526" x="5180013" y="1776413"/>
          <p14:tracePt t="7543" x="5143500" y="1776413"/>
          <p14:tracePt t="7560" x="5116513" y="1776413"/>
          <p14:tracePt t="7576" x="5108575" y="1776413"/>
          <p14:tracePt t="7593" x="5089525" y="1776413"/>
          <p14:tracePt t="7610" x="5072063" y="1776413"/>
          <p14:tracePt t="7649" x="5062538" y="1776413"/>
          <p14:tracePt t="7669" x="5054600" y="1776413"/>
          <p14:tracePt t="7679" x="5045075" y="1776413"/>
          <p14:tracePt t="7693" x="5027613" y="1776413"/>
          <p14:tracePt t="7710" x="5018088" y="1776413"/>
          <p14:tracePt t="7726" x="5010150" y="1776413"/>
          <p14:tracePt t="7743" x="4991100" y="1776413"/>
          <p14:tracePt t="7779" x="4983163" y="1776413"/>
          <p14:tracePt t="8150" x="4973638" y="1785938"/>
          <p14:tracePt t="8159" x="4956175" y="1785938"/>
          <p14:tracePt t="8170" x="4929188" y="1785938"/>
          <p14:tracePt t="8179" x="4902200" y="1795463"/>
          <p14:tracePt t="8193" x="4875213" y="1795463"/>
          <p14:tracePt t="8210" x="4822825" y="1795463"/>
          <p14:tracePt t="8226" x="4786313" y="1803400"/>
          <p14:tracePt t="8243" x="4741863" y="1803400"/>
          <p14:tracePt t="8260" x="4714875" y="1812925"/>
          <p14:tracePt t="8276" x="4705350" y="1812925"/>
          <p14:tracePt t="8293" x="4687888" y="1812925"/>
          <p14:tracePt t="8310" x="4679950" y="1812925"/>
          <p14:tracePt t="8326" x="4670425" y="1812925"/>
          <p14:tracePt t="8343" x="4660900" y="1812925"/>
          <p14:tracePt t="8370" x="4652963" y="1812925"/>
          <p14:tracePt t="8420" x="4643438" y="1812925"/>
          <p14:tracePt t="8440" x="4625975" y="1812925"/>
          <p14:tracePt t="8450" x="4616450" y="1812925"/>
          <p14:tracePt t="8460" x="4608513" y="1812925"/>
          <p14:tracePt t="8470" x="4598988" y="1812925"/>
          <p14:tracePt t="8480" x="4581525" y="1812925"/>
          <p14:tracePt t="8493" x="4572000" y="1812925"/>
          <p14:tracePt t="8510" x="4562475" y="1812925"/>
          <p14:tracePt t="8527" x="4554538" y="1812925"/>
          <p14:tracePt t="8560" x="4545013" y="1812925"/>
          <p14:tracePt t="8680" x="4537075" y="1812925"/>
          <p14:tracePt t="8690" x="4527550" y="1812925"/>
          <p14:tracePt t="8710" x="4518025" y="1812925"/>
          <p14:tracePt t="8740" x="4510088" y="1812925"/>
          <p14:tracePt t="8780" x="4500563" y="1812925"/>
          <p14:tracePt t="8790" x="4491038" y="1812925"/>
          <p14:tracePt t="8800" x="4483100" y="1812925"/>
          <p14:tracePt t="8810" x="4465638" y="1812925"/>
          <p14:tracePt t="8826" x="4456113" y="1812925"/>
          <p14:tracePt t="8843" x="4429125" y="1812925"/>
          <p14:tracePt t="8860" x="4402138" y="1812925"/>
          <p14:tracePt t="8876" x="4384675" y="1812925"/>
          <p14:tracePt t="8893" x="4348163" y="1812925"/>
          <p14:tracePt t="8910" x="4340225" y="1812925"/>
          <p14:tracePt t="8926" x="4322763" y="1812925"/>
          <p14:tracePt t="8943" x="4313238" y="1812925"/>
          <p14:tracePt t="8976" x="4303713" y="1812925"/>
          <p14:tracePt t="9290" x="4313238" y="1812925"/>
          <p14:tracePt t="9300" x="4367213" y="1812925"/>
          <p14:tracePt t="9311" x="4465638" y="1812925"/>
          <p14:tracePt t="9320" x="4625975" y="1812925"/>
          <p14:tracePt t="9330" x="4822825" y="1812925"/>
          <p14:tracePt t="9343" x="5099050" y="1795463"/>
          <p14:tracePt t="9360" x="5616575" y="1768475"/>
          <p14:tracePt t="9376" x="5840413" y="1751013"/>
          <p14:tracePt t="9393" x="6224588" y="1731963"/>
          <p14:tracePt t="9410" x="6500813" y="1704975"/>
          <p14:tracePt t="9426" x="6626225" y="1704975"/>
          <p14:tracePt t="9443" x="6813550" y="1704975"/>
          <p14:tracePt t="9460" x="6956425" y="1704975"/>
          <p14:tracePt t="9476" x="7018338" y="1704975"/>
          <p14:tracePt t="9493" x="7143750" y="1731963"/>
          <p14:tracePt t="9510" x="7251700" y="1758950"/>
          <p14:tracePt t="9526" x="7304088" y="1776413"/>
          <p14:tracePt t="9543" x="7394575" y="1803400"/>
          <p14:tracePt t="9560" x="7446963" y="1822450"/>
          <p14:tracePt t="9576" x="7466013" y="1822450"/>
          <p14:tracePt t="9593" x="7473950" y="1830388"/>
          <p14:tracePt t="9820" x="7483475" y="1830388"/>
          <p14:tracePt t="9831" x="7491413" y="1830388"/>
          <p14:tracePt t="9841" x="7500938" y="1839913"/>
          <p14:tracePt t="9850" x="7518400" y="1857375"/>
          <p14:tracePt t="9861" x="7527925" y="1857375"/>
          <p14:tracePt t="9876" x="7545388" y="1874838"/>
          <p14:tracePt t="9893" x="7554913" y="1884363"/>
          <p14:tracePt t="9911" x="7554913" y="1893888"/>
          <p14:tracePt t="9926" x="7562850" y="1901825"/>
          <p14:tracePt t="9943" x="7562850" y="1911350"/>
          <p14:tracePt t="9961" x="7562850" y="1919288"/>
          <p14:tracePt t="9976" x="7545388" y="1928813"/>
          <p14:tracePt t="9993" x="7510463" y="1955800"/>
          <p14:tracePt t="10009" x="7483475" y="1955800"/>
          <p14:tracePt t="10026" x="7412038" y="1982788"/>
          <p14:tracePt t="10043" x="7358063" y="1982788"/>
          <p14:tracePt t="10059" x="7331075" y="1990725"/>
          <p14:tracePt t="10076" x="7286625" y="1990725"/>
          <p14:tracePt t="10093" x="7251700" y="1990725"/>
          <p14:tracePt t="10109" x="7224713" y="1990725"/>
          <p14:tracePt t="10126" x="7188200" y="1973263"/>
          <p14:tracePt t="10143" x="7161213" y="1973263"/>
          <p14:tracePt t="10176" x="7153275" y="1965325"/>
          <p14:tracePt t="10193" x="7143750" y="1965325"/>
          <p14:tracePt t="10511" x="7134225" y="1965325"/>
          <p14:tracePt t="10521" x="7126288" y="1965325"/>
          <p14:tracePt t="10531" x="7099300" y="1965325"/>
          <p14:tracePt t="10543" x="7072313" y="1965325"/>
          <p14:tracePt t="10559" x="7045325" y="1965325"/>
          <p14:tracePt t="10576" x="6965950" y="1965325"/>
          <p14:tracePt t="10593" x="6902450" y="1955800"/>
          <p14:tracePt t="10610" x="6875463" y="1955800"/>
          <p14:tracePt t="10626" x="6840538" y="1946275"/>
          <p14:tracePt t="10643" x="6804025" y="1946275"/>
          <p14:tracePt t="10659" x="6796088" y="1946275"/>
          <p14:tracePt t="10676" x="6769100" y="1938338"/>
          <p14:tracePt t="10693" x="6751638" y="1938338"/>
          <p14:tracePt t="10726" x="6742113" y="1938338"/>
          <p14:tracePt t="10771" x="6732588" y="1938338"/>
          <p14:tracePt t="10791" x="6715125" y="1938338"/>
          <p14:tracePt t="10812" x="6705600" y="1938338"/>
          <p14:tracePt t="10821" x="6697663" y="1938338"/>
          <p14:tracePt t="10831" x="6688138" y="1938338"/>
          <p14:tracePt t="10843" x="6680200" y="1938338"/>
          <p14:tracePt t="10871" x="6670675" y="1938338"/>
          <p14:tracePt t="11472" x="6653213" y="1938338"/>
          <p14:tracePt t="11492" x="6643688" y="1938338"/>
          <p14:tracePt t="11502" x="6616700" y="1938338"/>
          <p14:tracePt t="11512" x="6608763" y="1938338"/>
          <p14:tracePt t="11526" x="6599238" y="1938338"/>
          <p14:tracePt t="11543" x="6572250" y="1938338"/>
          <p14:tracePt t="11559" x="6562725" y="1938338"/>
          <p14:tracePt t="11576" x="6554788" y="1938338"/>
          <p14:tracePt t="11593" x="6545263" y="1938338"/>
          <p14:tracePt t="11972" x="6537325" y="1938338"/>
          <p14:tracePt t="11982" x="6527800" y="1938338"/>
          <p14:tracePt t="11992" x="6518275" y="1938338"/>
          <p14:tracePt t="12002" x="6500813" y="1938338"/>
          <p14:tracePt t="12012" x="6483350" y="1938338"/>
          <p14:tracePt t="12026" x="6456363" y="1938338"/>
          <p14:tracePt t="12043" x="6402388" y="1938338"/>
          <p14:tracePt t="12059" x="6384925" y="1938338"/>
          <p14:tracePt t="12076" x="6340475" y="1938338"/>
          <p14:tracePt t="12093" x="6313488" y="1938338"/>
          <p14:tracePt t="12109" x="6296025" y="1938338"/>
          <p14:tracePt t="12126" x="6286500" y="1938338"/>
          <p14:tracePt t="12172" x="6276975" y="1938338"/>
          <p14:tracePt t="12862" x="6269038" y="1938338"/>
          <p14:tracePt t="12873" x="6259513" y="1938338"/>
          <p14:tracePt t="12883" x="6232525" y="1938338"/>
          <p14:tracePt t="12893" x="6205538" y="1938338"/>
          <p14:tracePt t="12909" x="6170613" y="1938338"/>
          <p14:tracePt t="12926" x="6108700" y="1938338"/>
          <p14:tracePt t="12942" x="6045200" y="1938338"/>
          <p14:tracePt t="12959" x="6010275" y="1938338"/>
          <p14:tracePt t="12976" x="5956300" y="1938338"/>
          <p14:tracePt t="12992" x="5902325" y="1938338"/>
          <p14:tracePt t="13009" x="5875338" y="1938338"/>
          <p14:tracePt t="13026" x="5848350" y="1938338"/>
          <p14:tracePt t="13042" x="5822950" y="1938338"/>
          <p14:tracePt t="13059" x="5813425" y="1938338"/>
          <p14:tracePt t="13076" x="5795963" y="1938338"/>
          <p14:tracePt t="13093" x="5776913" y="1938338"/>
          <p14:tracePt t="13109" x="5768975" y="1938338"/>
          <p14:tracePt t="13126" x="5751513" y="1938338"/>
          <p14:tracePt t="13142" x="5732463" y="1938338"/>
          <p14:tracePt t="13159" x="5724525" y="1938338"/>
          <p14:tracePt t="13176" x="5705475" y="1938338"/>
          <p14:tracePt t="13193" x="5697538" y="1938338"/>
          <p14:tracePt t="13533" x="5688013" y="1938338"/>
          <p14:tracePt t="14283" x="5670550" y="1938338"/>
          <p14:tracePt t="14294" x="5661025" y="1938338"/>
          <p14:tracePt t="14303" x="5653088" y="1938338"/>
          <p14:tracePt t="14314" x="5643563" y="1938338"/>
          <p14:tracePt t="14325" x="5616575" y="1938338"/>
          <p14:tracePt t="14342" x="5608638" y="1938338"/>
          <p14:tracePt t="14359" x="5572125" y="1938338"/>
          <p14:tracePt t="14376" x="5527675" y="1938338"/>
          <p14:tracePt t="14392" x="5510213" y="1938338"/>
          <p14:tracePt t="14409" x="5456238" y="1938338"/>
          <p14:tracePt t="14426" x="5429250" y="1938338"/>
          <p14:tracePt t="14442" x="5419725" y="1938338"/>
          <p14:tracePt t="14459" x="5402263" y="1938338"/>
          <p14:tracePt t="14476" x="5384800" y="1938338"/>
          <p14:tracePt t="14492" x="5375275" y="1938338"/>
          <p14:tracePt t="14509" x="5348288" y="1938338"/>
          <p14:tracePt t="14526" x="5340350" y="1938338"/>
          <p14:tracePt t="14542" x="5322888" y="1938338"/>
          <p14:tracePt t="14559" x="5313363" y="1938338"/>
          <p14:tracePt t="14576" x="5295900" y="1938338"/>
          <p14:tracePt t="14592" x="5286375" y="1938338"/>
          <p14:tracePt t="14609" x="5268913" y="1938338"/>
          <p14:tracePt t="14626" x="5259388" y="1938338"/>
          <p14:tracePt t="14642" x="5241925" y="1938338"/>
          <p14:tracePt t="14659" x="5232400" y="1938338"/>
          <p14:tracePt t="14676" x="5214938" y="1938338"/>
          <p14:tracePt t="14692" x="5205413" y="1938338"/>
          <p14:tracePt t="14709" x="5197475" y="1928813"/>
          <p14:tracePt t="14725" x="5180013" y="1928813"/>
          <p14:tracePt t="14742" x="5170488" y="1928813"/>
          <p14:tracePt t="14784" x="5160963" y="1928813"/>
          <p14:tracePt t="15224" x="5153025" y="1928813"/>
          <p14:tracePt t="15234" x="5143500" y="1928813"/>
          <p14:tracePt t="15245" x="5116513" y="1928813"/>
          <p14:tracePt t="15259" x="5089525" y="1928813"/>
          <p14:tracePt t="15275" x="5027613" y="1928813"/>
          <p14:tracePt t="15292" x="5000625" y="1928813"/>
          <p14:tracePt t="15309" x="4938713" y="1928813"/>
          <p14:tracePt t="15325" x="4875213" y="1928813"/>
          <p14:tracePt t="15342" x="4848225" y="1919288"/>
          <p14:tracePt t="15359" x="4786313" y="1901825"/>
          <p14:tracePt t="15375" x="4741863" y="1884363"/>
          <p14:tracePt t="15392" x="4724400" y="1874838"/>
          <p14:tracePt t="15409" x="4697413" y="1866900"/>
          <p14:tracePt t="15425" x="4679950" y="1857375"/>
          <p14:tracePt t="15442" x="4660900" y="1857375"/>
          <p14:tracePt t="15459" x="4643438" y="1857375"/>
          <p14:tracePt t="15476" x="4633913" y="1857375"/>
          <p14:tracePt t="15492" x="4625975" y="1857375"/>
          <p14:tracePt t="15509" x="4608513" y="1857375"/>
          <p14:tracePt t="15525" x="4589463" y="1857375"/>
          <p14:tracePt t="15542" x="4572000" y="1857375"/>
          <p14:tracePt t="15559" x="4545013" y="1857375"/>
          <p14:tracePt t="15575" x="4527550" y="1857375"/>
          <p14:tracePt t="15592" x="4510088" y="1857375"/>
          <p14:tracePt t="15609" x="4483100" y="1857375"/>
          <p14:tracePt t="15625" x="4456113" y="1866900"/>
          <p14:tracePt t="15642" x="4446588" y="1866900"/>
          <p14:tracePt t="15659" x="4419600" y="1874838"/>
          <p14:tracePt t="15675" x="4402138" y="1874838"/>
          <p14:tracePt t="15692" x="4394200" y="1874838"/>
          <p14:tracePt t="15709" x="4384675" y="1874838"/>
          <p14:tracePt t="15725" x="4375150" y="1874838"/>
          <p14:tracePt t="15759" x="4375150" y="1884363"/>
          <p14:tracePt t="15825" x="4375150" y="1893888"/>
          <p14:tracePt t="15834" x="4375150" y="1901825"/>
          <p14:tracePt t="15845" x="4402138" y="1911350"/>
          <p14:tracePt t="15859" x="4446588" y="1928813"/>
          <p14:tracePt t="15875" x="4572000" y="1965325"/>
          <p14:tracePt t="15892" x="4643438" y="1973263"/>
          <p14:tracePt t="15909" x="4751388" y="1973263"/>
          <p14:tracePt t="15926" x="4875213" y="1946275"/>
          <p14:tracePt t="15942" x="4929188" y="1928813"/>
          <p14:tracePt t="15959" x="5054600" y="1884363"/>
          <p14:tracePt t="15975" x="5180013" y="1839913"/>
          <p14:tracePt t="15992" x="5232400" y="1812925"/>
          <p14:tracePt t="16009" x="5348288" y="1776413"/>
          <p14:tracePt t="16025" x="5446713" y="1751013"/>
          <p14:tracePt t="16042" x="5491163" y="1731963"/>
          <p14:tracePt t="16059" x="5581650" y="1714500"/>
          <p14:tracePt t="16075" x="5661025" y="1697038"/>
          <p14:tracePt t="16092" x="5688013" y="1697038"/>
          <p14:tracePt t="16109" x="5741988" y="1697038"/>
          <p14:tracePt t="16125" x="5776913" y="1704975"/>
          <p14:tracePt t="16142" x="5795963" y="1704975"/>
          <p14:tracePt t="16159" x="5830888" y="1724025"/>
          <p14:tracePt t="16175" x="5875338" y="1751013"/>
          <p14:tracePt t="16192" x="5894388" y="1768475"/>
          <p14:tracePt t="16209" x="5946775" y="1795463"/>
          <p14:tracePt t="16225" x="5983288" y="1822450"/>
          <p14:tracePt t="16242" x="5991225" y="1830388"/>
          <p14:tracePt t="16259" x="6010275" y="1847850"/>
          <p14:tracePt t="16275" x="6018213" y="1857375"/>
          <p14:tracePt t="16309" x="6027738" y="1866900"/>
          <p14:tracePt t="16565" x="6045200" y="1866900"/>
          <p14:tracePt t="16575" x="6062663" y="1866900"/>
          <p14:tracePt t="16585" x="6089650" y="1874838"/>
          <p14:tracePt t="16595" x="6134100" y="1884363"/>
          <p14:tracePt t="16609" x="6180138" y="1893888"/>
          <p14:tracePt t="16625" x="6251575" y="1911350"/>
          <p14:tracePt t="16642" x="6286500" y="1911350"/>
          <p14:tracePt t="16659" x="6323013" y="1919288"/>
          <p14:tracePt t="16675" x="6348413" y="1938338"/>
          <p14:tracePt t="16692" x="6357938" y="1938338"/>
          <p14:tracePt t="16709" x="6375400" y="1946275"/>
          <p14:tracePt t="16725" x="6394450" y="1955800"/>
          <p14:tracePt t="16742" x="6402388" y="1955800"/>
          <p14:tracePt t="16759" x="6429375" y="1965325"/>
          <p14:tracePt t="16775" x="6438900" y="1982788"/>
          <p14:tracePt t="16792" x="6456363" y="1990725"/>
          <p14:tracePt t="16809" x="6483350" y="2000250"/>
          <p14:tracePt t="16825" x="6500813" y="2017713"/>
          <p14:tracePt t="16842" x="6518275" y="2017713"/>
          <p14:tracePt t="16859" x="6537325" y="2036763"/>
          <p14:tracePt t="16875" x="6545263" y="2036763"/>
          <p14:tracePt t="16892" x="6554788" y="2044700"/>
          <p14:tracePt t="16909" x="6562725" y="2044700"/>
          <p14:tracePt t="16925" x="6572250" y="2054225"/>
          <p14:tracePt t="16942" x="6581775" y="2054225"/>
          <p14:tracePt t="16959" x="6589713" y="2062163"/>
          <p14:tracePt t="16975" x="6599238" y="2071688"/>
          <p14:tracePt t="16992" x="6608763" y="2071688"/>
          <p14:tracePt t="17009" x="6608763" y="2081213"/>
          <p14:tracePt t="17025" x="6616700" y="2098675"/>
          <p14:tracePt t="17059" x="6626225" y="2108200"/>
          <p14:tracePt t="17075" x="6626225" y="2116138"/>
          <p14:tracePt t="17109" x="6626225" y="2133600"/>
          <p14:tracePt t="17125" x="6626225" y="2143125"/>
          <p14:tracePt t="17142" x="6599238" y="2152650"/>
          <p14:tracePt t="17159" x="6554788" y="2160588"/>
          <p14:tracePt t="17175" x="6500813" y="2160588"/>
          <p14:tracePt t="17192" x="6473825" y="2160588"/>
          <p14:tracePt t="17209" x="6419850" y="2160588"/>
          <p14:tracePt t="17225" x="6394450" y="2152650"/>
          <p14:tracePt t="17242" x="6375400" y="2143125"/>
          <p14:tracePt t="17259" x="6357938" y="2133600"/>
          <p14:tracePt t="17275" x="6357938" y="2125663"/>
          <p14:tracePt t="17535" x="6348413" y="2125663"/>
          <p14:tracePt t="17565" x="6340475" y="2125663"/>
          <p14:tracePt t="17575" x="6323013" y="2125663"/>
          <p14:tracePt t="17585" x="6313488" y="2125663"/>
          <p14:tracePt t="17595" x="6303963" y="2125663"/>
          <p14:tracePt t="17608" x="6286500" y="2125663"/>
          <p14:tracePt t="17625" x="6259513" y="2125663"/>
          <p14:tracePt t="17642" x="6242050" y="2125663"/>
          <p14:tracePt t="17659" x="6224588" y="2125663"/>
          <p14:tracePt t="17675" x="6205538" y="2125663"/>
          <p14:tracePt t="17715" x="6197600" y="2125663"/>
          <p14:tracePt t="17836" x="6180138" y="2125663"/>
          <p14:tracePt t="17856" x="6170613" y="2125663"/>
          <p14:tracePt t="17866" x="6153150" y="2125663"/>
          <p14:tracePt t="17885" x="6134100" y="2125663"/>
          <p14:tracePt t="17896" x="6126163" y="2125663"/>
          <p14:tracePt t="17905" x="6116638" y="2125663"/>
          <p14:tracePt t="17916" x="6108700" y="2125663"/>
          <p14:tracePt t="17926" x="6099175" y="2125663"/>
          <p14:tracePt t="17946" x="6089650" y="2125663"/>
          <p14:tracePt t="17958" x="6081713" y="2125663"/>
          <p14:tracePt t="17986" x="6072188" y="2125663"/>
          <p14:tracePt t="22048" x="6081713" y="2125663"/>
          <p14:tracePt t="22058" x="6099175" y="2143125"/>
          <p14:tracePt t="22068" x="6134100" y="2187575"/>
          <p14:tracePt t="22078" x="6180138" y="2241550"/>
          <p14:tracePt t="22091" x="6232525" y="2295525"/>
          <p14:tracePt t="22108" x="6313488" y="2401888"/>
          <p14:tracePt t="22125" x="6340475" y="2438400"/>
          <p14:tracePt t="22141" x="6367463" y="2473325"/>
          <p14:tracePt t="22158" x="6384925" y="2482850"/>
          <p14:tracePt t="22428" x="6402388" y="2490788"/>
          <p14:tracePt t="22438" x="6402388" y="2500313"/>
          <p14:tracePt t="22448" x="6419850" y="2509838"/>
          <p14:tracePt t="22458" x="6429375" y="2527300"/>
          <p14:tracePt t="22475" x="6446838" y="2527300"/>
          <p14:tracePt t="22491" x="6465888" y="2544763"/>
          <p14:tracePt t="22818" x="6483350" y="2554288"/>
          <p14:tracePt t="22829" x="6491288" y="2571750"/>
          <p14:tracePt t="22838" x="6518275" y="2608263"/>
          <p14:tracePt t="22848" x="6545263" y="2633663"/>
          <p14:tracePt t="22859" x="6581775" y="2679700"/>
          <p14:tracePt t="22875" x="6626225" y="2714625"/>
          <p14:tracePt t="22891" x="6680200" y="2768600"/>
          <p14:tracePt t="22908" x="6715125" y="2795588"/>
          <p14:tracePt t="22925" x="6732588" y="2795588"/>
          <p14:tracePt t="22941" x="6751638" y="2813050"/>
          <p14:tracePt t="22958" x="6759575" y="2822575"/>
          <p14:tracePt t="22991" x="6769100" y="2830513"/>
          <p14:tracePt t="23008" x="6777038" y="2840038"/>
          <p14:tracePt t="23025" x="6786563" y="2840038"/>
          <p14:tracePt t="23041" x="6796088" y="2847975"/>
          <p14:tracePt t="23074" x="6796088" y="2857500"/>
          <p14:tracePt t="23091" x="6804025" y="2857500"/>
          <p14:tracePt t="44403" x="6804025" y="2911475"/>
          <p14:tracePt t="44413" x="6786563" y="2946400"/>
          <p14:tracePt t="44423" x="6769100" y="2982913"/>
          <p14:tracePt t="44438" x="6759575" y="3000375"/>
          <p14:tracePt t="44455" x="6732588" y="3036888"/>
          <p14:tracePt t="44472" x="6715125" y="3044825"/>
          <p14:tracePt t="44489" x="6680200" y="3071813"/>
          <p14:tracePt t="44505" x="6653213" y="3089275"/>
          <p14:tracePt t="44522" x="6643688" y="3108325"/>
          <p14:tracePt t="44538" x="6616700" y="3160713"/>
          <p14:tracePt t="44555" x="6589713" y="3295650"/>
          <p14:tracePt t="44572" x="6589713" y="3367088"/>
          <p14:tracePt t="44588" x="6589713" y="3500438"/>
          <p14:tracePt t="44605" x="6589713" y="3652838"/>
          <p14:tracePt t="44622" x="6599238" y="3732213"/>
          <p14:tracePt t="44639" x="6626225" y="3840163"/>
          <p14:tracePt t="44655" x="6634163" y="3911600"/>
          <p14:tracePt t="44672" x="6643688" y="3938588"/>
          <p14:tracePt t="44688" x="6653213" y="3973513"/>
          <p14:tracePt t="44705" x="6661150" y="4017963"/>
          <p14:tracePt t="44722" x="6670675" y="4027488"/>
          <p14:tracePt t="44738" x="6680200" y="4054475"/>
          <p14:tracePt t="44755" x="6688138" y="4054475"/>
          <p14:tracePt t="44993" x="6688138" y="4062413"/>
          <p14:tracePt t="45003" x="6688138" y="4089400"/>
          <p14:tracePt t="45013" x="6688138" y="4143375"/>
          <p14:tracePt t="45024" x="6680200" y="4241800"/>
          <p14:tracePt t="45039" x="6670675" y="4357688"/>
          <p14:tracePt t="45055" x="6634163" y="4562475"/>
          <p14:tracePt t="45072" x="6626225" y="4643438"/>
          <p14:tracePt t="45088" x="6626225" y="4751388"/>
          <p14:tracePt t="45105" x="6616700" y="4813300"/>
          <p14:tracePt t="45122" x="6616700" y="4822825"/>
          <p14:tracePt t="45138" x="6616700" y="4830763"/>
          <p14:tracePt t="45234" x="6616700" y="4840288"/>
          <p14:tracePt t="45254" x="6616700" y="4848225"/>
          <p14:tracePt t="45264" x="6616700" y="4857750"/>
          <p14:tracePt t="45275" x="6626225" y="4875213"/>
          <p14:tracePt t="45294" x="6634163" y="4884738"/>
          <p14:tracePt t="45305" x="6634163" y="4894263"/>
          <p14:tracePt t="45334" x="6643688" y="4902200"/>
          <p14:tracePt t="45384" x="6643688" y="4911725"/>
          <p14:tracePt t="45554" x="6653213" y="4911725"/>
          <p14:tracePt t="45634" x="6661150" y="4911725"/>
          <p14:tracePt t="45674" x="6670675" y="4911725"/>
          <p14:tracePt t="45714" x="6680200" y="4911725"/>
          <p14:tracePt t="45774" x="6688138" y="4911725"/>
          <p14:tracePt t="45824" x="6697663" y="4911725"/>
          <p14:tracePt t="45834" x="6705600" y="4911725"/>
          <p14:tracePt t="45844" x="6724650" y="4911725"/>
          <p14:tracePt t="45855" x="6732588" y="4911725"/>
          <p14:tracePt t="45872" x="6759575" y="4911725"/>
          <p14:tracePt t="45888" x="6813550" y="4911725"/>
          <p14:tracePt t="45905" x="6858000" y="4894263"/>
          <p14:tracePt t="45922" x="6875463" y="4894263"/>
          <p14:tracePt t="45938" x="6911975" y="4867275"/>
          <p14:tracePt t="45955" x="6929438" y="4857750"/>
          <p14:tracePt t="45972" x="6938963" y="4857750"/>
          <p14:tracePt t="46124" x="6938963" y="4848225"/>
          <p14:tracePt t="46134" x="6946900" y="4840288"/>
          <p14:tracePt t="46145" x="6946900" y="4830763"/>
          <p14:tracePt t="46155" x="6956425" y="4822825"/>
          <p14:tracePt t="46172" x="6956425" y="4813300"/>
          <p14:tracePt t="46188" x="6973888" y="4795838"/>
          <p14:tracePt t="46205" x="6983413" y="4786313"/>
          <p14:tracePt t="46222" x="6991350" y="4786313"/>
          <p14:tracePt t="46238" x="6991350" y="4776788"/>
          <p14:tracePt t="46325" x="6991350" y="4759325"/>
          <p14:tracePt t="46335" x="6991350" y="4732338"/>
          <p14:tracePt t="46345" x="6991350" y="4687888"/>
          <p14:tracePt t="46355" x="6983413" y="4633913"/>
          <p14:tracePt t="46372" x="6956425" y="4581525"/>
          <p14:tracePt t="46388" x="6919913" y="4500563"/>
          <p14:tracePt t="46405" x="6884988" y="4429125"/>
          <p14:tracePt t="46422" x="6867525" y="4402138"/>
          <p14:tracePt t="46438" x="6813550" y="4348163"/>
          <p14:tracePt t="46455" x="6715125" y="4286250"/>
          <p14:tracePt t="46472" x="6653213" y="4259263"/>
          <p14:tracePt t="46488" x="6518275" y="4214813"/>
          <p14:tracePt t="46505" x="6384925" y="4205288"/>
          <p14:tracePt t="46522" x="6313488" y="4205288"/>
          <p14:tracePt t="46538" x="6188075" y="4214813"/>
          <p14:tracePt t="46555" x="6099175" y="4259263"/>
          <p14:tracePt t="46572" x="6054725" y="4286250"/>
          <p14:tracePt t="46588" x="5965825" y="4348163"/>
          <p14:tracePt t="46605" x="5902325" y="4438650"/>
          <p14:tracePt t="46622" x="5857875" y="4500563"/>
          <p14:tracePt t="46638" x="5786438" y="4679950"/>
          <p14:tracePt t="46655" x="5751513" y="4857750"/>
          <p14:tracePt t="46672" x="5751513" y="4938713"/>
          <p14:tracePt t="46688" x="5751513" y="5072063"/>
          <p14:tracePt t="46705" x="5795963" y="5197475"/>
          <p14:tracePt t="46721" x="5840413" y="5259388"/>
          <p14:tracePt t="46738" x="5983288" y="5384800"/>
          <p14:tracePt t="46755" x="6251575" y="5510213"/>
          <p14:tracePt t="46772" x="6411913" y="5537200"/>
          <p14:tracePt t="46788" x="6653213" y="5545138"/>
          <p14:tracePt t="46805" x="6858000" y="5473700"/>
          <p14:tracePt t="46822" x="6946900" y="5429250"/>
          <p14:tracePt t="46838" x="7072313" y="5322888"/>
          <p14:tracePt t="46855" x="7143750" y="5214938"/>
          <p14:tracePt t="46871" x="7170738" y="5133975"/>
          <p14:tracePt t="46888" x="7188200" y="4929188"/>
          <p14:tracePt t="46905" x="7134225" y="4724400"/>
          <p14:tracePt t="46921" x="7089775" y="4633913"/>
          <p14:tracePt t="46938" x="6956425" y="4491038"/>
          <p14:tracePt t="46955" x="6769100" y="4375150"/>
          <p14:tracePt t="46971" x="6670675" y="4348163"/>
          <p14:tracePt t="46988" x="6491288" y="4340225"/>
          <p14:tracePt t="47005" x="6330950" y="4375150"/>
          <p14:tracePt t="47022" x="6259513" y="4429125"/>
          <p14:tracePt t="47038" x="6153150" y="4545013"/>
          <p14:tracePt t="47055" x="6062663" y="4768850"/>
          <p14:tracePt t="47071" x="6037263" y="4884738"/>
          <p14:tracePt t="47088" x="6027738" y="5062538"/>
          <p14:tracePt t="47105" x="6072188" y="5241925"/>
          <p14:tracePt t="47122" x="6108700" y="5303838"/>
          <p14:tracePt t="47138" x="6188075" y="5402263"/>
          <p14:tracePt t="47155" x="6340475" y="5465763"/>
          <p14:tracePt t="47171" x="6419850" y="5465763"/>
          <p14:tracePt t="47188" x="6572250" y="5394325"/>
          <p14:tracePt t="47205" x="6705600" y="5232400"/>
          <p14:tracePt t="47221" x="6777038" y="5089525"/>
          <p14:tracePt t="47238" x="6848475" y="4670425"/>
          <p14:tracePt t="47255" x="6848475" y="4537075"/>
          <p14:tracePt t="47272" x="6796088" y="4357688"/>
          <p14:tracePt t="47288" x="6715125" y="4251325"/>
          <p14:tracePt t="47305" x="6589713" y="4170363"/>
          <p14:tracePt t="47321" x="6527800" y="4160838"/>
          <p14:tracePt t="47338" x="6394450" y="4170363"/>
          <p14:tracePt t="47355" x="6340475" y="4197350"/>
          <p14:tracePt t="47371" x="6259513" y="4259263"/>
          <p14:tracePt t="47388" x="6215063" y="4322763"/>
          <p14:tracePt t="47405" x="6188075" y="4375150"/>
          <p14:tracePt t="47421" x="6161088" y="4500563"/>
          <p14:tracePt t="47438" x="6161088" y="4616450"/>
          <p14:tracePt t="47455" x="6170613" y="4670425"/>
          <p14:tracePt t="47471" x="6215063" y="4751388"/>
          <p14:tracePt t="47488" x="6286500" y="4813300"/>
          <p14:tracePt t="47505" x="6411913" y="4857750"/>
          <p14:tracePt t="47521" x="6473825" y="4867275"/>
          <p14:tracePt t="47538" x="6581775" y="4867275"/>
          <p14:tracePt t="47555" x="6634163" y="4867275"/>
          <p14:tracePt t="47571" x="6742113" y="4813300"/>
          <p14:tracePt t="47588" x="6823075" y="4732338"/>
          <p14:tracePt t="47605" x="6894513" y="4616450"/>
          <p14:tracePt t="47621" x="6919913" y="4537075"/>
          <p14:tracePt t="47638" x="6946900" y="4394200"/>
          <p14:tracePt t="47655" x="6946900" y="4303713"/>
          <p14:tracePt t="47672" x="6946900" y="4276725"/>
          <p14:tracePt t="47688" x="6938963" y="4259263"/>
          <p14:tracePt t="47705" x="6884988" y="4241800"/>
          <p14:tracePt t="47721" x="6840538" y="4241800"/>
          <p14:tracePt t="47738" x="6724650" y="4303713"/>
          <p14:tracePt t="47755" x="6581775" y="4510088"/>
          <p14:tracePt t="47771" x="6500813" y="4687888"/>
          <p14:tracePt t="47788" x="6419850" y="4973638"/>
          <p14:tracePt t="47805" x="6411913" y="5187950"/>
          <p14:tracePt t="47821" x="6411913" y="5259388"/>
          <p14:tracePt t="47838" x="6456363" y="5375275"/>
          <p14:tracePt t="47855" x="6537325" y="5429250"/>
          <p14:tracePt t="47871" x="6599238" y="5446713"/>
          <p14:tracePt t="47888" x="6724650" y="5438775"/>
          <p14:tracePt t="47905" x="6823075" y="5367338"/>
          <p14:tracePt t="47921" x="6875463" y="5276850"/>
          <p14:tracePt t="47938" x="6929438" y="4973638"/>
          <p14:tracePt t="47955" x="6929438" y="4776788"/>
          <p14:tracePt t="47971" x="6848475" y="4527550"/>
          <p14:tracePt t="47988" x="6751638" y="4394200"/>
          <p14:tracePt t="48005" x="6670675" y="4348163"/>
          <p14:tracePt t="48007" x="6572250" y="4313238"/>
          <p14:tracePt t="48021" x="6500813" y="4303713"/>
          <p14:tracePt t="48038" x="6348413" y="4322763"/>
          <p14:tracePt t="48055" x="6286500" y="4375150"/>
          <p14:tracePt t="48071" x="6170613" y="4554538"/>
          <p14:tracePt t="48088" x="6089650" y="4759325"/>
          <p14:tracePt t="48105" x="6072188" y="4929188"/>
          <p14:tracePt t="48121" x="6072188" y="4991100"/>
          <p14:tracePt t="48138" x="6072188" y="5089525"/>
          <p14:tracePt t="48155" x="6089650" y="5116513"/>
          <p14:tracePt t="48171" x="6134100" y="5170488"/>
          <p14:tracePt t="48188" x="6251575" y="5197475"/>
          <p14:tracePt t="48205" x="6323013" y="5197475"/>
          <p14:tracePt t="48221" x="6456363" y="5133975"/>
          <p14:tracePt t="48238" x="6562725" y="5018088"/>
          <p14:tracePt t="48255" x="6616700" y="4919663"/>
          <p14:tracePt t="48271" x="6688138" y="4687888"/>
          <p14:tracePt t="48288" x="6705600" y="4483100"/>
          <p14:tracePt t="48305" x="6705600" y="4411663"/>
          <p14:tracePt t="48321" x="6705600" y="4322763"/>
          <p14:tracePt t="48338" x="6680200" y="4286250"/>
          <p14:tracePt t="48355" x="6661150" y="4259263"/>
          <p14:tracePt t="48371" x="6634163" y="4232275"/>
          <p14:tracePt t="48388" x="6581775" y="4232275"/>
          <p14:tracePt t="48405" x="6554788" y="4232275"/>
          <p14:tracePt t="48421" x="6527800" y="4232275"/>
          <p14:tracePt t="48438" x="6518275" y="4232275"/>
          <p14:tracePt t="48455" x="6510338" y="4232275"/>
          <p14:tracePt t="48796" x="6500813" y="4251325"/>
          <p14:tracePt t="48807" x="6491288" y="4303713"/>
          <p14:tracePt t="48816" x="6473825" y="4375150"/>
          <p14:tracePt t="48826" x="6456363" y="4473575"/>
          <p14:tracePt t="48838" x="6446838" y="4581525"/>
          <p14:tracePt t="48855" x="6429375" y="4714875"/>
          <p14:tracePt t="48871" x="6419850" y="4973638"/>
          <p14:tracePt t="48888" x="6402388" y="5126038"/>
          <p14:tracePt t="48905" x="6402388" y="5160963"/>
          <p14:tracePt t="48921" x="6402388" y="5187950"/>
          <p14:tracePt t="48938" x="6402388" y="5197475"/>
          <p14:tracePt t="48955" x="6411913" y="5205413"/>
          <p14:tracePt t="48971" x="6483350" y="5224463"/>
          <p14:tracePt t="48988" x="6572250" y="5232400"/>
          <p14:tracePt t="49005" x="6616700" y="5241925"/>
          <p14:tracePt t="49021" x="6688138" y="5241925"/>
          <p14:tracePt t="49038" x="6759575" y="5241925"/>
          <p14:tracePt t="49055" x="6786563" y="5241925"/>
          <p14:tracePt t="49071" x="6823075" y="5214938"/>
          <p14:tracePt t="49088" x="6875463" y="5099050"/>
          <p14:tracePt t="49105" x="6884988" y="4991100"/>
          <p14:tracePt t="49121" x="6884988" y="4751388"/>
          <p14:tracePt t="49138" x="6813550" y="4537075"/>
          <p14:tracePt t="49155" x="6769100" y="4465638"/>
          <p14:tracePt t="49171" x="6634163" y="4375150"/>
          <p14:tracePt t="49188" x="6465888" y="4348163"/>
          <p14:tracePt t="49205" x="6375400" y="4375150"/>
          <p14:tracePt t="49221" x="6242050" y="4491038"/>
          <p14:tracePt t="49238" x="6116638" y="4687888"/>
          <p14:tracePt t="49255" x="6045200" y="4848225"/>
          <p14:tracePt t="49271" x="5991225" y="5099050"/>
          <p14:tracePt t="49288" x="5991225" y="5241925"/>
          <p14:tracePt t="49305" x="5991225" y="5276850"/>
          <p14:tracePt t="49321" x="6027738" y="5340350"/>
          <p14:tracePt t="49338" x="6180138" y="5375275"/>
          <p14:tracePt t="49355" x="6269038" y="5375275"/>
          <p14:tracePt t="49371" x="6429375" y="5330825"/>
          <p14:tracePt t="49388" x="6527800" y="5232400"/>
          <p14:tracePt t="49405" x="6581775" y="5153025"/>
          <p14:tracePt t="49421" x="6616700" y="4919663"/>
          <p14:tracePt t="49438" x="6608763" y="4741863"/>
          <p14:tracePt t="49455" x="6581775" y="4679950"/>
          <p14:tracePt t="49471" x="6500813" y="4598988"/>
          <p14:tracePt t="49488" x="6357938" y="4562475"/>
          <p14:tracePt t="49504" x="6286500" y="4562475"/>
          <p14:tracePt t="49521" x="6143625" y="4616450"/>
          <p14:tracePt t="49538" x="6054725" y="4697413"/>
          <p14:tracePt t="49555" x="6018213" y="4751388"/>
          <p14:tracePt t="49571" x="5983288" y="4813300"/>
          <p14:tracePt t="49588" x="5973763" y="4840288"/>
          <p14:tracePt t="49621" x="5983288" y="4840288"/>
          <p14:tracePt t="49638" x="6108700" y="4768850"/>
          <p14:tracePt t="49655" x="6232525" y="4660900"/>
          <p14:tracePt t="49671" x="6500813" y="4367213"/>
          <p14:tracePt t="49688" x="6626225" y="4205288"/>
          <p14:tracePt t="49705" x="6653213" y="4160838"/>
          <p14:tracePt t="49721" x="6680200" y="4133850"/>
          <p14:tracePt t="49767" x="6670675" y="4179888"/>
          <p14:tracePt t="49777" x="6616700" y="4259263"/>
          <p14:tracePt t="49788" x="6510338" y="4419600"/>
          <p14:tracePt t="49805" x="6375400" y="4589463"/>
          <p14:tracePt t="49821" x="6108700" y="4884738"/>
          <p14:tracePt t="49838" x="5884863" y="5062538"/>
          <p14:tracePt t="49855" x="5795963" y="5108575"/>
          <p14:tracePt t="49871" x="5670550" y="5153025"/>
          <p14:tracePt t="49888" x="5616575" y="5160963"/>
          <p14:tracePt t="49905" x="5608638" y="5160963"/>
          <p14:tracePt t="49921" x="5599113" y="5160963"/>
          <p14:tracePt t="49967" x="5608638" y="5153025"/>
          <p14:tracePt t="49977" x="5626100" y="5116513"/>
          <p14:tracePt t="49988" x="5680075" y="5089525"/>
          <p14:tracePt t="50005" x="5732463" y="5054600"/>
          <p14:tracePt t="50021" x="5840413" y="5018088"/>
          <p14:tracePt t="50038" x="5884863" y="5000625"/>
          <p14:tracePt t="50054" x="5902325" y="5000625"/>
          <p14:tracePt t="50071" x="5911850" y="5000625"/>
          <p14:tracePt t="50088" x="5919788" y="5000625"/>
          <p14:tracePt t="50147" x="5902325" y="5000625"/>
          <p14:tracePt t="50157" x="5875338" y="5000625"/>
          <p14:tracePt t="50167" x="5848350" y="5010150"/>
          <p14:tracePt t="50177" x="5830888" y="5010150"/>
          <p14:tracePt t="50188" x="5813425" y="5018088"/>
          <p14:tracePt t="50205" x="5803900" y="5018088"/>
          <p14:tracePt t="50221" x="5795963" y="5027613"/>
          <p14:tracePt t="50267" x="5813425" y="5027613"/>
          <p14:tracePt t="50277" x="5875338" y="5027613"/>
          <p14:tracePt t="50288" x="5973763" y="5027613"/>
          <p14:tracePt t="50304" x="6089650" y="5027613"/>
          <p14:tracePt t="50321" x="6330950" y="5000625"/>
          <p14:tracePt t="50338" x="6518275" y="4965700"/>
          <p14:tracePt t="50354" x="6599238" y="4938713"/>
          <p14:tracePt t="50371" x="6680200" y="4902200"/>
          <p14:tracePt t="50388" x="6715125" y="4875213"/>
          <p14:tracePt t="50404" x="6724650" y="4875213"/>
          <p14:tracePt t="50421" x="6732588" y="4867275"/>
          <p14:tracePt t="50438" x="6732588" y="4848225"/>
          <p14:tracePt t="50471" x="6724650" y="4848225"/>
          <p14:tracePt t="50488" x="6589713" y="4840288"/>
          <p14:tracePt t="50504" x="6456363" y="4840288"/>
          <p14:tracePt t="50521" x="6099175" y="4894263"/>
          <p14:tracePt t="50538" x="5840413" y="4946650"/>
          <p14:tracePt t="50554" x="5759450" y="4965700"/>
          <p14:tracePt t="50571" x="5705475" y="4983163"/>
          <p14:tracePt t="50588" x="5697538" y="4991100"/>
          <p14:tracePt t="50628" x="5732463" y="4983163"/>
          <p14:tracePt t="50638" x="5813425" y="4956175"/>
          <p14:tracePt t="50654" x="5956300" y="4911725"/>
          <p14:tracePt t="50671" x="6161088" y="4857750"/>
          <p14:tracePt t="50688" x="6286500" y="4822825"/>
          <p14:tracePt t="50704" x="6313488" y="4813300"/>
          <p14:tracePt t="50721" x="6340475" y="4803775"/>
          <p14:tracePt t="50808" x="6323013" y="4803775"/>
          <p14:tracePt t="50818" x="6303963" y="4795838"/>
          <p14:tracePt t="50838" x="6296025" y="4795838"/>
          <p14:tracePt t="50918" x="6303963" y="4813300"/>
          <p14:tracePt t="50928" x="6340475" y="4830763"/>
          <p14:tracePt t="50938" x="6367463" y="4857750"/>
          <p14:tracePt t="50948" x="6402388" y="4875213"/>
          <p14:tracePt t="50958" x="6419850" y="4894263"/>
          <p14:tracePt t="50971" x="6438900" y="4902200"/>
          <p14:tracePt t="50988" x="6446838" y="4919663"/>
          <p14:tracePt t="51005" x="6456363" y="4919663"/>
          <p14:tracePt t="51308" x="6456363" y="4911725"/>
          <p14:tracePt t="51318" x="6456363" y="4875213"/>
          <p14:tracePt t="51328" x="6456363" y="4813300"/>
          <p14:tracePt t="51338" x="6429375" y="4732338"/>
          <p14:tracePt t="51354" x="6384925" y="4660900"/>
          <p14:tracePt t="51371" x="6242050" y="4500563"/>
          <p14:tracePt t="51388" x="5938838" y="4340225"/>
          <p14:tracePt t="51404" x="5795963" y="4295775"/>
          <p14:tracePt t="51421" x="5537200" y="4259263"/>
          <p14:tracePt t="51438" x="5438775" y="4259263"/>
          <p14:tracePt t="51454" x="5330825" y="4259263"/>
          <p14:tracePt t="51471" x="5295900" y="4259263"/>
          <p14:tracePt t="51488" x="5286375" y="4259263"/>
          <p14:tracePt t="51504" x="5286375" y="4268788"/>
          <p14:tracePt t="51628" x="5286375" y="4276725"/>
          <p14:tracePt t="51658" x="5286375" y="4295775"/>
          <p14:tracePt t="51678" x="5295900" y="4303713"/>
          <p14:tracePt t="51688" x="5313363" y="4322763"/>
          <p14:tracePt t="51698" x="5348288" y="4348163"/>
          <p14:tracePt t="51708" x="5402263" y="4367213"/>
          <p14:tracePt t="51721" x="5473700" y="4402138"/>
          <p14:tracePt t="51738" x="5643563" y="4429125"/>
          <p14:tracePt t="51754" x="5732463" y="4438650"/>
          <p14:tracePt t="51771" x="5884863" y="4438650"/>
          <p14:tracePt t="51788" x="6027738" y="4438650"/>
          <p14:tracePt t="51804" x="6089650" y="4419600"/>
          <p14:tracePt t="51821" x="6170613" y="4394200"/>
          <p14:tracePt t="51838" x="6215063" y="4375150"/>
          <p14:tracePt t="51854" x="6224588" y="4367213"/>
          <p14:tracePt t="51871" x="6232525" y="4367213"/>
          <p14:tracePt t="51938" x="6215063" y="4357688"/>
          <p14:tracePt t="51948" x="6153150" y="4330700"/>
          <p14:tracePt t="51958" x="6027738" y="4303713"/>
          <p14:tracePt t="51971" x="5840413" y="4268788"/>
          <p14:tracePt t="51988" x="5322888" y="4241800"/>
          <p14:tracePt t="52004" x="5081588" y="4241800"/>
          <p14:tracePt t="52021" x="4732338" y="4241800"/>
          <p14:tracePt t="52038" x="4537075" y="4241800"/>
          <p14:tracePt t="52054" x="4465638" y="4251325"/>
          <p14:tracePt t="52071" x="4411663" y="4268788"/>
          <p14:tracePt t="52088" x="4394200" y="4276725"/>
          <p14:tracePt t="52159" x="4402138" y="4286250"/>
          <p14:tracePt t="52168" x="4419600" y="4295775"/>
          <p14:tracePt t="52178" x="4446588" y="4322763"/>
          <p14:tracePt t="52189" x="4491038" y="4357688"/>
          <p14:tracePt t="52204" x="4545013" y="4411663"/>
          <p14:tracePt t="52221" x="4687888" y="4518025"/>
          <p14:tracePt t="52238" x="4822825" y="4608513"/>
          <p14:tracePt t="52254" x="4875213" y="4643438"/>
          <p14:tracePt t="52271" x="4983163" y="4697413"/>
          <p14:tracePt t="52288" x="5072063" y="4714875"/>
          <p14:tracePt t="52304" x="5099050" y="4724400"/>
          <p14:tracePt t="52321" x="5153025" y="4724400"/>
          <p14:tracePt t="52338" x="5180013" y="4724400"/>
          <p14:tracePt t="52354" x="5187950" y="4724400"/>
          <p14:tracePt t="52371" x="5197475" y="4724400"/>
          <p14:tracePt t="52387" x="5205413" y="4724400"/>
          <p14:tracePt t="52404" x="5214938" y="4714875"/>
          <p14:tracePt t="52421" x="5241925" y="4697413"/>
          <p14:tracePt t="52437" x="5251450" y="4687888"/>
          <p14:tracePt t="52454" x="5286375" y="4652963"/>
          <p14:tracePt t="52471" x="5313363" y="4625975"/>
          <p14:tracePt t="52488" x="5357813" y="4598988"/>
          <p14:tracePt t="52504" x="5375275" y="4581525"/>
          <p14:tracePt t="52521" x="5411788" y="4554538"/>
          <p14:tracePt t="52537" x="5429250" y="4545013"/>
          <p14:tracePt t="52554" x="5456238" y="4518025"/>
          <p14:tracePt t="52571" x="5473700" y="4518025"/>
          <p14:tracePt t="52587" x="5483225" y="4510088"/>
          <p14:tracePt t="52729" x="5491163" y="4510088"/>
          <p14:tracePt t="52740" x="5500688" y="4527550"/>
          <p14:tracePt t="52749" x="5510213" y="4537075"/>
          <p14:tracePt t="52759" x="5518150" y="4545013"/>
          <p14:tracePt t="52771" x="5527675" y="4554538"/>
          <p14:tracePt t="52787" x="5537200" y="4562475"/>
          <p14:tracePt t="52804" x="5545138" y="4572000"/>
          <p14:tracePt t="54039" x="5545138" y="4562475"/>
          <p14:tracePt t="54050" x="5545138" y="4518025"/>
          <p14:tracePt t="54060" x="5554663" y="4438650"/>
          <p14:tracePt t="54071" x="5554663" y="4330700"/>
          <p14:tracePt t="54087" x="5554663" y="4214813"/>
          <p14:tracePt t="54104" x="5554663" y="3946525"/>
          <p14:tracePt t="54121" x="5510213" y="3652838"/>
          <p14:tracePt t="54137" x="5473700" y="3536950"/>
          <p14:tracePt t="54154" x="5438775" y="3348038"/>
          <p14:tracePt t="54171" x="5402263" y="3179763"/>
          <p14:tracePt t="54187" x="5394325" y="3133725"/>
          <p14:tracePt t="54204" x="5375275" y="3081338"/>
          <p14:tracePt t="54221" x="5375275" y="3071813"/>
          <p14:tracePt t="54237" x="5375275" y="3062288"/>
          <p14:tracePt t="54271" x="5375275" y="3036888"/>
          <p14:tracePt t="54287" x="5375275" y="2982913"/>
          <p14:tracePt t="54304" x="5375275" y="2786063"/>
          <p14:tracePt t="54321" x="5384800" y="2598738"/>
          <p14:tracePt t="54337" x="5402263" y="2536825"/>
          <p14:tracePt t="54354" x="5411788" y="2473325"/>
          <p14:tracePt t="54371" x="5419725" y="2455863"/>
          <p14:tracePt t="54404" x="5429250" y="2446338"/>
          <p14:tracePt t="54430" x="5438775" y="2438400"/>
          <p14:tracePt t="54440" x="5446713" y="2438400"/>
          <p14:tracePt t="54454" x="5465763" y="2438400"/>
          <p14:tracePt t="54471" x="5518150" y="2438400"/>
          <p14:tracePt t="54487" x="5554663" y="2438400"/>
          <p14:tracePt t="54504" x="5643563" y="2438400"/>
          <p14:tracePt t="54521" x="5732463" y="2446338"/>
          <p14:tracePt t="54537" x="5768975" y="2455863"/>
          <p14:tracePt t="54540" x="5795963" y="2465388"/>
          <p14:tracePt t="54554" x="5822950" y="2473325"/>
          <p14:tracePt t="54571" x="5840413" y="2482850"/>
          <p14:tracePt t="54587" x="5848350" y="2482850"/>
          <p14:tracePt t="54720" x="5848350" y="2490788"/>
          <p14:tracePt t="54730" x="5848350" y="2527300"/>
          <p14:tracePt t="54740" x="5830888" y="2562225"/>
          <p14:tracePt t="54754" x="5803900" y="2608263"/>
          <p14:tracePt t="54770" x="5768975" y="2679700"/>
          <p14:tracePt t="54787" x="5751513" y="2697163"/>
          <p14:tracePt t="54804" x="5670550" y="2741613"/>
          <p14:tracePt t="54820" x="5572125" y="2768600"/>
          <p14:tracePt t="54837" x="5518150" y="2768600"/>
          <p14:tracePt t="54854" x="5411788" y="2759075"/>
          <p14:tracePt t="54870" x="5322888" y="2714625"/>
          <p14:tracePt t="54887" x="5286375" y="2697163"/>
          <p14:tracePt t="54904" x="5232400" y="2652713"/>
          <p14:tracePt t="54920" x="5205413" y="2616200"/>
          <p14:tracePt t="54937" x="5205413" y="2608263"/>
          <p14:tracePt t="54954" x="5197475" y="2598738"/>
          <p14:tracePt t="54970" x="5197475" y="2589213"/>
          <p14:tracePt t="55080" x="5205413" y="2608263"/>
          <p14:tracePt t="55090" x="5232400" y="2625725"/>
          <p14:tracePt t="55100" x="5268913" y="2679700"/>
          <p14:tracePt t="55111" x="5303838" y="2741613"/>
          <p14:tracePt t="55120" x="5340350" y="2795588"/>
          <p14:tracePt t="55137" x="5384800" y="2857500"/>
          <p14:tracePt t="55154" x="5429250" y="2938463"/>
          <p14:tracePt t="55170" x="5456238" y="2982913"/>
          <p14:tracePt t="55204" x="5465763" y="2990850"/>
          <p14:tracePt t="55240" x="5465763" y="3000375"/>
          <p14:tracePt t="55590" x="5473700" y="3009900"/>
          <p14:tracePt t="55601" x="5491163" y="3044825"/>
          <p14:tracePt t="55611" x="5518150" y="3125788"/>
          <p14:tracePt t="55620" x="5581650" y="3241675"/>
          <p14:tracePt t="55637" x="5643563" y="3375025"/>
          <p14:tracePt t="55654" x="5795963" y="3714750"/>
          <p14:tracePt t="55670" x="5919788" y="3965575"/>
          <p14:tracePt t="55687" x="5956300" y="4071938"/>
          <p14:tracePt t="55704" x="6045200" y="4251325"/>
          <p14:tracePt t="55720" x="6143625" y="4429125"/>
          <p14:tracePt t="55737" x="6188075" y="4545013"/>
          <p14:tracePt t="55754" x="6296025" y="4732338"/>
          <p14:tracePt t="55770" x="6357938" y="4848225"/>
          <p14:tracePt t="55787" x="6375400" y="4894263"/>
          <p14:tracePt t="55804" x="6411913" y="4929188"/>
          <p14:tracePt t="55820" x="6456363" y="4965700"/>
          <p14:tracePt t="55837" x="6483350" y="4973638"/>
          <p14:tracePt t="55854" x="6510338" y="4983163"/>
          <p14:tracePt t="55870" x="6527800" y="4991100"/>
          <p14:tracePt t="55887" x="6537325" y="4991100"/>
        </p14:tracePtLst>
      </p14:laserTraceLst>
    </p:ext>
  </p:extLs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007" t="29911" r="37175" b="11746"/>
          <a:stretch/>
        </p:blipFill>
        <p:spPr>
          <a:xfrm>
            <a:off x="3834063" y="465221"/>
            <a:ext cx="4507832" cy="620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5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32"/>
    </mc:Choice>
    <mc:Fallback xmlns="">
      <p:transition advTm="160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34" x="6527800" y="4973638"/>
          <p14:tracePt t="1845" x="6500813" y="4919663"/>
          <p14:tracePt t="1855" x="6456363" y="4803775"/>
          <p14:tracePt t="1866" x="6411913" y="4616450"/>
          <p14:tracePt t="1883" x="6394450" y="4340225"/>
          <p14:tracePt t="1899" x="6394450" y="3759200"/>
          <p14:tracePt t="1916" x="6473825" y="3268663"/>
          <p14:tracePt t="1933" x="6518275" y="3098800"/>
          <p14:tracePt t="1949" x="6581775" y="2901950"/>
          <p14:tracePt t="1966" x="6626225" y="2813050"/>
          <p14:tracePt t="1983" x="6634163" y="2795588"/>
          <p14:tracePt t="1999" x="6688138" y="2768600"/>
          <p14:tracePt t="2016" x="6759575" y="2759075"/>
          <p14:tracePt t="2033" x="6796088" y="2759075"/>
          <p14:tracePt t="2049" x="6902450" y="2803525"/>
          <p14:tracePt t="2066" x="7000875" y="2901950"/>
          <p14:tracePt t="2083" x="7054850" y="2965450"/>
          <p14:tracePt t="2099" x="7170738" y="3089275"/>
          <p14:tracePt t="2116" x="7277100" y="3197225"/>
          <p14:tracePt t="2133" x="7323138" y="3232150"/>
          <p14:tracePt t="2149" x="7375525" y="3268663"/>
          <p14:tracePt t="2166" x="7394575" y="3268663"/>
          <p14:tracePt t="2183" x="7394575" y="3276600"/>
          <p14:tracePt t="2199" x="7402513" y="3276600"/>
          <p14:tracePt t="2425" x="7412038" y="3276600"/>
          <p14:tracePt t="2435" x="7412038" y="3286125"/>
          <p14:tracePt t="2475" x="7412038" y="3295650"/>
          <p14:tracePt t="2495" x="7412038" y="3303588"/>
          <p14:tracePt t="2505" x="7394575" y="3313113"/>
          <p14:tracePt t="2515" x="7367588" y="3330575"/>
          <p14:tracePt t="2525" x="7313613" y="3340100"/>
          <p14:tracePt t="2535" x="7251700" y="3357563"/>
          <p14:tracePt t="2549" x="7197725" y="3357563"/>
          <p14:tracePt t="2566" x="7027863" y="3348038"/>
          <p14:tracePt t="2582" x="6946900" y="3322638"/>
          <p14:tracePt t="2599" x="6823075" y="3286125"/>
          <p14:tracePt t="2616" x="6732588" y="3268663"/>
          <p14:tracePt t="2632" x="6705600" y="3259138"/>
          <p14:tracePt t="2649" x="6680200" y="3251200"/>
          <p14:tracePt t="2666" x="6670675" y="3251200"/>
          <p14:tracePt t="2725" x="6661150" y="3251200"/>
          <p14:tracePt t="2745" x="6653213" y="3251200"/>
          <p14:tracePt t="2755" x="6643688" y="3251200"/>
          <p14:tracePt t="2775" x="6634163" y="3251200"/>
          <p14:tracePt t="2785" x="6626225" y="3251200"/>
          <p14:tracePt t="2795" x="6616700" y="3251200"/>
          <p14:tracePt t="2805" x="6608763" y="3251200"/>
          <p14:tracePt t="2816" x="6599238" y="3251200"/>
          <p14:tracePt t="2832" x="6589713" y="3251200"/>
          <p14:tracePt t="2849" x="6554788" y="3251200"/>
          <p14:tracePt t="2866" x="6537325" y="3251200"/>
          <p14:tracePt t="2882" x="6518275" y="3251200"/>
          <p14:tracePt t="2899" x="6491288" y="3251200"/>
          <p14:tracePt t="2916" x="6456363" y="3251200"/>
          <p14:tracePt t="2932" x="6438900" y="3251200"/>
          <p14:tracePt t="2949" x="6429375" y="3251200"/>
          <p14:tracePt t="2966" x="6394450" y="3251200"/>
          <p14:tracePt t="2982" x="6375400" y="3251200"/>
          <p14:tracePt t="2999" x="6348413" y="3251200"/>
          <p14:tracePt t="3016" x="6323013" y="3251200"/>
          <p14:tracePt t="3032" x="6303963" y="3251200"/>
          <p14:tracePt t="3049" x="6259513" y="3251200"/>
          <p14:tracePt t="3066" x="6224588" y="3251200"/>
          <p14:tracePt t="3082" x="6197600" y="3251200"/>
          <p14:tracePt t="3099" x="6153150" y="3251200"/>
          <p14:tracePt t="3116" x="6116638" y="3251200"/>
          <p14:tracePt t="3132" x="6108700" y="3251200"/>
          <p14:tracePt t="3149" x="6099175" y="3251200"/>
          <p14:tracePt t="3166" x="6089650" y="3251200"/>
          <p14:tracePt t="3199" x="6089650" y="3259138"/>
          <p14:tracePt t="3216" x="6072188" y="3259138"/>
          <p14:tracePt t="3232" x="6062663" y="3259138"/>
          <p14:tracePt t="3249" x="6054725" y="3259138"/>
          <p14:tracePt t="3266" x="6045200" y="3268663"/>
          <p14:tracePt t="3282" x="6037263" y="3268663"/>
          <p14:tracePt t="3299" x="6027738" y="3276600"/>
          <p14:tracePt t="3316" x="6010275" y="3286125"/>
          <p14:tracePt t="3332" x="6000750" y="3286125"/>
          <p14:tracePt t="3349" x="5983288" y="3286125"/>
          <p14:tracePt t="3366" x="5973763" y="3286125"/>
          <p14:tracePt t="3406" x="5965825" y="3286125"/>
          <p14:tracePt t="3496" x="5965825" y="3295650"/>
          <p14:tracePt t="3516" x="5991225" y="3303588"/>
          <p14:tracePt t="3526" x="6062663" y="3340100"/>
          <p14:tracePt t="3536" x="6143625" y="3384550"/>
          <p14:tracePt t="3549" x="6259513" y="3429000"/>
          <p14:tracePt t="3566" x="6473825" y="3517900"/>
          <p14:tracePt t="3582" x="6589713" y="3562350"/>
          <p14:tracePt t="3599" x="6742113" y="3598863"/>
          <p14:tracePt t="3616" x="6813550" y="3625850"/>
          <p14:tracePt t="3632" x="6840538" y="3625850"/>
          <p14:tracePt t="3649" x="6848475" y="3625850"/>
          <p14:tracePt t="4186" x="6840538" y="3625850"/>
          <p14:tracePt t="4196" x="6813550" y="3625850"/>
          <p14:tracePt t="4206" x="6769100" y="3608388"/>
          <p14:tracePt t="4217" x="6724650" y="3581400"/>
          <p14:tracePt t="4232" x="6661150" y="3544888"/>
          <p14:tracePt t="4249" x="6510338" y="3465513"/>
          <p14:tracePt t="4266" x="6367463" y="3402013"/>
          <p14:tracePt t="4282" x="6323013" y="3375025"/>
          <p14:tracePt t="4299" x="6242050" y="3357563"/>
          <p14:tracePt t="4316" x="6188075" y="3357563"/>
          <p14:tracePt t="4332" x="6170613" y="3357563"/>
          <p14:tracePt t="4349" x="6153150" y="3357563"/>
          <p14:tracePt t="4366" x="6143625" y="3357563"/>
          <p14:tracePt t="4406" x="6134100" y="3357563"/>
          <p14:tracePt t="4436" x="6116638" y="3357563"/>
          <p14:tracePt t="4456" x="6108700" y="3357563"/>
          <p14:tracePt t="4476" x="6089650" y="3357563"/>
          <p14:tracePt t="4486" x="6072188" y="3357563"/>
          <p14:tracePt t="4496" x="6062663" y="3367088"/>
          <p14:tracePt t="4506" x="6045200" y="3375025"/>
          <p14:tracePt t="4517" x="6018213" y="3384550"/>
          <p14:tracePt t="4532" x="6010275" y="3384550"/>
          <p14:tracePt t="4549" x="5991225" y="3384550"/>
          <p14:tracePt t="4566" x="5973763" y="3384550"/>
          <p14:tracePt t="4582" x="5956300" y="3384550"/>
          <p14:tracePt t="4817" x="5946775" y="3384550"/>
          <p14:tracePt t="4827" x="5919788" y="3394075"/>
          <p14:tracePt t="4836" x="5884863" y="3402013"/>
          <p14:tracePt t="4849" x="5848350" y="3411538"/>
          <p14:tracePt t="4865" x="5795963" y="3419475"/>
          <p14:tracePt t="4882" x="5715000" y="3419475"/>
          <p14:tracePt t="4899" x="5626100" y="3419475"/>
          <p14:tracePt t="4916" x="5581650" y="3419475"/>
          <p14:tracePt t="4932" x="5518150" y="3419475"/>
          <p14:tracePt t="4949" x="5465763" y="3419475"/>
          <p14:tracePt t="4966" x="5446713" y="3419475"/>
          <p14:tracePt t="4982" x="5402263" y="3419475"/>
          <p14:tracePt t="4999" x="5384800" y="3411538"/>
          <p14:tracePt t="5015" x="5375275" y="3411538"/>
          <p14:tracePt t="5032" x="5367338" y="3411538"/>
          <p14:tracePt t="5057" x="5357813" y="3411538"/>
          <p14:tracePt t="5357" x="5367338" y="3411538"/>
          <p14:tracePt t="5368" x="5375275" y="3429000"/>
          <p14:tracePt t="5377" x="5402263" y="3465513"/>
          <p14:tracePt t="5387" x="5429250" y="3500438"/>
          <p14:tracePt t="5399" x="5465763" y="3544888"/>
          <p14:tracePt t="5416" x="5491163" y="3581400"/>
          <p14:tracePt t="5432" x="5537200" y="3625850"/>
          <p14:tracePt t="5449" x="5545138" y="3643313"/>
          <p14:tracePt t="5482" x="5554663" y="3652838"/>
        </p14:tracePtLst>
      </p14:laserTraceLst>
    </p:ext>
  </p:extLs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59" t="31584" r="37423" b="9264"/>
          <a:stretch/>
        </p:blipFill>
        <p:spPr>
          <a:xfrm>
            <a:off x="3384886" y="268963"/>
            <a:ext cx="4491790" cy="6461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18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442"/>
    </mc:Choice>
    <mc:Fallback xmlns="">
      <p:transition advTm="21442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98" t="24174" r="37490" b="17214"/>
          <a:stretch/>
        </p:blipFill>
        <p:spPr>
          <a:xfrm>
            <a:off x="3384884" y="367397"/>
            <a:ext cx="4571999" cy="649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532"/>
    </mc:Choice>
    <mc:Fallback xmlns="">
      <p:transition advTm="355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38" x="5491163" y="3687763"/>
          <p14:tracePt t="6548" x="5402263" y="3732213"/>
          <p14:tracePt t="6558" x="5340350" y="3751263"/>
          <p14:tracePt t="6570" x="5303838" y="3759200"/>
          <p14:tracePt t="6587" x="5286375" y="3759200"/>
          <p14:tracePt t="6603" x="5268913" y="3759200"/>
          <p14:tracePt t="6819" x="5259388" y="3759200"/>
          <p14:tracePt t="6828" x="5259388" y="3768725"/>
          <p14:tracePt t="6838" x="5251450" y="3776663"/>
          <p14:tracePt t="6853" x="5224463" y="3795713"/>
          <p14:tracePt t="6870" x="5153025" y="3857625"/>
          <p14:tracePt t="6887" x="5099050" y="3894138"/>
          <p14:tracePt t="6903" x="4965700" y="3973513"/>
          <p14:tracePt t="6920" x="4840288" y="4054475"/>
          <p14:tracePt t="6937" x="4759325" y="4089400"/>
          <p14:tracePt t="6953" x="4660900" y="4133850"/>
          <p14:tracePt t="6970" x="4608513" y="4152900"/>
          <p14:tracePt t="7198" x="4598988" y="4152900"/>
          <p14:tracePt t="7208" x="4589463" y="4152900"/>
          <p14:tracePt t="7218" x="4581525" y="4152900"/>
          <p14:tracePt t="7228" x="4562475" y="4160838"/>
          <p14:tracePt t="7239" x="4537075" y="4160838"/>
          <p14:tracePt t="7253" x="4491038" y="4170363"/>
          <p14:tracePt t="7270" x="4411663" y="4179888"/>
          <p14:tracePt t="7287" x="4375150" y="4179888"/>
          <p14:tracePt t="7303" x="4295775" y="4179888"/>
          <p14:tracePt t="7320" x="4251325" y="4179888"/>
          <p14:tracePt t="7337" x="4241800" y="4170363"/>
          <p14:tracePt t="7353" x="4224338" y="4160838"/>
          <p14:tracePt t="7370" x="4214813" y="4160838"/>
          <p14:tracePt t="7509" x="4214813" y="4170363"/>
          <p14:tracePt t="7518" x="4214813" y="4187825"/>
          <p14:tracePt t="7528" x="4214813" y="4205288"/>
          <p14:tracePt t="7539" x="4214813" y="4224338"/>
          <p14:tracePt t="7553" x="4224338" y="4241800"/>
          <p14:tracePt t="7570" x="4232275" y="4295775"/>
          <p14:tracePt t="7586" x="4232275" y="4322763"/>
          <p14:tracePt t="7603" x="4241800" y="4375150"/>
          <p14:tracePt t="7620" x="4251325" y="4438650"/>
          <p14:tracePt t="7637" x="4251325" y="4456113"/>
          <p14:tracePt t="7653" x="4259263" y="4473575"/>
          <p14:tracePt t="7670" x="4259263" y="4483100"/>
          <p14:tracePt t="7899" x="4276725" y="4483100"/>
          <p14:tracePt t="7909" x="4330700" y="4500563"/>
          <p14:tracePt t="7919" x="4446588" y="4518025"/>
          <p14:tracePt t="7929" x="4616450" y="4572000"/>
          <p14:tracePt t="7939" x="4875213" y="4625975"/>
          <p14:tracePt t="7953" x="5143500" y="4697413"/>
          <p14:tracePt t="7970" x="5616575" y="4857750"/>
          <p14:tracePt t="7986" x="5768975" y="4919663"/>
          <p14:tracePt t="8003" x="5956300" y="4973638"/>
          <p14:tracePt t="8020" x="6018213" y="5000625"/>
          <p14:tracePt t="8036" x="6027738" y="5000625"/>
          <p14:tracePt t="8053" x="6037263" y="5000625"/>
          <p14:tracePt t="8119" x="6037263" y="4965700"/>
          <p14:tracePt t="8129" x="6037263" y="4884738"/>
          <p14:tracePt t="8139" x="6037263" y="4751388"/>
          <p14:tracePt t="8153" x="6037263" y="4608513"/>
          <p14:tracePt t="8170" x="6037263" y="4357688"/>
          <p14:tracePt t="8186" x="6054725" y="4276725"/>
          <p14:tracePt t="8203" x="6089650" y="4160838"/>
          <p14:tracePt t="8220" x="6126163" y="4108450"/>
          <p14:tracePt t="8236" x="6143625" y="4098925"/>
          <p14:tracePt t="8253" x="6215063" y="4089400"/>
          <p14:tracePt t="8270" x="6303963" y="4143375"/>
          <p14:tracePt t="8286" x="6367463" y="4251325"/>
          <p14:tracePt t="8303" x="6491288" y="4687888"/>
          <p14:tracePt t="8320" x="6500813" y="5160963"/>
          <p14:tracePt t="8336" x="6500813" y="5357813"/>
          <p14:tracePt t="8353" x="6456363" y="5599113"/>
          <p14:tracePt t="8370" x="6394450" y="5724525"/>
          <p14:tracePt t="8386" x="6367463" y="5768975"/>
          <p14:tracePt t="8403" x="6303963" y="5822950"/>
          <p14:tracePt t="8420" x="6259513" y="5848350"/>
          <p14:tracePt t="8436" x="6251575" y="5848350"/>
          <p14:tracePt t="8453" x="6232525" y="5857875"/>
          <p14:tracePt t="8580" x="6232525" y="5894388"/>
          <p14:tracePt t="8590" x="6224588" y="5946775"/>
          <p14:tracePt t="8599" x="6224588" y="6000750"/>
          <p14:tracePt t="8610" x="6215063" y="6062663"/>
          <p14:tracePt t="8620" x="6215063" y="6108700"/>
          <p14:tracePt t="8636" x="6215063" y="6143625"/>
          <p14:tracePt t="8653" x="6205538" y="6180138"/>
          <p14:tracePt t="8670" x="6205538" y="6188075"/>
          <p14:tracePt t="8686" x="6205538" y="6197600"/>
          <p14:tracePt t="8730" x="6205538" y="6188075"/>
          <p14:tracePt t="8740" x="6205538" y="6126163"/>
          <p14:tracePt t="8753" x="6205538" y="5946775"/>
          <p14:tracePt t="8770" x="6242050" y="5000625"/>
          <p14:tracePt t="8786" x="6242050" y="4562475"/>
          <p14:tracePt t="8803" x="6242050" y="4054475"/>
          <p14:tracePt t="8820" x="6242050" y="3911600"/>
          <p14:tracePt t="8836" x="6242050" y="3894138"/>
          <p14:tracePt t="8853" x="6242050" y="3884613"/>
          <p14:tracePt t="8870" x="6242050" y="3911600"/>
          <p14:tracePt t="8886" x="6215063" y="4152900"/>
          <p14:tracePt t="8903" x="6153150" y="5018088"/>
          <p14:tracePt t="8920" x="6116638" y="5795963"/>
          <p14:tracePt t="8936" x="6108700" y="6018213"/>
          <p14:tracePt t="8953" x="6099175" y="6180138"/>
          <p14:tracePt t="8970" x="6099175" y="6205538"/>
          <p14:tracePt t="9003" x="6081713" y="6027738"/>
          <p14:tracePt t="9020" x="6027738" y="5241925"/>
          <p14:tracePt t="9036" x="6018213" y="5062538"/>
          <p14:tracePt t="9053" x="6018213" y="4911725"/>
          <p14:tracePt t="9070" x="6018213" y="4884738"/>
          <p14:tracePt t="9103" x="6018213" y="4911725"/>
          <p14:tracePt t="9120" x="6027738" y="5153025"/>
          <p14:tracePt t="9136" x="6037263" y="5251450"/>
          <p14:tracePt t="9153" x="6045200" y="5348288"/>
          <p14:tracePt t="9170" x="6045200" y="5367338"/>
          <p14:tracePt t="9203" x="5991225" y="5241925"/>
          <p14:tracePt t="9220" x="5929313" y="5054600"/>
          <p14:tracePt t="9236" x="5911850" y="5000625"/>
          <p14:tracePt t="9253" x="5894388" y="4965700"/>
          <p14:tracePt t="9270" x="5894388" y="4946650"/>
          <p14:tracePt t="9350" x="5894388" y="4938713"/>
          <p14:tracePt t="9370" x="5894388" y="4894263"/>
          <p14:tracePt t="9380" x="5894388" y="4813300"/>
          <p14:tracePt t="9390" x="5894388" y="4670425"/>
          <p14:tracePt t="9403" x="5894388" y="4518025"/>
          <p14:tracePt t="9420" x="5902325" y="4232275"/>
          <p14:tracePt t="9436" x="5911850" y="4152900"/>
          <p14:tracePt t="9453" x="5919788" y="4054475"/>
          <p14:tracePt t="9470" x="5919788" y="4027488"/>
          <p14:tracePt t="9510" x="5902325" y="4054475"/>
          <p14:tracePt t="9520" x="5848350" y="4160838"/>
          <p14:tracePt t="9536" x="5688013" y="4446588"/>
          <p14:tracePt t="9553" x="5375275" y="5081588"/>
          <p14:tracePt t="9570" x="5180013" y="5537200"/>
          <p14:tracePt t="9586" x="5126038" y="5653088"/>
          <p14:tracePt t="9603" x="5081588" y="5741988"/>
          <p14:tracePt t="9620" x="5072063" y="5768975"/>
          <p14:tracePt t="9636" x="5062538" y="5768975"/>
          <p14:tracePt t="9671" x="5062538" y="5751513"/>
          <p14:tracePt t="9686" x="5062538" y="5680075"/>
          <p14:tracePt t="9703" x="5081588" y="5545138"/>
          <p14:tracePt t="9720" x="5126038" y="5429250"/>
          <p14:tracePt t="9736" x="5143500" y="5384800"/>
          <p14:tracePt t="9753" x="5160963" y="5357813"/>
          <p14:tracePt t="9770" x="5180013" y="5340350"/>
          <p14:tracePt t="9786" x="5187950" y="5340350"/>
          <p14:tracePt t="9803" x="5205413" y="5330825"/>
          <p14:tracePt t="9836" x="5224463" y="5330825"/>
          <p14:tracePt t="9853" x="5251450" y="5357813"/>
          <p14:tracePt t="9869" x="5268913" y="5384800"/>
          <p14:tracePt t="9886" x="5313363" y="5483225"/>
          <p14:tracePt t="9903" x="5367338" y="5572125"/>
          <p14:tracePt t="9920" x="5384800" y="5608638"/>
          <p14:tracePt t="9936" x="5419725" y="5653088"/>
          <p14:tracePt t="9953" x="5429250" y="5670550"/>
          <p14:tracePt t="9970" x="5438775" y="5670550"/>
          <p14:tracePt t="9986" x="5446713" y="5680075"/>
          <p14:tracePt t="10003" x="5465763" y="5680075"/>
          <p14:tracePt t="10020" x="5473700" y="5680075"/>
          <p14:tracePt t="10036" x="5491163" y="5634038"/>
          <p14:tracePt t="10053" x="5527675" y="5554663"/>
          <p14:tracePt t="10069" x="5545138" y="5500688"/>
          <p14:tracePt t="10086" x="5572125" y="5438775"/>
          <p14:tracePt t="10103" x="5589588" y="5384800"/>
          <p14:tracePt t="10120" x="5589588" y="5375275"/>
          <p14:tracePt t="10136" x="5599113" y="5367338"/>
          <p14:tracePt t="10153" x="5599113" y="5357813"/>
        </p14:tracePtLst>
      </p14:laserTraceLst>
    </p:ext>
  </p:extLs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633" t="24526" r="37603" b="16088"/>
          <a:stretch/>
        </p:blipFill>
        <p:spPr>
          <a:xfrm>
            <a:off x="4117006" y="449180"/>
            <a:ext cx="4256974" cy="6243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19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615"/>
    </mc:Choice>
    <mc:Fallback xmlns="">
      <p:transition advTm="456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00" x="5303838" y="5429250"/>
          <p14:tracePt t="5210" x="4848225" y="5537200"/>
          <p14:tracePt t="5220" x="4419600" y="5608638"/>
          <p14:tracePt t="5234" x="4000500" y="5634038"/>
          <p14:tracePt t="5250" x="3322638" y="5634038"/>
          <p14:tracePt t="5267" x="3044825" y="5616575"/>
          <p14:tracePt t="5284" x="2732088" y="5537200"/>
          <p14:tracePt t="5300" x="2608263" y="5483225"/>
          <p14:tracePt t="5317" x="2571750" y="5465763"/>
          <p14:tracePt t="5334" x="2571750" y="5446713"/>
          <p14:tracePt t="5350" x="2571750" y="5429250"/>
          <p14:tracePt t="5367" x="2670175" y="5402263"/>
          <p14:tracePt t="5384" x="3224213" y="5348288"/>
          <p14:tracePt t="5400" x="3830638" y="5348288"/>
          <p14:tracePt t="5417" x="4044950" y="5367338"/>
          <p14:tracePt t="5434" x="4303713" y="5429250"/>
          <p14:tracePt t="5450" x="4411663" y="5473700"/>
          <p14:tracePt t="5467" x="4419600" y="5483225"/>
          <p14:tracePt t="5484" x="4429125" y="5491163"/>
          <p14:tracePt t="5541" x="4419600" y="5473700"/>
          <p14:tracePt t="5551" x="4394200" y="5357813"/>
          <p14:tracePt t="5561" x="4384675" y="5214938"/>
          <p14:tracePt t="5571" x="4402138" y="4938713"/>
          <p14:tracePt t="5584" x="4483100" y="4714875"/>
          <p14:tracePt t="5600" x="4625975" y="4456113"/>
          <p14:tracePt t="5617" x="5018088" y="4017963"/>
          <p14:tracePt t="5634" x="5554663" y="3652838"/>
          <p14:tracePt t="5651" x="5919788" y="3536950"/>
          <p14:tracePt t="5667" x="6045200" y="3536950"/>
          <p14:tracePt t="5684" x="6215063" y="3554413"/>
          <p14:tracePt t="5701" x="6303963" y="3616325"/>
          <p14:tracePt t="5717" x="6323013" y="3633788"/>
          <p14:tracePt t="5734" x="6348413" y="3670300"/>
          <p14:tracePt t="5750" x="6357938" y="3697288"/>
          <p14:tracePt t="5767" x="6357938" y="3705225"/>
          <p14:tracePt t="5784" x="6357938" y="3714750"/>
          <p14:tracePt t="6012" x="6367463" y="3724275"/>
          <p14:tracePt t="6021" x="6394450" y="3732213"/>
          <p14:tracePt t="6031" x="6438900" y="3751263"/>
          <p14:tracePt t="6041" x="6500813" y="3776663"/>
          <p14:tracePt t="6052" x="6562725" y="3795713"/>
          <p14:tracePt t="6067" x="6634163" y="3822700"/>
          <p14:tracePt t="6084" x="6777038" y="3875088"/>
          <p14:tracePt t="6101" x="6848475" y="3911600"/>
          <p14:tracePt t="6117" x="6858000" y="3911600"/>
          <p14:tracePt t="6134" x="6867525" y="3919538"/>
          <p14:tracePt t="6171" x="6858000" y="3919538"/>
          <p14:tracePt t="6183" x="6786563" y="3919538"/>
          <p14:tracePt t="6200" x="6697663" y="3919538"/>
          <p14:tracePt t="6217" x="6465888" y="3875088"/>
          <p14:tracePt t="6234" x="6205538" y="3786188"/>
          <p14:tracePt t="6250" x="6108700" y="3751263"/>
          <p14:tracePt t="6267" x="5973763" y="3697288"/>
          <p14:tracePt t="6284" x="5919788" y="3652838"/>
          <p14:tracePt t="6300" x="5911850" y="3652838"/>
          <p14:tracePt t="6317" x="5902325" y="3643313"/>
          <p14:tracePt t="6334" x="5902325" y="3633788"/>
          <p14:tracePt t="6371" x="5938838" y="3643313"/>
          <p14:tracePt t="6383" x="5973763" y="3652838"/>
          <p14:tracePt t="6400" x="6010275" y="3679825"/>
          <p14:tracePt t="6417" x="6089650" y="3751263"/>
          <p14:tracePt t="6434" x="6170613" y="3822700"/>
          <p14:tracePt t="6450" x="6197600" y="3867150"/>
          <p14:tracePt t="6467" x="6242050" y="3929063"/>
          <p14:tracePt t="6483" x="6259513" y="3956050"/>
          <p14:tracePt t="6500" x="6269038" y="3956050"/>
          <p14:tracePt t="6517" x="6269038" y="3965575"/>
          <p14:tracePt t="6622" x="6276975" y="3973513"/>
          <p14:tracePt t="6632" x="6296025" y="3973513"/>
          <p14:tracePt t="6642" x="6323013" y="3983038"/>
          <p14:tracePt t="6653" x="6348413" y="4000500"/>
          <p14:tracePt t="6667" x="6402388" y="4017963"/>
          <p14:tracePt t="6684" x="6483350" y="4044950"/>
          <p14:tracePt t="6700" x="6527800" y="4062413"/>
          <p14:tracePt t="6717" x="6562725" y="4071938"/>
          <p14:tracePt t="6734" x="6581775" y="4071938"/>
          <p14:tracePt t="6750" x="6589713" y="4071938"/>
          <p14:tracePt t="6962" x="6608763" y="4071938"/>
          <p14:tracePt t="6972" x="6653213" y="4071938"/>
          <p14:tracePt t="6982" x="6813550" y="4027488"/>
          <p14:tracePt t="6992" x="7126288" y="3929063"/>
          <p14:tracePt t="7003" x="7466013" y="3848100"/>
          <p14:tracePt t="7017" x="7769225" y="3786188"/>
          <p14:tracePt t="7033" x="8197850" y="3697288"/>
          <p14:tracePt t="7050" x="8304213" y="3660775"/>
          <p14:tracePt t="7067" x="8412163" y="3633788"/>
          <p14:tracePt t="7083" x="8439150" y="3625850"/>
          <p14:tracePt t="7117" x="8420100" y="3544888"/>
          <p14:tracePt t="7133" x="8205788" y="3259138"/>
          <p14:tracePt t="7150" x="8037513" y="3054350"/>
          <p14:tracePt t="7167" x="7670800" y="2660650"/>
          <p14:tracePt t="7183" x="7358063" y="2384425"/>
          <p14:tracePt t="7200" x="7242175" y="2312988"/>
          <p14:tracePt t="7217" x="7045325" y="2232025"/>
          <p14:tracePt t="7234" x="6867525" y="2224088"/>
          <p14:tracePt t="7250" x="6777038" y="2232025"/>
          <p14:tracePt t="7267" x="6616700" y="2357438"/>
          <p14:tracePt t="7283" x="6357938" y="2697163"/>
          <p14:tracePt t="7300" x="6224588" y="2938463"/>
          <p14:tracePt t="7317" x="6037263" y="3367088"/>
          <p14:tracePt t="7334" x="5946775" y="3670300"/>
          <p14:tracePt t="7350" x="5938838" y="3759200"/>
          <p14:tracePt t="7367" x="5929313" y="3902075"/>
          <p14:tracePt t="7383" x="5938838" y="4027488"/>
          <p14:tracePt t="7400" x="5973763" y="4071938"/>
          <p14:tracePt t="7417" x="6134100" y="4187825"/>
          <p14:tracePt t="7433" x="6562725" y="4224338"/>
          <p14:tracePt t="7450" x="6840538" y="4187825"/>
          <p14:tracePt t="7467" x="7402513" y="3946525"/>
          <p14:tracePt t="7483" x="7759700" y="3643313"/>
          <p14:tracePt t="7500" x="7902575" y="3419475"/>
          <p14:tracePt t="7517" x="8054975" y="2894013"/>
          <p14:tracePt t="7533" x="7974013" y="2401888"/>
          <p14:tracePt t="7550" x="7848600" y="2241550"/>
          <p14:tracePt t="7567" x="7224713" y="1866900"/>
          <p14:tracePt t="7583" x="6510338" y="1803400"/>
          <p14:tracePt t="7600" x="6215063" y="1874838"/>
          <p14:tracePt t="7617" x="5786438" y="2108200"/>
          <p14:tracePt t="7633" x="5608638" y="2312988"/>
          <p14:tracePt t="7650" x="5545138" y="2455863"/>
          <p14:tracePt t="7667" x="5545138" y="2795588"/>
          <p14:tracePt t="7683" x="5732463" y="3062288"/>
          <p14:tracePt t="7700" x="6027738" y="3276600"/>
          <p14:tracePt t="7717" x="6705600" y="3490913"/>
          <p14:tracePt t="7733" x="7143750" y="3473450"/>
          <p14:tracePt t="7750" x="7277100" y="3402013"/>
          <p14:tracePt t="7767" x="7456488" y="3160713"/>
          <p14:tracePt t="7783" x="7510463" y="2724150"/>
          <p14:tracePt t="7800" x="7439025" y="2500313"/>
          <p14:tracePt t="7817" x="7242175" y="2259013"/>
          <p14:tracePt t="7833" x="6786563" y="2071688"/>
          <p14:tracePt t="7850" x="6616700" y="2071688"/>
          <p14:tracePt t="7867" x="6348413" y="2187575"/>
          <p14:tracePt t="7883" x="6197600" y="2357438"/>
          <p14:tracePt t="7900" x="6153150" y="2465388"/>
          <p14:tracePt t="7917" x="6116638" y="2652713"/>
          <p14:tracePt t="7933" x="6170613" y="2786063"/>
          <p14:tracePt t="7950" x="6251575" y="2840038"/>
          <p14:tracePt t="7967" x="6518275" y="2874963"/>
          <p14:tracePt t="7983" x="6742113" y="2803525"/>
          <p14:tracePt t="8000" x="6804025" y="2732088"/>
          <p14:tracePt t="8017" x="6929438" y="2517775"/>
          <p14:tracePt t="8034" x="6946900" y="2295525"/>
          <p14:tracePt t="8050" x="6946900" y="2224088"/>
          <p14:tracePt t="8067" x="6884988" y="2125663"/>
          <p14:tracePt t="8083" x="6751638" y="2089150"/>
          <p14:tracePt t="8100" x="6670675" y="2089150"/>
          <p14:tracePt t="8117" x="6562725" y="2133600"/>
          <p14:tracePt t="8133" x="6510338" y="2205038"/>
          <p14:tracePt t="8150" x="6500813" y="2241550"/>
          <p14:tracePt t="8167" x="6500813" y="2286000"/>
          <p14:tracePt t="8183" x="6599238" y="2322513"/>
          <p14:tracePt t="8200" x="6705600" y="2322513"/>
          <p14:tracePt t="8217" x="6894513" y="2232025"/>
          <p14:tracePt t="8233" x="7000875" y="2108200"/>
          <p14:tracePt t="8250" x="7045325" y="2044700"/>
          <p14:tracePt t="8267" x="7054850" y="1955800"/>
          <p14:tracePt t="8283" x="7054850" y="1919288"/>
          <p14:tracePt t="8300" x="7018338" y="1901825"/>
          <p14:tracePt t="8317" x="6840538" y="1893888"/>
          <p14:tracePt t="8333" x="6653213" y="1973263"/>
          <p14:tracePt t="8350" x="6581775" y="2027238"/>
          <p14:tracePt t="8367" x="6491288" y="2143125"/>
          <p14:tracePt t="8383" x="6456363" y="2251075"/>
          <p14:tracePt t="8400" x="6456363" y="2303463"/>
          <p14:tracePt t="8417" x="6483350" y="2357438"/>
          <p14:tracePt t="8433" x="6661150" y="2411413"/>
          <p14:tracePt t="8450" x="6759575" y="2411413"/>
          <p14:tracePt t="8467" x="6875463" y="2411413"/>
          <p14:tracePt t="8484" x="6919913" y="2411413"/>
          <p14:tracePt t="8500" x="6929438" y="2401888"/>
          <p14:tracePt t="8517" x="6938963" y="2401888"/>
          <p14:tracePt t="8533" x="6911975" y="2536825"/>
          <p14:tracePt t="8550" x="6813550" y="2946400"/>
          <p14:tracePt t="8567" x="6572250" y="4017963"/>
          <p14:tracePt t="8583" x="6419850" y="4973638"/>
          <p14:tracePt t="8600" x="6375400" y="5251450"/>
          <p14:tracePt t="8617" x="6330950" y="5527675"/>
          <p14:tracePt t="8633" x="6323013" y="5589588"/>
          <p14:tracePt t="8667" x="6323013" y="5581650"/>
          <p14:tracePt t="8683" x="6446838" y="4956175"/>
          <p14:tracePt t="8700" x="6537325" y="4367213"/>
          <p14:tracePt t="8717" x="6626225" y="3455988"/>
          <p14:tracePt t="8733" x="6634163" y="3152775"/>
          <p14:tracePt t="8750" x="6643688" y="3108325"/>
          <p14:tracePt t="8767" x="6643688" y="3081338"/>
          <p14:tracePt t="8800" x="6643688" y="3125788"/>
          <p14:tracePt t="8816" x="6661150" y="3581400"/>
          <p14:tracePt t="8833" x="6670675" y="3973513"/>
          <p14:tracePt t="8850" x="6670675" y="4062413"/>
          <p14:tracePt t="8867" x="6670675" y="4125913"/>
          <p14:tracePt t="8900" x="6680200" y="4037013"/>
          <p14:tracePt t="8917" x="6680200" y="3125788"/>
          <p14:tracePt t="8933" x="6697663" y="2660650"/>
          <p14:tracePt t="8950" x="6697663" y="2571750"/>
          <p14:tracePt t="8967" x="6697663" y="2517775"/>
          <p14:tracePt t="8983" x="6697663" y="2544763"/>
          <p14:tracePt t="9000" x="6724650" y="2732088"/>
          <p14:tracePt t="9016" x="6831013" y="3670300"/>
          <p14:tracePt t="9033" x="6858000" y="4160838"/>
          <p14:tracePt t="9050" x="6867525" y="4251325"/>
          <p14:tracePt t="9066" x="6867525" y="4295775"/>
          <p14:tracePt t="9083" x="6858000" y="4286250"/>
          <p14:tracePt t="9100" x="6777038" y="4062413"/>
          <p14:tracePt t="9116" x="6562725" y="3062288"/>
          <p14:tracePt t="9133" x="6500813" y="2625725"/>
          <p14:tracePt t="9150" x="6491288" y="2554288"/>
          <p14:tracePt t="9167" x="6483350" y="2500313"/>
          <p14:tracePt t="9183" x="6483350" y="2509838"/>
          <p14:tracePt t="9200" x="6491288" y="2625725"/>
          <p14:tracePt t="9216" x="6616700" y="3286125"/>
          <p14:tracePt t="9234" x="6680200" y="3670300"/>
          <p14:tracePt t="9250" x="6688138" y="3751263"/>
          <p14:tracePt t="9266" x="6688138" y="3786188"/>
          <p14:tracePt t="9284" x="6680200" y="3705225"/>
          <p14:tracePt t="9300" x="6643688" y="3357563"/>
          <p14:tracePt t="9316" x="6599238" y="2786063"/>
          <p14:tracePt t="9333" x="6589713" y="2679700"/>
          <p14:tracePt t="9350" x="6581775" y="2571750"/>
          <p14:tracePt t="9384" x="6581775" y="2670175"/>
          <p14:tracePt t="9400" x="6581775" y="2840038"/>
          <p14:tracePt t="9416" x="6608763" y="3170238"/>
          <p14:tracePt t="9434" x="6616700" y="3303588"/>
          <p14:tracePt t="9450" x="6616700" y="3322638"/>
          <p14:tracePt t="9484" x="6599238" y="2982913"/>
          <p14:tracePt t="9500" x="6581775" y="2571750"/>
          <p14:tracePt t="9516" x="6581775" y="1965325"/>
          <p14:tracePt t="9534" x="6581775" y="1776413"/>
          <p14:tracePt t="9550" x="6581775" y="1724025"/>
          <p14:tracePt t="9566" x="6581775" y="1714500"/>
          <p14:tracePt t="9583" x="6599238" y="1731963"/>
          <p14:tracePt t="9600" x="6616700" y="1857375"/>
          <p14:tracePt t="9616" x="6670675" y="2366963"/>
          <p14:tracePt t="9633" x="6697663" y="2571750"/>
          <p14:tracePt t="9650" x="6705600" y="2751138"/>
          <p14:tracePt t="9666" x="6715125" y="2803525"/>
          <p14:tracePt t="9683" x="6715125" y="2813050"/>
          <p14:tracePt t="9700" x="6724650" y="2776538"/>
          <p14:tracePt t="9717" x="6796088" y="2241550"/>
          <p14:tracePt t="9734" x="6884988" y="1608138"/>
          <p14:tracePt t="9750" x="6911975" y="1446213"/>
          <p14:tracePt t="9767" x="6946900" y="1312863"/>
          <p14:tracePt t="9783" x="6946900" y="1285875"/>
          <p14:tracePt t="9800" x="6965950" y="1276350"/>
          <p14:tracePt t="9816" x="6991350" y="1303338"/>
          <p14:tracePt t="9833" x="7054850" y="1446213"/>
          <p14:tracePt t="9850" x="7143750" y="2009775"/>
          <p14:tracePt t="9867" x="7153275" y="2455863"/>
          <p14:tracePt t="9883" x="7153275" y="2562225"/>
          <p14:tracePt t="9900" x="7153275" y="2652713"/>
          <p14:tracePt t="9916" x="7153275" y="2670175"/>
          <p14:tracePt t="9950" x="7161213" y="2633663"/>
          <p14:tracePt t="9966" x="7224713" y="2393950"/>
          <p14:tracePt t="9983" x="7269163" y="2276475"/>
          <p14:tracePt t="10000" x="7358063" y="2098675"/>
          <p14:tracePt t="10016" x="7456488" y="1965325"/>
          <p14:tracePt t="10033" x="7500938" y="1919288"/>
          <p14:tracePt t="10050" x="7616825" y="1839913"/>
          <p14:tracePt t="10066" x="7697788" y="1785938"/>
          <p14:tracePt t="10083" x="7742238" y="1768475"/>
          <p14:tracePt t="10100" x="7777163" y="1741488"/>
          <p14:tracePt t="10116" x="7804150" y="1724025"/>
          <p14:tracePt t="10133" x="7813675" y="1724025"/>
          <p14:tracePt t="10150" x="7823200" y="1687513"/>
          <p14:tracePt t="10166" x="7823200" y="1643063"/>
          <p14:tracePt t="10183" x="7823200" y="1616075"/>
          <p14:tracePt t="10200" x="7813675" y="1554163"/>
          <p14:tracePt t="10216" x="7786688" y="1490663"/>
          <p14:tracePt t="10233" x="7759700" y="1465263"/>
          <p14:tracePt t="10250" x="7705725" y="1411288"/>
          <p14:tracePt t="10267" x="7616825" y="1357313"/>
          <p14:tracePt t="10283" x="7562850" y="1330325"/>
          <p14:tracePt t="10300" x="7429500" y="1312863"/>
          <p14:tracePt t="10316" x="7286625" y="1303338"/>
          <p14:tracePt t="10333" x="7215188" y="1303338"/>
          <p14:tracePt t="10350" x="7072313" y="1303338"/>
          <p14:tracePt t="10366" x="6946900" y="1330325"/>
          <p14:tracePt t="10383" x="6884988" y="1347788"/>
          <p14:tracePt t="10400" x="6769100" y="1393825"/>
          <p14:tracePt t="10416" x="6661150" y="1438275"/>
          <p14:tracePt t="10433" x="6626225" y="1455738"/>
          <p14:tracePt t="10450" x="6518275" y="1500188"/>
          <p14:tracePt t="10466" x="6419850" y="1536700"/>
          <p14:tracePt t="10483" x="6375400" y="1554163"/>
          <p14:tracePt t="10500" x="6269038" y="1616075"/>
          <p14:tracePt t="10516" x="6170613" y="1670050"/>
          <p14:tracePt t="10533" x="6134100" y="1687513"/>
          <p14:tracePt t="10550" x="6062663" y="1724025"/>
          <p14:tracePt t="10566" x="6010275" y="1768475"/>
          <p14:tracePt t="10583" x="5983288" y="1785938"/>
          <p14:tracePt t="10600" x="5938838" y="1830388"/>
          <p14:tracePt t="10616" x="5884863" y="1893888"/>
          <p14:tracePt t="10633" x="5857875" y="1919288"/>
          <p14:tracePt t="10650" x="5803900" y="2017713"/>
          <p14:tracePt t="10666" x="5768975" y="2108200"/>
          <p14:tracePt t="10683" x="5751513" y="2160588"/>
          <p14:tracePt t="10700" x="5715000" y="2276475"/>
          <p14:tracePt t="10716" x="5688013" y="2419350"/>
          <p14:tracePt t="10733" x="5670550" y="2509838"/>
          <p14:tracePt t="10750" x="5661025" y="2643188"/>
          <p14:tracePt t="10766" x="5653088" y="2751138"/>
          <p14:tracePt t="10783" x="5653088" y="2813050"/>
          <p14:tracePt t="10800" x="5653088" y="2919413"/>
          <p14:tracePt t="10816" x="5680075" y="3036888"/>
          <p14:tracePt t="10833" x="5688013" y="3071813"/>
          <p14:tracePt t="10850" x="5751513" y="3160713"/>
          <p14:tracePt t="10866" x="5867400" y="3241675"/>
          <p14:tracePt t="10883" x="5946775" y="3276600"/>
          <p14:tracePt t="10900" x="6108700" y="3330575"/>
          <p14:tracePt t="10916" x="6286500" y="3367088"/>
          <p14:tracePt t="10933" x="6375400" y="3367088"/>
          <p14:tracePt t="10950" x="6537325" y="3367088"/>
          <p14:tracePt t="10966" x="6680200" y="3367088"/>
          <p14:tracePt t="10983" x="6751638" y="3367088"/>
          <p14:tracePt t="11000" x="6875463" y="3357563"/>
          <p14:tracePt t="11016" x="6991350" y="3322638"/>
          <p14:tracePt t="11033" x="7045325" y="3295650"/>
          <p14:tracePt t="11050" x="7153275" y="3232150"/>
          <p14:tracePt t="11066" x="7251700" y="3143250"/>
          <p14:tracePt t="11083" x="7296150" y="3089275"/>
          <p14:tracePt t="11100" x="7394575" y="2919413"/>
          <p14:tracePt t="11116" x="7446963" y="2741613"/>
          <p14:tracePt t="11133" x="7456488" y="2643188"/>
          <p14:tracePt t="11150" x="7466013" y="2438400"/>
          <p14:tracePt t="11166" x="7429500" y="2268538"/>
          <p14:tracePt t="11183" x="7402513" y="2205038"/>
          <p14:tracePt t="11200" x="7313613" y="2098675"/>
          <p14:tracePt t="11216" x="7134225" y="1973263"/>
          <p14:tracePt t="11233" x="7010400" y="1919288"/>
          <p14:tracePt t="11250" x="6759575" y="1893888"/>
          <p14:tracePt t="11266" x="6500813" y="1893888"/>
          <p14:tracePt t="11283" x="6357938" y="1919288"/>
          <p14:tracePt t="11300" x="6126163" y="2000250"/>
          <p14:tracePt t="11316" x="5946775" y="2108200"/>
          <p14:tracePt t="11333" x="5867400" y="2160588"/>
          <p14:tracePt t="11350" x="5759450" y="2276475"/>
          <p14:tracePt t="11366" x="5680075" y="2428875"/>
          <p14:tracePt t="11383" x="5661025" y="2490788"/>
          <p14:tracePt t="11400" x="5661025" y="2608263"/>
          <p14:tracePt t="11416" x="5724525" y="2705100"/>
          <p14:tracePt t="11433" x="5813425" y="2768600"/>
          <p14:tracePt t="11449" x="6180138" y="2840038"/>
          <p14:tracePt t="11466" x="6537325" y="2813050"/>
          <p14:tracePt t="11483" x="6688138" y="2751138"/>
          <p14:tracePt t="11500" x="6875463" y="2652713"/>
          <p14:tracePt t="11516" x="6965950" y="2554288"/>
          <p14:tracePt t="11533" x="7000875" y="2500313"/>
          <p14:tracePt t="11550" x="7018338" y="2366963"/>
          <p14:tracePt t="11566" x="7000875" y="2259013"/>
          <p14:tracePt t="11583" x="6983413" y="2232025"/>
          <p14:tracePt t="11599" x="6911975" y="2179638"/>
          <p14:tracePt t="11616" x="6813550" y="2143125"/>
          <p14:tracePt t="11635" x="6759575" y="2143125"/>
          <p14:tracePt t="11650" x="6751638" y="2143125"/>
          <p14:tracePt t="11666" x="6742113" y="2143125"/>
          <p14:tracePt t="11683" x="6732588" y="2143125"/>
          <p14:tracePt t="12376" x="6732588" y="2152650"/>
          <p14:tracePt t="12386" x="6732588" y="2170113"/>
          <p14:tracePt t="12396" x="6732588" y="2197100"/>
          <p14:tracePt t="12406" x="6732588" y="2224088"/>
          <p14:tracePt t="12416" x="6742113" y="2259013"/>
          <p14:tracePt t="12433" x="6751638" y="2276475"/>
          <p14:tracePt t="12449" x="6759575" y="2322513"/>
          <p14:tracePt t="12466" x="6769100" y="2347913"/>
          <p14:tracePt t="12483" x="6777038" y="2366963"/>
          <p14:tracePt t="12499" x="6777038" y="2374900"/>
          <p14:tracePt t="12516" x="6777038" y="2384425"/>
          <p14:tracePt t="12536" x="6777038" y="2393950"/>
          <p14:tracePt t="14132" x="6777038" y="2428875"/>
          <p14:tracePt t="14142" x="6777038" y="2500313"/>
          <p14:tracePt t="14152" x="6769100" y="2608263"/>
          <p14:tracePt t="14166" x="6705600" y="2786063"/>
          <p14:tracePt t="14182" x="6527800" y="3322638"/>
          <p14:tracePt t="14199" x="6446838" y="3527425"/>
          <p14:tracePt t="14216" x="6276975" y="3894138"/>
          <p14:tracePt t="14232" x="6134100" y="4187825"/>
          <p14:tracePt t="14249" x="6081713" y="4276725"/>
          <p14:tracePt t="14266" x="5991225" y="4384675"/>
          <p14:tracePt t="14282" x="5929313" y="4446588"/>
          <p14:tracePt t="14299" x="5911850" y="4473575"/>
          <p14:tracePt t="14316" x="5875338" y="4500563"/>
          <p14:tracePt t="14333" x="5867400" y="4500563"/>
          <p14:tracePt t="14366" x="5857875" y="4500563"/>
          <p14:tracePt t="14442" x="5857875" y="4510088"/>
          <p14:tracePt t="14462" x="5857875" y="4518025"/>
          <p14:tracePt t="14472" x="5857875" y="4537075"/>
          <p14:tracePt t="14692" x="5857875" y="4554538"/>
          <p14:tracePt t="14702" x="5857875" y="4589463"/>
          <p14:tracePt t="14712" x="5857875" y="4633913"/>
          <p14:tracePt t="14722" x="5830888" y="4705350"/>
          <p14:tracePt t="14732" x="5822950" y="4803775"/>
          <p14:tracePt t="14749" x="5813425" y="4938713"/>
          <p14:tracePt t="14766" x="5803900" y="5153025"/>
          <p14:tracePt t="14782" x="5803900" y="5286375"/>
          <p14:tracePt t="14799" x="5803900" y="5330825"/>
          <p14:tracePt t="14816" x="5830888" y="5375275"/>
          <p14:tracePt t="14832" x="5867400" y="5402263"/>
          <p14:tracePt t="14849" x="5902325" y="5411788"/>
          <p14:tracePt t="14866" x="6000750" y="5411788"/>
          <p14:tracePt t="14882" x="6126163" y="5340350"/>
          <p14:tracePt t="14899" x="6205538" y="5276850"/>
          <p14:tracePt t="14916" x="6367463" y="5108575"/>
          <p14:tracePt t="14932" x="6500813" y="4919663"/>
          <p14:tracePt t="14949" x="6554788" y="4830763"/>
          <p14:tracePt t="14966" x="6643688" y="4633913"/>
          <p14:tracePt t="14982" x="6680200" y="4446588"/>
          <p14:tracePt t="14999" x="6680200" y="4384675"/>
          <p14:tracePt t="15016" x="6680200" y="4313238"/>
          <p14:tracePt t="15032" x="6537325" y="4268788"/>
          <p14:tracePt t="15049" x="6419850" y="4268788"/>
          <p14:tracePt t="15066" x="6062663" y="4438650"/>
          <p14:tracePt t="15082" x="5759450" y="4679950"/>
          <p14:tracePt t="15099" x="5634038" y="4813300"/>
          <p14:tracePt t="15116" x="5473700" y="5037138"/>
          <p14:tracePt t="15132" x="5394325" y="5232400"/>
          <p14:tracePt t="15149" x="5384800" y="5322888"/>
          <p14:tracePt t="15166" x="5384800" y="5438775"/>
          <p14:tracePt t="15182" x="5429250" y="5518150"/>
          <p14:tracePt t="15199" x="5491163" y="5562600"/>
          <p14:tracePt t="15216" x="5634038" y="5616575"/>
          <p14:tracePt t="15232" x="5732463" y="5616575"/>
          <p14:tracePt t="15249" x="5768975" y="5616575"/>
          <p14:tracePt t="15266" x="5822950" y="5518150"/>
          <p14:tracePt t="15282" x="5848350" y="5197475"/>
          <p14:tracePt t="15299" x="5822950" y="5027613"/>
          <p14:tracePt t="15316" x="5688013" y="4786313"/>
          <p14:tracePt t="15332" x="5537200" y="4633913"/>
          <p14:tracePt t="15349" x="5438775" y="4572000"/>
          <p14:tracePt t="15366" x="5286375" y="4554538"/>
          <p14:tracePt t="15382" x="5197475" y="4572000"/>
          <p14:tracePt t="15399" x="5170488" y="4589463"/>
          <p14:tracePt t="15416" x="5126038" y="4751388"/>
          <p14:tracePt t="15432" x="5160963" y="5010150"/>
          <p14:tracePt t="15449" x="5224463" y="5126038"/>
          <p14:tracePt t="15466" x="5500688" y="5367338"/>
          <p14:tracePt t="15482" x="5875338" y="5527675"/>
          <p14:tracePt t="15499" x="5983288" y="5537200"/>
          <p14:tracePt t="15516" x="6116638" y="5518150"/>
          <p14:tracePt t="15532" x="6153150" y="5465763"/>
          <p14:tracePt t="15535" x="6197600" y="5367338"/>
          <p14:tracePt t="15549" x="6197600" y="5224463"/>
          <p14:tracePt t="15566" x="6161088" y="5010150"/>
          <p14:tracePt t="15582" x="5991225" y="4867275"/>
          <p14:tracePt t="15599" x="5840413" y="4822825"/>
          <p14:tracePt t="15616" x="5581650" y="4822825"/>
          <p14:tracePt t="15632" x="5367338" y="4956175"/>
          <p14:tracePt t="15649" x="5276850" y="5045075"/>
          <p14:tracePt t="15666" x="5108575" y="5357813"/>
          <p14:tracePt t="15682" x="5062538" y="5527675"/>
          <p14:tracePt t="15699" x="5037138" y="5768975"/>
          <p14:tracePt t="15716" x="5089525" y="5946775"/>
          <p14:tracePt t="15732" x="5133975" y="6000750"/>
          <p14:tracePt t="15749" x="5303838" y="6072188"/>
          <p14:tracePt t="15766" x="5491163" y="6072188"/>
          <p14:tracePt t="15783" x="5616575" y="5983288"/>
          <p14:tracePt t="15799" x="5688013" y="5894388"/>
          <p14:tracePt t="15816" x="5776913" y="5697538"/>
          <p14:tracePt t="15833" x="5795963" y="5562600"/>
          <p14:tracePt t="15849" x="5795963" y="5527675"/>
          <p14:tracePt t="15866" x="5795963" y="5491163"/>
          <p14:tracePt t="15899" x="5795963" y="5483225"/>
          <p14:tracePt t="15933" x="5795963" y="5473700"/>
          <p14:tracePt t="16353" x="5795963" y="5465763"/>
          <p14:tracePt t="16363" x="5795963" y="5438775"/>
          <p14:tracePt t="16373" x="5795963" y="5394325"/>
          <p14:tracePt t="16384" x="5803900" y="5322888"/>
          <p14:tracePt t="16399" x="5822950" y="5224463"/>
          <p14:tracePt t="16416" x="5857875" y="5010150"/>
          <p14:tracePt t="16432" x="5867400" y="4938713"/>
          <p14:tracePt t="16449" x="5884863" y="4857750"/>
          <p14:tracePt t="16466" x="5894388" y="4830763"/>
          <p14:tracePt t="16543" x="5884863" y="4830763"/>
          <p14:tracePt t="16553" x="5867400" y="4867275"/>
          <p14:tracePt t="16563" x="5813425" y="4938713"/>
          <p14:tracePt t="16573" x="5759450" y="5027613"/>
          <p14:tracePt t="16584" x="5705475" y="5099050"/>
          <p14:tracePt t="16599" x="5670550" y="5160963"/>
          <p14:tracePt t="16616" x="5634038" y="5232400"/>
          <p14:tracePt t="16632" x="5626100" y="5251450"/>
          <p14:tracePt t="16649" x="5626100" y="5259388"/>
          <p14:tracePt t="16693" x="5653088" y="5241925"/>
          <p14:tracePt t="16703" x="5688013" y="5205413"/>
          <p14:tracePt t="16716" x="5759450" y="5116513"/>
          <p14:tracePt t="16732" x="5822950" y="5000625"/>
          <p14:tracePt t="16749" x="5894388" y="4840288"/>
          <p14:tracePt t="16766" x="5919788" y="4759325"/>
          <p14:tracePt t="16782" x="5919788" y="4741863"/>
          <p14:tracePt t="16799" x="5919788" y="4724400"/>
          <p14:tracePt t="16816" x="5902325" y="4714875"/>
          <p14:tracePt t="16832" x="5875338" y="4714875"/>
          <p14:tracePt t="16849" x="5813425" y="4714875"/>
          <p14:tracePt t="16866" x="5741988" y="4714875"/>
          <p14:tracePt t="16882" x="5724525" y="4714875"/>
          <p14:tracePt t="16899" x="5705475" y="4724400"/>
          <p14:tracePt t="16916" x="5688013" y="4724400"/>
          <p14:tracePt t="17244" x="5688013" y="4732338"/>
          <p14:tracePt t="17284" x="5688013" y="4741863"/>
          <p14:tracePt t="17294" x="5688013" y="4751388"/>
          <p14:tracePt t="17304" x="5688013" y="4768850"/>
          <p14:tracePt t="17315" x="5688013" y="4776788"/>
          <p14:tracePt t="17332" x="5697538" y="4795838"/>
          <p14:tracePt t="17349" x="5724525" y="4840288"/>
          <p14:tracePt t="17365" x="5776913" y="4894263"/>
          <p14:tracePt t="17382" x="5803900" y="4911725"/>
          <p14:tracePt t="17399" x="5875338" y="4956175"/>
          <p14:tracePt t="17416" x="5946775" y="4973638"/>
          <p14:tracePt t="17432" x="5965825" y="4983163"/>
          <p14:tracePt t="17449" x="6000750" y="4983163"/>
          <p14:tracePt t="17465" x="6010275" y="4983163"/>
          <p14:tracePt t="17584" x="5991225" y="4965700"/>
          <p14:tracePt t="17594" x="5973763" y="4946650"/>
          <p14:tracePt t="17604" x="5956300" y="4929188"/>
          <p14:tracePt t="17615" x="5938838" y="4911725"/>
          <p14:tracePt t="17632" x="5911850" y="4902200"/>
          <p14:tracePt t="17649" x="5884863" y="4875213"/>
          <p14:tracePt t="17665" x="5867400" y="4875213"/>
          <p14:tracePt t="17682" x="5867400" y="4867275"/>
          <p14:tracePt t="17699" x="5857875" y="4867275"/>
          <p14:tracePt t="19179" x="5848350" y="4857750"/>
          <p14:tracePt t="19189" x="5848350" y="4830763"/>
          <p14:tracePt t="19200" x="5840413" y="4751388"/>
          <p14:tracePt t="19210" x="5840413" y="4581525"/>
          <p14:tracePt t="19220" x="5840413" y="4152900"/>
          <p14:tracePt t="19232" x="5911850" y="3562350"/>
          <p14:tracePt t="19249" x="6188075" y="2411413"/>
          <p14:tracePt t="19265" x="6330950" y="1928813"/>
          <p14:tracePt t="19282" x="6572250" y="1303338"/>
          <p14:tracePt t="19299" x="6670675" y="1116013"/>
          <p14:tracePt t="19315" x="6688138" y="1081088"/>
          <p14:tracePt t="19332" x="6715125" y="1044575"/>
          <p14:tracePt t="19349" x="6732588" y="1036638"/>
          <p14:tracePt t="19382" x="6742113" y="1036638"/>
          <p14:tracePt t="19400" x="6742113" y="1044575"/>
          <p14:tracePt t="19415" x="6742113" y="1098550"/>
          <p14:tracePt t="19432" x="6742113" y="1312863"/>
          <p14:tracePt t="19449" x="6742113" y="1473200"/>
          <p14:tracePt t="19465" x="6715125" y="1839913"/>
          <p14:tracePt t="19482" x="6697663" y="2054225"/>
          <p14:tracePt t="19499" x="6697663" y="2125663"/>
          <p14:tracePt t="19515" x="6688138" y="2259013"/>
          <p14:tracePt t="19532" x="6688138" y="2312988"/>
          <p14:tracePt t="19549" x="6688138" y="2330450"/>
          <p14:tracePt t="19551" x="6688138" y="2339975"/>
          <p14:tracePt t="19565" x="6688138" y="2347913"/>
          <p14:tracePt t="19582" x="6688138" y="2384425"/>
          <p14:tracePt t="19598" x="6688138" y="2411413"/>
          <p14:tracePt t="19615" x="6688138" y="2482850"/>
          <p14:tracePt t="19632" x="6688138" y="2608263"/>
          <p14:tracePt t="19649" x="6697663" y="2652713"/>
          <p14:tracePt t="19665" x="6715125" y="2732088"/>
          <p14:tracePt t="19682" x="6724650" y="2776538"/>
          <p14:tracePt t="19698" x="6724650" y="2795588"/>
          <p14:tracePt t="19715" x="6732588" y="2803525"/>
          <p14:tracePt t="19770" x="6732588" y="2813050"/>
          <p14:tracePt t="20150" x="6732588" y="2830513"/>
          <p14:tracePt t="20160" x="6751638" y="2867025"/>
          <p14:tracePt t="20170" x="6769100" y="2911475"/>
          <p14:tracePt t="20182" x="6796088" y="2982913"/>
          <p14:tracePt t="20198" x="6813550" y="3044825"/>
          <p14:tracePt t="20215" x="6848475" y="3133725"/>
          <p14:tracePt t="20232" x="6858000" y="3179763"/>
          <p14:tracePt t="20248" x="6858000" y="3187700"/>
          <p14:tracePt t="20265" x="6858000" y="3197225"/>
          <p14:tracePt t="20282" x="6858000" y="3205163"/>
          <p14:tracePt t="21251" x="6858000" y="3197225"/>
          <p14:tracePt t="21261" x="6840538" y="3152775"/>
          <p14:tracePt t="21271" x="6804025" y="3089275"/>
          <p14:tracePt t="21282" x="6786563" y="3027363"/>
          <p14:tracePt t="21298" x="6759575" y="2973388"/>
          <p14:tracePt t="21315" x="6742113" y="2894013"/>
          <p14:tracePt t="21332" x="6732588" y="2847975"/>
          <p14:tracePt t="21348" x="6724650" y="2840038"/>
          <p14:tracePt t="21365" x="6724650" y="2822575"/>
          <p14:tracePt t="21382" x="6724650" y="2813050"/>
          <p14:tracePt t="21491" x="6724650" y="2840038"/>
          <p14:tracePt t="21501" x="6724650" y="2894013"/>
          <p14:tracePt t="21511" x="6724650" y="2946400"/>
          <p14:tracePt t="21521" x="6724650" y="3009900"/>
          <p14:tracePt t="21532" x="6724650" y="3071813"/>
          <p14:tracePt t="21548" x="6724650" y="3116263"/>
          <p14:tracePt t="21565" x="6724650" y="3152775"/>
          <p14:tracePt t="21582" x="6724650" y="3170238"/>
          <p14:tracePt t="21631" x="6724650" y="3160713"/>
          <p14:tracePt t="21641" x="6751638" y="3116263"/>
          <p14:tracePt t="21651" x="6804025" y="3017838"/>
          <p14:tracePt t="21665" x="6875463" y="2901950"/>
          <p14:tracePt t="21682" x="7081838" y="2625725"/>
          <p14:tracePt t="21698" x="7170738" y="2544763"/>
          <p14:tracePt t="21715" x="7348538" y="2411413"/>
          <p14:tracePt t="21732" x="7456488" y="2393950"/>
          <p14:tracePt t="21748" x="7483475" y="2393950"/>
          <p14:tracePt t="21765" x="7510463" y="2393950"/>
          <p14:tracePt t="21782" x="7510463" y="2438400"/>
          <p14:tracePt t="21798" x="7500938" y="2455863"/>
          <p14:tracePt t="21815" x="7259638" y="2562225"/>
          <p14:tracePt t="21831" x="6911975" y="2589213"/>
          <p14:tracePt t="21848" x="6759575" y="2544763"/>
          <p14:tracePt t="21865" x="6581775" y="2428875"/>
          <p14:tracePt t="21882" x="6491288" y="2322513"/>
          <p14:tracePt t="21898" x="6465888" y="2276475"/>
          <p14:tracePt t="21915" x="6446838" y="2232025"/>
          <p14:tracePt t="21931" x="6456363" y="2214563"/>
          <p14:tracePt t="21948" x="6491288" y="2197100"/>
          <p14:tracePt t="21965" x="6589713" y="2214563"/>
          <p14:tracePt t="21981" x="6653213" y="2268538"/>
          <p14:tracePt t="21998" x="6680200" y="2303463"/>
          <p14:tracePt t="22015" x="6697663" y="2339975"/>
          <p14:tracePt t="22032" x="6697663" y="2357438"/>
          <p14:tracePt t="22048" x="6688138" y="2357438"/>
          <p14:tracePt t="22065" x="6616700" y="2357438"/>
          <p14:tracePt t="22082" x="6554788" y="2303463"/>
          <p14:tracePt t="22098" x="6527800" y="2276475"/>
          <p14:tracePt t="22115" x="6510338" y="2232025"/>
          <p14:tracePt t="22131" x="6510338" y="2205038"/>
          <p14:tracePt t="22148" x="6527800" y="2187575"/>
          <p14:tracePt t="22165" x="6634163" y="2179638"/>
          <p14:tracePt t="22181" x="6759575" y="2251075"/>
          <p14:tracePt t="22198" x="6823075" y="2339975"/>
          <p14:tracePt t="22215" x="6894513" y="2536825"/>
          <p14:tracePt t="22231" x="6894513" y="2652713"/>
          <p14:tracePt t="22248" x="6884988" y="2697163"/>
          <p14:tracePt t="22265" x="6813550" y="2741613"/>
          <p14:tracePt t="22281" x="6680200" y="2759075"/>
          <p14:tracePt t="22298" x="6616700" y="2759075"/>
          <p14:tracePt t="22315" x="6554788" y="2759075"/>
          <p14:tracePt t="22331" x="6537325" y="2741613"/>
          <p14:tracePt t="22348" x="6527800" y="2741613"/>
          <p14:tracePt t="22381" x="6527800" y="2732088"/>
          <p14:tracePt t="22912" x="6537325" y="2732088"/>
          <p14:tracePt t="22922" x="6554788" y="2732088"/>
          <p14:tracePt t="22932" x="6599238" y="2732088"/>
          <p14:tracePt t="22941" x="6670675" y="2732088"/>
          <p14:tracePt t="22952" x="6751638" y="2732088"/>
          <p14:tracePt t="22965" x="6823075" y="2732088"/>
          <p14:tracePt t="22981" x="6938963" y="2732088"/>
          <p14:tracePt t="22998" x="6956425" y="2732088"/>
          <p14:tracePt t="23015" x="6973888" y="2732088"/>
          <p14:tracePt t="23048" x="6973888" y="2714625"/>
          <p14:tracePt t="23065" x="6919913" y="2643188"/>
          <p14:tracePt t="23081" x="6813550" y="2544763"/>
          <p14:tracePt t="23098" x="6769100" y="2509838"/>
          <p14:tracePt t="23115" x="6705600" y="2465388"/>
          <p14:tracePt t="23131" x="6680200" y="2446338"/>
          <p14:tracePt t="23165" x="6680200" y="2438400"/>
          <p14:tracePt t="23352" x="6680200" y="2428875"/>
          <p14:tracePt t="23372" x="6670675" y="2428875"/>
          <p14:tracePt t="23392" x="6670675" y="2411413"/>
          <p14:tracePt t="23402" x="6670675" y="2393950"/>
          <p14:tracePt t="23412" x="6661150" y="2366963"/>
          <p14:tracePt t="23422" x="6653213" y="2339975"/>
          <p14:tracePt t="23433" x="6643688" y="2322513"/>
          <p14:tracePt t="23448" x="6643688" y="2312988"/>
          <p14:tracePt t="23465" x="6643688" y="2303463"/>
          <p14:tracePt t="23502" x="6643688" y="2330450"/>
          <p14:tracePt t="23512" x="6643688" y="2446338"/>
          <p14:tracePt t="23522" x="6643688" y="2741613"/>
          <p14:tracePt t="23532" x="6697663" y="3160713"/>
          <p14:tracePt t="23548" x="6751638" y="3562350"/>
          <p14:tracePt t="23565" x="6831013" y="4375150"/>
          <p14:tracePt t="23582" x="6858000" y="4652963"/>
          <p14:tracePt t="23598" x="6884988" y="4938713"/>
          <p14:tracePt t="23615" x="6884988" y="5027613"/>
          <p14:tracePt t="23632" x="6884988" y="5045075"/>
          <p14:tracePt t="23672" x="6884988" y="4973638"/>
          <p14:tracePt t="23682" x="6848475" y="4751388"/>
          <p14:tracePt t="23698" x="6796088" y="4429125"/>
          <p14:tracePt t="23715" x="6751638" y="3830638"/>
          <p14:tracePt t="23732" x="6732588" y="3589338"/>
          <p14:tracePt t="23748" x="6732588" y="3544888"/>
          <p14:tracePt t="23765" x="6732588" y="3509963"/>
          <p14:tracePt t="23802" x="6732588" y="3517900"/>
          <p14:tracePt t="23815" x="6732588" y="3581400"/>
          <p14:tracePt t="23832" x="6732588" y="3929063"/>
          <p14:tracePt t="23848" x="6715125" y="4170363"/>
          <p14:tracePt t="23865" x="6705600" y="4500563"/>
          <p14:tracePt t="23882" x="6697663" y="4652963"/>
          <p14:tracePt t="23898" x="6697663" y="4697413"/>
          <p14:tracePt t="23915" x="6697663" y="4714875"/>
          <p14:tracePt t="23931" x="6697663" y="4724400"/>
        </p14:tracePtLst>
      </p14:laserTraceLst>
    </p:ext>
  </p:extLs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714" t="33513" r="37091" b="10092"/>
          <a:stretch/>
        </p:blipFill>
        <p:spPr>
          <a:xfrm>
            <a:off x="3914273" y="268963"/>
            <a:ext cx="4732421" cy="646908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توحيد نمط الكتابة في جميع صفحات البحث وفقا لدليل اعداد بحث التخرج بالجامعة 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759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283"/>
    </mc:Choice>
    <mc:Fallback xmlns="">
      <p:transition advTm="55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036" x="6554788" y="4714875"/>
          <p14:tracePt t="2046" x="6330950" y="4714875"/>
          <p14:tracePt t="2056" x="6126163" y="4732338"/>
          <p14:tracePt t="2066" x="5956300" y="4768850"/>
          <p14:tracePt t="2080" x="5840413" y="4795838"/>
          <p14:tracePt t="2097" x="5661025" y="4848225"/>
          <p14:tracePt t="2113" x="5616575" y="4867275"/>
          <p14:tracePt t="2130" x="5562600" y="4884738"/>
          <p14:tracePt t="2147" x="5545138" y="4894263"/>
          <p14:tracePt t="2226" x="5545138" y="4902200"/>
          <p14:tracePt t="2236" x="5545138" y="4973638"/>
          <p14:tracePt t="2246" x="5562600" y="5143500"/>
          <p14:tracePt t="2256" x="5589588" y="5438775"/>
          <p14:tracePt t="2266" x="5643563" y="5768975"/>
          <p14:tracePt t="2280" x="5705475" y="6081713"/>
          <p14:tracePt t="2297" x="5776913" y="6429375"/>
          <p14:tracePt t="2313" x="5795963" y="6510338"/>
          <p14:tracePt t="2330" x="5813425" y="6562725"/>
          <p14:tracePt t="2347" x="5822950" y="6562725"/>
          <p14:tracePt t="2380" x="5875338" y="6394450"/>
          <p14:tracePt t="2397" x="6062663" y="5653088"/>
          <p14:tracePt t="2413" x="6180138" y="5259388"/>
          <p14:tracePt t="2430" x="6429375" y="4527550"/>
          <p14:tracePt t="2447" x="6599238" y="4010025"/>
          <p14:tracePt t="2463" x="6643688" y="3884613"/>
          <p14:tracePt t="2480" x="6688138" y="3768725"/>
          <p14:tracePt t="2497" x="6697663" y="3741738"/>
          <p14:tracePt t="2597" x="6688138" y="3741738"/>
          <p14:tracePt t="2616" x="6670675" y="3741738"/>
          <p14:tracePt t="2636" x="6670675" y="3732213"/>
          <p14:tracePt t="2646" x="6661150" y="3724275"/>
          <p14:tracePt t="2656" x="6661150" y="3705225"/>
          <p14:tracePt t="2666" x="6661150" y="3697288"/>
          <p14:tracePt t="2857" x="6661150" y="3679825"/>
          <p14:tracePt t="2866" x="6661150" y="3616325"/>
          <p14:tracePt t="2877" x="6661150" y="3482975"/>
          <p14:tracePt t="2886" x="6697663" y="3205163"/>
          <p14:tracePt t="2897" x="6769100" y="2803525"/>
          <p14:tracePt t="2913" x="6831013" y="2473325"/>
          <p14:tracePt t="2930" x="6902450" y="1965325"/>
          <p14:tracePt t="2947" x="6929438" y="1795463"/>
          <p14:tracePt t="2963" x="6938963" y="1751013"/>
          <p14:tracePt t="2980" x="6938963" y="1741488"/>
          <p14:tracePt t="3067" x="6938963" y="1768475"/>
          <p14:tracePt t="3077" x="6938963" y="1803400"/>
          <p14:tracePt t="3087" x="6938963" y="1839913"/>
          <p14:tracePt t="3097" x="6938963" y="1884363"/>
          <p14:tracePt t="3113" x="6938963" y="1946275"/>
          <p14:tracePt t="3130" x="6956425" y="2036763"/>
          <p14:tracePt t="3147" x="7000875" y="2089150"/>
          <p14:tracePt t="3163" x="7045325" y="2125663"/>
          <p14:tracePt t="3180" x="7143750" y="2170113"/>
          <p14:tracePt t="3197" x="7224713" y="2179638"/>
          <p14:tracePt t="3213" x="7259638" y="2179638"/>
          <p14:tracePt t="3230" x="7331075" y="2179638"/>
          <p14:tracePt t="3246" x="7348538" y="2179638"/>
          <p14:tracePt t="3263" x="7367588" y="2179638"/>
          <p14:tracePt t="3280" x="7375525" y="2179638"/>
          <p14:tracePt t="3337" x="7385050" y="2170113"/>
          <p14:tracePt t="3348" x="7394575" y="2143125"/>
          <p14:tracePt t="3357" x="7402513" y="2125663"/>
          <p14:tracePt t="3367" x="7402513" y="2108200"/>
          <p14:tracePt t="3380" x="7412038" y="2089150"/>
          <p14:tracePt t="3397" x="7419975" y="2062163"/>
          <p14:tracePt t="3413" x="7466013" y="2009775"/>
          <p14:tracePt t="3430" x="7518400" y="1955800"/>
          <p14:tracePt t="3447" x="7589838" y="1911350"/>
          <p14:tracePt t="3463" x="7616825" y="1911350"/>
          <p14:tracePt t="3480" x="7670800" y="1901825"/>
          <p14:tracePt t="3497" x="7705725" y="1901825"/>
          <p14:tracePt t="3513" x="7715250" y="1911350"/>
          <p14:tracePt t="3530" x="7732713" y="1919288"/>
          <p14:tracePt t="3598" x="7724775" y="1919288"/>
          <p14:tracePt t="3607" x="7661275" y="1928813"/>
          <p14:tracePt t="3617" x="7572375" y="1938338"/>
          <p14:tracePt t="3630" x="7456488" y="1938338"/>
          <p14:tracePt t="3647" x="7331075" y="1946275"/>
          <p14:tracePt t="3663" x="6983413" y="1965325"/>
          <p14:tracePt t="3680" x="6643688" y="1965325"/>
          <p14:tracePt t="3697" x="6340475" y="1965325"/>
          <p14:tracePt t="3713" x="6224588" y="1965325"/>
          <p14:tracePt t="3730" x="6000750" y="1965325"/>
          <p14:tracePt t="3747" x="5795963" y="1946275"/>
          <p14:tracePt t="3763" x="5697538" y="1911350"/>
          <p14:tracePt t="3780" x="5518150" y="1857375"/>
          <p14:tracePt t="3797" x="5367338" y="1803400"/>
          <p14:tracePt t="3813" x="5303838" y="1785938"/>
          <p14:tracePt t="3830" x="5224463" y="1751013"/>
          <p14:tracePt t="3847" x="5197475" y="1731963"/>
          <p14:tracePt t="3863" x="5187950" y="1724025"/>
          <p14:tracePt t="3918" x="5197475" y="1724025"/>
          <p14:tracePt t="3927" x="5276850" y="1724025"/>
          <p14:tracePt t="3937" x="5438775" y="1724025"/>
          <p14:tracePt t="3948" x="5751513" y="1724025"/>
          <p14:tracePt t="3963" x="6099175" y="1741488"/>
          <p14:tracePt t="3980" x="6715125" y="1847850"/>
          <p14:tracePt t="3997" x="7134225" y="1928813"/>
          <p14:tracePt t="4013" x="7242175" y="1955800"/>
          <p14:tracePt t="4030" x="7394575" y="2000250"/>
          <p14:tracePt t="4047" x="7446963" y="2000250"/>
          <p14:tracePt t="4063" x="7456488" y="2000250"/>
          <p14:tracePt t="4148" x="7456488" y="2009775"/>
          <p14:tracePt t="4158" x="7429500" y="2017713"/>
          <p14:tracePt t="4168" x="7367588" y="2036763"/>
          <p14:tracePt t="4180" x="7296150" y="2054225"/>
          <p14:tracePt t="4196" x="7197725" y="2062163"/>
          <p14:tracePt t="4213" x="7037388" y="2089150"/>
          <p14:tracePt t="4230" x="6973888" y="2098675"/>
          <p14:tracePt t="4247" x="6965950" y="2098675"/>
          <p14:tracePt t="4263" x="6946900" y="2098675"/>
          <p14:tracePt t="4318" x="6965950" y="2108200"/>
          <p14:tracePt t="4328" x="6983413" y="2108200"/>
          <p14:tracePt t="4338" x="7010400" y="2116138"/>
          <p14:tracePt t="4349" x="7037388" y="2143125"/>
          <p14:tracePt t="4363" x="7072313" y="2152650"/>
          <p14:tracePt t="4380" x="7116763" y="2197100"/>
          <p14:tracePt t="4396" x="7134225" y="2214563"/>
          <p14:tracePt t="4413" x="7153275" y="2232025"/>
          <p14:tracePt t="4430" x="7161213" y="2251075"/>
          <p14:tracePt t="4463" x="7161213" y="2259013"/>
          <p14:tracePt t="4528" x="7161213" y="2268538"/>
          <p14:tracePt t="4538" x="7161213" y="2286000"/>
          <p14:tracePt t="4549" x="7161213" y="2303463"/>
          <p14:tracePt t="4563" x="7161213" y="2339975"/>
          <p14:tracePt t="4580" x="7161213" y="2455863"/>
          <p14:tracePt t="4596" x="7161213" y="2517775"/>
          <p14:tracePt t="4613" x="7170738" y="2625725"/>
          <p14:tracePt t="4630" x="7170738" y="2687638"/>
          <p14:tracePt t="4646" x="7170738" y="2697163"/>
          <p14:tracePt t="4663" x="7170738" y="2705100"/>
          <p14:tracePt t="4680" x="7180263" y="2714625"/>
          <p14:tracePt t="4718" x="7180263" y="2697163"/>
          <p14:tracePt t="4728" x="7180263" y="2633663"/>
          <p14:tracePt t="4738" x="7180263" y="2517775"/>
          <p14:tracePt t="4749" x="7180263" y="2286000"/>
          <p14:tracePt t="4763" x="7153275" y="1982788"/>
          <p14:tracePt t="4780" x="7126288" y="1741488"/>
          <p14:tracePt t="4796" x="7108825" y="1679575"/>
          <p14:tracePt t="4813" x="7099300" y="1643063"/>
          <p14:tracePt t="4846" x="7089775" y="1643063"/>
          <p14:tracePt t="4863" x="7027863" y="1724025"/>
          <p14:tracePt t="4880" x="6848475" y="2044700"/>
          <p14:tracePt t="4896" x="6769100" y="2251075"/>
          <p14:tracePt t="4913" x="6670675" y="2571750"/>
          <p14:tracePt t="4930" x="6643688" y="2741613"/>
          <p14:tracePt t="4946" x="6643688" y="2786063"/>
          <p14:tracePt t="4963" x="6661150" y="2857500"/>
          <p14:tracePt t="4980" x="6786563" y="2928938"/>
          <p14:tracePt t="4996" x="6938963" y="2946400"/>
          <p14:tracePt t="5013" x="7277100" y="2919413"/>
          <p14:tracePt t="5030" x="7473950" y="2822575"/>
          <p14:tracePt t="5046" x="7537450" y="2768600"/>
          <p14:tracePt t="5063" x="7634288" y="2465388"/>
          <p14:tracePt t="5080" x="7581900" y="2009775"/>
          <p14:tracePt t="5096" x="7439025" y="1687513"/>
          <p14:tracePt t="5113" x="7037388" y="1204913"/>
          <p14:tracePt t="5130" x="6510338" y="893763"/>
          <p14:tracePt t="5146" x="6313488" y="847725"/>
          <p14:tracePt t="5163" x="6045200" y="847725"/>
          <p14:tracePt t="5180" x="5857875" y="973138"/>
          <p14:tracePt t="5196" x="5751513" y="1125538"/>
          <p14:tracePt t="5213" x="5527675" y="1741488"/>
          <p14:tracePt t="5230" x="5483225" y="2411413"/>
          <p14:tracePt t="5246" x="5483225" y="2679700"/>
          <p14:tracePt t="5263" x="5562600" y="3125788"/>
          <p14:tracePt t="5280" x="5680075" y="3384550"/>
          <p14:tracePt t="5296" x="5732463" y="3438525"/>
          <p14:tracePt t="5313" x="5894388" y="3527425"/>
          <p14:tracePt t="5330" x="6089650" y="3500438"/>
          <p14:tracePt t="5346" x="6161088" y="3446463"/>
          <p14:tracePt t="5363" x="6323013" y="3125788"/>
          <p14:tracePt t="5380" x="6367463" y="2652713"/>
          <p14:tracePt t="5396" x="6323013" y="2428875"/>
          <p14:tracePt t="5413" x="6197600" y="2224088"/>
          <p14:tracePt t="5430" x="6037263" y="2108200"/>
          <p14:tracePt t="5446" x="5946775" y="2098675"/>
          <p14:tracePt t="5463" x="5751513" y="2143125"/>
          <p14:tracePt t="5480" x="5554663" y="2374900"/>
          <p14:tracePt t="5496" x="5419725" y="2633663"/>
          <p14:tracePt t="5513" x="5303838" y="3160713"/>
          <p14:tracePt t="5530" x="5313363" y="3490913"/>
          <p14:tracePt t="5546" x="5375275" y="3581400"/>
          <p14:tracePt t="5563" x="5589588" y="3732213"/>
          <p14:tracePt t="5580" x="6143625" y="3795713"/>
          <p14:tracePt t="5596" x="6411913" y="3732213"/>
          <p14:tracePt t="5613" x="6823075" y="3446463"/>
          <p14:tracePt t="5630" x="7099300" y="2928938"/>
          <p14:tracePt t="5646" x="7143750" y="2625725"/>
          <p14:tracePt t="5663" x="7081838" y="2133600"/>
          <p14:tracePt t="5680" x="6894513" y="1911350"/>
          <p14:tracePt t="5696" x="6732588" y="1822450"/>
          <p14:tracePt t="5713" x="6429375" y="1822450"/>
          <p14:tracePt t="5730" x="6197600" y="2044700"/>
          <p14:tracePt t="5746" x="6037263" y="2347913"/>
          <p14:tracePt t="5763" x="5911850" y="3170238"/>
          <p14:tracePt t="5779" x="6027738" y="3786188"/>
          <p14:tracePt t="5796" x="6153150" y="4000500"/>
          <p14:tracePt t="5813" x="6554788" y="4276725"/>
          <p14:tracePt t="5830" x="7143750" y="4340225"/>
          <p14:tracePt t="5846" x="7367588" y="4251325"/>
          <p14:tracePt t="5863" x="7715250" y="3848100"/>
          <p14:tracePt t="5879" x="7966075" y="2840038"/>
          <p14:tracePt t="5896" x="7966075" y="2312988"/>
          <p14:tracePt t="5913" x="7705725" y="1554163"/>
          <p14:tracePt t="5929" x="7402513" y="1241425"/>
          <p14:tracePt t="5946" x="7180263" y="1187450"/>
          <p14:tracePt t="5963" x="6804025" y="1268413"/>
          <p14:tracePt t="5979" x="6402388" y="1830388"/>
          <p14:tracePt t="5996" x="6232525" y="2232025"/>
          <p14:tracePt t="6013" x="6134100" y="3000375"/>
          <p14:tracePt t="6029" x="6205538" y="3384550"/>
          <p14:tracePt t="6046" x="6276975" y="3465513"/>
          <p14:tracePt t="6063" x="6562725" y="3598863"/>
          <p14:tracePt t="6079" x="6902450" y="3517900"/>
          <p14:tracePt t="6097" x="7018338" y="3402013"/>
          <p14:tracePt t="6113" x="7286625" y="2759075"/>
          <p14:tracePt t="6129" x="7269163" y="2179638"/>
          <p14:tracePt t="6146" x="7197725" y="2017713"/>
          <p14:tracePt t="6163" x="7027863" y="1847850"/>
          <p14:tracePt t="6179" x="6680200" y="1803400"/>
          <p14:tracePt t="6196" x="6527800" y="1866900"/>
          <p14:tracePt t="6213" x="6269038" y="2125663"/>
          <p14:tracePt t="6229" x="5946775" y="2741613"/>
          <p14:tracePt t="6246" x="5884863" y="3000375"/>
          <p14:tracePt t="6263" x="5857875" y="3375025"/>
          <p14:tracePt t="6279" x="5867400" y="3571875"/>
          <p14:tracePt t="6296" x="5911850" y="3633788"/>
          <p14:tracePt t="6313" x="6116638" y="3714750"/>
          <p14:tracePt t="6330" x="6483350" y="3608388"/>
          <p14:tracePt t="6346" x="6661150" y="3455988"/>
          <p14:tracePt t="6363" x="7027863" y="2813050"/>
          <p14:tracePt t="6379" x="7072313" y="2125663"/>
          <p14:tracePt t="6396" x="7010400" y="1857375"/>
          <p14:tracePt t="6413" x="6848475" y="1633538"/>
          <p14:tracePt t="6429" x="6500813" y="1527175"/>
          <p14:tracePt t="6446" x="6313488" y="1544638"/>
          <p14:tracePt t="6463" x="5973763" y="1776413"/>
          <p14:tracePt t="6479" x="5670550" y="2205038"/>
          <p14:tracePt t="6496" x="5537200" y="2571750"/>
          <p14:tracePt t="6513" x="5473700" y="3214688"/>
          <p14:tracePt t="6529" x="5518150" y="3633788"/>
          <p14:tracePt t="6546" x="5581650" y="3751263"/>
          <p14:tracePt t="6563" x="5822950" y="3911600"/>
          <p14:tracePt t="6579" x="6286500" y="3929063"/>
          <p14:tracePt t="6596" x="6473825" y="3857625"/>
          <p14:tracePt t="6613" x="6643688" y="3670300"/>
          <p14:tracePt t="6630" x="6742113" y="3251200"/>
          <p14:tracePt t="6646" x="6724650" y="3027363"/>
          <p14:tracePt t="6663" x="6545263" y="2670175"/>
          <p14:tracePt t="6679" x="6348413" y="2500313"/>
          <p14:tracePt t="6696" x="6251575" y="2455863"/>
          <p14:tracePt t="6713" x="6081713" y="2438400"/>
          <p14:tracePt t="6729" x="5956300" y="2536825"/>
          <p14:tracePt t="6746" x="5894388" y="2697163"/>
          <p14:tracePt t="6763" x="5848350" y="3268663"/>
          <p14:tracePt t="6779" x="5965825" y="3751263"/>
          <p14:tracePt t="6796" x="6027738" y="3867150"/>
          <p14:tracePt t="6813" x="6232525" y="4037013"/>
          <p14:tracePt t="6829" x="6518275" y="4108450"/>
          <p14:tracePt t="6846" x="6634163" y="4089400"/>
          <p14:tracePt t="6863" x="6769100" y="4000500"/>
          <p14:tracePt t="6880" x="6840538" y="3759200"/>
          <p14:tracePt t="6896" x="6840538" y="3509963"/>
          <p14:tracePt t="6913" x="6634163" y="2982913"/>
          <p14:tracePt t="6929" x="6483350" y="2759075"/>
          <p14:tracePt t="6946" x="6429375" y="2697163"/>
          <p14:tracePt t="6963" x="6367463" y="2652713"/>
          <p14:tracePt t="6979" x="6323013" y="2652713"/>
          <p14:tracePt t="6996" x="6286500" y="2705100"/>
          <p14:tracePt t="7013" x="6215063" y="3125788"/>
          <p14:tracePt t="7029" x="6242050" y="3581400"/>
          <p14:tracePt t="7046" x="6286500" y="3732213"/>
          <p14:tracePt t="7063" x="6375400" y="3894138"/>
          <p14:tracePt t="7079" x="6491288" y="3990975"/>
          <p14:tracePt t="7096" x="6554788" y="4010025"/>
          <p14:tracePt t="7113" x="6643688" y="4017963"/>
          <p14:tracePt t="7129" x="6688138" y="4000500"/>
          <p14:tracePt t="7131" x="6724650" y="3956050"/>
          <p14:tracePt t="7146" x="6751638" y="3884613"/>
          <p14:tracePt t="7163" x="6786563" y="3759200"/>
          <p14:tracePt t="7179" x="6786563" y="3732213"/>
          <p14:tracePt t="7196" x="6786563" y="3697288"/>
          <p14:tracePt t="7213" x="6786563" y="3679825"/>
          <p14:tracePt t="7470" x="6804025" y="3679825"/>
          <p14:tracePt t="7480" x="6813550" y="3679825"/>
          <p14:tracePt t="7490" x="6823075" y="3679825"/>
          <p14:tracePt t="7500" x="6840538" y="3679825"/>
          <p14:tracePt t="7600" x="6840538" y="3670300"/>
          <p14:tracePt t="7610" x="6831013" y="3670300"/>
          <p14:tracePt t="7631" x="6823075" y="3670300"/>
          <p14:tracePt t="7640" x="6813550" y="3670300"/>
          <p14:tracePt t="7650" x="6804025" y="3670300"/>
          <p14:tracePt t="12932" x="6813550" y="3652838"/>
          <p14:tracePt t="12942" x="6858000" y="3633788"/>
          <p14:tracePt t="12952" x="6919913" y="3581400"/>
          <p14:tracePt t="12962" x="7010400" y="3536950"/>
          <p14:tracePt t="12979" x="7099300" y="3473450"/>
          <p14:tracePt t="12995" x="7197725" y="3419475"/>
          <p14:tracePt t="13012" x="7232650" y="3367088"/>
          <p14:tracePt t="13029" x="7232650" y="3303588"/>
          <p14:tracePt t="13045" x="7081838" y="3000375"/>
          <p14:tracePt t="13062" x="6643688" y="2490788"/>
          <p14:tracePt t="13079" x="6375400" y="2214563"/>
          <p14:tracePt t="13095" x="6027738" y="1839913"/>
          <p14:tracePt t="13112" x="5875338" y="1679575"/>
          <p14:tracePt t="13129" x="5830888" y="1608138"/>
          <p14:tracePt t="13145" x="5795963" y="1554163"/>
          <p14:tracePt t="13162" x="5795963" y="1517650"/>
          <p14:tracePt t="13179" x="5822950" y="1509713"/>
          <p14:tracePt t="13195" x="6045200" y="1419225"/>
          <p14:tracePt t="13212" x="6394450" y="1411288"/>
          <p14:tracePt t="13229" x="6545263" y="1411288"/>
          <p14:tracePt t="13245" x="6777038" y="1455738"/>
          <p14:tracePt t="13262" x="6867525" y="1490663"/>
          <p14:tracePt t="13279" x="6956425" y="1536700"/>
          <p14:tracePt t="13295" x="6983413" y="1562100"/>
          <p14:tracePt t="13312" x="6983413" y="1571625"/>
          <p14:tracePt t="13329" x="6991350" y="1571625"/>
          <p14:tracePt t="13345" x="6991350" y="1581150"/>
          <p14:tracePt t="13362" x="6965950" y="1625600"/>
          <p14:tracePt t="13379" x="6929438" y="1670050"/>
          <p14:tracePt t="13395" x="6858000" y="1776413"/>
          <p14:tracePt t="13412" x="6796088" y="1893888"/>
          <p14:tracePt t="13429" x="6769100" y="1955800"/>
          <p14:tracePt t="13445" x="6732588" y="2143125"/>
          <p14:tracePt t="13462" x="6732588" y="2286000"/>
          <p14:tracePt t="13479" x="6732588" y="2347913"/>
          <p14:tracePt t="13495" x="6732588" y="2401888"/>
          <p14:tracePt t="13512" x="6732588" y="2419350"/>
          <p14:tracePt t="13623" x="6732588" y="2411413"/>
          <p14:tracePt t="13633" x="6715125" y="2357438"/>
          <p14:tracePt t="13643" x="6688138" y="2268538"/>
          <p14:tracePt t="13653" x="6634163" y="2160588"/>
          <p14:tracePt t="13663" x="6572250" y="2027238"/>
          <p14:tracePt t="13679" x="6491288" y="1911350"/>
          <p14:tracePt t="13695" x="6367463" y="1714500"/>
          <p14:tracePt t="13712" x="6303963" y="1652588"/>
          <p14:tracePt t="13729" x="6180138" y="1554163"/>
          <p14:tracePt t="13745" x="6089650" y="1517650"/>
          <p14:tracePt t="13762" x="6054725" y="1509713"/>
          <p14:tracePt t="13779" x="6045200" y="1509713"/>
          <p14:tracePt t="13795" x="6037263" y="1509713"/>
          <p14:tracePt t="13812" x="6018213" y="1509713"/>
          <p14:tracePt t="13829" x="5991225" y="1536700"/>
          <p14:tracePt t="13845" x="5973763" y="1554163"/>
          <p14:tracePt t="13862" x="5965825" y="1571625"/>
          <p14:tracePt t="13878" x="5946775" y="1652588"/>
          <p14:tracePt t="13895" x="5938838" y="1724025"/>
          <p14:tracePt t="13912" x="5938838" y="1776413"/>
          <p14:tracePt t="13929" x="5965825" y="1857375"/>
          <p14:tracePt t="13945" x="6027738" y="1938338"/>
          <p14:tracePt t="13962" x="6081713" y="1973263"/>
          <p14:tracePt t="13979" x="6161088" y="2027238"/>
          <p14:tracePt t="13995" x="6242050" y="2054225"/>
          <p14:tracePt t="14012" x="6269038" y="2054225"/>
          <p14:tracePt t="14028" x="6296025" y="2054225"/>
          <p14:tracePt t="14045" x="6313488" y="2054225"/>
          <p14:tracePt t="14079" x="6323013" y="2054225"/>
          <p14:tracePt t="14163" x="6330950" y="2062163"/>
          <p14:tracePt t="14174" x="6340475" y="2081213"/>
          <p14:tracePt t="14183" x="6357938" y="2108200"/>
          <p14:tracePt t="14195" x="6384925" y="2152650"/>
          <p14:tracePt t="14212" x="6411913" y="2197100"/>
          <p14:tracePt t="14228" x="6473825" y="2268538"/>
          <p14:tracePt t="14245" x="6518275" y="2312988"/>
          <p14:tracePt t="14262" x="6537325" y="2322513"/>
          <p14:tracePt t="14279" x="6545263" y="2330450"/>
          <p14:tracePt t="14295" x="6554788" y="2330450"/>
          <p14:tracePt t="14329" x="6572250" y="2312988"/>
          <p14:tracePt t="14345" x="6599238" y="2170113"/>
          <p14:tracePt t="14362" x="6616700" y="2054225"/>
          <p14:tracePt t="14379" x="6653213" y="1812925"/>
          <p14:tracePt t="14395" x="6661150" y="1679575"/>
          <p14:tracePt t="14412" x="6661150" y="1652588"/>
          <p14:tracePt t="14428" x="6670675" y="1633538"/>
          <p14:tracePt t="14483" x="6670675" y="1660525"/>
          <p14:tracePt t="14493" x="6661150" y="1731963"/>
          <p14:tracePt t="14503" x="6626225" y="1847850"/>
          <p14:tracePt t="14514" x="6608763" y="1955800"/>
          <p14:tracePt t="14528" x="6589713" y="2054225"/>
          <p14:tracePt t="14545" x="6562725" y="2152650"/>
          <p14:tracePt t="14562" x="6554788" y="2170113"/>
          <p14:tracePt t="14578" x="6554788" y="2187575"/>
          <p14:tracePt t="14595" x="6554788" y="2197100"/>
          <p14:tracePt t="14733" x="6554788" y="2187575"/>
          <p14:tracePt t="14774" x="6554788" y="2179638"/>
          <p14:tracePt t="14784" x="6589713" y="2170113"/>
          <p14:tracePt t="14794" x="6653213" y="2170113"/>
          <p14:tracePt t="14804" x="6732588" y="2170113"/>
          <p14:tracePt t="14814" x="6858000" y="2187575"/>
          <p14:tracePt t="14828" x="6973888" y="2205038"/>
          <p14:tracePt t="14845" x="7205663" y="2259013"/>
          <p14:tracePt t="14862" x="7304088" y="2276475"/>
          <p14:tracePt t="14878" x="7446963" y="2295525"/>
          <p14:tracePt t="14895" x="7527925" y="2295525"/>
          <p14:tracePt t="14912" x="7554913" y="2295525"/>
          <p14:tracePt t="14928" x="7562850" y="2295525"/>
          <p14:tracePt t="14945" x="7572375" y="2295525"/>
          <p14:tracePt t="14978" x="7510463" y="2251075"/>
          <p14:tracePt t="14995" x="7081838" y="2081213"/>
          <p14:tracePt t="15012" x="6732588" y="2027238"/>
          <p14:tracePt t="15028" x="6027738" y="2000250"/>
          <p14:tracePt t="15045" x="5375275" y="2054225"/>
          <p14:tracePt t="15062" x="5126038" y="2081213"/>
          <p14:tracePt t="15078" x="4830763" y="2125663"/>
          <p14:tracePt t="15095" x="4714875" y="2133600"/>
          <p14:tracePt t="15112" x="4697413" y="2133600"/>
          <p14:tracePt t="15128" x="4687888" y="2143125"/>
          <p14:tracePt t="15164" x="4714875" y="2143125"/>
          <p14:tracePt t="15178" x="4803775" y="2143125"/>
          <p14:tracePt t="15195" x="5276850" y="2071688"/>
          <p14:tracePt t="15212" x="5616575" y="1990725"/>
          <p14:tracePt t="15229" x="6170613" y="1839913"/>
          <p14:tracePt t="15245" x="6456363" y="1751013"/>
          <p14:tracePt t="15262" x="6518275" y="1724025"/>
          <p14:tracePt t="15278" x="6572250" y="1697038"/>
          <p14:tracePt t="15324" x="6545263" y="1697038"/>
          <p14:tracePt t="15334" x="6429375" y="1704975"/>
          <p14:tracePt t="15345" x="6251575" y="1751013"/>
          <p14:tracePt t="15362" x="6045200" y="1830388"/>
          <p14:tracePt t="15378" x="5803900" y="1938338"/>
          <p14:tracePt t="15395" x="5732463" y="1982788"/>
          <p14:tracePt t="15412" x="5724525" y="1982788"/>
          <p14:tracePt t="15428" x="5724525" y="2009775"/>
          <p14:tracePt t="15445" x="6027738" y="2125663"/>
          <p14:tracePt t="15462" x="6375400" y="2179638"/>
          <p14:tracePt t="15478" x="6875463" y="2205038"/>
          <p14:tracePt t="15495" x="7062788" y="2205038"/>
          <p14:tracePt t="15512" x="7089775" y="2205038"/>
          <p14:tracePt t="15528" x="7108825" y="2205038"/>
          <p14:tracePt t="15562" x="7072313" y="2187575"/>
          <p14:tracePt t="15578" x="6840538" y="2170113"/>
          <p14:tracePt t="15595" x="6562725" y="2214563"/>
          <p14:tracePt t="15612" x="6456363" y="2303463"/>
          <p14:tracePt t="15628" x="6276975" y="2633663"/>
          <p14:tracePt t="15645" x="6215063" y="3214688"/>
          <p14:tracePt t="15662" x="6259513" y="3455988"/>
          <p14:tracePt t="15678" x="6375400" y="3741738"/>
          <p14:tracePt t="15695" x="6473825" y="3857625"/>
          <p14:tracePt t="15712" x="6518275" y="3884613"/>
          <p14:tracePt t="15728" x="6581775" y="3894138"/>
          <p14:tracePt t="15745" x="6653213" y="3687763"/>
          <p14:tracePt t="15762" x="6653213" y="3348038"/>
          <p14:tracePt t="15778" x="6500813" y="2446338"/>
          <p14:tracePt t="15795" x="6348413" y="1955800"/>
          <p14:tracePt t="15812" x="6303963" y="1874838"/>
          <p14:tracePt t="15828" x="6269038" y="1795463"/>
          <p14:tracePt t="15845" x="6251575" y="1785938"/>
          <p14:tracePt t="15862" x="6242050" y="1785938"/>
          <p14:tracePt t="15878" x="6232525" y="1785938"/>
          <p14:tracePt t="15895" x="6215063" y="1911350"/>
          <p14:tracePt t="15912" x="6215063" y="2009775"/>
          <p14:tracePt t="15928" x="6224588" y="2160588"/>
          <p14:tracePt t="15945" x="6242050" y="2241550"/>
          <p14:tracePt t="15962" x="6251575" y="2259013"/>
          <p14:tracePt t="15978" x="6259513" y="2268538"/>
          <p14:tracePt t="16012" x="6269038" y="2268538"/>
          <p14:tracePt t="16028" x="6276975" y="2205038"/>
          <p14:tracePt t="16045" x="6276975" y="2170113"/>
          <p14:tracePt t="16062" x="6276975" y="2152650"/>
          <p14:tracePt t="16124" x="6276975" y="2197100"/>
          <p14:tracePt t="16134" x="6276975" y="2276475"/>
          <p14:tracePt t="16145" x="6276975" y="2384425"/>
          <p14:tracePt t="16154" x="6269038" y="2509838"/>
          <p14:tracePt t="16164" x="6259513" y="2616200"/>
          <p14:tracePt t="16178" x="6251575" y="2687638"/>
          <p14:tracePt t="16195" x="6251575" y="2751138"/>
          <p14:tracePt t="16212" x="6242050" y="2759075"/>
          <p14:tracePt t="16228" x="6242050" y="2768600"/>
          <p14:tracePt t="16264" x="6242050" y="2751138"/>
          <p14:tracePt t="16275" x="6242050" y="2679700"/>
          <p14:tracePt t="16375" x="6242050" y="2687638"/>
          <p14:tracePt t="16385" x="6242050" y="2786063"/>
          <p14:tracePt t="16395" x="6259513" y="3000375"/>
          <p14:tracePt t="16405" x="6269038" y="3367088"/>
          <p14:tracePt t="16415" x="6303963" y="3813175"/>
          <p14:tracePt t="16428" x="6323013" y="4152900"/>
          <p14:tracePt t="16445" x="6348413" y="4581525"/>
          <p14:tracePt t="16462" x="6348413" y="4670425"/>
          <p14:tracePt t="16478" x="6357938" y="4741863"/>
          <p14:tracePt t="16495" x="6357938" y="4759325"/>
          <p14:tracePt t="16965" x="6348413" y="4751388"/>
          <p14:tracePt t="16975" x="6330950" y="4724400"/>
          <p14:tracePt t="16985" x="6269038" y="4625975"/>
          <p14:tracePt t="16995" x="6188075" y="4446588"/>
          <p14:tracePt t="17011" x="6099175" y="4197350"/>
          <p14:tracePt t="17028" x="6000750" y="3741738"/>
          <p14:tracePt t="17045" x="5983288" y="3473450"/>
          <p14:tracePt t="17062" x="5983288" y="3394075"/>
          <p14:tracePt t="17078" x="5983288" y="3330575"/>
          <p14:tracePt t="17095" x="5983288" y="3322638"/>
          <p14:tracePt t="17111" x="5983288" y="3313113"/>
          <p14:tracePt t="17145" x="5983288" y="3330575"/>
          <p14:tracePt t="17155" x="5983288" y="3411538"/>
          <p14:tracePt t="17165" x="6010275" y="3544888"/>
          <p14:tracePt t="17178" x="6062663" y="3759200"/>
          <p14:tracePt t="17195" x="6108700" y="3911600"/>
          <p14:tracePt t="17212" x="6161088" y="4054475"/>
          <p14:tracePt t="17228" x="6170613" y="4098925"/>
          <p14:tracePt t="17245" x="6188075" y="4098925"/>
          <p14:tracePt t="17261" x="6224588" y="4044950"/>
          <p14:tracePt t="17278" x="6446838" y="3562350"/>
          <p14:tracePt t="17295" x="6680200" y="2965450"/>
          <p14:tracePt t="17311" x="6759575" y="2786063"/>
          <p14:tracePt t="17328" x="6840538" y="2598738"/>
          <p14:tracePt t="17345" x="6858000" y="2544763"/>
          <p14:tracePt t="17362" x="6875463" y="2500313"/>
          <p14:tracePt t="17378" x="6884988" y="2490788"/>
          <p14:tracePt t="17395" x="6884988" y="2473325"/>
          <p14:tracePt t="17411" x="6875463" y="2438400"/>
          <p14:tracePt t="17428" x="6769100" y="2295525"/>
          <p14:tracePt t="17445" x="6491288" y="2081213"/>
          <p14:tracePt t="17461" x="6276975" y="1965325"/>
          <p14:tracePt t="17478" x="5911850" y="1830388"/>
          <p14:tracePt t="17495" x="5608638" y="1785938"/>
          <p14:tracePt t="17512" x="5518150" y="1785938"/>
          <p14:tracePt t="17528" x="5384800" y="1785938"/>
          <p14:tracePt t="17545" x="5348288" y="1785938"/>
          <p14:tracePt t="17561" x="5340350" y="1785938"/>
          <p14:tracePt t="17596" x="5340350" y="1795463"/>
          <p14:tracePt t="17611" x="5357813" y="1839913"/>
          <p14:tracePt t="17628" x="5688013" y="2125663"/>
          <p14:tracePt t="17645" x="6251575" y="2490788"/>
          <p14:tracePt t="17661" x="6473825" y="2589213"/>
          <p14:tracePt t="17678" x="6769100" y="2660650"/>
          <p14:tracePt t="17695" x="6911975" y="2652713"/>
          <p14:tracePt t="17711" x="6965950" y="2625725"/>
          <p14:tracePt t="17728" x="7037388" y="2517775"/>
          <p14:tracePt t="17745" x="7062788" y="2419350"/>
          <p14:tracePt t="17761" x="7081838" y="2251075"/>
          <p14:tracePt t="17778" x="7018338" y="2108200"/>
          <p14:tracePt t="17795" x="6965950" y="2044700"/>
          <p14:tracePt t="17811" x="6653213" y="1928813"/>
          <p14:tracePt t="17828" x="6303963" y="1946275"/>
          <p14:tracePt t="17845" x="6054725" y="2054225"/>
          <p14:tracePt t="17861" x="5965825" y="2098675"/>
          <p14:tracePt t="17878" x="5875338" y="2187575"/>
          <p14:tracePt t="17895" x="5840413" y="2251075"/>
          <p14:tracePt t="17911" x="5840413" y="2259013"/>
          <p14:tracePt t="17928" x="5840413" y="2276475"/>
          <p14:tracePt t="17945" x="5894388" y="2286000"/>
          <p14:tracePt t="17961" x="5973763" y="2286000"/>
          <p14:tracePt t="17978" x="6126163" y="2224088"/>
          <p14:tracePt t="17995" x="6197600" y="2187575"/>
          <p14:tracePt t="18011" x="6215063" y="2179638"/>
          <p14:tracePt t="18056" x="6188075" y="2179638"/>
          <p14:tracePt t="18066" x="6099175" y="2197100"/>
          <p14:tracePt t="18078" x="6000750" y="2224088"/>
          <p14:tracePt t="18095" x="5911850" y="2259013"/>
          <p14:tracePt t="18111" x="5776913" y="2330450"/>
          <p14:tracePt t="18128" x="5724525" y="2357438"/>
          <p14:tracePt t="18145" x="5715000" y="2384425"/>
          <p14:tracePt t="18161" x="5715000" y="2446338"/>
          <p14:tracePt t="18178" x="5776913" y="2625725"/>
          <p14:tracePt t="18195" x="6010275" y="2919413"/>
          <p14:tracePt t="18211" x="6126163" y="3054350"/>
          <p14:tracePt t="18228" x="6419850" y="3322638"/>
          <p14:tracePt t="18245" x="6500813" y="3394075"/>
          <p14:tracePt t="18261" x="6599238" y="3465513"/>
          <p14:tracePt t="18278" x="6626225" y="3473450"/>
          <p14:tracePt t="18295" x="6634163" y="3482975"/>
          <p14:tracePt t="18506" x="6634163" y="3500438"/>
          <p14:tracePt t="18516" x="6626225" y="3517900"/>
          <p14:tracePt t="18526" x="6616700" y="3544888"/>
          <p14:tracePt t="18536" x="6589713" y="3571875"/>
          <p14:tracePt t="18547" x="6589713" y="3581400"/>
          <p14:tracePt t="18561" x="6572250" y="3598863"/>
          <p14:tracePt t="18578" x="6572250" y="3608388"/>
          <p14:tracePt t="18595" x="6562725" y="3608388"/>
          <p14:tracePt t="18611" x="6562725" y="3616325"/>
        </p14:tracePtLst>
      </p14:laserTraceLst>
    </p:ext>
  </p:extLs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84" t="30973" r="37626" b="9291"/>
          <a:stretch/>
        </p:blipFill>
        <p:spPr>
          <a:xfrm>
            <a:off x="3641558" y="268963"/>
            <a:ext cx="4427621" cy="644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0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09"/>
    </mc:Choice>
    <mc:Fallback xmlns="">
      <p:transition advTm="199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83" x="6562725" y="3598863"/>
          <p14:tracePt t="2593" x="6562725" y="3562350"/>
          <p14:tracePt t="2603" x="6562725" y="3490913"/>
          <p14:tracePt t="2613" x="6562725" y="3384550"/>
          <p14:tracePt t="2623" x="6572250" y="3241675"/>
          <p14:tracePt t="2640" x="6626225" y="2911475"/>
          <p14:tracePt t="2657" x="6670675" y="2295525"/>
          <p14:tracePt t="2673" x="6697663" y="1768475"/>
          <p14:tracePt t="2690" x="6705600" y="1616075"/>
          <p14:tracePt t="2707" x="6715125" y="1401763"/>
          <p14:tracePt t="2723" x="6732588" y="1250950"/>
          <p14:tracePt t="2740" x="6732588" y="1204913"/>
          <p14:tracePt t="2757" x="6742113" y="1179513"/>
          <p14:tracePt t="2773" x="6742113" y="1169988"/>
          <p14:tracePt t="2934" x="6751638" y="1169988"/>
          <p14:tracePt t="2943" x="6751638" y="1196975"/>
          <p14:tracePt t="2953" x="6769100" y="1268413"/>
          <p14:tracePt t="2963" x="6796088" y="1384300"/>
          <p14:tracePt t="2974" x="6840538" y="1536700"/>
          <p14:tracePt t="2990" x="6884988" y="1731963"/>
          <p14:tracePt t="3007" x="6965950" y="2152650"/>
          <p14:tracePt t="3023" x="7010400" y="2446338"/>
          <p14:tracePt t="3040" x="7018338" y="2544763"/>
          <p14:tracePt t="3057" x="7027863" y="2652713"/>
          <p14:tracePt t="3073" x="7027863" y="2705100"/>
          <p14:tracePt t="3107" x="7027863" y="2714625"/>
          <p14:tracePt t="3314" x="7027863" y="2697163"/>
          <p14:tracePt t="3324" x="7027863" y="2643188"/>
          <p14:tracePt t="3334" x="7027863" y="2554288"/>
          <p14:tracePt t="3344" x="7018338" y="2465388"/>
          <p14:tracePt t="3357" x="7010400" y="2357438"/>
          <p14:tracePt t="3374" x="7000875" y="2143125"/>
          <p14:tracePt t="3390" x="7000875" y="2054225"/>
          <p14:tracePt t="3407" x="7000875" y="1938338"/>
          <p14:tracePt t="3423" x="7000875" y="1901825"/>
          <p14:tracePt t="3440" x="7000875" y="1893888"/>
          <p14:tracePt t="3574" x="6991350" y="1893888"/>
          <p14:tracePt t="3614" x="6983413" y="1893888"/>
          <p14:tracePt t="3654" x="6973888" y="1893888"/>
          <p14:tracePt t="3704" x="6973888" y="1884363"/>
          <p14:tracePt t="3714" x="6973888" y="1874838"/>
          <p14:tracePt t="3725" x="6946900" y="1812925"/>
          <p14:tracePt t="3734" x="6919913" y="1741488"/>
          <p14:tracePt t="3744" x="6894513" y="1652588"/>
          <p14:tracePt t="3756" x="6875463" y="1581150"/>
          <p14:tracePt t="3773" x="6848475" y="1517650"/>
          <p14:tracePt t="3790" x="6831013" y="1446213"/>
          <p14:tracePt t="3807" x="6823075" y="1428750"/>
          <p14:tracePt t="3823" x="6823075" y="1419225"/>
          <p14:tracePt t="3934" x="6813550" y="1419225"/>
          <p14:tracePt t="3944" x="6813550" y="1411288"/>
          <p14:tracePt t="3955" x="6804025" y="1411288"/>
          <p14:tracePt t="3964" x="6796088" y="1411288"/>
          <p14:tracePt t="3975" x="6786563" y="1401763"/>
          <p14:tracePt t="3994" x="6769100" y="1401763"/>
          <p14:tracePt t="4007" x="6759575" y="1401763"/>
          <p14:tracePt t="4023" x="6751638" y="1401763"/>
          <p14:tracePt t="4040" x="6724650" y="1401763"/>
          <p14:tracePt t="4056" x="6705600" y="1401763"/>
          <p14:tracePt t="4073" x="6688138" y="1401763"/>
          <p14:tracePt t="4090" x="6670675" y="1401763"/>
          <p14:tracePt t="4107" x="6653213" y="1393825"/>
          <p14:tracePt t="4123" x="6643688" y="1393825"/>
          <p14:tracePt t="4140" x="6626225" y="1393825"/>
          <p14:tracePt t="4157" x="6599238" y="1393825"/>
          <p14:tracePt t="4190" x="6572250" y="1438275"/>
          <p14:tracePt t="4206" x="6527800" y="1554163"/>
          <p14:tracePt t="4223" x="6510338" y="1643063"/>
          <p14:tracePt t="4240" x="6500813" y="1847850"/>
          <p14:tracePt t="4257" x="6500813" y="2071688"/>
          <p14:tracePt t="4273" x="6510338" y="2205038"/>
          <p14:tracePt t="4290" x="6537325" y="2419350"/>
          <p14:tracePt t="4306" x="6589713" y="2625725"/>
          <p14:tracePt t="4323" x="6626225" y="2732088"/>
          <p14:tracePt t="4340" x="6688138" y="2955925"/>
          <p14:tracePt t="4356" x="6742113" y="3133725"/>
          <p14:tracePt t="4373" x="6759575" y="3197225"/>
          <p14:tracePt t="4390" x="6796088" y="3322638"/>
          <p14:tracePt t="4406" x="6804025" y="3402013"/>
          <p14:tracePt t="4423" x="6813550" y="3419475"/>
          <p14:tracePt t="4440" x="6813550" y="3446463"/>
          <p14:tracePt t="4457" x="6823075" y="3446463"/>
          <p14:tracePt t="4675" x="6823075" y="3465513"/>
          <p14:tracePt t="4685" x="6804025" y="3536950"/>
          <p14:tracePt t="4695" x="6769100" y="3616325"/>
          <p14:tracePt t="4706" x="6724650" y="3759200"/>
          <p14:tracePt t="4723" x="6653213" y="3983038"/>
          <p14:tracePt t="4740" x="6518275" y="4554538"/>
          <p14:tracePt t="4756" x="6394450" y="5153025"/>
          <p14:tracePt t="4773" x="6348413" y="5402263"/>
          <p14:tracePt t="4790" x="6303963" y="5732463"/>
          <p14:tracePt t="4806" x="6296025" y="5875338"/>
          <p14:tracePt t="4823" x="6296025" y="5911850"/>
          <p14:tracePt t="4840" x="6296025" y="5946775"/>
          <p14:tracePt t="4856" x="6296025" y="5956300"/>
          <p14:tracePt t="4873" x="6303963" y="5965825"/>
          <p14:tracePt t="4890" x="6367463" y="5965825"/>
          <p14:tracePt t="4906" x="6518275" y="5965825"/>
          <p14:tracePt t="4923" x="6608763" y="5965825"/>
          <p14:tracePt t="4940" x="6769100" y="5929313"/>
          <p14:tracePt t="4957" x="6884988" y="5830888"/>
          <p14:tracePt t="4973" x="6973888" y="5688013"/>
          <p14:tracePt t="4990" x="7116763" y="5224463"/>
          <p14:tracePt t="5006" x="7134225" y="4616450"/>
          <p14:tracePt t="5023" x="7081838" y="4357688"/>
          <p14:tracePt t="5040" x="6867525" y="3867150"/>
          <p14:tracePt t="5056" x="6626225" y="3581400"/>
          <p14:tracePt t="5073" x="6456363" y="3465513"/>
          <p14:tracePt t="5090" x="6224588" y="3394075"/>
          <p14:tracePt t="5106" x="6037263" y="3411538"/>
          <p14:tracePt t="5123" x="5956300" y="3473450"/>
          <p14:tracePt t="5140" x="5813425" y="3652838"/>
          <p14:tracePt t="5156" x="5697538" y="4224338"/>
          <p14:tracePt t="5173" x="5697538" y="4545013"/>
          <p14:tracePt t="5190" x="5857875" y="5153025"/>
          <p14:tracePt t="5207" x="6062663" y="5483225"/>
          <p14:tracePt t="5223" x="6153150" y="5581650"/>
          <p14:tracePt t="5240" x="6375400" y="5688013"/>
          <p14:tracePt t="5256" x="6581775" y="5688013"/>
          <p14:tracePt t="5273" x="6661150" y="5653088"/>
          <p14:tracePt t="5290" x="6848475" y="5348288"/>
          <p14:tracePt t="5306" x="7000875" y="4562475"/>
          <p14:tracePt t="5323" x="7000875" y="4108450"/>
          <p14:tracePt t="5340" x="6840538" y="3251200"/>
          <p14:tracePt t="5356" x="6661150" y="2857500"/>
          <p14:tracePt t="5373" x="6608763" y="2776538"/>
          <p14:tracePt t="5390" x="6456363" y="2705100"/>
          <p14:tracePt t="5406" x="6296025" y="2741613"/>
          <p14:tracePt t="5423" x="6197600" y="2847975"/>
          <p14:tracePt t="5440" x="5902325" y="3544888"/>
          <p14:tracePt t="5456" x="5830888" y="4411663"/>
          <p14:tracePt t="5473" x="5857875" y="4751388"/>
          <p14:tracePt t="5490" x="6000750" y="5180013"/>
          <p14:tracePt t="5506" x="6153150" y="5330825"/>
          <p14:tracePt t="5523" x="6276975" y="5367338"/>
          <p14:tracePt t="5540" x="6537325" y="5322888"/>
          <p14:tracePt t="5556" x="6813550" y="4965700"/>
          <p14:tracePt t="5573" x="6991350" y="4518025"/>
          <p14:tracePt t="5590" x="7099300" y="3465513"/>
          <p14:tracePt t="5606" x="7037388" y="2598738"/>
          <p14:tracePt t="5623" x="6929438" y="2303463"/>
          <p14:tracePt t="5640" x="6751638" y="1990725"/>
          <p14:tracePt t="5656" x="6545263" y="1884363"/>
          <p14:tracePt t="5673" x="6446838" y="1884363"/>
          <p14:tracePt t="5690" x="6224588" y="2017713"/>
          <p14:tracePt t="5706" x="5919788" y="2544763"/>
          <p14:tracePt t="5723" x="5803900" y="2911475"/>
          <p14:tracePt t="5740" x="5759450" y="3554413"/>
          <p14:tracePt t="5756" x="5919788" y="4133850"/>
          <p14:tracePt t="5773" x="6027738" y="4303713"/>
          <p14:tracePt t="5790" x="6375400" y="4572000"/>
          <p14:tracePt t="5806" x="6813550" y="4643438"/>
          <p14:tracePt t="5823" x="7000875" y="4616450"/>
          <p14:tracePt t="5840" x="7313613" y="4375150"/>
          <p14:tracePt t="5856" x="7634288" y="3687763"/>
          <p14:tracePt t="5873" x="7705725" y="3241675"/>
          <p14:tracePt t="5890" x="7670800" y="2500313"/>
          <p14:tracePt t="5906" x="7446963" y="1884363"/>
          <p14:tracePt t="5923" x="7340600" y="1731963"/>
          <p14:tracePt t="5940" x="7081838" y="1562100"/>
          <p14:tracePt t="5956" x="6786563" y="1544638"/>
          <p14:tracePt t="5973" x="6661150" y="1598613"/>
          <p14:tracePt t="5990" x="6446838" y="1812925"/>
          <p14:tracePt t="6006" x="6242050" y="2339975"/>
          <p14:tracePt t="6023" x="6224588" y="2633663"/>
          <p14:tracePt t="6040" x="6286500" y="3071813"/>
          <p14:tracePt t="6056" x="6500813" y="3357563"/>
          <p14:tracePt t="6073" x="6742113" y="3527425"/>
          <p14:tracePt t="6090" x="7161213" y="3643313"/>
          <p14:tracePt t="6106" x="7412038" y="3625850"/>
          <p14:tracePt t="6123" x="7491413" y="3581400"/>
          <p14:tracePt t="6139" x="7626350" y="3303588"/>
          <p14:tracePt t="6156" x="7616825" y="2660650"/>
          <p14:tracePt t="6173" x="7518400" y="2322513"/>
          <p14:tracePt t="6189" x="7277100" y="1874838"/>
          <p14:tracePt t="6206" x="7054850" y="1687513"/>
          <p14:tracePt t="6223" x="6956425" y="1643063"/>
          <p14:tracePt t="6239" x="6777038" y="1670050"/>
          <p14:tracePt t="6256" x="6608763" y="1955800"/>
          <p14:tracePt t="6273" x="6483350" y="2393950"/>
          <p14:tracePt t="6290" x="6446838" y="3152775"/>
          <p14:tracePt t="6306" x="6626225" y="3776663"/>
          <p14:tracePt t="6323" x="6759575" y="3990975"/>
          <p14:tracePt t="6339" x="6973888" y="4224338"/>
          <p14:tracePt t="6356" x="7215188" y="4286250"/>
          <p14:tracePt t="6373" x="7296150" y="4276725"/>
          <p14:tracePt t="6389" x="7446963" y="4108450"/>
          <p14:tracePt t="6406" x="7537450" y="3473450"/>
          <p14:tracePt t="6423" x="7500938" y="3116263"/>
          <p14:tracePt t="6439" x="7251700" y="2544763"/>
          <p14:tracePt t="6456" x="6929438" y="2179638"/>
          <p14:tracePt t="6473" x="6742113" y="2054225"/>
          <p14:tracePt t="6490" x="6411913" y="2000250"/>
          <p14:tracePt t="6506" x="6153150" y="2143125"/>
          <p14:tracePt t="6523" x="6045200" y="2251075"/>
          <p14:tracePt t="6539" x="5768975" y="2830513"/>
          <p14:tracePt t="6556" x="5724525" y="3089275"/>
          <p14:tracePt t="6573" x="5741988" y="3536950"/>
          <p14:tracePt t="6590" x="5938838" y="3911600"/>
          <p14:tracePt t="6606" x="6269038" y="4160838"/>
          <p14:tracePt t="6623" x="6491288" y="4224338"/>
          <p14:tracePt t="6640" x="6804025" y="4205288"/>
          <p14:tracePt t="6656" x="6983413" y="4044950"/>
          <p14:tracePt t="6673" x="7054850" y="3867150"/>
          <p14:tracePt t="6689" x="7116763" y="3286125"/>
          <p14:tracePt t="6707" x="6983413" y="2776538"/>
          <p14:tracePt t="6723" x="6867525" y="2625725"/>
          <p14:tracePt t="6739" x="6608763" y="2411413"/>
          <p14:tracePt t="6756" x="6375400" y="2374900"/>
          <p14:tracePt t="6773" x="6269038" y="2384425"/>
          <p14:tracePt t="6790" x="6037263" y="2679700"/>
          <p14:tracePt t="6806" x="5776913" y="3786188"/>
          <p14:tracePt t="6823" x="5776913" y="4438650"/>
          <p14:tracePt t="6839" x="5965825" y="5510213"/>
          <p14:tracePt t="6857" x="6188075" y="5956300"/>
          <p14:tracePt t="6873" x="6269038" y="6018213"/>
          <p14:tracePt t="6889" x="6527800" y="6126163"/>
          <p14:tracePt t="6906" x="6759575" y="6143625"/>
          <p14:tracePt t="6923" x="6848475" y="6108700"/>
          <p14:tracePt t="6940" x="7081838" y="5643563"/>
          <p14:tracePt t="6956" x="7153275" y="4616450"/>
          <p14:tracePt t="6973" x="7072313" y="4071938"/>
          <p14:tracePt t="6989" x="6742113" y="3071813"/>
          <p14:tracePt t="7006" x="6446838" y="2616200"/>
          <p14:tracePt t="7023" x="6340475" y="2509838"/>
          <p14:tracePt t="7040" x="6134100" y="2446338"/>
          <p14:tracePt t="7057" x="5929313" y="2536825"/>
          <p14:tracePt t="7073" x="5822950" y="2687638"/>
          <p14:tracePt t="7090" x="5518150" y="3429000"/>
          <p14:tracePt t="7107" x="5411788" y="4367213"/>
          <p14:tracePt t="7123" x="5411788" y="4803775"/>
          <p14:tracePt t="7139" x="5589588" y="5394325"/>
          <p14:tracePt t="7157" x="5830888" y="5643563"/>
          <p14:tracePt t="7173" x="6081713" y="5751513"/>
          <p14:tracePt t="7189" x="6599238" y="5776913"/>
          <p14:tracePt t="7206" x="6823075" y="5670550"/>
          <p14:tracePt t="7208" x="7045325" y="5510213"/>
          <p14:tracePt t="7223" x="7242175" y="5286375"/>
          <p14:tracePt t="7239" x="7626350" y="4259263"/>
          <p14:tracePt t="7256" x="7661275" y="3670300"/>
          <p14:tracePt t="7273" x="7510463" y="2679700"/>
          <p14:tracePt t="7289" x="7259638" y="2160588"/>
          <p14:tracePt t="7306" x="7116763" y="2017713"/>
          <p14:tracePt t="7323" x="6697663" y="1866900"/>
          <p14:tracePt t="7339" x="6323013" y="2000250"/>
          <p14:tracePt t="7356" x="6153150" y="2170113"/>
          <p14:tracePt t="7373" x="5724525" y="2928938"/>
          <p14:tracePt t="7390" x="5545138" y="4044950"/>
          <p14:tracePt t="7406" x="5545138" y="4554538"/>
          <p14:tracePt t="7423" x="5751513" y="5303838"/>
          <p14:tracePt t="7439" x="6027738" y="5626100"/>
          <p14:tracePt t="7456" x="6286500" y="5759450"/>
          <p14:tracePt t="7473" x="6732588" y="5803900"/>
          <p14:tracePt t="7489" x="7143750" y="5554663"/>
          <p14:tracePt t="7506" x="7340600" y="5241925"/>
          <p14:tracePt t="7523" x="7599363" y="4187825"/>
          <p14:tracePt t="7540" x="7491413" y="3062288"/>
          <p14:tracePt t="7556" x="7313613" y="2598738"/>
          <p14:tracePt t="7573" x="6938963" y="2036763"/>
          <p14:tracePt t="7589" x="6438900" y="1768475"/>
          <p14:tracePt t="7606" x="6197600" y="1768475"/>
          <p14:tracePt t="7623" x="5803900" y="1928813"/>
          <p14:tracePt t="7639" x="5429250" y="2490788"/>
          <p14:tracePt t="7656" x="5276850" y="2901950"/>
          <p14:tracePt t="7673" x="5197475" y="3929063"/>
          <p14:tracePt t="7689" x="5473700" y="4857750"/>
          <p14:tracePt t="7706" x="5661025" y="5126038"/>
          <p14:tracePt t="7708" x="5919788" y="5357813"/>
          <p14:tracePt t="7723" x="6296025" y="5572125"/>
          <p14:tracePt t="7739" x="6902450" y="5653088"/>
          <p14:tracePt t="7756" x="7116763" y="5608638"/>
          <p14:tracePt t="7773" x="7412038" y="5367338"/>
          <p14:tracePt t="7789" x="7616825" y="4633913"/>
          <p14:tracePt t="7806" x="7589838" y="4197350"/>
          <p14:tracePt t="7823" x="7259638" y="3340100"/>
          <p14:tracePt t="7839" x="6796088" y="2786063"/>
          <p14:tracePt t="7856" x="6545263" y="2598738"/>
          <p14:tracePt t="7873" x="6170613" y="2500313"/>
          <p14:tracePt t="7889" x="5911850" y="2589213"/>
          <p14:tracePt t="7906" x="5830888" y="2679700"/>
          <p14:tracePt t="7923" x="5626100" y="3187700"/>
          <p14:tracePt t="7939" x="5634038" y="3956050"/>
          <p14:tracePt t="7956" x="5786438" y="4330700"/>
          <p14:tracePt t="7973" x="6161088" y="4894263"/>
          <p14:tracePt t="7989" x="6786563" y="5286375"/>
          <p14:tracePt t="8006" x="7027863" y="5340350"/>
          <p14:tracePt t="8023" x="7313613" y="5322888"/>
          <p14:tracePt t="8039" x="7473950" y="5089525"/>
          <p14:tracePt t="8056" x="7518400" y="4714875"/>
          <p14:tracePt t="8073" x="7331075" y="3803650"/>
          <p14:tracePt t="8089" x="6902450" y="3044825"/>
          <p14:tracePt t="8106" x="6705600" y="2822575"/>
          <p14:tracePt t="8123" x="6303963" y="2581275"/>
          <p14:tracePt t="8139" x="6054725" y="2562225"/>
          <p14:tracePt t="8156" x="5965825" y="2633663"/>
          <p14:tracePt t="8173" x="5786438" y="2965450"/>
          <p14:tracePt t="8189" x="5697538" y="3803650"/>
          <p14:tracePt t="8206" x="5776913" y="4232275"/>
          <p14:tracePt t="8208" x="5929313" y="4598988"/>
          <p14:tracePt t="8223" x="6062663" y="4857750"/>
          <p14:tracePt t="8239" x="6384925" y="5133975"/>
          <p14:tracePt t="8256" x="6589713" y="5232400"/>
          <p14:tracePt t="8273" x="6823075" y="5251450"/>
          <p14:tracePt t="8289" x="6973888" y="5099050"/>
          <p14:tracePt t="8306" x="7045325" y="4803775"/>
          <p14:tracePt t="8323" x="6973888" y="3946525"/>
          <p14:tracePt t="8339" x="6643688" y="3259138"/>
          <p14:tracePt t="8356" x="6473825" y="3017838"/>
          <p14:tracePt t="8373" x="6215063" y="2803525"/>
          <p14:tracePt t="8389" x="5991225" y="2768600"/>
          <p14:tracePt t="8406" x="5911850" y="2776538"/>
          <p14:tracePt t="8423" x="5776913" y="2911475"/>
          <p14:tracePt t="8440" x="5626100" y="3402013"/>
          <p14:tracePt t="8456" x="5626100" y="3670300"/>
          <p14:tracePt t="8473" x="5732463" y="4125913"/>
          <p14:tracePt t="8489" x="5929313" y="4384675"/>
          <p14:tracePt t="8506" x="6072188" y="4483100"/>
          <p14:tracePt t="8523" x="6313488" y="4554538"/>
          <p14:tracePt t="8539" x="6465888" y="4537075"/>
          <p14:tracePt t="8556" x="6500813" y="4500563"/>
          <p14:tracePt t="8573" x="6562725" y="4419600"/>
          <p14:tracePt t="8589" x="6572250" y="4322763"/>
          <p14:tracePt t="8606" x="6572250" y="4268788"/>
          <p14:tracePt t="8623" x="6572250" y="4224338"/>
          <p14:tracePt t="8639" x="6554788" y="4205288"/>
          <p14:tracePt t="8656" x="6554788" y="4197350"/>
          <p14:tracePt t="8673" x="6537325" y="4187825"/>
          <p14:tracePt t="8706" x="6527800" y="4187825"/>
          <p14:tracePt t="9068" x="6527800" y="4160838"/>
          <p14:tracePt t="9078" x="6554788" y="4089400"/>
          <p14:tracePt t="9088" x="6599238" y="3946525"/>
          <p14:tracePt t="9098" x="6680200" y="3633788"/>
          <p14:tracePt t="9108" x="6777038" y="3276600"/>
          <p14:tracePt t="9122" x="6840538" y="2874963"/>
          <p14:tracePt t="9139" x="6894513" y="2116138"/>
          <p14:tracePt t="9156" x="6894513" y="1847850"/>
          <p14:tracePt t="9173" x="6804025" y="1374775"/>
          <p14:tracePt t="9189" x="6680200" y="1116013"/>
          <p14:tracePt t="9206" x="6616700" y="1054100"/>
          <p14:tracePt t="9208" x="6527800" y="982663"/>
          <p14:tracePt t="9223" x="6419850" y="928688"/>
          <p14:tracePt t="9239" x="6205538" y="901700"/>
          <p14:tracePt t="9256" x="6099175" y="911225"/>
          <p14:tracePt t="9272" x="5919788" y="1017588"/>
          <p14:tracePt t="9289" x="5724525" y="1285875"/>
          <p14:tracePt t="9306" x="5616575" y="1608138"/>
          <p14:tracePt t="9322" x="5554663" y="2322513"/>
          <p14:tracePt t="9339" x="5670550" y="3009900"/>
          <p14:tracePt t="9356" x="5813425" y="3419475"/>
          <p14:tracePt t="9373" x="6126163" y="4010025"/>
          <p14:tracePt t="9389" x="6402388" y="4348163"/>
          <p14:tracePt t="9406" x="6537325" y="4473575"/>
          <p14:tracePt t="9423" x="6769100" y="4581525"/>
          <p14:tracePt t="9439" x="6946900" y="4562475"/>
          <p14:tracePt t="9456" x="7018338" y="4500563"/>
          <p14:tracePt t="9473" x="7188200" y="4232275"/>
          <p14:tracePt t="9489" x="7313613" y="3473450"/>
          <p14:tracePt t="9506" x="7313613" y="3009900"/>
          <p14:tracePt t="9522" x="7134225" y="2179638"/>
          <p14:tracePt t="9539" x="6902450" y="1581150"/>
          <p14:tracePt t="9556" x="6831013" y="1473200"/>
          <p14:tracePt t="9573" x="6688138" y="1357313"/>
          <p14:tracePt t="9589" x="6518275" y="1347788"/>
          <p14:tracePt t="9606" x="6429375" y="1419225"/>
          <p14:tracePt t="9622" x="6153150" y="1955800"/>
          <p14:tracePt t="9639" x="5956300" y="2955925"/>
          <p14:tracePt t="9656" x="5956300" y="3509963"/>
          <p14:tracePt t="9673" x="6089650" y="4572000"/>
          <p14:tracePt t="9689" x="6340475" y="5180013"/>
          <p14:tracePt t="9706" x="6438900" y="5303838"/>
          <p14:tracePt t="9708" x="6562725" y="5411788"/>
          <p14:tracePt t="9722" x="6697663" y="5473700"/>
          <p14:tracePt t="9739" x="6902450" y="5510213"/>
          <p14:tracePt t="9756" x="6991350" y="5483225"/>
          <p14:tracePt t="9772" x="7143750" y="5322888"/>
          <p14:tracePt t="9789" x="7286625" y="4608513"/>
          <p14:tracePt t="9806" x="7286625" y="4152900"/>
          <p14:tracePt t="9823" x="7045325" y="3259138"/>
          <p14:tracePt t="9839" x="6724650" y="2643188"/>
          <p14:tracePt t="9856" x="6589713" y="2465388"/>
          <p14:tracePt t="9872" x="6313488" y="2259013"/>
          <p14:tracePt t="9889" x="6089650" y="2232025"/>
          <p14:tracePt t="9906" x="5991225" y="2268538"/>
          <p14:tracePt t="9922" x="5803900" y="2473325"/>
          <p14:tracePt t="9939" x="5537200" y="3187700"/>
          <p14:tracePt t="9956" x="5500688" y="3633788"/>
          <p14:tracePt t="9972" x="5581650" y="4491038"/>
          <p14:tracePt t="9989" x="5786438" y="5018088"/>
          <p14:tracePt t="10006" x="5867400" y="5126038"/>
          <p14:tracePt t="10022" x="6062663" y="5276850"/>
          <p14:tracePt t="10039" x="6269038" y="5340350"/>
          <p14:tracePt t="10056" x="6357938" y="5340350"/>
          <p14:tracePt t="10072" x="6483350" y="5286375"/>
          <p14:tracePt t="10089" x="6616700" y="4983163"/>
          <p14:tracePt t="10106" x="6653213" y="4679950"/>
          <p14:tracePt t="10122" x="6589713" y="3938588"/>
          <p14:tracePt t="10139" x="6419850" y="3446463"/>
          <p14:tracePt t="10156" x="6340475" y="3303588"/>
          <p14:tracePt t="10173" x="6197600" y="3179763"/>
          <p14:tracePt t="10189" x="6054725" y="3116263"/>
          <p14:tracePt t="10206" x="5965825" y="3116263"/>
          <p14:tracePt t="10223" x="5813425" y="3187700"/>
          <p14:tracePt t="10239" x="5634038" y="3473450"/>
          <p14:tracePt t="10256" x="5545138" y="3759200"/>
          <p14:tracePt t="10272" x="5446713" y="4465638"/>
          <p14:tracePt t="10289" x="5465763" y="4894263"/>
          <p14:tracePt t="10306" x="5500688" y="5000625"/>
          <p14:tracePt t="10322" x="5572125" y="5133975"/>
          <p14:tracePt t="10339" x="5643563" y="5197475"/>
          <p14:tracePt t="10356" x="5680075" y="5214938"/>
          <p14:tracePt t="10372" x="5741988" y="5224463"/>
          <p14:tracePt t="10389" x="5776913" y="5224463"/>
          <p14:tracePt t="10422" x="5786438" y="5224463"/>
          <p14:tracePt t="10560" x="5776913" y="5224463"/>
        </p14:tracePtLst>
      </p14:laserTraceLst>
    </p:ext>
  </p:extLs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287" t="29317" r="37280" b="11704"/>
          <a:stretch/>
        </p:blipFill>
        <p:spPr>
          <a:xfrm>
            <a:off x="3866148" y="200230"/>
            <a:ext cx="4588042" cy="6492511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وجود عدد من المراجع مناسب لطبيعة الدراسة دون زيادة أو نقصان وتتسم بالحداثة كلما أمكن.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261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856"/>
    </mc:Choice>
    <mc:Fallback xmlns="">
      <p:transition advTm="57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4632" x="615950" y="5010150"/>
          <p14:tracePt t="5032" x="633413" y="4991100"/>
          <p14:tracePt t="5042" x="731838" y="4919663"/>
          <p14:tracePt t="5052" x="1044575" y="4687888"/>
          <p14:tracePt t="5064" x="1581150" y="4348163"/>
          <p14:tracePt t="5081" x="2125663" y="4010025"/>
          <p14:tracePt t="5097" x="3251200" y="3322638"/>
          <p14:tracePt t="5114" x="4108450" y="2840038"/>
          <p14:tracePt t="5131" x="4419600" y="2660650"/>
          <p14:tracePt t="5147" x="4786313" y="2428875"/>
          <p14:tracePt t="5164" x="4938713" y="2312988"/>
          <p14:tracePt t="5181" x="4991100" y="2276475"/>
          <p14:tracePt t="5197" x="5045075" y="2224088"/>
          <p14:tracePt t="5214" x="5054600" y="2205038"/>
          <p14:tracePt t="5472" x="5072063" y="2197100"/>
          <p14:tracePt t="5483" x="5116513" y="2160588"/>
          <p14:tracePt t="5492" x="5224463" y="2089150"/>
          <p14:tracePt t="5502" x="5394325" y="1982788"/>
          <p14:tracePt t="5514" x="5608638" y="1839913"/>
          <p14:tracePt t="5531" x="5848350" y="1687513"/>
          <p14:tracePt t="5547" x="6251575" y="1465263"/>
          <p14:tracePt t="5564" x="6527800" y="1312863"/>
          <p14:tracePt t="5581" x="6643688" y="1250950"/>
          <p14:tracePt t="5597" x="6804025" y="1160463"/>
          <p14:tracePt t="5614" x="6902450" y="1089025"/>
          <p14:tracePt t="5630" x="6946900" y="1071563"/>
          <p14:tracePt t="5802" x="6956425" y="1054100"/>
          <p14:tracePt t="5813" x="7000875" y="1036638"/>
          <p14:tracePt t="5823" x="7072313" y="1000125"/>
          <p14:tracePt t="5833" x="7170738" y="973138"/>
          <p14:tracePt t="5847" x="7251700" y="938213"/>
          <p14:tracePt t="5864" x="7429500" y="884238"/>
          <p14:tracePt t="5880" x="7473950" y="866775"/>
          <p14:tracePt t="5897" x="7554913" y="839788"/>
          <p14:tracePt t="5914" x="7589838" y="822325"/>
          <p14:tracePt t="5931" x="7599363" y="822325"/>
          <p14:tracePt t="6013" x="7589838" y="822325"/>
          <p14:tracePt t="6023" x="7554913" y="822325"/>
          <p14:tracePt t="6033" x="7500938" y="822325"/>
          <p14:tracePt t="6047" x="7412038" y="830263"/>
          <p14:tracePt t="6064" x="7242175" y="901700"/>
          <p14:tracePt t="6080" x="7161213" y="928688"/>
          <p14:tracePt t="6097" x="7054850" y="1000125"/>
          <p14:tracePt t="6114" x="7010400" y="1027113"/>
          <p14:tracePt t="6130" x="7000875" y="1027113"/>
          <p14:tracePt t="6147" x="6991350" y="1036638"/>
          <p14:tracePt t="6164" x="6991350" y="1044575"/>
          <p14:tracePt t="6180" x="6991350" y="1054100"/>
          <p14:tracePt t="6197" x="6991350" y="1116013"/>
          <p14:tracePt t="6214" x="7018338" y="1250950"/>
          <p14:tracePt t="6230" x="7037388" y="1339850"/>
          <p14:tracePt t="6247" x="7062788" y="1473200"/>
          <p14:tracePt t="6264" x="7081838" y="1536700"/>
          <p14:tracePt t="6280" x="7081838" y="1554163"/>
          <p14:tracePt t="6473" x="7081838" y="1571625"/>
          <p14:tracePt t="6483" x="7081838" y="1616075"/>
          <p14:tracePt t="6493" x="7089775" y="1697038"/>
          <p14:tracePt t="6503" x="7108825" y="1847850"/>
          <p14:tracePt t="6514" x="7134225" y="2125663"/>
          <p14:tracePt t="6530" x="7161213" y="2401888"/>
          <p14:tracePt t="6547" x="7215188" y="2795588"/>
          <p14:tracePt t="6564" x="7242175" y="3081338"/>
          <p14:tracePt t="6581" x="7269163" y="3170238"/>
          <p14:tracePt t="6597" x="7269163" y="3286125"/>
          <p14:tracePt t="6614" x="7277100" y="3330575"/>
          <p14:tracePt t="6630" x="7277100" y="3340100"/>
          <p14:tracePt t="6783" x="7277100" y="3348038"/>
          <p14:tracePt t="6823" x="7277100" y="3357563"/>
          <p14:tracePt t="6833" x="7277100" y="3367088"/>
          <p14:tracePt t="6843" x="7277100" y="3394075"/>
          <p14:tracePt t="6853" x="7277100" y="3438525"/>
          <p14:tracePt t="6864" x="7277100" y="3509963"/>
          <p14:tracePt t="6880" x="7277100" y="3608388"/>
          <p14:tracePt t="6897" x="7304088" y="3911600"/>
          <p14:tracePt t="6914" x="7340600" y="4187825"/>
          <p14:tracePt t="6930" x="7358063" y="4303713"/>
          <p14:tracePt t="6947" x="7385050" y="4465638"/>
          <p14:tracePt t="6964" x="7394575" y="4518025"/>
          <p14:tracePt t="6980" x="7394575" y="4527550"/>
          <p14:tracePt t="6997" x="7394575" y="4537075"/>
          <p14:tracePt t="7663" x="7394575" y="4545013"/>
          <p14:tracePt t="7673" x="7385050" y="4562475"/>
          <p14:tracePt t="7683" x="7367588" y="4589463"/>
          <p14:tracePt t="7697" x="7340600" y="4625975"/>
          <p14:tracePt t="7714" x="7242175" y="4714875"/>
          <p14:tracePt t="7730" x="7188200" y="4759325"/>
          <p14:tracePt t="7747" x="7037388" y="4848225"/>
          <p14:tracePt t="7764" x="6884988" y="4894263"/>
          <p14:tracePt t="7780" x="6804025" y="4902200"/>
          <p14:tracePt t="7797" x="6634163" y="4911725"/>
          <p14:tracePt t="7814" x="6491288" y="4911725"/>
          <p14:tracePt t="7830" x="6438900" y="4911725"/>
          <p14:tracePt t="7847" x="6340475" y="4911725"/>
          <p14:tracePt t="7864" x="6269038" y="4894263"/>
          <p14:tracePt t="7880" x="6224588" y="4884738"/>
          <p14:tracePt t="7897" x="6180138" y="4884738"/>
          <p14:tracePt t="8103" x="6170613" y="4884738"/>
          <p14:tracePt t="8113" x="6143625" y="4884738"/>
          <p14:tracePt t="8123" x="6108700" y="4884738"/>
          <p14:tracePt t="8133" x="6037263" y="4884738"/>
          <p14:tracePt t="8147" x="5965825" y="4884738"/>
          <p14:tracePt t="8164" x="5786438" y="4884738"/>
          <p14:tracePt t="8180" x="5688013" y="4884738"/>
          <p14:tracePt t="8197" x="5518150" y="4867275"/>
          <p14:tracePt t="8214" x="5394325" y="4848225"/>
          <p14:tracePt t="8230" x="5357813" y="4840288"/>
          <p14:tracePt t="8247" x="5313363" y="4822825"/>
          <p14:tracePt t="8264" x="5276850" y="4813300"/>
          <p14:tracePt t="8280" x="5268913" y="4803775"/>
          <p14:tracePt t="8483" x="5251450" y="4803775"/>
          <p14:tracePt t="8494" x="5214938" y="4803775"/>
          <p14:tracePt t="8503" x="5180013" y="4803775"/>
          <p14:tracePt t="8513" x="5126038" y="4803775"/>
          <p14:tracePt t="8530" x="5081588" y="4803775"/>
          <p14:tracePt t="8547" x="4991100" y="4803775"/>
          <p14:tracePt t="8563" x="4938713" y="4803775"/>
          <p14:tracePt t="8580" x="4911725" y="4803775"/>
          <p14:tracePt t="8597" x="4875213" y="4803775"/>
          <p14:tracePt t="8613" x="4848225" y="4803775"/>
          <p14:tracePt t="8954" x="4848225" y="4813300"/>
          <p14:tracePt t="8964" x="4867275" y="4830763"/>
          <p14:tracePt t="8974" x="4875213" y="4840288"/>
          <p14:tracePt t="8984" x="4902200" y="4857750"/>
          <p14:tracePt t="8997" x="4929188" y="4867275"/>
          <p14:tracePt t="9013" x="4946650" y="4884738"/>
          <p14:tracePt t="9030" x="4991100" y="4902200"/>
          <p14:tracePt t="9047" x="5037138" y="4902200"/>
          <p14:tracePt t="9063" x="5108575" y="4902200"/>
          <p14:tracePt t="9080" x="5180013" y="4894263"/>
          <p14:tracePt t="9097" x="5330825" y="4822825"/>
          <p14:tracePt t="9113" x="5537200" y="4705350"/>
          <p14:tracePt t="9130" x="5653088" y="4660900"/>
          <p14:tracePt t="9147" x="5875338" y="4581525"/>
          <p14:tracePt t="9164" x="6062663" y="4545013"/>
          <p14:tracePt t="9180" x="6161088" y="4545013"/>
          <p14:tracePt t="9197" x="6276975" y="4545013"/>
          <p14:tracePt t="9213" x="6303963" y="4554538"/>
          <p14:tracePt t="9404" x="6303963" y="4562475"/>
          <p14:tracePt t="9414" x="6303963" y="4581525"/>
          <p14:tracePt t="9424" x="6286500" y="4608513"/>
          <p14:tracePt t="9434" x="6224588" y="4660900"/>
          <p14:tracePt t="9447" x="6161088" y="4732338"/>
          <p14:tracePt t="9463" x="6072188" y="4803775"/>
          <p14:tracePt t="9480" x="5875338" y="4911725"/>
          <p14:tracePt t="9497" x="5661025" y="4983163"/>
          <p14:tracePt t="9514" x="5473700" y="4991100"/>
          <p14:tracePt t="9530" x="5375275" y="4991100"/>
          <p14:tracePt t="9547" x="5214938" y="4991100"/>
          <p14:tracePt t="9564" x="5089525" y="4956175"/>
          <p14:tracePt t="9580" x="5045075" y="4946650"/>
          <p14:tracePt t="9597" x="4991100" y="4929188"/>
          <p14:tracePt t="9614" x="4965700" y="4919663"/>
          <p14:tracePt t="9630" x="4956175" y="4919663"/>
          <p14:tracePt t="9647" x="4946650" y="4919663"/>
          <p14:tracePt t="9704" x="4938713" y="4919663"/>
          <p14:tracePt t="9724" x="4929188" y="4929188"/>
          <p14:tracePt t="9734" x="4919663" y="4938713"/>
          <p14:tracePt t="9744" x="4919663" y="4956175"/>
          <p14:tracePt t="9754" x="4902200" y="4973638"/>
          <p14:tracePt t="9765" x="4902200" y="4983163"/>
          <p14:tracePt t="9780" x="4894263" y="4991100"/>
          <p14:tracePt t="9797" x="4884738" y="5000625"/>
          <p14:tracePt t="9814" x="4875213" y="5010150"/>
          <p14:tracePt t="9830" x="4867275" y="5010150"/>
          <p14:tracePt t="9847" x="4857750" y="5010150"/>
          <p14:tracePt t="9864" x="4840288" y="5010150"/>
          <p14:tracePt t="9904" x="4830763" y="5000625"/>
          <p14:tracePt t="9964" x="4830763" y="5018088"/>
          <p14:tracePt t="9974" x="4830763" y="5054600"/>
          <p14:tracePt t="9984" x="4848225" y="5143500"/>
          <p14:tracePt t="9997" x="4867275" y="5241925"/>
          <p14:tracePt t="10014" x="4902200" y="5438775"/>
          <p14:tracePt t="10030" x="4919663" y="5527675"/>
          <p14:tracePt t="10047" x="4919663" y="5626100"/>
          <p14:tracePt t="10064" x="4929188" y="5653088"/>
          <p14:tracePt t="10080" x="4929188" y="5661025"/>
          <p14:tracePt t="10097" x="4929188" y="5670550"/>
          <p14:tracePt t="10164" x="4929188" y="5680075"/>
          <p14:tracePt t="10174" x="4938713" y="5697538"/>
          <p14:tracePt t="10184" x="4946650" y="5724525"/>
          <p14:tracePt t="10197" x="4956175" y="5768975"/>
          <p14:tracePt t="10214" x="4965700" y="5857875"/>
          <p14:tracePt t="10230" x="4983163" y="5894388"/>
          <p14:tracePt t="10247" x="4991100" y="5919788"/>
          <p14:tracePt t="10263" x="4991100" y="5929313"/>
          <p14:tracePt t="10280" x="4991100" y="5938838"/>
          <p14:tracePt t="10354" x="4991100" y="5919788"/>
          <p14:tracePt t="10365" x="4991100" y="5875338"/>
          <p14:tracePt t="10374" x="4991100" y="5813425"/>
          <p14:tracePt t="10384" x="4991100" y="5732463"/>
          <p14:tracePt t="10397" x="4983163" y="5626100"/>
          <p14:tracePt t="10414" x="4973638" y="5456238"/>
          <p14:tracePt t="10430" x="4973638" y="5375275"/>
          <p14:tracePt t="10447" x="4973638" y="5251450"/>
          <p14:tracePt t="10464" x="4973638" y="5205413"/>
          <p14:tracePt t="10497" x="4973638" y="5197475"/>
          <p14:tracePt t="10714" x="4991100" y="5224463"/>
          <p14:tracePt t="10724" x="5037138" y="5276850"/>
          <p14:tracePt t="10734" x="5089525" y="5357813"/>
          <p14:tracePt t="10747" x="5143500" y="5438775"/>
          <p14:tracePt t="10763" x="5197475" y="5510213"/>
          <p14:tracePt t="10780" x="5259388" y="5643563"/>
          <p14:tracePt t="10797" x="5276850" y="5688013"/>
          <p14:tracePt t="10813" x="5286375" y="5697538"/>
          <p14:tracePt t="10830" x="5286375" y="5715000"/>
          <p14:tracePt t="10934" x="5286375" y="5697538"/>
          <p14:tracePt t="10944" x="5286375" y="5670550"/>
          <p14:tracePt t="10954" x="5286375" y="5643563"/>
          <p14:tracePt t="10965" x="5286375" y="5626100"/>
          <p14:tracePt t="10980" x="5286375" y="5599113"/>
          <p14:tracePt t="10996" x="5286375" y="5581650"/>
          <p14:tracePt t="11013" x="5286375" y="5572125"/>
          <p14:tracePt t="11030" x="5286375" y="5554663"/>
          <p14:tracePt t="11046" x="5286375" y="5545138"/>
          <p14:tracePt t="11080" x="5295900" y="5537200"/>
          <p14:tracePt t="11097" x="5313363" y="5537200"/>
          <p14:tracePt t="11113" x="5322888" y="5537200"/>
          <p14:tracePt t="11130" x="5330825" y="5537200"/>
          <p14:tracePt t="11146" x="5340350" y="5537200"/>
          <p14:tracePt t="11165" x="5348288" y="5537200"/>
          <p14:tracePt t="11180" x="5357813" y="5537200"/>
          <p14:tracePt t="11196" x="5367338" y="5537200"/>
          <p14:tracePt t="11213" x="5375275" y="5537200"/>
          <p14:tracePt t="11245" x="5384800" y="5537200"/>
          <p14:tracePt t="11285" x="5394325" y="5537200"/>
          <p14:tracePt t="11335" x="5402263" y="5537200"/>
          <p14:tracePt t="11374" x="5411788" y="5537200"/>
          <p14:tracePt t="11455" x="5419725" y="5537200"/>
          <p14:tracePt t="11475" x="5419725" y="5527675"/>
        </p14:tracePtLst>
      </p14:laserTraceLst>
    </p:ext>
  </p:extLs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هام جدا (ضرورة نشر البحوث )</a:t>
            </a: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لن يتم اعلان النتيجة الخاصة بكم إلا تقديم مايفيد نشر أو قبول </a:t>
            </a: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النشر في إحدى المجلات العلمية في مجال التخصص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937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167"/>
    </mc:Choice>
    <mc:Fallback xmlns="">
      <p:transition advTm="111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89"/>
    </mc:Choice>
    <mc:Fallback xmlns="">
      <p:transition spd="slow" advTm="399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098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0.3|57.8|6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4CEA81D-F4D4-4AAE-A6D2-0CA414B6BCAE}"/>
</file>

<file path=customXml/itemProps2.xml><?xml version="1.0" encoding="utf-8"?>
<ds:datastoreItem xmlns:ds="http://schemas.openxmlformats.org/officeDocument/2006/customXml" ds:itemID="{076703C2-FD70-4B17-BD13-F4FF087A9D03}"/>
</file>

<file path=customXml/itemProps3.xml><?xml version="1.0" encoding="utf-8"?>
<ds:datastoreItem xmlns:ds="http://schemas.openxmlformats.org/officeDocument/2006/customXml" ds:itemID="{D8B34B0D-7FCA-4CDA-AFA8-32409C5ECAE0}"/>
</file>

<file path=docProps/app.xml><?xml version="1.0" encoding="utf-8"?>
<Properties xmlns="http://schemas.openxmlformats.org/officeDocument/2006/extended-properties" xmlns:vt="http://schemas.openxmlformats.org/officeDocument/2006/docPropsVTypes">
  <TotalTime>1375</TotalTime>
  <Words>341</Words>
  <Application>Microsoft Office PowerPoint</Application>
  <PresentationFormat>Widescreen</PresentationFormat>
  <Paragraphs>123</Paragraphs>
  <Slides>92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92</vt:i4>
      </vt:variant>
    </vt:vector>
  </HeadingPairs>
  <TitlesOfParts>
    <vt:vector size="98" baseType="lpstr">
      <vt:lpstr>Arial</vt:lpstr>
      <vt:lpstr>Calibri</vt:lpstr>
      <vt:lpstr>Calibri Light</vt:lpstr>
      <vt:lpstr>Sakkal Majalla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141</cp:revision>
  <dcterms:created xsi:type="dcterms:W3CDTF">2023-04-29T09:08:23Z</dcterms:created>
  <dcterms:modified xsi:type="dcterms:W3CDTF">2026-06-14T07:06:35Z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