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419" r:id="rId14"/>
    <p:sldId id="269" r:id="rId15"/>
    <p:sldId id="270" r:id="rId16"/>
    <p:sldId id="271" r:id="rId17"/>
    <p:sldId id="430" r:id="rId18"/>
    <p:sldId id="431" r:id="rId19"/>
    <p:sldId id="429" r:id="rId20"/>
    <p:sldId id="275" r:id="rId21"/>
    <p:sldId id="432" r:id="rId22"/>
    <p:sldId id="277" r:id="rId23"/>
    <p:sldId id="278" r:id="rId24"/>
    <p:sldId id="279" r:id="rId25"/>
    <p:sldId id="435" r:id="rId26"/>
    <p:sldId id="437" r:id="rId27"/>
    <p:sldId id="282" r:id="rId28"/>
    <p:sldId id="436" r:id="rId29"/>
    <p:sldId id="1018" r:id="rId30"/>
    <p:sldId id="1023" r:id="rId31"/>
    <p:sldId id="1020" r:id="rId32"/>
    <p:sldId id="1021" r:id="rId33"/>
    <p:sldId id="1022" r:id="rId34"/>
    <p:sldId id="1024" r:id="rId35"/>
    <p:sldId id="1025" r:id="rId36"/>
    <p:sldId id="1026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8F539B-6712-441B-8E16-1F36445BB154}" type="datetimeFigureOut">
              <a:rPr lang="en-US" smtClean="0"/>
              <a:t>2/24/2026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C0068-3345-41B3-A647-31C2FBE1A2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285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07948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07195-706A-D3C7-39C8-D99C26EE9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F6EADF-E0BA-D60A-E651-3D31C109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818A6-CA2E-41AE-983F-D62CB43856BC}" type="datetimeFigureOut">
              <a:rPr lang="en-US" smtClean="0"/>
              <a:t>2/24/2026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E447A1-A272-D0EB-4583-52C39842A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855BC9-FC62-DD3A-7B43-A141AA79F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2859C-4EF0-40C9-993D-A080126A35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146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97F9310-81BD-2B15-816D-16D73C9579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520" y="15988"/>
            <a:ext cx="2305141" cy="931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10316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E26F63-2601-99FE-3E06-DBD033299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C1F69E-20B2-AB6F-C423-77DA53A635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5C6E6C-6B96-8A84-A873-3D2E85365B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A818A6-CA2E-41AE-983F-D62CB43856BC}" type="datetimeFigureOut">
              <a:rPr lang="en-US" smtClean="0"/>
              <a:t>2/24/2026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550C0-08F4-1C42-33FB-8A90D87F6B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564B04-373D-DDCF-125F-6C309B50A6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22859C-4EF0-40C9-993D-A080126A35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8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2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E60E1A-DAE3-9D1A-4E52-7B7830727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F05398-3155-867D-6A9C-9DA8C20930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515639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4472EF-6A90-CA3F-BDF7-0E336E563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3428AE-3CEF-BD64-BCA4-CE379AB7E1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33381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90D314-34BB-615B-F981-6E9C6795E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CF9764-E8C4-5E6C-4FFF-088C562D6A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385297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2E1DBD-E9B5-1650-023D-0AE80A6E2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2EB2B4-3387-1357-04C8-EDB91FBE37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183254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B0D750-B1EF-E9D1-F283-4523C231C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Problems and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DFC96E-4E2F-A480-789A-61F30E6A17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556567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149816-6E7D-3457-D9C1-7BF5A1965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B16D0A-3952-49D5-464B-64BE9DEF26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724449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AF5E60-C89A-D898-AFCC-176B40EAF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4E956A-07EF-DB7C-8407-D6A83945AC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038264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55C396-E473-B776-BB1B-FAD72881C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8E218A-C954-7BC1-7A17-9C4CAB545D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43911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A7FA6D-EE7B-F2EB-4F83-CC458E82F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9B8466-A4C8-E9CD-BCE1-C7E509D50A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70835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BCAAF4-66AB-8E6A-29FA-8C4E5AFCB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Specifying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BF7202-F9CA-E0D6-DE76-3C67348B03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245274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A5F162-AA0D-9A54-F163-5086334C2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Properties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3F0D49-E9A5-04B8-2645-B8A002E059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839352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510E7E-583C-328E-0E98-FD76D2189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Searching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0C27F1-84AF-F69E-A666-25EBB259D4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52234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15657-F471-61B1-65FD-40C1A6951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vs Binary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FA6AB-6D6E-B686-A8FE-BDFEFAE9F4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https://www.youtube.com/watch?v=YzT8zDPihmc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11A357-0571-D947-6042-33BE24452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468254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035F2-C83F-687B-0888-09F81CF86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Search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CCF394-865A-37B7-9ED8-D29AFCD408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218162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3471B8-79D9-37C8-0893-4F05A2F50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C011E4-A1F2-44EC-6FDE-2CD8C39ADE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692206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387B83-EA21-2F60-6090-E9049C6E0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DED395-78BD-9569-D6B6-2C946B7AD5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171519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D65468-CE24-758A-E074-E050517E9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4556E-35A2-2A40-C5BB-182295D1EC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2" name="Picture 4" descr="linear search">
            <a:extLst>
              <a:ext uri="{FF2B5EF4-FFF2-40B4-BE49-F238E27FC236}">
                <a16:creationId xmlns:a16="http://schemas.microsoft.com/office/drawing/2014/main" id="{84B2BB0F-A3BD-6212-CB85-74E367729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303" y="1911423"/>
            <a:ext cx="6054498" cy="310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4B3EF9-9597-4DCE-3D13-1A3977894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17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73618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6D03DDE-9B03-9F31-8273-39B2D8650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Search vs Binary Search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6D45D2-A227-D385-1FF9-2F0D18C9BEB4}"/>
              </a:ext>
            </a:extLst>
          </p:cNvPr>
          <p:cNvSpPr txBox="1"/>
          <p:nvPr/>
        </p:nvSpPr>
        <p:spPr>
          <a:xfrm>
            <a:off x="762000" y="6067524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https://www.cs.usfca.edu/~galles/visualization/Search.html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E2A9D5E-3EF2-35A0-E36E-355F14A4A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F50222-5404-B176-9495-CD92AF6817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935774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4C851-DA37-2EE7-B502-EECB9933D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Binary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61542-34D5-E220-96E2-8B43F7BB28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5" name="Picture 2" descr="A gif showing a &lt;strong&gt;binary search&lt;/strong&gt; for the number &lt;strong&gt;47&lt;/strong&gt; in the given list.">
            <a:extLst>
              <a:ext uri="{FF2B5EF4-FFF2-40B4-BE49-F238E27FC236}">
                <a16:creationId xmlns:a16="http://schemas.microsoft.com/office/drawing/2014/main" id="{B08633E8-F92C-EDF7-077C-B9EA6B1C1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588" y="1495425"/>
            <a:ext cx="7362825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7A123E-82D1-1A6A-92B8-92FD5D974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19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20810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F66173-DC01-8494-636F-E3CE291F8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0BEDEF-6B5C-777D-ADD4-7B4C364C17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83381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19799-C809-D12A-50CE-22E462F7C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vs Binary 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23C29B-2DFF-E38A-A47F-D43FEB947E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Binary search gif">
            <a:extLst>
              <a:ext uri="{FF2B5EF4-FFF2-40B4-BE49-F238E27FC236}">
                <a16:creationId xmlns:a16="http://schemas.microsoft.com/office/drawing/2014/main" id="{DDE18A35-A418-2F52-7B12-14F8A6B75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028700"/>
            <a:ext cx="76200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337B94-E75C-4A3E-A085-883BF7A7E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21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55020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1371F4-254A-4D91-E2DC-08B11ADFA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Logarithm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C179F4-7F1C-EADB-3B1E-8E268719E5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304270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6AE256-E79A-46CE-B16D-20D50DAB7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79D432-B682-EF45-B355-279AB49D80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123398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46DC8D-38B9-4846-A233-B18257941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Sorting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D75B08-CFD0-27B2-6748-FE3463AA4C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762445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DC5BF-4E2A-F936-5CD2-B19CC64DB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Bubble sort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4D4BEA3-C03B-4668-F21C-B5F9070F0A9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478" y="1726746"/>
            <a:ext cx="5674180" cy="3404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CF7B2A-56A8-5632-5672-10A766807D48}"/>
              </a:ext>
            </a:extLst>
          </p:cNvPr>
          <p:cNvSpPr txBox="1"/>
          <p:nvPr/>
        </p:nvSpPr>
        <p:spPr>
          <a:xfrm>
            <a:off x="764721" y="6035775"/>
            <a:ext cx="908685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https://upload.wikimedia.org/wikipedia/commons/c/c8/Bubble-sort-example-300px.gif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180914A-B6E5-B10B-2DA0-C6D5CA53E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25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6200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9BC7D-BFB7-72C4-E9FA-0794989C2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Bubble Sort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3CE0B3-84D1-CC6D-FED5-7E26C7D15F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https://www.youtube.com/watch?v=14La4BKNoqc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E7E820-A480-92D4-CDD9-7A4E9ED10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373916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04101E-8C47-9213-CDF0-FE6672AA4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Bubble Sort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1E027C-A867-52FE-8684-979E01B278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92739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6C003-A402-C615-E9F5-C1D147760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Selection Sort</a:t>
            </a:r>
          </a:p>
        </p:txBody>
      </p:sp>
      <p:pic>
        <p:nvPicPr>
          <p:cNvPr id="2050" name="Picture 2" descr="Insertion Sort, Selection Sort, and Bubble Sort | by Sharad Satsangi |  Medium">
            <a:extLst>
              <a:ext uri="{FF2B5EF4-FFF2-40B4-BE49-F238E27FC236}">
                <a16:creationId xmlns:a16="http://schemas.microsoft.com/office/drawing/2014/main" id="{1D99A6B2-DF91-871C-E9A0-96FA635F13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1767681"/>
            <a:ext cx="666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7C09E16-F961-C860-6A21-0662DE002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28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32070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10517-4B15-D34D-7F78-A51C4E5D1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Selection Sort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C31925-0D01-EC9E-68A3-F1CE322C2808}"/>
              </a:ext>
            </a:extLst>
          </p:cNvPr>
          <p:cNvSpPr txBox="1"/>
          <p:nvPr/>
        </p:nvSpPr>
        <p:spPr>
          <a:xfrm>
            <a:off x="598714" y="6078781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https://www.youtube.com/watch?v=0-W8OEwLebQ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6A4D6E7-9752-1193-177D-699BA8194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3CE2A73-BADE-10CC-D965-6777652B2B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050398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F40B7-EA76-8519-F80B-F9BB37972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772A76B-E742-1915-CB90-B30C2C01A89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82"/>
          <a:stretch/>
        </p:blipFill>
        <p:spPr bwMode="auto">
          <a:xfrm>
            <a:off x="429986" y="1259786"/>
            <a:ext cx="10287000" cy="480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4F42DF-FA20-76A2-CD9F-8A00E0C6A21A}"/>
              </a:ext>
            </a:extLst>
          </p:cNvPr>
          <p:cNvSpPr txBox="1"/>
          <p:nvPr/>
        </p:nvSpPr>
        <p:spPr>
          <a:xfrm>
            <a:off x="914400" y="59136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pic>
        <p:nvPicPr>
          <p:cNvPr id="6146" name="Picture 2" descr="Jeu de 52 cartes extra large : Amazon.co.uk: Toys &amp; Games">
            <a:extLst>
              <a:ext uri="{FF2B5EF4-FFF2-40B4-BE49-F238E27FC236}">
                <a16:creationId xmlns:a16="http://schemas.microsoft.com/office/drawing/2014/main" id="{C0DD312C-399B-D819-35AD-A9DA4391B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1449" y="2865477"/>
            <a:ext cx="3348037" cy="295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F8E7318-7065-19C8-E335-0E6EBC6D7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30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37865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106C-A807-7E75-9924-B341AC7C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A8817B-6F36-3163-E6C0-B33CF945AD9B}"/>
              </a:ext>
            </a:extLst>
          </p:cNvPr>
          <p:cNvSpPr txBox="1"/>
          <p:nvPr/>
        </p:nvSpPr>
        <p:spPr>
          <a:xfrm>
            <a:off x="914400" y="59136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B2C0DB-4659-967A-4F41-909C1A83E718}"/>
              </a:ext>
            </a:extLst>
          </p:cNvPr>
          <p:cNvSpPr txBox="1"/>
          <p:nvPr/>
        </p:nvSpPr>
        <p:spPr>
          <a:xfrm>
            <a:off x="914400" y="1344033"/>
            <a:ext cx="930728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1 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Divide this array into two part :- Sorted Array and Unsorted Array 👍 </a:t>
            </a:r>
            <a:endParaRPr lang="en-US" sz="2200" dirty="0">
              <a:solidFill>
                <a:srgbClr val="24242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200" b="0" i="0" dirty="0">
                <a:solidFill>
                  <a:srgbClr val="2424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Note : First element of the array is always sorted 🤪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C620B750-C843-7251-0B04-60C70BF01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714" y="1124623"/>
            <a:ext cx="11114138" cy="4514178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EE6A05A7-A175-19AA-4285-AC2798C0EA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43"/>
          <a:stretch/>
        </p:blipFill>
        <p:spPr bwMode="auto">
          <a:xfrm>
            <a:off x="815775" y="2113474"/>
            <a:ext cx="10287000" cy="3721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E759DD9-9423-D5D8-6741-D23F3DD7A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31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92161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106C-A807-7E75-9924-B341AC7C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A8817B-6F36-3163-E6C0-B33CF945AD9B}"/>
              </a:ext>
            </a:extLst>
          </p:cNvPr>
          <p:cNvSpPr txBox="1"/>
          <p:nvPr/>
        </p:nvSpPr>
        <p:spPr>
          <a:xfrm>
            <a:off x="914400" y="59136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A27E4E2D-2435-3889-12DF-F1F120E992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17099"/>
          <a:stretch/>
        </p:blipFill>
        <p:spPr bwMode="auto">
          <a:xfrm>
            <a:off x="952500" y="1420537"/>
            <a:ext cx="10287000" cy="480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611CF05-D8D9-CC5E-5851-585D837318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061" y="1124140"/>
            <a:ext cx="11233704" cy="5097273"/>
          </a:xfrm>
        </p:spPr>
        <p:txBody>
          <a:bodyPr/>
          <a:lstStyle/>
          <a:p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Step 2 </a:t>
            </a:r>
            <a:r>
              <a:rPr lang="en-US" dirty="0"/>
              <a:t>: Store the first element of unsorted array in a constant (Name of constant : key)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511A024-7543-BB41-CB73-DB6BECF12BC2}"/>
              </a:ext>
            </a:extLst>
          </p:cNvPr>
          <p:cNvSpPr txBox="1"/>
          <p:nvPr/>
        </p:nvSpPr>
        <p:spPr>
          <a:xfrm>
            <a:off x="1066800" y="60660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27BDBD-7F2F-E483-9F8F-BB0DA064E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32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9801446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106C-A807-7E75-9924-B341AC7C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A8817B-6F36-3163-E6C0-B33CF945AD9B}"/>
              </a:ext>
            </a:extLst>
          </p:cNvPr>
          <p:cNvSpPr txBox="1"/>
          <p:nvPr/>
        </p:nvSpPr>
        <p:spPr>
          <a:xfrm>
            <a:off x="914400" y="59136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pic>
        <p:nvPicPr>
          <p:cNvPr id="5126" name="Picture 6">
            <a:extLst>
              <a:ext uri="{FF2B5EF4-FFF2-40B4-BE49-F238E27FC236}">
                <a16:creationId xmlns:a16="http://schemas.microsoft.com/office/drawing/2014/main" id="{911DA9D4-53A0-2D64-7259-D3AE20C79A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70"/>
          <a:stretch/>
        </p:blipFill>
        <p:spPr bwMode="auto">
          <a:xfrm>
            <a:off x="952500" y="1001484"/>
            <a:ext cx="10287000" cy="531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B2399723-99DD-5ED3-3603-DE1D36EEAF3F}"/>
              </a:ext>
            </a:extLst>
          </p:cNvPr>
          <p:cNvSpPr txBox="1"/>
          <p:nvPr/>
        </p:nvSpPr>
        <p:spPr>
          <a:xfrm>
            <a:off x="1066800" y="6066036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https://blog.devgenius.io/insertion-sort-algorithm-c8c6aee65c8c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3B16B2-B7C6-BA85-926F-091CD4843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33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49172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D106C-A807-7E75-9924-B341AC7CC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Insertion Sort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14DBEB2-CD0A-BA82-810D-8AAE3B0652DD}"/>
              </a:ext>
            </a:extLst>
          </p:cNvPr>
          <p:cNvSpPr txBox="1"/>
          <p:nvPr/>
        </p:nvSpPr>
        <p:spPr>
          <a:xfrm>
            <a:off x="604157" y="6114793"/>
            <a:ext cx="61504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https://www.youtube.com/watch?v=EdIKIf9mHk0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D5A6F6-569B-27DD-E258-A748B6635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34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2367606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1BC07-534A-CA43-1B6D-EB6CE9606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Merge Sort</a:t>
            </a:r>
          </a:p>
        </p:txBody>
      </p:sp>
      <p:pic>
        <p:nvPicPr>
          <p:cNvPr id="8194" name="Picture 2" descr="Will Rosenbaum | MergeSort Animation">
            <a:extLst>
              <a:ext uri="{FF2B5EF4-FFF2-40B4-BE49-F238E27FC236}">
                <a16:creationId xmlns:a16="http://schemas.microsoft.com/office/drawing/2014/main" id="{82F7A1B9-64CE-8CF0-BD86-440CBC7B47B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030" y="1123950"/>
            <a:ext cx="8155940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FF3B4E8-EA25-3FA3-1C3B-B77A77451577}"/>
              </a:ext>
            </a:extLst>
          </p:cNvPr>
          <p:cNvSpPr txBox="1"/>
          <p:nvPr/>
        </p:nvSpPr>
        <p:spPr>
          <a:xfrm>
            <a:off x="816429" y="6067524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https://willrosenbaum.com/blog/2022/merge-sort/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77D965-97CE-1561-AAE7-3847B393D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35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88034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1BDD5-59D3-C4ED-B63B-2291F2CAC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Merge Sort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1998403-05A2-DE1C-074A-1D054A744C8A}"/>
              </a:ext>
            </a:extLst>
          </p:cNvPr>
          <p:cNvSpPr txBox="1"/>
          <p:nvPr/>
        </p:nvSpPr>
        <p:spPr>
          <a:xfrm>
            <a:off x="500743" y="6188144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https://www.youtube.com/watch?v=dENca26N6V4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1BF4608-683B-FDD0-F517-E840A9728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BACC2-E59C-4C76-9B43-ACFA72B85B74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AA6042A-1F4B-0A06-2FA8-B2D3A72903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742247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625B60-78EF-742B-FB44-0418A5DFF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Timer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E9BB54-858F-ED96-BF7F-1703C14B37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143493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BBA53A-EE92-6A22-15BD-CB49C84C8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 your stopwatch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83BD89-C319-509A-306A-9D1072FAD2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84502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8CE80E-9E55-CBEE-832A-0F0ECACBE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CA67E6-B4B1-7E29-5825-D3949ACF5F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008660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2F3C66-3E8F-2114-9A76-FC96418E1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I Measure Efficiency of An algorithm?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285EEB-B090-BE7E-0F4F-4F27088BC6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731293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898AB3-7DC9-F6AB-9D15-45E5157B9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7FBBF5-6763-3BFD-7287-B17D1EF997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293032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18B5D9-9996-3204-FCCE-016624656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2B64E6-7B21-2CA0-694D-1E8FCCCF18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958395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303FAB-56CB-9CAC-EC4A-BF11FFDC4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963BFD-6407-6891-006E-92CAF697A9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143287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AB4BF1-C965-962D-D08D-14667AC09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08AF2B-2D77-54EC-5D3F-11799BD9A8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161331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B4E8E5-41A7-1D0B-797E-10CDE873D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713766-F4F4-7383-7991-6DD9FD7F8C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489885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A5F98A-1257-CF68-3237-03A1DD383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87361E-2872-C0A5-2B51-874250E68F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753498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122F53-52DE-EDCF-2447-2800E11D8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FC2C3E-A2B7-E395-3416-1009065097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443961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CA5AAD-992D-E0DD-3D6B-612C191A0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7608DD-B306-3C4A-095A-9BC588F23B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899561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795C7C-AA4A-1527-C9BC-433A4959A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2D7B56-C23A-F6B6-C490-340437175F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045598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D3391C-06A3-9AA4-4EEA-2FF63187B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F2C473-E449-C253-A700-425C840275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058388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587675-CDB6-A36D-9B24-705799798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C988B8-C77B-8949-5281-8550FCFCA8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618260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ED1E2F-FB85-13A3-485E-209EE32C4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39FCC-0D3D-E14B-92DE-DF5AFCF281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85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>
        <p:wipe/>
      </p:transition>
    </mc:Choice>
    <mc:Fallback xmlns="">
      <p:transition>
        <p:wip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1FD4D1-5A0C-7C4C-550B-7BF1D1DC2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Choose sort algorithm(part of the iterations)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E84DAB-2312-8014-804E-E2CE9D9B96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01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>
        <p:wipe/>
      </p:transition>
    </mc:Choice>
    <mc:Fallback xmlns="">
      <p:transition>
        <p:wip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97D447-AB17-9543-60C4-90B7B6403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6E8E52-3EA7-BBA5-7578-17B72B1BA7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78596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6|28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5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377</Words>
  <Application>Microsoft Office PowerPoint</Application>
  <PresentationFormat>Widescreen</PresentationFormat>
  <Paragraphs>83</Paragraphs>
  <Slides>54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0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Problems and Algorithms</vt:lpstr>
      <vt:lpstr>Algorithms</vt:lpstr>
      <vt:lpstr>History</vt:lpstr>
      <vt:lpstr>History</vt:lpstr>
      <vt:lpstr>Algorithm</vt:lpstr>
      <vt:lpstr>Specifying Algorithms</vt:lpstr>
      <vt:lpstr>Properties of Algorithms</vt:lpstr>
      <vt:lpstr>Searching Problems</vt:lpstr>
      <vt:lpstr>Linear vs Binary Search</vt:lpstr>
      <vt:lpstr>Linear Search Algorithm</vt:lpstr>
      <vt:lpstr>Binary Search</vt:lpstr>
      <vt:lpstr>Binary Search</vt:lpstr>
      <vt:lpstr>Linear Search</vt:lpstr>
      <vt:lpstr>Linear Search vs Binary Search</vt:lpstr>
      <vt:lpstr>Binary Search</vt:lpstr>
      <vt:lpstr>Quiz</vt:lpstr>
      <vt:lpstr>Linear vs Binary Search</vt:lpstr>
      <vt:lpstr>Logarithm function</vt:lpstr>
      <vt:lpstr>Quiz</vt:lpstr>
      <vt:lpstr>Sorting Algorithm</vt:lpstr>
      <vt:lpstr>Bubble sort</vt:lpstr>
      <vt:lpstr>Bubble Sort</vt:lpstr>
      <vt:lpstr>Bubble Sort</vt:lpstr>
      <vt:lpstr>Selection Sort</vt:lpstr>
      <vt:lpstr>Selection Sort</vt:lpstr>
      <vt:lpstr>Insertion Sort</vt:lpstr>
      <vt:lpstr>Insertion Sort</vt:lpstr>
      <vt:lpstr>Insertion Sort</vt:lpstr>
      <vt:lpstr>Insertion Sort</vt:lpstr>
      <vt:lpstr>Insertion Sort</vt:lpstr>
      <vt:lpstr>Merge Sort</vt:lpstr>
      <vt:lpstr>Merge Sort</vt:lpstr>
      <vt:lpstr>Using Timer </vt:lpstr>
      <vt:lpstr>Use your stopwatch</vt:lpstr>
      <vt:lpstr>Why?</vt:lpstr>
      <vt:lpstr>How Can I Measure Efficiency of An algorithm?</vt:lpstr>
      <vt:lpstr>Recap</vt:lpstr>
      <vt:lpstr>Quiz</vt:lpstr>
      <vt:lpstr>Quiz</vt:lpstr>
      <vt:lpstr>Quiz</vt:lpstr>
      <vt:lpstr>Quiz</vt:lpstr>
      <vt:lpstr>Quiz</vt:lpstr>
      <vt:lpstr>Quiz</vt:lpstr>
      <vt:lpstr>Choose sort algorithm(part of the iterations)</vt:lpstr>
      <vt:lpstr>Choose sort algorithm(part of the iterations)</vt:lpstr>
      <vt:lpstr>Choose sort algorithm(part of the iterations)</vt:lpstr>
      <vt:lpstr>Choose sort algorithm(part of the iterations)</vt:lpstr>
      <vt:lpstr>Choose sort algorithm(part of the iterations)</vt:lpstr>
      <vt:lpstr>Choose sort algorithm(part of the iterations)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4</cp:revision>
  <dcterms:created xsi:type="dcterms:W3CDTF">2026-02-24T04:55:54Z</dcterms:created>
  <dcterms:modified xsi:type="dcterms:W3CDTF">2026-02-24T05:10:45Z</dcterms:modified>
</cp:coreProperties>
</file>