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958FB-FE28-8466-7F71-966A96C78C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0012C8-C385-B3D5-E80F-C19D85306E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ED19DD-80F0-F840-DD76-C50E1F3E5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AF267-23AB-461E-B573-C51EA8FD1E49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C47F74-06C4-65F8-D5AB-C049E6AC9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71ACD-7090-F228-F4D8-05249504C4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A7D8A-CD13-4804-A865-055432F54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840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8B71AE-AAC5-020A-FF98-632EDB0E1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42E9E-81B4-16C0-DF96-AD990B0E00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4BF014-5A08-F6C4-6C03-16A99098FF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AF267-23AB-461E-B573-C51EA8FD1E49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2C62A0-998A-31EB-4981-456C61709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274E0D-7BF3-81DF-C212-5AF6D1F87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A7D8A-CD13-4804-A865-055432F54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983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6B9BD3-2E2E-88C7-E753-878C86499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790D47-DB52-743F-2BDC-4ACA7961A0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00C15A-4EA8-7361-8FA8-7A6B71361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AF267-23AB-461E-B573-C51EA8FD1E49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A77D9C-402A-72E5-6494-1A2908C13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137195-5620-F6B3-32AC-7F811484C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A7D8A-CD13-4804-A865-055432F54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7840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B997DC-39FA-F6CA-E827-B5F52833A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634EF1-56FE-FF40-EC4E-6AF05AB218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F1F50D-01CC-3B08-504E-CB876EA5DC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3728D2-91FC-A257-12F3-AEBA4222A1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AF267-23AB-461E-B573-C51EA8FD1E49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170F07-567E-FB62-B776-07B89ABEA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2E5360-0D82-93F4-9393-1DBC75D08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A7D8A-CD13-4804-A865-055432F54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274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69E276-7FAE-55C2-C2FC-DFBA5245F1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04310E-2353-43FB-49BF-FF5EA0AFA1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AE8755-E08F-482B-6B29-BDE9CBCCBC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F756A0-878F-A7BD-D57F-0B68BB2803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926F46-91B7-4C3D-CE61-0300B26E0D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0760AB-7682-D856-E4D8-BEB0B7BFE1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AF267-23AB-461E-B573-C51EA8FD1E49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730E45-E5EE-30C6-AF43-D47643202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AFEEBFD-1A4F-3DA8-653A-775DFFA057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A7D8A-CD13-4804-A865-055432F54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440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69A35-69AA-409F-7340-59BB223CF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0CCB4A-E00C-A500-1EE5-A549F418F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AF267-23AB-461E-B573-C51EA8FD1E49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89F69E-0E94-47FF-8729-E2124D2C2A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C9BB14-D2AC-B59B-6E07-A44C42647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A7D8A-CD13-4804-A865-055432F54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3392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E1FE69-0720-36DC-0CD4-2101C3BEB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AF267-23AB-461E-B573-C51EA8FD1E49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C185361-ADE8-74B1-BF03-7E7147C39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FEE059-9D86-F695-7A94-DA10B8D2E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A7D8A-CD13-4804-A865-055432F54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965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87685-F17B-2967-3481-F26AF8271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C0B590-B365-8AC8-CA3F-FD7EECFA3E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8DDE2C-3988-7C17-FE0F-74B60F672C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0E5492-5826-C092-FBB9-CE4E83CF9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AF267-23AB-461E-B573-C51EA8FD1E49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12E7AA-493E-E282-6CA5-9499FA3A1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AA7A5F-EB35-187C-A780-06016DCB5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A7D8A-CD13-4804-A865-055432F54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446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EEC7D-58E2-1951-BF8B-9407A479D3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8DBD6C8-D2E2-EFB9-F6EA-63B09AD1C7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809316-CF3E-847B-906D-91F885E9F1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506079-0214-15A8-EF4F-443CB97E4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AF267-23AB-461E-B573-C51EA8FD1E49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7A3434-5E9A-1ABE-ECDF-B6E30B9806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EC89BF-5BEE-72A5-8C9A-206E143AC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A7D8A-CD13-4804-A865-055432F54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255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C3BE56-A40D-9EEC-FAAE-1FB58A4BA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6C6AE-3BC9-D497-0C26-3CA797A06E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8C057F-E660-185E-DFAB-7073BCDC0C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AF267-23AB-461E-B573-C51EA8FD1E49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25D63-01B7-8992-CC49-EF80AC5EE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A03609-EDEA-788E-0C1F-4A9E5E0D13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A7D8A-CD13-4804-A865-055432F54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278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A8C6B2C-27E7-92F4-846B-8CB86289AF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4ABAED-B880-C63A-2900-5ECAC71CB3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66A70-B8D4-47C4-1543-F6FB1176E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AF267-23AB-461E-B573-C51EA8FD1E49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55C86D-BE14-206B-DEEA-99D6BFF31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EDEF1F-9666-12FD-1E5F-DA914B35F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A7D8A-CD13-4804-A865-055432F54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368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0D4198F-CD65-D505-DF4B-B810F2D62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96C12C-1670-3056-E3AE-5864DEDE36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62485-57FE-9D1E-18C7-648CDF1187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0DAF267-23AB-461E-B573-C51EA8FD1E49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D7A846-5CA9-26EB-4643-9B4195BCD7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DE8DD5-389A-A9F2-50D0-F42FBCBB05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C1A7D8A-CD13-4804-A865-055432F54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929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BBDCA891-55B5-B084-55B9-CF4E7C68E1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818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1800FADD-4655-B278-F476-AC63552905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0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58345D63-D0F2-E54C-4B25-7B4AEA550A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005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BC6E3836-B03B-4C74-0959-3B8940017C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9561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A56DABA7-EB95-5E85-C1A7-4D5162CAF3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5080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F431DCDD-6D52-835B-C24C-07E53E2E97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3736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7C10D9A0-AE9B-3D5F-C5BD-6821FF893A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886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72FA5D97-F31A-FE85-5F3E-634A3DCA65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3229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8A753BE9-06A2-9848-1715-15CD66BE3C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4218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D617BC2F-5C60-108A-81D5-B76BFEFCEC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7764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7A3C58D8-88E0-401C-DEA7-94BF93CA94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6035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86BE3AC0-DB1A-FB81-1956-4B086EA7D66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2681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E6C12E63-92F1-00DA-C592-590FCB7ED1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0184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37B12187-592B-3B1B-A1B7-F6D73A9520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5119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6AF424B4-57B0-8E33-A237-6302DA6C63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9609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F57CE314-3A61-527D-2CB4-77639373B0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7731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A25F4918-B2B4-F605-AD98-7617F40A8F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0207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752BB54E-AEAA-83B8-9838-25801D69AB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9356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88A6EA94-9BAB-FE69-6033-CFC9F4DB1F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933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76DA1CA4-A080-7027-2EF4-46330D4D7D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4532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3853D2A9-3E92-A1FD-77BC-A2F80D68F16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498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4DC7AAD3-A5BC-2DD6-0B5C-D78775561F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2097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D50DF4DB-799A-A859-B031-F512622105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739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100B27CE-A241-90E5-EDFA-7E05302E52D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9916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ED8AF6EE-B953-621A-C9E5-8E68B6D22E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9849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B6247B1F-549A-411D-661D-B0782F92C4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7068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DEC03B18-8228-6245-DFE9-FCDB807BDB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5947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FDA641DD-47E6-33DD-17BE-E9DBF8E856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5850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D823F032-1B2D-9DE9-9EFB-1346B4B98F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4825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F896B787-EA63-2EA2-AE24-0816CA6B7F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2047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EA9CB7DF-89C9-0155-178E-0A69801E94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2849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9395BC6C-734B-0DF8-D13F-70D9B62585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8077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C495D070-F22D-8E13-32D4-3E8669B6DA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38652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B92B2AF6-7F68-517E-F944-E46BC79ECD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0758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581A2E63-CD44-E5BF-771F-D6ECD67C96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90687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FE65824F-83B2-DBE8-216D-7F541BC248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37224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6DCB90D4-8885-E9D1-820A-E417651CD1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51864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5B913675-00BA-249F-7B3E-DF35A618B7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67821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13C0839A-8686-A848-6CBC-2368BFD3EF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64511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69B812FF-FA25-6D8A-9136-A9B75C6B48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96144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3B4D428B-AEAD-D47F-5DB1-070BD4D82F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68256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2B168BC0-803C-43DE-5E39-7F6D153D08D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9973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88AEE372-409A-CC59-8BBC-41A52BD6C10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17549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C62DCFDF-3B34-DDFF-0204-AF5CAC7AC80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97621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9F51EFA6-9958-064B-30AF-5BAAF0FF1A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61598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47BC1B8A-3C7F-69CE-B467-0C06BCAB21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52657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93E10222-0734-EB62-FF53-688F15F8D8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64309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40F6E66B-0F16-35DF-379D-36045528E2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3494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youssef hashad</dc:creator>
  <cp:lastModifiedBy>youssef hashad</cp:lastModifiedBy>
  <cp:revision>1</cp:revision>
  <dcterms:created xsi:type="dcterms:W3CDTF">2024-11-11T22:49:37Z</dcterms:created>
  <dcterms:modified xsi:type="dcterms:W3CDTF">2024-11-11T22:50:10Z</dcterms:modified>
</cp:coreProperties>
</file>