
<file path=[Content_Types].xml><?xml version="1.0" encoding="utf-8"?>
<Types xmlns="http://schemas.openxmlformats.org/package/2006/content-types">
  <Default Extension="jfif" ContentType="image/jpeg"/>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8"/>
  </p:notesMasterIdLst>
  <p:sldIdLst>
    <p:sldId id="480" r:id="rId5"/>
    <p:sldId id="303" r:id="rId6"/>
    <p:sldId id="271" r:id="rId7"/>
    <p:sldId id="509" r:id="rId8"/>
    <p:sldId id="508" r:id="rId9"/>
    <p:sldId id="510" r:id="rId10"/>
    <p:sldId id="518" r:id="rId11"/>
    <p:sldId id="520" r:id="rId12"/>
    <p:sldId id="517" r:id="rId13"/>
    <p:sldId id="521" r:id="rId14"/>
    <p:sldId id="516" r:id="rId15"/>
    <p:sldId id="515" r:id="rId16"/>
    <p:sldId id="525" r:id="rId17"/>
    <p:sldId id="524" r:id="rId18"/>
    <p:sldId id="523" r:id="rId19"/>
    <p:sldId id="526" r:id="rId20"/>
    <p:sldId id="522" r:id="rId21"/>
    <p:sldId id="527" r:id="rId22"/>
    <p:sldId id="532" r:id="rId23"/>
    <p:sldId id="531" r:id="rId24"/>
    <p:sldId id="536" r:id="rId25"/>
    <p:sldId id="535" r:id="rId26"/>
    <p:sldId id="534" r:id="rId27"/>
    <p:sldId id="537" r:id="rId28"/>
    <p:sldId id="530" r:id="rId29"/>
    <p:sldId id="528" r:id="rId30"/>
    <p:sldId id="538" r:id="rId31"/>
    <p:sldId id="529" r:id="rId32"/>
    <p:sldId id="540" r:id="rId33"/>
    <p:sldId id="539" r:id="rId34"/>
    <p:sldId id="541" r:id="rId35"/>
    <p:sldId id="507"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9"/>
            <p14:sldId id="508"/>
            <p14:sldId id="510"/>
            <p14:sldId id="518"/>
            <p14:sldId id="520"/>
            <p14:sldId id="517"/>
            <p14:sldId id="521"/>
            <p14:sldId id="516"/>
            <p14:sldId id="515"/>
            <p14:sldId id="525"/>
            <p14:sldId id="524"/>
            <p14:sldId id="523"/>
            <p14:sldId id="526"/>
            <p14:sldId id="522"/>
            <p14:sldId id="527"/>
            <p14:sldId id="532"/>
            <p14:sldId id="531"/>
            <p14:sldId id="536"/>
            <p14:sldId id="535"/>
            <p14:sldId id="534"/>
            <p14:sldId id="537"/>
            <p14:sldId id="530"/>
            <p14:sldId id="528"/>
            <p14:sldId id="538"/>
            <p14:sldId id="529"/>
            <p14:sldId id="540"/>
            <p14:sldId id="539"/>
            <p14:sldId id="541"/>
            <p14:sldId id="50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291" autoAdjust="0"/>
  </p:normalViewPr>
  <p:slideViewPr>
    <p:cSldViewPr snapToGrid="0">
      <p:cViewPr varScale="1">
        <p:scale>
          <a:sx n="65" d="100"/>
          <a:sy n="65" d="100"/>
        </p:scale>
        <p:origin x="83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1661088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4624975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7092776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4589645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2254961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2070210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3083651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0971751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569296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2434877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0124367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9032946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0394154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4551465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2172435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4954956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777554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854420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989937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480237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2831834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1846701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7761452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6893499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7591357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56955255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17241938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5288068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27.jfi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28.jfi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29.jfi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30.jpe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31.jfi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5.xml"/><Relationship Id="rId4" Type="http://schemas.openxmlformats.org/officeDocument/2006/relationships/image" Target="../media/image32.jfi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5.xml"/><Relationship Id="rId4" Type="http://schemas.openxmlformats.org/officeDocument/2006/relationships/image" Target="../media/image33.jfi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4.jpe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40.svg"/><Relationship Id="rId2" Type="http://schemas.openxmlformats.org/officeDocument/2006/relationships/image" Target="../media/image35.jpeg"/><Relationship Id="rId1" Type="http://schemas.openxmlformats.org/officeDocument/2006/relationships/slideLayout" Target="../slideLayouts/slideLayout16.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4" y="2424037"/>
            <a:ext cx="3235181"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مهارات بحثية 3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1543367" y="44495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dirty="0">
                <a:solidFill>
                  <a:schemeClr val="tx1"/>
                </a:solidFill>
                <a:latin typeface="Times New Roman" panose="02020603050405020304" pitchFamily="18" charset="0"/>
                <a:cs typeface="Times New Roman" panose="02020603050405020304" pitchFamily="18" charset="0"/>
              </a:rPr>
              <a:t>د/ سنية سبع </a:t>
            </a:r>
            <a:endParaRPr lang="en-US" sz="3600" b="1" dirty="0">
              <a:solidFill>
                <a:schemeClr val="tx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5936105" y="2934928"/>
            <a:ext cx="5471409" cy="238693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توثيق المراجع والمصادر </a:t>
            </a:r>
            <a:endParaRPr 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APA</a:t>
            </a:r>
            <a:endParaRPr lang="ar-EG" sz="2800" b="1" dirty="0">
              <a:solidFill>
                <a:schemeClr val="tx1"/>
              </a:solidFill>
              <a:latin typeface="Times New Roman" panose="02020603050405020304" pitchFamily="18" charset="0"/>
              <a:cs typeface="Times New Roman" panose="02020603050405020304" pitchFamily="18" charset="0"/>
            </a:endParaRPr>
          </a:p>
          <a:p>
            <a:pPr algn="ctr"/>
            <a:r>
              <a:rPr lang="ar-EG" sz="2800" b="1" dirty="0">
                <a:solidFill>
                  <a:schemeClr val="tx1"/>
                </a:solidFill>
                <a:latin typeface="Times New Roman" panose="02020603050405020304" pitchFamily="18" charset="0"/>
                <a:cs typeface="Times New Roman" panose="02020603050405020304" pitchFamily="18" charset="0"/>
              </a:rPr>
              <a:t>الجزء الثانى التوثيق فى قائمة المراجع</a:t>
            </a:r>
            <a:endParaRPr lang="en-US" sz="2800" b="1" dirty="0">
              <a:solidFill>
                <a:schemeClr val="tx1"/>
              </a:solidFill>
              <a:latin typeface="Times New Roman" panose="02020603050405020304" pitchFamily="18" charset="0"/>
              <a:cs typeface="Times New Roman" panose="02020603050405020304" pitchFamily="18" charset="0"/>
            </a:endParaRPr>
          </a:p>
          <a:p>
            <a:pPr algn="ctr"/>
            <a:r>
              <a:rPr lang="ar-EG" sz="2800" b="1" dirty="0">
                <a:solidFill>
                  <a:schemeClr val="tx1"/>
                </a:solidFill>
                <a:latin typeface="Times New Roman" panose="02020603050405020304" pitchFamily="18" charset="0"/>
                <a:cs typeface="Times New Roman" panose="02020603050405020304" pitchFamily="18" charset="0"/>
              </a:rPr>
              <a:t>ومراجعة نموذج خطة البحث</a:t>
            </a:r>
          </a:p>
          <a:p>
            <a:pPr algn="ctr"/>
            <a:r>
              <a:rPr lang="ar-EG" sz="2800" b="1" dirty="0">
                <a:solidFill>
                  <a:schemeClr val="tx1"/>
                </a:solidFill>
                <a:latin typeface="Times New Roman" panose="02020603050405020304" pitchFamily="18" charset="0"/>
                <a:cs typeface="Times New Roman" panose="02020603050405020304" pitchFamily="18" charset="0"/>
              </a:rPr>
              <a:t> </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23950"/>
            <a:ext cx="9936480" cy="2729399"/>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1255238" y="1009038"/>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631CC27-3889-3AC2-3129-D05121B0BDC8}"/>
              </a:ext>
            </a:extLst>
          </p:cNvPr>
          <p:cNvSpPr txBox="1"/>
          <p:nvPr/>
        </p:nvSpPr>
        <p:spPr>
          <a:xfrm>
            <a:off x="1127760" y="4303476"/>
            <a:ext cx="9260423" cy="1815882"/>
          </a:xfrm>
          <a:prstGeom prst="rect">
            <a:avLst/>
          </a:prstGeom>
          <a:noFill/>
        </p:spPr>
        <p:txBody>
          <a:bodyPr wrap="square">
            <a:spAutoFit/>
          </a:bodyPr>
          <a:lstStyle/>
          <a:p>
            <a:pPr algn="r" rtl="1"/>
            <a:r>
              <a:rPr lang="ar-EG" sz="2800" b="1" dirty="0"/>
              <a:t>تُعتبر طريقة </a:t>
            </a:r>
            <a:r>
              <a:rPr lang="en-US" sz="2800" b="1" dirty="0"/>
              <a:t>APA )</a:t>
            </a:r>
            <a:r>
              <a:rPr lang="ar-EG" sz="2800" b="1" dirty="0"/>
              <a:t>الجمعية الأمريكية لعلم النفس) أحد أكثر طرق التوثيق شيوعًا في المجالات الأكاديمية والعلمية. هذه الطريقة توفر إطارًا منظمًا لتوثيق المصادر والمراجع المستخدمة في البحوث والمقالات العلمية، مما يضمن الدقة والاتساق في الإشارة إلى المصادر المرجعية.</a:t>
            </a:r>
          </a:p>
        </p:txBody>
      </p:sp>
      <p:sp>
        <p:nvSpPr>
          <p:cNvPr id="10" name="TextBox 9">
            <a:extLst>
              <a:ext uri="{FF2B5EF4-FFF2-40B4-BE49-F238E27FC236}">
                <a16:creationId xmlns:a16="http://schemas.microsoft.com/office/drawing/2014/main" id="{272E9C21-6AD0-9501-16BF-C87CC8F66253}"/>
              </a:ext>
            </a:extLst>
          </p:cNvPr>
          <p:cNvSpPr txBox="1"/>
          <p:nvPr/>
        </p:nvSpPr>
        <p:spPr>
          <a:xfrm>
            <a:off x="764497" y="3610607"/>
            <a:ext cx="4493301" cy="584775"/>
          </a:xfrm>
          <a:prstGeom prst="rect">
            <a:avLst/>
          </a:prstGeom>
          <a:noFill/>
        </p:spPr>
        <p:txBody>
          <a:bodyPr wrap="square">
            <a:spAutoFit/>
          </a:bodyPr>
          <a:lstStyle/>
          <a:p>
            <a:pPr algn="r" rtl="1"/>
            <a:r>
              <a:rPr lang="ar-EG" sz="3200" b="1" dirty="0">
                <a:solidFill>
                  <a:srgbClr val="C00000"/>
                </a:solidFill>
              </a:rPr>
              <a:t>توثيق المراجع بطريقة </a:t>
            </a:r>
            <a:r>
              <a:rPr lang="en-US" sz="3200" b="1" dirty="0">
                <a:solidFill>
                  <a:srgbClr val="C00000"/>
                </a:solidFill>
              </a:rPr>
              <a:t>APA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5509200"/>
          </a:xfrm>
          <a:prstGeom prst="rect">
            <a:avLst/>
          </a:prstGeom>
          <a:noFill/>
        </p:spPr>
        <p:txBody>
          <a:bodyPr wrap="square">
            <a:spAutoFit/>
          </a:bodyPr>
          <a:lstStyle/>
          <a:p>
            <a:pPr algn="r" rtl="1"/>
            <a:r>
              <a:rPr lang="ar-EG" sz="3200" b="1" dirty="0">
                <a:solidFill>
                  <a:srgbClr val="C00000"/>
                </a:solidFill>
              </a:rPr>
              <a:t>ما هي طريقة </a:t>
            </a:r>
            <a:r>
              <a:rPr lang="en-US" sz="3200" b="1" dirty="0">
                <a:solidFill>
                  <a:srgbClr val="C00000"/>
                </a:solidFill>
              </a:rPr>
              <a:t>APA؟</a:t>
            </a:r>
          </a:p>
          <a:p>
            <a:pPr algn="r" rtl="1"/>
            <a:r>
              <a:rPr lang="ar-EG" sz="3200" b="1" dirty="0"/>
              <a:t>طريقة </a:t>
            </a:r>
            <a:r>
              <a:rPr lang="en-US" sz="3200" b="1" dirty="0"/>
              <a:t>APA </a:t>
            </a:r>
            <a:r>
              <a:rPr lang="ar-EG" sz="3200" b="1" dirty="0"/>
              <a:t>هي مجموعة من القواعد والإرشادات المتبعة في توثيق المصادر والمراجع العلمية والأكاديمية. وضعتها الجمعية الأمريكية لعلم النفس</a:t>
            </a:r>
            <a:endParaRPr lang="en-US" sz="3200" b="1" dirty="0"/>
          </a:p>
          <a:p>
            <a:pPr algn="r" rtl="1"/>
            <a:r>
              <a:rPr lang="ar-EG" sz="3200" b="1" dirty="0"/>
              <a:t> </a:t>
            </a:r>
            <a:r>
              <a:rPr lang="en-US" sz="3200" b="1" dirty="0"/>
              <a:t>APA) </a:t>
            </a:r>
            <a:r>
              <a:rPr lang="ar-EG" sz="3200" b="1" dirty="0"/>
              <a:t>) لتوحيد طرق الكتابة والإشارة إلى المصادر في المجالات السلوكية والاجتماعية.</a:t>
            </a:r>
          </a:p>
          <a:p>
            <a:pPr algn="r" rtl="1"/>
            <a:r>
              <a:rPr lang="ar-EG" sz="3200" b="1" dirty="0">
                <a:solidFill>
                  <a:srgbClr val="C00000"/>
                </a:solidFill>
              </a:rPr>
              <a:t>أهداف طريقة </a:t>
            </a:r>
            <a:r>
              <a:rPr lang="en-US" sz="3200" b="1" dirty="0">
                <a:solidFill>
                  <a:srgbClr val="C00000"/>
                </a:solidFill>
              </a:rPr>
              <a:t>APA</a:t>
            </a:r>
          </a:p>
          <a:p>
            <a:pPr algn="r" rtl="1"/>
            <a:r>
              <a:rPr lang="ar-EG" sz="3200" b="1" dirty="0"/>
              <a:t>تهدف طريقة </a:t>
            </a:r>
            <a:r>
              <a:rPr lang="en-US" sz="3200" b="1" dirty="0"/>
              <a:t>APA </a:t>
            </a:r>
            <a:r>
              <a:rPr lang="ar-EG" sz="3200" b="1" dirty="0"/>
              <a:t>إلى تحقيق الاتساق والشفافية في التوثيق العلمي، مما يساعد على نقل المعلومات بشكل دقيق وإمكانية التحقق من المصادر المستخدمة.</a:t>
            </a:r>
          </a:p>
          <a:p>
            <a:pPr algn="r" rtl="1"/>
            <a:r>
              <a:rPr lang="ar-EG" sz="3200" b="1" dirty="0">
                <a:solidFill>
                  <a:srgbClr val="C00000"/>
                </a:solidFill>
              </a:rPr>
              <a:t>نطاق استخدام طريقة </a:t>
            </a:r>
            <a:r>
              <a:rPr lang="en-US" sz="3200" b="1" dirty="0">
                <a:solidFill>
                  <a:srgbClr val="C00000"/>
                </a:solidFill>
              </a:rPr>
              <a:t>APA</a:t>
            </a:r>
          </a:p>
          <a:p>
            <a:pPr algn="r" rtl="1"/>
            <a:r>
              <a:rPr lang="ar-EG" sz="3200" b="1" dirty="0"/>
              <a:t>تُستخدم طريقة </a:t>
            </a:r>
            <a:r>
              <a:rPr lang="en-US" sz="3200" b="1" dirty="0"/>
              <a:t>APA </a:t>
            </a:r>
            <a:r>
              <a:rPr lang="ar-EG" sz="3200" b="1" dirty="0"/>
              <a:t>بشكل واسع في المجالات الأكاديمية والعلمية، خاصة في مجالات علم النفس والتربية والعلوم الاجتماعية والإدارية</a:t>
            </a:r>
            <a:r>
              <a:rPr lang="ar-EG" sz="3200" dirty="0"/>
              <a:t>.</a:t>
            </a:r>
          </a:p>
        </p:txBody>
      </p:sp>
    </p:spTree>
    <p:extLst>
      <p:ext uri="{BB962C8B-B14F-4D97-AF65-F5344CB8AC3E}">
        <p14:creationId xmlns:p14="http://schemas.microsoft.com/office/powerpoint/2010/main" val="10879689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FD825204-CA0A-B07B-CD22-705A2EE51620}"/>
              </a:ext>
            </a:extLst>
          </p:cNvPr>
          <p:cNvPicPr>
            <a:picLocks noChangeAspect="1"/>
          </p:cNvPicPr>
          <p:nvPr/>
        </p:nvPicPr>
        <p:blipFill rotWithShape="1">
          <a:blip r:embed="rId4"/>
          <a:srcRect l="24959" t="21597" r="7665" b="17798"/>
          <a:stretch/>
        </p:blipFill>
        <p:spPr>
          <a:xfrm>
            <a:off x="1790952" y="1482073"/>
            <a:ext cx="9466661" cy="4787405"/>
          </a:xfrm>
          <a:prstGeom prst="rect">
            <a:avLst/>
          </a:prstGeom>
        </p:spPr>
      </p:pic>
    </p:spTree>
    <p:extLst>
      <p:ext uri="{BB962C8B-B14F-4D97-AF65-F5344CB8AC3E}">
        <p14:creationId xmlns:p14="http://schemas.microsoft.com/office/powerpoint/2010/main" val="21502426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8" name="Picture 7">
            <a:extLst>
              <a:ext uri="{FF2B5EF4-FFF2-40B4-BE49-F238E27FC236}">
                <a16:creationId xmlns:a16="http://schemas.microsoft.com/office/drawing/2014/main" id="{085266B7-CC5E-2441-58A9-D8E956942AAE}"/>
              </a:ext>
            </a:extLst>
          </p:cNvPr>
          <p:cNvPicPr>
            <a:picLocks noChangeAspect="1"/>
          </p:cNvPicPr>
          <p:nvPr/>
        </p:nvPicPr>
        <p:blipFill rotWithShape="1">
          <a:blip r:embed="rId4"/>
          <a:srcRect l="31266" t="31607" r="16065" b="15752"/>
          <a:stretch/>
        </p:blipFill>
        <p:spPr>
          <a:xfrm>
            <a:off x="311176" y="1136130"/>
            <a:ext cx="10832106" cy="5278612"/>
          </a:xfrm>
          <a:prstGeom prst="rect">
            <a:avLst/>
          </a:prstGeom>
        </p:spPr>
      </p:pic>
      <p:sp>
        <p:nvSpPr>
          <p:cNvPr id="9" name="Rectangle 8">
            <a:extLst>
              <a:ext uri="{FF2B5EF4-FFF2-40B4-BE49-F238E27FC236}">
                <a16:creationId xmlns:a16="http://schemas.microsoft.com/office/drawing/2014/main" id="{DDFFACBD-601D-AC2A-DB60-8D85D0C49967}"/>
              </a:ext>
            </a:extLst>
          </p:cNvPr>
          <p:cNvSpPr/>
          <p:nvPr/>
        </p:nvSpPr>
        <p:spPr>
          <a:xfrm>
            <a:off x="1358986" y="5656147"/>
            <a:ext cx="1442852" cy="595878"/>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28823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C3D675D8-3A1C-F0C8-3FD2-5BDFE9C01091}"/>
              </a:ext>
            </a:extLst>
          </p:cNvPr>
          <p:cNvPicPr>
            <a:picLocks noChangeAspect="1"/>
          </p:cNvPicPr>
          <p:nvPr/>
        </p:nvPicPr>
        <p:blipFill rotWithShape="1">
          <a:blip r:embed="rId4"/>
          <a:srcRect l="24590" t="26225" r="4550" b="12550"/>
          <a:stretch/>
        </p:blipFill>
        <p:spPr>
          <a:xfrm>
            <a:off x="1394085" y="1136133"/>
            <a:ext cx="10243280" cy="5024824"/>
          </a:xfrm>
          <a:prstGeom prst="rect">
            <a:avLst/>
          </a:prstGeom>
        </p:spPr>
      </p:pic>
    </p:spTree>
    <p:extLst>
      <p:ext uri="{BB962C8B-B14F-4D97-AF65-F5344CB8AC3E}">
        <p14:creationId xmlns:p14="http://schemas.microsoft.com/office/powerpoint/2010/main" val="8299734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8" name="Picture 7">
            <a:extLst>
              <a:ext uri="{FF2B5EF4-FFF2-40B4-BE49-F238E27FC236}">
                <a16:creationId xmlns:a16="http://schemas.microsoft.com/office/drawing/2014/main" id="{FC9AC986-4477-1B66-5D2E-A90AF17ACDEF}"/>
              </a:ext>
            </a:extLst>
          </p:cNvPr>
          <p:cNvPicPr>
            <a:picLocks noChangeAspect="1"/>
          </p:cNvPicPr>
          <p:nvPr/>
        </p:nvPicPr>
        <p:blipFill rotWithShape="1">
          <a:blip r:embed="rId4"/>
          <a:srcRect l="7136" t="16550" r="11935" b="10733"/>
          <a:stretch/>
        </p:blipFill>
        <p:spPr>
          <a:xfrm>
            <a:off x="737420" y="1136132"/>
            <a:ext cx="10663084" cy="4984450"/>
          </a:xfrm>
          <a:prstGeom prst="rect">
            <a:avLst/>
          </a:prstGeom>
        </p:spPr>
      </p:pic>
    </p:spTree>
    <p:extLst>
      <p:ext uri="{BB962C8B-B14F-4D97-AF65-F5344CB8AC3E}">
        <p14:creationId xmlns:p14="http://schemas.microsoft.com/office/powerpoint/2010/main" val="26701939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10" name="Picture 9">
            <a:extLst>
              <a:ext uri="{FF2B5EF4-FFF2-40B4-BE49-F238E27FC236}">
                <a16:creationId xmlns:a16="http://schemas.microsoft.com/office/drawing/2014/main" id="{B44A1676-1844-C97E-CBEF-05B487A77AAE}"/>
              </a:ext>
            </a:extLst>
          </p:cNvPr>
          <p:cNvPicPr>
            <a:picLocks noChangeAspect="1"/>
          </p:cNvPicPr>
          <p:nvPr/>
        </p:nvPicPr>
        <p:blipFill rotWithShape="1">
          <a:blip r:embed="rId4"/>
          <a:srcRect l="8468" t="9154" r="12662" b="12046"/>
          <a:stretch/>
        </p:blipFill>
        <p:spPr>
          <a:xfrm>
            <a:off x="1032387" y="629166"/>
            <a:ext cx="9615948" cy="5401450"/>
          </a:xfrm>
          <a:prstGeom prst="rect">
            <a:avLst/>
          </a:prstGeom>
        </p:spPr>
      </p:pic>
    </p:spTree>
    <p:extLst>
      <p:ext uri="{BB962C8B-B14F-4D97-AF65-F5344CB8AC3E}">
        <p14:creationId xmlns:p14="http://schemas.microsoft.com/office/powerpoint/2010/main" val="22581210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8" name="Picture 7">
            <a:extLst>
              <a:ext uri="{FF2B5EF4-FFF2-40B4-BE49-F238E27FC236}">
                <a16:creationId xmlns:a16="http://schemas.microsoft.com/office/drawing/2014/main" id="{514F71B8-117D-408C-A79D-219B8F2D7CFC}"/>
              </a:ext>
            </a:extLst>
          </p:cNvPr>
          <p:cNvPicPr>
            <a:picLocks noChangeAspect="1"/>
          </p:cNvPicPr>
          <p:nvPr/>
        </p:nvPicPr>
        <p:blipFill rotWithShape="1">
          <a:blip r:embed="rId4"/>
          <a:srcRect l="9073" t="14201" r="11330" b="10518"/>
          <a:stretch/>
        </p:blipFill>
        <p:spPr>
          <a:xfrm>
            <a:off x="722671" y="975108"/>
            <a:ext cx="10530348" cy="5160221"/>
          </a:xfrm>
          <a:prstGeom prst="rect">
            <a:avLst/>
          </a:prstGeom>
        </p:spPr>
      </p:pic>
    </p:spTree>
    <p:extLst>
      <p:ext uri="{BB962C8B-B14F-4D97-AF65-F5344CB8AC3E}">
        <p14:creationId xmlns:p14="http://schemas.microsoft.com/office/powerpoint/2010/main" val="1972815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8" name="Picture 7">
            <a:extLst>
              <a:ext uri="{FF2B5EF4-FFF2-40B4-BE49-F238E27FC236}">
                <a16:creationId xmlns:a16="http://schemas.microsoft.com/office/drawing/2014/main" id="{550A81FE-FB68-644B-0BD6-88BA28C2F387}"/>
              </a:ext>
            </a:extLst>
          </p:cNvPr>
          <p:cNvPicPr>
            <a:picLocks noChangeAspect="1"/>
          </p:cNvPicPr>
          <p:nvPr/>
        </p:nvPicPr>
        <p:blipFill rotWithShape="1">
          <a:blip r:embed="rId4"/>
          <a:srcRect l="8347" t="12024" r="11815" b="19373"/>
          <a:stretch/>
        </p:blipFill>
        <p:spPr>
          <a:xfrm>
            <a:off x="283818" y="825910"/>
            <a:ext cx="11378529" cy="5496978"/>
          </a:xfrm>
          <a:prstGeom prst="rect">
            <a:avLst/>
          </a:prstGeom>
        </p:spPr>
      </p:pic>
    </p:spTree>
    <p:extLst>
      <p:ext uri="{BB962C8B-B14F-4D97-AF65-F5344CB8AC3E}">
        <p14:creationId xmlns:p14="http://schemas.microsoft.com/office/powerpoint/2010/main" val="25945351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1319135" y="899652"/>
            <a:ext cx="9503763"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sp>
        <p:nvSpPr>
          <p:cNvPr id="8" name="Rectangle 7">
            <a:extLst>
              <a:ext uri="{FF2B5EF4-FFF2-40B4-BE49-F238E27FC236}">
                <a16:creationId xmlns:a16="http://schemas.microsoft.com/office/drawing/2014/main" id="{24DCE885-C927-AA07-81E2-B831223CC92D}"/>
              </a:ext>
            </a:extLst>
          </p:cNvPr>
          <p:cNvSpPr/>
          <p:nvPr/>
        </p:nvSpPr>
        <p:spPr>
          <a:xfrm>
            <a:off x="1083029" y="5694453"/>
            <a:ext cx="1415845" cy="2507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B57A933F-0D69-2909-61CD-CBB68AFA17EA}"/>
              </a:ext>
            </a:extLst>
          </p:cNvPr>
          <p:cNvPicPr>
            <a:picLocks noChangeAspect="1"/>
          </p:cNvPicPr>
          <p:nvPr/>
        </p:nvPicPr>
        <p:blipFill rotWithShape="1">
          <a:blip r:embed="rId4"/>
          <a:srcRect l="10818" t="13292" r="12902" b="13101"/>
          <a:stretch/>
        </p:blipFill>
        <p:spPr>
          <a:xfrm>
            <a:off x="1319134" y="912825"/>
            <a:ext cx="9571542" cy="5193007"/>
          </a:xfrm>
          <a:prstGeom prst="rect">
            <a:avLst/>
          </a:prstGeom>
        </p:spPr>
      </p:pic>
    </p:spTree>
    <p:extLst>
      <p:ext uri="{BB962C8B-B14F-4D97-AF65-F5344CB8AC3E}">
        <p14:creationId xmlns:p14="http://schemas.microsoft.com/office/powerpoint/2010/main" val="28571670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8" name="Picture 7">
            <a:extLst>
              <a:ext uri="{FF2B5EF4-FFF2-40B4-BE49-F238E27FC236}">
                <a16:creationId xmlns:a16="http://schemas.microsoft.com/office/drawing/2014/main" id="{384734FD-37F1-89F8-1416-83F59EB7E38A}"/>
              </a:ext>
            </a:extLst>
          </p:cNvPr>
          <p:cNvPicPr>
            <a:picLocks noChangeAspect="1"/>
          </p:cNvPicPr>
          <p:nvPr/>
        </p:nvPicPr>
        <p:blipFill rotWithShape="1">
          <a:blip r:embed="rId4"/>
          <a:srcRect l="18387" t="10487" r="16774" b="15621"/>
          <a:stretch/>
        </p:blipFill>
        <p:spPr>
          <a:xfrm>
            <a:off x="554636" y="720604"/>
            <a:ext cx="10698383" cy="5553949"/>
          </a:xfrm>
          <a:prstGeom prst="rect">
            <a:avLst/>
          </a:prstGeom>
        </p:spPr>
      </p:pic>
      <p:sp>
        <p:nvSpPr>
          <p:cNvPr id="9" name="Rectangle 8">
            <a:extLst>
              <a:ext uri="{FF2B5EF4-FFF2-40B4-BE49-F238E27FC236}">
                <a16:creationId xmlns:a16="http://schemas.microsoft.com/office/drawing/2014/main" id="{1A49B42B-13A6-E613-2462-17790494E137}"/>
              </a:ext>
            </a:extLst>
          </p:cNvPr>
          <p:cNvSpPr/>
          <p:nvPr/>
        </p:nvSpPr>
        <p:spPr>
          <a:xfrm>
            <a:off x="6356555" y="5753927"/>
            <a:ext cx="1548580" cy="38140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029074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9" name="Picture 8">
            <a:extLst>
              <a:ext uri="{FF2B5EF4-FFF2-40B4-BE49-F238E27FC236}">
                <a16:creationId xmlns:a16="http://schemas.microsoft.com/office/drawing/2014/main" id="{E6598174-2012-C90B-CD3D-CC3C98930477}"/>
              </a:ext>
            </a:extLst>
          </p:cNvPr>
          <p:cNvPicPr>
            <a:picLocks noChangeAspect="1"/>
          </p:cNvPicPr>
          <p:nvPr/>
        </p:nvPicPr>
        <p:blipFill rotWithShape="1">
          <a:blip r:embed="rId4"/>
          <a:srcRect l="11855" t="14868" r="16653" b="19129"/>
          <a:stretch/>
        </p:blipFill>
        <p:spPr>
          <a:xfrm>
            <a:off x="554636" y="1020826"/>
            <a:ext cx="10491906" cy="4524315"/>
          </a:xfrm>
          <a:prstGeom prst="rect">
            <a:avLst/>
          </a:prstGeom>
        </p:spPr>
      </p:pic>
    </p:spTree>
    <p:extLst>
      <p:ext uri="{BB962C8B-B14F-4D97-AF65-F5344CB8AC3E}">
        <p14:creationId xmlns:p14="http://schemas.microsoft.com/office/powerpoint/2010/main" val="37478046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9" name="Picture 8">
            <a:extLst>
              <a:ext uri="{FF2B5EF4-FFF2-40B4-BE49-F238E27FC236}">
                <a16:creationId xmlns:a16="http://schemas.microsoft.com/office/drawing/2014/main" id="{EF4FAE78-9096-8C59-9890-7C11EBCA7E88}"/>
              </a:ext>
            </a:extLst>
          </p:cNvPr>
          <p:cNvPicPr>
            <a:picLocks noChangeAspect="1"/>
          </p:cNvPicPr>
          <p:nvPr/>
        </p:nvPicPr>
        <p:blipFill rotWithShape="1">
          <a:blip r:embed="rId4"/>
          <a:srcRect l="14690" t="16549" r="16170" b="14749"/>
          <a:stretch/>
        </p:blipFill>
        <p:spPr>
          <a:xfrm>
            <a:off x="1790952" y="1136132"/>
            <a:ext cx="8429680" cy="4709233"/>
          </a:xfrm>
          <a:prstGeom prst="rect">
            <a:avLst/>
          </a:prstGeom>
        </p:spPr>
      </p:pic>
    </p:spTree>
    <p:extLst>
      <p:ext uri="{BB962C8B-B14F-4D97-AF65-F5344CB8AC3E}">
        <p14:creationId xmlns:p14="http://schemas.microsoft.com/office/powerpoint/2010/main" val="31975441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8" name="Picture 7">
            <a:extLst>
              <a:ext uri="{FF2B5EF4-FFF2-40B4-BE49-F238E27FC236}">
                <a16:creationId xmlns:a16="http://schemas.microsoft.com/office/drawing/2014/main" id="{3F877A45-876B-6ECC-3D44-C8687250304B}"/>
              </a:ext>
            </a:extLst>
          </p:cNvPr>
          <p:cNvPicPr>
            <a:picLocks noChangeAspect="1"/>
          </p:cNvPicPr>
          <p:nvPr/>
        </p:nvPicPr>
        <p:blipFill rotWithShape="1">
          <a:blip r:embed="rId4"/>
          <a:srcRect l="11735" t="11594" r="18466" b="22402"/>
          <a:stretch/>
        </p:blipFill>
        <p:spPr>
          <a:xfrm>
            <a:off x="554636" y="1136132"/>
            <a:ext cx="10537474" cy="4953478"/>
          </a:xfrm>
          <a:prstGeom prst="rect">
            <a:avLst/>
          </a:prstGeom>
        </p:spPr>
      </p:pic>
    </p:spTree>
    <p:extLst>
      <p:ext uri="{BB962C8B-B14F-4D97-AF65-F5344CB8AC3E}">
        <p14:creationId xmlns:p14="http://schemas.microsoft.com/office/powerpoint/2010/main" val="1238451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42144" y="100406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8" name="Picture 7">
            <a:extLst>
              <a:ext uri="{FF2B5EF4-FFF2-40B4-BE49-F238E27FC236}">
                <a16:creationId xmlns:a16="http://schemas.microsoft.com/office/drawing/2014/main" id="{0416A046-F70C-ACB0-929A-0A9426F5C798}"/>
              </a:ext>
            </a:extLst>
          </p:cNvPr>
          <p:cNvPicPr>
            <a:picLocks noChangeAspect="1"/>
          </p:cNvPicPr>
          <p:nvPr/>
        </p:nvPicPr>
        <p:blipFill rotWithShape="1">
          <a:blip r:embed="rId4"/>
          <a:srcRect l="11975" t="19372" r="16412" b="8487"/>
          <a:stretch/>
        </p:blipFill>
        <p:spPr>
          <a:xfrm>
            <a:off x="811162" y="398206"/>
            <a:ext cx="10515600" cy="5876347"/>
          </a:xfrm>
          <a:prstGeom prst="rect">
            <a:avLst/>
          </a:prstGeom>
        </p:spPr>
      </p:pic>
      <p:sp>
        <p:nvSpPr>
          <p:cNvPr id="9" name="Rectangle 8">
            <a:extLst>
              <a:ext uri="{FF2B5EF4-FFF2-40B4-BE49-F238E27FC236}">
                <a16:creationId xmlns:a16="http://schemas.microsoft.com/office/drawing/2014/main" id="{B327BD06-EC9A-C89A-FC2D-3AF0ECBF701D}"/>
              </a:ext>
            </a:extLst>
          </p:cNvPr>
          <p:cNvSpPr/>
          <p:nvPr/>
        </p:nvSpPr>
        <p:spPr>
          <a:xfrm>
            <a:off x="9667737" y="4660490"/>
            <a:ext cx="1437798" cy="2620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39406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64F87834-F5DD-EBE2-6F2E-F67C2FB430AE}"/>
              </a:ext>
            </a:extLst>
          </p:cNvPr>
          <p:cNvPicPr>
            <a:picLocks noChangeAspect="1"/>
          </p:cNvPicPr>
          <p:nvPr/>
        </p:nvPicPr>
        <p:blipFill rotWithShape="1">
          <a:blip r:embed="rId4"/>
          <a:srcRect l="12339" t="14003" r="17138" b="14201"/>
          <a:stretch/>
        </p:blipFill>
        <p:spPr>
          <a:xfrm>
            <a:off x="1504334" y="961591"/>
            <a:ext cx="8598311" cy="4921302"/>
          </a:xfrm>
          <a:prstGeom prst="rect">
            <a:avLst/>
          </a:prstGeom>
        </p:spPr>
      </p:pic>
      <p:sp>
        <p:nvSpPr>
          <p:cNvPr id="9" name="Rectangle 8">
            <a:extLst>
              <a:ext uri="{FF2B5EF4-FFF2-40B4-BE49-F238E27FC236}">
                <a16:creationId xmlns:a16="http://schemas.microsoft.com/office/drawing/2014/main" id="{A7132F2F-7ACF-F2AF-47DF-1BC22F54D4D2}"/>
              </a:ext>
            </a:extLst>
          </p:cNvPr>
          <p:cNvSpPr/>
          <p:nvPr/>
        </p:nvSpPr>
        <p:spPr>
          <a:xfrm>
            <a:off x="8185355" y="4689987"/>
            <a:ext cx="1238864" cy="2507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936270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9" name="Picture 8">
            <a:extLst>
              <a:ext uri="{FF2B5EF4-FFF2-40B4-BE49-F238E27FC236}">
                <a16:creationId xmlns:a16="http://schemas.microsoft.com/office/drawing/2014/main" id="{39F11839-22FC-C320-924F-ABA2E9E54D57}"/>
              </a:ext>
            </a:extLst>
          </p:cNvPr>
          <p:cNvPicPr>
            <a:picLocks noChangeAspect="1"/>
          </p:cNvPicPr>
          <p:nvPr/>
        </p:nvPicPr>
        <p:blipFill rotWithShape="1">
          <a:blip r:embed="rId4"/>
          <a:srcRect l="11613" t="19373" r="15927" b="10088"/>
          <a:stretch/>
        </p:blipFill>
        <p:spPr>
          <a:xfrm>
            <a:off x="412956" y="1136132"/>
            <a:ext cx="11249392" cy="5028695"/>
          </a:xfrm>
          <a:prstGeom prst="rect">
            <a:avLst/>
          </a:prstGeom>
        </p:spPr>
      </p:pic>
      <p:sp>
        <p:nvSpPr>
          <p:cNvPr id="10" name="Rectangle 9">
            <a:extLst>
              <a:ext uri="{FF2B5EF4-FFF2-40B4-BE49-F238E27FC236}">
                <a16:creationId xmlns:a16="http://schemas.microsoft.com/office/drawing/2014/main" id="{EF054B49-6306-08CB-9C7F-7C5AC7D41994}"/>
              </a:ext>
            </a:extLst>
          </p:cNvPr>
          <p:cNvSpPr/>
          <p:nvPr/>
        </p:nvSpPr>
        <p:spPr>
          <a:xfrm>
            <a:off x="3790335" y="5882892"/>
            <a:ext cx="1150375" cy="2819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407132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8" name="Picture 7">
            <a:extLst>
              <a:ext uri="{FF2B5EF4-FFF2-40B4-BE49-F238E27FC236}">
                <a16:creationId xmlns:a16="http://schemas.microsoft.com/office/drawing/2014/main" id="{4100994D-173D-688F-2F89-9D3F16507352}"/>
              </a:ext>
            </a:extLst>
          </p:cNvPr>
          <p:cNvPicPr>
            <a:picLocks noChangeAspect="1"/>
          </p:cNvPicPr>
          <p:nvPr/>
        </p:nvPicPr>
        <p:blipFill rotWithShape="1">
          <a:blip r:embed="rId4"/>
          <a:srcRect l="11008" t="16550" r="17017" b="14749"/>
          <a:stretch/>
        </p:blipFill>
        <p:spPr>
          <a:xfrm>
            <a:off x="529652" y="1136132"/>
            <a:ext cx="11107712" cy="4984449"/>
          </a:xfrm>
          <a:prstGeom prst="rect">
            <a:avLst/>
          </a:prstGeom>
        </p:spPr>
      </p:pic>
    </p:spTree>
    <p:extLst>
      <p:ext uri="{BB962C8B-B14F-4D97-AF65-F5344CB8AC3E}">
        <p14:creationId xmlns:p14="http://schemas.microsoft.com/office/powerpoint/2010/main" val="11785825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8" name="Picture 7">
            <a:extLst>
              <a:ext uri="{FF2B5EF4-FFF2-40B4-BE49-F238E27FC236}">
                <a16:creationId xmlns:a16="http://schemas.microsoft.com/office/drawing/2014/main" id="{6DC9019B-9F4E-5CFD-A425-F9A772419740}"/>
              </a:ext>
            </a:extLst>
          </p:cNvPr>
          <p:cNvPicPr>
            <a:picLocks noChangeAspect="1"/>
          </p:cNvPicPr>
          <p:nvPr/>
        </p:nvPicPr>
        <p:blipFill rotWithShape="1">
          <a:blip r:embed="rId4"/>
          <a:srcRect l="11995" t="15702" r="16271" b="15049"/>
          <a:stretch/>
        </p:blipFill>
        <p:spPr>
          <a:xfrm>
            <a:off x="398206" y="1136131"/>
            <a:ext cx="10884309" cy="5013945"/>
          </a:xfrm>
          <a:prstGeom prst="rect">
            <a:avLst/>
          </a:prstGeom>
        </p:spPr>
      </p:pic>
      <p:sp>
        <p:nvSpPr>
          <p:cNvPr id="9" name="Rectangle 8">
            <a:extLst>
              <a:ext uri="{FF2B5EF4-FFF2-40B4-BE49-F238E27FC236}">
                <a16:creationId xmlns:a16="http://schemas.microsoft.com/office/drawing/2014/main" id="{C6905FFF-9136-6376-89C5-EA073A02795A}"/>
              </a:ext>
            </a:extLst>
          </p:cNvPr>
          <p:cNvSpPr/>
          <p:nvPr/>
        </p:nvSpPr>
        <p:spPr>
          <a:xfrm>
            <a:off x="9667737" y="5882892"/>
            <a:ext cx="1142831" cy="267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538321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8" name="Picture 7">
            <a:extLst>
              <a:ext uri="{FF2B5EF4-FFF2-40B4-BE49-F238E27FC236}">
                <a16:creationId xmlns:a16="http://schemas.microsoft.com/office/drawing/2014/main" id="{A407577B-F991-F2CD-E7F6-F2021F8122C8}"/>
              </a:ext>
            </a:extLst>
          </p:cNvPr>
          <p:cNvPicPr>
            <a:picLocks noChangeAspect="1"/>
          </p:cNvPicPr>
          <p:nvPr/>
        </p:nvPicPr>
        <p:blipFill rotWithShape="1">
          <a:blip r:embed="rId4"/>
          <a:srcRect l="11614" t="16550" r="16652" b="19373"/>
          <a:stretch/>
        </p:blipFill>
        <p:spPr>
          <a:xfrm>
            <a:off x="412956" y="1136132"/>
            <a:ext cx="10707328" cy="5013945"/>
          </a:xfrm>
          <a:prstGeom prst="rect">
            <a:avLst/>
          </a:prstGeom>
        </p:spPr>
      </p:pic>
    </p:spTree>
    <p:extLst>
      <p:ext uri="{BB962C8B-B14F-4D97-AF65-F5344CB8AC3E}">
        <p14:creationId xmlns:p14="http://schemas.microsoft.com/office/powerpoint/2010/main" val="8617617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8" name="Picture 7">
            <a:extLst>
              <a:ext uri="{FF2B5EF4-FFF2-40B4-BE49-F238E27FC236}">
                <a16:creationId xmlns:a16="http://schemas.microsoft.com/office/drawing/2014/main" id="{18A42B68-CA79-0208-0F52-1E338E9FA132}"/>
              </a:ext>
            </a:extLst>
          </p:cNvPr>
          <p:cNvPicPr>
            <a:picLocks noChangeAspect="1"/>
          </p:cNvPicPr>
          <p:nvPr/>
        </p:nvPicPr>
        <p:blipFill rotWithShape="1">
          <a:blip r:embed="rId4"/>
          <a:srcRect l="11614" t="16550" r="16749" b="19193"/>
          <a:stretch/>
        </p:blipFill>
        <p:spPr>
          <a:xfrm>
            <a:off x="529652" y="1136133"/>
            <a:ext cx="10944593" cy="4881210"/>
          </a:xfrm>
          <a:prstGeom prst="rect">
            <a:avLst/>
          </a:prstGeom>
        </p:spPr>
      </p:pic>
    </p:spTree>
    <p:extLst>
      <p:ext uri="{BB962C8B-B14F-4D97-AF65-F5344CB8AC3E}">
        <p14:creationId xmlns:p14="http://schemas.microsoft.com/office/powerpoint/2010/main" val="33302103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230171" y="100406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8" name="Picture 7">
            <a:extLst>
              <a:ext uri="{FF2B5EF4-FFF2-40B4-BE49-F238E27FC236}">
                <a16:creationId xmlns:a16="http://schemas.microsoft.com/office/drawing/2014/main" id="{5917AD54-D0E1-28DB-B57F-6BB2172E62E4}"/>
              </a:ext>
            </a:extLst>
          </p:cNvPr>
          <p:cNvPicPr>
            <a:picLocks noChangeAspect="1"/>
          </p:cNvPicPr>
          <p:nvPr/>
        </p:nvPicPr>
        <p:blipFill rotWithShape="1">
          <a:blip r:embed="rId4"/>
          <a:srcRect l="12460" t="13155" r="15201" b="20842"/>
          <a:stretch/>
        </p:blipFill>
        <p:spPr>
          <a:xfrm>
            <a:off x="460343" y="1166841"/>
            <a:ext cx="11107711" cy="4909493"/>
          </a:xfrm>
          <a:prstGeom prst="rect">
            <a:avLst/>
          </a:prstGeom>
        </p:spPr>
      </p:pic>
    </p:spTree>
    <p:extLst>
      <p:ext uri="{BB962C8B-B14F-4D97-AF65-F5344CB8AC3E}">
        <p14:creationId xmlns:p14="http://schemas.microsoft.com/office/powerpoint/2010/main" val="12425195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a:extLst>
              <a:ext uri="{FF2B5EF4-FFF2-40B4-BE49-F238E27FC236}">
                <a16:creationId xmlns:a16="http://schemas.microsoft.com/office/drawing/2014/main" id="{DD1DD2A7-0C24-BD87-5737-78DC844E308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95175" y="907973"/>
            <a:ext cx="7346854" cy="5584713"/>
          </a:xfrm>
          <a:prstGeom prst="rect">
            <a:avLst/>
          </a:prstGeom>
        </p:spPr>
      </p:pic>
    </p:spTree>
    <p:extLst>
      <p:ext uri="{BB962C8B-B14F-4D97-AF65-F5344CB8AC3E}">
        <p14:creationId xmlns:p14="http://schemas.microsoft.com/office/powerpoint/2010/main" val="6819451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42144" y="981630"/>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sp>
        <p:nvSpPr>
          <p:cNvPr id="8" name="Rectangle 7">
            <a:extLst>
              <a:ext uri="{FF2B5EF4-FFF2-40B4-BE49-F238E27FC236}">
                <a16:creationId xmlns:a16="http://schemas.microsoft.com/office/drawing/2014/main" id="{7E3702C5-2E9C-773A-78BF-B43232E288CB}"/>
              </a:ext>
            </a:extLst>
          </p:cNvPr>
          <p:cNvSpPr/>
          <p:nvPr/>
        </p:nvSpPr>
        <p:spPr>
          <a:xfrm>
            <a:off x="1592826" y="5528383"/>
            <a:ext cx="1844607" cy="4742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F4769EA-096A-43C1-2771-CEF398B5C8C3}"/>
              </a:ext>
            </a:extLst>
          </p:cNvPr>
          <p:cNvSpPr/>
          <p:nvPr/>
        </p:nvSpPr>
        <p:spPr>
          <a:xfrm>
            <a:off x="707923" y="5625647"/>
            <a:ext cx="1415845" cy="2507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CCD1FA5A-1D9B-E0C5-2123-9789CCC53D9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11805" y="770818"/>
            <a:ext cx="7752820" cy="5721868"/>
          </a:xfrm>
          <a:prstGeom prst="rect">
            <a:avLst/>
          </a:prstGeom>
        </p:spPr>
      </p:pic>
    </p:spTree>
    <p:extLst>
      <p:ext uri="{BB962C8B-B14F-4D97-AF65-F5344CB8AC3E}">
        <p14:creationId xmlns:p14="http://schemas.microsoft.com/office/powerpoint/2010/main" val="28454863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8" name="Picture 7">
            <a:extLst>
              <a:ext uri="{FF2B5EF4-FFF2-40B4-BE49-F238E27FC236}">
                <a16:creationId xmlns:a16="http://schemas.microsoft.com/office/drawing/2014/main" id="{3AE09E29-479B-85D0-0457-509AFC8723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90952" y="975107"/>
            <a:ext cx="8370687" cy="5299445"/>
          </a:xfrm>
          <a:prstGeom prst="rect">
            <a:avLst/>
          </a:prstGeom>
        </p:spPr>
      </p:pic>
    </p:spTree>
    <p:extLst>
      <p:ext uri="{BB962C8B-B14F-4D97-AF65-F5344CB8AC3E}">
        <p14:creationId xmlns:p14="http://schemas.microsoft.com/office/powerpoint/2010/main" val="21420841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8" name="Picture 7">
            <a:extLst>
              <a:ext uri="{FF2B5EF4-FFF2-40B4-BE49-F238E27FC236}">
                <a16:creationId xmlns:a16="http://schemas.microsoft.com/office/drawing/2014/main" id="{FB7B4624-FAD5-28DF-EDCE-E3821DCAEBE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45588" y="825910"/>
            <a:ext cx="7137625" cy="5821112"/>
          </a:xfrm>
          <a:prstGeom prst="rect">
            <a:avLst/>
          </a:prstGeom>
        </p:spPr>
      </p:pic>
    </p:spTree>
    <p:extLst>
      <p:ext uri="{BB962C8B-B14F-4D97-AF65-F5344CB8AC3E}">
        <p14:creationId xmlns:p14="http://schemas.microsoft.com/office/powerpoint/2010/main" val="13019142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sp>
        <p:nvSpPr>
          <p:cNvPr id="8" name="Rectangle 7">
            <a:extLst>
              <a:ext uri="{FF2B5EF4-FFF2-40B4-BE49-F238E27FC236}">
                <a16:creationId xmlns:a16="http://schemas.microsoft.com/office/drawing/2014/main" id="{013EC0A0-538E-1346-9A8F-E19FE19F5A5A}"/>
              </a:ext>
            </a:extLst>
          </p:cNvPr>
          <p:cNvSpPr/>
          <p:nvPr/>
        </p:nvSpPr>
        <p:spPr>
          <a:xfrm>
            <a:off x="10013963" y="5381547"/>
            <a:ext cx="1106320" cy="5144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7312568B-9FCB-F921-0303-A194371166D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975108"/>
            <a:ext cx="8200104" cy="5882892"/>
          </a:xfrm>
          <a:prstGeom prst="rect">
            <a:avLst/>
          </a:prstGeom>
        </p:spPr>
      </p:pic>
    </p:spTree>
    <p:extLst>
      <p:ext uri="{BB962C8B-B14F-4D97-AF65-F5344CB8AC3E}">
        <p14:creationId xmlns:p14="http://schemas.microsoft.com/office/powerpoint/2010/main" val="14065549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1004605"/>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12" name="Picture 11">
            <a:extLst>
              <a:ext uri="{FF2B5EF4-FFF2-40B4-BE49-F238E27FC236}">
                <a16:creationId xmlns:a16="http://schemas.microsoft.com/office/drawing/2014/main" id="{677B0C84-78A9-E520-1BBE-F3FBBAA2A3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14225" y="770818"/>
            <a:ext cx="6228433" cy="5721868"/>
          </a:xfrm>
          <a:prstGeom prst="rect">
            <a:avLst/>
          </a:prstGeom>
        </p:spPr>
      </p:pic>
    </p:spTree>
    <p:extLst>
      <p:ext uri="{BB962C8B-B14F-4D97-AF65-F5344CB8AC3E}">
        <p14:creationId xmlns:p14="http://schemas.microsoft.com/office/powerpoint/2010/main" val="23844667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1004605"/>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9029723A-B0A6-8992-D439-3CBA201440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4636" y="766320"/>
            <a:ext cx="7566617" cy="6091679"/>
          </a:xfrm>
          <a:prstGeom prst="rect">
            <a:avLst/>
          </a:prstGeom>
        </p:spPr>
      </p:pic>
    </p:spTree>
    <p:extLst>
      <p:ext uri="{BB962C8B-B14F-4D97-AF65-F5344CB8AC3E}">
        <p14:creationId xmlns:p14="http://schemas.microsoft.com/office/powerpoint/2010/main" val="24860386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986" y="1000196"/>
            <a:ext cx="6763749" cy="52969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dirty="0">
                <a:effectLst/>
                <a:latin typeface="Calibri" panose="020F0502020204030204" pitchFamily="34" charset="0"/>
                <a:ea typeface="Calibri" panose="020F0502020204030204" pitchFamily="34" charset="0"/>
                <a:cs typeface="Arial" panose="020B0604020202020204" pitchFamily="34" charset="0"/>
              </a:rPr>
              <a:t>عرض فروض احدى الدراسات مع الاشارة لكونها جيدة أم غير جيدة وفق ما تم استعراضه من مواصفات الفرض الجيد، صياغة 3 فروض لمتغيرات يربط بينها الباحث .</a:t>
            </a:r>
            <a:endParaRPr lang="id-ID" dirty="0"/>
          </a:p>
        </p:txBody>
      </p:sp>
      <p:pic>
        <p:nvPicPr>
          <p:cNvPr id="5" name="Picture Placeholder 4"/>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12315" b="12315"/>
          <a:stretch>
            <a:fillRect/>
          </a:stretch>
        </p:blipFill>
        <p:spPr>
          <a:xfrm>
            <a:off x="6950735" y="1467197"/>
            <a:ext cx="4113965" cy="2068985"/>
          </a:xfrm>
        </p:spPr>
      </p:pic>
      <p:sp>
        <p:nvSpPr>
          <p:cNvPr id="6" name="Rectangle 5"/>
          <p:cNvSpPr/>
          <p:nvPr/>
        </p:nvSpPr>
        <p:spPr>
          <a:xfrm>
            <a:off x="420390" y="1207582"/>
            <a:ext cx="6250233" cy="3442674"/>
          </a:xfrm>
          <a:prstGeom prst="rect">
            <a:avLst/>
          </a:prstGeom>
        </p:spPr>
        <p:txBody>
          <a:bodyPr wrap="square">
            <a:spAutoFit/>
          </a:bodyPr>
          <a:lstStyle/>
          <a:p>
            <a:pPr algn="ctr" rtl="1">
              <a:lnSpc>
                <a:spcPct val="120000"/>
              </a:lnSpc>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المطلوب من كل باحث تقديم عرض مسجل</a:t>
            </a:r>
            <a:endPar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ctr" rtl="1">
              <a:lnSpc>
                <a:spcPct val="120000"/>
              </a:lnSpc>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فيديو)  لمدة </a:t>
            </a:r>
            <a:r>
              <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من 5-10</a:t>
            </a: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دقائق وملف </a:t>
            </a:r>
            <a:r>
              <a:rPr lang="en-US"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PDF </a:t>
            </a:r>
            <a:r>
              <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يتضمن المادة العلمية التى تم تقديمها</a:t>
            </a:r>
            <a:endParaRPr lang="en-US" sz="2400" b="1" dirty="0">
              <a:solidFill>
                <a:srgbClr val="C00000"/>
              </a:solidFill>
              <a:latin typeface="Calibri" panose="020F0502020204030204" pitchFamily="34" charset="0"/>
              <a:ea typeface="Calibri" panose="020F0502020204030204" pitchFamily="34" charset="0"/>
              <a:cs typeface="Arial" panose="020B0604020202020204" pitchFamily="34" charset="0"/>
            </a:endParaRPr>
          </a:p>
          <a:p>
            <a:pPr algn="ctr" rtl="1">
              <a:lnSpc>
                <a:spcPct val="120000"/>
              </a:lnSpc>
            </a:pPr>
            <a:r>
              <a:rPr lang="ar-EG" sz="2800" b="1" dirty="0">
                <a:effectLst/>
                <a:latin typeface="Calibri" panose="020F0502020204030204" pitchFamily="34" charset="0"/>
                <a:ea typeface="Calibri" panose="020F0502020204030204" pitchFamily="34" charset="0"/>
                <a:cs typeface="Arial" panose="020B0604020202020204" pitchFamily="34" charset="0"/>
              </a:rPr>
              <a:t>والمطلوب تطبيق توثيق لعشرة مراجع مختلفة عربية </a:t>
            </a:r>
            <a:r>
              <a:rPr lang="ar-EG" sz="2800" b="1">
                <a:effectLst/>
                <a:latin typeface="Calibri" panose="020F0502020204030204" pitchFamily="34" charset="0"/>
                <a:ea typeface="Calibri" panose="020F0502020204030204" pitchFamily="34" charset="0"/>
                <a:cs typeface="Arial" panose="020B0604020202020204" pitchFamily="34" charset="0"/>
              </a:rPr>
              <a:t>وانجليزية  لمؤلف واحد وأكثر من مؤلف ولكتب ومقالات داخل </a:t>
            </a:r>
            <a:r>
              <a:rPr lang="ar-EG" sz="2800" b="1" dirty="0">
                <a:effectLst/>
                <a:latin typeface="Calibri" panose="020F0502020204030204" pitchFamily="34" charset="0"/>
                <a:ea typeface="Calibri" panose="020F0502020204030204" pitchFamily="34" charset="0"/>
                <a:cs typeface="Arial" panose="020B0604020202020204" pitchFamily="34" charset="0"/>
              </a:rPr>
              <a:t>قائمة مراجع ضمن خطة بحثية لمتغيرات </a:t>
            </a:r>
            <a:r>
              <a:rPr lang="ar-EG" sz="2800" b="1">
                <a:effectLst/>
                <a:latin typeface="Calibri" panose="020F0502020204030204" pitchFamily="34" charset="0"/>
                <a:ea typeface="Calibri" panose="020F0502020204030204" pitchFamily="34" charset="0"/>
                <a:cs typeface="Arial" panose="020B0604020202020204" pitchFamily="34" charset="0"/>
              </a:rPr>
              <a:t>من اقتراحك</a:t>
            </a:r>
            <a:r>
              <a:rPr lang="ar-EG" sz="1800" b="1">
                <a:effectLst/>
                <a:latin typeface="Arial" panose="020B0604020202020204" pitchFamily="34" charset="0"/>
                <a:ea typeface="Calibri" panose="020F0502020204030204" pitchFamily="34" charset="0"/>
              </a:rPr>
              <a:t>.</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7" name="TextBox 16"/>
          <p:cNvSpPr txBox="1"/>
          <p:nvPr/>
        </p:nvSpPr>
        <p:spPr>
          <a:xfrm>
            <a:off x="6950803" y="4056711"/>
            <a:ext cx="4113898" cy="523220"/>
          </a:xfrm>
          <a:prstGeom prst="rect">
            <a:avLst/>
          </a:prstGeom>
          <a:noFill/>
        </p:spPr>
        <p:txBody>
          <a:bodyPr wrap="square" rtlCol="0">
            <a:spAutoFit/>
          </a:bodyPr>
          <a:lstStyle/>
          <a:p>
            <a:pPr algn="ctr" rtl="1"/>
            <a:r>
              <a:rPr lang="ar-EG" sz="2800" b="1" dirty="0">
                <a:latin typeface="Times New Roman" panose="02020603050405020304" pitchFamily="18" charset="0"/>
                <a:cs typeface="Times New Roman" panose="02020603050405020304" pitchFamily="18" charset="0"/>
              </a:rPr>
              <a:t>التكليف</a:t>
            </a:r>
            <a:r>
              <a:rPr lang="en-US" sz="2800" b="1" dirty="0">
                <a:latin typeface="Times New Roman" panose="02020603050405020304" pitchFamily="18" charset="0"/>
                <a:cs typeface="Times New Roman" panose="02020603050405020304" pitchFamily="18" charset="0"/>
              </a:rPr>
              <a:t> </a:t>
            </a:r>
            <a:r>
              <a:rPr lang="ar-EG" sz="2800" b="1" dirty="0">
                <a:latin typeface="Times New Roman" panose="02020603050405020304" pitchFamily="18" charset="0"/>
                <a:cs typeface="Times New Roman" panose="02020603050405020304" pitchFamily="18" charset="0"/>
              </a:rPr>
              <a:t>10</a:t>
            </a:r>
            <a:r>
              <a:rPr lang="en-US" sz="2800" b="1" dirty="0">
                <a:latin typeface="Times New Roman" panose="02020603050405020304" pitchFamily="18" charset="0"/>
                <a:cs typeface="Times New Roman" panose="02020603050405020304" pitchFamily="18" charset="0"/>
              </a:rPr>
              <a:t>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32734" y="56086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90255" y="33936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6986" y="139486"/>
            <a:ext cx="2305141" cy="1076343"/>
          </a:xfrm>
          <a:prstGeom prst="rect">
            <a:avLst/>
          </a:prstGeom>
        </p:spPr>
      </p:pic>
    </p:spTree>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D76652D-945C-4BBB-93EC-AAA9B94F6AE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025DDDB4-4875-43DF-B79D-36C9081106B2}">
  <ds:schemaRefs>
    <ds:schemaRef ds:uri="http://schemas.microsoft.com/sharepoint/v3/contenttype/forms"/>
  </ds:schemaRefs>
</ds:datastoreItem>
</file>

<file path=customXml/itemProps3.xml><?xml version="1.0" encoding="utf-8"?>
<ds:datastoreItem xmlns:ds="http://schemas.openxmlformats.org/officeDocument/2006/customXml" ds:itemID="{D5F54299-BA47-40E9-B32D-511526DE744E}"/>
</file>

<file path=docProps/app.xml><?xml version="1.0" encoding="utf-8"?>
<Properties xmlns="http://schemas.openxmlformats.org/officeDocument/2006/extended-properties" xmlns:vt="http://schemas.openxmlformats.org/officeDocument/2006/docPropsVTypes">
  <TotalTime>7341</TotalTime>
  <Words>484</Words>
  <Application>Microsoft Office PowerPoint</Application>
  <PresentationFormat>Widescreen</PresentationFormat>
  <Paragraphs>324</Paragraphs>
  <Slides>33</Slides>
  <Notes>30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sania sabaa</cp:lastModifiedBy>
  <cp:revision>63</cp:revision>
  <dcterms:created xsi:type="dcterms:W3CDTF">2023-04-29T09:08:00Z</dcterms:created>
  <dcterms:modified xsi:type="dcterms:W3CDTF">2024-11-23T20:08:19Z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