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4296-7C5E-46D8-B64B-CA182F3E8BD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6D1E-2A3B-40F6-8D41-CE4662BA10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688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24296-7C5E-46D8-B64B-CA182F3E8BD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56D1E-2A3B-40F6-8D41-CE4662BA10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241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038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24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865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134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812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484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277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121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930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371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724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7014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4867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5164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9020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>
              <a:lnSpc>
                <a:spcPct val="90000"/>
              </a:lnSpc>
              <a:spcBef>
                <a:spcPct val="0"/>
              </a:spcBef>
            </a:pPr>
            <a:r>
              <a:rPr lang="en-US" sz="4200" smtClean="0"/>
              <a:t>Informed Search</a:t>
            </a:r>
            <a:br>
              <a:rPr lang="en-US" sz="4200" smtClean="0"/>
            </a:br>
            <a:r>
              <a:rPr lang="en-US" sz="3600" smtClean="0"/>
              <a:t>[ </a:t>
            </a:r>
            <a:r>
              <a:rPr lang="en-US" sz="3600" smtClean="0">
                <a:solidFill>
                  <a:srgbClr val="C00000"/>
                </a:solidFill>
              </a:rPr>
              <a:t>Heuristic Search</a:t>
            </a:r>
            <a:r>
              <a:rPr lang="en-US" sz="3600" smtClean="0"/>
              <a:t> ]</a:t>
            </a:r>
            <a:endParaRPr lang="en-US" sz="4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8010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altLang="en-US" spc="-305" smtClean="0"/>
              <a:t>Heuristic Function</a:t>
            </a:r>
            <a:endParaRPr lang="en-US" alt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7744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altLang="en-US" spc="-305" smtClean="0"/>
              <a:t>Heuristic Function</a:t>
            </a:r>
            <a:endParaRPr lang="en-US" alt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5529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altLang="en-US" spc="-305" smtClean="0"/>
              <a:t>Heuristic Function</a:t>
            </a:r>
            <a:endParaRPr lang="en-US" alt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6660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altLang="en-US" spc="-305" smtClean="0"/>
              <a:t>Heuristic Function</a:t>
            </a:r>
            <a:endParaRPr lang="en-US" alt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8135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938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1524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5415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8843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9891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7884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388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5117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6394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0471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6936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A* algorithm vs. Dijkstra’s algorithm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5972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966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719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91953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3920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5324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8825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760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1231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83103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3252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23043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10239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4911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 Real-World Applications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86480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 Real-World Applications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60836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 Real-World Applications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66115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4955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19807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1360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</Words>
  <Application>Microsoft Office PowerPoint</Application>
  <PresentationFormat>Widescreen</PresentationFormat>
  <Paragraphs>46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Informed Search [ Heuristic Search ]</vt:lpstr>
      <vt:lpstr>Heuristic Function</vt:lpstr>
      <vt:lpstr>Heuristic Function</vt:lpstr>
      <vt:lpstr>Heuristic Function</vt:lpstr>
      <vt:lpstr>Heuristic Function</vt:lpstr>
      <vt:lpstr>Best First Search</vt:lpstr>
      <vt:lpstr>Best First Search</vt:lpstr>
      <vt:lpstr>Best First Search</vt:lpstr>
      <vt:lpstr>Best First Search</vt:lpstr>
      <vt:lpstr>Best First Search</vt:lpstr>
      <vt:lpstr>Best First Search</vt:lpstr>
      <vt:lpstr>Best First Search</vt:lpstr>
      <vt:lpstr>Best First Search</vt:lpstr>
      <vt:lpstr>Best First Search</vt:lpstr>
      <vt:lpstr>A* Algorithm</vt:lpstr>
      <vt:lpstr>A* Algorithm</vt:lpstr>
      <vt:lpstr>A* algorithm vs. Dijkstra’s algorithm </vt:lpstr>
      <vt:lpstr>A* Algorithm</vt:lpstr>
      <vt:lpstr>A* Algorithm</vt:lpstr>
      <vt:lpstr>A* Algorithm</vt:lpstr>
      <vt:lpstr>A* Algorithm</vt:lpstr>
      <vt:lpstr>A* Algorithm</vt:lpstr>
      <vt:lpstr>A* Algorithm</vt:lpstr>
      <vt:lpstr>A* Algorithm</vt:lpstr>
      <vt:lpstr>A* Algorithm</vt:lpstr>
      <vt:lpstr>Hill Climbing </vt:lpstr>
      <vt:lpstr>Hill Climbing </vt:lpstr>
      <vt:lpstr>Hill Climbing </vt:lpstr>
      <vt:lpstr>Hill Climbing </vt:lpstr>
      <vt:lpstr>Hill Climbing </vt:lpstr>
      <vt:lpstr>Hill Climbing Real-World Applications </vt:lpstr>
      <vt:lpstr>Hill Climbing Real-World Applications </vt:lpstr>
      <vt:lpstr>Hill Climbing Real-World Applications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2024-07-11T03:34:17Z</dcterms:created>
  <dcterms:modified xsi:type="dcterms:W3CDTF">2024-07-11T03:34:17Z</dcterms:modified>
</cp:coreProperties>
</file>