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7BDF-0BDE-46E1-AC6D-1C2C1C7BC0D3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305E1-C3E1-4C1B-8D48-036A877785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740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37BDF-0BDE-46E1-AC6D-1C2C1C7BC0D3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305E1-C3E1-4C1B-8D48-036A877785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769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440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548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778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610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800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6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851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03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190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963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733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389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447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09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53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502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038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142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378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622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328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84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562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3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80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80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2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39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6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884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928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201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13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737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018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428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29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0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86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58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964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675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604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2024-06-28T11:54:59Z</dcterms:created>
  <dcterms:modified xsi:type="dcterms:W3CDTF">2024-06-28T11:54:59Z</dcterms:modified>
</cp:coreProperties>
</file>