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D4DA8-C16D-471E-B34A-E0FDA2A1C49F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A57D9-6607-4C3D-9813-05694EC6D0F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5312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D4DA8-C16D-471E-B34A-E0FDA2A1C49F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AA57D9-6607-4C3D-9813-05694EC6D0F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876693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1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1466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Contents: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4568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SzPts val="2800"/>
            </a:pPr>
            <a:r>
              <a:rPr lang="en-US" sz="3600" b="1" smtClean="0">
                <a:sym typeface="Lato Light"/>
              </a:rPr>
              <a:t>DIVIDE AND CONQUER</a:t>
            </a:r>
            <a:br>
              <a:rPr lang="en-US" sz="3600" b="1" smtClean="0">
                <a:sym typeface="Lato Light"/>
              </a:rPr>
            </a:br>
            <a:r>
              <a:rPr lang="en-US" sz="3600" b="1" smtClean="0"/>
              <a:t> (Merge Sort - Recurrence Relations)</a:t>
            </a:r>
            <a:endParaRPr lang="en-US" sz="3600" b="1" dirty="0"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932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ym typeface="Lato Light"/>
              </a:rPr>
              <a:t>DIVIDE AND CONQUER</a:t>
            </a:r>
            <a:endParaRPr lang="en-US" b="1" dirty="0"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6721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 smtClean="0"/>
              <a:t>Divide-and-Conquer Examples</a:t>
            </a:r>
            <a:endParaRPr lang="en-US" alt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9863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Divide and conquer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7208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 algn="ctr"/>
            <a:r>
              <a:rPr lang="en-US" b="1" smtClean="0"/>
              <a:t>Divide-and-conquer technique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448412"/>
      </p:ext>
    </p:extLst>
  </p:cSld>
  <p:clrMapOvr>
    <a:masterClrMapping/>
  </p:clrMapOvr>
  <p:transition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Divide and Conquer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8068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Divide-and-conquer Algorithms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154883"/>
      </p:ext>
    </p:extLst>
  </p:cSld>
  <p:clrMapOvr>
    <a:masterClrMapping/>
  </p:clrMapOvr>
  <p:transition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3129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6797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Merge sort: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8379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Merge sort: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9144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8637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 smtClean="0">
                <a:solidFill>
                  <a:srgbClr val="FF0000"/>
                </a:solidFill>
              </a:rPr>
              <a:t>Mergesort Example:</a:t>
            </a:r>
            <a:endParaRPr lang="en-US" alt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5321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Mergesort: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25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5177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Mergesort: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89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Mergesort: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7457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Mergesort: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3057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Mergesort: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2152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Mergesort: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4986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9618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1577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3166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72460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3600" b="1" smtClean="0">
                <a:solidFill>
                  <a:srgbClr val="FF0000"/>
                </a:solidFill>
              </a:rPr>
              <a:t>Mergesort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9886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Pseudocode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8581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Pseudocode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8245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Pseudocode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5726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Pseudocode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607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Pseudocode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05503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Pseudocode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4327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Recursive Calls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56643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Recursive Calls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4193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Recursive Calls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81210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Recursive Calls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02021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Recursive Calls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88543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Merge Steps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1659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Merge Steps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85334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Merge Steps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65450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Two questions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41958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Is It Fast?</a:t>
            </a:r>
            <a:endParaRPr lang="en-US"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39304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1155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104</Words>
  <Application>Microsoft Office PowerPoint</Application>
  <PresentationFormat>Widescreen</PresentationFormat>
  <Paragraphs>38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1" baseType="lpstr">
      <vt:lpstr>Arial</vt:lpstr>
      <vt:lpstr>Calibri</vt:lpstr>
      <vt:lpstr>Calibri Light</vt:lpstr>
      <vt:lpstr>Lato Light</vt:lpstr>
      <vt:lpstr>Times New Roman</vt:lpstr>
      <vt:lpstr>Office Theme</vt:lpstr>
      <vt:lpstr>PowerPoint Presentation</vt:lpstr>
      <vt:lpstr>PowerPoint Presentation</vt:lpstr>
      <vt:lpstr>Contents:</vt:lpstr>
      <vt:lpstr>DIVIDE AND CONQUER  (Merge Sort - Recurrence Relations)</vt:lpstr>
      <vt:lpstr>DIVIDE AND CONQUER</vt:lpstr>
      <vt:lpstr>Divide-and-Conquer Examples</vt:lpstr>
      <vt:lpstr>Divide and conquer </vt:lpstr>
      <vt:lpstr>Divide-and-conquer technique</vt:lpstr>
      <vt:lpstr>Divide and Conquer</vt:lpstr>
      <vt:lpstr>Divide-and-conquer Algorithms</vt:lpstr>
      <vt:lpstr>PowerPoint Presentation</vt:lpstr>
      <vt:lpstr>PowerPoint Presentation</vt:lpstr>
      <vt:lpstr>Merge sort:</vt:lpstr>
      <vt:lpstr>Merge sort:</vt:lpstr>
      <vt:lpstr>PowerPoint Presentation</vt:lpstr>
      <vt:lpstr>Mergesort Example:</vt:lpstr>
      <vt:lpstr>Mergesort:</vt:lpstr>
      <vt:lpstr>PowerPoint Presentation</vt:lpstr>
      <vt:lpstr>Mergesort:</vt:lpstr>
      <vt:lpstr>Mergesort:</vt:lpstr>
      <vt:lpstr>Mergesort:</vt:lpstr>
      <vt:lpstr>Mergesort:</vt:lpstr>
      <vt:lpstr>Mergesort:</vt:lpstr>
      <vt:lpstr>Mergesort</vt:lpstr>
      <vt:lpstr>Mergesort</vt:lpstr>
      <vt:lpstr>Mergesort</vt:lpstr>
      <vt:lpstr>Mergesort</vt:lpstr>
      <vt:lpstr>Mergesort</vt:lpstr>
      <vt:lpstr>Mergesort: Pseudocode</vt:lpstr>
      <vt:lpstr>Mergesort: Pseudocode</vt:lpstr>
      <vt:lpstr>Mergesort: Pseudocode</vt:lpstr>
      <vt:lpstr>Mergesort: Pseudocode</vt:lpstr>
      <vt:lpstr>Mergesort: Pseudocode</vt:lpstr>
      <vt:lpstr>Mergesort: Pseudocode</vt:lpstr>
      <vt:lpstr>Mergesort: Recursive Calls</vt:lpstr>
      <vt:lpstr>Mergesort: Recursive Calls</vt:lpstr>
      <vt:lpstr>Mergesort: Recursive Calls</vt:lpstr>
      <vt:lpstr>Mergesort: Recursive Calls</vt:lpstr>
      <vt:lpstr>Mergesort: Recursive Calls</vt:lpstr>
      <vt:lpstr>Mergesort: Merge Steps</vt:lpstr>
      <vt:lpstr>Mergesort: Merge Steps</vt:lpstr>
      <vt:lpstr>Mergesort: Merge Steps</vt:lpstr>
      <vt:lpstr>Two questions</vt:lpstr>
      <vt:lpstr>Mergesort: Is It Fast?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2026-02-01T22:29:17Z</dcterms:created>
  <dcterms:modified xsi:type="dcterms:W3CDTF">2026-02-01T22:29:17Z</dcterms:modified>
</cp:coreProperties>
</file>