
<file path=[Content_Types].xml><?xml version="1.0" encoding="utf-8"?>
<Types xmlns="http://schemas.openxmlformats.org/package/2006/content-types">
  <Default Extension="png" ContentType="image/png"/>
  <Default Extension="svg" ContentType="image/svg+xml"/>
  <Default Extension="jpeg" ContentType="image/jpeg"/>
  <Default Extension="webp" ContentType="image/pn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771" r:id="rId5"/>
    <p:sldId id="720" r:id="rId6"/>
    <p:sldId id="701" r:id="rId7"/>
    <p:sldId id="772" r:id="rId8"/>
    <p:sldId id="773" r:id="rId9"/>
    <p:sldId id="717" r:id="rId10"/>
    <p:sldId id="723" r:id="rId11"/>
    <p:sldId id="815" r:id="rId12"/>
    <p:sldId id="818" r:id="rId13"/>
    <p:sldId id="822" r:id="rId14"/>
    <p:sldId id="718" r:id="rId15"/>
    <p:sldId id="753" r:id="rId16"/>
    <p:sldId id="820" r:id="rId17"/>
    <p:sldId id="725" r:id="rId18"/>
    <p:sldId id="823" r:id="rId19"/>
    <p:sldId id="774" r:id="rId20"/>
    <p:sldId id="754" r:id="rId21"/>
    <p:sldId id="821" r:id="rId22"/>
    <p:sldId id="824" r:id="rId23"/>
    <p:sldId id="797" r:id="rId24"/>
    <p:sldId id="806" r:id="rId25"/>
    <p:sldId id="757" r:id="rId26"/>
    <p:sldId id="831" r:id="rId27"/>
    <p:sldId id="838" r:id="rId28"/>
    <p:sldId id="748" r:id="rId29"/>
    <p:sldId id="749" r:id="rId30"/>
    <p:sldId id="825" r:id="rId31"/>
    <p:sldId id="826" r:id="rId32"/>
    <p:sldId id="832" r:id="rId33"/>
    <p:sldId id="827" r:id="rId34"/>
    <p:sldId id="833" r:id="rId35"/>
    <p:sldId id="836" r:id="rId36"/>
    <p:sldId id="835" r:id="rId37"/>
    <p:sldId id="817" r:id="rId38"/>
    <p:sldId id="828" r:id="rId39"/>
    <p:sldId id="829" r:id="rId40"/>
    <p:sldId id="830" r:id="rId41"/>
    <p:sldId id="811" r:id="rId42"/>
    <p:sldId id="816" r:id="rId43"/>
    <p:sldId id="812" r:id="rId44"/>
    <p:sldId id="751" r:id="rId45"/>
    <p:sldId id="819" r:id="rId46"/>
    <p:sldId id="707" r:id="rId47"/>
    <p:sldId id="834" r:id="rId48"/>
    <p:sldId id="83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1"/>
            <p14:sldId id="720"/>
            <p14:sldId id="701"/>
            <p14:sldId id="772"/>
            <p14:sldId id="773"/>
            <p14:sldId id="717"/>
            <p14:sldId id="723"/>
            <p14:sldId id="815"/>
            <p14:sldId id="818"/>
            <p14:sldId id="822"/>
            <p14:sldId id="718"/>
            <p14:sldId id="753"/>
            <p14:sldId id="820"/>
            <p14:sldId id="725"/>
            <p14:sldId id="823"/>
            <p14:sldId id="774"/>
            <p14:sldId id="754"/>
            <p14:sldId id="821"/>
            <p14:sldId id="824"/>
            <p14:sldId id="797"/>
            <p14:sldId id="806"/>
            <p14:sldId id="757"/>
            <p14:sldId id="831"/>
            <p14:sldId id="838"/>
            <p14:sldId id="748"/>
            <p14:sldId id="749"/>
            <p14:sldId id="825"/>
            <p14:sldId id="826"/>
            <p14:sldId id="832"/>
            <p14:sldId id="827"/>
            <p14:sldId id="833"/>
            <p14:sldId id="836"/>
            <p14:sldId id="835"/>
            <p14:sldId id="817"/>
            <p14:sldId id="828"/>
            <p14:sldId id="829"/>
            <p14:sldId id="830"/>
            <p14:sldId id="811"/>
            <p14:sldId id="816"/>
            <p14:sldId id="812"/>
            <p14:sldId id="751"/>
            <p14:sldId id="819"/>
            <p14:sldId id="707"/>
            <p14:sldId id="834"/>
            <p14:sldId id="83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E6E6E6"/>
    <a:srgbClr val="2D3956"/>
    <a:srgbClr val="0A1F61"/>
    <a:srgbClr val="8E5A6D"/>
    <a:srgbClr val="669BBC"/>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3A46E2-96B8-4BB7-B477-56ADE046AD60}" v="52" dt="2025-05-28T15:14:00.099"/>
  </p1510:revLst>
</p1510:revInfo>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68" autoAdjust="0"/>
    <p:restoredTop sz="93772" autoAdjust="0"/>
  </p:normalViewPr>
  <p:slideViewPr>
    <p:cSldViewPr snapToGrid="0">
      <p:cViewPr varScale="1">
        <p:scale>
          <a:sx n="87" d="100"/>
          <a:sy n="87" d="100"/>
        </p:scale>
        <p:origin x="557" y="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brahim hroub" userId="76c8abcbe8718a25" providerId="LiveId" clId="{57C4047C-637E-41A1-A0E7-9D13125AE9BB}"/>
    <pc:docChg chg="undo custSel addSld delSld modSld modSection">
      <pc:chgData name="ibrahim hroub" userId="76c8abcbe8718a25" providerId="LiveId" clId="{57C4047C-637E-41A1-A0E7-9D13125AE9BB}" dt="2025-05-19T23:55:19.803" v="589" actId="20577"/>
      <pc:docMkLst>
        <pc:docMk/>
      </pc:docMkLst>
      <pc:sldChg chg="addSp delSp modSp mod">
        <pc:chgData name="ibrahim hroub" userId="76c8abcbe8718a25" providerId="LiveId" clId="{57C4047C-637E-41A1-A0E7-9D13125AE9BB}" dt="2025-05-19T23:39:17.735" v="270" actId="20577"/>
        <pc:sldMkLst>
          <pc:docMk/>
          <pc:sldMk cId="880337905" sldId="686"/>
        </pc:sldMkLst>
        <pc:spChg chg="mod">
          <ac:chgData name="ibrahim hroub" userId="76c8abcbe8718a25" providerId="LiveId" clId="{57C4047C-637E-41A1-A0E7-9D13125AE9BB}" dt="2025-05-19T23:37:53.339" v="231"/>
          <ac:spMkLst>
            <pc:docMk/>
            <pc:sldMk cId="880337905" sldId="686"/>
            <ac:spMk id="15" creationId="{4527402C-3F97-690D-9C20-A459E375AEB7}"/>
          </ac:spMkLst>
        </pc:spChg>
        <pc:spChg chg="add del mod">
          <ac:chgData name="ibrahim hroub" userId="76c8abcbe8718a25" providerId="LiveId" clId="{57C4047C-637E-41A1-A0E7-9D13125AE9BB}" dt="2025-05-19T23:39:17.735" v="270" actId="20577"/>
          <ac:spMkLst>
            <pc:docMk/>
            <pc:sldMk cId="880337905" sldId="686"/>
            <ac:spMk id="25" creationId="{904B7CA6-23A4-2E24-5FFC-ECEA38831F6A}"/>
          </ac:spMkLst>
        </pc:spChg>
      </pc:sldChg>
      <pc:sldChg chg="modSp mod">
        <pc:chgData name="ibrahim hroub" userId="76c8abcbe8718a25" providerId="LiveId" clId="{57C4047C-637E-41A1-A0E7-9D13125AE9BB}" dt="2025-05-19T23:39:25.534" v="286" actId="20577"/>
        <pc:sldMkLst>
          <pc:docMk/>
          <pc:sldMk cId="1202101143" sldId="688"/>
        </pc:sldMkLst>
      </pc:sldChg>
      <pc:sldChg chg="addSp delSp modSp mod">
        <pc:chgData name="ibrahim hroub" userId="76c8abcbe8718a25" providerId="LiveId" clId="{57C4047C-637E-41A1-A0E7-9D13125AE9BB}" dt="2025-05-19T23:40:42.871" v="329"/>
        <pc:sldMkLst>
          <pc:docMk/>
          <pc:sldMk cId="3519028853" sldId="689"/>
        </pc:sldMkLst>
      </pc:sldChg>
      <pc:sldChg chg="addSp modSp mod">
        <pc:chgData name="ibrahim hroub" userId="76c8abcbe8718a25" providerId="LiveId" clId="{57C4047C-637E-41A1-A0E7-9D13125AE9BB}" dt="2025-05-19T23:40:49.658" v="330"/>
        <pc:sldMkLst>
          <pc:docMk/>
          <pc:sldMk cId="3853034001" sldId="690"/>
        </pc:sldMkLst>
      </pc:sldChg>
      <pc:sldChg chg="addSp modSp mod">
        <pc:chgData name="ibrahim hroub" userId="76c8abcbe8718a25" providerId="LiveId" clId="{57C4047C-637E-41A1-A0E7-9D13125AE9BB}" dt="2025-05-19T23:43:02.223" v="401" actId="20577"/>
        <pc:sldMkLst>
          <pc:docMk/>
          <pc:sldMk cId="1560915084" sldId="691"/>
        </pc:sldMkLst>
      </pc:sldChg>
      <pc:sldChg chg="addSp delSp modSp mod">
        <pc:chgData name="ibrahim hroub" userId="76c8abcbe8718a25" providerId="LiveId" clId="{57C4047C-637E-41A1-A0E7-9D13125AE9BB}" dt="2025-05-19T23:42:19.906" v="380"/>
        <pc:sldMkLst>
          <pc:docMk/>
          <pc:sldMk cId="2047286803" sldId="692"/>
        </pc:sldMkLst>
      </pc:sldChg>
      <pc:sldChg chg="addSp delSp modSp mod">
        <pc:chgData name="ibrahim hroub" userId="76c8abcbe8718a25" providerId="LiveId" clId="{57C4047C-637E-41A1-A0E7-9D13125AE9BB}" dt="2025-05-19T23:43:10.462" v="402" actId="478"/>
        <pc:sldMkLst>
          <pc:docMk/>
          <pc:sldMk cId="2153075936" sldId="693"/>
        </pc:sldMkLst>
      </pc:sldChg>
      <pc:sldChg chg="addSp modSp mod">
        <pc:chgData name="ibrahim hroub" userId="76c8abcbe8718a25" providerId="LiveId" clId="{57C4047C-637E-41A1-A0E7-9D13125AE9BB}" dt="2025-05-19T23:43:34.944" v="428"/>
        <pc:sldMkLst>
          <pc:docMk/>
          <pc:sldMk cId="3867599478" sldId="694"/>
        </pc:sldMkLst>
      </pc:sldChg>
      <pc:sldChg chg="addSp delSp modSp mod">
        <pc:chgData name="ibrahim hroub" userId="76c8abcbe8718a25" providerId="LiveId" clId="{57C4047C-637E-41A1-A0E7-9D13125AE9BB}" dt="2025-05-19T23:44:13.481" v="459"/>
        <pc:sldMkLst>
          <pc:docMk/>
          <pc:sldMk cId="3650370442" sldId="695"/>
        </pc:sldMkLst>
      </pc:sldChg>
      <pc:sldChg chg="modSp mod">
        <pc:chgData name="ibrahim hroub" userId="76c8abcbe8718a25" providerId="LiveId" clId="{57C4047C-637E-41A1-A0E7-9D13125AE9BB}" dt="2025-05-19T23:44:43.418" v="488" actId="20577"/>
        <pc:sldMkLst>
          <pc:docMk/>
          <pc:sldMk cId="1032788778" sldId="696"/>
        </pc:sldMkLst>
      </pc:sldChg>
      <pc:sldChg chg="modSp mod">
        <pc:chgData name="ibrahim hroub" userId="76c8abcbe8718a25" providerId="LiveId" clId="{57C4047C-637E-41A1-A0E7-9D13125AE9BB}" dt="2025-05-19T23:20:50.920" v="121" actId="20577"/>
        <pc:sldMkLst>
          <pc:docMk/>
          <pc:sldMk cId="3607556257" sldId="701"/>
        </pc:sldMkLst>
        <pc:spChg chg="mod">
          <ac:chgData name="ibrahim hroub" userId="76c8abcbe8718a25" providerId="LiveId" clId="{57C4047C-637E-41A1-A0E7-9D13125AE9BB}" dt="2025-05-19T23:20:50.920" v="121" actId="20577"/>
          <ac:spMkLst>
            <pc:docMk/>
            <pc:sldMk cId="3607556257" sldId="701"/>
            <ac:spMk id="15" creationId="{4527402C-3F97-690D-9C20-A459E375AEB7}"/>
          </ac:spMkLst>
        </pc:spChg>
      </pc:sldChg>
      <pc:sldChg chg="modSp mod">
        <pc:chgData name="ibrahim hroub" userId="76c8abcbe8718a25" providerId="LiveId" clId="{57C4047C-637E-41A1-A0E7-9D13125AE9BB}" dt="2025-05-19T23:32:30.836" v="182"/>
        <pc:sldMkLst>
          <pc:docMk/>
          <pc:sldMk cId="671898642" sldId="703"/>
        </pc:sldMkLst>
        <pc:spChg chg="mod">
          <ac:chgData name="ibrahim hroub" userId="76c8abcbe8718a25" providerId="LiveId" clId="{57C4047C-637E-41A1-A0E7-9D13125AE9BB}" dt="2025-05-19T23:32:30.836" v="182"/>
          <ac:spMkLst>
            <pc:docMk/>
            <pc:sldMk cId="671898642" sldId="703"/>
            <ac:spMk id="15" creationId="{4527402C-3F97-690D-9C20-A459E375AEB7}"/>
          </ac:spMkLst>
        </pc:spChg>
      </pc:sldChg>
      <pc:sldChg chg="modSp mod">
        <pc:chgData name="ibrahim hroub" userId="76c8abcbe8718a25" providerId="LiveId" clId="{57C4047C-637E-41A1-A0E7-9D13125AE9BB}" dt="2025-05-19T23:34:57.990" v="189" actId="20577"/>
        <pc:sldMkLst>
          <pc:docMk/>
          <pc:sldMk cId="1125220544" sldId="705"/>
        </pc:sldMkLst>
      </pc:sldChg>
      <pc:sldChg chg="modSp mod">
        <pc:chgData name="ibrahim hroub" userId="76c8abcbe8718a25" providerId="LiveId" clId="{57C4047C-637E-41A1-A0E7-9D13125AE9BB}" dt="2025-05-19T23:35:56.177" v="212" actId="20577"/>
        <pc:sldMkLst>
          <pc:docMk/>
          <pc:sldMk cId="2180611506" sldId="707"/>
        </pc:sldMkLst>
        <pc:spChg chg="mod">
          <ac:chgData name="ibrahim hroub" userId="76c8abcbe8718a25" providerId="LiveId" clId="{57C4047C-637E-41A1-A0E7-9D13125AE9BB}" dt="2025-05-19T23:35:56.177" v="212" actId="20577"/>
          <ac:spMkLst>
            <pc:docMk/>
            <pc:sldMk cId="2180611506" sldId="707"/>
            <ac:spMk id="15" creationId="{4527402C-3F97-690D-9C20-A459E375AEB7}"/>
          </ac:spMkLst>
        </pc:spChg>
      </pc:sldChg>
      <pc:sldChg chg="del">
        <pc:chgData name="ibrahim hroub" userId="76c8abcbe8718a25" providerId="LiveId" clId="{57C4047C-637E-41A1-A0E7-9D13125AE9BB}" dt="2025-05-19T23:36:23.477" v="213" actId="2696"/>
        <pc:sldMkLst>
          <pc:docMk/>
          <pc:sldMk cId="7072022" sldId="708"/>
        </pc:sldMkLst>
      </pc:sldChg>
      <pc:sldChg chg="modSp mod">
        <pc:chgData name="ibrahim hroub" userId="76c8abcbe8718a25" providerId="LiveId" clId="{57C4047C-637E-41A1-A0E7-9D13125AE9BB}" dt="2025-05-19T23:47:19.710" v="500" actId="20577"/>
        <pc:sldMkLst>
          <pc:docMk/>
          <pc:sldMk cId="1885825128" sldId="710"/>
        </pc:sldMkLst>
      </pc:sldChg>
      <pc:sldChg chg="modSp mod">
        <pc:chgData name="ibrahim hroub" userId="76c8abcbe8718a25" providerId="LiveId" clId="{57C4047C-637E-41A1-A0E7-9D13125AE9BB}" dt="2025-05-19T23:37:04.107" v="229" actId="20577"/>
        <pc:sldMkLst>
          <pc:docMk/>
          <pc:sldMk cId="2967486306" sldId="713"/>
        </pc:sldMkLst>
      </pc:sldChg>
      <pc:sldChg chg="modSp mod">
        <pc:chgData name="ibrahim hroub" userId="76c8abcbe8718a25" providerId="LiveId" clId="{57C4047C-637E-41A1-A0E7-9D13125AE9BB}" dt="2025-05-19T23:51:10.216" v="536" actId="20577"/>
        <pc:sldMkLst>
          <pc:docMk/>
          <pc:sldMk cId="3878309630" sldId="715"/>
        </pc:sldMkLst>
      </pc:sldChg>
      <pc:sldChg chg="modSp mod">
        <pc:chgData name="ibrahim hroub" userId="76c8abcbe8718a25" providerId="LiveId" clId="{57C4047C-637E-41A1-A0E7-9D13125AE9BB}" dt="2025-05-19T23:53:39.090" v="563" actId="20577"/>
        <pc:sldMkLst>
          <pc:docMk/>
          <pc:sldMk cId="2588690307" sldId="716"/>
        </pc:sldMkLst>
      </pc:sldChg>
      <pc:sldChg chg="modSp mod">
        <pc:chgData name="ibrahim hroub" userId="76c8abcbe8718a25" providerId="LiveId" clId="{57C4047C-637E-41A1-A0E7-9D13125AE9BB}" dt="2025-05-19T23:27:08.765" v="156" actId="20577"/>
        <pc:sldMkLst>
          <pc:docMk/>
          <pc:sldMk cId="2766891927" sldId="718"/>
        </pc:sldMkLst>
        <pc:spChg chg="mod">
          <ac:chgData name="ibrahim hroub" userId="76c8abcbe8718a25" providerId="LiveId" clId="{57C4047C-637E-41A1-A0E7-9D13125AE9BB}" dt="2025-05-19T23:27:08.765" v="156" actId="20577"/>
          <ac:spMkLst>
            <pc:docMk/>
            <pc:sldMk cId="2766891927" sldId="718"/>
            <ac:spMk id="15" creationId="{4527402C-3F97-690D-9C20-A459E375AEB7}"/>
          </ac:spMkLst>
        </pc:spChg>
      </pc:sldChg>
      <pc:sldChg chg="addSp modSp mod">
        <pc:chgData name="ibrahim hroub" userId="76c8abcbe8718a25" providerId="LiveId" clId="{57C4047C-637E-41A1-A0E7-9D13125AE9BB}" dt="2025-05-19T23:31:37.691" v="181" actId="255"/>
        <pc:sldMkLst>
          <pc:docMk/>
          <pc:sldMk cId="3262922068" sldId="719"/>
        </pc:sldMkLst>
      </pc:sldChg>
      <pc:sldChg chg="modSp mod">
        <pc:chgData name="ibrahim hroub" userId="76c8abcbe8718a25" providerId="LiveId" clId="{57C4047C-637E-41A1-A0E7-9D13125AE9BB}" dt="2025-05-19T23:19:19.871" v="32" actId="20577"/>
        <pc:sldMkLst>
          <pc:docMk/>
          <pc:sldMk cId="1269580954" sldId="720"/>
        </pc:sldMkLst>
        <pc:spChg chg="mod">
          <ac:chgData name="ibrahim hroub" userId="76c8abcbe8718a25" providerId="LiveId" clId="{57C4047C-637E-41A1-A0E7-9D13125AE9BB}" dt="2025-05-19T23:19:03.502" v="15" actId="21"/>
          <ac:spMkLst>
            <pc:docMk/>
            <pc:sldMk cId="1269580954" sldId="720"/>
            <ac:spMk id="9" creationId="{00000000-0000-0000-0000-000000000000}"/>
          </ac:spMkLst>
        </pc:spChg>
        <pc:spChg chg="mod">
          <ac:chgData name="ibrahim hroub" userId="76c8abcbe8718a25" providerId="LiveId" clId="{57C4047C-637E-41A1-A0E7-9D13125AE9BB}" dt="2025-05-19T23:19:09.430" v="16"/>
          <ac:spMkLst>
            <pc:docMk/>
            <pc:sldMk cId="1269580954" sldId="720"/>
            <ac:spMk id="11" creationId="{00000000-0000-0000-0000-000000000000}"/>
          </ac:spMkLst>
        </pc:spChg>
        <pc:spChg chg="mod">
          <ac:chgData name="ibrahim hroub" userId="76c8abcbe8718a25" providerId="LiveId" clId="{57C4047C-637E-41A1-A0E7-9D13125AE9BB}" dt="2025-05-19T23:19:19.871" v="32" actId="20577"/>
          <ac:spMkLst>
            <pc:docMk/>
            <pc:sldMk cId="1269580954" sldId="720"/>
            <ac:spMk id="12" creationId="{00000000-0000-0000-0000-000000000000}"/>
          </ac:spMkLst>
        </pc:spChg>
      </pc:sldChg>
      <pc:sldChg chg="modSp add mod">
        <pc:chgData name="ibrahim hroub" userId="76c8abcbe8718a25" providerId="LiveId" clId="{57C4047C-637E-41A1-A0E7-9D13125AE9BB}" dt="2025-05-19T23:50:23.030" v="529" actId="20577"/>
        <pc:sldMkLst>
          <pc:docMk/>
          <pc:sldMk cId="1317284656" sldId="721"/>
        </pc:sldMkLst>
      </pc:sldChg>
      <pc:sldChg chg="modSp add mod">
        <pc:chgData name="ibrahim hroub" userId="76c8abcbe8718a25" providerId="LiveId" clId="{57C4047C-637E-41A1-A0E7-9D13125AE9BB}" dt="2025-05-19T23:55:19.803" v="589" actId="20577"/>
        <pc:sldMkLst>
          <pc:docMk/>
          <pc:sldMk cId="4073065856" sldId="722"/>
        </pc:sldMkLst>
      </pc:sldChg>
    </pc:docChg>
  </pc:docChgLst>
  <pc:docChgLst>
    <pc:chgData name="ibrahim hroub" userId="76c8abcbe8718a25" providerId="LiveId" clId="{073A46E2-96B8-4BB7-B477-56ADE046AD60}"/>
    <pc:docChg chg="undo custSel addSld delSld modSld modSection">
      <pc:chgData name="ibrahim hroub" userId="76c8abcbe8718a25" providerId="LiveId" clId="{073A46E2-96B8-4BB7-B477-56ADE046AD60}" dt="2025-05-28T15:14:23.503" v="1703" actId="20577"/>
      <pc:docMkLst>
        <pc:docMk/>
      </pc:docMkLst>
      <pc:sldChg chg="modSp mod">
        <pc:chgData name="ibrahim hroub" userId="76c8abcbe8718a25" providerId="LiveId" clId="{073A46E2-96B8-4BB7-B477-56ADE046AD60}" dt="2025-05-28T14:38:00.426" v="979" actId="1076"/>
        <pc:sldMkLst>
          <pc:docMk/>
          <pc:sldMk cId="880337905" sldId="686"/>
        </pc:sldMkLst>
        <pc:spChg chg="mod">
          <ac:chgData name="ibrahim hroub" userId="76c8abcbe8718a25" providerId="LiveId" clId="{073A46E2-96B8-4BB7-B477-56ADE046AD60}" dt="2025-05-28T14:38:00.426" v="979" actId="1076"/>
          <ac:spMkLst>
            <pc:docMk/>
            <pc:sldMk cId="880337905" sldId="686"/>
            <ac:spMk id="15" creationId="{4527402C-3F97-690D-9C20-A459E375AEB7}"/>
          </ac:spMkLst>
        </pc:spChg>
        <pc:spChg chg="mod">
          <ac:chgData name="ibrahim hroub" userId="76c8abcbe8718a25" providerId="LiveId" clId="{073A46E2-96B8-4BB7-B477-56ADE046AD60}" dt="2025-05-28T14:36:31.252" v="952" actId="20577"/>
          <ac:spMkLst>
            <pc:docMk/>
            <pc:sldMk cId="880337905" sldId="686"/>
            <ac:spMk id="16" creationId="{183B5688-FE98-684A-8FDB-4023CCDDD82C}"/>
          </ac:spMkLst>
        </pc:spChg>
        <pc:spChg chg="mod">
          <ac:chgData name="ibrahim hroub" userId="76c8abcbe8718a25" providerId="LiveId" clId="{073A46E2-96B8-4BB7-B477-56ADE046AD60}" dt="2025-05-28T14:37:45.814" v="977" actId="20577"/>
          <ac:spMkLst>
            <pc:docMk/>
            <pc:sldMk cId="880337905" sldId="686"/>
            <ac:spMk id="25" creationId="{904B7CA6-23A4-2E24-5FFC-ECEA38831F6A}"/>
          </ac:spMkLst>
        </pc:spChg>
      </pc:sldChg>
      <pc:sldChg chg="modSp mod">
        <pc:chgData name="ibrahim hroub" userId="76c8abcbe8718a25" providerId="LiveId" clId="{073A46E2-96B8-4BB7-B477-56ADE046AD60}" dt="2025-05-28T14:38:09.592" v="982" actId="1076"/>
        <pc:sldMkLst>
          <pc:docMk/>
          <pc:sldMk cId="610573622" sldId="687"/>
        </pc:sldMkLst>
        <pc:spChg chg="mod">
          <ac:chgData name="ibrahim hroub" userId="76c8abcbe8718a25" providerId="LiveId" clId="{073A46E2-96B8-4BB7-B477-56ADE046AD60}" dt="2025-05-28T14:38:09.592" v="982" actId="1076"/>
          <ac:spMkLst>
            <pc:docMk/>
            <pc:sldMk cId="610573622" sldId="687"/>
            <ac:spMk id="41" creationId="{C7D257D7-D9C6-8F63-F8F8-E2BE53F2E2DB}"/>
          </ac:spMkLst>
        </pc:spChg>
      </pc:sldChg>
      <pc:sldChg chg="del">
        <pc:chgData name="ibrahim hroub" userId="76c8abcbe8718a25" providerId="LiveId" clId="{073A46E2-96B8-4BB7-B477-56ADE046AD60}" dt="2025-05-28T15:01:00.561" v="1533" actId="47"/>
        <pc:sldMkLst>
          <pc:docMk/>
          <pc:sldMk cId="1202101143" sldId="688"/>
        </pc:sldMkLst>
      </pc:sldChg>
      <pc:sldChg chg="modSp mod">
        <pc:chgData name="ibrahim hroub" userId="76c8abcbe8718a25" providerId="LiveId" clId="{073A46E2-96B8-4BB7-B477-56ADE046AD60}" dt="2025-05-28T15:10:05.686" v="1681" actId="14826"/>
        <pc:sldMkLst>
          <pc:docMk/>
          <pc:sldMk cId="3607556257" sldId="701"/>
        </pc:sldMkLst>
        <pc:spChg chg="mod">
          <ac:chgData name="ibrahim hroub" userId="76c8abcbe8718a25" providerId="LiveId" clId="{073A46E2-96B8-4BB7-B477-56ADE046AD60}" dt="2025-05-28T13:25:52.136" v="135" actId="20577"/>
          <ac:spMkLst>
            <pc:docMk/>
            <pc:sldMk cId="3607556257" sldId="701"/>
            <ac:spMk id="15" creationId="{4527402C-3F97-690D-9C20-A459E375AEB7}"/>
          </ac:spMkLst>
        </pc:spChg>
        <pc:spChg chg="mod">
          <ac:chgData name="ibrahim hroub" userId="76c8abcbe8718a25" providerId="LiveId" clId="{073A46E2-96B8-4BB7-B477-56ADE046AD60}" dt="2025-05-28T13:21:56.684" v="2" actId="20577"/>
          <ac:spMkLst>
            <pc:docMk/>
            <pc:sldMk cId="3607556257" sldId="701"/>
            <ac:spMk id="18" creationId="{AB738525-DD8E-2E85-F385-345FF64341EB}"/>
          </ac:spMkLst>
        </pc:spChg>
        <pc:picChg chg="mod">
          <ac:chgData name="ibrahim hroub" userId="76c8abcbe8718a25" providerId="LiveId" clId="{073A46E2-96B8-4BB7-B477-56ADE046AD60}" dt="2025-05-28T15:10:05.686" v="1681" actId="14826"/>
          <ac:picMkLst>
            <pc:docMk/>
            <pc:sldMk cId="3607556257" sldId="701"/>
            <ac:picMk id="17" creationId="{7A23C5C4-4FD9-93DE-9391-0CA92C90FFA6}"/>
          </ac:picMkLst>
        </pc:picChg>
      </pc:sldChg>
      <pc:sldChg chg="modSp mod">
        <pc:chgData name="ibrahim hroub" userId="76c8abcbe8718a25" providerId="LiveId" clId="{073A46E2-96B8-4BB7-B477-56ADE046AD60}" dt="2025-05-28T15:10:48.279" v="1685" actId="14826"/>
        <pc:sldMkLst>
          <pc:docMk/>
          <pc:sldMk cId="3144636572" sldId="702"/>
        </pc:sldMkLst>
        <pc:spChg chg="mod">
          <ac:chgData name="ibrahim hroub" userId="76c8abcbe8718a25" providerId="LiveId" clId="{073A46E2-96B8-4BB7-B477-56ADE046AD60}" dt="2025-05-28T14:05:47.610" v="434"/>
          <ac:spMkLst>
            <pc:docMk/>
            <pc:sldMk cId="3144636572" sldId="702"/>
            <ac:spMk id="41" creationId="{C7D257D7-D9C6-8F63-F8F8-E2BE53F2E2DB}"/>
          </ac:spMkLst>
        </pc:spChg>
        <pc:picChg chg="mod">
          <ac:chgData name="ibrahim hroub" userId="76c8abcbe8718a25" providerId="LiveId" clId="{073A46E2-96B8-4BB7-B477-56ADE046AD60}" dt="2025-05-28T15:10:48.279" v="1685" actId="14826"/>
          <ac:picMkLst>
            <pc:docMk/>
            <pc:sldMk cId="3144636572" sldId="702"/>
            <ac:picMk id="4" creationId="{04AD71DD-ADB0-9694-FD1A-34ACE3FE1D52}"/>
          </ac:picMkLst>
        </pc:picChg>
      </pc:sldChg>
      <pc:sldChg chg="modSp mod">
        <pc:chgData name="ibrahim hroub" userId="76c8abcbe8718a25" providerId="LiveId" clId="{073A46E2-96B8-4BB7-B477-56ADE046AD60}" dt="2025-05-28T14:06:57.591" v="454" actId="113"/>
        <pc:sldMkLst>
          <pc:docMk/>
          <pc:sldMk cId="671898642" sldId="703"/>
        </pc:sldMkLst>
        <pc:spChg chg="mod">
          <ac:chgData name="ibrahim hroub" userId="76c8abcbe8718a25" providerId="LiveId" clId="{073A46E2-96B8-4BB7-B477-56ADE046AD60}" dt="2025-05-28T14:06:57.591" v="454" actId="113"/>
          <ac:spMkLst>
            <pc:docMk/>
            <pc:sldMk cId="671898642" sldId="703"/>
            <ac:spMk id="15" creationId="{4527402C-3F97-690D-9C20-A459E375AEB7}"/>
          </ac:spMkLst>
        </pc:spChg>
        <pc:spChg chg="mod">
          <ac:chgData name="ibrahim hroub" userId="76c8abcbe8718a25" providerId="LiveId" clId="{073A46E2-96B8-4BB7-B477-56ADE046AD60}" dt="2025-05-28T14:05:51.719" v="435" actId="20577"/>
          <ac:spMkLst>
            <pc:docMk/>
            <pc:sldMk cId="671898642" sldId="703"/>
            <ac:spMk id="18" creationId="{AB738525-DD8E-2E85-F385-345FF64341EB}"/>
          </ac:spMkLst>
        </pc:spChg>
        <pc:spChg chg="mod">
          <ac:chgData name="ibrahim hroub" userId="76c8abcbe8718a25" providerId="LiveId" clId="{073A46E2-96B8-4BB7-B477-56ADE046AD60}" dt="2025-05-28T14:05:54.422" v="436"/>
          <ac:spMkLst>
            <pc:docMk/>
            <pc:sldMk cId="671898642" sldId="703"/>
            <ac:spMk id="25" creationId="{904B7CA6-23A4-2E24-5FFC-ECEA38831F6A}"/>
          </ac:spMkLst>
        </pc:spChg>
      </pc:sldChg>
      <pc:sldChg chg="modSp mod">
        <pc:chgData name="ibrahim hroub" userId="76c8abcbe8718a25" providerId="LiveId" clId="{073A46E2-96B8-4BB7-B477-56ADE046AD60}" dt="2025-05-28T15:12:14.325" v="1693" actId="14826"/>
        <pc:sldMkLst>
          <pc:docMk/>
          <pc:sldMk cId="2187216606" sldId="704"/>
        </pc:sldMkLst>
        <pc:spChg chg="mod">
          <ac:chgData name="ibrahim hroub" userId="76c8abcbe8718a25" providerId="LiveId" clId="{073A46E2-96B8-4BB7-B477-56ADE046AD60}" dt="2025-05-28T14:26:55.061" v="688"/>
          <ac:spMkLst>
            <pc:docMk/>
            <pc:sldMk cId="2187216606" sldId="704"/>
            <ac:spMk id="41" creationId="{C7D257D7-D9C6-8F63-F8F8-E2BE53F2E2DB}"/>
          </ac:spMkLst>
        </pc:spChg>
        <pc:picChg chg="mod">
          <ac:chgData name="ibrahim hroub" userId="76c8abcbe8718a25" providerId="LiveId" clId="{073A46E2-96B8-4BB7-B477-56ADE046AD60}" dt="2025-05-28T15:12:14.325" v="1693" actId="14826"/>
          <ac:picMkLst>
            <pc:docMk/>
            <pc:sldMk cId="2187216606" sldId="704"/>
            <ac:picMk id="4" creationId="{04AD71DD-ADB0-9694-FD1A-34ACE3FE1D52}"/>
          </ac:picMkLst>
        </pc:picChg>
      </pc:sldChg>
      <pc:sldChg chg="modSp mod">
        <pc:chgData name="ibrahim hroub" userId="76c8abcbe8718a25" providerId="LiveId" clId="{073A46E2-96B8-4BB7-B477-56ADE046AD60}" dt="2025-05-28T15:12:30.692" v="1694" actId="14826"/>
        <pc:sldMkLst>
          <pc:docMk/>
          <pc:sldMk cId="3676123602" sldId="706"/>
        </pc:sldMkLst>
        <pc:spChg chg="mod">
          <ac:chgData name="ibrahim hroub" userId="76c8abcbe8718a25" providerId="LiveId" clId="{073A46E2-96B8-4BB7-B477-56ADE046AD60}" dt="2025-05-28T14:29:15.346" v="746"/>
          <ac:spMkLst>
            <pc:docMk/>
            <pc:sldMk cId="3676123602" sldId="706"/>
            <ac:spMk id="41" creationId="{C7D257D7-D9C6-8F63-F8F8-E2BE53F2E2DB}"/>
          </ac:spMkLst>
        </pc:spChg>
        <pc:picChg chg="mod">
          <ac:chgData name="ibrahim hroub" userId="76c8abcbe8718a25" providerId="LiveId" clId="{073A46E2-96B8-4BB7-B477-56ADE046AD60}" dt="2025-05-28T15:12:30.692" v="1694" actId="14826"/>
          <ac:picMkLst>
            <pc:docMk/>
            <pc:sldMk cId="3676123602" sldId="706"/>
            <ac:picMk id="4" creationId="{04AD71DD-ADB0-9694-FD1A-34ACE3FE1D52}"/>
          </ac:picMkLst>
        </pc:picChg>
      </pc:sldChg>
      <pc:sldChg chg="modSp mod">
        <pc:chgData name="ibrahim hroub" userId="76c8abcbe8718a25" providerId="LiveId" clId="{073A46E2-96B8-4BB7-B477-56ADE046AD60}" dt="2025-05-28T14:30:01.506" v="759" actId="20577"/>
        <pc:sldMkLst>
          <pc:docMk/>
          <pc:sldMk cId="2180611506" sldId="707"/>
        </pc:sldMkLst>
        <pc:spChg chg="mod">
          <ac:chgData name="ibrahim hroub" userId="76c8abcbe8718a25" providerId="LiveId" clId="{073A46E2-96B8-4BB7-B477-56ADE046AD60}" dt="2025-05-28T14:30:01.506" v="759" actId="20577"/>
          <ac:spMkLst>
            <pc:docMk/>
            <pc:sldMk cId="2180611506" sldId="707"/>
            <ac:spMk id="15" creationId="{4527402C-3F97-690D-9C20-A459E375AEB7}"/>
          </ac:spMkLst>
        </pc:spChg>
        <pc:spChg chg="mod">
          <ac:chgData name="ibrahim hroub" userId="76c8abcbe8718a25" providerId="LiveId" clId="{073A46E2-96B8-4BB7-B477-56ADE046AD60}" dt="2025-05-28T14:29:24.008" v="748" actId="20577"/>
          <ac:spMkLst>
            <pc:docMk/>
            <pc:sldMk cId="2180611506" sldId="707"/>
            <ac:spMk id="18" creationId="{AB738525-DD8E-2E85-F385-345FF64341EB}"/>
          </ac:spMkLst>
        </pc:spChg>
        <pc:spChg chg="mod">
          <ac:chgData name="ibrahim hroub" userId="76c8abcbe8718a25" providerId="LiveId" clId="{073A46E2-96B8-4BB7-B477-56ADE046AD60}" dt="2025-05-28T14:29:20.412" v="747"/>
          <ac:spMkLst>
            <pc:docMk/>
            <pc:sldMk cId="2180611506" sldId="707"/>
            <ac:spMk id="25" creationId="{904B7CA6-23A4-2E24-5FFC-ECEA38831F6A}"/>
          </ac:spMkLst>
        </pc:spChg>
      </pc:sldChg>
      <pc:sldChg chg="modSp mod">
        <pc:chgData name="ibrahim hroub" userId="76c8abcbe8718a25" providerId="LiveId" clId="{073A46E2-96B8-4BB7-B477-56ADE046AD60}" dt="2025-05-28T15:13:50.964" v="1697" actId="14826"/>
        <pc:sldMkLst>
          <pc:docMk/>
          <pc:sldMk cId="366582170" sldId="711"/>
        </pc:sldMkLst>
        <pc:spChg chg="mod">
          <ac:chgData name="ibrahim hroub" userId="76c8abcbe8718a25" providerId="LiveId" clId="{073A46E2-96B8-4BB7-B477-56ADE046AD60}" dt="2025-05-28T15:02:01.994" v="1581"/>
          <ac:spMkLst>
            <pc:docMk/>
            <pc:sldMk cId="366582170" sldId="711"/>
            <ac:spMk id="41" creationId="{C7D257D7-D9C6-8F63-F8F8-E2BE53F2E2DB}"/>
          </ac:spMkLst>
        </pc:spChg>
        <pc:picChg chg="mod">
          <ac:chgData name="ibrahim hroub" userId="76c8abcbe8718a25" providerId="LiveId" clId="{073A46E2-96B8-4BB7-B477-56ADE046AD60}" dt="2025-05-28T15:13:50.964" v="1697" actId="14826"/>
          <ac:picMkLst>
            <pc:docMk/>
            <pc:sldMk cId="366582170" sldId="711"/>
            <ac:picMk id="4" creationId="{04AD71DD-ADB0-9694-FD1A-34ACE3FE1D52}"/>
          </ac:picMkLst>
        </pc:picChg>
      </pc:sldChg>
      <pc:sldChg chg="modSp del mod">
        <pc:chgData name="ibrahim hroub" userId="76c8abcbe8718a25" providerId="LiveId" clId="{073A46E2-96B8-4BB7-B477-56ADE046AD60}" dt="2025-05-28T14:27:09.866" v="692" actId="47"/>
        <pc:sldMkLst>
          <pc:docMk/>
          <pc:sldMk cId="2967486306" sldId="713"/>
        </pc:sldMkLst>
        <pc:spChg chg="mod">
          <ac:chgData name="ibrahim hroub" userId="76c8abcbe8718a25" providerId="LiveId" clId="{073A46E2-96B8-4BB7-B477-56ADE046AD60}" dt="2025-05-28T14:27:06.672" v="691" actId="20577"/>
          <ac:spMkLst>
            <pc:docMk/>
            <pc:sldMk cId="2967486306" sldId="713"/>
            <ac:spMk id="15" creationId="{4527402C-3F97-690D-9C20-A459E375AEB7}"/>
          </ac:spMkLst>
        </pc:spChg>
        <pc:spChg chg="mod">
          <ac:chgData name="ibrahim hroub" userId="76c8abcbe8718a25" providerId="LiveId" clId="{073A46E2-96B8-4BB7-B477-56ADE046AD60}" dt="2025-05-28T14:27:03.563" v="690" actId="20577"/>
          <ac:spMkLst>
            <pc:docMk/>
            <pc:sldMk cId="2967486306" sldId="713"/>
            <ac:spMk id="18" creationId="{AB738525-DD8E-2E85-F385-345FF64341EB}"/>
          </ac:spMkLst>
        </pc:spChg>
        <pc:spChg chg="mod">
          <ac:chgData name="ibrahim hroub" userId="76c8abcbe8718a25" providerId="LiveId" clId="{073A46E2-96B8-4BB7-B477-56ADE046AD60}" dt="2025-05-28T14:27:00.662" v="689"/>
          <ac:spMkLst>
            <pc:docMk/>
            <pc:sldMk cId="2967486306" sldId="713"/>
            <ac:spMk id="25" creationId="{904B7CA6-23A4-2E24-5FFC-ECEA38831F6A}"/>
          </ac:spMkLst>
        </pc:spChg>
      </pc:sldChg>
      <pc:sldChg chg="modSp mod">
        <pc:chgData name="ibrahim hroub" userId="76c8abcbe8718a25" providerId="LiveId" clId="{073A46E2-96B8-4BB7-B477-56ADE046AD60}" dt="2025-05-28T15:10:23.860" v="1683" actId="1076"/>
        <pc:sldMkLst>
          <pc:docMk/>
          <pc:sldMk cId="178429072" sldId="717"/>
        </pc:sldMkLst>
        <pc:spChg chg="mod">
          <ac:chgData name="ibrahim hroub" userId="76c8abcbe8718a25" providerId="LiveId" clId="{073A46E2-96B8-4BB7-B477-56ADE046AD60}" dt="2025-05-28T15:10:23.860" v="1683" actId="1076"/>
          <ac:spMkLst>
            <pc:docMk/>
            <pc:sldMk cId="178429072" sldId="717"/>
            <ac:spMk id="41" creationId="{C7D257D7-D9C6-8F63-F8F8-E2BE53F2E2DB}"/>
          </ac:spMkLst>
        </pc:spChg>
        <pc:picChg chg="mod">
          <ac:chgData name="ibrahim hroub" userId="76c8abcbe8718a25" providerId="LiveId" clId="{073A46E2-96B8-4BB7-B477-56ADE046AD60}" dt="2025-05-28T15:10:13.756" v="1682" actId="14826"/>
          <ac:picMkLst>
            <pc:docMk/>
            <pc:sldMk cId="178429072" sldId="717"/>
            <ac:picMk id="4" creationId="{04AD71DD-ADB0-9694-FD1A-34ACE3FE1D52}"/>
          </ac:picMkLst>
        </pc:picChg>
      </pc:sldChg>
      <pc:sldChg chg="modSp mod">
        <pc:chgData name="ibrahim hroub" userId="76c8abcbe8718a25" providerId="LiveId" clId="{073A46E2-96B8-4BB7-B477-56ADE046AD60}" dt="2025-05-28T13:56:49.781" v="256" actId="20577"/>
        <pc:sldMkLst>
          <pc:docMk/>
          <pc:sldMk cId="2766891927" sldId="718"/>
        </pc:sldMkLst>
        <pc:spChg chg="mod">
          <ac:chgData name="ibrahim hroub" userId="76c8abcbe8718a25" providerId="LiveId" clId="{073A46E2-96B8-4BB7-B477-56ADE046AD60}" dt="2025-05-28T13:51:31.484" v="154" actId="20577"/>
          <ac:spMkLst>
            <pc:docMk/>
            <pc:sldMk cId="2766891927" sldId="718"/>
            <ac:spMk id="14" creationId="{AB738525-DD8E-2E85-F385-345FF64341EB}"/>
          </ac:spMkLst>
        </pc:spChg>
        <pc:spChg chg="mod">
          <ac:chgData name="ibrahim hroub" userId="76c8abcbe8718a25" providerId="LiveId" clId="{073A46E2-96B8-4BB7-B477-56ADE046AD60}" dt="2025-05-28T13:56:49.781" v="256" actId="20577"/>
          <ac:spMkLst>
            <pc:docMk/>
            <pc:sldMk cId="2766891927" sldId="718"/>
            <ac:spMk id="15" creationId="{4527402C-3F97-690D-9C20-A459E375AEB7}"/>
          </ac:spMkLst>
        </pc:spChg>
        <pc:spChg chg="mod">
          <ac:chgData name="ibrahim hroub" userId="76c8abcbe8718a25" providerId="LiveId" clId="{073A46E2-96B8-4BB7-B477-56ADE046AD60}" dt="2025-05-28T13:51:26.329" v="153" actId="14100"/>
          <ac:spMkLst>
            <pc:docMk/>
            <pc:sldMk cId="2766891927" sldId="718"/>
            <ac:spMk id="25" creationId="{904B7CA6-23A4-2E24-5FFC-ECEA38831F6A}"/>
          </ac:spMkLst>
        </pc:spChg>
      </pc:sldChg>
      <pc:sldChg chg="delSp modSp mod delAnim">
        <pc:chgData name="ibrahim hroub" userId="76c8abcbe8718a25" providerId="LiveId" clId="{073A46E2-96B8-4BB7-B477-56ADE046AD60}" dt="2025-05-28T15:09:55.033" v="1680" actId="14826"/>
        <pc:sldMkLst>
          <pc:docMk/>
          <pc:sldMk cId="1269580954" sldId="720"/>
        </pc:sldMkLst>
        <pc:spChg chg="mod">
          <ac:chgData name="ibrahim hroub" userId="76c8abcbe8718a25" providerId="LiveId" clId="{073A46E2-96B8-4BB7-B477-56ADE046AD60}" dt="2025-05-28T13:22:25.969" v="8" actId="20577"/>
          <ac:spMkLst>
            <pc:docMk/>
            <pc:sldMk cId="1269580954" sldId="720"/>
            <ac:spMk id="10" creationId="{00000000-0000-0000-0000-000000000000}"/>
          </ac:spMkLst>
        </pc:spChg>
        <pc:picChg chg="del">
          <ac:chgData name="ibrahim hroub" userId="76c8abcbe8718a25" providerId="LiveId" clId="{073A46E2-96B8-4BB7-B477-56ADE046AD60}" dt="2025-05-28T13:22:18.977" v="7" actId="478"/>
          <ac:picMkLst>
            <pc:docMk/>
            <pc:sldMk cId="1269580954" sldId="720"/>
            <ac:picMk id="3" creationId="{6CB03F9A-E9E4-DCF0-4AE9-3D47F2317577}"/>
          </ac:picMkLst>
        </pc:picChg>
        <pc:picChg chg="mod">
          <ac:chgData name="ibrahim hroub" userId="76c8abcbe8718a25" providerId="LiveId" clId="{073A46E2-96B8-4BB7-B477-56ADE046AD60}" dt="2025-05-28T15:09:55.033" v="1680" actId="14826"/>
          <ac:picMkLst>
            <pc:docMk/>
            <pc:sldMk cId="1269580954" sldId="720"/>
            <ac:picMk id="5" creationId="{00000000-0000-0000-0000-000000000000}"/>
          </ac:picMkLst>
        </pc:picChg>
      </pc:sldChg>
      <pc:sldChg chg="modSp mod">
        <pc:chgData name="ibrahim hroub" userId="76c8abcbe8718a25" providerId="LiveId" clId="{073A46E2-96B8-4BB7-B477-56ADE046AD60}" dt="2025-05-28T14:03:24.077" v="393"/>
        <pc:sldMkLst>
          <pc:docMk/>
          <pc:sldMk cId="1467401607" sldId="723"/>
        </pc:sldMkLst>
        <pc:spChg chg="mod">
          <ac:chgData name="ibrahim hroub" userId="76c8abcbe8718a25" providerId="LiveId" clId="{073A46E2-96B8-4BB7-B477-56ADE046AD60}" dt="2025-05-28T13:53:48.436" v="231" actId="20577"/>
          <ac:spMkLst>
            <pc:docMk/>
            <pc:sldMk cId="1467401607" sldId="723"/>
            <ac:spMk id="14" creationId="{4E10C8B5-ACB1-AD88-3D65-7F70D3E70A5E}"/>
          </ac:spMkLst>
        </pc:spChg>
        <pc:spChg chg="mod">
          <ac:chgData name="ibrahim hroub" userId="76c8abcbe8718a25" providerId="LiveId" clId="{073A46E2-96B8-4BB7-B477-56ADE046AD60}" dt="2025-05-28T14:03:24.077" v="393"/>
          <ac:spMkLst>
            <pc:docMk/>
            <pc:sldMk cId="1467401607" sldId="723"/>
            <ac:spMk id="15" creationId="{49E90923-7632-A9D9-7881-378CD37EFFCC}"/>
          </ac:spMkLst>
        </pc:spChg>
        <pc:spChg chg="mod">
          <ac:chgData name="ibrahim hroub" userId="76c8abcbe8718a25" providerId="LiveId" clId="{073A46E2-96B8-4BB7-B477-56ADE046AD60}" dt="2025-05-28T13:53:43.959" v="230"/>
          <ac:spMkLst>
            <pc:docMk/>
            <pc:sldMk cId="1467401607" sldId="723"/>
            <ac:spMk id="25" creationId="{D801005C-81C0-8978-960E-0D7E31100FDC}"/>
          </ac:spMkLst>
        </pc:spChg>
      </pc:sldChg>
      <pc:sldChg chg="del">
        <pc:chgData name="ibrahim hroub" userId="76c8abcbe8718a25" providerId="LiveId" clId="{073A46E2-96B8-4BB7-B477-56ADE046AD60}" dt="2025-05-28T14:32:51.252" v="902" actId="47"/>
        <pc:sldMkLst>
          <pc:docMk/>
          <pc:sldMk cId="1654911106" sldId="724"/>
        </pc:sldMkLst>
      </pc:sldChg>
      <pc:sldChg chg="modSp mod">
        <pc:chgData name="ibrahim hroub" userId="76c8abcbe8718a25" providerId="LiveId" clId="{073A46E2-96B8-4BB7-B477-56ADE046AD60}" dt="2025-05-28T15:10:41.177" v="1684" actId="14826"/>
        <pc:sldMkLst>
          <pc:docMk/>
          <pc:sldMk cId="4225978577" sldId="725"/>
        </pc:sldMkLst>
        <pc:spChg chg="mod">
          <ac:chgData name="ibrahim hroub" userId="76c8abcbe8718a25" providerId="LiveId" clId="{073A46E2-96B8-4BB7-B477-56ADE046AD60}" dt="2025-05-28T13:57:25.902" v="259" actId="20577"/>
          <ac:spMkLst>
            <pc:docMk/>
            <pc:sldMk cId="4225978577" sldId="725"/>
            <ac:spMk id="14" creationId="{BE847E4B-EA51-5620-43C5-85CF0DE6E843}"/>
          </ac:spMkLst>
        </pc:spChg>
        <pc:spChg chg="mod">
          <ac:chgData name="ibrahim hroub" userId="76c8abcbe8718a25" providerId="LiveId" clId="{073A46E2-96B8-4BB7-B477-56ADE046AD60}" dt="2025-05-28T14:05:29.458" v="433"/>
          <ac:spMkLst>
            <pc:docMk/>
            <pc:sldMk cId="4225978577" sldId="725"/>
            <ac:spMk id="15" creationId="{2906B08F-DDFD-D70D-D7FF-7E053623071F}"/>
          </ac:spMkLst>
        </pc:spChg>
        <pc:spChg chg="mod">
          <ac:chgData name="ibrahim hroub" userId="76c8abcbe8718a25" providerId="LiveId" clId="{073A46E2-96B8-4BB7-B477-56ADE046AD60}" dt="2025-05-28T13:57:21.826" v="258" actId="20577"/>
          <ac:spMkLst>
            <pc:docMk/>
            <pc:sldMk cId="4225978577" sldId="725"/>
            <ac:spMk id="25" creationId="{73059E2B-C21B-6BE2-C43F-39FC15FF2AA5}"/>
          </ac:spMkLst>
        </pc:spChg>
        <pc:picChg chg="mod">
          <ac:chgData name="ibrahim hroub" userId="76c8abcbe8718a25" providerId="LiveId" clId="{073A46E2-96B8-4BB7-B477-56ADE046AD60}" dt="2025-05-28T15:10:41.177" v="1684" actId="14826"/>
          <ac:picMkLst>
            <pc:docMk/>
            <pc:sldMk cId="4225978577" sldId="725"/>
            <ac:picMk id="3" creationId="{B5E1696B-EF12-E464-2892-698DAC12BC17}"/>
          </ac:picMkLst>
        </pc:picChg>
      </pc:sldChg>
      <pc:sldChg chg="modSp mod">
        <pc:chgData name="ibrahim hroub" userId="76c8abcbe8718a25" providerId="LiveId" clId="{073A46E2-96B8-4BB7-B477-56ADE046AD60}" dt="2025-05-28T14:56:26.446" v="1312" actId="20577"/>
        <pc:sldMkLst>
          <pc:docMk/>
          <pc:sldMk cId="2565758463" sldId="726"/>
        </pc:sldMkLst>
        <pc:spChg chg="mod">
          <ac:chgData name="ibrahim hroub" userId="76c8abcbe8718a25" providerId="LiveId" clId="{073A46E2-96B8-4BB7-B477-56ADE046AD60}" dt="2025-05-28T14:56:26.446" v="1312" actId="20577"/>
          <ac:spMkLst>
            <pc:docMk/>
            <pc:sldMk cId="2565758463" sldId="726"/>
            <ac:spMk id="15" creationId="{FE5BA171-F5BD-5CD5-C355-7B27294CB510}"/>
          </ac:spMkLst>
        </pc:spChg>
        <pc:spChg chg="mod">
          <ac:chgData name="ibrahim hroub" userId="76c8abcbe8718a25" providerId="LiveId" clId="{073A46E2-96B8-4BB7-B477-56ADE046AD60}" dt="2025-05-28T14:52:35.599" v="1114" actId="20577"/>
          <ac:spMkLst>
            <pc:docMk/>
            <pc:sldMk cId="2565758463" sldId="726"/>
            <ac:spMk id="16" creationId="{6B342593-D6D4-F499-4E1A-1022D08E7885}"/>
          </ac:spMkLst>
        </pc:spChg>
        <pc:spChg chg="mod">
          <ac:chgData name="ibrahim hroub" userId="76c8abcbe8718a25" providerId="LiveId" clId="{073A46E2-96B8-4BB7-B477-56ADE046AD60}" dt="2025-05-28T14:52:32.875" v="1113"/>
          <ac:spMkLst>
            <pc:docMk/>
            <pc:sldMk cId="2565758463" sldId="726"/>
            <ac:spMk id="25" creationId="{C19EFC6E-5E90-BCA6-01E7-4A1D32A18BAC}"/>
          </ac:spMkLst>
        </pc:spChg>
      </pc:sldChg>
      <pc:sldChg chg="modSp mod">
        <pc:chgData name="ibrahim hroub" userId="76c8abcbe8718a25" providerId="LiveId" clId="{073A46E2-96B8-4BB7-B477-56ADE046AD60}" dt="2025-05-28T15:14:23.503" v="1703" actId="20577"/>
        <pc:sldMkLst>
          <pc:docMk/>
          <pc:sldMk cId="1122803293" sldId="727"/>
        </pc:sldMkLst>
        <pc:spChg chg="mod">
          <ac:chgData name="ibrahim hroub" userId="76c8abcbe8718a25" providerId="LiveId" clId="{073A46E2-96B8-4BB7-B477-56ADE046AD60}" dt="2025-05-28T15:14:23.503" v="1703" actId="20577"/>
          <ac:spMkLst>
            <pc:docMk/>
            <pc:sldMk cId="1122803293" sldId="727"/>
            <ac:spMk id="15" creationId="{32D887B7-595F-47AF-F797-83A7094E1AE0}"/>
          </ac:spMkLst>
        </pc:spChg>
        <pc:spChg chg="mod">
          <ac:chgData name="ibrahim hroub" userId="76c8abcbe8718a25" providerId="LiveId" clId="{073A46E2-96B8-4BB7-B477-56ADE046AD60}" dt="2025-05-28T14:58:02.967" v="1369" actId="20577"/>
          <ac:spMkLst>
            <pc:docMk/>
            <pc:sldMk cId="1122803293" sldId="727"/>
            <ac:spMk id="16" creationId="{B040F6C2-6BCC-E1F9-82D9-86F97B22F62B}"/>
          </ac:spMkLst>
        </pc:spChg>
        <pc:spChg chg="mod">
          <ac:chgData name="ibrahim hroub" userId="76c8abcbe8718a25" providerId="LiveId" clId="{073A46E2-96B8-4BB7-B477-56ADE046AD60}" dt="2025-05-28T14:57:57.702" v="1368"/>
          <ac:spMkLst>
            <pc:docMk/>
            <pc:sldMk cId="1122803293" sldId="727"/>
            <ac:spMk id="25" creationId="{E620C9BD-7C6F-A895-2E28-C777B5E4FC66}"/>
          </ac:spMkLst>
        </pc:spChg>
      </pc:sldChg>
      <pc:sldChg chg="del">
        <pc:chgData name="ibrahim hroub" userId="76c8abcbe8718a25" providerId="LiveId" clId="{073A46E2-96B8-4BB7-B477-56ADE046AD60}" dt="2025-05-28T15:02:17.036" v="1584" actId="47"/>
        <pc:sldMkLst>
          <pc:docMk/>
          <pc:sldMk cId="1553126120" sldId="728"/>
        </pc:sldMkLst>
      </pc:sldChg>
      <pc:sldChg chg="del">
        <pc:chgData name="ibrahim hroub" userId="76c8abcbe8718a25" providerId="LiveId" clId="{073A46E2-96B8-4BB7-B477-56ADE046AD60}" dt="2025-05-28T15:01:05.464" v="1536" actId="47"/>
        <pc:sldMkLst>
          <pc:docMk/>
          <pc:sldMk cId="1628622733" sldId="729"/>
        </pc:sldMkLst>
      </pc:sldChg>
      <pc:sldChg chg="del">
        <pc:chgData name="ibrahim hroub" userId="76c8abcbe8718a25" providerId="LiveId" clId="{073A46E2-96B8-4BB7-B477-56ADE046AD60}" dt="2025-05-28T15:01:02.631" v="1535" actId="47"/>
        <pc:sldMkLst>
          <pc:docMk/>
          <pc:sldMk cId="3109289805" sldId="730"/>
        </pc:sldMkLst>
      </pc:sldChg>
      <pc:sldChg chg="del">
        <pc:chgData name="ibrahim hroub" userId="76c8abcbe8718a25" providerId="LiveId" clId="{073A46E2-96B8-4BB7-B477-56ADE046AD60}" dt="2025-05-28T15:01:01.832" v="1534" actId="47"/>
        <pc:sldMkLst>
          <pc:docMk/>
          <pc:sldMk cId="1781832544" sldId="731"/>
        </pc:sldMkLst>
      </pc:sldChg>
      <pc:sldChg chg="del">
        <pc:chgData name="ibrahim hroub" userId="76c8abcbe8718a25" providerId="LiveId" clId="{073A46E2-96B8-4BB7-B477-56ADE046AD60}" dt="2025-05-28T15:00:59.790" v="1532" actId="47"/>
        <pc:sldMkLst>
          <pc:docMk/>
          <pc:sldMk cId="941690051" sldId="732"/>
        </pc:sldMkLst>
      </pc:sldChg>
      <pc:sldChg chg="del">
        <pc:chgData name="ibrahim hroub" userId="76c8abcbe8718a25" providerId="LiveId" clId="{073A46E2-96B8-4BB7-B477-56ADE046AD60}" dt="2025-05-28T15:00:59.051" v="1531" actId="47"/>
        <pc:sldMkLst>
          <pc:docMk/>
          <pc:sldMk cId="2526805095" sldId="733"/>
        </pc:sldMkLst>
      </pc:sldChg>
      <pc:sldChg chg="del">
        <pc:chgData name="ibrahim hroub" userId="76c8abcbe8718a25" providerId="LiveId" clId="{073A46E2-96B8-4BB7-B477-56ADE046AD60}" dt="2025-05-28T15:00:58.265" v="1530" actId="47"/>
        <pc:sldMkLst>
          <pc:docMk/>
          <pc:sldMk cId="222804162" sldId="734"/>
        </pc:sldMkLst>
      </pc:sldChg>
      <pc:sldChg chg="del">
        <pc:chgData name="ibrahim hroub" userId="76c8abcbe8718a25" providerId="LiveId" clId="{073A46E2-96B8-4BB7-B477-56ADE046AD60}" dt="2025-05-28T15:00:57.242" v="1529" actId="47"/>
        <pc:sldMkLst>
          <pc:docMk/>
          <pc:sldMk cId="557973302" sldId="735"/>
        </pc:sldMkLst>
      </pc:sldChg>
      <pc:sldChg chg="modSp mod">
        <pc:chgData name="ibrahim hroub" userId="76c8abcbe8718a25" providerId="LiveId" clId="{073A46E2-96B8-4BB7-B477-56ADE046AD60}" dt="2025-05-28T15:14:00.099" v="1698" actId="14826"/>
        <pc:sldMkLst>
          <pc:docMk/>
          <pc:sldMk cId="2262300582" sldId="737"/>
        </pc:sldMkLst>
        <pc:spChg chg="mod">
          <ac:chgData name="ibrahim hroub" userId="76c8abcbe8718a25" providerId="LiveId" clId="{073A46E2-96B8-4BB7-B477-56ADE046AD60}" dt="2025-05-28T15:02:11.994" v="1583" actId="20577"/>
          <ac:spMkLst>
            <pc:docMk/>
            <pc:sldMk cId="2262300582" sldId="737"/>
            <ac:spMk id="14" creationId="{E5419C56-FF17-7357-158B-846ED4C5F53E}"/>
          </ac:spMkLst>
        </pc:spChg>
        <pc:spChg chg="mod">
          <ac:chgData name="ibrahim hroub" userId="76c8abcbe8718a25" providerId="LiveId" clId="{073A46E2-96B8-4BB7-B477-56ADE046AD60}" dt="2025-05-28T15:05:17.385" v="1679" actId="20577"/>
          <ac:spMkLst>
            <pc:docMk/>
            <pc:sldMk cId="2262300582" sldId="737"/>
            <ac:spMk id="15" creationId="{7B3DCECF-2A0E-A0BD-7358-25C927915804}"/>
          </ac:spMkLst>
        </pc:spChg>
        <pc:spChg chg="mod">
          <ac:chgData name="ibrahim hroub" userId="76c8abcbe8718a25" providerId="LiveId" clId="{073A46E2-96B8-4BB7-B477-56ADE046AD60}" dt="2025-05-28T15:02:08.525" v="1582"/>
          <ac:spMkLst>
            <pc:docMk/>
            <pc:sldMk cId="2262300582" sldId="737"/>
            <ac:spMk id="25" creationId="{62B8A22A-93BB-81FF-FE30-5A746E8D8353}"/>
          </ac:spMkLst>
        </pc:spChg>
        <pc:picChg chg="mod">
          <ac:chgData name="ibrahim hroub" userId="76c8abcbe8718a25" providerId="LiveId" clId="{073A46E2-96B8-4BB7-B477-56ADE046AD60}" dt="2025-05-28T15:14:00.099" v="1698" actId="14826"/>
          <ac:picMkLst>
            <pc:docMk/>
            <pc:sldMk cId="2262300582" sldId="737"/>
            <ac:picMk id="17" creationId="{3B8337F0-CBEF-75A1-8614-DE6D9E5414CC}"/>
          </ac:picMkLst>
        </pc:picChg>
      </pc:sldChg>
      <pc:sldChg chg="del">
        <pc:chgData name="ibrahim hroub" userId="76c8abcbe8718a25" providerId="LiveId" clId="{073A46E2-96B8-4BB7-B477-56ADE046AD60}" dt="2025-05-28T15:02:34.554" v="1593" actId="47"/>
        <pc:sldMkLst>
          <pc:docMk/>
          <pc:sldMk cId="1558523875" sldId="738"/>
        </pc:sldMkLst>
      </pc:sldChg>
      <pc:sldChg chg="del">
        <pc:chgData name="ibrahim hroub" userId="76c8abcbe8718a25" providerId="LiveId" clId="{073A46E2-96B8-4BB7-B477-56ADE046AD60}" dt="2025-05-28T15:02:29.874" v="1591" actId="47"/>
        <pc:sldMkLst>
          <pc:docMk/>
          <pc:sldMk cId="750189172" sldId="739"/>
        </pc:sldMkLst>
      </pc:sldChg>
      <pc:sldChg chg="del">
        <pc:chgData name="ibrahim hroub" userId="76c8abcbe8718a25" providerId="LiveId" clId="{073A46E2-96B8-4BB7-B477-56ADE046AD60}" dt="2025-05-28T15:02:26.491" v="1589" actId="47"/>
        <pc:sldMkLst>
          <pc:docMk/>
          <pc:sldMk cId="711904004" sldId="740"/>
        </pc:sldMkLst>
      </pc:sldChg>
      <pc:sldChg chg="del">
        <pc:chgData name="ibrahim hroub" userId="76c8abcbe8718a25" providerId="LiveId" clId="{073A46E2-96B8-4BB7-B477-56ADE046AD60}" dt="2025-05-28T15:02:23.108" v="1588" actId="47"/>
        <pc:sldMkLst>
          <pc:docMk/>
          <pc:sldMk cId="2794034274" sldId="741"/>
        </pc:sldMkLst>
      </pc:sldChg>
      <pc:sldChg chg="del">
        <pc:chgData name="ibrahim hroub" userId="76c8abcbe8718a25" providerId="LiveId" clId="{073A46E2-96B8-4BB7-B477-56ADE046AD60}" dt="2025-05-28T15:02:28.820" v="1590" actId="47"/>
        <pc:sldMkLst>
          <pc:docMk/>
          <pc:sldMk cId="2819454441" sldId="742"/>
        </pc:sldMkLst>
      </pc:sldChg>
      <pc:sldChg chg="del">
        <pc:chgData name="ibrahim hroub" userId="76c8abcbe8718a25" providerId="LiveId" clId="{073A46E2-96B8-4BB7-B477-56ADE046AD60}" dt="2025-05-28T15:02:30.953" v="1592" actId="47"/>
        <pc:sldMkLst>
          <pc:docMk/>
          <pc:sldMk cId="3853111731" sldId="743"/>
        </pc:sldMkLst>
      </pc:sldChg>
      <pc:sldChg chg="del">
        <pc:chgData name="ibrahim hroub" userId="76c8abcbe8718a25" providerId="LiveId" clId="{073A46E2-96B8-4BB7-B477-56ADE046AD60}" dt="2025-05-28T15:02:21.133" v="1587" actId="47"/>
        <pc:sldMkLst>
          <pc:docMk/>
          <pc:sldMk cId="3803662446" sldId="745"/>
        </pc:sldMkLst>
      </pc:sldChg>
      <pc:sldChg chg="del">
        <pc:chgData name="ibrahim hroub" userId="76c8abcbe8718a25" providerId="LiveId" clId="{073A46E2-96B8-4BB7-B477-56ADE046AD60}" dt="2025-05-28T15:02:19.666" v="1586" actId="47"/>
        <pc:sldMkLst>
          <pc:docMk/>
          <pc:sldMk cId="1033283915" sldId="746"/>
        </pc:sldMkLst>
      </pc:sldChg>
      <pc:sldChg chg="del">
        <pc:chgData name="ibrahim hroub" userId="76c8abcbe8718a25" providerId="LiveId" clId="{073A46E2-96B8-4BB7-B477-56ADE046AD60}" dt="2025-05-28T15:02:18.570" v="1585" actId="47"/>
        <pc:sldMkLst>
          <pc:docMk/>
          <pc:sldMk cId="2123679183" sldId="747"/>
        </pc:sldMkLst>
      </pc:sldChg>
      <pc:sldChg chg="modSp mod">
        <pc:chgData name="ibrahim hroub" userId="76c8abcbe8718a25" providerId="LiveId" clId="{073A46E2-96B8-4BB7-B477-56ADE046AD60}" dt="2025-05-28T14:11:32.100" v="496" actId="20577"/>
        <pc:sldMkLst>
          <pc:docMk/>
          <pc:sldMk cId="1975236782" sldId="748"/>
        </pc:sldMkLst>
        <pc:spChg chg="mod">
          <ac:chgData name="ibrahim hroub" userId="76c8abcbe8718a25" providerId="LiveId" clId="{073A46E2-96B8-4BB7-B477-56ADE046AD60}" dt="2025-05-28T14:11:32.100" v="496" actId="20577"/>
          <ac:spMkLst>
            <pc:docMk/>
            <pc:sldMk cId="1975236782" sldId="748"/>
            <ac:spMk id="41" creationId="{D2FE6D00-8CD0-786A-432C-383DAB36043E}"/>
          </ac:spMkLst>
        </pc:spChg>
      </pc:sldChg>
      <pc:sldChg chg="modSp mod">
        <pc:chgData name="ibrahim hroub" userId="76c8abcbe8718a25" providerId="LiveId" clId="{073A46E2-96B8-4BB7-B477-56ADE046AD60}" dt="2025-05-28T15:11:10.440" v="1687" actId="14826"/>
        <pc:sldMkLst>
          <pc:docMk/>
          <pc:sldMk cId="3124238620" sldId="749"/>
        </pc:sldMkLst>
        <pc:spChg chg="mod">
          <ac:chgData name="ibrahim hroub" userId="76c8abcbe8718a25" providerId="LiveId" clId="{073A46E2-96B8-4BB7-B477-56ADE046AD60}" dt="2025-05-28T14:12:58.563" v="514" actId="5793"/>
          <ac:spMkLst>
            <pc:docMk/>
            <pc:sldMk cId="3124238620" sldId="749"/>
            <ac:spMk id="15" creationId="{E92F66C3-55F8-8BDF-8676-11CD7F696185}"/>
          </ac:spMkLst>
        </pc:spChg>
        <pc:spChg chg="mod">
          <ac:chgData name="ibrahim hroub" userId="76c8abcbe8718a25" providerId="LiveId" clId="{073A46E2-96B8-4BB7-B477-56ADE046AD60}" dt="2025-05-28T14:11:43.887" v="498" actId="20577"/>
          <ac:spMkLst>
            <pc:docMk/>
            <pc:sldMk cId="3124238620" sldId="749"/>
            <ac:spMk id="18" creationId="{BC7ECFBF-AB61-66FB-142B-AEC244308080}"/>
          </ac:spMkLst>
        </pc:spChg>
        <pc:spChg chg="mod">
          <ac:chgData name="ibrahim hroub" userId="76c8abcbe8718a25" providerId="LiveId" clId="{073A46E2-96B8-4BB7-B477-56ADE046AD60}" dt="2025-05-28T14:11:41.552" v="497"/>
          <ac:spMkLst>
            <pc:docMk/>
            <pc:sldMk cId="3124238620" sldId="749"/>
            <ac:spMk id="25" creationId="{6FC11415-89CC-7CDC-803D-77B916D26A93}"/>
          </ac:spMkLst>
        </pc:spChg>
        <pc:picChg chg="mod">
          <ac:chgData name="ibrahim hroub" userId="76c8abcbe8718a25" providerId="LiveId" clId="{073A46E2-96B8-4BB7-B477-56ADE046AD60}" dt="2025-05-28T15:11:10.440" v="1687" actId="14826"/>
          <ac:picMkLst>
            <pc:docMk/>
            <pc:sldMk cId="3124238620" sldId="749"/>
            <ac:picMk id="17" creationId="{77493F52-B046-7CB7-0BA7-E4F3065C31E1}"/>
          </ac:picMkLst>
        </pc:picChg>
      </pc:sldChg>
      <pc:sldChg chg="addSp delSp modSp mod">
        <pc:chgData name="ibrahim hroub" userId="76c8abcbe8718a25" providerId="LiveId" clId="{073A46E2-96B8-4BB7-B477-56ADE046AD60}" dt="2025-05-28T14:17:13.866" v="570" actId="1076"/>
        <pc:sldMkLst>
          <pc:docMk/>
          <pc:sldMk cId="1730285599" sldId="750"/>
        </pc:sldMkLst>
        <pc:spChg chg="add del mod">
          <ac:chgData name="ibrahim hroub" userId="76c8abcbe8718a25" providerId="LiveId" clId="{073A46E2-96B8-4BB7-B477-56ADE046AD60}" dt="2025-05-28T14:16:26.976" v="529" actId="478"/>
          <ac:spMkLst>
            <pc:docMk/>
            <pc:sldMk cId="1730285599" sldId="750"/>
            <ac:spMk id="5" creationId="{10B31789-B207-9C4B-3930-BEB73F708E52}"/>
          </ac:spMkLst>
        </pc:spChg>
        <pc:spChg chg="del mod">
          <ac:chgData name="ibrahim hroub" userId="76c8abcbe8718a25" providerId="LiveId" clId="{073A46E2-96B8-4BB7-B477-56ADE046AD60}" dt="2025-05-28T14:16:20.956" v="528"/>
          <ac:spMkLst>
            <pc:docMk/>
            <pc:sldMk cId="1730285599" sldId="750"/>
            <ac:spMk id="15" creationId="{105A6990-DD06-7623-3D13-06714F057768}"/>
          </ac:spMkLst>
        </pc:spChg>
        <pc:spChg chg="mod">
          <ac:chgData name="ibrahim hroub" userId="76c8abcbe8718a25" providerId="LiveId" clId="{073A46E2-96B8-4BB7-B477-56ADE046AD60}" dt="2025-05-28T14:15:19.065" v="520" actId="20577"/>
          <ac:spMkLst>
            <pc:docMk/>
            <pc:sldMk cId="1730285599" sldId="750"/>
            <ac:spMk id="18" creationId="{639AA388-978D-C6B1-E4C8-539F740BFFD6}"/>
          </ac:spMkLst>
        </pc:spChg>
        <pc:spChg chg="mod">
          <ac:chgData name="ibrahim hroub" userId="76c8abcbe8718a25" providerId="LiveId" clId="{073A46E2-96B8-4BB7-B477-56ADE046AD60}" dt="2025-05-28T14:15:15.240" v="519"/>
          <ac:spMkLst>
            <pc:docMk/>
            <pc:sldMk cId="1730285599" sldId="750"/>
            <ac:spMk id="25" creationId="{25C51CC1-DE18-E25E-3157-F14BE1D4C42E}"/>
          </ac:spMkLst>
        </pc:spChg>
        <pc:graphicFrameChg chg="add mod modGraphic">
          <ac:chgData name="ibrahim hroub" userId="76c8abcbe8718a25" providerId="LiveId" clId="{073A46E2-96B8-4BB7-B477-56ADE046AD60}" dt="2025-05-28T14:17:13.866" v="570" actId="1076"/>
          <ac:graphicFrameMkLst>
            <pc:docMk/>
            <pc:sldMk cId="1730285599" sldId="750"/>
            <ac:graphicFrameMk id="3" creationId="{397590F0-FCA0-F897-AD08-DF34194703EC}"/>
          </ac:graphicFrameMkLst>
        </pc:graphicFrameChg>
        <pc:picChg chg="del">
          <ac:chgData name="ibrahim hroub" userId="76c8abcbe8718a25" providerId="LiveId" clId="{073A46E2-96B8-4BB7-B477-56ADE046AD60}" dt="2025-05-28T14:16:20.953" v="526" actId="478"/>
          <ac:picMkLst>
            <pc:docMk/>
            <pc:sldMk cId="1730285599" sldId="750"/>
            <ac:picMk id="17" creationId="{0241A230-4C2B-C144-C166-7BDD9A59E21D}"/>
          </ac:picMkLst>
        </pc:picChg>
      </pc:sldChg>
      <pc:sldChg chg="modSp mod">
        <pc:chgData name="ibrahim hroub" userId="76c8abcbe8718a25" providerId="LiveId" clId="{073A46E2-96B8-4BB7-B477-56ADE046AD60}" dt="2025-05-28T15:11:39.687" v="1689" actId="14826"/>
        <pc:sldMkLst>
          <pc:docMk/>
          <pc:sldMk cId="3436156677" sldId="751"/>
        </pc:sldMkLst>
        <pc:spChg chg="mod">
          <ac:chgData name="ibrahim hroub" userId="76c8abcbe8718a25" providerId="LiveId" clId="{073A46E2-96B8-4BB7-B477-56ADE046AD60}" dt="2025-05-28T14:23:07.371" v="648" actId="5793"/>
          <ac:spMkLst>
            <pc:docMk/>
            <pc:sldMk cId="3436156677" sldId="751"/>
            <ac:spMk id="15" creationId="{BAA2CFD0-2797-C304-BA63-D59455C10AD4}"/>
          </ac:spMkLst>
        </pc:spChg>
        <pc:spChg chg="mod">
          <ac:chgData name="ibrahim hroub" userId="76c8abcbe8718a25" providerId="LiveId" clId="{073A46E2-96B8-4BB7-B477-56ADE046AD60}" dt="2025-05-28T14:20:14.521" v="596" actId="20577"/>
          <ac:spMkLst>
            <pc:docMk/>
            <pc:sldMk cId="3436156677" sldId="751"/>
            <ac:spMk id="18" creationId="{1C1CFCDC-7B52-BAAF-7C9D-80695B0EA890}"/>
          </ac:spMkLst>
        </pc:spChg>
        <pc:spChg chg="mod">
          <ac:chgData name="ibrahim hroub" userId="76c8abcbe8718a25" providerId="LiveId" clId="{073A46E2-96B8-4BB7-B477-56ADE046AD60}" dt="2025-05-28T14:20:34.292" v="597"/>
          <ac:spMkLst>
            <pc:docMk/>
            <pc:sldMk cId="3436156677" sldId="751"/>
            <ac:spMk id="25" creationId="{F91CA5E5-9069-401F-D558-6CC405A7A1AB}"/>
          </ac:spMkLst>
        </pc:spChg>
        <pc:picChg chg="mod">
          <ac:chgData name="ibrahim hroub" userId="76c8abcbe8718a25" providerId="LiveId" clId="{073A46E2-96B8-4BB7-B477-56ADE046AD60}" dt="2025-05-28T15:11:39.687" v="1689" actId="14826"/>
          <ac:picMkLst>
            <pc:docMk/>
            <pc:sldMk cId="3436156677" sldId="751"/>
            <ac:picMk id="17" creationId="{21ED23FE-1F63-8F0F-8015-34EDBBA93573}"/>
          </ac:picMkLst>
        </pc:picChg>
      </pc:sldChg>
      <pc:sldChg chg="del">
        <pc:chgData name="ibrahim hroub" userId="76c8abcbe8718a25" providerId="LiveId" clId="{073A46E2-96B8-4BB7-B477-56ADE046AD60}" dt="2025-05-28T14:26:00.630" v="687" actId="47"/>
        <pc:sldMkLst>
          <pc:docMk/>
          <pc:sldMk cId="1001329188" sldId="752"/>
        </pc:sldMkLst>
      </pc:sldChg>
      <pc:sldChg chg="modSp add mod">
        <pc:chgData name="ibrahim hroub" userId="76c8abcbe8718a25" providerId="LiveId" clId="{073A46E2-96B8-4BB7-B477-56ADE046AD60}" dt="2025-05-28T14:02:19.838" v="392" actId="20577"/>
        <pc:sldMkLst>
          <pc:docMk/>
          <pc:sldMk cId="541188076" sldId="753"/>
        </pc:sldMkLst>
        <pc:spChg chg="mod">
          <ac:chgData name="ibrahim hroub" userId="76c8abcbe8718a25" providerId="LiveId" clId="{073A46E2-96B8-4BB7-B477-56ADE046AD60}" dt="2025-05-28T14:02:19.838" v="392" actId="20577"/>
          <ac:spMkLst>
            <pc:docMk/>
            <pc:sldMk cId="541188076" sldId="753"/>
            <ac:spMk id="15" creationId="{411F69AE-AA14-F891-D2B5-B3B83013F94D}"/>
          </ac:spMkLst>
        </pc:spChg>
      </pc:sldChg>
      <pc:sldChg chg="modSp add mod">
        <pc:chgData name="ibrahim hroub" userId="76c8abcbe8718a25" providerId="LiveId" clId="{073A46E2-96B8-4BB7-B477-56ADE046AD60}" dt="2025-05-28T14:07:34.322" v="462" actId="20577"/>
        <pc:sldMkLst>
          <pc:docMk/>
          <pc:sldMk cId="858612574" sldId="754"/>
        </pc:sldMkLst>
        <pc:spChg chg="mod">
          <ac:chgData name="ibrahim hroub" userId="76c8abcbe8718a25" providerId="LiveId" clId="{073A46E2-96B8-4BB7-B477-56ADE046AD60}" dt="2025-05-28T14:07:34.322" v="462" actId="20577"/>
          <ac:spMkLst>
            <pc:docMk/>
            <pc:sldMk cId="858612574" sldId="754"/>
            <ac:spMk id="15" creationId="{A398B5E1-7DD8-9C7F-6E34-4C1049D2E649}"/>
          </ac:spMkLst>
        </pc:spChg>
      </pc:sldChg>
      <pc:sldChg chg="modSp add mod">
        <pc:chgData name="ibrahim hroub" userId="76c8abcbe8718a25" providerId="LiveId" clId="{073A46E2-96B8-4BB7-B477-56ADE046AD60}" dt="2025-05-28T14:09:02.751" v="483" actId="20577"/>
        <pc:sldMkLst>
          <pc:docMk/>
          <pc:sldMk cId="2635108902" sldId="755"/>
        </pc:sldMkLst>
        <pc:spChg chg="mod">
          <ac:chgData name="ibrahim hroub" userId="76c8abcbe8718a25" providerId="LiveId" clId="{073A46E2-96B8-4BB7-B477-56ADE046AD60}" dt="2025-05-28T14:09:02.751" v="483" actId="20577"/>
          <ac:spMkLst>
            <pc:docMk/>
            <pc:sldMk cId="2635108902" sldId="755"/>
            <ac:spMk id="15" creationId="{51F23B20-51F6-C851-4945-49A0E0CDB0DB}"/>
          </ac:spMkLst>
        </pc:spChg>
      </pc:sldChg>
      <pc:sldChg chg="modSp add mod">
        <pc:chgData name="ibrahim hroub" userId="76c8abcbe8718a25" providerId="LiveId" clId="{073A46E2-96B8-4BB7-B477-56ADE046AD60}" dt="2025-05-28T15:11:02.742" v="1686" actId="14826"/>
        <pc:sldMkLst>
          <pc:docMk/>
          <pc:sldMk cId="2182877737" sldId="756"/>
        </pc:sldMkLst>
        <pc:spChg chg="mod">
          <ac:chgData name="ibrahim hroub" userId="76c8abcbe8718a25" providerId="LiveId" clId="{073A46E2-96B8-4BB7-B477-56ADE046AD60}" dt="2025-05-28T14:11:06.973" v="492" actId="113"/>
          <ac:spMkLst>
            <pc:docMk/>
            <pc:sldMk cId="2182877737" sldId="756"/>
            <ac:spMk id="15" creationId="{96C62E95-A5AF-CBB8-9BA0-51DE2F35E2FE}"/>
          </ac:spMkLst>
        </pc:spChg>
        <pc:picChg chg="mod">
          <ac:chgData name="ibrahim hroub" userId="76c8abcbe8718a25" providerId="LiveId" clId="{073A46E2-96B8-4BB7-B477-56ADE046AD60}" dt="2025-05-28T15:11:02.742" v="1686" actId="14826"/>
          <ac:picMkLst>
            <pc:docMk/>
            <pc:sldMk cId="2182877737" sldId="756"/>
            <ac:picMk id="17" creationId="{E53E2993-2122-3F4E-05BE-3DD54CD8847D}"/>
          </ac:picMkLst>
        </pc:picChg>
      </pc:sldChg>
      <pc:sldChg chg="modSp add mod">
        <pc:chgData name="ibrahim hroub" userId="76c8abcbe8718a25" providerId="LiveId" clId="{073A46E2-96B8-4BB7-B477-56ADE046AD60}" dt="2025-05-28T15:11:20.232" v="1688" actId="14826"/>
        <pc:sldMkLst>
          <pc:docMk/>
          <pc:sldMk cId="2725911893" sldId="757"/>
        </pc:sldMkLst>
        <pc:spChg chg="mod">
          <ac:chgData name="ibrahim hroub" userId="76c8abcbe8718a25" providerId="LiveId" clId="{073A46E2-96B8-4BB7-B477-56ADE046AD60}" dt="2025-05-28T14:14:59.212" v="518"/>
          <ac:spMkLst>
            <pc:docMk/>
            <pc:sldMk cId="2725911893" sldId="757"/>
            <ac:spMk id="41" creationId="{2FF1F43A-7E27-1C5C-AEA0-0C67B4A30A18}"/>
          </ac:spMkLst>
        </pc:spChg>
        <pc:picChg chg="mod">
          <ac:chgData name="ibrahim hroub" userId="76c8abcbe8718a25" providerId="LiveId" clId="{073A46E2-96B8-4BB7-B477-56ADE046AD60}" dt="2025-05-28T15:11:20.232" v="1688" actId="14826"/>
          <ac:picMkLst>
            <pc:docMk/>
            <pc:sldMk cId="2725911893" sldId="757"/>
            <ac:picMk id="4" creationId="{F51F1C66-9FA6-B1F8-F29C-47DE0446FBBC}"/>
          </ac:picMkLst>
        </pc:picChg>
      </pc:sldChg>
      <pc:sldChg chg="add del">
        <pc:chgData name="ibrahim hroub" userId="76c8abcbe8718a25" providerId="LiveId" clId="{073A46E2-96B8-4BB7-B477-56ADE046AD60}" dt="2025-05-28T14:13:48.213" v="516" actId="47"/>
        <pc:sldMkLst>
          <pc:docMk/>
          <pc:sldMk cId="3993100695" sldId="757"/>
        </pc:sldMkLst>
      </pc:sldChg>
      <pc:sldChg chg="modSp add mod">
        <pc:chgData name="ibrahim hroub" userId="76c8abcbe8718a25" providerId="LiveId" clId="{073A46E2-96B8-4BB7-B477-56ADE046AD60}" dt="2025-05-28T14:18:46.094" v="586" actId="113"/>
        <pc:sldMkLst>
          <pc:docMk/>
          <pc:sldMk cId="3831473901" sldId="758"/>
        </pc:sldMkLst>
        <pc:spChg chg="mod">
          <ac:chgData name="ibrahim hroub" userId="76c8abcbe8718a25" providerId="LiveId" clId="{073A46E2-96B8-4BB7-B477-56ADE046AD60}" dt="2025-05-28T14:18:46.094" v="586" actId="113"/>
          <ac:spMkLst>
            <pc:docMk/>
            <pc:sldMk cId="3831473901" sldId="758"/>
            <ac:spMk id="15" creationId="{4419ED31-C4C4-D885-40C8-80728DC9D795}"/>
          </ac:spMkLst>
        </pc:spChg>
        <pc:spChg chg="mod">
          <ac:chgData name="ibrahim hroub" userId="76c8abcbe8718a25" providerId="LiveId" clId="{073A46E2-96B8-4BB7-B477-56ADE046AD60}" dt="2025-05-28T14:17:34.057" v="572"/>
          <ac:spMkLst>
            <pc:docMk/>
            <pc:sldMk cId="3831473901" sldId="758"/>
            <ac:spMk id="25" creationId="{1823DC0B-8F75-129F-C409-5CB5362C51BA}"/>
          </ac:spMkLst>
        </pc:spChg>
      </pc:sldChg>
      <pc:sldChg chg="modSp add mod">
        <pc:chgData name="ibrahim hroub" userId="76c8abcbe8718a25" providerId="LiveId" clId="{073A46E2-96B8-4BB7-B477-56ADE046AD60}" dt="2025-05-28T14:20:07.772" v="595"/>
        <pc:sldMkLst>
          <pc:docMk/>
          <pc:sldMk cId="584450649" sldId="759"/>
        </pc:sldMkLst>
        <pc:spChg chg="mod">
          <ac:chgData name="ibrahim hroub" userId="76c8abcbe8718a25" providerId="LiveId" clId="{073A46E2-96B8-4BB7-B477-56ADE046AD60}" dt="2025-05-28T14:20:07.772" v="595"/>
          <ac:spMkLst>
            <pc:docMk/>
            <pc:sldMk cId="584450649" sldId="759"/>
            <ac:spMk id="15" creationId="{21475DD4-1BEE-A5ED-E1B4-1BE243BD4B73}"/>
          </ac:spMkLst>
        </pc:spChg>
      </pc:sldChg>
      <pc:sldChg chg="modSp add mod">
        <pc:chgData name="ibrahim hroub" userId="76c8abcbe8718a25" providerId="LiveId" clId="{073A46E2-96B8-4BB7-B477-56ADE046AD60}" dt="2025-05-28T15:11:46.954" v="1690" actId="14826"/>
        <pc:sldMkLst>
          <pc:docMk/>
          <pc:sldMk cId="1324153855" sldId="760"/>
        </pc:sldMkLst>
        <pc:spChg chg="mod">
          <ac:chgData name="ibrahim hroub" userId="76c8abcbe8718a25" providerId="LiveId" clId="{073A46E2-96B8-4BB7-B477-56ADE046AD60}" dt="2025-05-28T14:24:31.605" v="675" actId="20577"/>
          <ac:spMkLst>
            <pc:docMk/>
            <pc:sldMk cId="1324153855" sldId="760"/>
            <ac:spMk id="15" creationId="{F8953679-1188-C102-F57D-8B7D1C25C3C2}"/>
          </ac:spMkLst>
        </pc:spChg>
        <pc:picChg chg="mod">
          <ac:chgData name="ibrahim hroub" userId="76c8abcbe8718a25" providerId="LiveId" clId="{073A46E2-96B8-4BB7-B477-56ADE046AD60}" dt="2025-05-28T15:11:46.954" v="1690" actId="14826"/>
          <ac:picMkLst>
            <pc:docMk/>
            <pc:sldMk cId="1324153855" sldId="760"/>
            <ac:picMk id="17" creationId="{0FFDF38D-B6BA-B2FF-2473-78C0EB5F9788}"/>
          </ac:picMkLst>
        </pc:picChg>
      </pc:sldChg>
      <pc:sldChg chg="modSp add mod">
        <pc:chgData name="ibrahim hroub" userId="76c8abcbe8718a25" providerId="LiveId" clId="{073A46E2-96B8-4BB7-B477-56ADE046AD60}" dt="2025-05-28T15:11:51.919" v="1691" actId="14826"/>
        <pc:sldMkLst>
          <pc:docMk/>
          <pc:sldMk cId="3484442973" sldId="761"/>
        </pc:sldMkLst>
        <pc:spChg chg="mod">
          <ac:chgData name="ibrahim hroub" userId="76c8abcbe8718a25" providerId="LiveId" clId="{073A46E2-96B8-4BB7-B477-56ADE046AD60}" dt="2025-05-28T14:25:51.316" v="686" actId="113"/>
          <ac:spMkLst>
            <pc:docMk/>
            <pc:sldMk cId="3484442973" sldId="761"/>
            <ac:spMk id="15" creationId="{07801E76-CFE3-AE9E-34B6-5C78390331C4}"/>
          </ac:spMkLst>
        </pc:spChg>
        <pc:picChg chg="mod">
          <ac:chgData name="ibrahim hroub" userId="76c8abcbe8718a25" providerId="LiveId" clId="{073A46E2-96B8-4BB7-B477-56ADE046AD60}" dt="2025-05-28T15:11:51.919" v="1691" actId="14826"/>
          <ac:picMkLst>
            <pc:docMk/>
            <pc:sldMk cId="3484442973" sldId="761"/>
            <ac:picMk id="17" creationId="{7A8C8EC7-C41F-DA49-0BAD-8CBE62D400D3}"/>
          </ac:picMkLst>
        </pc:picChg>
      </pc:sldChg>
      <pc:sldChg chg="modSp add mod">
        <pc:chgData name="ibrahim hroub" userId="76c8abcbe8718a25" providerId="LiveId" clId="{073A46E2-96B8-4BB7-B477-56ADE046AD60}" dt="2025-05-28T14:28:59.303" v="745" actId="20577"/>
        <pc:sldMkLst>
          <pc:docMk/>
          <pc:sldMk cId="1186211918" sldId="762"/>
        </pc:sldMkLst>
        <pc:spChg chg="mod">
          <ac:chgData name="ibrahim hroub" userId="76c8abcbe8718a25" providerId="LiveId" clId="{073A46E2-96B8-4BB7-B477-56ADE046AD60}" dt="2025-05-28T14:28:59.303" v="745" actId="20577"/>
          <ac:spMkLst>
            <pc:docMk/>
            <pc:sldMk cId="1186211918" sldId="762"/>
            <ac:spMk id="15" creationId="{17C61918-7BA3-1881-AE46-8D6E5B38DE81}"/>
          </ac:spMkLst>
        </pc:spChg>
        <pc:spChg chg="mod">
          <ac:chgData name="ibrahim hroub" userId="76c8abcbe8718a25" providerId="LiveId" clId="{073A46E2-96B8-4BB7-B477-56ADE046AD60}" dt="2025-05-28T14:27:27.038" v="694"/>
          <ac:spMkLst>
            <pc:docMk/>
            <pc:sldMk cId="1186211918" sldId="762"/>
            <ac:spMk id="25" creationId="{D2DF7E2B-BE4C-F75D-4519-6FC2F5932CD1}"/>
          </ac:spMkLst>
        </pc:spChg>
      </pc:sldChg>
      <pc:sldChg chg="modSp add mod">
        <pc:chgData name="ibrahim hroub" userId="76c8abcbe8718a25" providerId="LiveId" clId="{073A46E2-96B8-4BB7-B477-56ADE046AD60}" dt="2025-05-28T14:32:45.117" v="901" actId="20577"/>
        <pc:sldMkLst>
          <pc:docMk/>
          <pc:sldMk cId="1604645733" sldId="763"/>
        </pc:sldMkLst>
        <pc:spChg chg="mod">
          <ac:chgData name="ibrahim hroub" userId="76c8abcbe8718a25" providerId="LiveId" clId="{073A46E2-96B8-4BB7-B477-56ADE046AD60}" dt="2025-05-28T14:32:45.117" v="901" actId="20577"/>
          <ac:spMkLst>
            <pc:docMk/>
            <pc:sldMk cId="1604645733" sldId="763"/>
            <ac:spMk id="15" creationId="{7BECF4F5-8D41-1AB4-1E16-30ED3D121B2E}"/>
          </ac:spMkLst>
        </pc:spChg>
      </pc:sldChg>
      <pc:sldChg chg="modSp add mod">
        <pc:chgData name="ibrahim hroub" userId="76c8abcbe8718a25" providerId="LiveId" clId="{073A46E2-96B8-4BB7-B477-56ADE046AD60}" dt="2025-05-28T14:34:58.874" v="935" actId="113"/>
        <pc:sldMkLst>
          <pc:docMk/>
          <pc:sldMk cId="2436359344" sldId="764"/>
        </pc:sldMkLst>
        <pc:spChg chg="mod">
          <ac:chgData name="ibrahim hroub" userId="76c8abcbe8718a25" providerId="LiveId" clId="{073A46E2-96B8-4BB7-B477-56ADE046AD60}" dt="2025-05-28T14:34:58.874" v="935" actId="113"/>
          <ac:spMkLst>
            <pc:docMk/>
            <pc:sldMk cId="2436359344" sldId="764"/>
            <ac:spMk id="15" creationId="{4C07B83B-3150-E701-424A-DE917410D62E}"/>
          </ac:spMkLst>
        </pc:spChg>
        <pc:spChg chg="mod">
          <ac:chgData name="ibrahim hroub" userId="76c8abcbe8718a25" providerId="LiveId" clId="{073A46E2-96B8-4BB7-B477-56ADE046AD60}" dt="2025-05-28T14:33:53.445" v="919" actId="20577"/>
          <ac:spMkLst>
            <pc:docMk/>
            <pc:sldMk cId="2436359344" sldId="764"/>
            <ac:spMk id="25" creationId="{33C7B28D-37E7-6D9B-B98A-C060654ADEA4}"/>
          </ac:spMkLst>
        </pc:spChg>
      </pc:sldChg>
      <pc:sldChg chg="modSp add mod">
        <pc:chgData name="ibrahim hroub" userId="76c8abcbe8718a25" providerId="LiveId" clId="{073A46E2-96B8-4BB7-B477-56ADE046AD60}" dt="2025-05-28T14:35:57.359" v="948" actId="5793"/>
        <pc:sldMkLst>
          <pc:docMk/>
          <pc:sldMk cId="749981100" sldId="765"/>
        </pc:sldMkLst>
        <pc:spChg chg="mod">
          <ac:chgData name="ibrahim hroub" userId="76c8abcbe8718a25" providerId="LiveId" clId="{073A46E2-96B8-4BB7-B477-56ADE046AD60}" dt="2025-05-28T14:35:57.359" v="948" actId="5793"/>
          <ac:spMkLst>
            <pc:docMk/>
            <pc:sldMk cId="749981100" sldId="765"/>
            <ac:spMk id="15" creationId="{55BA4121-C8AA-7BA0-104A-B6DC4AB7349A}"/>
          </ac:spMkLst>
        </pc:spChg>
      </pc:sldChg>
      <pc:sldChg chg="modSp add mod">
        <pc:chgData name="ibrahim hroub" userId="76c8abcbe8718a25" providerId="LiveId" clId="{073A46E2-96B8-4BB7-B477-56ADE046AD60}" dt="2025-05-28T14:50:45.355" v="1090" actId="20577"/>
        <pc:sldMkLst>
          <pc:docMk/>
          <pc:sldMk cId="1064345376" sldId="766"/>
        </pc:sldMkLst>
        <pc:spChg chg="mod">
          <ac:chgData name="ibrahim hroub" userId="76c8abcbe8718a25" providerId="LiveId" clId="{073A46E2-96B8-4BB7-B477-56ADE046AD60}" dt="2025-05-28T14:50:45.355" v="1090" actId="20577"/>
          <ac:spMkLst>
            <pc:docMk/>
            <pc:sldMk cId="1064345376" sldId="766"/>
            <ac:spMk id="15" creationId="{3D44C470-788F-FC77-FCBC-C08AB35C304A}"/>
          </ac:spMkLst>
        </pc:spChg>
      </pc:sldChg>
      <pc:sldChg chg="modSp add mod">
        <pc:chgData name="ibrahim hroub" userId="76c8abcbe8718a25" providerId="LiveId" clId="{073A46E2-96B8-4BB7-B477-56ADE046AD60}" dt="2025-05-28T15:13:03.427" v="1695" actId="14826"/>
        <pc:sldMkLst>
          <pc:docMk/>
          <pc:sldMk cId="3721076836" sldId="767"/>
        </pc:sldMkLst>
        <pc:spChg chg="mod">
          <ac:chgData name="ibrahim hroub" userId="76c8abcbe8718a25" providerId="LiveId" clId="{073A46E2-96B8-4BB7-B477-56ADE046AD60}" dt="2025-05-28T14:52:13.407" v="1112" actId="20577"/>
          <ac:spMkLst>
            <pc:docMk/>
            <pc:sldMk cId="3721076836" sldId="767"/>
            <ac:spMk id="41" creationId="{2880547C-8F10-34ED-0502-B179C3B7A096}"/>
          </ac:spMkLst>
        </pc:spChg>
        <pc:picChg chg="mod">
          <ac:chgData name="ibrahim hroub" userId="76c8abcbe8718a25" providerId="LiveId" clId="{073A46E2-96B8-4BB7-B477-56ADE046AD60}" dt="2025-05-28T15:13:03.427" v="1695" actId="14826"/>
          <ac:picMkLst>
            <pc:docMk/>
            <pc:sldMk cId="3721076836" sldId="767"/>
            <ac:picMk id="4" creationId="{760E777D-AA67-0E37-F0E7-9AB08CD0E5D6}"/>
          </ac:picMkLst>
        </pc:picChg>
      </pc:sldChg>
      <pc:sldChg chg="modSp add mod">
        <pc:chgData name="ibrahim hroub" userId="76c8abcbe8718a25" providerId="LiveId" clId="{073A46E2-96B8-4BB7-B477-56ADE046AD60}" dt="2025-05-28T14:56:40.403" v="1315" actId="20577"/>
        <pc:sldMkLst>
          <pc:docMk/>
          <pc:sldMk cId="3774618489" sldId="768"/>
        </pc:sldMkLst>
        <pc:spChg chg="mod">
          <ac:chgData name="ibrahim hroub" userId="76c8abcbe8718a25" providerId="LiveId" clId="{073A46E2-96B8-4BB7-B477-56ADE046AD60}" dt="2025-05-28T14:56:40.403" v="1315" actId="20577"/>
          <ac:spMkLst>
            <pc:docMk/>
            <pc:sldMk cId="3774618489" sldId="768"/>
            <ac:spMk id="15" creationId="{0BC9D849-9956-F2CC-E24D-C1377662C846}"/>
          </ac:spMkLst>
        </pc:spChg>
      </pc:sldChg>
      <pc:sldChg chg="modSp add mod">
        <pc:chgData name="ibrahim hroub" userId="76c8abcbe8718a25" providerId="LiveId" clId="{073A46E2-96B8-4BB7-B477-56ADE046AD60}" dt="2025-05-28T15:13:17.752" v="1696" actId="14826"/>
        <pc:sldMkLst>
          <pc:docMk/>
          <pc:sldMk cId="3251760689" sldId="769"/>
        </pc:sldMkLst>
        <pc:spChg chg="mod">
          <ac:chgData name="ibrahim hroub" userId="76c8abcbe8718a25" providerId="LiveId" clId="{073A46E2-96B8-4BB7-B477-56ADE046AD60}" dt="2025-05-28T14:57:48.546" v="1367" actId="20577"/>
          <ac:spMkLst>
            <pc:docMk/>
            <pc:sldMk cId="3251760689" sldId="769"/>
            <ac:spMk id="41" creationId="{C047E436-9496-A2B7-9511-03414AD9C981}"/>
          </ac:spMkLst>
        </pc:spChg>
        <pc:picChg chg="mod">
          <ac:chgData name="ibrahim hroub" userId="76c8abcbe8718a25" providerId="LiveId" clId="{073A46E2-96B8-4BB7-B477-56ADE046AD60}" dt="2025-05-28T15:13:17.752" v="1696" actId="14826"/>
          <ac:picMkLst>
            <pc:docMk/>
            <pc:sldMk cId="3251760689" sldId="769"/>
            <ac:picMk id="4" creationId="{0C3962B8-56CB-D0DE-7C77-05E907615CA3}"/>
          </ac:picMkLst>
        </pc:picChg>
      </pc:sldChg>
      <pc:sldChg chg="modSp add mod">
        <pc:chgData name="ibrahim hroub" userId="76c8abcbe8718a25" providerId="LiveId" clId="{073A46E2-96B8-4BB7-B477-56ADE046AD60}" dt="2025-05-28T15:01:36.069" v="1580" actId="20577"/>
        <pc:sldMkLst>
          <pc:docMk/>
          <pc:sldMk cId="3707004445" sldId="770"/>
        </pc:sldMkLst>
        <pc:spChg chg="mod">
          <ac:chgData name="ibrahim hroub" userId="76c8abcbe8718a25" providerId="LiveId" clId="{073A46E2-96B8-4BB7-B477-56ADE046AD60}" dt="2025-05-28T15:01:36.069" v="1580" actId="20577"/>
          <ac:spMkLst>
            <pc:docMk/>
            <pc:sldMk cId="3707004445" sldId="770"/>
            <ac:spMk id="15" creationId="{E6858A0F-7463-EE5B-51B4-ACF1DD29CA1F}"/>
          </ac:spMkLst>
        </pc:spChg>
      </pc:sldChg>
    </pc:docChg>
  </pc:docChgLst>
  <pc:docChgLst>
    <pc:chgData name="ibrahim hroub" userId="76c8abcbe8718a25" providerId="LiveId" clId="{810A6007-507A-44AF-B0B8-8FE9A97F113A}"/>
    <pc:docChg chg="undo redo custSel addSld delSld modSld sldOrd modSection modShowInfo">
      <pc:chgData name="ibrahim hroub" userId="76c8abcbe8718a25" providerId="LiveId" clId="{810A6007-507A-44AF-B0B8-8FE9A97F113A}" dt="2025-05-26T10:46:17.453" v="1362"/>
      <pc:docMkLst>
        <pc:docMk/>
      </pc:docMkLst>
      <pc:sldChg chg="modSp mod">
        <pc:chgData name="ibrahim hroub" userId="76c8abcbe8718a25" providerId="LiveId" clId="{810A6007-507A-44AF-B0B8-8FE9A97F113A}" dt="2025-05-23T22:44:57.417" v="1347" actId="14826"/>
        <pc:sldMkLst>
          <pc:docMk/>
          <pc:sldMk cId="880337905" sldId="686"/>
        </pc:sldMkLst>
        <pc:spChg chg="mod">
          <ac:chgData name="ibrahim hroub" userId="76c8abcbe8718a25" providerId="LiveId" clId="{810A6007-507A-44AF-B0B8-8FE9A97F113A}" dt="2025-05-23T15:06:36.685" v="606" actId="21"/>
          <ac:spMkLst>
            <pc:docMk/>
            <pc:sldMk cId="880337905" sldId="686"/>
            <ac:spMk id="15" creationId="{4527402C-3F97-690D-9C20-A459E375AEB7}"/>
          </ac:spMkLst>
        </pc:spChg>
        <pc:spChg chg="mod">
          <ac:chgData name="ibrahim hroub" userId="76c8abcbe8718a25" providerId="LiveId" clId="{810A6007-507A-44AF-B0B8-8FE9A97F113A}" dt="2025-05-23T14:54:33.702" v="205" actId="14100"/>
          <ac:spMkLst>
            <pc:docMk/>
            <pc:sldMk cId="880337905" sldId="686"/>
            <ac:spMk id="25" creationId="{904B7CA6-23A4-2E24-5FFC-ECEA38831F6A}"/>
          </ac:spMkLst>
        </pc:spChg>
        <pc:picChg chg="mod">
          <ac:chgData name="ibrahim hroub" userId="76c8abcbe8718a25" providerId="LiveId" clId="{810A6007-507A-44AF-B0B8-8FE9A97F113A}" dt="2025-05-23T22:44:57.417" v="1347" actId="14826"/>
          <ac:picMkLst>
            <pc:docMk/>
            <pc:sldMk cId="880337905" sldId="686"/>
            <ac:picMk id="17" creationId="{7A23C5C4-4FD9-93DE-9391-0CA92C90FFA6}"/>
          </ac:picMkLst>
        </pc:picChg>
      </pc:sldChg>
      <pc:sldChg chg="modSp mod">
        <pc:chgData name="ibrahim hroub" userId="76c8abcbe8718a25" providerId="LiveId" clId="{810A6007-507A-44AF-B0B8-8FE9A97F113A}" dt="2025-05-23T22:44:48.810" v="1346" actId="14826"/>
        <pc:sldMkLst>
          <pc:docMk/>
          <pc:sldMk cId="610573622" sldId="687"/>
        </pc:sldMkLst>
        <pc:spChg chg="mod">
          <ac:chgData name="ibrahim hroub" userId="76c8abcbe8718a25" providerId="LiveId" clId="{810A6007-507A-44AF-B0B8-8FE9A97F113A}" dt="2025-05-23T14:54:21.434" v="203"/>
          <ac:spMkLst>
            <pc:docMk/>
            <pc:sldMk cId="610573622" sldId="687"/>
            <ac:spMk id="41" creationId="{C7D257D7-D9C6-8F63-F8F8-E2BE53F2E2DB}"/>
          </ac:spMkLst>
        </pc:spChg>
        <pc:picChg chg="mod">
          <ac:chgData name="ibrahim hroub" userId="76c8abcbe8718a25" providerId="LiveId" clId="{810A6007-507A-44AF-B0B8-8FE9A97F113A}" dt="2025-05-23T22:44:48.810" v="1346" actId="14826"/>
          <ac:picMkLst>
            <pc:docMk/>
            <pc:sldMk cId="610573622" sldId="687"/>
            <ac:picMk id="4" creationId="{04AD71DD-ADB0-9694-FD1A-34ACE3FE1D52}"/>
          </ac:picMkLst>
        </pc:picChg>
      </pc:sldChg>
      <pc:sldChg chg="delSp modSp mod">
        <pc:chgData name="ibrahim hroub" userId="76c8abcbe8718a25" providerId="LiveId" clId="{810A6007-507A-44AF-B0B8-8FE9A97F113A}" dt="2025-05-23T22:45:39.386" v="1353" actId="14826"/>
        <pc:sldMkLst>
          <pc:docMk/>
          <pc:sldMk cId="1202101143" sldId="688"/>
        </pc:sldMkLst>
      </pc:sldChg>
      <pc:sldChg chg="del">
        <pc:chgData name="ibrahim hroub" userId="76c8abcbe8718a25" providerId="LiveId" clId="{810A6007-507A-44AF-B0B8-8FE9A97F113A}" dt="2025-05-23T15:32:27.719" v="927" actId="47"/>
        <pc:sldMkLst>
          <pc:docMk/>
          <pc:sldMk cId="3519028853" sldId="689"/>
        </pc:sldMkLst>
      </pc:sldChg>
      <pc:sldChg chg="del">
        <pc:chgData name="ibrahim hroub" userId="76c8abcbe8718a25" providerId="LiveId" clId="{810A6007-507A-44AF-B0B8-8FE9A97F113A}" dt="2025-05-23T15:32:25.821" v="926" actId="47"/>
        <pc:sldMkLst>
          <pc:docMk/>
          <pc:sldMk cId="3853034001" sldId="690"/>
        </pc:sldMkLst>
      </pc:sldChg>
      <pc:sldChg chg="del">
        <pc:chgData name="ibrahim hroub" userId="76c8abcbe8718a25" providerId="LiveId" clId="{810A6007-507A-44AF-B0B8-8FE9A97F113A}" dt="2025-05-23T15:32:24.631" v="925" actId="47"/>
        <pc:sldMkLst>
          <pc:docMk/>
          <pc:sldMk cId="1560915084" sldId="691"/>
        </pc:sldMkLst>
      </pc:sldChg>
      <pc:sldChg chg="del">
        <pc:chgData name="ibrahim hroub" userId="76c8abcbe8718a25" providerId="LiveId" clId="{810A6007-507A-44AF-B0B8-8FE9A97F113A}" dt="2025-05-23T15:32:23.769" v="924" actId="47"/>
        <pc:sldMkLst>
          <pc:docMk/>
          <pc:sldMk cId="2047286803" sldId="692"/>
        </pc:sldMkLst>
      </pc:sldChg>
      <pc:sldChg chg="del">
        <pc:chgData name="ibrahim hroub" userId="76c8abcbe8718a25" providerId="LiveId" clId="{810A6007-507A-44AF-B0B8-8FE9A97F113A}" dt="2025-05-23T15:32:22.780" v="923" actId="47"/>
        <pc:sldMkLst>
          <pc:docMk/>
          <pc:sldMk cId="2153075936" sldId="693"/>
        </pc:sldMkLst>
      </pc:sldChg>
      <pc:sldChg chg="del">
        <pc:chgData name="ibrahim hroub" userId="76c8abcbe8718a25" providerId="LiveId" clId="{810A6007-507A-44AF-B0B8-8FE9A97F113A}" dt="2025-05-23T15:32:21.898" v="922" actId="47"/>
        <pc:sldMkLst>
          <pc:docMk/>
          <pc:sldMk cId="3867599478" sldId="694"/>
        </pc:sldMkLst>
      </pc:sldChg>
      <pc:sldChg chg="del">
        <pc:chgData name="ibrahim hroub" userId="76c8abcbe8718a25" providerId="LiveId" clId="{810A6007-507A-44AF-B0B8-8FE9A97F113A}" dt="2025-05-23T15:32:20.668" v="921" actId="47"/>
        <pc:sldMkLst>
          <pc:docMk/>
          <pc:sldMk cId="3650370442" sldId="695"/>
        </pc:sldMkLst>
      </pc:sldChg>
      <pc:sldChg chg="del">
        <pc:chgData name="ibrahim hroub" userId="76c8abcbe8718a25" providerId="LiveId" clId="{810A6007-507A-44AF-B0B8-8FE9A97F113A}" dt="2025-05-23T15:32:19.047" v="920" actId="47"/>
        <pc:sldMkLst>
          <pc:docMk/>
          <pc:sldMk cId="1032788778" sldId="696"/>
        </pc:sldMkLst>
      </pc:sldChg>
      <pc:sldChg chg="del">
        <pc:chgData name="ibrahim hroub" userId="76c8abcbe8718a25" providerId="LiveId" clId="{810A6007-507A-44AF-B0B8-8FE9A97F113A}" dt="2025-05-23T15:32:16.628" v="919" actId="47"/>
        <pc:sldMkLst>
          <pc:docMk/>
          <pc:sldMk cId="2678639125" sldId="697"/>
        </pc:sldMkLst>
      </pc:sldChg>
      <pc:sldChg chg="modSp mod">
        <pc:chgData name="ibrahim hroub" userId="76c8abcbe8718a25" providerId="LiveId" clId="{810A6007-507A-44AF-B0B8-8FE9A97F113A}" dt="2025-05-23T22:42:06.035" v="1330" actId="14826"/>
        <pc:sldMkLst>
          <pc:docMk/>
          <pc:sldMk cId="3607556257" sldId="701"/>
        </pc:sldMkLst>
        <pc:spChg chg="mod">
          <ac:chgData name="ibrahim hroub" userId="76c8abcbe8718a25" providerId="LiveId" clId="{810A6007-507A-44AF-B0B8-8FE9A97F113A}" dt="2025-05-23T14:29:24.490" v="14"/>
          <ac:spMkLst>
            <pc:docMk/>
            <pc:sldMk cId="3607556257" sldId="701"/>
            <ac:spMk id="15" creationId="{4527402C-3F97-690D-9C20-A459E375AEB7}"/>
          </ac:spMkLst>
        </pc:spChg>
        <pc:picChg chg="mod">
          <ac:chgData name="ibrahim hroub" userId="76c8abcbe8718a25" providerId="LiveId" clId="{810A6007-507A-44AF-B0B8-8FE9A97F113A}" dt="2025-05-23T22:42:06.035" v="1330" actId="14826"/>
          <ac:picMkLst>
            <pc:docMk/>
            <pc:sldMk cId="3607556257" sldId="701"/>
            <ac:picMk id="17" creationId="{7A23C5C4-4FD9-93DE-9391-0CA92C90FFA6}"/>
          </ac:picMkLst>
        </pc:picChg>
      </pc:sldChg>
      <pc:sldChg chg="modSp mod">
        <pc:chgData name="ibrahim hroub" userId="76c8abcbe8718a25" providerId="LiveId" clId="{810A6007-507A-44AF-B0B8-8FE9A97F113A}" dt="2025-05-23T22:43:20.208" v="1336" actId="14826"/>
        <pc:sldMkLst>
          <pc:docMk/>
          <pc:sldMk cId="3144636572" sldId="702"/>
        </pc:sldMkLst>
        <pc:spChg chg="mod">
          <ac:chgData name="ibrahim hroub" userId="76c8abcbe8718a25" providerId="LiveId" clId="{810A6007-507A-44AF-B0B8-8FE9A97F113A}" dt="2025-05-23T14:33:54.532" v="62"/>
          <ac:spMkLst>
            <pc:docMk/>
            <pc:sldMk cId="3144636572" sldId="702"/>
            <ac:spMk id="41" creationId="{C7D257D7-D9C6-8F63-F8F8-E2BE53F2E2DB}"/>
          </ac:spMkLst>
        </pc:spChg>
        <pc:picChg chg="mod">
          <ac:chgData name="ibrahim hroub" userId="76c8abcbe8718a25" providerId="LiveId" clId="{810A6007-507A-44AF-B0B8-8FE9A97F113A}" dt="2025-05-23T22:43:20.208" v="1336" actId="14826"/>
          <ac:picMkLst>
            <pc:docMk/>
            <pc:sldMk cId="3144636572" sldId="702"/>
            <ac:picMk id="4" creationId="{04AD71DD-ADB0-9694-FD1A-34ACE3FE1D52}"/>
          </ac:picMkLst>
        </pc:picChg>
      </pc:sldChg>
      <pc:sldChg chg="modSp mod">
        <pc:chgData name="ibrahim hroub" userId="76c8abcbe8718a25" providerId="LiveId" clId="{810A6007-507A-44AF-B0B8-8FE9A97F113A}" dt="2025-05-23T14:39:20.395" v="150" actId="20577"/>
        <pc:sldMkLst>
          <pc:docMk/>
          <pc:sldMk cId="671898642" sldId="703"/>
        </pc:sldMkLst>
        <pc:spChg chg="mod">
          <ac:chgData name="ibrahim hroub" userId="76c8abcbe8718a25" providerId="LiveId" clId="{810A6007-507A-44AF-B0B8-8FE9A97F113A}" dt="2025-05-23T14:39:20.395" v="150" actId="20577"/>
          <ac:spMkLst>
            <pc:docMk/>
            <pc:sldMk cId="671898642" sldId="703"/>
            <ac:spMk id="15" creationId="{4527402C-3F97-690D-9C20-A459E375AEB7}"/>
          </ac:spMkLst>
        </pc:spChg>
        <pc:spChg chg="mod">
          <ac:chgData name="ibrahim hroub" userId="76c8abcbe8718a25" providerId="LiveId" clId="{810A6007-507A-44AF-B0B8-8FE9A97F113A}" dt="2025-05-23T14:34:05.479" v="66" actId="20577"/>
          <ac:spMkLst>
            <pc:docMk/>
            <pc:sldMk cId="671898642" sldId="703"/>
            <ac:spMk id="18" creationId="{AB738525-DD8E-2E85-F385-345FF64341EB}"/>
          </ac:spMkLst>
        </pc:spChg>
        <pc:spChg chg="mod">
          <ac:chgData name="ibrahim hroub" userId="76c8abcbe8718a25" providerId="LiveId" clId="{810A6007-507A-44AF-B0B8-8FE9A97F113A}" dt="2025-05-23T14:34:00.619" v="64" actId="14100"/>
          <ac:spMkLst>
            <pc:docMk/>
            <pc:sldMk cId="671898642" sldId="703"/>
            <ac:spMk id="25" creationId="{904B7CA6-23A4-2E24-5FFC-ECEA38831F6A}"/>
          </ac:spMkLst>
        </pc:spChg>
      </pc:sldChg>
      <pc:sldChg chg="modSp mod">
        <pc:chgData name="ibrahim hroub" userId="76c8abcbe8718a25" providerId="LiveId" clId="{810A6007-507A-44AF-B0B8-8FE9A97F113A}" dt="2025-05-23T22:44:06.011" v="1341" actId="14826"/>
        <pc:sldMkLst>
          <pc:docMk/>
          <pc:sldMk cId="2187216606" sldId="704"/>
        </pc:sldMkLst>
        <pc:spChg chg="mod">
          <ac:chgData name="ibrahim hroub" userId="76c8abcbe8718a25" providerId="LiveId" clId="{810A6007-507A-44AF-B0B8-8FE9A97F113A}" dt="2025-05-23T14:34:53.217" v="71"/>
          <ac:spMkLst>
            <pc:docMk/>
            <pc:sldMk cId="2187216606" sldId="704"/>
            <ac:spMk id="41" creationId="{C7D257D7-D9C6-8F63-F8F8-E2BE53F2E2DB}"/>
          </ac:spMkLst>
        </pc:spChg>
        <pc:picChg chg="mod">
          <ac:chgData name="ibrahim hroub" userId="76c8abcbe8718a25" providerId="LiveId" clId="{810A6007-507A-44AF-B0B8-8FE9A97F113A}" dt="2025-05-23T22:44:06.011" v="1341" actId="14826"/>
          <ac:picMkLst>
            <pc:docMk/>
            <pc:sldMk cId="2187216606" sldId="704"/>
            <ac:picMk id="4" creationId="{04AD71DD-ADB0-9694-FD1A-34ACE3FE1D52}"/>
          </ac:picMkLst>
        </pc:picChg>
      </pc:sldChg>
      <pc:sldChg chg="modSp add del mod">
        <pc:chgData name="ibrahim hroub" userId="76c8abcbe8718a25" providerId="LiveId" clId="{810A6007-507A-44AF-B0B8-8FE9A97F113A}" dt="2025-05-23T14:44:07.617" v="172" actId="47"/>
        <pc:sldMkLst>
          <pc:docMk/>
          <pc:sldMk cId="1125220544" sldId="705"/>
        </pc:sldMkLst>
      </pc:sldChg>
      <pc:sldChg chg="modSp mod">
        <pc:chgData name="ibrahim hroub" userId="76c8abcbe8718a25" providerId="LiveId" clId="{810A6007-507A-44AF-B0B8-8FE9A97F113A}" dt="2025-05-23T22:44:24.584" v="1343" actId="14826"/>
        <pc:sldMkLst>
          <pc:docMk/>
          <pc:sldMk cId="3676123602" sldId="706"/>
        </pc:sldMkLst>
        <pc:spChg chg="mod">
          <ac:chgData name="ibrahim hroub" userId="76c8abcbe8718a25" providerId="LiveId" clId="{810A6007-507A-44AF-B0B8-8FE9A97F113A}" dt="2025-05-23T14:36:09.581" v="98"/>
          <ac:spMkLst>
            <pc:docMk/>
            <pc:sldMk cId="3676123602" sldId="706"/>
            <ac:spMk id="41" creationId="{C7D257D7-D9C6-8F63-F8F8-E2BE53F2E2DB}"/>
          </ac:spMkLst>
        </pc:spChg>
        <pc:picChg chg="mod">
          <ac:chgData name="ibrahim hroub" userId="76c8abcbe8718a25" providerId="LiveId" clId="{810A6007-507A-44AF-B0B8-8FE9A97F113A}" dt="2025-05-23T22:44:24.584" v="1343" actId="14826"/>
          <ac:picMkLst>
            <pc:docMk/>
            <pc:sldMk cId="3676123602" sldId="706"/>
            <ac:picMk id="4" creationId="{04AD71DD-ADB0-9694-FD1A-34ACE3FE1D52}"/>
          </ac:picMkLst>
        </pc:picChg>
      </pc:sldChg>
      <pc:sldChg chg="modSp mod">
        <pc:chgData name="ibrahim hroub" userId="76c8abcbe8718a25" providerId="LiveId" clId="{810A6007-507A-44AF-B0B8-8FE9A97F113A}" dt="2025-05-23T22:44:33.207" v="1344" actId="14826"/>
        <pc:sldMkLst>
          <pc:docMk/>
          <pc:sldMk cId="2180611506" sldId="707"/>
        </pc:sldMkLst>
        <pc:spChg chg="mod">
          <ac:chgData name="ibrahim hroub" userId="76c8abcbe8718a25" providerId="LiveId" clId="{810A6007-507A-44AF-B0B8-8FE9A97F113A}" dt="2025-05-23T14:45:02.984" v="179" actId="20577"/>
          <ac:spMkLst>
            <pc:docMk/>
            <pc:sldMk cId="2180611506" sldId="707"/>
            <ac:spMk id="15" creationId="{4527402C-3F97-690D-9C20-A459E375AEB7}"/>
          </ac:spMkLst>
        </pc:spChg>
        <pc:spChg chg="mod">
          <ac:chgData name="ibrahim hroub" userId="76c8abcbe8718a25" providerId="LiveId" clId="{810A6007-507A-44AF-B0B8-8FE9A97F113A}" dt="2025-05-23T14:36:26.360" v="106" actId="20577"/>
          <ac:spMkLst>
            <pc:docMk/>
            <pc:sldMk cId="2180611506" sldId="707"/>
            <ac:spMk id="18" creationId="{AB738525-DD8E-2E85-F385-345FF64341EB}"/>
          </ac:spMkLst>
        </pc:spChg>
        <pc:spChg chg="mod">
          <ac:chgData name="ibrahim hroub" userId="76c8abcbe8718a25" providerId="LiveId" clId="{810A6007-507A-44AF-B0B8-8FE9A97F113A}" dt="2025-05-23T14:36:13.753" v="99"/>
          <ac:spMkLst>
            <pc:docMk/>
            <pc:sldMk cId="2180611506" sldId="707"/>
            <ac:spMk id="25" creationId="{904B7CA6-23A4-2E24-5FFC-ECEA38831F6A}"/>
          </ac:spMkLst>
        </pc:spChg>
        <pc:picChg chg="mod">
          <ac:chgData name="ibrahim hroub" userId="76c8abcbe8718a25" providerId="LiveId" clId="{810A6007-507A-44AF-B0B8-8FE9A97F113A}" dt="2025-05-23T22:44:33.207" v="1344" actId="14826"/>
          <ac:picMkLst>
            <pc:docMk/>
            <pc:sldMk cId="2180611506" sldId="707"/>
            <ac:picMk id="17" creationId="{7A23C5C4-4FD9-93DE-9391-0CA92C90FFA6}"/>
          </ac:picMkLst>
        </pc:picChg>
      </pc:sldChg>
      <pc:sldChg chg="del">
        <pc:chgData name="ibrahim hroub" userId="76c8abcbe8718a25" providerId="LiveId" clId="{810A6007-507A-44AF-B0B8-8FE9A97F113A}" dt="2025-05-23T15:04:10.568" v="496" actId="47"/>
        <pc:sldMkLst>
          <pc:docMk/>
          <pc:sldMk cId="1885825128" sldId="710"/>
        </pc:sldMkLst>
      </pc:sldChg>
      <pc:sldChg chg="modSp mod">
        <pc:chgData name="ibrahim hroub" userId="76c8abcbe8718a25" providerId="LiveId" clId="{810A6007-507A-44AF-B0B8-8FE9A97F113A}" dt="2025-05-23T22:45:57.436" v="1355" actId="14826"/>
        <pc:sldMkLst>
          <pc:docMk/>
          <pc:sldMk cId="366582170" sldId="711"/>
        </pc:sldMkLst>
        <pc:spChg chg="mod">
          <ac:chgData name="ibrahim hroub" userId="76c8abcbe8718a25" providerId="LiveId" clId="{810A6007-507A-44AF-B0B8-8FE9A97F113A}" dt="2025-05-23T15:46:05.716" v="933" actId="20577"/>
          <ac:spMkLst>
            <pc:docMk/>
            <pc:sldMk cId="366582170" sldId="711"/>
            <ac:spMk id="41" creationId="{C7D257D7-D9C6-8F63-F8F8-E2BE53F2E2DB}"/>
          </ac:spMkLst>
        </pc:spChg>
        <pc:picChg chg="mod">
          <ac:chgData name="ibrahim hroub" userId="76c8abcbe8718a25" providerId="LiveId" clId="{810A6007-507A-44AF-B0B8-8FE9A97F113A}" dt="2025-05-23T22:45:57.436" v="1355" actId="14826"/>
          <ac:picMkLst>
            <pc:docMk/>
            <pc:sldMk cId="366582170" sldId="711"/>
            <ac:picMk id="4" creationId="{04AD71DD-ADB0-9694-FD1A-34ACE3FE1D52}"/>
          </ac:picMkLst>
        </pc:picChg>
      </pc:sldChg>
      <pc:sldChg chg="addSp delSp modSp mod ord">
        <pc:chgData name="ibrahim hroub" userId="76c8abcbe8718a25" providerId="LiveId" clId="{810A6007-507A-44AF-B0B8-8FE9A97F113A}" dt="2025-05-23T14:44:11.691" v="173" actId="14100"/>
        <pc:sldMkLst>
          <pc:docMk/>
          <pc:sldMk cId="2967486306" sldId="713"/>
        </pc:sldMkLst>
      </pc:sldChg>
      <pc:sldChg chg="del">
        <pc:chgData name="ibrahim hroub" userId="76c8abcbe8718a25" providerId="LiveId" clId="{810A6007-507A-44AF-B0B8-8FE9A97F113A}" dt="2025-05-23T14:53:39.977" v="202" actId="47"/>
        <pc:sldMkLst>
          <pc:docMk/>
          <pc:sldMk cId="2337476932" sldId="714"/>
        </pc:sldMkLst>
      </pc:sldChg>
      <pc:sldChg chg="del">
        <pc:chgData name="ibrahim hroub" userId="76c8abcbe8718a25" providerId="LiveId" clId="{810A6007-507A-44AF-B0B8-8FE9A97F113A}" dt="2025-05-23T15:32:13.853" v="918" actId="47"/>
        <pc:sldMkLst>
          <pc:docMk/>
          <pc:sldMk cId="3878309630" sldId="715"/>
        </pc:sldMkLst>
      </pc:sldChg>
      <pc:sldChg chg="del">
        <pc:chgData name="ibrahim hroub" userId="76c8abcbe8718a25" providerId="LiveId" clId="{810A6007-507A-44AF-B0B8-8FE9A97F113A}" dt="2025-05-23T15:32:10.175" v="916" actId="47"/>
        <pc:sldMkLst>
          <pc:docMk/>
          <pc:sldMk cId="2588690307" sldId="716"/>
        </pc:sldMkLst>
      </pc:sldChg>
      <pc:sldChg chg="modSp mod">
        <pc:chgData name="ibrahim hroub" userId="76c8abcbe8718a25" providerId="LiveId" clId="{810A6007-507A-44AF-B0B8-8FE9A97F113A}" dt="2025-05-23T22:42:51.650" v="1334" actId="1076"/>
        <pc:sldMkLst>
          <pc:docMk/>
          <pc:sldMk cId="178429072" sldId="717"/>
        </pc:sldMkLst>
        <pc:spChg chg="mod">
          <ac:chgData name="ibrahim hroub" userId="76c8abcbe8718a25" providerId="LiveId" clId="{810A6007-507A-44AF-B0B8-8FE9A97F113A}" dt="2025-05-23T22:42:50.980" v="1333" actId="207"/>
          <ac:spMkLst>
            <pc:docMk/>
            <pc:sldMk cId="178429072" sldId="717"/>
            <ac:spMk id="41" creationId="{C7D257D7-D9C6-8F63-F8F8-E2BE53F2E2DB}"/>
          </ac:spMkLst>
        </pc:spChg>
        <pc:picChg chg="mod">
          <ac:chgData name="ibrahim hroub" userId="76c8abcbe8718a25" providerId="LiveId" clId="{810A6007-507A-44AF-B0B8-8FE9A97F113A}" dt="2025-05-23T22:42:51.650" v="1334" actId="1076"/>
          <ac:picMkLst>
            <pc:docMk/>
            <pc:sldMk cId="178429072" sldId="717"/>
            <ac:picMk id="4" creationId="{04AD71DD-ADB0-9694-FD1A-34ACE3FE1D52}"/>
          </ac:picMkLst>
        </pc:picChg>
      </pc:sldChg>
      <pc:sldChg chg="addSp delSp modSp mod">
        <pc:chgData name="ibrahim hroub" userId="76c8abcbe8718a25" providerId="LiveId" clId="{810A6007-507A-44AF-B0B8-8FE9A97F113A}" dt="2025-05-23T14:31:49.521" v="41" actId="20577"/>
        <pc:sldMkLst>
          <pc:docMk/>
          <pc:sldMk cId="2766891927" sldId="718"/>
        </pc:sldMkLst>
        <pc:spChg chg="mod">
          <ac:chgData name="ibrahim hroub" userId="76c8abcbe8718a25" providerId="LiveId" clId="{810A6007-507A-44AF-B0B8-8FE9A97F113A}" dt="2025-05-23T14:30:41.610" v="27" actId="20577"/>
          <ac:spMkLst>
            <pc:docMk/>
            <pc:sldMk cId="2766891927" sldId="718"/>
            <ac:spMk id="14" creationId="{AB738525-DD8E-2E85-F385-345FF64341EB}"/>
          </ac:spMkLst>
        </pc:spChg>
        <pc:spChg chg="mod">
          <ac:chgData name="ibrahim hroub" userId="76c8abcbe8718a25" providerId="LiveId" clId="{810A6007-507A-44AF-B0B8-8FE9A97F113A}" dt="2025-05-23T14:31:49.521" v="41" actId="20577"/>
          <ac:spMkLst>
            <pc:docMk/>
            <pc:sldMk cId="2766891927" sldId="718"/>
            <ac:spMk id="15" creationId="{4527402C-3F97-690D-9C20-A459E375AEB7}"/>
          </ac:spMkLst>
        </pc:spChg>
        <pc:spChg chg="mod">
          <ac:chgData name="ibrahim hroub" userId="76c8abcbe8718a25" providerId="LiveId" clId="{810A6007-507A-44AF-B0B8-8FE9A97F113A}" dt="2025-05-23T14:30:58.544" v="29" actId="14100"/>
          <ac:spMkLst>
            <pc:docMk/>
            <pc:sldMk cId="2766891927" sldId="718"/>
            <ac:spMk id="25" creationId="{904B7CA6-23A4-2E24-5FFC-ECEA38831F6A}"/>
          </ac:spMkLst>
        </pc:spChg>
      </pc:sldChg>
      <pc:sldChg chg="del">
        <pc:chgData name="ibrahim hroub" userId="76c8abcbe8718a25" providerId="LiveId" clId="{810A6007-507A-44AF-B0B8-8FE9A97F113A}" dt="2025-05-23T14:32:05.485" v="42" actId="47"/>
        <pc:sldMkLst>
          <pc:docMk/>
          <pc:sldMk cId="3262922068" sldId="719"/>
        </pc:sldMkLst>
      </pc:sldChg>
      <pc:sldChg chg="addSp modSp modAnim">
        <pc:chgData name="ibrahim hroub" userId="76c8abcbe8718a25" providerId="LiveId" clId="{810A6007-507A-44AF-B0B8-8FE9A97F113A}" dt="2025-05-26T10:46:17.453" v="1362"/>
        <pc:sldMkLst>
          <pc:docMk/>
          <pc:sldMk cId="1269580954" sldId="720"/>
        </pc:sldMkLst>
        <pc:picChg chg="mod">
          <ac:chgData name="ibrahim hroub" userId="76c8abcbe8718a25" providerId="LiveId" clId="{810A6007-507A-44AF-B0B8-8FE9A97F113A}" dt="2025-05-23T22:41:58.191" v="1329" actId="14826"/>
          <ac:picMkLst>
            <pc:docMk/>
            <pc:sldMk cId="1269580954" sldId="720"/>
            <ac:picMk id="5" creationId="{00000000-0000-0000-0000-000000000000}"/>
          </ac:picMkLst>
        </pc:picChg>
      </pc:sldChg>
      <pc:sldChg chg="del">
        <pc:chgData name="ibrahim hroub" userId="76c8abcbe8718a25" providerId="LiveId" clId="{810A6007-507A-44AF-B0B8-8FE9A97F113A}" dt="2025-05-23T15:32:11.801" v="917" actId="47"/>
        <pc:sldMkLst>
          <pc:docMk/>
          <pc:sldMk cId="1317284656" sldId="721"/>
        </pc:sldMkLst>
      </pc:sldChg>
      <pc:sldChg chg="del">
        <pc:chgData name="ibrahim hroub" userId="76c8abcbe8718a25" providerId="LiveId" clId="{810A6007-507A-44AF-B0B8-8FE9A97F113A}" dt="2025-05-23T15:32:05.485" v="915" actId="47"/>
        <pc:sldMkLst>
          <pc:docMk/>
          <pc:sldMk cId="4073065856" sldId="722"/>
        </pc:sldMkLst>
      </pc:sldChg>
      <pc:sldChg chg="addSp modSp add mod">
        <pc:chgData name="ibrahim hroub" userId="76c8abcbe8718a25" providerId="LiveId" clId="{810A6007-507A-44AF-B0B8-8FE9A97F113A}" dt="2025-05-23T22:43:03.674" v="1335" actId="14826"/>
        <pc:sldMkLst>
          <pc:docMk/>
          <pc:sldMk cId="1467401607" sldId="723"/>
        </pc:sldMkLst>
        <pc:spChg chg="mod">
          <ac:chgData name="ibrahim hroub" userId="76c8abcbe8718a25" providerId="LiveId" clId="{810A6007-507A-44AF-B0B8-8FE9A97F113A}" dt="2025-05-23T14:45:44.794" v="182" actId="20577"/>
          <ac:spMkLst>
            <pc:docMk/>
            <pc:sldMk cId="1467401607" sldId="723"/>
            <ac:spMk id="15" creationId="{49E90923-7632-A9D9-7881-378CD37EFFCC}"/>
          </ac:spMkLst>
        </pc:spChg>
        <pc:spChg chg="mod">
          <ac:chgData name="ibrahim hroub" userId="76c8abcbe8718a25" providerId="LiveId" clId="{810A6007-507A-44AF-B0B8-8FE9A97F113A}" dt="2025-05-23T14:32:32.989" v="45" actId="14100"/>
          <ac:spMkLst>
            <pc:docMk/>
            <pc:sldMk cId="1467401607" sldId="723"/>
            <ac:spMk id="25" creationId="{D801005C-81C0-8978-960E-0D7E31100FDC}"/>
          </ac:spMkLst>
        </pc:spChg>
        <pc:picChg chg="add mod">
          <ac:chgData name="ibrahim hroub" userId="76c8abcbe8718a25" providerId="LiveId" clId="{810A6007-507A-44AF-B0B8-8FE9A97F113A}" dt="2025-05-23T22:43:03.674" v="1335" actId="14826"/>
          <ac:picMkLst>
            <pc:docMk/>
            <pc:sldMk cId="1467401607" sldId="723"/>
            <ac:picMk id="3" creationId="{24BB6B8C-40AE-A0B2-6DBF-1529D1D8FB22}"/>
          </ac:picMkLst>
        </pc:picChg>
      </pc:sldChg>
      <pc:sldChg chg="modSp add mod">
        <pc:chgData name="ibrahim hroub" userId="76c8abcbe8718a25" providerId="LiveId" clId="{810A6007-507A-44AF-B0B8-8FE9A97F113A}" dt="2025-05-23T22:44:39.274" v="1345" actId="14826"/>
        <pc:sldMkLst>
          <pc:docMk/>
          <pc:sldMk cId="1654911106" sldId="724"/>
        </pc:sldMkLst>
      </pc:sldChg>
      <pc:sldChg chg="modSp add mod">
        <pc:chgData name="ibrahim hroub" userId="76c8abcbe8718a25" providerId="LiveId" clId="{810A6007-507A-44AF-B0B8-8FE9A97F113A}" dt="2025-05-23T14:46:06.014" v="201" actId="20577"/>
        <pc:sldMkLst>
          <pc:docMk/>
          <pc:sldMk cId="4225978577" sldId="725"/>
        </pc:sldMkLst>
        <pc:spChg chg="mod">
          <ac:chgData name="ibrahim hroub" userId="76c8abcbe8718a25" providerId="LiveId" clId="{810A6007-507A-44AF-B0B8-8FE9A97F113A}" dt="2025-05-23T14:46:06.014" v="201" actId="20577"/>
          <ac:spMkLst>
            <pc:docMk/>
            <pc:sldMk cId="4225978577" sldId="725"/>
            <ac:spMk id="15" creationId="{2906B08F-DDFD-D70D-D7FF-7E053623071F}"/>
          </ac:spMkLst>
        </pc:spChg>
      </pc:sldChg>
      <pc:sldChg chg="modSp add mod">
        <pc:chgData name="ibrahim hroub" userId="76c8abcbe8718a25" providerId="LiveId" clId="{810A6007-507A-44AF-B0B8-8FE9A97F113A}" dt="2025-05-23T22:45:03.769" v="1348" actId="14826"/>
        <pc:sldMkLst>
          <pc:docMk/>
          <pc:sldMk cId="2565758463" sldId="726"/>
        </pc:sldMkLst>
        <pc:spChg chg="mod">
          <ac:chgData name="ibrahim hroub" userId="76c8abcbe8718a25" providerId="LiveId" clId="{810A6007-507A-44AF-B0B8-8FE9A97F113A}" dt="2025-05-23T15:06:22.923" v="603" actId="21"/>
          <ac:spMkLst>
            <pc:docMk/>
            <pc:sldMk cId="2565758463" sldId="726"/>
            <ac:spMk id="15" creationId="{FE5BA171-F5BD-5CD5-C355-7B27294CB510}"/>
          </ac:spMkLst>
        </pc:spChg>
        <pc:picChg chg="mod">
          <ac:chgData name="ibrahim hroub" userId="76c8abcbe8718a25" providerId="LiveId" clId="{810A6007-507A-44AF-B0B8-8FE9A97F113A}" dt="2025-05-23T22:45:03.769" v="1348" actId="14826"/>
          <ac:picMkLst>
            <pc:docMk/>
            <pc:sldMk cId="2565758463" sldId="726"/>
            <ac:picMk id="17" creationId="{E6F47C36-2285-3F20-0A8B-772018040CBA}"/>
          </ac:picMkLst>
        </pc:picChg>
      </pc:sldChg>
      <pc:sldChg chg="modSp add mod">
        <pc:chgData name="ibrahim hroub" userId="76c8abcbe8718a25" providerId="LiveId" clId="{810A6007-507A-44AF-B0B8-8FE9A97F113A}" dt="2025-05-23T22:45:11.934" v="1349" actId="14826"/>
        <pc:sldMkLst>
          <pc:docMk/>
          <pc:sldMk cId="1122803293" sldId="727"/>
        </pc:sldMkLst>
        <pc:spChg chg="mod">
          <ac:chgData name="ibrahim hroub" userId="76c8abcbe8718a25" providerId="LiveId" clId="{810A6007-507A-44AF-B0B8-8FE9A97F113A}" dt="2025-05-23T15:18:46.877" v="716" actId="20577"/>
          <ac:spMkLst>
            <pc:docMk/>
            <pc:sldMk cId="1122803293" sldId="727"/>
            <ac:spMk id="15" creationId="{32D887B7-595F-47AF-F797-83A7094E1AE0}"/>
          </ac:spMkLst>
        </pc:spChg>
        <pc:picChg chg="mod">
          <ac:chgData name="ibrahim hroub" userId="76c8abcbe8718a25" providerId="LiveId" clId="{810A6007-507A-44AF-B0B8-8FE9A97F113A}" dt="2025-05-23T22:45:11.934" v="1349" actId="14826"/>
          <ac:picMkLst>
            <pc:docMk/>
            <pc:sldMk cId="1122803293" sldId="727"/>
            <ac:picMk id="17" creationId="{B1C876C8-42FC-A230-702E-3E6F472EFEB1}"/>
          </ac:picMkLst>
        </pc:picChg>
      </pc:sldChg>
      <pc:sldChg chg="addSp delSp modSp add mod">
        <pc:chgData name="ibrahim hroub" userId="76c8abcbe8718a25" providerId="LiveId" clId="{810A6007-507A-44AF-B0B8-8FE9A97F113A}" dt="2025-05-23T22:46:42.773" v="1360" actId="14826"/>
        <pc:sldMkLst>
          <pc:docMk/>
          <pc:sldMk cId="1553126120" sldId="728"/>
        </pc:sldMkLst>
      </pc:sldChg>
      <pc:sldChg chg="modSp add mod">
        <pc:chgData name="ibrahim hroub" userId="76c8abcbe8718a25" providerId="LiveId" clId="{810A6007-507A-44AF-B0B8-8FE9A97F113A}" dt="2025-05-23T22:45:19.114" v="1350" actId="14826"/>
        <pc:sldMkLst>
          <pc:docMk/>
          <pc:sldMk cId="1628622733" sldId="729"/>
        </pc:sldMkLst>
      </pc:sldChg>
      <pc:sldChg chg="modSp add mod">
        <pc:chgData name="ibrahim hroub" userId="76c8abcbe8718a25" providerId="LiveId" clId="{810A6007-507A-44AF-B0B8-8FE9A97F113A}" dt="2025-05-23T22:45:25.462" v="1351" actId="14826"/>
        <pc:sldMkLst>
          <pc:docMk/>
          <pc:sldMk cId="3109289805" sldId="730"/>
        </pc:sldMkLst>
      </pc:sldChg>
      <pc:sldChg chg="modSp add mod">
        <pc:chgData name="ibrahim hroub" userId="76c8abcbe8718a25" providerId="LiveId" clId="{810A6007-507A-44AF-B0B8-8FE9A97F113A}" dt="2025-05-23T22:45:32.943" v="1352" actId="14826"/>
        <pc:sldMkLst>
          <pc:docMk/>
          <pc:sldMk cId="1781832544" sldId="731"/>
        </pc:sldMkLst>
      </pc:sldChg>
      <pc:sldChg chg="modSp add mod">
        <pc:chgData name="ibrahim hroub" userId="76c8abcbe8718a25" providerId="LiveId" clId="{810A6007-507A-44AF-B0B8-8FE9A97F113A}" dt="2025-05-23T22:45:45.041" v="1354" actId="14826"/>
        <pc:sldMkLst>
          <pc:docMk/>
          <pc:sldMk cId="941690051" sldId="732"/>
        </pc:sldMkLst>
      </pc:sldChg>
      <pc:sldChg chg="modSp add mod">
        <pc:chgData name="ibrahim hroub" userId="76c8abcbe8718a25" providerId="LiveId" clId="{810A6007-507A-44AF-B0B8-8FE9A97F113A}" dt="2025-05-23T15:28:58.906" v="865"/>
        <pc:sldMkLst>
          <pc:docMk/>
          <pc:sldMk cId="2526805095" sldId="733"/>
        </pc:sldMkLst>
      </pc:sldChg>
      <pc:sldChg chg="modSp add mod">
        <pc:chgData name="ibrahim hroub" userId="76c8abcbe8718a25" providerId="LiveId" clId="{810A6007-507A-44AF-B0B8-8FE9A97F113A}" dt="2025-05-23T15:30:53.255" v="896" actId="5793"/>
        <pc:sldMkLst>
          <pc:docMk/>
          <pc:sldMk cId="222804162" sldId="734"/>
        </pc:sldMkLst>
      </pc:sldChg>
      <pc:sldChg chg="delSp modSp add del mod">
        <pc:chgData name="ibrahim hroub" userId="76c8abcbe8718a25" providerId="LiveId" clId="{810A6007-507A-44AF-B0B8-8FE9A97F113A}" dt="2025-05-23T15:32:32.834" v="929" actId="47"/>
        <pc:sldMkLst>
          <pc:docMk/>
          <pc:sldMk cId="557973302" sldId="735"/>
        </pc:sldMkLst>
      </pc:sldChg>
      <pc:sldChg chg="modSp add del mod ord">
        <pc:chgData name="ibrahim hroub" userId="76c8abcbe8718a25" providerId="LiveId" clId="{810A6007-507A-44AF-B0B8-8FE9A97F113A}" dt="2025-05-23T22:21:20.490" v="1190" actId="47"/>
        <pc:sldMkLst>
          <pc:docMk/>
          <pc:sldMk cId="355738812" sldId="736"/>
        </pc:sldMkLst>
      </pc:sldChg>
      <pc:sldChg chg="modSp add mod">
        <pc:chgData name="ibrahim hroub" userId="76c8abcbe8718a25" providerId="LiveId" clId="{810A6007-507A-44AF-B0B8-8FE9A97F113A}" dt="2025-05-23T22:46:06.632" v="1356" actId="14826"/>
        <pc:sldMkLst>
          <pc:docMk/>
          <pc:sldMk cId="2262300582" sldId="737"/>
        </pc:sldMkLst>
        <pc:spChg chg="mod">
          <ac:chgData name="ibrahim hroub" userId="76c8abcbe8718a25" providerId="LiveId" clId="{810A6007-507A-44AF-B0B8-8FE9A97F113A}" dt="2025-05-23T22:21:17.653" v="1189"/>
          <ac:spMkLst>
            <pc:docMk/>
            <pc:sldMk cId="2262300582" sldId="737"/>
            <ac:spMk id="15" creationId="{7B3DCECF-2A0E-A0BD-7358-25C927915804}"/>
          </ac:spMkLst>
        </pc:spChg>
        <pc:spChg chg="mod">
          <ac:chgData name="ibrahim hroub" userId="76c8abcbe8718a25" providerId="LiveId" clId="{810A6007-507A-44AF-B0B8-8FE9A97F113A}" dt="2025-05-23T22:21:50.644" v="1192" actId="20577"/>
          <ac:spMkLst>
            <pc:docMk/>
            <pc:sldMk cId="2262300582" sldId="737"/>
            <ac:spMk id="25" creationId="{62B8A22A-93BB-81FF-FE30-5A746E8D8353}"/>
          </ac:spMkLst>
        </pc:spChg>
        <pc:picChg chg="mod">
          <ac:chgData name="ibrahim hroub" userId="76c8abcbe8718a25" providerId="LiveId" clId="{810A6007-507A-44AF-B0B8-8FE9A97F113A}" dt="2025-05-23T22:46:06.632" v="1356" actId="14826"/>
          <ac:picMkLst>
            <pc:docMk/>
            <pc:sldMk cId="2262300582" sldId="737"/>
            <ac:picMk id="17" creationId="{3B8337F0-CBEF-75A1-8614-DE6D9E5414CC}"/>
          </ac:picMkLst>
        </pc:picChg>
      </pc:sldChg>
      <pc:sldChg chg="modSp add mod">
        <pc:chgData name="ibrahim hroub" userId="76c8abcbe8718a25" providerId="LiveId" clId="{810A6007-507A-44AF-B0B8-8FE9A97F113A}" dt="2025-05-23T22:22:01.740" v="1193" actId="20577"/>
        <pc:sldMkLst>
          <pc:docMk/>
          <pc:sldMk cId="1558523875" sldId="738"/>
        </pc:sldMkLst>
      </pc:sldChg>
      <pc:sldChg chg="modSp add mod">
        <pc:chgData name="ibrahim hroub" userId="76c8abcbe8718a25" providerId="LiveId" clId="{810A6007-507A-44AF-B0B8-8FE9A97F113A}" dt="2025-05-23T22:22:16.951" v="1195"/>
        <pc:sldMkLst>
          <pc:docMk/>
          <pc:sldMk cId="750189172" sldId="739"/>
        </pc:sldMkLst>
      </pc:sldChg>
      <pc:sldChg chg="modSp add mod">
        <pc:chgData name="ibrahim hroub" userId="76c8abcbe8718a25" providerId="LiveId" clId="{810A6007-507A-44AF-B0B8-8FE9A97F113A}" dt="2025-05-23T22:22:26.331" v="1197"/>
        <pc:sldMkLst>
          <pc:docMk/>
          <pc:sldMk cId="711904004" sldId="740"/>
        </pc:sldMkLst>
      </pc:sldChg>
      <pc:sldChg chg="modSp add mod">
        <pc:chgData name="ibrahim hroub" userId="76c8abcbe8718a25" providerId="LiveId" clId="{810A6007-507A-44AF-B0B8-8FE9A97F113A}" dt="2025-05-23T22:46:20.385" v="1358" actId="14826"/>
        <pc:sldMkLst>
          <pc:docMk/>
          <pc:sldMk cId="2794034274" sldId="741"/>
        </pc:sldMkLst>
      </pc:sldChg>
      <pc:sldChg chg="modSp add mod">
        <pc:chgData name="ibrahim hroub" userId="76c8abcbe8718a25" providerId="LiveId" clId="{810A6007-507A-44AF-B0B8-8FE9A97F113A}" dt="2025-05-23T22:22:21.449" v="1196"/>
        <pc:sldMkLst>
          <pc:docMk/>
          <pc:sldMk cId="2819454441" sldId="742"/>
        </pc:sldMkLst>
      </pc:sldChg>
      <pc:sldChg chg="modSp add mod">
        <pc:chgData name="ibrahim hroub" userId="76c8abcbe8718a25" providerId="LiveId" clId="{810A6007-507A-44AF-B0B8-8FE9A97F113A}" dt="2025-05-23T22:46:13.567" v="1357" actId="14826"/>
        <pc:sldMkLst>
          <pc:docMk/>
          <pc:sldMk cId="3853111731" sldId="743"/>
        </pc:sldMkLst>
      </pc:sldChg>
      <pc:sldChg chg="add del">
        <pc:chgData name="ibrahim hroub" userId="76c8abcbe8718a25" providerId="LiveId" clId="{810A6007-507A-44AF-B0B8-8FE9A97F113A}" dt="2025-05-23T22:21:32.340" v="1191" actId="47"/>
        <pc:sldMkLst>
          <pc:docMk/>
          <pc:sldMk cId="1278449799" sldId="744"/>
        </pc:sldMkLst>
      </pc:sldChg>
      <pc:sldChg chg="modSp add mod">
        <pc:chgData name="ibrahim hroub" userId="76c8abcbe8718a25" providerId="LiveId" clId="{810A6007-507A-44AF-B0B8-8FE9A97F113A}" dt="2025-05-23T22:22:40.592" v="1199"/>
        <pc:sldMkLst>
          <pc:docMk/>
          <pc:sldMk cId="3803662446" sldId="745"/>
        </pc:sldMkLst>
      </pc:sldChg>
      <pc:sldChg chg="modSp add mod">
        <pc:chgData name="ibrahim hroub" userId="76c8abcbe8718a25" providerId="LiveId" clId="{810A6007-507A-44AF-B0B8-8FE9A97F113A}" dt="2025-05-23T22:46:26.728" v="1359" actId="14826"/>
        <pc:sldMkLst>
          <pc:docMk/>
          <pc:sldMk cId="1033283915" sldId="746"/>
        </pc:sldMkLst>
      </pc:sldChg>
      <pc:sldChg chg="modSp add mod">
        <pc:chgData name="ibrahim hroub" userId="76c8abcbe8718a25" providerId="LiveId" clId="{810A6007-507A-44AF-B0B8-8FE9A97F113A}" dt="2025-05-23T15:56:42.404" v="1187" actId="20577"/>
        <pc:sldMkLst>
          <pc:docMk/>
          <pc:sldMk cId="2123679183" sldId="747"/>
        </pc:sldMkLst>
      </pc:sldChg>
      <pc:sldChg chg="modSp add mod">
        <pc:chgData name="ibrahim hroub" userId="76c8abcbe8718a25" providerId="LiveId" clId="{810A6007-507A-44AF-B0B8-8FE9A97F113A}" dt="2025-05-23T22:43:35.261" v="1337" actId="14826"/>
        <pc:sldMkLst>
          <pc:docMk/>
          <pc:sldMk cId="1975236782" sldId="748"/>
        </pc:sldMkLst>
        <pc:spChg chg="mod">
          <ac:chgData name="ibrahim hroub" userId="76c8abcbe8718a25" providerId="LiveId" clId="{810A6007-507A-44AF-B0B8-8FE9A97F113A}" dt="2025-05-23T22:29:21.996" v="1219"/>
          <ac:spMkLst>
            <pc:docMk/>
            <pc:sldMk cId="1975236782" sldId="748"/>
            <ac:spMk id="41" creationId="{D2FE6D00-8CD0-786A-432C-383DAB36043E}"/>
          </ac:spMkLst>
        </pc:spChg>
        <pc:picChg chg="mod">
          <ac:chgData name="ibrahim hroub" userId="76c8abcbe8718a25" providerId="LiveId" clId="{810A6007-507A-44AF-B0B8-8FE9A97F113A}" dt="2025-05-23T22:43:35.261" v="1337" actId="14826"/>
          <ac:picMkLst>
            <pc:docMk/>
            <pc:sldMk cId="1975236782" sldId="748"/>
            <ac:picMk id="4" creationId="{D8B8C18E-224D-E569-568C-830E4B79E74F}"/>
          </ac:picMkLst>
        </pc:picChg>
      </pc:sldChg>
      <pc:sldChg chg="modSp add mod">
        <pc:chgData name="ibrahim hroub" userId="76c8abcbe8718a25" providerId="LiveId" clId="{810A6007-507A-44AF-B0B8-8FE9A97F113A}" dt="2025-05-23T22:43:44.861" v="1338" actId="14826"/>
        <pc:sldMkLst>
          <pc:docMk/>
          <pc:sldMk cId="3124238620" sldId="749"/>
        </pc:sldMkLst>
        <pc:spChg chg="mod">
          <ac:chgData name="ibrahim hroub" userId="76c8abcbe8718a25" providerId="LiveId" clId="{810A6007-507A-44AF-B0B8-8FE9A97F113A}" dt="2025-05-23T22:30:39.659" v="1233" actId="20577"/>
          <ac:spMkLst>
            <pc:docMk/>
            <pc:sldMk cId="3124238620" sldId="749"/>
            <ac:spMk id="15" creationId="{E92F66C3-55F8-8BDF-8676-11CD7F696185}"/>
          </ac:spMkLst>
        </pc:spChg>
        <pc:spChg chg="mod">
          <ac:chgData name="ibrahim hroub" userId="76c8abcbe8718a25" providerId="LiveId" clId="{810A6007-507A-44AF-B0B8-8FE9A97F113A}" dt="2025-05-23T22:29:40.654" v="1221"/>
          <ac:spMkLst>
            <pc:docMk/>
            <pc:sldMk cId="3124238620" sldId="749"/>
            <ac:spMk id="25" creationId="{6FC11415-89CC-7CDC-803D-77B916D26A93}"/>
          </ac:spMkLst>
        </pc:spChg>
        <pc:picChg chg="mod">
          <ac:chgData name="ibrahim hroub" userId="76c8abcbe8718a25" providerId="LiveId" clId="{810A6007-507A-44AF-B0B8-8FE9A97F113A}" dt="2025-05-23T22:43:44.861" v="1338" actId="14826"/>
          <ac:picMkLst>
            <pc:docMk/>
            <pc:sldMk cId="3124238620" sldId="749"/>
            <ac:picMk id="17" creationId="{77493F52-B046-7CB7-0BA7-E4F3065C31E1}"/>
          </ac:picMkLst>
        </pc:picChg>
      </pc:sldChg>
      <pc:sldChg chg="modSp add mod">
        <pc:chgData name="ibrahim hroub" userId="76c8abcbe8718a25" providerId="LiveId" clId="{810A6007-507A-44AF-B0B8-8FE9A97F113A}" dt="2025-05-23T22:33:07.280" v="1253" actId="113"/>
        <pc:sldMkLst>
          <pc:docMk/>
          <pc:sldMk cId="1730285599" sldId="750"/>
        </pc:sldMkLst>
      </pc:sldChg>
      <pc:sldChg chg="modSp add mod">
        <pc:chgData name="ibrahim hroub" userId="76c8abcbe8718a25" providerId="LiveId" clId="{810A6007-507A-44AF-B0B8-8FE9A97F113A}" dt="2025-05-23T22:34:38.618" v="1284" actId="20577"/>
        <pc:sldMkLst>
          <pc:docMk/>
          <pc:sldMk cId="3436156677" sldId="751"/>
        </pc:sldMkLst>
        <pc:spChg chg="mod">
          <ac:chgData name="ibrahim hroub" userId="76c8abcbe8718a25" providerId="LiveId" clId="{810A6007-507A-44AF-B0B8-8FE9A97F113A}" dt="2025-05-23T22:34:38.618" v="1284" actId="20577"/>
          <ac:spMkLst>
            <pc:docMk/>
            <pc:sldMk cId="3436156677" sldId="751"/>
            <ac:spMk id="15" creationId="{BAA2CFD0-2797-C304-BA63-D59455C10AD4}"/>
          </ac:spMkLst>
        </pc:spChg>
      </pc:sldChg>
      <pc:sldChg chg="modSp add mod">
        <pc:chgData name="ibrahim hroub" userId="76c8abcbe8718a25" providerId="LiveId" clId="{810A6007-507A-44AF-B0B8-8FE9A97F113A}" dt="2025-05-23T22:43:51.949" v="1339" actId="14826"/>
        <pc:sldMkLst>
          <pc:docMk/>
          <pc:sldMk cId="1001329188" sldId="752"/>
        </pc:sldMkLst>
      </pc:sldChg>
    </pc:docChg>
  </pc:docChgLst>
  <pc:docChgLst>
    <pc:chgData name="ibrahim hroub" userId="76c8abcbe8718a25" providerId="LiveId" clId="{1D267241-DDAC-4F16-9F29-504D3D32CC14}"/>
    <pc:docChg chg="undo custSel modSld">
      <pc:chgData name="ibrahim hroub" userId="76c8abcbe8718a25" providerId="LiveId" clId="{1D267241-DDAC-4F16-9F29-504D3D32CC14}" dt="2025-05-20T23:26:49.408" v="66" actId="20577"/>
      <pc:docMkLst>
        <pc:docMk/>
      </pc:docMkLst>
      <pc:sldChg chg="modSp mod">
        <pc:chgData name="ibrahim hroub" userId="76c8abcbe8718a25" providerId="LiveId" clId="{1D267241-DDAC-4F16-9F29-504D3D32CC14}" dt="2025-05-20T23:24:34.568" v="57" actId="20577"/>
        <pc:sldMkLst>
          <pc:docMk/>
          <pc:sldMk cId="671898642" sldId="703"/>
        </pc:sldMkLst>
        <pc:spChg chg="mod">
          <ac:chgData name="ibrahim hroub" userId="76c8abcbe8718a25" providerId="LiveId" clId="{1D267241-DDAC-4F16-9F29-504D3D32CC14}" dt="2025-05-20T23:24:34.568" v="57" actId="20577"/>
          <ac:spMkLst>
            <pc:docMk/>
            <pc:sldMk cId="671898642" sldId="703"/>
            <ac:spMk id="15" creationId="{4527402C-3F97-690D-9C20-A459E375AEB7}"/>
          </ac:spMkLst>
        </pc:spChg>
      </pc:sldChg>
      <pc:sldChg chg="modSp mod">
        <pc:chgData name="ibrahim hroub" userId="76c8abcbe8718a25" providerId="LiveId" clId="{1D267241-DDAC-4F16-9F29-504D3D32CC14}" dt="2025-05-20T23:25:43.071" v="60" actId="20577"/>
        <pc:sldMkLst>
          <pc:docMk/>
          <pc:sldMk cId="2180611506" sldId="707"/>
        </pc:sldMkLst>
        <pc:spChg chg="mod">
          <ac:chgData name="ibrahim hroub" userId="76c8abcbe8718a25" providerId="LiveId" clId="{1D267241-DDAC-4F16-9F29-504D3D32CC14}" dt="2025-05-20T23:25:43.071" v="60" actId="20577"/>
          <ac:spMkLst>
            <pc:docMk/>
            <pc:sldMk cId="2180611506" sldId="707"/>
            <ac:spMk id="15" creationId="{4527402C-3F97-690D-9C20-A459E375AEB7}"/>
          </ac:spMkLst>
        </pc:spChg>
      </pc:sldChg>
      <pc:sldChg chg="modSp mod">
        <pc:chgData name="ibrahim hroub" userId="76c8abcbe8718a25" providerId="LiveId" clId="{1D267241-DDAC-4F16-9F29-504D3D32CC14}" dt="2025-05-20T23:26:09.658" v="62" actId="20577"/>
        <pc:sldMkLst>
          <pc:docMk/>
          <pc:sldMk cId="2967486306" sldId="713"/>
        </pc:sldMkLst>
      </pc:sldChg>
      <pc:sldChg chg="modSp mod">
        <pc:chgData name="ibrahim hroub" userId="76c8abcbe8718a25" providerId="LiveId" clId="{1D267241-DDAC-4F16-9F29-504D3D32CC14}" dt="2025-05-20T23:22:41.879" v="38" actId="20577"/>
        <pc:sldMkLst>
          <pc:docMk/>
          <pc:sldMk cId="2766891927" sldId="718"/>
        </pc:sldMkLst>
        <pc:spChg chg="mod">
          <ac:chgData name="ibrahim hroub" userId="76c8abcbe8718a25" providerId="LiveId" clId="{1D267241-DDAC-4F16-9F29-504D3D32CC14}" dt="2025-05-20T23:22:41.879" v="38" actId="20577"/>
          <ac:spMkLst>
            <pc:docMk/>
            <pc:sldMk cId="2766891927" sldId="718"/>
            <ac:spMk id="15" creationId="{4527402C-3F97-690D-9C20-A459E375AEB7}"/>
          </ac:spMkLst>
        </pc:spChg>
      </pc:sldChg>
      <pc:sldChg chg="modSp mod">
        <pc:chgData name="ibrahim hroub" userId="76c8abcbe8718a25" providerId="LiveId" clId="{1D267241-DDAC-4F16-9F29-504D3D32CC14}" dt="2025-05-20T23:26:49.408" v="66" actId="20577"/>
        <pc:sldMkLst>
          <pc:docMk/>
          <pc:sldMk cId="1317284656" sldId="72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29575192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971210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75335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5277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339009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03788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04080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52438-0481-89F7-613B-912988F04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A16D6-56DB-2405-F471-50BD773130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29A9EA-255A-21AF-818D-01C1DD8CC8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977D56-B80B-366E-4786-695D174924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62555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993238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CE72C-2616-25C6-3AC1-EF7B14972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F1F7B4-7C44-D8F6-5CA5-CDFDE21683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B1E595-879C-4455-53C6-621D56A3C1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168223-66CE-1F39-E99A-55D15127FE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66931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CE72C-2616-25C6-3AC1-EF7B14972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F1F7B4-7C44-D8F6-5CA5-CDFDE21683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B1E595-879C-4455-53C6-621D56A3C1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168223-66CE-1F39-E99A-55D15127FE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439192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10968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7534030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31278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457148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10345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958940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154564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503162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622696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985876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151806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38986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28547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70744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772322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63867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14795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6E0C-7CBA-50E1-31C9-45AD3F75A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0AED8-309B-376F-56FD-24FEB4D51D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81647-3640-E73F-DBAC-F4A8F4564D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967CB5-CC35-4718-5F5D-9ACCDD31AD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61495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6E0C-7CBA-50E1-31C9-45AD3F75A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0AED8-309B-376F-56FD-24FEB4D51D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81647-3640-E73F-DBAC-F4A8F4564D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967CB5-CC35-4718-5F5D-9ACCDD31AD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36263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6E0C-7CBA-50E1-31C9-45AD3F75A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0AED8-309B-376F-56FD-24FEB4D51D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81647-3640-E73F-DBAC-F4A8F4564D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967CB5-CC35-4718-5F5D-9ACCDD31AD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213908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2702079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88077481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7371364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7/30/2025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7/30/2025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7/30/2025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7/30/2025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7/30/2025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7/30/2025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0.webp"/></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3.jp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5.jp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jp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0.webp"/><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hyperlink" Target="https://www.youtube.com/watch?v=8NgcVFU0iAU" TargetMode="Externa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hyperlink" Target="https://www.youtube.com/watch?v=8NgcVFU0iAU" TargetMode="Externa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webp"/><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0.xml"/><Relationship Id="rId1" Type="http://schemas.openxmlformats.org/officeDocument/2006/relationships/slideLayout" Target="../slideLayouts/slideLayout13.xml"/><Relationship Id="rId5" Type="http://schemas.openxmlformats.org/officeDocument/2006/relationships/image" Target="../media/image27.emf"/><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8" Type="http://schemas.openxmlformats.org/officeDocument/2006/relationships/image" Target="../media/image31.emf"/><Relationship Id="rId3" Type="http://schemas.openxmlformats.org/officeDocument/2006/relationships/image" Target="../media/image26.jpg"/><Relationship Id="rId7" Type="http://schemas.openxmlformats.org/officeDocument/2006/relationships/image" Target="../media/image30.emf"/><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29.emf"/><Relationship Id="rId5" Type="http://schemas.openxmlformats.org/officeDocument/2006/relationships/image" Target="../media/image28.emf"/><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26.jpg"/><Relationship Id="rId7" Type="http://schemas.openxmlformats.org/officeDocument/2006/relationships/image" Target="../media/image34.emf"/><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33.emf"/><Relationship Id="rId5" Type="http://schemas.openxmlformats.org/officeDocument/2006/relationships/image" Target="../media/image32.emf"/><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37.emf"/><Relationship Id="rId5" Type="http://schemas.openxmlformats.org/officeDocument/2006/relationships/image" Target="../media/image36.emf"/><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4.xml"/><Relationship Id="rId1" Type="http://schemas.openxmlformats.org/officeDocument/2006/relationships/slideLayout" Target="../slideLayouts/slideLayout13.xml"/><Relationship Id="rId5" Type="http://schemas.openxmlformats.org/officeDocument/2006/relationships/image" Target="../media/image39.jp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25.xml"/><Relationship Id="rId1" Type="http://schemas.openxmlformats.org/officeDocument/2006/relationships/slideLayout" Target="../slideLayouts/slideLayout13.xml"/><Relationship Id="rId5" Type="http://schemas.openxmlformats.org/officeDocument/2006/relationships/hyperlink" Target="https://www.youtube.com/watch?v=8NgcVFU0iAU" TargetMode="Externa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6.xml"/><Relationship Id="rId1" Type="http://schemas.openxmlformats.org/officeDocument/2006/relationships/slideLayout" Target="../slideLayouts/slideLayout13.xml"/><Relationship Id="rId5" Type="http://schemas.openxmlformats.org/officeDocument/2006/relationships/hyperlink" Target="https://www.youtube.com/watch?v=8NgcVFU0iAU" TargetMode="Externa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hyperlink" Target="https://www.youtube.com/watch?v=8NgcVFU0iAU" TargetMode="External"/><Relationship Id="rId5" Type="http://schemas.openxmlformats.org/officeDocument/2006/relationships/hyperlink" Target="https://www.youm7.com/" TargetMode="Externa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image" Target="../media/image43.png"/><Relationship Id="rId5" Type="http://schemas.openxmlformats.org/officeDocument/2006/relationships/hyperlink" Target="https://www.youtube.com/watch?v=8NgcVFU0iAU" TargetMode="Externa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image" Target="../media/image44.png"/><Relationship Id="rId5" Type="http://schemas.openxmlformats.org/officeDocument/2006/relationships/hyperlink" Target="https://fatabyyano.net/fact-checks/" TargetMode="Externa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image" Target="../media/image45.png"/><Relationship Id="rId5" Type="http://schemas.openxmlformats.org/officeDocument/2006/relationships/hyperlink" Target="https://factcheckarabic.afp.com/SAUDIvACCINEcOVID1-21" TargetMode="Externa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1.xml"/><Relationship Id="rId1" Type="http://schemas.openxmlformats.org/officeDocument/2006/relationships/slideLayout" Target="../slideLayouts/slideLayout13.xml"/><Relationship Id="rId6" Type="http://schemas.openxmlformats.org/officeDocument/2006/relationships/image" Target="../media/image47.png"/><Relationship Id="rId5" Type="http://schemas.openxmlformats.org/officeDocument/2006/relationships/hyperlink" Target="https://www.youtube.com/watch?v=apLa_b8fEr0" TargetMode="Externa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norumors.net/" TargetMode="External"/><Relationship Id="rId4" Type="http://schemas.openxmlformats.org/officeDocument/2006/relationships/hyperlink" Target="https://matsda2sh.com/"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s://factcheck.africa/" TargetMode="External"/><Relationship Id="rId3" Type="http://schemas.openxmlformats.org/officeDocument/2006/relationships/image" Target="../media/image48.jpg"/><Relationship Id="rId7" Type="http://schemas.openxmlformats.org/officeDocument/2006/relationships/hyperlink" Target="https://www.politifact.com/videos/how-politifact-selects-facts-check/" TargetMode="External"/><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hyperlink" Target="https://www.snopes.com/" TargetMode="External"/><Relationship Id="rId5" Type="http://schemas.openxmlformats.org/officeDocument/2006/relationships/hyperlink" Target="https://akeed.jo/" TargetMode="External"/><Relationship Id="rId4" Type="http://schemas.openxmlformats.org/officeDocument/2006/relationships/hyperlink" Target="https://fatabyyano.net/" TargetMode="External"/><Relationship Id="rId9"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3.xml"/><Relationship Id="rId6" Type="http://schemas.openxmlformats.org/officeDocument/2006/relationships/hyperlink" Target="https://fatabyyano.net/%D9%88%D8%A7%D8%B4%D9%86%D8%B7%D9%86-%D8%AA%D8%B9%D8%AA%D8%B1%D9%81-%D8%A8%D8%AA%D8%B5%D9%86%D9%8A%D8%B9-%D9%81%D9%8A%D8%B1%D9%88%D8%B3-%D9%83%D9%88%D8%B1%D9%88%D9%86%D8%A7-%D8%A7%D9%84%D9%82%D8%A7/" TargetMode="External"/><Relationship Id="rId5" Type="http://schemas.openxmlformats.org/officeDocument/2006/relationships/hyperlink" Target="https://www.facebook.com/share/167a6VkbQa/?mibextid=wwXIfr" TargetMode="External"/><Relationship Id="rId4" Type="http://schemas.openxmlformats.org/officeDocument/2006/relationships/hyperlink" Target="https://fatabyyano.net/"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50.webp"/><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8" Type="http://schemas.openxmlformats.org/officeDocument/2006/relationships/hyperlink" Target="https://factcheckarabic.afp.com/LebanonDrTakingVaccine2-21" TargetMode="External"/><Relationship Id="rId3" Type="http://schemas.openxmlformats.org/officeDocument/2006/relationships/image" Target="../media/image50.webp"/><Relationship Id="rId7" Type="http://schemas.openxmlformats.org/officeDocument/2006/relationships/hyperlink" Target="https://verify-sy.com/ar" TargetMode="External"/><Relationship Id="rId2" Type="http://schemas.openxmlformats.org/officeDocument/2006/relationships/notesSlide" Target="../notesSlides/notesSlide38.xml"/><Relationship Id="rId1" Type="http://schemas.openxmlformats.org/officeDocument/2006/relationships/slideLayout" Target="../slideLayouts/slideLayout13.xml"/><Relationship Id="rId6" Type="http://schemas.openxmlformats.org/officeDocument/2006/relationships/hyperlink" Target="https://isgen.ai/ar/" TargetMode="External"/><Relationship Id="rId5" Type="http://schemas.openxmlformats.org/officeDocument/2006/relationships/hyperlink" Target="https://jsb.journals.ekb.eg/article_116068_9b8e27cd4b94b5b7e4cca88c6dda7d46.pdf" TargetMode="External"/><Relationship Id="rId10" Type="http://schemas.openxmlformats.org/officeDocument/2006/relationships/hyperlink" Target="https://www.factcheck.org/" TargetMode="External"/><Relationship Id="rId4" Type="http://schemas.openxmlformats.org/officeDocument/2006/relationships/image" Target="../media/image4.png"/><Relationship Id="rId9" Type="http://schemas.openxmlformats.org/officeDocument/2006/relationships/hyperlink" Target="https://factcheckarabic.afp.com/SAUDIvACCINEcOVID1-21"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g"/><Relationship Id="rId1" Type="http://schemas.openxmlformats.org/officeDocument/2006/relationships/slideLayout" Target="../slideLayouts/slideLayout14.xml"/><Relationship Id="rId6" Type="http://schemas.openxmlformats.org/officeDocument/2006/relationships/image" Target="../media/image54.png"/><Relationship Id="rId5" Type="http://schemas.openxmlformats.org/officeDocument/2006/relationships/image" Target="../media/image53.jpe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9093"/>
            <a:ext cx="12663752" cy="7053944"/>
          </a:xfrm>
          <a:prstGeom prst="rect">
            <a:avLst/>
          </a:prstGeom>
        </p:spPr>
      </p:pic>
      <p:sp>
        <p:nvSpPr>
          <p:cNvPr id="2" name="Rectangle: Single Corner Rounded 1"/>
          <p:cNvSpPr/>
          <p:nvPr/>
        </p:nvSpPr>
        <p:spPr>
          <a:xfrm flipV="1">
            <a:off x="-59991" y="-43545"/>
            <a:ext cx="12251990"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49567" y="3413265"/>
            <a:ext cx="5320687" cy="646331"/>
          </a:xfrm>
          <a:prstGeom prst="rect">
            <a:avLst/>
          </a:prstGeom>
          <a:noFill/>
        </p:spPr>
        <p:txBody>
          <a:bodyPr wrap="none" rtlCol="0">
            <a:spAutoFit/>
          </a:bodyPr>
          <a:lstStyle/>
          <a:p>
            <a:r>
              <a:rPr lang="ar-SA" sz="3600" b="1" dirty="0">
                <a:solidFill>
                  <a:srgbClr val="00B0F0"/>
                </a:solidFill>
                <a:latin typeface="The Year of Handicrafts Black" pitchFamily="50" charset="-78"/>
                <a:cs typeface="The Year of Handicrafts Black" pitchFamily="50" charset="-78"/>
              </a:rPr>
              <a:t>حالات دراسية في الإعلام الرقمي</a:t>
            </a:r>
            <a:endParaRPr lang="ar-EG" sz="3600" b="1" dirty="0">
              <a:solidFill>
                <a:srgbClr val="00B0F0"/>
              </a:solidFill>
              <a:latin typeface="The Year of Handicrafts Black" pitchFamily="50" charset="-78"/>
              <a:cs typeface="The Year of Handicrafts Black" pitchFamily="50"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tx1"/>
                </a:solidFill>
                <a:latin typeface="Alexandria" charset="0"/>
                <a:cs typeface="Alexandria" charset="0"/>
              </a:rPr>
              <a:t>المحاضرة الثامنة</a:t>
            </a:r>
            <a:endParaRPr lang="en-US" sz="2800" b="1" dirty="0">
              <a:solidFill>
                <a:schemeClr val="tx1"/>
              </a:solidFill>
              <a:latin typeface="Alexandria" charset="0"/>
              <a:cs typeface="Alexandria" charset="0"/>
            </a:endParaRPr>
          </a:p>
        </p:txBody>
      </p:sp>
      <p:sp>
        <p:nvSpPr>
          <p:cNvPr id="11" name="TextBox 10"/>
          <p:cNvSpPr txBox="1"/>
          <p:nvPr/>
        </p:nvSpPr>
        <p:spPr>
          <a:xfrm>
            <a:off x="7344048" y="4802552"/>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احمد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8367185"/>
      </p:ext>
    </p:extLst>
  </p:cSld>
  <p:clrMapOvr>
    <a:masterClrMapping/>
  </p:clrMapOvr>
  <mc:AlternateContent xmlns:mc="http://schemas.openxmlformats.org/markup-compatibility/2006" xmlns:p14="http://schemas.microsoft.com/office/powerpoint/2010/main">
    <mc:Choice Requires="p14">
      <p:transition p14:dur="0" advTm="34100"/>
    </mc:Choice>
    <mc:Fallback xmlns="">
      <p:transition advTm="341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p:cNvSpPr txBox="1"/>
          <p:nvPr/>
        </p:nvSpPr>
        <p:spPr>
          <a:xfrm>
            <a:off x="8876633" y="3483157"/>
            <a:ext cx="944489" cy="523220"/>
          </a:xfrm>
          <a:prstGeom prst="rect">
            <a:avLst/>
          </a:prstGeom>
          <a:noFill/>
        </p:spPr>
        <p:txBody>
          <a:bodyPr wrap="none" rtlCol="0">
            <a:spAutoFit/>
          </a:bodyPr>
          <a:lstStyle/>
          <a:p>
            <a:r>
              <a:rPr lang="ar-SA" sz="2800" b="1" dirty="0" smtClean="0">
                <a:solidFill>
                  <a:srgbClr val="00B0F0"/>
                </a:solidFill>
                <a:latin typeface="Alexandria" charset="0"/>
                <a:cs typeface="Alexandria" charset="0"/>
              </a:rPr>
              <a:t>بعنوان</a:t>
            </a:r>
            <a:endParaRPr lang="ar-EG" sz="2800" b="1" dirty="0">
              <a:solidFill>
                <a:srgbClr val="00B0F0"/>
              </a:solidFill>
              <a:latin typeface="Alexandria" charset="0"/>
              <a:cs typeface="Alexandria" charset="0"/>
            </a:endParaRPr>
          </a:p>
        </p:txBody>
      </p:sp>
      <p:sp>
        <p:nvSpPr>
          <p:cNvPr id="10" name="Rectangle: Rounded Corners 9"/>
          <p:cNvSpPr/>
          <p:nvPr/>
        </p:nvSpPr>
        <p:spPr>
          <a:xfrm>
            <a:off x="5512777" y="4112003"/>
            <a:ext cx="638193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4000" b="1" dirty="0" smtClean="0">
                <a:solidFill>
                  <a:schemeClr val="tx1"/>
                </a:solidFill>
                <a:cs typeface="+mj-cs"/>
              </a:rPr>
              <a:t>دراسة حالة : منصات تدقيق الحقائق </a:t>
            </a:r>
            <a:endParaRPr lang="en-US" sz="4000" b="1" dirty="0">
              <a:solidFill>
                <a:schemeClr val="tx1"/>
              </a:solidFill>
              <a:latin typeface="Alexandria" charset="0"/>
              <a:cs typeface="+mj-cs"/>
            </a:endParaRPr>
          </a:p>
        </p:txBody>
      </p:sp>
      <p:sp>
        <p:nvSpPr>
          <p:cNvPr id="11" name="TextBox 10"/>
          <p:cNvSpPr txBox="1"/>
          <p:nvPr/>
        </p:nvSpPr>
        <p:spPr>
          <a:xfrm>
            <a:off x="7784370" y="4632379"/>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Placeholder 6"/>
          <p:cNvPicPr>
            <a:picLocks noGrp="1" noChangeAspect="1"/>
          </p:cNvPicPr>
          <p:nvPr>
            <p:ph type="pic" sz="quarter" idx="10"/>
          </p:nvPr>
        </p:nvPicPr>
        <p:blipFill>
          <a:blip r:embed="rId5">
            <a:extLst>
              <a:ext uri="{28A0092B-C50C-407E-A947-70E740481C1C}">
                <a14:useLocalDpi xmlns:a14="http://schemas.microsoft.com/office/drawing/2010/main" val="0"/>
              </a:ext>
            </a:extLst>
          </a:blip>
          <a:stretch>
            <a:fillRect/>
          </a:stretch>
        </p:blipFill>
        <p:spPr>
          <a:xfrm>
            <a:off x="-59992" y="-58058"/>
            <a:ext cx="9302263" cy="5797810"/>
          </a:xfrm>
        </p:spPr>
      </p:pic>
    </p:spTree>
    <p:extLst>
      <p:ext uri="{BB962C8B-B14F-4D97-AF65-F5344CB8AC3E}">
        <p14:creationId xmlns:p14="http://schemas.microsoft.com/office/powerpoint/2010/main" val="1269580954"/>
      </p:ext>
    </p:extLst>
  </p:cSld>
  <p:clrMapOvr>
    <a:masterClrMapping/>
  </p:clrMapOvr>
  <mc:AlternateContent xmlns:mc="http://schemas.openxmlformats.org/markup-compatibility/2006" xmlns:p14="http://schemas.microsoft.com/office/powerpoint/2010/main">
    <mc:Choice Requires="p14">
      <p:transition spd="slow" p14:dur="2000" advTm="34100"/>
    </mc:Choice>
    <mc:Fallback xmlns="">
      <p:transition spd="slow" advTm="341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19108"/>
            <a:ext cx="3383225" cy="2185222"/>
          </a:xfrm>
          <a:prstGeom prst="rect">
            <a:avLst/>
          </a:prstGeom>
          <a:ln>
            <a:noFill/>
          </a:ln>
          <a:effectLst>
            <a:outerShdw blurRad="292100" dist="139700" dir="2700000" algn="tl" rotWithShape="0">
              <a:srgbClr val="333333">
                <a:alpha val="65000"/>
              </a:srgbClr>
            </a:outerShdw>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The Year of Handicrafts Black" pitchFamily="50" charset="-78"/>
                <a:cs typeface="The Year of Handicrafts Black" pitchFamily="50" charset="-78"/>
              </a:rPr>
              <a:t>محتويات المحاضرة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383225" y="2123403"/>
            <a:ext cx="8417320" cy="4247317"/>
          </a:xfrm>
          <a:prstGeom prst="rect">
            <a:avLst/>
          </a:prstGeom>
          <a:noFill/>
        </p:spPr>
        <p:txBody>
          <a:bodyPr wrap="square" rtlCol="0">
            <a:spAutoFit/>
          </a:bodyPr>
          <a:lstStyle/>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المقدمة</a:t>
            </a:r>
          </a:p>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ما الفرق بين تدقيق المعلومات والتحقق</a:t>
            </a:r>
          </a:p>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فهم كيفية تعامل منصات تدقيق الحقائق مع المحتويات المثيرة </a:t>
            </a:r>
            <a:r>
              <a:rPr lang="ar-SA" sz="2000" dirty="0" smtClean="0">
                <a:latin typeface="The Year of Handicrafts Black" pitchFamily="50" charset="-78"/>
                <a:cs typeface="The Year of Handicrafts Black" pitchFamily="50" charset="-78"/>
              </a:rPr>
              <a:t>للجدل</a:t>
            </a:r>
          </a:p>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أساسيات تدقيق المعلومات</a:t>
            </a:r>
          </a:p>
          <a:p>
            <a:pPr marL="457200" indent="-457200" algn="just" rtl="1">
              <a:lnSpc>
                <a:spcPct val="150000"/>
              </a:lnSpc>
              <a:buFont typeface="+mj-lt"/>
              <a:buAutoNum type="arabicPeriod"/>
            </a:pPr>
            <a:r>
              <a:rPr lang="ar-SA" sz="2000" dirty="0" smtClean="0">
                <a:latin typeface="The Year of Handicrafts Black" pitchFamily="50" charset="-78"/>
                <a:cs typeface="The Year of Handicrafts Black" pitchFamily="50" charset="-78"/>
              </a:rPr>
              <a:t>تحليل </a:t>
            </a:r>
            <a:r>
              <a:rPr lang="ar-SA" sz="2000" dirty="0">
                <a:latin typeface="The Year of Handicrafts Black" pitchFamily="50" charset="-78"/>
                <a:cs typeface="The Year of Handicrafts Black" pitchFamily="50" charset="-78"/>
              </a:rPr>
              <a:t>أمثلة واقعية لدراسات حالة من العالم العربي </a:t>
            </a:r>
          </a:p>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أ</a:t>
            </a:r>
            <a:r>
              <a:rPr lang="ar-SA" sz="2000" dirty="0" smtClean="0">
                <a:latin typeface="The Year of Handicrafts Black" pitchFamily="50" charset="-78"/>
                <a:cs typeface="The Year of Handicrafts Black" pitchFamily="50" charset="-78"/>
              </a:rPr>
              <a:t>ساليب </a:t>
            </a:r>
            <a:r>
              <a:rPr lang="ar-SA" sz="2000" dirty="0">
                <a:latin typeface="The Year of Handicrafts Black" pitchFamily="50" charset="-78"/>
                <a:cs typeface="The Year of Handicrafts Black" pitchFamily="50" charset="-78"/>
              </a:rPr>
              <a:t>الممارسة المهنية المتبعة في مواقع تدقيق الحقائق </a:t>
            </a:r>
            <a:r>
              <a:rPr lang="ar-SA" sz="2000" dirty="0" smtClean="0">
                <a:latin typeface="The Year of Handicrafts Black" pitchFamily="50" charset="-78"/>
                <a:cs typeface="The Year of Handicrafts Black" pitchFamily="50" charset="-78"/>
              </a:rPr>
              <a:t>العربية</a:t>
            </a:r>
          </a:p>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أساليب التزييف </a:t>
            </a:r>
            <a:r>
              <a:rPr lang="ar-SA" sz="2000" dirty="0" smtClean="0">
                <a:latin typeface="The Year of Handicrafts Black" pitchFamily="50" charset="-78"/>
                <a:cs typeface="The Year of Handicrafts Black" pitchFamily="50" charset="-78"/>
              </a:rPr>
              <a:t>المسُتخدمة </a:t>
            </a:r>
            <a:r>
              <a:rPr lang="ar-SA" sz="2000" dirty="0">
                <a:latin typeface="The Year of Handicrafts Black" pitchFamily="50" charset="-78"/>
                <a:cs typeface="The Year of Handicrafts Black" pitchFamily="50" charset="-78"/>
              </a:rPr>
              <a:t>في </a:t>
            </a:r>
            <a:r>
              <a:rPr lang="ar-SA" sz="2000" dirty="0" smtClean="0">
                <a:latin typeface="The Year of Handicrafts Black" pitchFamily="50" charset="-78"/>
                <a:cs typeface="The Year of Handicrafts Black" pitchFamily="50" charset="-78"/>
              </a:rPr>
              <a:t>الأخبار</a:t>
            </a:r>
          </a:p>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منهجية التحقق من الأخبار الزائفة المتعلقة بجائحة (كوفيد 19)</a:t>
            </a:r>
          </a:p>
          <a:p>
            <a:pPr marL="457200" indent="-457200" algn="just" rtl="1">
              <a:lnSpc>
                <a:spcPct val="150000"/>
              </a:lnSpc>
              <a:buFont typeface="+mj-lt"/>
              <a:buAutoNum type="arabicPeriod"/>
            </a:pPr>
            <a:r>
              <a:rPr lang="ar-SA" sz="2000" dirty="0" smtClean="0">
                <a:latin typeface="The Year of Handicrafts Black" pitchFamily="50" charset="-78"/>
                <a:cs typeface="The Year of Handicrafts Black" pitchFamily="50" charset="-78"/>
              </a:rPr>
              <a:t>نماذج </a:t>
            </a:r>
            <a:r>
              <a:rPr lang="ar-SA" sz="2000" dirty="0">
                <a:latin typeface="The Year of Handicrafts Black" pitchFamily="50" charset="-78"/>
                <a:cs typeface="The Year of Handicrafts Black" pitchFamily="50" charset="-78"/>
              </a:rPr>
              <a:t>تطبيقية من العالم </a:t>
            </a:r>
            <a:r>
              <a:rPr lang="ar-SA" sz="2000" dirty="0" smtClean="0">
                <a:latin typeface="The Year of Handicrafts Black" pitchFamily="50" charset="-78"/>
                <a:cs typeface="The Year of Handicrafts Black" pitchFamily="50" charset="-78"/>
              </a:rPr>
              <a:t>العربي</a:t>
            </a:r>
            <a:endParaRPr lang="ar-SA" sz="2000" dirty="0">
              <a:latin typeface="The Year of Handicrafts Black" pitchFamily="50" charset="-78"/>
              <a:cs typeface="The Year of Handicrafts Black" pitchFamily="50" charset="-78"/>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8</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07556257"/>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471175" y="1624978"/>
            <a:ext cx="7671082" cy="4067093"/>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101840" y="1748961"/>
            <a:ext cx="1785704" cy="523220"/>
          </a:xfrm>
          <a:prstGeom prst="rect">
            <a:avLst/>
          </a:prstGeom>
          <a:noFill/>
        </p:spPr>
        <p:txBody>
          <a:bodyPr wrap="square" rtlCol="0">
            <a:spAutoFit/>
          </a:bodyPr>
          <a:lstStyle/>
          <a:p>
            <a:pPr algn="just" rtl="1"/>
            <a:r>
              <a:rPr lang="ar-SA" sz="28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المقدمة</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714200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2302" y="1344562"/>
            <a:ext cx="3386537" cy="16932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The Year of Handicrafts Black" pitchFamily="50" charset="-78"/>
                <a:cs typeface="The Year of Handicrafts Black" pitchFamily="50" charset="-78"/>
              </a:rPr>
              <a:t>مقدمة</a:t>
            </a:r>
            <a:endParaRPr lang="ar-EG" sz="2400" b="1" dirty="0">
              <a:solidFill>
                <a:srgbClr val="00B0F0"/>
              </a:solidFill>
              <a:latin typeface="The Year of Handicrafts Black" pitchFamily="50" charset="-78"/>
              <a:cs typeface="The Year of Handicrafts Black" pitchFamily="50"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670820" y="2263532"/>
            <a:ext cx="8417320" cy="4613058"/>
          </a:xfrm>
          <a:prstGeom prst="rect">
            <a:avLst/>
          </a:prstGeom>
          <a:noFill/>
        </p:spPr>
        <p:txBody>
          <a:bodyPr wrap="square" rtlCol="0">
            <a:spAutoFit/>
          </a:bodyPr>
          <a:lstStyle/>
          <a:p>
            <a:pPr algn="r" rtl="1">
              <a:lnSpc>
                <a:spcPct val="150000"/>
              </a:lnSpc>
            </a:pPr>
            <a:r>
              <a:rPr lang="ar-SA" dirty="0">
                <a:cs typeface="+mj-cs"/>
              </a:rPr>
              <a:t>في العصر الرقمي الذي نعيشه اليوم، أصبحت المعلومات تنتقل بسرعة غير مسبوقة عبر مختلف الوسائط الرقمية، وهو ما أتاح المجال لانتشار كم هائل من الأخبار والمعلومات، بعضها صحيح، وكثير منها مضلل أو كاذب. في هذا السياق، ظهرت الحاجة الماسة إلى آليات فعالة للتمييز بين ما هو حقيقي وما هو زائف، فبرزت منصات </a:t>
            </a:r>
            <a:r>
              <a:rPr lang="ar-SA" b="1" dirty="0">
                <a:cs typeface="+mj-cs"/>
              </a:rPr>
              <a:t>تدقيق الحقائق</a:t>
            </a:r>
            <a:r>
              <a:rPr lang="ar-SA" dirty="0">
                <a:cs typeface="+mj-cs"/>
              </a:rPr>
              <a:t> كأدوات حيوية تسعى إلى إعادة التوازن للمشهد الإعلامي وتوجيه الجمهور نحو المعلومات الموثوقة.</a:t>
            </a:r>
          </a:p>
          <a:p>
            <a:pPr algn="r" rtl="1">
              <a:lnSpc>
                <a:spcPct val="150000"/>
              </a:lnSpc>
            </a:pPr>
            <a:r>
              <a:rPr lang="ar-SA" dirty="0">
                <a:cs typeface="+mj-cs"/>
              </a:rPr>
              <a:t>تزداد أهمية هذه المنصات عندما يتعلق الأمر بالمحتويات المثيرة للجدل، تلك التي تمس قضايا حساسة مثل </a:t>
            </a:r>
            <a:r>
              <a:rPr lang="ar-SA" b="1" dirty="0">
                <a:cs typeface="+mj-cs"/>
              </a:rPr>
              <a:t>الدين، السياسة، الصحة العامة، أو الحريات الفردية</a:t>
            </a:r>
            <a:r>
              <a:rPr lang="ar-SA" dirty="0">
                <a:cs typeface="+mj-cs"/>
              </a:rPr>
              <a:t>، حيث يتعقد المشهد وتتشابك الحقائق مع الآراء والانحيازات الشخصية. وهنا تظهر </a:t>
            </a:r>
            <a:r>
              <a:rPr lang="ar-SA" b="1" dirty="0">
                <a:cs typeface="+mj-cs"/>
              </a:rPr>
              <a:t>مسؤولية منصات التحقق</a:t>
            </a:r>
            <a:r>
              <a:rPr lang="ar-SA" dirty="0">
                <a:cs typeface="+mj-cs"/>
              </a:rPr>
              <a:t> في التعامل مع هذا النوع من المحتوى بشكل مهني ومتوازن، بعيدًا عن التحيز أو التأثيرات السياسية أو المجتمعية.</a:t>
            </a:r>
          </a:p>
          <a:p>
            <a:pPr algn="r" rtl="1">
              <a:lnSpc>
                <a:spcPct val="150000"/>
              </a:lnSpc>
            </a:pPr>
            <a:r>
              <a:rPr lang="ar-SA" dirty="0">
                <a:cs typeface="+mj-cs"/>
              </a:rPr>
              <a:t>تهدف هذه المحاضرة إلى استكشاف الكيفية التي تتعامل بها </a:t>
            </a:r>
            <a:r>
              <a:rPr lang="ar-SA" b="1" dirty="0">
                <a:cs typeface="+mj-cs"/>
              </a:rPr>
              <a:t>منصات تدقيق الحقائق العربية والدولية</a:t>
            </a:r>
            <a:r>
              <a:rPr lang="ar-SA" dirty="0">
                <a:cs typeface="+mj-cs"/>
              </a:rPr>
              <a:t> مع هذا النوع من المحتوى، من خلال عرض نماذج واقعية وتحليل الأساليب المهنية والمنهجيات المتبعة في التعامل مع المعلومات المثيرة للجدل.</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8</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09516784"/>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3023118" y="1622657"/>
            <a:ext cx="8117633" cy="3769957"/>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946613" y="1699855"/>
            <a:ext cx="4389342" cy="600164"/>
          </a:xfrm>
          <a:prstGeom prst="rect">
            <a:avLst/>
          </a:prstGeom>
          <a:noFill/>
        </p:spPr>
        <p:txBody>
          <a:bodyPr wrap="none" rtlCol="0">
            <a:spAutoFit/>
          </a:bodyPr>
          <a:lstStyle/>
          <a:p>
            <a:pPr algn="just" rtl="1">
              <a:lnSpc>
                <a:spcPct val="150000"/>
              </a:lnSpc>
            </a:pPr>
            <a:r>
              <a:rPr lang="ar-SA" sz="2400" dirty="0">
                <a:solidFill>
                  <a:srgbClr val="00B0F0"/>
                </a:solidFill>
                <a:latin typeface="The Year of Handicrafts Black" pitchFamily="50" charset="-78"/>
                <a:cs typeface="The Year of Handicrafts Black" pitchFamily="50" charset="-78"/>
              </a:rPr>
              <a:t>ما الفرق بين تدقيق المعلومات والتحقق</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4676681" y="1438474"/>
            <a:ext cx="5815190" cy="684803"/>
          </a:xfrm>
          <a:prstGeom prst="rect">
            <a:avLst/>
          </a:prstGeom>
          <a:noFill/>
        </p:spPr>
        <p:txBody>
          <a:bodyPr wrap="square" rtlCol="0">
            <a:spAutoFit/>
          </a:bodyPr>
          <a:lstStyle/>
          <a:p>
            <a:pPr algn="just" rtl="1">
              <a:lnSpc>
                <a:spcPct val="150000"/>
              </a:lnSpc>
            </a:pPr>
            <a:r>
              <a:rPr lang="ar-SA" sz="2800" b="1" dirty="0">
                <a:solidFill>
                  <a:srgbClr val="00B0F0"/>
                </a:solidFill>
                <a:latin typeface="The Year of Handicrafts Black" pitchFamily="50" charset="-78"/>
                <a:cs typeface="+mj-cs"/>
              </a:rPr>
              <a:t>ما الفرق بين تدقيق المعلومات والتحقق</a:t>
            </a: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4E10C8B5-ACB1-AD88-3D65-7F70D3E70A5E}"/>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307103"/>
            <a:ext cx="3385474" cy="2110060"/>
          </a:xfrm>
          <a:prstGeom prst="rect">
            <a:avLst/>
          </a:prstGeom>
        </p:spPr>
      </p:pic>
      <p:sp>
        <p:nvSpPr>
          <p:cNvPr id="6" name="Rectangle 5"/>
          <p:cNvSpPr/>
          <p:nvPr/>
        </p:nvSpPr>
        <p:spPr>
          <a:xfrm>
            <a:off x="3752165" y="2433813"/>
            <a:ext cx="8120185" cy="3000821"/>
          </a:xfrm>
          <a:prstGeom prst="rect">
            <a:avLst/>
          </a:prstGeom>
        </p:spPr>
        <p:txBody>
          <a:bodyPr wrap="square">
            <a:spAutoFit/>
          </a:bodyPr>
          <a:lstStyle/>
          <a:p>
            <a:pPr algn="r" rtl="1">
              <a:lnSpc>
                <a:spcPct val="150000"/>
              </a:lnSpc>
            </a:pPr>
            <a:r>
              <a:rPr lang="ar-SA" b="1" dirty="0">
                <a:cs typeface="+mj-cs"/>
              </a:rPr>
              <a:t>كيف نُُعرّّف البيانات</a:t>
            </a:r>
            <a:r>
              <a:rPr lang="ar-SA" b="1" dirty="0" smtClean="0">
                <a:cs typeface="+mj-cs"/>
              </a:rPr>
              <a:t>؟</a:t>
            </a:r>
          </a:p>
          <a:p>
            <a:pPr algn="r" rtl="1">
              <a:lnSpc>
                <a:spcPct val="150000"/>
              </a:lnSpc>
            </a:pPr>
            <a:r>
              <a:rPr lang="ar-SA" b="1" dirty="0">
                <a:cs typeface="+mj-cs"/>
              </a:rPr>
              <a:t>البيانات </a:t>
            </a:r>
            <a:r>
              <a:rPr lang="ar-SA" dirty="0" smtClean="0">
                <a:cs typeface="+mj-cs"/>
              </a:rPr>
              <a:t>(</a:t>
            </a:r>
            <a:r>
              <a:rPr lang="en-US" dirty="0">
                <a:cs typeface="+mj-cs"/>
              </a:rPr>
              <a:t>Data</a:t>
            </a:r>
            <a:r>
              <a:rPr lang="ar-SA" dirty="0" smtClean="0">
                <a:cs typeface="+mj-cs"/>
              </a:rPr>
              <a:t>):  </a:t>
            </a:r>
            <a:r>
              <a:rPr lang="ar-SA" dirty="0">
                <a:cs typeface="+mj-cs"/>
              </a:rPr>
              <a:t>مجموعة من النصوص </a:t>
            </a:r>
            <a:r>
              <a:rPr lang="ar-SA" dirty="0" smtClean="0">
                <a:cs typeface="+mj-cs"/>
              </a:rPr>
              <a:t>أوالملاحظات </a:t>
            </a:r>
            <a:r>
              <a:rPr lang="ar-SA" dirty="0">
                <a:cs typeface="+mj-cs"/>
              </a:rPr>
              <a:t>أو الأرقام أو </a:t>
            </a:r>
            <a:r>
              <a:rPr lang="ar-SA" dirty="0" smtClean="0">
                <a:cs typeface="+mj-cs"/>
              </a:rPr>
              <a:t>الوسائط أو </a:t>
            </a:r>
            <a:r>
              <a:rPr lang="ar-SA" dirty="0">
                <a:cs typeface="+mj-cs"/>
              </a:rPr>
              <a:t>القياسات الخام. يمكن أن تكون</a:t>
            </a:r>
          </a:p>
          <a:p>
            <a:pPr algn="r" rtl="1">
              <a:lnSpc>
                <a:spcPct val="150000"/>
              </a:lnSpc>
            </a:pPr>
            <a:r>
              <a:rPr lang="ar-SA" dirty="0">
                <a:cs typeface="+mj-cs"/>
              </a:rPr>
              <a:t>البيانات منظََّمة أو غير منظََّمة، </a:t>
            </a:r>
            <a:r>
              <a:rPr lang="ar-SA" dirty="0" smtClean="0">
                <a:cs typeface="+mj-cs"/>
              </a:rPr>
              <a:t>ولا يمكن </a:t>
            </a:r>
            <a:r>
              <a:rPr lang="ar-SA" dirty="0">
                <a:cs typeface="+mj-cs"/>
              </a:rPr>
              <a:t>استخدامها في ذاتها </a:t>
            </a:r>
            <a:r>
              <a:rPr lang="ar-SA" dirty="0" smtClean="0">
                <a:cs typeface="+mj-cs"/>
              </a:rPr>
              <a:t>بشكل مباشر </a:t>
            </a:r>
            <a:r>
              <a:rPr lang="ar-SA" dirty="0">
                <a:cs typeface="+mj-cs"/>
              </a:rPr>
              <a:t>لاتخاذ القرارات أو استخلاص</a:t>
            </a:r>
          </a:p>
          <a:p>
            <a:pPr algn="r" rtl="1">
              <a:lnSpc>
                <a:spcPct val="150000"/>
              </a:lnSpc>
            </a:pPr>
            <a:r>
              <a:rPr lang="ar-SA" dirty="0">
                <a:cs typeface="+mj-cs"/>
              </a:rPr>
              <a:t>النتائج، ولكنها تصبح ذات </a:t>
            </a:r>
            <a:r>
              <a:rPr lang="ar-SA" dirty="0" smtClean="0">
                <a:cs typeface="+mj-cs"/>
              </a:rPr>
              <a:t>فائدة عند </a:t>
            </a:r>
            <a:r>
              <a:rPr lang="ar-SA" dirty="0">
                <a:cs typeface="+mj-cs"/>
              </a:rPr>
              <a:t>معالجتها وتحليلها </a:t>
            </a:r>
            <a:r>
              <a:rPr lang="ar-SA" dirty="0" smtClean="0">
                <a:cs typeface="+mj-cs"/>
              </a:rPr>
              <a:t>وتفسيرها بطريقة </a:t>
            </a:r>
            <a:r>
              <a:rPr lang="ar-SA" dirty="0">
                <a:cs typeface="+mj-cs"/>
              </a:rPr>
              <a:t>منهجية</a:t>
            </a:r>
            <a:r>
              <a:rPr lang="ar-SA" dirty="0" smtClean="0">
                <a:cs typeface="+mj-cs"/>
              </a:rPr>
              <a:t>.</a:t>
            </a:r>
          </a:p>
          <a:p>
            <a:pPr algn="r" rtl="1">
              <a:lnSpc>
                <a:spcPct val="150000"/>
              </a:lnSpc>
            </a:pPr>
            <a:r>
              <a:rPr lang="ar-SA" b="1" dirty="0">
                <a:cs typeface="+mj-cs"/>
              </a:rPr>
              <a:t>وكيف نُُعرّّف المعلومات</a:t>
            </a:r>
            <a:r>
              <a:rPr lang="ar-SA" b="1" dirty="0" smtClean="0">
                <a:cs typeface="+mj-cs"/>
              </a:rPr>
              <a:t>؟</a:t>
            </a:r>
          </a:p>
          <a:p>
            <a:pPr algn="r" rtl="1">
              <a:lnSpc>
                <a:spcPct val="150000"/>
              </a:lnSpc>
            </a:pPr>
            <a:r>
              <a:rPr lang="ar-SA" b="1" dirty="0">
                <a:cs typeface="+mj-cs"/>
              </a:rPr>
              <a:t>المعلومات </a:t>
            </a:r>
            <a:r>
              <a:rPr lang="ar-SA" b="1" dirty="0" smtClean="0">
                <a:cs typeface="+mj-cs"/>
              </a:rPr>
              <a:t>(</a:t>
            </a:r>
            <a:r>
              <a:rPr lang="en-US" dirty="0" smtClean="0">
                <a:cs typeface="+mj-cs"/>
              </a:rPr>
              <a:t>Information</a:t>
            </a:r>
            <a:r>
              <a:rPr lang="ar-SA" dirty="0" smtClean="0">
                <a:cs typeface="+mj-cs"/>
              </a:rPr>
              <a:t>) : </a:t>
            </a:r>
            <a:r>
              <a:rPr lang="ar-SA" dirty="0">
                <a:cs typeface="+mj-cs"/>
              </a:rPr>
              <a:t>هي النتائج المُُستخلََصََة من </a:t>
            </a:r>
            <a:r>
              <a:rPr lang="ar-SA" dirty="0" smtClean="0">
                <a:cs typeface="+mj-cs"/>
              </a:rPr>
              <a:t>معالجة تلك </a:t>
            </a:r>
            <a:r>
              <a:rPr lang="ar-SA" dirty="0">
                <a:cs typeface="+mj-cs"/>
              </a:rPr>
              <a:t>البيانات وتنظيمها </a:t>
            </a:r>
            <a:r>
              <a:rPr lang="ar-SA" dirty="0" smtClean="0">
                <a:cs typeface="+mj-cs"/>
              </a:rPr>
              <a:t>وتحليلها، وتوفر المعلوماتُُ </a:t>
            </a:r>
            <a:r>
              <a:rPr lang="ar-SA" dirty="0">
                <a:cs typeface="+mj-cs"/>
              </a:rPr>
              <a:t>السياقََ </a:t>
            </a:r>
            <a:r>
              <a:rPr lang="ar-SA" dirty="0" smtClean="0">
                <a:cs typeface="+mj-cs"/>
              </a:rPr>
              <a:t>والمعنى والصلة </a:t>
            </a:r>
            <a:r>
              <a:rPr lang="ar-SA" dirty="0">
                <a:cs typeface="+mj-cs"/>
              </a:rPr>
              <a:t>بالبيانات التي قد لا </a:t>
            </a:r>
            <a:r>
              <a:rPr lang="ar-SA" dirty="0" smtClean="0">
                <a:cs typeface="+mj-cs"/>
              </a:rPr>
              <a:t>يكون لها </a:t>
            </a:r>
            <a:r>
              <a:rPr lang="ar-SA">
                <a:cs typeface="+mj-cs"/>
              </a:rPr>
              <a:t>معنى </a:t>
            </a:r>
            <a:r>
              <a:rPr lang="ar-SA" smtClean="0">
                <a:cs typeface="+mj-cs"/>
              </a:rPr>
              <a:t>.</a:t>
            </a:r>
            <a:endParaRPr lang="ar-SA" sz="2000" dirty="0">
              <a:cs typeface="+mj-cs"/>
            </a:endParaRPr>
          </a:p>
        </p:txBody>
      </p:sp>
    </p:spTree>
    <p:extLst>
      <p:ext uri="{BB962C8B-B14F-4D97-AF65-F5344CB8AC3E}">
        <p14:creationId xmlns:p14="http://schemas.microsoft.com/office/powerpoint/2010/main" val="146740160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02270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5079999" y="1242606"/>
            <a:ext cx="5240868" cy="738664"/>
          </a:xfrm>
          <a:prstGeom prst="rect">
            <a:avLst/>
          </a:prstGeom>
          <a:noFill/>
        </p:spPr>
        <p:txBody>
          <a:bodyPr wrap="square" rtlCol="0">
            <a:spAutoFit/>
          </a:bodyPr>
          <a:lstStyle/>
          <a:p>
            <a:pPr algn="just" rtl="1">
              <a:lnSpc>
                <a:spcPct val="150000"/>
              </a:lnSpc>
            </a:pPr>
            <a:r>
              <a:rPr lang="ar-SA" sz="2800" b="1" dirty="0">
                <a:solidFill>
                  <a:srgbClr val="00B0F0"/>
                </a:solidFill>
                <a:latin typeface="The Year of Handicrafts Black" pitchFamily="50" charset="-78"/>
              </a:rPr>
              <a:t>ما الفرق بين تدقيق المعلومات والتحقق</a:t>
            </a: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4E10C8B5-ACB1-AD88-3D65-7F70D3E70A5E}"/>
              </a:ext>
            </a:extLst>
          </p:cNvPr>
          <p:cNvSpPr txBox="1"/>
          <p:nvPr/>
        </p:nvSpPr>
        <p:spPr>
          <a:xfrm>
            <a:off x="3454900" y="116095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022700"/>
            <a:ext cx="3385474" cy="1904329"/>
          </a:xfrm>
          <a:prstGeom prst="rect">
            <a:avLst/>
          </a:prstGeom>
        </p:spPr>
      </p:pic>
      <p:sp>
        <p:nvSpPr>
          <p:cNvPr id="6" name="Rectangle 5"/>
          <p:cNvSpPr/>
          <p:nvPr/>
        </p:nvSpPr>
        <p:spPr>
          <a:xfrm>
            <a:off x="3706445" y="2245216"/>
            <a:ext cx="8120185" cy="2951064"/>
          </a:xfrm>
          <a:prstGeom prst="rect">
            <a:avLst/>
          </a:prstGeom>
        </p:spPr>
        <p:txBody>
          <a:bodyPr wrap="square">
            <a:spAutoFit/>
          </a:bodyPr>
          <a:lstStyle/>
          <a:p>
            <a:pPr algn="r" rtl="1">
              <a:lnSpc>
                <a:spcPct val="150000"/>
              </a:lnSpc>
            </a:pPr>
            <a:r>
              <a:rPr lang="ar-SA" b="1" dirty="0">
                <a:cs typeface="+mj-cs"/>
              </a:rPr>
              <a:t>تدقيق </a:t>
            </a:r>
            <a:r>
              <a:rPr lang="ar-SA" b="1" dirty="0" smtClean="0">
                <a:cs typeface="+mj-cs"/>
              </a:rPr>
              <a:t>المعلومات (</a:t>
            </a:r>
            <a:r>
              <a:rPr lang="en-US" b="1" dirty="0">
                <a:cs typeface="+mj-cs"/>
              </a:rPr>
              <a:t>Fact-checking </a:t>
            </a:r>
            <a:r>
              <a:rPr lang="en-US" b="1" dirty="0" smtClean="0">
                <a:cs typeface="+mj-cs"/>
              </a:rPr>
              <a:t>post-publication</a:t>
            </a:r>
            <a:r>
              <a:rPr lang="ar-SA" b="1" dirty="0" smtClean="0">
                <a:cs typeface="+mj-cs"/>
              </a:rPr>
              <a:t>)</a:t>
            </a:r>
          </a:p>
          <a:p>
            <a:pPr algn="r" rtl="1">
              <a:lnSpc>
                <a:spcPct val="150000"/>
              </a:lnSpc>
            </a:pPr>
            <a:r>
              <a:rPr lang="ar-SA" dirty="0" smtClean="0">
                <a:cs typeface="+mj-cs"/>
              </a:rPr>
              <a:t>هو </a:t>
            </a:r>
            <a:r>
              <a:rPr lang="ar-SA" dirty="0">
                <a:cs typeface="+mj-cs"/>
              </a:rPr>
              <a:t>تحليل قائم على الأدلة </a:t>
            </a:r>
            <a:r>
              <a:rPr lang="ar-SA" dirty="0" smtClean="0">
                <a:cs typeface="+mj-cs"/>
              </a:rPr>
              <a:t>لدقة الادعاءات </a:t>
            </a:r>
            <a:r>
              <a:rPr lang="ar-SA" dirty="0">
                <a:cs typeface="+mj-cs"/>
              </a:rPr>
              <a:t>المنشورة </a:t>
            </a:r>
            <a:r>
              <a:rPr lang="ar-SA" dirty="0" smtClean="0">
                <a:cs typeface="+mj-cs"/>
              </a:rPr>
              <a:t>وصحتها ومنطقيتها</a:t>
            </a:r>
            <a:r>
              <a:rPr lang="ar-SA" dirty="0">
                <a:cs typeface="+mj-cs"/>
              </a:rPr>
              <a:t>، مثل تصريحات</a:t>
            </a:r>
          </a:p>
          <a:p>
            <a:pPr algn="r" rtl="1">
              <a:lnSpc>
                <a:spcPct val="150000"/>
              </a:lnSpc>
            </a:pPr>
            <a:r>
              <a:rPr lang="ar-SA" dirty="0">
                <a:cs typeface="+mj-cs"/>
              </a:rPr>
              <a:t>السياسيين، أو التقارير </a:t>
            </a:r>
            <a:r>
              <a:rPr lang="ar-SA" dirty="0" smtClean="0">
                <a:cs typeface="+mj-cs"/>
              </a:rPr>
              <a:t>الصحفية أو </a:t>
            </a:r>
            <a:r>
              <a:rPr lang="ar-SA" dirty="0">
                <a:cs typeface="+mj-cs"/>
              </a:rPr>
              <a:t>أي محتوى آخر منشور. </a:t>
            </a:r>
            <a:r>
              <a:rPr lang="ar-SA" dirty="0" smtClean="0">
                <a:cs typeface="+mj-cs"/>
              </a:rPr>
              <a:t>وتتضمن هذه </a:t>
            </a:r>
            <a:r>
              <a:rPr lang="ar-SA" dirty="0">
                <a:cs typeface="+mj-cs"/>
              </a:rPr>
              <a:t>العملية التدقيق في </a:t>
            </a:r>
            <a:r>
              <a:rPr lang="ar-SA" dirty="0" smtClean="0">
                <a:cs typeface="+mj-cs"/>
              </a:rPr>
              <a:t>مصادر المعلومات </a:t>
            </a:r>
            <a:r>
              <a:rPr lang="ar-SA" dirty="0">
                <a:cs typeface="+mj-cs"/>
              </a:rPr>
              <a:t>وفي المحتوى </a:t>
            </a:r>
            <a:r>
              <a:rPr lang="ar-SA" dirty="0" smtClean="0">
                <a:cs typeface="+mj-cs"/>
              </a:rPr>
              <a:t>الخاص بها </a:t>
            </a:r>
            <a:r>
              <a:rPr lang="ar-SA" dirty="0">
                <a:cs typeface="+mj-cs"/>
              </a:rPr>
              <a:t>ومنطقه ومدى دقته </a:t>
            </a:r>
            <a:r>
              <a:rPr lang="ar-SA" dirty="0" smtClean="0">
                <a:cs typeface="+mj-cs"/>
              </a:rPr>
              <a:t>وتماسكه، فضلاًً </a:t>
            </a:r>
            <a:r>
              <a:rPr lang="ar-SA" dirty="0">
                <a:cs typeface="+mj-cs"/>
              </a:rPr>
              <a:t>عن اتساق </a:t>
            </a:r>
            <a:r>
              <a:rPr lang="ar-SA" dirty="0" smtClean="0">
                <a:cs typeface="+mj-cs"/>
              </a:rPr>
              <a:t>المعلومات مع </a:t>
            </a:r>
            <a:r>
              <a:rPr lang="ar-SA" dirty="0">
                <a:cs typeface="+mj-cs"/>
              </a:rPr>
              <a:t>سياق استخدامها، </a:t>
            </a:r>
            <a:r>
              <a:rPr lang="ar-SA" dirty="0" smtClean="0">
                <a:cs typeface="+mj-cs"/>
              </a:rPr>
              <a:t>وخلوها من </a:t>
            </a:r>
            <a:r>
              <a:rPr lang="ar-SA" dirty="0">
                <a:cs typeface="+mj-cs"/>
              </a:rPr>
              <a:t>التضليل. وقد ارتبطت </a:t>
            </a:r>
            <a:r>
              <a:rPr lang="ar-SA" dirty="0" smtClean="0">
                <a:cs typeface="+mj-cs"/>
              </a:rPr>
              <a:t>هذه التسمية </a:t>
            </a:r>
            <a:r>
              <a:rPr lang="ar-SA" dirty="0">
                <a:cs typeface="+mj-cs"/>
              </a:rPr>
              <a:t>أساساً بالعمل </a:t>
            </a:r>
            <a:r>
              <a:rPr lang="ar-SA" dirty="0" smtClean="0">
                <a:cs typeface="+mj-cs"/>
              </a:rPr>
              <a:t>على التصريحات </a:t>
            </a:r>
            <a:r>
              <a:rPr lang="ar-SA" dirty="0">
                <a:cs typeface="+mj-cs"/>
              </a:rPr>
              <a:t>السياسية، </a:t>
            </a:r>
            <a:r>
              <a:rPr lang="ar-SA" dirty="0" smtClean="0">
                <a:cs typeface="+mj-cs"/>
              </a:rPr>
              <a:t>وتُُستخدم عبارة </a:t>
            </a:r>
            <a:r>
              <a:rPr lang="ar-SA" dirty="0">
                <a:cs typeface="+mj-cs"/>
              </a:rPr>
              <a:t>«تدقيق المعلومات » </a:t>
            </a:r>
            <a:r>
              <a:rPr lang="ar-SA" dirty="0" smtClean="0">
                <a:cs typeface="+mj-cs"/>
              </a:rPr>
              <a:t>أو «تدقيق </a:t>
            </a:r>
            <a:r>
              <a:rPr lang="ar-SA" dirty="0">
                <a:cs typeface="+mj-cs"/>
              </a:rPr>
              <a:t>الحقائق » </a:t>
            </a:r>
            <a:r>
              <a:rPr lang="en-US" dirty="0" smtClean="0">
                <a:cs typeface="+mj-cs"/>
              </a:rPr>
              <a:t>Debunking </a:t>
            </a:r>
            <a:r>
              <a:rPr lang="ar-SA" dirty="0" smtClean="0">
                <a:cs typeface="+mj-cs"/>
              </a:rPr>
              <a:t> التي يُُقصد بها </a:t>
            </a:r>
            <a:r>
              <a:rPr lang="ar-SA" dirty="0">
                <a:cs typeface="+mj-cs"/>
              </a:rPr>
              <a:t>تدقيق المحتويات التي </a:t>
            </a:r>
            <a:r>
              <a:rPr lang="ar-SA" dirty="0" smtClean="0">
                <a:cs typeface="+mj-cs"/>
              </a:rPr>
              <a:t>تنتشر بشكل </a:t>
            </a:r>
            <a:r>
              <a:rPr lang="ar-SA" dirty="0">
                <a:cs typeface="+mj-cs"/>
              </a:rPr>
              <a:t>كبير على شبكات </a:t>
            </a:r>
            <a:r>
              <a:rPr lang="ar-SA" dirty="0" smtClean="0">
                <a:cs typeface="+mj-cs"/>
              </a:rPr>
              <a:t>التواصل الاجتماعي </a:t>
            </a:r>
            <a:r>
              <a:rPr lang="ar-SA" dirty="0">
                <a:cs typeface="+mj-cs"/>
              </a:rPr>
              <a:t>وتفنيدها، مثل </a:t>
            </a:r>
            <a:r>
              <a:rPr lang="ar-SA" dirty="0" smtClean="0">
                <a:cs typeface="+mj-cs"/>
              </a:rPr>
              <a:t>التعامل مع </a:t>
            </a:r>
            <a:r>
              <a:rPr lang="ar-SA" dirty="0">
                <a:cs typeface="+mj-cs"/>
              </a:rPr>
              <a:t>المعلومات المرتبطة </a:t>
            </a:r>
            <a:r>
              <a:rPr lang="ar-SA" dirty="0" smtClean="0">
                <a:cs typeface="+mj-cs"/>
              </a:rPr>
              <a:t>بجائحة كوفيد- </a:t>
            </a:r>
            <a:r>
              <a:rPr lang="ar-SA" dirty="0">
                <a:cs typeface="+mj-cs"/>
              </a:rPr>
              <a:t>19 </a:t>
            </a:r>
            <a:r>
              <a:rPr lang="ar-SA" dirty="0" smtClean="0">
                <a:cs typeface="+mj-cs"/>
              </a:rPr>
              <a:t>.</a:t>
            </a:r>
            <a:endParaRPr lang="ar-SA" sz="2400" dirty="0">
              <a:cs typeface="+mj-cs"/>
            </a:endParaRPr>
          </a:p>
        </p:txBody>
      </p:sp>
    </p:spTree>
    <p:extLst>
      <p:ext uri="{BB962C8B-B14F-4D97-AF65-F5344CB8AC3E}">
        <p14:creationId xmlns:p14="http://schemas.microsoft.com/office/powerpoint/2010/main" val="3243840720"/>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218460" y="8108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41384" y="810850"/>
            <a:ext cx="3270576" cy="2044110"/>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24867" y="-16516"/>
            <a:ext cx="1799302" cy="183233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385474" y="1750451"/>
            <a:ext cx="8651971" cy="3831818"/>
          </a:xfrm>
          <a:prstGeom prst="rect">
            <a:avLst/>
          </a:prstGeom>
          <a:noFill/>
        </p:spPr>
        <p:txBody>
          <a:bodyPr wrap="square" rtlCol="0">
            <a:spAutoFit/>
          </a:bodyPr>
          <a:lstStyle/>
          <a:p>
            <a:pPr algn="r" rtl="1">
              <a:lnSpc>
                <a:spcPct val="150000"/>
              </a:lnSpc>
            </a:pPr>
            <a:r>
              <a:rPr lang="ar-SA" b="1" dirty="0" smtClean="0">
                <a:cs typeface="+mj-cs"/>
              </a:rPr>
              <a:t>التحقق : </a:t>
            </a:r>
            <a:r>
              <a:rPr lang="ar-SA" dirty="0">
                <a:cs typeface="+mj-cs"/>
              </a:rPr>
              <a:t>(</a:t>
            </a:r>
            <a:r>
              <a:rPr lang="en-US" dirty="0" smtClean="0">
                <a:cs typeface="+mj-cs"/>
              </a:rPr>
              <a:t> </a:t>
            </a:r>
            <a:r>
              <a:rPr lang="en-US" dirty="0">
                <a:cs typeface="+mj-cs"/>
              </a:rPr>
              <a:t>Verification: </a:t>
            </a:r>
            <a:r>
              <a:rPr lang="en-US" dirty="0" smtClean="0">
                <a:cs typeface="+mj-cs"/>
              </a:rPr>
              <a:t>Fact</a:t>
            </a:r>
            <a:r>
              <a:rPr lang="ar-SA" dirty="0" smtClean="0">
                <a:cs typeface="+mj-cs"/>
              </a:rPr>
              <a:t> </a:t>
            </a:r>
            <a:r>
              <a:rPr lang="en-US" dirty="0" smtClean="0">
                <a:cs typeface="+mj-cs"/>
              </a:rPr>
              <a:t>checking pre-publication</a:t>
            </a:r>
            <a:r>
              <a:rPr lang="ar-SA" dirty="0" smtClean="0">
                <a:cs typeface="+mj-cs"/>
              </a:rPr>
              <a:t>) </a:t>
            </a:r>
          </a:p>
          <a:p>
            <a:pPr algn="r" rtl="1">
              <a:lnSpc>
                <a:spcPct val="150000"/>
              </a:lnSpc>
            </a:pPr>
            <a:r>
              <a:rPr lang="ar-SA" dirty="0">
                <a:cs typeface="+mj-cs"/>
              </a:rPr>
              <a:t>هي عملية التحقق من صحة </a:t>
            </a:r>
            <a:r>
              <a:rPr lang="ar-SA" dirty="0" smtClean="0">
                <a:cs typeface="+mj-cs"/>
              </a:rPr>
              <a:t>نََسْْب ما </a:t>
            </a:r>
            <a:r>
              <a:rPr lang="ar-SA" dirty="0">
                <a:cs typeface="+mj-cs"/>
              </a:rPr>
              <a:t>يُُتداوََل من أخبار إلى </a:t>
            </a:r>
            <a:r>
              <a:rPr lang="ar-SA" dirty="0" smtClean="0">
                <a:cs typeface="+mj-cs"/>
              </a:rPr>
              <a:t>مصادرها، والتأكد </a:t>
            </a:r>
            <a:r>
              <a:rPr lang="ar-SA" dirty="0">
                <a:cs typeface="+mj-cs"/>
              </a:rPr>
              <a:t>من عدم فبركة </a:t>
            </a:r>
            <a:r>
              <a:rPr lang="ar-SA" dirty="0" smtClean="0">
                <a:cs typeface="+mj-cs"/>
              </a:rPr>
              <a:t>التصريحات أو الأخبار على </a:t>
            </a:r>
            <a:r>
              <a:rPr lang="ar-SA" dirty="0">
                <a:cs typeface="+mj-cs"/>
              </a:rPr>
              <a:t>لسان مصادر </a:t>
            </a:r>
            <a:r>
              <a:rPr lang="ar-SA" dirty="0" smtClean="0">
                <a:cs typeface="+mj-cs"/>
              </a:rPr>
              <a:t>بخلاف الحقيقة</a:t>
            </a:r>
            <a:r>
              <a:rPr lang="ar-SA" dirty="0">
                <a:cs typeface="+mj-cs"/>
              </a:rPr>
              <a:t>، والتحقق من </a:t>
            </a:r>
            <a:r>
              <a:rPr lang="ar-SA" dirty="0" smtClean="0">
                <a:cs typeface="+mj-cs"/>
              </a:rPr>
              <a:t>صحة المعلومات </a:t>
            </a:r>
            <a:r>
              <a:rPr lang="ar-SA" dirty="0">
                <a:cs typeface="+mj-cs"/>
              </a:rPr>
              <a:t>الواردة في </a:t>
            </a:r>
            <a:r>
              <a:rPr lang="ar-SA" dirty="0" smtClean="0">
                <a:cs typeface="+mj-cs"/>
              </a:rPr>
              <a:t>التصريحات ودقتها</a:t>
            </a:r>
            <a:r>
              <a:rPr lang="ar-SA" dirty="0">
                <a:cs typeface="+mj-cs"/>
              </a:rPr>
              <a:t>، وكذلك من صحة الصور </a:t>
            </a:r>
            <a:r>
              <a:rPr lang="ar-SA" dirty="0" smtClean="0">
                <a:cs typeface="+mj-cs"/>
              </a:rPr>
              <a:t>أو الفيديوهات </a:t>
            </a:r>
            <a:r>
              <a:rPr lang="ar-SA" dirty="0">
                <a:cs typeface="+mj-cs"/>
              </a:rPr>
              <a:t>المتداولة وخلوها </a:t>
            </a:r>
            <a:r>
              <a:rPr lang="ar-SA" dirty="0" smtClean="0">
                <a:cs typeface="+mj-cs"/>
              </a:rPr>
              <a:t>من التلاعب</a:t>
            </a:r>
            <a:r>
              <a:rPr lang="ar-SA" dirty="0">
                <a:cs typeface="+mj-cs"/>
              </a:rPr>
              <a:t>، وهي مرحلة تسبق النشر</a:t>
            </a:r>
            <a:r>
              <a:rPr lang="ar-SA" dirty="0" smtClean="0">
                <a:cs typeface="+mj-cs"/>
              </a:rPr>
              <a:t>.</a:t>
            </a:r>
          </a:p>
          <a:p>
            <a:pPr algn="r" rtl="1">
              <a:lnSpc>
                <a:spcPct val="150000"/>
              </a:lnSpc>
            </a:pPr>
            <a:endParaRPr lang="ar-SA" dirty="0" smtClean="0">
              <a:cs typeface="+mj-cs"/>
            </a:endParaRPr>
          </a:p>
          <a:p>
            <a:pPr marL="285750" indent="-285750" algn="r" rtl="1">
              <a:lnSpc>
                <a:spcPct val="150000"/>
              </a:lnSpc>
              <a:buFont typeface="Wingdings" panose="05000000000000000000" pitchFamily="2" charset="2"/>
              <a:buChar char="v"/>
            </a:pPr>
            <a:r>
              <a:rPr lang="ar-SA" dirty="0" smtClean="0">
                <a:cs typeface="+mj-cs"/>
              </a:rPr>
              <a:t>ولكنّّ </a:t>
            </a:r>
            <a:r>
              <a:rPr lang="ar-SA" dirty="0">
                <a:cs typeface="+mj-cs"/>
              </a:rPr>
              <a:t>العمليتين </a:t>
            </a:r>
            <a:r>
              <a:rPr lang="ar-SA" dirty="0" smtClean="0">
                <a:cs typeface="+mj-cs"/>
              </a:rPr>
              <a:t>مترابطتان؛ فمجموعات </a:t>
            </a:r>
            <a:r>
              <a:rPr lang="ar-SA" dirty="0">
                <a:cs typeface="+mj-cs"/>
              </a:rPr>
              <a:t>التحقق </a:t>
            </a:r>
            <a:r>
              <a:rPr lang="ar-SA" dirty="0" smtClean="0">
                <a:cs typeface="+mj-cs"/>
              </a:rPr>
              <a:t>مهمتها التأكد </a:t>
            </a:r>
            <a:r>
              <a:rPr lang="ar-SA" dirty="0">
                <a:cs typeface="+mj-cs"/>
              </a:rPr>
              <a:t>من أنّّ المادة </a:t>
            </a:r>
            <a:r>
              <a:rPr lang="ar-SA" dirty="0" smtClean="0">
                <a:cs typeface="+mj-cs"/>
              </a:rPr>
              <a:t>المتداولة ليست </a:t>
            </a:r>
            <a:r>
              <a:rPr lang="ar-SA" dirty="0">
                <a:cs typeface="+mj-cs"/>
              </a:rPr>
              <a:t>مفبركة أو مستخدمة في</a:t>
            </a:r>
          </a:p>
          <a:p>
            <a:pPr algn="r" rtl="1">
              <a:lnSpc>
                <a:spcPct val="150000"/>
              </a:lnSpc>
            </a:pPr>
            <a:r>
              <a:rPr lang="ar-SA" dirty="0">
                <a:cs typeface="+mj-cs"/>
              </a:rPr>
              <a:t>سياق خاطئ، وذلك عبر </a:t>
            </a:r>
            <a:r>
              <a:rPr lang="ar-SA" dirty="0" smtClean="0">
                <a:cs typeface="+mj-cs"/>
              </a:rPr>
              <a:t>الاستعانة بمجموعة </a:t>
            </a:r>
            <a:r>
              <a:rPr lang="ar-SA" dirty="0">
                <a:cs typeface="+mj-cs"/>
              </a:rPr>
              <a:t>من البرامج </a:t>
            </a:r>
            <a:r>
              <a:rPr lang="ar-SA" dirty="0" smtClean="0">
                <a:cs typeface="+mj-cs"/>
              </a:rPr>
              <a:t>والأدوات المدعومة </a:t>
            </a:r>
            <a:r>
              <a:rPr lang="ar-SA" dirty="0">
                <a:cs typeface="+mj-cs"/>
              </a:rPr>
              <a:t>بالذكاء </a:t>
            </a:r>
            <a:r>
              <a:rPr lang="ar-SA" dirty="0" smtClean="0">
                <a:cs typeface="+mj-cs"/>
              </a:rPr>
              <a:t>الاصطناعي؛ للتأكد </a:t>
            </a:r>
            <a:r>
              <a:rPr lang="ar-SA" dirty="0">
                <a:cs typeface="+mj-cs"/>
              </a:rPr>
              <a:t>من صحة الخبر ودقّّة </a:t>
            </a:r>
            <a:r>
              <a:rPr lang="ar-SA" dirty="0" smtClean="0">
                <a:cs typeface="+mj-cs"/>
              </a:rPr>
              <a:t>نسبته إلى </a:t>
            </a:r>
            <a:r>
              <a:rPr lang="ar-SA" dirty="0">
                <a:cs typeface="+mj-cs"/>
              </a:rPr>
              <a:t>مصدره قبل النشر. وهنا </a:t>
            </a:r>
            <a:r>
              <a:rPr lang="ar-SA" dirty="0" smtClean="0">
                <a:cs typeface="+mj-cs"/>
              </a:rPr>
              <a:t>يأتي دور </a:t>
            </a:r>
            <a:r>
              <a:rPr lang="ar-SA" dirty="0">
                <a:cs typeface="+mj-cs"/>
              </a:rPr>
              <a:t>فرق تدقيق المعلومات </a:t>
            </a:r>
            <a:r>
              <a:rPr lang="ar-SA" dirty="0" smtClean="0">
                <a:cs typeface="+mj-cs"/>
              </a:rPr>
              <a:t>بتقصي حقيقة </a:t>
            </a:r>
            <a:r>
              <a:rPr lang="ar-SA" dirty="0">
                <a:cs typeface="+mj-cs"/>
              </a:rPr>
              <a:t>المعلومات الواردة </a:t>
            </a:r>
            <a:r>
              <a:rPr lang="ar-SA" dirty="0" smtClean="0">
                <a:cs typeface="+mj-cs"/>
              </a:rPr>
              <a:t>في التصريح </a:t>
            </a:r>
            <a:r>
              <a:rPr lang="ar-SA" dirty="0">
                <a:cs typeface="+mj-cs"/>
              </a:rPr>
              <a:t>أو الخبر المنشور </a:t>
            </a:r>
            <a:r>
              <a:rPr lang="ar-SA" dirty="0" smtClean="0">
                <a:cs typeface="+mj-cs"/>
              </a:rPr>
              <a:t>ومدى تطابقها </a:t>
            </a:r>
            <a:r>
              <a:rPr lang="ar-SA" dirty="0">
                <a:cs typeface="+mj-cs"/>
              </a:rPr>
              <a:t>مع الواقع</a:t>
            </a:r>
            <a:endParaRPr lang="ar-SA" sz="2000"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286823" y="921136"/>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8</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4967888" y="1060639"/>
            <a:ext cx="4900011" cy="738664"/>
          </a:xfrm>
          <a:prstGeom prst="rect">
            <a:avLst/>
          </a:prstGeom>
        </p:spPr>
        <p:txBody>
          <a:bodyPr wrap="square">
            <a:spAutoFit/>
          </a:bodyPr>
          <a:lstStyle/>
          <a:p>
            <a:pPr algn="just" rtl="1">
              <a:lnSpc>
                <a:spcPct val="150000"/>
              </a:lnSpc>
            </a:pPr>
            <a:r>
              <a:rPr lang="ar-SA" sz="2800" b="1" dirty="0">
                <a:solidFill>
                  <a:srgbClr val="00B0F0"/>
                </a:solidFill>
                <a:latin typeface="The Year of Handicrafts Black" pitchFamily="50" charset="-78"/>
              </a:rPr>
              <a:t>ما الفرق بين تدقيق المعلومات والتحقق</a:t>
            </a:r>
          </a:p>
        </p:txBody>
      </p:sp>
    </p:spTree>
    <p:extLst>
      <p:ext uri="{BB962C8B-B14F-4D97-AF65-F5344CB8AC3E}">
        <p14:creationId xmlns:p14="http://schemas.microsoft.com/office/powerpoint/2010/main" val="4030784029"/>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552546" y="1807295"/>
            <a:ext cx="8444915" cy="3769957"/>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5981618" y="1404070"/>
            <a:ext cx="4015843" cy="1131848"/>
          </a:xfrm>
          <a:prstGeom prst="rect">
            <a:avLst/>
          </a:prstGeom>
          <a:noFill/>
        </p:spPr>
        <p:txBody>
          <a:bodyPr wrap="none" rtlCol="0">
            <a:spAutoFit/>
          </a:bodyPr>
          <a:lstStyle/>
          <a:p>
            <a:pPr algn="ctr" rtl="1">
              <a:lnSpc>
                <a:spcPct val="150000"/>
              </a:lnSpc>
            </a:pPr>
            <a:r>
              <a:rPr lang="ar-SA" sz="2400" b="1" dirty="0">
                <a:solidFill>
                  <a:srgbClr val="00B0F0"/>
                </a:solidFill>
                <a:latin typeface="The Year of Handicrafts Black" pitchFamily="50" charset="-78"/>
              </a:rPr>
              <a:t>فهم كيفية تعامل منصات تدقيق </a:t>
            </a:r>
            <a:r>
              <a:rPr lang="ar-SA" sz="2400" b="1" dirty="0" smtClean="0">
                <a:solidFill>
                  <a:srgbClr val="00B0F0"/>
                </a:solidFill>
                <a:latin typeface="The Year of Handicrafts Black" pitchFamily="50" charset="-78"/>
              </a:rPr>
              <a:t>الحقائق</a:t>
            </a:r>
          </a:p>
          <a:p>
            <a:pPr algn="ctr" rtl="1">
              <a:lnSpc>
                <a:spcPct val="150000"/>
              </a:lnSpc>
            </a:pPr>
            <a:r>
              <a:rPr lang="ar-SA" sz="2400" b="1" dirty="0" smtClean="0">
                <a:solidFill>
                  <a:srgbClr val="00B0F0"/>
                </a:solidFill>
                <a:latin typeface="The Year of Handicrafts Black" pitchFamily="50" charset="-78"/>
              </a:rPr>
              <a:t> </a:t>
            </a:r>
            <a:r>
              <a:rPr lang="ar-SA" sz="2400" b="1" dirty="0">
                <a:solidFill>
                  <a:srgbClr val="00B0F0"/>
                </a:solidFill>
                <a:latin typeface="The Year of Handicrafts Black" pitchFamily="50" charset="-78"/>
              </a:rPr>
              <a:t>مع المحتويات المثيرة للجدل</a:t>
            </a:r>
            <a:endParaRPr lang="ar-SA" sz="2400" b="1" dirty="0">
              <a:solidFill>
                <a:srgbClr val="00B0F0"/>
              </a:solidFill>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1571588914"/>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74563" y="96894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75390" y="2001913"/>
            <a:ext cx="8417320" cy="3416320"/>
          </a:xfrm>
          <a:prstGeom prst="rect">
            <a:avLst/>
          </a:prstGeom>
          <a:noFill/>
        </p:spPr>
        <p:txBody>
          <a:bodyPr wrap="square" rtlCol="0">
            <a:spAutoFit/>
          </a:bodyPr>
          <a:lstStyle/>
          <a:p>
            <a:pPr algn="r" rtl="1">
              <a:lnSpc>
                <a:spcPct val="150000"/>
              </a:lnSpc>
            </a:pPr>
            <a:r>
              <a:rPr lang="ar-SA" b="1" dirty="0">
                <a:solidFill>
                  <a:srgbClr val="C00000"/>
                </a:solidFill>
                <a:cs typeface="+mj-cs"/>
              </a:rPr>
              <a:t>أولًا: ما هو المحتوى المثير للجدل؟</a:t>
            </a:r>
          </a:p>
          <a:p>
            <a:pPr algn="r" rtl="1">
              <a:lnSpc>
                <a:spcPct val="150000"/>
              </a:lnSpc>
            </a:pPr>
            <a:r>
              <a:rPr lang="ar-SA" dirty="0">
                <a:cs typeface="+mj-cs"/>
              </a:rPr>
              <a:t>هو كل محتوى يثير انقسامًا في الرأي العام، أو يلامس مواضيع حساسة مثل:</a:t>
            </a:r>
          </a:p>
          <a:p>
            <a:pPr algn="r" rtl="1">
              <a:lnSpc>
                <a:spcPct val="150000"/>
              </a:lnSpc>
            </a:pPr>
            <a:r>
              <a:rPr lang="ar-SA" dirty="0">
                <a:cs typeface="+mj-cs"/>
              </a:rPr>
              <a:t>السياسة والدين.</a:t>
            </a:r>
          </a:p>
          <a:p>
            <a:pPr algn="r" rtl="1">
              <a:lnSpc>
                <a:spcPct val="150000"/>
              </a:lnSpc>
            </a:pPr>
            <a:r>
              <a:rPr lang="ar-SA" dirty="0">
                <a:cs typeface="+mj-cs"/>
              </a:rPr>
              <a:t>الصحة العامة (مثل اللقاحات والوباء).</a:t>
            </a:r>
          </a:p>
          <a:p>
            <a:pPr algn="r" rtl="1">
              <a:lnSpc>
                <a:spcPct val="150000"/>
              </a:lnSpc>
            </a:pPr>
            <a:r>
              <a:rPr lang="ar-SA" dirty="0">
                <a:cs typeface="+mj-cs"/>
              </a:rPr>
              <a:t>قضايا الهوية والثقافة.</a:t>
            </a:r>
          </a:p>
          <a:p>
            <a:pPr algn="r" rtl="1">
              <a:lnSpc>
                <a:spcPct val="150000"/>
              </a:lnSpc>
            </a:pPr>
            <a:r>
              <a:rPr lang="ar-SA" dirty="0">
                <a:cs typeface="+mj-cs"/>
              </a:rPr>
              <a:t>الحروب والنزاعات.</a:t>
            </a:r>
          </a:p>
          <a:p>
            <a:pPr algn="r" rtl="1">
              <a:lnSpc>
                <a:spcPct val="150000"/>
              </a:lnSpc>
            </a:pPr>
            <a:r>
              <a:rPr lang="ar-SA" dirty="0">
                <a:cs typeface="+mj-cs"/>
              </a:rPr>
              <a:t>الأحداث الكبرى (كالكوارث الطبيعية أو الثورات).</a:t>
            </a:r>
          </a:p>
          <a:p>
            <a:pPr marL="800100" lvl="1" indent="-342900" algn="r" rtl="1">
              <a:lnSpc>
                <a:spcPct val="150000"/>
              </a:lnSpc>
              <a:buFont typeface="Wingdings" panose="05000000000000000000" pitchFamily="2" charset="2"/>
              <a:buChar char="q"/>
            </a:pPr>
            <a:endParaRPr lang="ar-SA" dirty="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443989" y="1107203"/>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Lecture8</a:t>
            </a:r>
            <a:endParaRPr lang="en-US" sz="2000" b="1" dirty="0">
              <a:solidFill>
                <a:schemeClr val="bg1"/>
              </a:solidFill>
              <a:latin typeface="Times New Roman" pitchFamily="18" charset="0"/>
              <a:cs typeface="Times New Roman" pitchFamily="18" charset="0"/>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34713" y="968946"/>
            <a:ext cx="3374563" cy="2534059"/>
          </a:xfrm>
          <a:prstGeom prst="rect">
            <a:avLst/>
          </a:prstGeom>
        </p:spPr>
      </p:pic>
      <p:sp>
        <p:nvSpPr>
          <p:cNvPr id="3" name="Rectangle 2"/>
          <p:cNvSpPr/>
          <p:nvPr/>
        </p:nvSpPr>
        <p:spPr>
          <a:xfrm>
            <a:off x="4432318" y="1062689"/>
            <a:ext cx="7464714" cy="579967"/>
          </a:xfrm>
          <a:prstGeom prst="rect">
            <a:avLst/>
          </a:prstGeom>
        </p:spPr>
        <p:txBody>
          <a:bodyPr wrap="square">
            <a:spAutoFit/>
          </a:bodyPr>
          <a:lstStyle/>
          <a:p>
            <a:pPr algn="ctr" rtl="1">
              <a:lnSpc>
                <a:spcPct val="150000"/>
              </a:lnSpc>
            </a:pPr>
            <a:r>
              <a:rPr lang="ar-SA" sz="2400" b="1" dirty="0">
                <a:solidFill>
                  <a:srgbClr val="00B0F0"/>
                </a:solidFill>
                <a:latin typeface="The Year of Handicrafts Black" pitchFamily="50" charset="-78"/>
                <a:cs typeface="+mj-cs"/>
              </a:rPr>
              <a:t>فهم كيفية تعامل منصات تدقيق الحقائق مع المحتويات المثيرة للجدل</a:t>
            </a:r>
            <a:endParaRPr lang="ar-SA" sz="2400" b="1" dirty="0">
              <a:solidFill>
                <a:srgbClr val="00B0F0"/>
              </a:solidFill>
              <a:cs typeface="+mj-cs"/>
            </a:endParaRPr>
          </a:p>
        </p:txBody>
      </p:sp>
    </p:spTree>
    <p:extLst>
      <p:ext uri="{BB962C8B-B14F-4D97-AF65-F5344CB8AC3E}">
        <p14:creationId xmlns:p14="http://schemas.microsoft.com/office/powerpoint/2010/main" val="276689192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71958" y="108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1F69AE-AA14-F891-D2B5-B3B83013F94D}"/>
              </a:ext>
            </a:extLst>
          </p:cNvPr>
          <p:cNvSpPr txBox="1"/>
          <p:nvPr/>
        </p:nvSpPr>
        <p:spPr>
          <a:xfrm>
            <a:off x="3608297" y="2111238"/>
            <a:ext cx="8417320" cy="5028556"/>
          </a:xfrm>
          <a:prstGeom prst="rect">
            <a:avLst/>
          </a:prstGeom>
          <a:noFill/>
        </p:spPr>
        <p:txBody>
          <a:bodyPr wrap="square" rtlCol="0">
            <a:spAutoFit/>
          </a:bodyPr>
          <a:lstStyle/>
          <a:p>
            <a:pPr algn="r" rtl="1">
              <a:lnSpc>
                <a:spcPct val="150000"/>
              </a:lnSpc>
            </a:pPr>
            <a:r>
              <a:rPr lang="ar-SA" b="1" dirty="0">
                <a:solidFill>
                  <a:srgbClr val="C00000"/>
                </a:solidFill>
                <a:cs typeface="+mj-cs"/>
              </a:rPr>
              <a:t>ثانيًا: كيفية تفاعل منصات تدقيق الحقائق مع هذا النوع من المحتوى</a:t>
            </a:r>
          </a:p>
          <a:p>
            <a:pPr algn="r" rtl="1">
              <a:lnSpc>
                <a:spcPct val="150000"/>
              </a:lnSpc>
            </a:pPr>
            <a:r>
              <a:rPr lang="ar-SA" b="1" dirty="0">
                <a:solidFill>
                  <a:srgbClr val="C00000"/>
                </a:solidFill>
                <a:cs typeface="+mj-cs"/>
              </a:rPr>
              <a:t>1. الرصد الحذر للمحتوى المنتشر</a:t>
            </a:r>
          </a:p>
          <a:p>
            <a:pPr algn="r" rtl="1">
              <a:lnSpc>
                <a:spcPct val="150000"/>
              </a:lnSpc>
            </a:pPr>
            <a:r>
              <a:rPr lang="ar-SA" dirty="0">
                <a:cs typeface="+mj-cs"/>
              </a:rPr>
              <a:t>لا تتعامل المنصات مع كل معلومة بل تختار المحتوى الذي:</a:t>
            </a:r>
          </a:p>
          <a:p>
            <a:pPr lvl="1" algn="r" rtl="1">
              <a:lnSpc>
                <a:spcPct val="150000"/>
              </a:lnSpc>
            </a:pPr>
            <a:r>
              <a:rPr lang="ar-SA" dirty="0">
                <a:cs typeface="+mj-cs"/>
              </a:rPr>
              <a:t>له تأثير واسع.</a:t>
            </a:r>
          </a:p>
          <a:p>
            <a:pPr lvl="1" algn="r" rtl="1">
              <a:lnSpc>
                <a:spcPct val="150000"/>
              </a:lnSpc>
            </a:pPr>
            <a:r>
              <a:rPr lang="ar-SA" dirty="0">
                <a:cs typeface="+mj-cs"/>
              </a:rPr>
              <a:t>يهدد الأمن أو الصحة أو يثير كراهية.</a:t>
            </a:r>
          </a:p>
          <a:p>
            <a:pPr algn="r" rtl="1">
              <a:lnSpc>
                <a:spcPct val="150000"/>
              </a:lnSpc>
            </a:pPr>
            <a:r>
              <a:rPr lang="ar-SA" dirty="0">
                <a:cs typeface="+mj-cs"/>
              </a:rPr>
              <a:t>تُستخدم أدوات مثل: [</a:t>
            </a:r>
            <a:r>
              <a:rPr lang="en-US" dirty="0" err="1">
                <a:cs typeface="+mj-cs"/>
              </a:rPr>
              <a:t>CrowdTangle</a:t>
            </a:r>
            <a:r>
              <a:rPr lang="en-US" dirty="0">
                <a:cs typeface="+mj-cs"/>
              </a:rPr>
              <a:t> – Google Trends – </a:t>
            </a:r>
            <a:r>
              <a:rPr lang="ar-SA" dirty="0" smtClean="0">
                <a:cs typeface="+mj-cs"/>
              </a:rPr>
              <a:t> أدوات </a:t>
            </a:r>
            <a:r>
              <a:rPr lang="ar-SA" dirty="0">
                <a:cs typeface="+mj-cs"/>
              </a:rPr>
              <a:t>التبليغ].</a:t>
            </a:r>
          </a:p>
          <a:p>
            <a:pPr algn="r" rtl="1">
              <a:lnSpc>
                <a:spcPct val="150000"/>
              </a:lnSpc>
            </a:pPr>
            <a:r>
              <a:rPr lang="ar-SA" b="1" dirty="0">
                <a:solidFill>
                  <a:srgbClr val="C00000"/>
                </a:solidFill>
                <a:cs typeface="+mj-cs"/>
              </a:rPr>
              <a:t>2. التحقق بخطوات دقيقة ومتأنية</a:t>
            </a:r>
          </a:p>
          <a:p>
            <a:pPr algn="r" rtl="1">
              <a:lnSpc>
                <a:spcPct val="150000"/>
              </a:lnSpc>
            </a:pPr>
            <a:r>
              <a:rPr lang="ar-SA" dirty="0">
                <a:cs typeface="+mj-cs"/>
              </a:rPr>
              <a:t>عند التحقق من محتوى مثير للجدل، تسعى المنصات لتفادي الانحياز عبر:</a:t>
            </a:r>
          </a:p>
          <a:p>
            <a:pPr lvl="1" algn="r" rtl="1">
              <a:lnSpc>
                <a:spcPct val="150000"/>
              </a:lnSpc>
            </a:pPr>
            <a:r>
              <a:rPr lang="ar-SA" dirty="0">
                <a:cs typeface="+mj-cs"/>
              </a:rPr>
              <a:t>مقارنة الادعاء بمصادر متعددة.</a:t>
            </a:r>
          </a:p>
          <a:p>
            <a:pPr lvl="1" algn="r" rtl="1">
              <a:lnSpc>
                <a:spcPct val="150000"/>
              </a:lnSpc>
            </a:pPr>
            <a:r>
              <a:rPr lang="ar-SA" dirty="0">
                <a:cs typeface="+mj-cs"/>
              </a:rPr>
              <a:t>الرجوع إلى مختصين (مثلاً طبيب في حالة محتوى طبي).</a:t>
            </a:r>
          </a:p>
          <a:p>
            <a:pPr lvl="1" algn="r" rtl="1">
              <a:lnSpc>
                <a:spcPct val="150000"/>
              </a:lnSpc>
            </a:pPr>
            <a:r>
              <a:rPr lang="ar-SA" dirty="0">
                <a:cs typeface="+mj-cs"/>
              </a:rPr>
              <a:t>مراعاة السياق السياسي والاجتماعي.</a:t>
            </a:r>
          </a:p>
          <a:p>
            <a:pPr algn="r" rtl="1">
              <a:lnSpc>
                <a:spcPct val="150000"/>
              </a:lnSpc>
            </a:pPr>
            <a:endParaRPr lang="ar-SA" dirty="0">
              <a:cs typeface="+mj-cs"/>
            </a:endParaRPr>
          </a:p>
        </p:txBody>
      </p:sp>
      <p:sp>
        <p:nvSpPr>
          <p:cNvPr id="14" name="TextBox 13">
            <a:extLst>
              <a:ext uri="{FF2B5EF4-FFF2-40B4-BE49-F238E27FC236}">
                <a16:creationId xmlns:a16="http://schemas.microsoft.com/office/drawing/2014/main" id="{719EAA86-F215-B3D4-738A-8E64E1A27B7E}"/>
              </a:ext>
            </a:extLst>
          </p:cNvPr>
          <p:cNvSpPr txBox="1"/>
          <p:nvPr/>
        </p:nvSpPr>
        <p:spPr>
          <a:xfrm>
            <a:off x="3441384" y="1224193"/>
            <a:ext cx="1053874" cy="707886"/>
          </a:xfrm>
          <a:prstGeom prst="rect">
            <a:avLst/>
          </a:prstGeom>
          <a:noFill/>
        </p:spPr>
        <p:txBody>
          <a:bodyPr wrap="square" rtlCol="0">
            <a:spAutoFit/>
          </a:bodyPr>
          <a:lstStyle/>
          <a:p>
            <a:pPr lvl="0" algn="ctr">
              <a:defRPr/>
            </a:pPr>
            <a:r>
              <a:rPr lang="en-US" sz="2000" b="1" dirty="0">
                <a:solidFill>
                  <a:prstClr val="white"/>
                </a:solidFill>
                <a:latin typeface="Times New Roman" pitchFamily="18" charset="0"/>
                <a:cs typeface="Times New Roman" pitchFamily="18" charset="0"/>
              </a:rPr>
              <a:t>Lecture</a:t>
            </a:r>
            <a:endPar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401610" y="1072797"/>
            <a:ext cx="2982143" cy="2274467"/>
          </a:xfrm>
          <a:prstGeom prst="rect">
            <a:avLst/>
          </a:prstGeom>
        </p:spPr>
      </p:pic>
      <p:sp>
        <p:nvSpPr>
          <p:cNvPr id="4" name="Rectangle 3"/>
          <p:cNvSpPr/>
          <p:nvPr/>
        </p:nvSpPr>
        <p:spPr>
          <a:xfrm>
            <a:off x="4551167" y="1315347"/>
            <a:ext cx="6861174" cy="577850"/>
          </a:xfrm>
          <a:prstGeom prst="rect">
            <a:avLst/>
          </a:prstGeom>
        </p:spPr>
        <p:txBody>
          <a:bodyPr wrap="none">
            <a:spAutoFit/>
          </a:bodyPr>
          <a:lstStyle/>
          <a:p>
            <a:pPr algn="ctr" rtl="1">
              <a:lnSpc>
                <a:spcPct val="150000"/>
              </a:lnSpc>
            </a:pPr>
            <a:r>
              <a:rPr lang="ar-SA" sz="2400" b="1" dirty="0">
                <a:solidFill>
                  <a:srgbClr val="00B0F0"/>
                </a:solidFill>
                <a:latin typeface="The Year of Handicrafts Black" pitchFamily="50" charset="-78"/>
              </a:rPr>
              <a:t>فهم كيفية تعامل منصات تدقيق الحقائق مع المحتويات المثيرة للجدل</a:t>
            </a:r>
            <a:endParaRPr lang="ar-SA" sz="2400" b="1" dirty="0">
              <a:solidFill>
                <a:srgbClr val="00B0F0"/>
              </a:solidFill>
            </a:endParaRPr>
          </a:p>
        </p:txBody>
      </p:sp>
    </p:spTree>
    <p:extLst>
      <p:ext uri="{BB962C8B-B14F-4D97-AF65-F5344CB8AC3E}">
        <p14:creationId xmlns:p14="http://schemas.microsoft.com/office/powerpoint/2010/main" val="541188076"/>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71958" y="108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1F69AE-AA14-F891-D2B5-B3B83013F94D}"/>
              </a:ext>
            </a:extLst>
          </p:cNvPr>
          <p:cNvSpPr txBox="1"/>
          <p:nvPr/>
        </p:nvSpPr>
        <p:spPr>
          <a:xfrm>
            <a:off x="3600677" y="2049225"/>
            <a:ext cx="8417320" cy="4247317"/>
          </a:xfrm>
          <a:prstGeom prst="rect">
            <a:avLst/>
          </a:prstGeom>
          <a:noFill/>
        </p:spPr>
        <p:txBody>
          <a:bodyPr wrap="square" rtlCol="0">
            <a:spAutoFit/>
          </a:bodyPr>
          <a:lstStyle/>
          <a:p>
            <a:pPr algn="r" rtl="1">
              <a:lnSpc>
                <a:spcPct val="150000"/>
              </a:lnSpc>
            </a:pPr>
            <a:r>
              <a:rPr lang="ar-SA" b="1" dirty="0">
                <a:solidFill>
                  <a:srgbClr val="C00000"/>
                </a:solidFill>
                <a:cs typeface="+mj-cs"/>
              </a:rPr>
              <a:t>3. إظهار المنهجية بشفافية</a:t>
            </a:r>
          </a:p>
          <a:p>
            <a:pPr algn="r" rtl="1">
              <a:lnSpc>
                <a:spcPct val="150000"/>
              </a:lnSpc>
            </a:pPr>
            <a:r>
              <a:rPr lang="ar-SA" dirty="0">
                <a:cs typeface="+mj-cs"/>
              </a:rPr>
              <a:t>أغلب المنصات تعرض خطوات التحقق بوضوح:</a:t>
            </a:r>
          </a:p>
          <a:p>
            <a:pPr lvl="1" algn="r" rtl="1">
              <a:lnSpc>
                <a:spcPct val="150000"/>
              </a:lnSpc>
            </a:pPr>
            <a:r>
              <a:rPr lang="ar-SA" dirty="0">
                <a:cs typeface="+mj-cs"/>
              </a:rPr>
              <a:t>ما هو الادعاء؟</a:t>
            </a:r>
          </a:p>
          <a:p>
            <a:pPr lvl="1" algn="r" rtl="1">
              <a:lnSpc>
                <a:spcPct val="150000"/>
              </a:lnSpc>
            </a:pPr>
            <a:r>
              <a:rPr lang="ar-SA" dirty="0">
                <a:cs typeface="+mj-cs"/>
              </a:rPr>
              <a:t>من قاله؟ متى؟ وأين؟</a:t>
            </a:r>
          </a:p>
          <a:p>
            <a:pPr lvl="1" algn="r" rtl="1">
              <a:lnSpc>
                <a:spcPct val="150000"/>
              </a:lnSpc>
            </a:pPr>
            <a:r>
              <a:rPr lang="ar-SA" dirty="0">
                <a:cs typeface="+mj-cs"/>
              </a:rPr>
              <a:t>كيف تم التحقق؟</a:t>
            </a:r>
          </a:p>
          <a:p>
            <a:pPr lvl="1" algn="r" rtl="1">
              <a:lnSpc>
                <a:spcPct val="150000"/>
              </a:lnSpc>
            </a:pPr>
            <a:r>
              <a:rPr lang="ar-SA" dirty="0">
                <a:cs typeface="+mj-cs"/>
              </a:rPr>
              <a:t>ما هي المصادر المستخدمة؟</a:t>
            </a:r>
          </a:p>
          <a:p>
            <a:pPr algn="r" rtl="1">
              <a:lnSpc>
                <a:spcPct val="150000"/>
              </a:lnSpc>
            </a:pPr>
            <a:r>
              <a:rPr lang="ar-SA" b="1" dirty="0">
                <a:solidFill>
                  <a:srgbClr val="C00000"/>
                </a:solidFill>
                <a:cs typeface="+mj-cs"/>
              </a:rPr>
              <a:t>4. تجنب اللغة الهجومية</a:t>
            </a:r>
          </a:p>
          <a:p>
            <a:pPr algn="r" rtl="1">
              <a:lnSpc>
                <a:spcPct val="150000"/>
              </a:lnSpc>
            </a:pPr>
            <a:r>
              <a:rPr lang="ar-SA" dirty="0">
                <a:cs typeface="+mj-cs"/>
              </a:rPr>
              <a:t>في المحتوى المثير للجدل، تتجنب المنصات الحكم الأخلاقي أو الهجومي.</a:t>
            </a:r>
          </a:p>
          <a:p>
            <a:pPr algn="r" rtl="1">
              <a:lnSpc>
                <a:spcPct val="150000"/>
              </a:lnSpc>
            </a:pPr>
            <a:r>
              <a:rPr lang="ar-SA" dirty="0">
                <a:cs typeface="+mj-cs"/>
              </a:rPr>
              <a:t>تُستخدم تصنيفات دقيقة مثل</a:t>
            </a:r>
            <a:r>
              <a:rPr lang="ar-SA" dirty="0" smtClean="0">
                <a:cs typeface="+mj-cs"/>
              </a:rPr>
              <a:t>: "</a:t>
            </a:r>
            <a:r>
              <a:rPr lang="ar-SA" dirty="0">
                <a:cs typeface="+mj-cs"/>
              </a:rPr>
              <a:t>زائف جزئيًا</a:t>
            </a:r>
            <a:r>
              <a:rPr lang="ar-SA" dirty="0" smtClean="0">
                <a:cs typeface="+mj-cs"/>
              </a:rPr>
              <a:t>" "</a:t>
            </a:r>
            <a:r>
              <a:rPr lang="ar-SA" dirty="0">
                <a:cs typeface="+mj-cs"/>
              </a:rPr>
              <a:t>مضلل</a:t>
            </a:r>
            <a:r>
              <a:rPr lang="ar-SA" dirty="0" smtClean="0">
                <a:cs typeface="+mj-cs"/>
              </a:rPr>
              <a:t>" "</a:t>
            </a:r>
            <a:r>
              <a:rPr lang="ar-SA" dirty="0">
                <a:cs typeface="+mj-cs"/>
              </a:rPr>
              <a:t>خارج السياق</a:t>
            </a:r>
            <a:r>
              <a:rPr lang="ar-SA" dirty="0" smtClean="0">
                <a:cs typeface="+mj-cs"/>
              </a:rPr>
              <a:t>" "</a:t>
            </a:r>
            <a:r>
              <a:rPr lang="ar-SA" dirty="0">
                <a:cs typeface="+mj-cs"/>
              </a:rPr>
              <a:t>غير مثبت علميًا"</a:t>
            </a:r>
          </a:p>
          <a:p>
            <a:pPr algn="r" rtl="1">
              <a:lnSpc>
                <a:spcPct val="150000"/>
              </a:lnSpc>
            </a:pPr>
            <a:endParaRPr lang="ar-SA" dirty="0">
              <a:cs typeface="+mj-cs"/>
            </a:endParaRPr>
          </a:p>
        </p:txBody>
      </p:sp>
      <p:sp>
        <p:nvSpPr>
          <p:cNvPr id="14" name="TextBox 13">
            <a:extLst>
              <a:ext uri="{FF2B5EF4-FFF2-40B4-BE49-F238E27FC236}">
                <a16:creationId xmlns:a16="http://schemas.microsoft.com/office/drawing/2014/main" id="{719EAA86-F215-B3D4-738A-8E64E1A27B7E}"/>
              </a:ext>
            </a:extLst>
          </p:cNvPr>
          <p:cNvSpPr txBox="1"/>
          <p:nvPr/>
        </p:nvSpPr>
        <p:spPr>
          <a:xfrm>
            <a:off x="3441384" y="1224193"/>
            <a:ext cx="1053874" cy="707886"/>
          </a:xfrm>
          <a:prstGeom prst="rect">
            <a:avLst/>
          </a:prstGeom>
          <a:noFill/>
        </p:spPr>
        <p:txBody>
          <a:bodyPr wrap="square" rtlCol="0">
            <a:spAutoFit/>
          </a:bodyPr>
          <a:lstStyle/>
          <a:p>
            <a:pPr lvl="0" algn="ctr">
              <a:defRPr/>
            </a:pPr>
            <a:r>
              <a:rPr lang="en-US" sz="2000" b="1" dirty="0">
                <a:solidFill>
                  <a:prstClr val="white"/>
                </a:solidFill>
                <a:latin typeface="Times New Roman" pitchFamily="18" charset="0"/>
                <a:cs typeface="Times New Roman" pitchFamily="18" charset="0"/>
              </a:rPr>
              <a:t>Lecture</a:t>
            </a:r>
            <a:endPar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 y="1078693"/>
            <a:ext cx="3385474" cy="2274467"/>
          </a:xfrm>
          <a:prstGeom prst="rect">
            <a:avLst/>
          </a:prstGeom>
        </p:spPr>
      </p:pic>
      <p:sp>
        <p:nvSpPr>
          <p:cNvPr id="4" name="Rectangle 3"/>
          <p:cNvSpPr/>
          <p:nvPr/>
        </p:nvSpPr>
        <p:spPr>
          <a:xfrm>
            <a:off x="4551167" y="1315347"/>
            <a:ext cx="6861174" cy="577850"/>
          </a:xfrm>
          <a:prstGeom prst="rect">
            <a:avLst/>
          </a:prstGeom>
        </p:spPr>
        <p:txBody>
          <a:bodyPr wrap="none">
            <a:spAutoFit/>
          </a:bodyPr>
          <a:lstStyle/>
          <a:p>
            <a:pPr algn="ctr" rtl="1">
              <a:lnSpc>
                <a:spcPct val="150000"/>
              </a:lnSpc>
            </a:pPr>
            <a:r>
              <a:rPr lang="ar-SA" sz="2400" b="1" dirty="0">
                <a:solidFill>
                  <a:srgbClr val="00B0F0"/>
                </a:solidFill>
                <a:latin typeface="The Year of Handicrafts Black" pitchFamily="50" charset="-78"/>
              </a:rPr>
              <a:t>فهم كيفية تعامل منصات تدقيق الحقائق مع المحتويات المثيرة للجدل</a:t>
            </a:r>
            <a:endParaRPr lang="ar-SA" sz="2400" b="1" dirty="0">
              <a:solidFill>
                <a:srgbClr val="00B0F0"/>
              </a:solidFill>
            </a:endParaRPr>
          </a:p>
        </p:txBody>
      </p:sp>
    </p:spTree>
    <p:extLst>
      <p:ext uri="{BB962C8B-B14F-4D97-AF65-F5344CB8AC3E}">
        <p14:creationId xmlns:p14="http://schemas.microsoft.com/office/powerpoint/2010/main" val="1108843746"/>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CBB4A-D493-0A7A-0F78-848E4CD640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759A6B-D7D2-1008-7AE5-FAF95B94B673}"/>
              </a:ext>
            </a:extLst>
          </p:cNvPr>
          <p:cNvSpPr/>
          <p:nvPr/>
        </p:nvSpPr>
        <p:spPr>
          <a:xfrm>
            <a:off x="3385474" y="13246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E184066-14A9-D82D-A791-32BC4CA8CD9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B77A5BE-6972-A474-EF03-BC765FBA042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5A29F09-0453-AD1D-5547-3E1471367C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2906B08F-DDFD-D70D-D7FF-7E053623071F}"/>
              </a:ext>
            </a:extLst>
          </p:cNvPr>
          <p:cNvSpPr txBox="1"/>
          <p:nvPr/>
        </p:nvSpPr>
        <p:spPr>
          <a:xfrm>
            <a:off x="3607042" y="2285015"/>
            <a:ext cx="8417320" cy="3000821"/>
          </a:xfrm>
          <a:prstGeom prst="rect">
            <a:avLst/>
          </a:prstGeom>
          <a:noFill/>
        </p:spPr>
        <p:txBody>
          <a:bodyPr wrap="square" rtlCol="0">
            <a:spAutoFit/>
          </a:bodyPr>
          <a:lstStyle/>
          <a:p>
            <a:pPr algn="r" rtl="1">
              <a:lnSpc>
                <a:spcPct val="150000"/>
              </a:lnSpc>
            </a:pPr>
            <a:r>
              <a:rPr lang="ar-SA" b="1" dirty="0">
                <a:solidFill>
                  <a:srgbClr val="C00000"/>
                </a:solidFill>
                <a:cs typeface="+mj-cs"/>
              </a:rPr>
              <a:t>5. نشر نتائج التحقق بأسلوب توعوي</a:t>
            </a:r>
          </a:p>
          <a:p>
            <a:pPr algn="r" rtl="1">
              <a:lnSpc>
                <a:spcPct val="150000"/>
              </a:lnSpc>
            </a:pPr>
            <a:r>
              <a:rPr lang="ar-SA" dirty="0">
                <a:cs typeface="+mj-cs"/>
              </a:rPr>
              <a:t>لا تكتفي بنفي الادعاء، بل تشرح لماذا هو خاطئ أو مضلل.</a:t>
            </a:r>
          </a:p>
          <a:p>
            <a:pPr algn="r" rtl="1">
              <a:lnSpc>
                <a:spcPct val="150000"/>
              </a:lnSpc>
            </a:pPr>
            <a:r>
              <a:rPr lang="ar-SA" dirty="0">
                <a:cs typeface="+mj-cs"/>
              </a:rPr>
              <a:t>تستخدم رسوم بيانية، مقاطع فيديو، روابط توثيقية.</a:t>
            </a:r>
          </a:p>
          <a:p>
            <a:pPr algn="r" rtl="1">
              <a:lnSpc>
                <a:spcPct val="150000"/>
              </a:lnSpc>
            </a:pPr>
            <a:r>
              <a:rPr lang="ar-SA" b="1" dirty="0">
                <a:solidFill>
                  <a:srgbClr val="C00000"/>
                </a:solidFill>
                <a:cs typeface="+mj-cs"/>
              </a:rPr>
              <a:t>6. فتح المجال للتعقيب والتصحيح</a:t>
            </a:r>
          </a:p>
          <a:p>
            <a:pPr algn="r" rtl="1">
              <a:lnSpc>
                <a:spcPct val="150000"/>
              </a:lnSpc>
            </a:pPr>
            <a:r>
              <a:rPr lang="ar-SA" dirty="0">
                <a:cs typeface="+mj-cs"/>
              </a:rPr>
              <a:t>بعض المنصات تتيح إمكانية التواصل لإعادة النظر إن ظهرت معلومات جديدة.</a:t>
            </a:r>
          </a:p>
          <a:p>
            <a:pPr algn="r" rtl="1">
              <a:lnSpc>
                <a:spcPct val="150000"/>
              </a:lnSpc>
            </a:pPr>
            <a:r>
              <a:rPr lang="ar-SA" dirty="0">
                <a:cs typeface="+mj-cs"/>
              </a:rPr>
              <a:t>يتم تعديل النتيجة إذا ثبت خطأ التقييم الأول.</a:t>
            </a:r>
          </a:p>
          <a:p>
            <a:pPr marL="285750" indent="-285750" algn="r" rtl="1">
              <a:lnSpc>
                <a:spcPct val="150000"/>
              </a:lnSpc>
              <a:buFont typeface="Wingdings" panose="05000000000000000000" pitchFamily="2" charset="2"/>
              <a:buChar char="q"/>
            </a:pPr>
            <a:endParaRPr lang="ar-SA" dirty="0">
              <a:cs typeface="+mj-cs"/>
            </a:endParaRPr>
          </a:p>
        </p:txBody>
      </p:sp>
      <p:sp>
        <p:nvSpPr>
          <p:cNvPr id="14" name="TextBox 13">
            <a:extLst>
              <a:ext uri="{FF2B5EF4-FFF2-40B4-BE49-F238E27FC236}">
                <a16:creationId xmlns:a16="http://schemas.microsoft.com/office/drawing/2014/main" id="{BE847E4B-EA51-5620-43C5-85CF0DE6E843}"/>
              </a:ext>
            </a:extLst>
          </p:cNvPr>
          <p:cNvSpPr txBox="1"/>
          <p:nvPr/>
        </p:nvSpPr>
        <p:spPr>
          <a:xfrm>
            <a:off x="3411142" y="1307103"/>
            <a:ext cx="1053874" cy="960328"/>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endParaRPr lang="ar-SA" sz="2000" b="1" dirty="0">
              <a:solidFill>
                <a:prstClr val="white"/>
              </a:solidFill>
              <a:latin typeface="Times New Roman" pitchFamily="18" charset="0"/>
              <a:cs typeface="Times New Roman" pitchFamily="18"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BFB98056-A707-DFED-40FF-9370237F48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B5E1696B-EF12-E464-2892-698DAC12BC1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289780"/>
            <a:ext cx="3418338" cy="2560454"/>
          </a:xfrm>
          <a:prstGeom prst="rect">
            <a:avLst/>
          </a:prstGeom>
        </p:spPr>
      </p:pic>
      <p:sp>
        <p:nvSpPr>
          <p:cNvPr id="11" name="Rectangle 10"/>
          <p:cNvSpPr/>
          <p:nvPr/>
        </p:nvSpPr>
        <p:spPr>
          <a:xfrm>
            <a:off x="4551167" y="1315347"/>
            <a:ext cx="6861174" cy="577850"/>
          </a:xfrm>
          <a:prstGeom prst="rect">
            <a:avLst/>
          </a:prstGeom>
        </p:spPr>
        <p:txBody>
          <a:bodyPr wrap="none">
            <a:spAutoFit/>
          </a:bodyPr>
          <a:lstStyle/>
          <a:p>
            <a:pPr algn="ctr" rtl="1">
              <a:lnSpc>
                <a:spcPct val="150000"/>
              </a:lnSpc>
            </a:pPr>
            <a:r>
              <a:rPr lang="ar-SA" sz="2400" b="1" dirty="0">
                <a:solidFill>
                  <a:srgbClr val="00B0F0"/>
                </a:solidFill>
                <a:latin typeface="The Year of Handicrafts Black" pitchFamily="50" charset="-78"/>
              </a:rPr>
              <a:t>فهم كيفية تعامل منصات تدقيق الحقائق مع المحتويات المثيرة للجدل</a:t>
            </a:r>
            <a:endParaRPr lang="ar-SA" sz="2400" b="1" dirty="0">
              <a:solidFill>
                <a:srgbClr val="00B0F0"/>
              </a:solidFill>
            </a:endParaRPr>
          </a:p>
        </p:txBody>
      </p:sp>
    </p:spTree>
    <p:extLst>
      <p:ext uri="{BB962C8B-B14F-4D97-AF65-F5344CB8AC3E}">
        <p14:creationId xmlns:p14="http://schemas.microsoft.com/office/powerpoint/2010/main" val="422597857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803083" y="1860458"/>
            <a:ext cx="6611134" cy="3769957"/>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7" name="Rectangle 6"/>
          <p:cNvSpPr/>
          <p:nvPr/>
        </p:nvSpPr>
        <p:spPr>
          <a:xfrm>
            <a:off x="5566011" y="1697569"/>
            <a:ext cx="3848206" cy="661207"/>
          </a:xfrm>
          <a:prstGeom prst="rect">
            <a:avLst/>
          </a:prstGeom>
        </p:spPr>
        <p:txBody>
          <a:bodyPr wrap="square">
            <a:spAutoFit/>
          </a:bodyPr>
          <a:lstStyle/>
          <a:p>
            <a:pPr algn="just" rtl="1">
              <a:lnSpc>
                <a:spcPct val="150000"/>
              </a:lnSpc>
            </a:pPr>
            <a:r>
              <a:rPr lang="ar-SA" sz="2800" b="1" dirty="0">
                <a:solidFill>
                  <a:srgbClr val="00B0F0"/>
                </a:solidFill>
                <a:latin typeface="The Year of Handicrafts Black" pitchFamily="50" charset="-78"/>
                <a:cs typeface="+mj-cs"/>
              </a:rPr>
              <a:t>أساسيات تدقيق </a:t>
            </a:r>
            <a:r>
              <a:rPr lang="ar-SA" sz="2800" b="1" dirty="0" smtClean="0">
                <a:solidFill>
                  <a:srgbClr val="00B0F0"/>
                </a:solidFill>
                <a:latin typeface="The Year of Handicrafts Black" pitchFamily="50" charset="-78"/>
                <a:cs typeface="+mj-cs"/>
              </a:rPr>
              <a:t>المعلومات</a:t>
            </a:r>
            <a:endParaRPr lang="ar-SA" sz="2800" b="1" dirty="0">
              <a:solidFill>
                <a:srgbClr val="00B0F0"/>
              </a:solidFill>
              <a:latin typeface="The Year of Handicrafts Black" pitchFamily="50" charset="-78"/>
              <a:cs typeface="+mj-cs"/>
            </a:endParaRPr>
          </a:p>
        </p:txBody>
      </p:sp>
    </p:spTree>
    <p:extLst>
      <p:ext uri="{BB962C8B-B14F-4D97-AF65-F5344CB8AC3E}">
        <p14:creationId xmlns:p14="http://schemas.microsoft.com/office/powerpoint/2010/main" val="3585948214"/>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9875" y="1335074"/>
            <a:ext cx="3355599"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7140" y="2153246"/>
            <a:ext cx="8417320" cy="4662815"/>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SA" b="1" dirty="0">
                <a:solidFill>
                  <a:srgbClr val="C00000"/>
                </a:solidFill>
                <a:cs typeface="+mj-cs"/>
              </a:rPr>
              <a:t>نتقصى الحقيقة</a:t>
            </a:r>
          </a:p>
          <a:p>
            <a:pPr algn="r" rtl="1">
              <a:lnSpc>
                <a:spcPct val="150000"/>
              </a:lnSpc>
            </a:pPr>
            <a:r>
              <a:rPr lang="ar-SA" dirty="0" smtClean="0">
                <a:cs typeface="+mj-cs"/>
              </a:rPr>
              <a:t>تجنبَ </a:t>
            </a:r>
            <a:r>
              <a:rPr lang="ar-SA" dirty="0">
                <a:cs typeface="+mj-cs"/>
              </a:rPr>
              <a:t>الانحياز المسبق </a:t>
            </a:r>
            <a:r>
              <a:rPr lang="ar-SA" dirty="0" smtClean="0">
                <a:cs typeface="+mj-cs"/>
              </a:rPr>
              <a:t>سلباً أو </a:t>
            </a:r>
            <a:r>
              <a:rPr lang="ar-SA" dirty="0">
                <a:cs typeface="+mj-cs"/>
              </a:rPr>
              <a:t>إيجاباً للموضوع الذي </a:t>
            </a:r>
            <a:r>
              <a:rPr lang="ar-SA" dirty="0" smtClean="0">
                <a:cs typeface="+mj-cs"/>
              </a:rPr>
              <a:t>تدقق فيه</a:t>
            </a:r>
            <a:r>
              <a:rPr lang="ar-SA" dirty="0">
                <a:cs typeface="+mj-cs"/>
              </a:rPr>
              <a:t>، والتزمْْ بالمعايير ذاتها </a:t>
            </a:r>
            <a:r>
              <a:rPr lang="ar-SA" dirty="0" smtClean="0">
                <a:cs typeface="+mj-cs"/>
              </a:rPr>
              <a:t>التي تستخدمها </a:t>
            </a:r>
            <a:r>
              <a:rPr lang="ar-SA" dirty="0">
                <a:cs typeface="+mj-cs"/>
              </a:rPr>
              <a:t>في عمليات </a:t>
            </a:r>
            <a:r>
              <a:rPr lang="ar-SA" dirty="0" smtClean="0">
                <a:cs typeface="+mj-cs"/>
              </a:rPr>
              <a:t>التدقيق كافة</a:t>
            </a:r>
            <a:r>
              <a:rPr lang="ar-SA" dirty="0">
                <a:cs typeface="+mj-cs"/>
              </a:rPr>
              <a:t>، واجعل هدفك </a:t>
            </a:r>
            <a:r>
              <a:rPr lang="ar-SA" dirty="0" smtClean="0">
                <a:cs typeface="+mj-cs"/>
              </a:rPr>
              <a:t>الرئيسي التقصي </a:t>
            </a:r>
            <a:r>
              <a:rPr lang="ar-SA" dirty="0">
                <a:cs typeface="+mj-cs"/>
              </a:rPr>
              <a:t>عن الحقيقة حتى </a:t>
            </a:r>
            <a:r>
              <a:rPr lang="ar-SA" dirty="0" smtClean="0">
                <a:cs typeface="+mj-cs"/>
              </a:rPr>
              <a:t>وإن خالفت </a:t>
            </a:r>
            <a:r>
              <a:rPr lang="ar-SA" dirty="0">
                <a:cs typeface="+mj-cs"/>
              </a:rPr>
              <a:t>قناعاتك.</a:t>
            </a:r>
          </a:p>
          <a:p>
            <a:pPr algn="r" rtl="1">
              <a:lnSpc>
                <a:spcPct val="150000"/>
              </a:lnSpc>
            </a:pPr>
            <a:r>
              <a:rPr lang="ar-SA" dirty="0">
                <a:solidFill>
                  <a:srgbClr val="C00000"/>
                </a:solidFill>
                <a:cs typeface="+mj-cs"/>
              </a:rPr>
              <a:t>• </a:t>
            </a:r>
            <a:r>
              <a:rPr lang="ar-SA" b="1" dirty="0">
                <a:solidFill>
                  <a:srgbClr val="C00000"/>
                </a:solidFill>
                <a:cs typeface="+mj-cs"/>
              </a:rPr>
              <a:t>نبحث عن القصة الأصلية</a:t>
            </a:r>
          </a:p>
          <a:p>
            <a:pPr algn="r" rtl="1">
              <a:lnSpc>
                <a:spcPct val="150000"/>
              </a:lnSpc>
            </a:pPr>
            <a:r>
              <a:rPr lang="ar-SA" dirty="0">
                <a:cs typeface="+mj-cs"/>
              </a:rPr>
              <a:t>لا يقتصر تدقيق المعلومات </a:t>
            </a:r>
            <a:r>
              <a:rPr lang="ar-SA" dirty="0" smtClean="0">
                <a:cs typeface="+mj-cs"/>
              </a:rPr>
              <a:t>على تدقيق </a:t>
            </a:r>
            <a:r>
              <a:rPr lang="ar-SA" dirty="0">
                <a:cs typeface="+mj-cs"/>
              </a:rPr>
              <a:t>أصل الأرقام </a:t>
            </a:r>
            <a:r>
              <a:rPr lang="ar-SA" dirty="0" smtClean="0">
                <a:cs typeface="+mj-cs"/>
              </a:rPr>
              <a:t>والبيانات؛ فهذا </a:t>
            </a:r>
            <a:r>
              <a:rPr lang="ar-SA" dirty="0">
                <a:cs typeface="+mj-cs"/>
              </a:rPr>
              <a:t>قد يؤدي إلى التضليل، بل </a:t>
            </a:r>
            <a:r>
              <a:rPr lang="ar-SA" dirty="0" smtClean="0">
                <a:cs typeface="+mj-cs"/>
              </a:rPr>
              <a:t>إن الهدف </a:t>
            </a:r>
            <a:r>
              <a:rPr lang="ar-SA" dirty="0">
                <a:cs typeface="+mj-cs"/>
              </a:rPr>
              <a:t>الرئيسي هو فهم </a:t>
            </a:r>
            <a:r>
              <a:rPr lang="ar-SA" dirty="0" smtClean="0">
                <a:cs typeface="+mj-cs"/>
              </a:rPr>
              <a:t>السياق الكامل </a:t>
            </a:r>
            <a:r>
              <a:rPr lang="ar-SA" dirty="0">
                <a:cs typeface="+mj-cs"/>
              </a:rPr>
              <a:t>للادعاء وخلفياته، </a:t>
            </a:r>
            <a:r>
              <a:rPr lang="ar-SA" dirty="0" smtClean="0">
                <a:cs typeface="+mj-cs"/>
              </a:rPr>
              <a:t>والبحث عن </a:t>
            </a:r>
            <a:r>
              <a:rPr lang="ar-SA" dirty="0">
                <a:cs typeface="+mj-cs"/>
              </a:rPr>
              <a:t>القصة </a:t>
            </a:r>
            <a:r>
              <a:rPr lang="ar-SA" dirty="0" smtClean="0">
                <a:cs typeface="+mj-cs"/>
              </a:rPr>
              <a:t>الأصلية.</a:t>
            </a:r>
          </a:p>
          <a:p>
            <a:pPr marL="285750" indent="-285750" algn="r" rtl="1">
              <a:lnSpc>
                <a:spcPct val="150000"/>
              </a:lnSpc>
              <a:buFont typeface="Arial" panose="020B0604020202020204" pitchFamily="34" charset="0"/>
              <a:buChar char="•"/>
            </a:pPr>
            <a:r>
              <a:rPr lang="ar-SA" b="1" dirty="0">
                <a:solidFill>
                  <a:srgbClr val="C00000"/>
                </a:solidFill>
                <a:latin typeface="Al-Jazeera-Arabic-Bold"/>
                <a:cs typeface="+mj-cs"/>
              </a:rPr>
              <a:t>ندقق المعلومات، فقط</a:t>
            </a:r>
          </a:p>
          <a:p>
            <a:pPr algn="r" rtl="1">
              <a:lnSpc>
                <a:spcPct val="150000"/>
              </a:lnSpc>
            </a:pPr>
            <a:r>
              <a:rPr lang="ar-SA" dirty="0" smtClean="0">
                <a:latin typeface="Al-Jazeera-Arabic-Regular"/>
                <a:cs typeface="+mj-cs"/>
              </a:rPr>
              <a:t>لِا </a:t>
            </a:r>
            <a:r>
              <a:rPr lang="ar-SA" dirty="0">
                <a:latin typeface="Al-Jazeera-Arabic-Regular"/>
                <a:cs typeface="+mj-cs"/>
              </a:rPr>
              <a:t>يجب أن تخضع الآراء للتدقيق ما </a:t>
            </a:r>
            <a:r>
              <a:rPr lang="ar-SA" dirty="0" smtClean="0">
                <a:latin typeface="Al-Jazeera-Arabic-Regular"/>
                <a:cs typeface="+mj-cs"/>
              </a:rPr>
              <a:t>لم تتضمن </a:t>
            </a:r>
            <a:r>
              <a:rPr lang="ar-SA" dirty="0">
                <a:latin typeface="Al-Jazeera-Arabic-Regular"/>
                <a:cs typeface="+mj-cs"/>
              </a:rPr>
              <a:t>معلومات مضللة أو </a:t>
            </a:r>
            <a:r>
              <a:rPr lang="ar-SA" dirty="0" smtClean="0">
                <a:latin typeface="Al-Jazeera-Arabic-Regular"/>
                <a:cs typeface="+mj-cs"/>
              </a:rPr>
              <a:t>مزيفة. يمكن </a:t>
            </a:r>
            <a:r>
              <a:rPr lang="ar-SA" dirty="0">
                <a:latin typeface="Al-Jazeera-Arabic-Regular"/>
                <a:cs typeface="+mj-cs"/>
              </a:rPr>
              <a:t>كذلك أن تصنف التصريحات</a:t>
            </a:r>
          </a:p>
          <a:p>
            <a:pPr algn="r" rtl="1">
              <a:lnSpc>
                <a:spcPct val="150000"/>
              </a:lnSpc>
            </a:pPr>
            <a:r>
              <a:rPr lang="ar-SA" dirty="0">
                <a:latin typeface="Al-Jazeera-Arabic-Regular"/>
                <a:cs typeface="+mj-cs"/>
              </a:rPr>
              <a:t>التي تتنبأ بالمستقبل على </a:t>
            </a:r>
            <a:r>
              <a:rPr lang="ar-SA" dirty="0" smtClean="0">
                <a:latin typeface="Al-Jazeera-Arabic-Regular"/>
                <a:cs typeface="+mj-cs"/>
              </a:rPr>
              <a:t>أنها مواد </a:t>
            </a:r>
            <a:r>
              <a:rPr lang="ar-SA" dirty="0">
                <a:latin typeface="Al-Jazeera-Arabic-Regular"/>
                <a:cs typeface="+mj-cs"/>
              </a:rPr>
              <a:t>رأي، فلا يمكننا التدقيق </a:t>
            </a:r>
            <a:r>
              <a:rPr lang="ar-SA" dirty="0" smtClean="0">
                <a:latin typeface="Al-Jazeera-Arabic-Regular"/>
                <a:cs typeface="+mj-cs"/>
              </a:rPr>
              <a:t>في ادعاء </a:t>
            </a:r>
            <a:r>
              <a:rPr lang="ar-SA" dirty="0">
                <a:latin typeface="Al-Jazeera-Arabic-Regular"/>
                <a:cs typeface="+mj-cs"/>
              </a:rPr>
              <a:t>يتعلق بالمستقبل، ما لم </a:t>
            </a:r>
            <a:r>
              <a:rPr lang="ar-SA" dirty="0" smtClean="0">
                <a:latin typeface="Al-Jazeera-Arabic-Regular"/>
                <a:cs typeface="+mj-cs"/>
              </a:rPr>
              <a:t>يكن التنبؤ </a:t>
            </a:r>
            <a:r>
              <a:rPr lang="ar-SA" dirty="0">
                <a:latin typeface="Al-Jazeera-Arabic-Regular"/>
                <a:cs typeface="+mj-cs"/>
              </a:rPr>
              <a:t>مبنيّّاً على معطيات </a:t>
            </a:r>
            <a:r>
              <a:rPr lang="ar-SA" dirty="0" smtClean="0">
                <a:latin typeface="Al-Jazeera-Arabic-Regular"/>
                <a:cs typeface="+mj-cs"/>
              </a:rPr>
              <a:t>حالية خاطئة </a:t>
            </a:r>
            <a:r>
              <a:rPr lang="ar-SA" dirty="0">
                <a:latin typeface="Al-Jazeera-Arabic-Regular"/>
                <a:cs typeface="+mj-cs"/>
              </a:rPr>
              <a:t>أو مضللة.</a:t>
            </a:r>
            <a:endParaRPr lang="en-US" dirty="0">
              <a:cs typeface="+mj-cs"/>
            </a:endParaRPr>
          </a:p>
          <a:p>
            <a:pPr algn="r" rtl="1">
              <a:lnSpc>
                <a:spcPct val="150000"/>
              </a:lnSpc>
            </a:pPr>
            <a:r>
              <a:rPr lang="ar-SA" dirty="0" smtClean="0">
                <a:cs typeface="+mj-cs"/>
              </a:rPr>
              <a:t> </a:t>
            </a:r>
            <a:endParaRPr lang="ar-SA"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8</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5311034" y="1556892"/>
            <a:ext cx="3848206" cy="661207"/>
          </a:xfrm>
          <a:prstGeom prst="rect">
            <a:avLst/>
          </a:prstGeom>
        </p:spPr>
        <p:txBody>
          <a:bodyPr wrap="square">
            <a:spAutoFit/>
          </a:bodyPr>
          <a:lstStyle/>
          <a:p>
            <a:pPr algn="just" rtl="1">
              <a:lnSpc>
                <a:spcPct val="150000"/>
              </a:lnSpc>
            </a:pPr>
            <a:r>
              <a:rPr lang="ar-SA" sz="2800" b="1" dirty="0">
                <a:solidFill>
                  <a:srgbClr val="00B0F0"/>
                </a:solidFill>
                <a:latin typeface="The Year of Handicrafts Black" pitchFamily="50" charset="-78"/>
                <a:cs typeface="+mj-cs"/>
              </a:rPr>
              <a:t>أساسيات تدقيق </a:t>
            </a:r>
            <a:r>
              <a:rPr lang="ar-SA" sz="2800" b="1" dirty="0" smtClean="0">
                <a:solidFill>
                  <a:srgbClr val="00B0F0"/>
                </a:solidFill>
                <a:latin typeface="The Year of Handicrafts Black" pitchFamily="50" charset="-78"/>
                <a:cs typeface="+mj-cs"/>
              </a:rPr>
              <a:t>المعلومات</a:t>
            </a:r>
            <a:endParaRPr lang="ar-SA" sz="2800" b="1" dirty="0">
              <a:solidFill>
                <a:srgbClr val="00B0F0"/>
              </a:solidFill>
              <a:latin typeface="The Year of Handicrafts Black" pitchFamily="50" charset="-78"/>
              <a:cs typeface="+mj-cs"/>
            </a:endParaRPr>
          </a:p>
        </p:txBody>
      </p:sp>
    </p:spTree>
    <p:extLst>
      <p:ext uri="{BB962C8B-B14F-4D97-AF65-F5344CB8AC3E}">
        <p14:creationId xmlns:p14="http://schemas.microsoft.com/office/powerpoint/2010/main" val="743947953"/>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7EF20-4C52-1B8A-AD47-B4BD1272BC03}"/>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04AAF06D-BCF7-588A-07C5-D2E3B1C95EB2}"/>
              </a:ext>
            </a:extLst>
          </p:cNvPr>
          <p:cNvSpPr/>
          <p:nvPr/>
        </p:nvSpPr>
        <p:spPr>
          <a:xfrm>
            <a:off x="3382565" y="95241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FD517D14-8E2D-F2B4-5A36-D385B4CA6AB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952416"/>
            <a:ext cx="3382565" cy="1921636"/>
          </a:xfrm>
          <a:prstGeom prst="rect">
            <a:avLst/>
          </a:prstGeom>
        </p:spPr>
      </p:pic>
      <p:sp>
        <p:nvSpPr>
          <p:cNvPr id="2" name="Right Triangle 1">
            <a:extLst>
              <a:ext uri="{FF2B5EF4-FFF2-40B4-BE49-F238E27FC236}">
                <a16:creationId xmlns:a16="http://schemas.microsoft.com/office/drawing/2014/main" id="{DF03B495-29C4-1C49-B029-E070E689A1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F8A2D98-77A3-3331-4F05-8DBE67C42A3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2FB0398-9107-C99E-0E7F-1BD2F72607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F95C344B-313F-1580-CC06-C64B2E95666E}"/>
              </a:ext>
            </a:extLst>
          </p:cNvPr>
          <p:cNvSpPr txBox="1"/>
          <p:nvPr/>
        </p:nvSpPr>
        <p:spPr>
          <a:xfrm>
            <a:off x="3450928" y="1062702"/>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15201D2-4F1E-1024-CFA1-EC03315407A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450928" y="1940869"/>
            <a:ext cx="8466752" cy="4247317"/>
          </a:xfrm>
          <a:prstGeom prst="rect">
            <a:avLst/>
          </a:prstGeom>
        </p:spPr>
        <p:txBody>
          <a:bodyPr wrap="square">
            <a:spAutoFit/>
          </a:bodyPr>
          <a:lstStyle/>
          <a:p>
            <a:pPr marL="285750" indent="-285750" algn="r" rtl="1">
              <a:lnSpc>
                <a:spcPct val="150000"/>
              </a:lnSpc>
              <a:buFont typeface="Arial" panose="020B0604020202020204" pitchFamily="34" charset="0"/>
              <a:buChar char="•"/>
            </a:pPr>
            <a:r>
              <a:rPr lang="ar-SA" b="1" dirty="0">
                <a:solidFill>
                  <a:srgbClr val="C00000"/>
                </a:solidFill>
                <a:latin typeface="Al-Jazeera-Arabic-Bold"/>
                <a:cs typeface="+mj-cs"/>
              </a:rPr>
              <a:t>ندقق المواد التي تؤثر </a:t>
            </a:r>
            <a:r>
              <a:rPr lang="ar-SA" b="1" dirty="0" smtClean="0">
                <a:solidFill>
                  <a:srgbClr val="C00000"/>
                </a:solidFill>
                <a:latin typeface="Al-Jazeera-Arabic-Bold"/>
                <a:cs typeface="+mj-cs"/>
              </a:rPr>
              <a:t>على المجتمع</a:t>
            </a:r>
            <a:endParaRPr lang="ar-SA" b="1" dirty="0">
              <a:solidFill>
                <a:srgbClr val="C00000"/>
              </a:solidFill>
              <a:latin typeface="Al-Jazeera-Arabic-Bold"/>
              <a:cs typeface="+mj-cs"/>
            </a:endParaRPr>
          </a:p>
          <a:p>
            <a:pPr algn="r" rtl="1">
              <a:lnSpc>
                <a:spcPct val="150000"/>
              </a:lnSpc>
            </a:pPr>
            <a:r>
              <a:rPr lang="ar-SA" dirty="0">
                <a:latin typeface="Al-Jazeera-Arabic-Regular"/>
                <a:cs typeface="+mj-cs"/>
              </a:rPr>
              <a:t>لا يجب التدقيق في كل </a:t>
            </a:r>
            <a:r>
              <a:rPr lang="ar-SA" dirty="0" smtClean="0">
                <a:latin typeface="Al-Jazeera-Arabic-Regular"/>
                <a:cs typeface="+mj-cs"/>
              </a:rPr>
              <a:t>ادعاء خاطئ</a:t>
            </a:r>
            <a:r>
              <a:rPr lang="ar-SA" dirty="0">
                <a:latin typeface="Al-Jazeera-Arabic-Regular"/>
                <a:cs typeface="+mj-cs"/>
              </a:rPr>
              <a:t>؛ فقد تسهم عملية </a:t>
            </a:r>
            <a:r>
              <a:rPr lang="ar-SA" dirty="0" smtClean="0">
                <a:latin typeface="Al-Jazeera-Arabic-Regular"/>
                <a:cs typeface="+mj-cs"/>
              </a:rPr>
              <a:t>التدقيق في </a:t>
            </a:r>
            <a:r>
              <a:rPr lang="ar-SA" dirty="0">
                <a:latin typeface="Al-Jazeera-Arabic-Regular"/>
                <a:cs typeface="+mj-cs"/>
              </a:rPr>
              <a:t>زيادة رواج المعلومة الخاطئة</a:t>
            </a:r>
            <a:r>
              <a:rPr lang="ar-SA" dirty="0" smtClean="0">
                <a:latin typeface="Al-Jazeera-Arabic-Regular"/>
                <a:cs typeface="+mj-cs"/>
              </a:rPr>
              <a:t>.</a:t>
            </a:r>
            <a:r>
              <a:rPr lang="ar-SA" dirty="0">
                <a:cs typeface="+mj-cs"/>
              </a:rPr>
              <a:t> المعيار الرئيسي لاختيار الادعاء </a:t>
            </a:r>
            <a:r>
              <a:rPr lang="ar-SA" dirty="0" smtClean="0">
                <a:cs typeface="+mj-cs"/>
              </a:rPr>
              <a:t>هو أن </a:t>
            </a:r>
            <a:r>
              <a:rPr lang="ar-SA" dirty="0">
                <a:cs typeface="+mj-cs"/>
              </a:rPr>
              <a:t>يكون له تأثير حقيقي </a:t>
            </a:r>
            <a:r>
              <a:rPr lang="ar-SA" dirty="0" smtClean="0">
                <a:cs typeface="+mj-cs"/>
              </a:rPr>
              <a:t>على قطاع </a:t>
            </a:r>
            <a:r>
              <a:rPr lang="ar-SA" dirty="0">
                <a:cs typeface="+mj-cs"/>
              </a:rPr>
              <a:t>في المجتمع، أو أن يؤثر </a:t>
            </a:r>
            <a:r>
              <a:rPr lang="ar-SA" dirty="0" smtClean="0">
                <a:cs typeface="+mj-cs"/>
              </a:rPr>
              <a:t>على الوعي </a:t>
            </a:r>
            <a:r>
              <a:rPr lang="ar-SA" dirty="0">
                <a:cs typeface="+mj-cs"/>
              </a:rPr>
              <a:t>العام للجمهور، فضلاًً </a:t>
            </a:r>
            <a:r>
              <a:rPr lang="ar-SA" dirty="0" smtClean="0">
                <a:cs typeface="+mj-cs"/>
              </a:rPr>
              <a:t>عن كونه </a:t>
            </a:r>
            <a:r>
              <a:rPr lang="ar-SA" dirty="0">
                <a:cs typeface="+mj-cs"/>
              </a:rPr>
              <a:t>منتشراً؛ إذ لا ينبغي </a:t>
            </a:r>
            <a:r>
              <a:rPr lang="ar-SA" dirty="0" smtClean="0">
                <a:cs typeface="+mj-cs"/>
              </a:rPr>
              <a:t>تدقيق الأخطاء </a:t>
            </a:r>
            <a:r>
              <a:rPr lang="ar-SA" dirty="0">
                <a:cs typeface="+mj-cs"/>
              </a:rPr>
              <a:t>التي لم تنتشر على </a:t>
            </a:r>
            <a:r>
              <a:rPr lang="ar-SA" dirty="0" smtClean="0">
                <a:cs typeface="+mj-cs"/>
              </a:rPr>
              <a:t>نطاق واسع</a:t>
            </a:r>
            <a:r>
              <a:rPr lang="ar-SA" dirty="0">
                <a:cs typeface="+mj-cs"/>
              </a:rPr>
              <a:t>، ويمكن لعمليات </a:t>
            </a:r>
            <a:r>
              <a:rPr lang="ar-SA" dirty="0" smtClean="0">
                <a:cs typeface="+mj-cs"/>
              </a:rPr>
              <a:t>التدقيق أن </a:t>
            </a:r>
            <a:r>
              <a:rPr lang="ar-SA" dirty="0">
                <a:cs typeface="+mj-cs"/>
              </a:rPr>
              <a:t>تكون هي السبب في </a:t>
            </a:r>
            <a:r>
              <a:rPr lang="ar-SA" dirty="0" smtClean="0">
                <a:cs typeface="+mj-cs"/>
              </a:rPr>
              <a:t>نشر المعلومة </a:t>
            </a:r>
            <a:r>
              <a:rPr lang="ar-SA" dirty="0">
                <a:cs typeface="+mj-cs"/>
              </a:rPr>
              <a:t>المضللة</a:t>
            </a:r>
            <a:r>
              <a:rPr lang="ar-SA" dirty="0" smtClean="0">
                <a:cs typeface="+mj-cs"/>
              </a:rPr>
              <a:t>.</a:t>
            </a:r>
          </a:p>
          <a:p>
            <a:pPr marL="285750" indent="-285750" algn="r" rtl="1">
              <a:lnSpc>
                <a:spcPct val="150000"/>
              </a:lnSpc>
              <a:buFont typeface="Arial" panose="020B0604020202020204" pitchFamily="34" charset="0"/>
              <a:buChar char="•"/>
            </a:pPr>
            <a:r>
              <a:rPr lang="ar-SA" b="1" dirty="0">
                <a:solidFill>
                  <a:srgbClr val="C00000"/>
                </a:solidFill>
                <a:cs typeface="+mj-cs"/>
              </a:rPr>
              <a:t>المسؤولية</a:t>
            </a:r>
          </a:p>
          <a:p>
            <a:pPr algn="r" rtl="1">
              <a:lnSpc>
                <a:spcPct val="150000"/>
              </a:lnSpc>
            </a:pPr>
            <a:r>
              <a:rPr lang="ar-SA" dirty="0">
                <a:cs typeface="+mj-cs"/>
              </a:rPr>
              <a:t>يجب أن تكون عملية </a:t>
            </a:r>
            <a:r>
              <a:rPr lang="ar-SA" dirty="0" smtClean="0">
                <a:cs typeface="+mj-cs"/>
              </a:rPr>
              <a:t>تدقيق المعلومات </a:t>
            </a:r>
            <a:r>
              <a:rPr lang="ar-SA" dirty="0">
                <a:cs typeface="+mj-cs"/>
              </a:rPr>
              <a:t>عملية مسؤولة </a:t>
            </a:r>
            <a:r>
              <a:rPr lang="ar-SA" dirty="0" smtClean="0">
                <a:cs typeface="+mj-cs"/>
              </a:rPr>
              <a:t>تلتزم بأفضل </a:t>
            </a:r>
            <a:r>
              <a:rPr lang="ar-SA" dirty="0">
                <a:cs typeface="+mj-cs"/>
              </a:rPr>
              <a:t>المعايير المنهجية </a:t>
            </a:r>
            <a:r>
              <a:rPr lang="ar-SA" dirty="0" smtClean="0">
                <a:cs typeface="+mj-cs"/>
              </a:rPr>
              <a:t>في التدقيق</a:t>
            </a:r>
            <a:r>
              <a:rPr lang="ar-SA" dirty="0">
                <a:cs typeface="+mj-cs"/>
              </a:rPr>
              <a:t>، ولا تُُنشر نتائجها إلا </a:t>
            </a:r>
            <a:r>
              <a:rPr lang="ar-SA" dirty="0" smtClean="0">
                <a:cs typeface="+mj-cs"/>
              </a:rPr>
              <a:t>بعد التأكد </a:t>
            </a:r>
            <a:r>
              <a:rPr lang="ar-SA" dirty="0">
                <a:cs typeface="+mj-cs"/>
              </a:rPr>
              <a:t>بشكل تام من دقتها ومن </a:t>
            </a:r>
            <a:r>
              <a:rPr lang="ar-SA" dirty="0" smtClean="0">
                <a:cs typeface="+mj-cs"/>
              </a:rPr>
              <a:t>أن نشرها </a:t>
            </a:r>
            <a:r>
              <a:rPr lang="ar-SA" dirty="0">
                <a:cs typeface="+mj-cs"/>
              </a:rPr>
              <a:t>لا تترتّّب عليه آثار سلبية </a:t>
            </a:r>
            <a:r>
              <a:rPr lang="ar-SA" dirty="0" smtClean="0">
                <a:cs typeface="+mj-cs"/>
              </a:rPr>
              <a:t>أو أضرار </a:t>
            </a:r>
            <a:r>
              <a:rPr lang="ar-SA" dirty="0">
                <a:cs typeface="+mj-cs"/>
              </a:rPr>
              <a:t>غير موضوعية على شخص</a:t>
            </a:r>
          </a:p>
          <a:p>
            <a:pPr algn="r" rtl="1">
              <a:lnSpc>
                <a:spcPct val="150000"/>
              </a:lnSpc>
            </a:pPr>
            <a:r>
              <a:rPr lang="ar-SA" dirty="0">
                <a:cs typeface="+mj-cs"/>
              </a:rPr>
              <a:t>أو مجموعة أو هيئة، </a:t>
            </a:r>
            <a:r>
              <a:rPr lang="ar-SA" dirty="0" smtClean="0">
                <a:cs typeface="+mj-cs"/>
              </a:rPr>
              <a:t>وأن </a:t>
            </a:r>
            <a:r>
              <a:rPr lang="ar-SA" dirty="0">
                <a:cs typeface="+mj-cs"/>
              </a:rPr>
              <a:t>الّا </a:t>
            </a:r>
            <a:r>
              <a:rPr lang="ar-SA" dirty="0" smtClean="0">
                <a:cs typeface="+mj-cs"/>
              </a:rPr>
              <a:t>يكون فيها </a:t>
            </a:r>
            <a:r>
              <a:rPr lang="ar-SA" dirty="0">
                <a:cs typeface="+mj-cs"/>
              </a:rPr>
              <a:t>انتهاك للحياة الشخصية </a:t>
            </a:r>
            <a:r>
              <a:rPr lang="ar-SA" dirty="0" smtClean="0">
                <a:cs typeface="+mj-cs"/>
              </a:rPr>
              <a:t>لأحد بشكل </a:t>
            </a:r>
            <a:r>
              <a:rPr lang="ar-SA" dirty="0">
                <a:cs typeface="+mj-cs"/>
              </a:rPr>
              <a:t>يسبب ضرراً أكبر من </a:t>
            </a:r>
            <a:r>
              <a:rPr lang="ar-SA" dirty="0" smtClean="0">
                <a:cs typeface="+mj-cs"/>
              </a:rPr>
              <a:t>الضرر المترتب </a:t>
            </a:r>
            <a:r>
              <a:rPr lang="ar-SA" dirty="0">
                <a:cs typeface="+mj-cs"/>
              </a:rPr>
              <a:t>على الإحجام عن </a:t>
            </a:r>
            <a:r>
              <a:rPr lang="ar-SA" dirty="0" smtClean="0">
                <a:cs typeface="+mj-cs"/>
              </a:rPr>
              <a:t>نشر التدقيق</a:t>
            </a:r>
            <a:r>
              <a:rPr lang="ar-SA" dirty="0">
                <a:cs typeface="+mj-cs"/>
              </a:rPr>
              <a:t>.</a:t>
            </a:r>
            <a:endParaRPr lang="en-US" dirty="0">
              <a:cs typeface="+mj-cs"/>
            </a:endParaRPr>
          </a:p>
        </p:txBody>
      </p:sp>
      <p:sp>
        <p:nvSpPr>
          <p:cNvPr id="12" name="Rectangle 11"/>
          <p:cNvSpPr/>
          <p:nvPr/>
        </p:nvSpPr>
        <p:spPr>
          <a:xfrm>
            <a:off x="5074814" y="1145674"/>
            <a:ext cx="3848206" cy="661207"/>
          </a:xfrm>
          <a:prstGeom prst="rect">
            <a:avLst/>
          </a:prstGeom>
        </p:spPr>
        <p:txBody>
          <a:bodyPr wrap="square">
            <a:spAutoFit/>
          </a:bodyPr>
          <a:lstStyle/>
          <a:p>
            <a:pPr algn="just" rtl="1">
              <a:lnSpc>
                <a:spcPct val="150000"/>
              </a:lnSpc>
            </a:pPr>
            <a:r>
              <a:rPr lang="ar-SA" sz="2800" b="1" dirty="0">
                <a:solidFill>
                  <a:srgbClr val="00B0F0"/>
                </a:solidFill>
                <a:latin typeface="The Year of Handicrafts Black" pitchFamily="50" charset="-78"/>
                <a:cs typeface="+mj-cs"/>
              </a:rPr>
              <a:t>أساسيات تدقيق المعلومات</a:t>
            </a:r>
          </a:p>
        </p:txBody>
      </p:sp>
    </p:spTree>
    <p:extLst>
      <p:ext uri="{BB962C8B-B14F-4D97-AF65-F5344CB8AC3E}">
        <p14:creationId xmlns:p14="http://schemas.microsoft.com/office/powerpoint/2010/main" val="85861257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7EF20-4C52-1B8A-AD47-B4BD1272BC03}"/>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04AAF06D-BCF7-588A-07C5-D2E3B1C95EB2}"/>
              </a:ext>
            </a:extLst>
          </p:cNvPr>
          <p:cNvSpPr/>
          <p:nvPr/>
        </p:nvSpPr>
        <p:spPr>
          <a:xfrm>
            <a:off x="3382565" y="95241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FD517D14-8E2D-F2B4-5A36-D385B4CA6AB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952415"/>
            <a:ext cx="3382039" cy="2533265"/>
          </a:xfrm>
          <a:prstGeom prst="rect">
            <a:avLst/>
          </a:prstGeom>
        </p:spPr>
      </p:pic>
      <p:sp>
        <p:nvSpPr>
          <p:cNvPr id="2" name="Right Triangle 1">
            <a:extLst>
              <a:ext uri="{FF2B5EF4-FFF2-40B4-BE49-F238E27FC236}">
                <a16:creationId xmlns:a16="http://schemas.microsoft.com/office/drawing/2014/main" id="{DF03B495-29C4-1C49-B029-E070E689A1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F8A2D98-77A3-3331-4F05-8DBE67C42A3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2FB0398-9107-C99E-0E7F-1BD2F72607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F95C344B-313F-1580-CC06-C64B2E95666E}"/>
              </a:ext>
            </a:extLst>
          </p:cNvPr>
          <p:cNvSpPr txBox="1"/>
          <p:nvPr/>
        </p:nvSpPr>
        <p:spPr>
          <a:xfrm>
            <a:off x="3450928" y="1062702"/>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15201D2-4F1E-1024-CFA1-EC03315407A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450928" y="1940869"/>
            <a:ext cx="8466752" cy="1289071"/>
          </a:xfrm>
          <a:prstGeom prst="rect">
            <a:avLst/>
          </a:prstGeom>
        </p:spPr>
        <p:txBody>
          <a:bodyPr wrap="square">
            <a:spAutoFit/>
          </a:bodyPr>
          <a:lstStyle/>
          <a:p>
            <a:pPr algn="r" rtl="1">
              <a:lnSpc>
                <a:spcPct val="150000"/>
              </a:lnSpc>
            </a:pPr>
            <a:r>
              <a:rPr lang="ar-SA" dirty="0">
                <a:cs typeface="+mj-cs"/>
              </a:rPr>
              <a:t>• </a:t>
            </a:r>
            <a:r>
              <a:rPr lang="ar-SA" b="1" dirty="0">
                <a:solidFill>
                  <a:srgbClr val="C00000"/>
                </a:solidFill>
                <a:cs typeface="+mj-cs"/>
              </a:rPr>
              <a:t>شفافية المصادر والأدوات</a:t>
            </a:r>
          </a:p>
          <a:p>
            <a:pPr algn="r" rtl="1">
              <a:lnSpc>
                <a:spcPct val="150000"/>
              </a:lnSpc>
            </a:pPr>
            <a:r>
              <a:rPr lang="ar-SA" dirty="0">
                <a:cs typeface="+mj-cs"/>
              </a:rPr>
              <a:t>يجب أن يتم الإعلان بوضوح </a:t>
            </a:r>
            <a:r>
              <a:rPr lang="ar-SA" dirty="0" smtClean="0">
                <a:cs typeface="+mj-cs"/>
              </a:rPr>
              <a:t>عن المصادر </a:t>
            </a:r>
            <a:r>
              <a:rPr lang="ar-SA" dirty="0">
                <a:cs typeface="+mj-cs"/>
              </a:rPr>
              <a:t>والأدوات كافة </a:t>
            </a:r>
            <a:r>
              <a:rPr lang="ar-SA" dirty="0" smtClean="0">
                <a:cs typeface="+mj-cs"/>
              </a:rPr>
              <a:t>المستخدمة في </a:t>
            </a:r>
            <a:r>
              <a:rPr lang="ar-SA" dirty="0">
                <a:cs typeface="+mj-cs"/>
              </a:rPr>
              <a:t>عملية التدقيق، بما </a:t>
            </a:r>
            <a:r>
              <a:rPr lang="ar-SA" dirty="0" smtClean="0">
                <a:cs typeface="+mj-cs"/>
              </a:rPr>
              <a:t>يتيح للجمهور </a:t>
            </a:r>
            <a:r>
              <a:rPr lang="ar-SA" dirty="0">
                <a:cs typeface="+mj-cs"/>
              </a:rPr>
              <a:t>استخدام المصادر </a:t>
            </a:r>
            <a:r>
              <a:rPr lang="ar-SA" dirty="0" smtClean="0">
                <a:cs typeface="+mj-cs"/>
              </a:rPr>
              <a:t>والأدوات والأدلة </a:t>
            </a:r>
            <a:r>
              <a:rPr lang="ar-SA" dirty="0">
                <a:cs typeface="+mj-cs"/>
              </a:rPr>
              <a:t>ذاتها؛ ليتأكد من </a:t>
            </a:r>
            <a:r>
              <a:rPr lang="ar-SA" dirty="0" smtClean="0">
                <a:cs typeface="+mj-cs"/>
              </a:rPr>
              <a:t>النتائج التي </a:t>
            </a:r>
            <a:r>
              <a:rPr lang="ar-SA" dirty="0">
                <a:cs typeface="+mj-cs"/>
              </a:rPr>
              <a:t>توصلتََ إليها في </a:t>
            </a:r>
            <a:r>
              <a:rPr lang="ar-SA" dirty="0" smtClean="0">
                <a:cs typeface="+mj-cs"/>
              </a:rPr>
              <a:t>التدقيق المنشور.</a:t>
            </a:r>
            <a:endParaRPr lang="ar-SA" dirty="0">
              <a:cs typeface="+mj-cs"/>
            </a:endParaRPr>
          </a:p>
        </p:txBody>
      </p:sp>
      <p:sp>
        <p:nvSpPr>
          <p:cNvPr id="12" name="Rectangle 11"/>
          <p:cNvSpPr/>
          <p:nvPr/>
        </p:nvSpPr>
        <p:spPr>
          <a:xfrm>
            <a:off x="5074814" y="1145674"/>
            <a:ext cx="3848206" cy="661207"/>
          </a:xfrm>
          <a:prstGeom prst="rect">
            <a:avLst/>
          </a:prstGeom>
        </p:spPr>
        <p:txBody>
          <a:bodyPr wrap="square">
            <a:spAutoFit/>
          </a:bodyPr>
          <a:lstStyle/>
          <a:p>
            <a:pPr algn="just" rtl="1">
              <a:lnSpc>
                <a:spcPct val="150000"/>
              </a:lnSpc>
            </a:pPr>
            <a:r>
              <a:rPr lang="ar-SA" sz="2800" b="1" dirty="0">
                <a:solidFill>
                  <a:srgbClr val="00B0F0"/>
                </a:solidFill>
                <a:latin typeface="The Year of Handicrafts Black" pitchFamily="50" charset="-78"/>
                <a:cs typeface="+mj-cs"/>
              </a:rPr>
              <a:t>أساسيات تدقيق المعلومات</a:t>
            </a:r>
          </a:p>
        </p:txBody>
      </p:sp>
    </p:spTree>
    <p:extLst>
      <p:ext uri="{BB962C8B-B14F-4D97-AF65-F5344CB8AC3E}">
        <p14:creationId xmlns:p14="http://schemas.microsoft.com/office/powerpoint/2010/main" val="3082081491"/>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088030" y="1769973"/>
            <a:ext cx="7718444" cy="4341625"/>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7" name="Rectangle 6"/>
          <p:cNvSpPr/>
          <p:nvPr/>
        </p:nvSpPr>
        <p:spPr>
          <a:xfrm>
            <a:off x="5640023" y="1600853"/>
            <a:ext cx="4597896" cy="954107"/>
          </a:xfrm>
          <a:prstGeom prst="rect">
            <a:avLst/>
          </a:prstGeom>
        </p:spPr>
        <p:txBody>
          <a:bodyPr wrap="square">
            <a:spAutoFit/>
          </a:bodyPr>
          <a:lstStyle/>
          <a:p>
            <a:pPr algn="r" rtl="1"/>
            <a:r>
              <a:rPr lang="ar-SA" sz="2800" b="1" dirty="0">
                <a:solidFill>
                  <a:srgbClr val="00B0F0"/>
                </a:solidFill>
              </a:rPr>
              <a:t>أساليب الممارسة المهنية المتبعة في مواقع تدقيق الحقائق العربية</a:t>
            </a:r>
          </a:p>
        </p:txBody>
      </p:sp>
    </p:spTree>
    <p:extLst>
      <p:ext uri="{BB962C8B-B14F-4D97-AF65-F5344CB8AC3E}">
        <p14:creationId xmlns:p14="http://schemas.microsoft.com/office/powerpoint/2010/main" val="26266689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52381" y="101635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514" y="1016356"/>
            <a:ext cx="3395064" cy="1909723"/>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412717" y="2026287"/>
            <a:ext cx="8417320" cy="5078313"/>
          </a:xfrm>
          <a:prstGeom prst="rect">
            <a:avLst/>
          </a:prstGeom>
          <a:noFill/>
        </p:spPr>
        <p:txBody>
          <a:bodyPr wrap="square" rtlCol="0">
            <a:spAutoFit/>
          </a:bodyPr>
          <a:lstStyle/>
          <a:p>
            <a:pPr algn="r" rtl="1">
              <a:lnSpc>
                <a:spcPct val="150000"/>
              </a:lnSpc>
            </a:pPr>
            <a:r>
              <a:rPr lang="ar-SA" b="1" dirty="0">
                <a:cs typeface="+mj-cs"/>
              </a:rPr>
              <a:t>1</a:t>
            </a:r>
            <a:r>
              <a:rPr lang="ar-SA" b="1" dirty="0">
                <a:solidFill>
                  <a:srgbClr val="C00000"/>
                </a:solidFill>
                <a:cs typeface="+mj-cs"/>
              </a:rPr>
              <a:t>. رصد المعلومات والأخبار المتداولة</a:t>
            </a:r>
          </a:p>
          <a:p>
            <a:pPr algn="r" rtl="1">
              <a:lnSpc>
                <a:spcPct val="150000"/>
              </a:lnSpc>
            </a:pPr>
            <a:r>
              <a:rPr lang="ar-SA" dirty="0">
                <a:cs typeface="+mj-cs"/>
              </a:rPr>
              <a:t>تعتمد المنصات على متابعة دقيقة للمحتوى المتداول عبر:</a:t>
            </a:r>
          </a:p>
          <a:p>
            <a:pPr marL="742950" lvl="1" indent="-285750" algn="r" rtl="1">
              <a:lnSpc>
                <a:spcPct val="150000"/>
              </a:lnSpc>
              <a:buFont typeface="Arial" panose="020B0604020202020204" pitchFamily="34" charset="0"/>
              <a:buChar char="•"/>
            </a:pPr>
            <a:r>
              <a:rPr lang="ar-SA" dirty="0">
                <a:cs typeface="+mj-cs"/>
              </a:rPr>
              <a:t>وسائل التواصل الاجتماعي.</a:t>
            </a:r>
          </a:p>
          <a:p>
            <a:pPr marL="742950" lvl="1" indent="-285750" algn="r" rtl="1">
              <a:lnSpc>
                <a:spcPct val="150000"/>
              </a:lnSpc>
              <a:buFont typeface="Arial" panose="020B0604020202020204" pitchFamily="34" charset="0"/>
              <a:buChar char="•"/>
            </a:pPr>
            <a:r>
              <a:rPr lang="ar-SA" dirty="0">
                <a:cs typeface="+mj-cs"/>
              </a:rPr>
              <a:t>المواقع الإخبارية.</a:t>
            </a:r>
          </a:p>
          <a:p>
            <a:pPr marL="742950" lvl="1" indent="-285750" algn="r" rtl="1">
              <a:lnSpc>
                <a:spcPct val="150000"/>
              </a:lnSpc>
              <a:buFont typeface="Arial" panose="020B0604020202020204" pitchFamily="34" charset="0"/>
              <a:buChar char="•"/>
            </a:pPr>
            <a:r>
              <a:rPr lang="ar-SA" dirty="0">
                <a:cs typeface="+mj-cs"/>
              </a:rPr>
              <a:t>تطبيقات المراسلة مثل واتساب وتليجرام.</a:t>
            </a:r>
          </a:p>
          <a:p>
            <a:pPr algn="r" rtl="1">
              <a:lnSpc>
                <a:spcPct val="150000"/>
              </a:lnSpc>
            </a:pPr>
            <a:r>
              <a:rPr lang="ar-SA" dirty="0">
                <a:cs typeface="+mj-cs"/>
              </a:rPr>
              <a:t>الهدف: اكتشاف الادعاءات التي تثير تفاعلاً أو تندرج تحت المعلومات الزائفة</a:t>
            </a:r>
            <a:r>
              <a:rPr lang="ar-SA" dirty="0" smtClean="0">
                <a:cs typeface="+mj-cs"/>
              </a:rPr>
              <a:t>.</a:t>
            </a:r>
          </a:p>
          <a:p>
            <a:pPr algn="r" rtl="1">
              <a:lnSpc>
                <a:spcPct val="150000"/>
              </a:lnSpc>
            </a:pPr>
            <a:r>
              <a:rPr lang="ar-SA" b="1" dirty="0">
                <a:cs typeface="+mj-cs"/>
              </a:rPr>
              <a:t>2</a:t>
            </a:r>
            <a:r>
              <a:rPr lang="ar-SA" b="1" dirty="0">
                <a:solidFill>
                  <a:srgbClr val="C00000"/>
                </a:solidFill>
                <a:cs typeface="+mj-cs"/>
              </a:rPr>
              <a:t>. اختيار المعلومات التي تستحق التحقق</a:t>
            </a:r>
          </a:p>
          <a:p>
            <a:pPr algn="r" rtl="1">
              <a:lnSpc>
                <a:spcPct val="150000"/>
              </a:lnSpc>
            </a:pPr>
            <a:r>
              <a:rPr lang="ar-SA" dirty="0">
                <a:cs typeface="+mj-cs"/>
              </a:rPr>
              <a:t>لا يمكن التحقق من كل شيء، لذلك يتم اختيار:</a:t>
            </a:r>
          </a:p>
          <a:p>
            <a:pPr marL="742950" lvl="1" indent="-285750" algn="r" rtl="1">
              <a:lnSpc>
                <a:spcPct val="150000"/>
              </a:lnSpc>
              <a:buFont typeface="Arial" panose="020B0604020202020204" pitchFamily="34" charset="0"/>
              <a:buChar char="•"/>
            </a:pPr>
            <a:r>
              <a:rPr lang="ar-SA" dirty="0">
                <a:cs typeface="+mj-cs"/>
              </a:rPr>
              <a:t>ما له تأثير واسع على الجمهور.</a:t>
            </a:r>
          </a:p>
          <a:p>
            <a:pPr marL="742950" lvl="1" indent="-285750" algn="r" rtl="1">
              <a:lnSpc>
                <a:spcPct val="150000"/>
              </a:lnSpc>
              <a:buFont typeface="Arial" panose="020B0604020202020204" pitchFamily="34" charset="0"/>
              <a:buChar char="•"/>
            </a:pPr>
            <a:r>
              <a:rPr lang="ar-SA" dirty="0">
                <a:cs typeface="+mj-cs"/>
              </a:rPr>
              <a:t>ما يهدد السلم المجتمعي أو الأمن الصحي.</a:t>
            </a:r>
          </a:p>
          <a:p>
            <a:pPr marL="742950" lvl="1" indent="-285750" algn="r" rtl="1">
              <a:lnSpc>
                <a:spcPct val="150000"/>
              </a:lnSpc>
              <a:buFont typeface="Arial" panose="020B0604020202020204" pitchFamily="34" charset="0"/>
              <a:buChar char="•"/>
            </a:pPr>
            <a:r>
              <a:rPr lang="ar-SA" dirty="0">
                <a:cs typeface="+mj-cs"/>
              </a:rPr>
              <a:t>ما يتضمن ادعاءات تمس قضايا حساسة.</a:t>
            </a:r>
          </a:p>
          <a:p>
            <a:pPr algn="r" rtl="1">
              <a:lnSpc>
                <a:spcPct val="150000"/>
              </a:lnSpc>
            </a:pPr>
            <a:endParaRPr lang="ar-SA"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12717" y="118367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8</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4466591" y="1157609"/>
            <a:ext cx="6818629" cy="461665"/>
          </a:xfrm>
          <a:prstGeom prst="rect">
            <a:avLst/>
          </a:prstGeom>
        </p:spPr>
        <p:txBody>
          <a:bodyPr wrap="square">
            <a:spAutoFit/>
          </a:bodyPr>
          <a:lstStyle/>
          <a:p>
            <a:pPr algn="r" rtl="1"/>
            <a:r>
              <a:rPr lang="ar-SA" sz="2400" b="1" dirty="0">
                <a:solidFill>
                  <a:srgbClr val="00B0F0"/>
                </a:solidFill>
                <a:cs typeface="+mj-cs"/>
              </a:rPr>
              <a:t>أساليب الممارسة المهنية المتبعة في مواقع تدقيق الحقائق العربية</a:t>
            </a:r>
          </a:p>
        </p:txBody>
      </p:sp>
    </p:spTree>
    <p:extLst>
      <p:ext uri="{BB962C8B-B14F-4D97-AF65-F5344CB8AC3E}">
        <p14:creationId xmlns:p14="http://schemas.microsoft.com/office/powerpoint/2010/main" val="177940437"/>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2535838"/>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8</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4508774" y="1535401"/>
            <a:ext cx="6818629" cy="461665"/>
          </a:xfrm>
          <a:prstGeom prst="rect">
            <a:avLst/>
          </a:prstGeom>
        </p:spPr>
        <p:txBody>
          <a:bodyPr wrap="square">
            <a:spAutoFit/>
          </a:bodyPr>
          <a:lstStyle/>
          <a:p>
            <a:pPr algn="r" rtl="1"/>
            <a:r>
              <a:rPr lang="ar-SA" sz="2400" b="1" dirty="0">
                <a:solidFill>
                  <a:srgbClr val="00B0F0"/>
                </a:solidFill>
                <a:cs typeface="+mj-cs"/>
              </a:rPr>
              <a:t>أساليب الممارسة المهنية المتبعة في مواقع تدقيق الحقائق العربية</a:t>
            </a:r>
          </a:p>
        </p:txBody>
      </p:sp>
      <p:sp>
        <p:nvSpPr>
          <p:cNvPr id="3" name="Rectangle 2"/>
          <p:cNvSpPr/>
          <p:nvPr/>
        </p:nvSpPr>
        <p:spPr>
          <a:xfrm>
            <a:off x="3789008" y="2329554"/>
            <a:ext cx="7872503" cy="2169825"/>
          </a:xfrm>
          <a:prstGeom prst="rect">
            <a:avLst/>
          </a:prstGeom>
        </p:spPr>
        <p:txBody>
          <a:bodyPr wrap="square">
            <a:spAutoFit/>
          </a:bodyPr>
          <a:lstStyle/>
          <a:p>
            <a:pPr algn="r" rtl="1">
              <a:lnSpc>
                <a:spcPct val="150000"/>
              </a:lnSpc>
            </a:pPr>
            <a:r>
              <a:rPr lang="ar-SA" b="1" dirty="0">
                <a:cs typeface="+mj-cs"/>
              </a:rPr>
              <a:t>3. </a:t>
            </a:r>
            <a:r>
              <a:rPr lang="ar-SA" b="1" dirty="0">
                <a:solidFill>
                  <a:srgbClr val="C00000"/>
                </a:solidFill>
                <a:cs typeface="+mj-cs"/>
              </a:rPr>
              <a:t>جمع الأدلة والتحقق من </a:t>
            </a:r>
            <a:r>
              <a:rPr lang="ar-SA" b="1">
                <a:solidFill>
                  <a:srgbClr val="C00000"/>
                </a:solidFill>
                <a:cs typeface="+mj-cs"/>
              </a:rPr>
              <a:t>مصدر </a:t>
            </a:r>
            <a:r>
              <a:rPr lang="ar-SA" b="1" smtClean="0">
                <a:solidFill>
                  <a:srgbClr val="C00000"/>
                </a:solidFill>
                <a:cs typeface="+mj-cs"/>
              </a:rPr>
              <a:t>الإدعاء</a:t>
            </a:r>
            <a:endParaRPr lang="ar-SA" b="1" dirty="0">
              <a:solidFill>
                <a:srgbClr val="C00000"/>
              </a:solidFill>
              <a:cs typeface="+mj-cs"/>
            </a:endParaRPr>
          </a:p>
          <a:p>
            <a:pPr marL="285750" indent="-285750" algn="r" rtl="1">
              <a:lnSpc>
                <a:spcPct val="150000"/>
              </a:lnSpc>
              <a:buFont typeface="Wingdings" panose="05000000000000000000" pitchFamily="2" charset="2"/>
              <a:buChar char="§"/>
            </a:pPr>
            <a:r>
              <a:rPr lang="ar-SA" dirty="0">
                <a:cs typeface="+mj-cs"/>
              </a:rPr>
              <a:t>يتم تتبع مصدر الخبر الأصلي أو أول من نشره.</a:t>
            </a:r>
          </a:p>
          <a:p>
            <a:pPr marL="285750" indent="-285750" algn="r" rtl="1">
              <a:lnSpc>
                <a:spcPct val="150000"/>
              </a:lnSpc>
              <a:buFont typeface="Wingdings" panose="05000000000000000000" pitchFamily="2" charset="2"/>
              <a:buChar char="§"/>
            </a:pPr>
            <a:r>
              <a:rPr lang="ar-SA" dirty="0">
                <a:cs typeface="+mj-cs"/>
              </a:rPr>
              <a:t>تحليل طبيعة الحساب أو الموقع الذي نشر الادعاء.</a:t>
            </a:r>
          </a:p>
          <a:p>
            <a:pPr algn="r" rtl="1">
              <a:lnSpc>
                <a:spcPct val="150000"/>
              </a:lnSpc>
            </a:pPr>
            <a:r>
              <a:rPr lang="ar-SA" dirty="0">
                <a:cs typeface="+mj-cs"/>
              </a:rPr>
              <a:t>استخدام أدوات </a:t>
            </a:r>
            <a:r>
              <a:rPr lang="ar-SA" dirty="0" smtClean="0">
                <a:cs typeface="+mj-cs"/>
              </a:rPr>
              <a:t>مثل:</a:t>
            </a:r>
          </a:p>
          <a:p>
            <a:pPr algn="r" rtl="1">
              <a:lnSpc>
                <a:spcPct val="150000"/>
              </a:lnSpc>
              <a:buFont typeface="Arial" panose="020B0604020202020204" pitchFamily="34" charset="0"/>
              <a:buChar char="•"/>
            </a:pPr>
            <a:r>
              <a:rPr lang="ar-SA" dirty="0" smtClean="0">
                <a:cs typeface="+mj-cs"/>
              </a:rPr>
              <a:t>(</a:t>
            </a:r>
            <a:r>
              <a:rPr lang="en-US" dirty="0" err="1" smtClean="0">
                <a:cs typeface="+mj-cs"/>
              </a:rPr>
              <a:t>Whois</a:t>
            </a:r>
            <a:r>
              <a:rPr lang="en-US" dirty="0" smtClean="0">
                <a:cs typeface="+mj-cs"/>
              </a:rPr>
              <a:t> </a:t>
            </a:r>
            <a:r>
              <a:rPr lang="en-US" dirty="0">
                <a:cs typeface="+mj-cs"/>
              </a:rPr>
              <a:t>– Google Reverse Image – </a:t>
            </a:r>
            <a:r>
              <a:rPr lang="en-US" dirty="0" err="1">
                <a:cs typeface="+mj-cs"/>
              </a:rPr>
              <a:t>InVID</a:t>
            </a:r>
            <a:r>
              <a:rPr lang="en-US" dirty="0">
                <a:cs typeface="+mj-cs"/>
              </a:rPr>
              <a:t> – </a:t>
            </a:r>
            <a:r>
              <a:rPr lang="en-US" dirty="0" err="1" smtClean="0">
                <a:cs typeface="+mj-cs"/>
              </a:rPr>
              <a:t>TinEye</a:t>
            </a:r>
            <a:r>
              <a:rPr lang="ar-SA" dirty="0" smtClean="0">
                <a:cs typeface="+mj-cs"/>
              </a:rPr>
              <a:t>)</a:t>
            </a:r>
            <a:endParaRPr lang="en-US" dirty="0">
              <a:cs typeface="+mj-cs"/>
            </a:endParaRPr>
          </a:p>
        </p:txBody>
      </p:sp>
    </p:spTree>
    <p:extLst>
      <p:ext uri="{BB962C8B-B14F-4D97-AF65-F5344CB8AC3E}">
        <p14:creationId xmlns:p14="http://schemas.microsoft.com/office/powerpoint/2010/main" val="285555889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88FC6-EE01-FAF5-FBE9-539355BF8DB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F51F1C66-9FA6-B1F8-F29C-47DE0446FBB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15104" y="1857607"/>
            <a:ext cx="8759162" cy="4410836"/>
          </a:xfrm>
        </p:spPr>
      </p:pic>
      <p:sp>
        <p:nvSpPr>
          <p:cNvPr id="6" name="Rectangle 5">
            <a:extLst>
              <a:ext uri="{FF2B5EF4-FFF2-40B4-BE49-F238E27FC236}">
                <a16:creationId xmlns:a16="http://schemas.microsoft.com/office/drawing/2014/main" id="{E6A8D11C-85E1-249C-264F-7DE19D6D70D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FF1F43A-7E27-1C5C-AEA0-0C67B4A30A18}"/>
              </a:ext>
            </a:extLst>
          </p:cNvPr>
          <p:cNvSpPr txBox="1"/>
          <p:nvPr/>
        </p:nvSpPr>
        <p:spPr>
          <a:xfrm>
            <a:off x="5873327" y="1268095"/>
            <a:ext cx="5036955" cy="1307537"/>
          </a:xfrm>
          <a:prstGeom prst="rect">
            <a:avLst/>
          </a:prstGeom>
          <a:noFill/>
        </p:spPr>
        <p:txBody>
          <a:bodyPr wrap="none" rtlCol="0">
            <a:spAutoFit/>
          </a:bodyPr>
          <a:lstStyle/>
          <a:p>
            <a:pPr algn="ctr" rtl="1">
              <a:lnSpc>
                <a:spcPct val="150000"/>
              </a:lnSpc>
            </a:pPr>
            <a:r>
              <a:rPr lang="ar-SA" sz="2800" b="1" dirty="0">
                <a:solidFill>
                  <a:srgbClr val="00B0F0"/>
                </a:solidFill>
                <a:latin typeface="The Year of Handicrafts Black" pitchFamily="50" charset="-78"/>
                <a:cs typeface="+mj-cs"/>
              </a:rPr>
              <a:t>منهجية التحقق من الأخبار الزائفة </a:t>
            </a:r>
            <a:r>
              <a:rPr lang="ar-SA" sz="2800" b="1" dirty="0" smtClean="0">
                <a:solidFill>
                  <a:srgbClr val="00B0F0"/>
                </a:solidFill>
                <a:latin typeface="The Year of Handicrafts Black" pitchFamily="50" charset="-78"/>
                <a:cs typeface="+mj-cs"/>
              </a:rPr>
              <a:t>المتعلقة</a:t>
            </a:r>
          </a:p>
          <a:p>
            <a:pPr algn="ctr" rtl="1">
              <a:lnSpc>
                <a:spcPct val="150000"/>
              </a:lnSpc>
            </a:pPr>
            <a:r>
              <a:rPr lang="ar-SA" sz="2800" b="1" dirty="0" smtClean="0">
                <a:solidFill>
                  <a:srgbClr val="00B0F0"/>
                </a:solidFill>
                <a:latin typeface="The Year of Handicrafts Black" pitchFamily="50" charset="-78"/>
                <a:cs typeface="+mj-cs"/>
              </a:rPr>
              <a:t> </a:t>
            </a:r>
            <a:r>
              <a:rPr lang="ar-SA" sz="2800" b="1" dirty="0">
                <a:solidFill>
                  <a:srgbClr val="00B0F0"/>
                </a:solidFill>
                <a:latin typeface="The Year of Handicrafts Black" pitchFamily="50" charset="-78"/>
                <a:cs typeface="+mj-cs"/>
              </a:rPr>
              <a:t>بجائحة (كوفيد 19)</a:t>
            </a:r>
          </a:p>
        </p:txBody>
      </p:sp>
      <p:pic>
        <p:nvPicPr>
          <p:cNvPr id="9" name="Graphic 21">
            <a:extLst>
              <a:ext uri="{FF2B5EF4-FFF2-40B4-BE49-F238E27FC236}">
                <a16:creationId xmlns:a16="http://schemas.microsoft.com/office/drawing/2014/main" id="{64C1A6FC-B7DC-D261-E671-468D0B3D0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2725911893"/>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78223" cy="1979939"/>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6712750" cy="646331"/>
          </a:xfrm>
          <a:prstGeom prst="rect">
            <a:avLst/>
          </a:prstGeom>
          <a:noFill/>
        </p:spPr>
        <p:txBody>
          <a:bodyPr wrap="square" rtlCol="0">
            <a:spAutoFit/>
          </a:bodyPr>
          <a:lstStyle/>
          <a:p>
            <a:pPr algn="ctr" rtl="1">
              <a:lnSpc>
                <a:spcPct val="150000"/>
              </a:lnSpc>
            </a:pPr>
            <a:r>
              <a:rPr lang="ar-SA" sz="2400" b="1" dirty="0">
                <a:solidFill>
                  <a:srgbClr val="00B0F0"/>
                </a:solidFill>
                <a:latin typeface="The Year of Handicrafts Black" pitchFamily="50" charset="-78"/>
              </a:rPr>
              <a:t>منهجية التحقق من الأخبار الزائفة </a:t>
            </a:r>
            <a:r>
              <a:rPr lang="ar-SA" sz="2400" b="1" dirty="0" smtClean="0">
                <a:solidFill>
                  <a:srgbClr val="00B0F0"/>
                </a:solidFill>
                <a:latin typeface="The Year of Handicrafts Black" pitchFamily="50" charset="-78"/>
              </a:rPr>
              <a:t>المتعلقة بجائحة </a:t>
            </a:r>
            <a:r>
              <a:rPr lang="ar-SA" sz="2400" b="1" dirty="0">
                <a:solidFill>
                  <a:srgbClr val="00B0F0"/>
                </a:solidFill>
                <a:latin typeface="The Year of Handicrafts Black" pitchFamily="50" charset="-78"/>
              </a:rPr>
              <a:t>(كوفيد 19)</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smtClean="0">
              <a:cs typeface="+mj-cs"/>
            </a:endParaRPr>
          </a:p>
          <a:p>
            <a:pPr algn="r">
              <a:lnSpc>
                <a:spcPct val="150000"/>
              </a:lnSpc>
            </a:pPr>
            <a:endParaRPr lang="ar-SA" dirty="0">
              <a:cs typeface="+mj-cs"/>
            </a:endParaRPr>
          </a:p>
          <a:p>
            <a:pPr algn="r">
              <a:lnSpc>
                <a:spcPct val="150000"/>
              </a:lnSpc>
            </a:pPr>
            <a:endParaRPr lang="ar-SA" dirty="0" smtClean="0">
              <a:cs typeface="+mj-cs"/>
            </a:endParaRPr>
          </a:p>
          <a:p>
            <a:pPr algn="r">
              <a:lnSpc>
                <a:spcPct val="150000"/>
              </a:lnSpc>
            </a:pPr>
            <a:endParaRPr lang="ar-SA" dirty="0" smtClean="0">
              <a:cs typeface="+mj-cs"/>
            </a:endParaRPr>
          </a:p>
          <a:p>
            <a:pPr algn="r">
              <a:lnSpc>
                <a:spcPct val="150000"/>
              </a:lnSpc>
            </a:pPr>
            <a:endParaRPr lang="ar-SA" dirty="0">
              <a:cs typeface="+mj-cs"/>
            </a:endParaRPr>
          </a:p>
          <a:p>
            <a:pPr algn="r">
              <a:lnSpc>
                <a:spcPct val="150000"/>
              </a:lnSpc>
            </a:pPr>
            <a:endParaRPr lang="en-US" dirty="0" smtClean="0">
              <a:cs typeface="+mj-cs"/>
            </a:endParaRPr>
          </a:p>
          <a:p>
            <a:pPr algn="r">
              <a:lnSpc>
                <a:spcPct val="150000"/>
              </a:lnSpc>
            </a:pPr>
            <a:r>
              <a:rPr lang="ar-SA" dirty="0" smtClean="0">
                <a:cs typeface="+mj-cs"/>
                <a:hlinkClick r:id="rId5"/>
              </a:rPr>
              <a:t> </a:t>
            </a:r>
            <a:endParaRPr lang="en-US" dirty="0">
              <a:cs typeface="+mj-cs"/>
            </a:endParaRPr>
          </a:p>
        </p:txBody>
      </p:sp>
      <p:sp>
        <p:nvSpPr>
          <p:cNvPr id="6" name="Rectangle 5"/>
          <p:cNvSpPr/>
          <p:nvPr/>
        </p:nvSpPr>
        <p:spPr>
          <a:xfrm>
            <a:off x="3454900" y="2273067"/>
            <a:ext cx="8321990" cy="4247317"/>
          </a:xfrm>
          <a:prstGeom prst="rect">
            <a:avLst/>
          </a:prstGeom>
        </p:spPr>
        <p:txBody>
          <a:bodyPr wrap="square">
            <a:spAutoFit/>
          </a:bodyPr>
          <a:lstStyle/>
          <a:p>
            <a:pPr algn="r" rtl="1">
              <a:lnSpc>
                <a:spcPct val="150000"/>
              </a:lnSpc>
            </a:pPr>
            <a:r>
              <a:rPr lang="ar-SA" dirty="0" smtClean="0">
                <a:cs typeface="+mj-cs"/>
              </a:rPr>
              <a:t>تنتشر الاخبار الزائفة بشكل كبير خلال اوقات الأزمات الصحية . وهو ماحدث خلال جائحة (كوفيد 19)،والتي صحبها مايعرف بالوباء المعلوماتي .الذي لايقل خطورة عن الوباء الصحي .</a:t>
            </a:r>
          </a:p>
          <a:p>
            <a:pPr algn="r" rtl="1">
              <a:lnSpc>
                <a:spcPct val="150000"/>
              </a:lnSpc>
            </a:pPr>
            <a:r>
              <a:rPr lang="ar-SA" b="1" dirty="0" smtClean="0">
                <a:solidFill>
                  <a:srgbClr val="C00000"/>
                </a:solidFill>
                <a:cs typeface="+mj-cs"/>
              </a:rPr>
              <a:t>الوباء المعلوماتي </a:t>
            </a:r>
            <a:r>
              <a:rPr lang="ar-SA" dirty="0" smtClean="0">
                <a:cs typeface="+mj-cs"/>
              </a:rPr>
              <a:t>هو السيل الجارف من المعلومات الدقيقة وغير الدقيقة في سياق وباء ما "ويتضمن المحاولات المتعمدة لنشر معلومات خاطئة ،لخدمة أهداف جماعية وفردية .</a:t>
            </a:r>
          </a:p>
          <a:p>
            <a:pPr algn="r" rtl="1">
              <a:lnSpc>
                <a:spcPct val="150000"/>
              </a:lnSpc>
            </a:pPr>
            <a:r>
              <a:rPr lang="ar-SA" dirty="0" smtClean="0">
                <a:cs typeface="+mj-cs"/>
              </a:rPr>
              <a:t>تنوعت موضوعات الأخبار الزائفة المتعلقة بالجائحة ،التي كانت بمثابة تطبيقاً واضحاً لنظرية المؤامرة التي </a:t>
            </a:r>
            <a:r>
              <a:rPr lang="ar-SA" dirty="0" smtClean="0"/>
              <a:t>تُبنى على أفكار وأعتقادات غير منطقية ،وربط عدة امور بطريقة غير علمية بناء على ثلاثة مبادئ (لاشي يحدث بالصدفة –ولا شي يكون كما يبدوعليه –وكل شي مرتبط ببعضه). وكانت الأخبار السياسية الأكثر انتشاراً يعقبها الأخبار التكنولوجية والاقتصادية والاجتماعية والدينية والخرافات ،التي تضمنت إجمالاً معلومات خاطئة يعتقد الفرد الذى ينشرها انها صحيحة ،ولا تستهدف إلحاق الضرر ،وأخرى مضللة تضم بيانات خاطئة عن عمد إلحاق الضرر بجانب المعلومات الضارة التي تسند للواقع عن قصد لإلحاق الضرر.</a:t>
            </a:r>
            <a:endParaRPr lang="en-US" dirty="0">
              <a:cs typeface="+mj-cs"/>
            </a:endParaRPr>
          </a:p>
        </p:txBody>
      </p:sp>
    </p:spTree>
    <p:extLst>
      <p:ext uri="{BB962C8B-B14F-4D97-AF65-F5344CB8AC3E}">
        <p14:creationId xmlns:p14="http://schemas.microsoft.com/office/powerpoint/2010/main" val="3465804441"/>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251" y="1381163"/>
            <a:ext cx="3378223" cy="1896049"/>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6712750" cy="646331"/>
          </a:xfrm>
          <a:prstGeom prst="rect">
            <a:avLst/>
          </a:prstGeom>
          <a:noFill/>
        </p:spPr>
        <p:txBody>
          <a:bodyPr wrap="square" rtlCol="0">
            <a:spAutoFit/>
          </a:bodyPr>
          <a:lstStyle/>
          <a:p>
            <a:pPr algn="ctr" rtl="1">
              <a:lnSpc>
                <a:spcPct val="150000"/>
              </a:lnSpc>
            </a:pPr>
            <a:r>
              <a:rPr lang="ar-SA" sz="2400" b="1" dirty="0">
                <a:solidFill>
                  <a:srgbClr val="00B0F0"/>
                </a:solidFill>
                <a:latin typeface="The Year of Handicrafts Black" pitchFamily="50" charset="-78"/>
              </a:rPr>
              <a:t>منهجية التحقق من الأخبار الزائفة </a:t>
            </a:r>
            <a:r>
              <a:rPr lang="ar-SA" sz="2400" b="1" dirty="0" smtClean="0">
                <a:solidFill>
                  <a:srgbClr val="00B0F0"/>
                </a:solidFill>
                <a:latin typeface="The Year of Handicrafts Black" pitchFamily="50" charset="-78"/>
              </a:rPr>
              <a:t>المتعلقة بجائحة </a:t>
            </a:r>
            <a:r>
              <a:rPr lang="ar-SA" sz="2400" b="1" dirty="0">
                <a:solidFill>
                  <a:srgbClr val="00B0F0"/>
                </a:solidFill>
                <a:latin typeface="The Year of Handicrafts Black" pitchFamily="50" charset="-78"/>
              </a:rPr>
              <a:t>(كوفيد 19)</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smtClean="0">
              <a:cs typeface="+mj-cs"/>
            </a:endParaRPr>
          </a:p>
          <a:p>
            <a:pPr algn="r">
              <a:lnSpc>
                <a:spcPct val="150000"/>
              </a:lnSpc>
            </a:pPr>
            <a:endParaRPr lang="ar-SA" dirty="0">
              <a:cs typeface="+mj-cs"/>
            </a:endParaRPr>
          </a:p>
          <a:p>
            <a:pPr algn="r">
              <a:lnSpc>
                <a:spcPct val="150000"/>
              </a:lnSpc>
            </a:pPr>
            <a:endParaRPr lang="ar-SA" dirty="0" smtClean="0">
              <a:cs typeface="+mj-cs"/>
            </a:endParaRPr>
          </a:p>
          <a:p>
            <a:pPr algn="r">
              <a:lnSpc>
                <a:spcPct val="150000"/>
              </a:lnSpc>
            </a:pPr>
            <a:endParaRPr lang="ar-SA" dirty="0" smtClean="0">
              <a:cs typeface="+mj-cs"/>
            </a:endParaRPr>
          </a:p>
          <a:p>
            <a:pPr algn="r">
              <a:lnSpc>
                <a:spcPct val="150000"/>
              </a:lnSpc>
            </a:pPr>
            <a:endParaRPr lang="ar-SA" dirty="0">
              <a:cs typeface="+mj-cs"/>
            </a:endParaRPr>
          </a:p>
          <a:p>
            <a:pPr algn="r">
              <a:lnSpc>
                <a:spcPct val="150000"/>
              </a:lnSpc>
            </a:pPr>
            <a:endParaRPr lang="en-US" dirty="0" smtClean="0">
              <a:cs typeface="+mj-cs"/>
            </a:endParaRPr>
          </a:p>
          <a:p>
            <a:pPr algn="r">
              <a:lnSpc>
                <a:spcPct val="150000"/>
              </a:lnSpc>
            </a:pPr>
            <a:r>
              <a:rPr lang="ar-SA" dirty="0" smtClean="0">
                <a:cs typeface="+mj-cs"/>
                <a:hlinkClick r:id="rId5"/>
              </a:rPr>
              <a:t> </a:t>
            </a:r>
            <a:endParaRPr lang="en-US" dirty="0">
              <a:cs typeface="+mj-cs"/>
            </a:endParaRPr>
          </a:p>
        </p:txBody>
      </p:sp>
      <p:sp>
        <p:nvSpPr>
          <p:cNvPr id="6" name="Rectangle 5"/>
          <p:cNvSpPr/>
          <p:nvPr/>
        </p:nvSpPr>
        <p:spPr>
          <a:xfrm>
            <a:off x="3454900" y="2273067"/>
            <a:ext cx="8321990" cy="4247317"/>
          </a:xfrm>
          <a:prstGeom prst="rect">
            <a:avLst/>
          </a:prstGeom>
        </p:spPr>
        <p:txBody>
          <a:bodyPr wrap="square">
            <a:spAutoFit/>
          </a:bodyPr>
          <a:lstStyle/>
          <a:p>
            <a:pPr marL="285750" indent="-285750" algn="r" rtl="1">
              <a:buFont typeface="Wingdings" panose="05000000000000000000" pitchFamily="2" charset="2"/>
              <a:buChar char="v"/>
            </a:pPr>
            <a:r>
              <a:rPr lang="ar-SA" b="1" dirty="0">
                <a:cs typeface="+mj-cs"/>
              </a:rPr>
              <a:t>رصد المحتوى المضلل:</a:t>
            </a:r>
            <a:endParaRPr lang="ar-SA" dirty="0">
              <a:cs typeface="+mj-cs"/>
            </a:endParaRPr>
          </a:p>
          <a:p>
            <a:pPr lvl="1" algn="r" rtl="1"/>
            <a:r>
              <a:rPr lang="ar-SA" dirty="0">
                <a:cs typeface="+mj-cs"/>
              </a:rPr>
              <a:t>تتابع المنصات الأخبار المنتشرة على وسائل التواصل الاجتماعي، وخاصة تلك التي تثير الجدل أو الخوف.</a:t>
            </a:r>
          </a:p>
          <a:p>
            <a:pPr marL="285750" indent="-285750" algn="r" rtl="1">
              <a:buFont typeface="Wingdings" panose="05000000000000000000" pitchFamily="2" charset="2"/>
              <a:buChar char="v"/>
            </a:pPr>
            <a:r>
              <a:rPr lang="ar-SA" b="1" dirty="0">
                <a:cs typeface="+mj-cs"/>
              </a:rPr>
              <a:t>تحليل الخبر أو الفيديو:</a:t>
            </a:r>
            <a:endParaRPr lang="ar-SA" dirty="0">
              <a:cs typeface="+mj-cs"/>
            </a:endParaRPr>
          </a:p>
          <a:p>
            <a:pPr lvl="1" algn="r" rtl="1"/>
            <a:r>
              <a:rPr lang="ar-SA" dirty="0">
                <a:cs typeface="+mj-cs"/>
              </a:rPr>
              <a:t>يتم فحص محتوى الادعاء (نصًا أو صورة أو فيديو) وتحليله من حيث اللغة والسياق والمصدر.</a:t>
            </a:r>
          </a:p>
          <a:p>
            <a:pPr marL="285750" indent="-285750" algn="r" rtl="1">
              <a:buFont typeface="Wingdings" panose="05000000000000000000" pitchFamily="2" charset="2"/>
              <a:buChar char="v"/>
            </a:pPr>
            <a:r>
              <a:rPr lang="ar-SA" b="1" dirty="0">
                <a:cs typeface="+mj-cs"/>
              </a:rPr>
              <a:t>الرجوع إلى المصادر العلمية والرسمية:</a:t>
            </a:r>
            <a:endParaRPr lang="ar-SA" dirty="0">
              <a:cs typeface="+mj-cs"/>
            </a:endParaRPr>
          </a:p>
          <a:p>
            <a:pPr lvl="1" algn="r" rtl="1"/>
            <a:r>
              <a:rPr lang="ar-SA" dirty="0">
                <a:cs typeface="+mj-cs"/>
              </a:rPr>
              <a:t>مثل بيانات منظمة الصحة العالمية (</a:t>
            </a:r>
            <a:r>
              <a:rPr lang="en-US" dirty="0">
                <a:cs typeface="+mj-cs"/>
              </a:rPr>
              <a:t>WHO)، </a:t>
            </a:r>
            <a:r>
              <a:rPr lang="ar-SA" dirty="0">
                <a:cs typeface="+mj-cs"/>
              </a:rPr>
              <a:t>ووزارات الصحة الرسمية، والدوريات الطبية.</a:t>
            </a:r>
          </a:p>
          <a:p>
            <a:pPr marL="342900" indent="-342900" algn="r" rtl="1">
              <a:buFont typeface="Wingdings" panose="05000000000000000000" pitchFamily="2" charset="2"/>
              <a:buChar char="v"/>
            </a:pPr>
            <a:r>
              <a:rPr lang="ar-SA" b="1" dirty="0">
                <a:cs typeface="+mj-cs"/>
              </a:rPr>
              <a:t>الاستعانة بالخبراء:</a:t>
            </a:r>
            <a:endParaRPr lang="ar-SA" dirty="0">
              <a:cs typeface="+mj-cs"/>
            </a:endParaRPr>
          </a:p>
          <a:p>
            <a:pPr lvl="1" algn="r" rtl="1"/>
            <a:r>
              <a:rPr lang="ar-SA" dirty="0">
                <a:cs typeface="+mj-cs"/>
              </a:rPr>
              <a:t>في بعض الحالات، تُجرى مقابلات مع مختصين في الطب أو علم الفيروسات لتأكيد أو نفي المعلومات.</a:t>
            </a:r>
          </a:p>
          <a:p>
            <a:pPr marL="285750" indent="-285750" algn="r" rtl="1">
              <a:buFont typeface="Wingdings" panose="05000000000000000000" pitchFamily="2" charset="2"/>
              <a:buChar char="v"/>
            </a:pPr>
            <a:r>
              <a:rPr lang="ar-SA" b="1" dirty="0">
                <a:cs typeface="+mj-cs"/>
              </a:rPr>
              <a:t>التحقق الرقمي:</a:t>
            </a:r>
            <a:endParaRPr lang="ar-SA" dirty="0">
              <a:cs typeface="+mj-cs"/>
            </a:endParaRPr>
          </a:p>
          <a:p>
            <a:pPr lvl="1" algn="r" rtl="1"/>
            <a:r>
              <a:rPr lang="ar-SA" dirty="0">
                <a:cs typeface="+mj-cs"/>
              </a:rPr>
              <a:t>استخدام أدوات مثل: </a:t>
            </a:r>
            <a:r>
              <a:rPr lang="en-US" dirty="0">
                <a:cs typeface="+mj-cs"/>
              </a:rPr>
              <a:t>Google Reverse Image، </a:t>
            </a:r>
            <a:r>
              <a:rPr lang="en-US" dirty="0" err="1">
                <a:cs typeface="+mj-cs"/>
              </a:rPr>
              <a:t>InVID</a:t>
            </a:r>
            <a:r>
              <a:rPr lang="en-US" dirty="0">
                <a:cs typeface="+mj-cs"/>
              </a:rPr>
              <a:t>، </a:t>
            </a:r>
            <a:r>
              <a:rPr lang="en-US" dirty="0" err="1">
                <a:cs typeface="+mj-cs"/>
              </a:rPr>
              <a:t>Tineye</a:t>
            </a:r>
            <a:r>
              <a:rPr lang="en-US" dirty="0">
                <a:cs typeface="+mj-cs"/>
              </a:rPr>
              <a:t> </a:t>
            </a:r>
            <a:r>
              <a:rPr lang="ar-SA" dirty="0">
                <a:cs typeface="+mj-cs"/>
              </a:rPr>
              <a:t>لتحليل الصور ومقاطع الفيديو.</a:t>
            </a:r>
          </a:p>
          <a:p>
            <a:pPr marL="285750" indent="-285750" algn="r" rtl="1">
              <a:buFont typeface="Wingdings" panose="05000000000000000000" pitchFamily="2" charset="2"/>
              <a:buChar char="v"/>
            </a:pPr>
            <a:r>
              <a:rPr lang="ar-SA" b="1" dirty="0">
                <a:cs typeface="+mj-cs"/>
              </a:rPr>
              <a:t>تصنيف الادعاء:</a:t>
            </a:r>
            <a:endParaRPr lang="ar-SA" dirty="0">
              <a:cs typeface="+mj-cs"/>
            </a:endParaRPr>
          </a:p>
          <a:p>
            <a:pPr lvl="1" algn="r" rtl="1"/>
            <a:r>
              <a:rPr lang="ar-SA" dirty="0">
                <a:cs typeface="+mj-cs"/>
              </a:rPr>
              <a:t>تحدد المنصة ما إذا كان الادعاء: زائفًا، مضللًا، خارج السياق، أو غير مثبت علميًا.</a:t>
            </a:r>
          </a:p>
          <a:p>
            <a:pPr marL="285750" indent="-285750" algn="r" rtl="1">
              <a:buFont typeface="Wingdings" panose="05000000000000000000" pitchFamily="2" charset="2"/>
              <a:buChar char="v"/>
            </a:pPr>
            <a:r>
              <a:rPr lang="ar-SA" b="1" dirty="0">
                <a:cs typeface="+mj-cs"/>
              </a:rPr>
              <a:t>نشر تقرير التحقق:</a:t>
            </a:r>
            <a:endParaRPr lang="ar-SA" dirty="0">
              <a:cs typeface="+mj-cs"/>
            </a:endParaRPr>
          </a:p>
          <a:p>
            <a:pPr lvl="1" algn="r" rtl="1"/>
            <a:r>
              <a:rPr lang="ar-SA" dirty="0">
                <a:cs typeface="+mj-cs"/>
              </a:rPr>
              <a:t>التقرير يشمل الادعاء الأصلي، خطوات التحقق، النتيجة النهائية، وروابط للمصادر المعتمدة.</a:t>
            </a:r>
          </a:p>
          <a:p>
            <a:pPr algn="r" rtl="1"/>
            <a:endParaRPr lang="en-US" dirty="0">
              <a:cs typeface="+mj-cs"/>
            </a:endParaRPr>
          </a:p>
        </p:txBody>
      </p:sp>
    </p:spTree>
    <p:extLst>
      <p:ext uri="{BB962C8B-B14F-4D97-AF65-F5344CB8AC3E}">
        <p14:creationId xmlns:p14="http://schemas.microsoft.com/office/powerpoint/2010/main" val="3271842015"/>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8666B-8288-E042-FC31-0085615BD79D}"/>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D8B8C18E-224D-E569-568C-830E4B79E74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460831" y="1782146"/>
            <a:ext cx="7278592" cy="3612684"/>
          </a:xfrm>
        </p:spPr>
      </p:pic>
      <p:sp>
        <p:nvSpPr>
          <p:cNvPr id="6" name="Rectangle 5">
            <a:extLst>
              <a:ext uri="{FF2B5EF4-FFF2-40B4-BE49-F238E27FC236}">
                <a16:creationId xmlns:a16="http://schemas.microsoft.com/office/drawing/2014/main" id="{65B3DF4C-6830-EFF1-220A-1EE1703B2C8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D2FE6D00-8CD0-786A-432C-383DAB36043E}"/>
              </a:ext>
            </a:extLst>
          </p:cNvPr>
          <p:cNvSpPr txBox="1"/>
          <p:nvPr/>
        </p:nvSpPr>
        <p:spPr>
          <a:xfrm>
            <a:off x="5917670" y="1622658"/>
            <a:ext cx="5025735" cy="684803"/>
          </a:xfrm>
          <a:prstGeom prst="rect">
            <a:avLst/>
          </a:prstGeom>
          <a:noFill/>
        </p:spPr>
        <p:txBody>
          <a:bodyPr wrap="none" rtlCol="0">
            <a:spAutoFit/>
          </a:bodyPr>
          <a:lstStyle/>
          <a:p>
            <a:pPr algn="just" rtl="1">
              <a:lnSpc>
                <a:spcPct val="150000"/>
              </a:lnSpc>
            </a:pPr>
            <a:r>
              <a:rPr lang="ar-SA" sz="2800" dirty="0" smtClean="0">
                <a:solidFill>
                  <a:srgbClr val="00B0F0"/>
                </a:solidFill>
                <a:latin typeface="The Year of Handicrafts Black" pitchFamily="50" charset="-78"/>
                <a:cs typeface="The Year of Handicrafts Black" pitchFamily="50" charset="-78"/>
              </a:rPr>
              <a:t>أساليب </a:t>
            </a:r>
            <a:r>
              <a:rPr lang="ar-SA" sz="2800" dirty="0">
                <a:solidFill>
                  <a:srgbClr val="00B0F0"/>
                </a:solidFill>
                <a:latin typeface="The Year of Handicrafts Black" pitchFamily="50" charset="-78"/>
                <a:cs typeface="The Year of Handicrafts Black" pitchFamily="50" charset="-78"/>
              </a:rPr>
              <a:t>التزييف المسُتخدمة في الأخبار</a:t>
            </a:r>
          </a:p>
        </p:txBody>
      </p:sp>
      <p:pic>
        <p:nvPicPr>
          <p:cNvPr id="9" name="Graphic 21">
            <a:extLst>
              <a:ext uri="{FF2B5EF4-FFF2-40B4-BE49-F238E27FC236}">
                <a16:creationId xmlns:a16="http://schemas.microsoft.com/office/drawing/2014/main" id="{D7B38509-712F-5AB4-1E22-A762318647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1975236782"/>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28668"/>
            <a:ext cx="3385474" cy="3046928"/>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824019" cy="600164"/>
          </a:xfrm>
          <a:prstGeom prst="rect">
            <a:avLst/>
          </a:prstGeom>
          <a:noFill/>
        </p:spPr>
        <p:txBody>
          <a:bodyPr wrap="square" rtlCol="0">
            <a:spAutoFit/>
          </a:bodyPr>
          <a:lstStyle/>
          <a:p>
            <a:pPr algn="just" rtl="1">
              <a:lnSpc>
                <a:spcPct val="150000"/>
              </a:lnSpc>
            </a:pPr>
            <a:r>
              <a:rPr lang="ar-SA" sz="2400" b="1" dirty="0">
                <a:solidFill>
                  <a:srgbClr val="00B0F0"/>
                </a:solidFill>
                <a:latin typeface="The Year of Handicrafts Black" pitchFamily="50" charset="-78"/>
                <a:cs typeface="+mj-cs"/>
              </a:rPr>
              <a:t>أساليب التزييف المسُتخدمة في الأخبار</a:t>
            </a: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98250" y="2349028"/>
            <a:ext cx="8417320" cy="3000821"/>
          </a:xfrm>
          <a:prstGeom prst="rect">
            <a:avLst/>
          </a:prstGeom>
          <a:noFill/>
        </p:spPr>
        <p:txBody>
          <a:bodyPr wrap="square" rtlCol="0">
            <a:spAutoFit/>
          </a:bodyPr>
          <a:lstStyle/>
          <a:p>
            <a:pPr algn="r" rtl="1">
              <a:lnSpc>
                <a:spcPct val="150000"/>
              </a:lnSpc>
            </a:pPr>
            <a:r>
              <a:rPr lang="ar-SA" b="1" dirty="0">
                <a:cs typeface="+mj-cs"/>
              </a:rPr>
              <a:t>1. </a:t>
            </a:r>
            <a:r>
              <a:rPr lang="ar-SA" b="1" dirty="0">
                <a:solidFill>
                  <a:srgbClr val="C00000"/>
                </a:solidFill>
                <a:cs typeface="+mj-cs"/>
              </a:rPr>
              <a:t>العنوان المضلل </a:t>
            </a:r>
            <a:r>
              <a:rPr lang="ar-SA" b="1" dirty="0" smtClean="0">
                <a:solidFill>
                  <a:srgbClr val="C00000"/>
                </a:solidFill>
                <a:cs typeface="+mj-cs"/>
              </a:rPr>
              <a:t>(</a:t>
            </a:r>
            <a:r>
              <a:rPr lang="en-US" b="1" dirty="0">
                <a:solidFill>
                  <a:srgbClr val="C00000"/>
                </a:solidFill>
                <a:cs typeface="+mj-cs"/>
              </a:rPr>
              <a:t>Misleading Headline</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b="1" dirty="0">
                <a:cs typeface="+mj-cs"/>
              </a:rPr>
              <a:t>الوصف</a:t>
            </a:r>
            <a:r>
              <a:rPr lang="ar-SA" dirty="0">
                <a:cs typeface="+mj-cs"/>
              </a:rPr>
              <a:t>: يتم صياغة عنوان يجذب الانتباه ولكنه لا يعكس المحتوى الفعلي للخبر.</a:t>
            </a:r>
          </a:p>
          <a:p>
            <a:pPr algn="r" rtl="1">
              <a:lnSpc>
                <a:spcPct val="150000"/>
              </a:lnSpc>
            </a:pPr>
            <a:r>
              <a:rPr lang="ar-SA" b="1" dirty="0">
                <a:cs typeface="+mj-cs"/>
              </a:rPr>
              <a:t>الهدف</a:t>
            </a:r>
            <a:r>
              <a:rPr lang="ar-SA" dirty="0">
                <a:cs typeface="+mj-cs"/>
              </a:rPr>
              <a:t>: زيادة عدد النقرات (</a:t>
            </a:r>
            <a:r>
              <a:rPr lang="en-US" dirty="0">
                <a:cs typeface="+mj-cs"/>
              </a:rPr>
              <a:t>Clickbait) </a:t>
            </a:r>
            <a:r>
              <a:rPr lang="ar-SA" dirty="0">
                <a:cs typeface="+mj-cs"/>
              </a:rPr>
              <a:t>أو توجيه القارئ إلى استنتاج خاطئ.</a:t>
            </a:r>
          </a:p>
          <a:p>
            <a:pPr algn="r" rtl="1">
              <a:lnSpc>
                <a:spcPct val="150000"/>
              </a:lnSpc>
            </a:pPr>
            <a:r>
              <a:rPr lang="ar-SA" b="1" dirty="0">
                <a:cs typeface="+mj-cs"/>
              </a:rPr>
              <a:t>مثال</a:t>
            </a:r>
            <a:r>
              <a:rPr lang="ar-SA" dirty="0">
                <a:cs typeface="+mj-cs"/>
              </a:rPr>
              <a:t>:</a:t>
            </a:r>
            <a:br>
              <a:rPr lang="ar-SA" dirty="0">
                <a:cs typeface="+mj-cs"/>
              </a:rPr>
            </a:br>
            <a:r>
              <a:rPr lang="ar-SA" dirty="0">
                <a:cs typeface="+mj-cs"/>
              </a:rPr>
              <a:t>العنوان: "كارثة صحية تضرب البلاد بسبب اللقاحات!"</a:t>
            </a:r>
            <a:br>
              <a:rPr lang="ar-SA" dirty="0">
                <a:cs typeface="+mj-cs"/>
              </a:rPr>
            </a:br>
            <a:r>
              <a:rPr lang="ar-SA" dirty="0">
                <a:cs typeface="+mj-cs"/>
              </a:rPr>
              <a:t>المحتوى: يتحدث عن أعراض جانبية نادرة لا تمثل الظاهرة العامة.</a:t>
            </a:r>
          </a:p>
          <a:p>
            <a:pPr lvl="1" algn="r" rtl="1">
              <a:lnSpc>
                <a:spcPct val="150000"/>
              </a:lnSpc>
            </a:pPr>
            <a:endParaRPr lang="ar-SA"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2423862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28668"/>
            <a:ext cx="3386537" cy="1693268"/>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824019" cy="600164"/>
          </a:xfrm>
          <a:prstGeom prst="rect">
            <a:avLst/>
          </a:prstGeom>
          <a:noFill/>
        </p:spPr>
        <p:txBody>
          <a:bodyPr wrap="square" rtlCol="0">
            <a:spAutoFit/>
          </a:bodyPr>
          <a:lstStyle/>
          <a:p>
            <a:pPr algn="just" rtl="1">
              <a:lnSpc>
                <a:spcPct val="150000"/>
              </a:lnSpc>
            </a:pPr>
            <a:r>
              <a:rPr lang="ar-SA" sz="2400" b="1" dirty="0">
                <a:solidFill>
                  <a:srgbClr val="00B0F0"/>
                </a:solidFill>
                <a:latin typeface="The Year of Handicrafts Black" pitchFamily="50" charset="-78"/>
                <a:cs typeface="+mj-cs"/>
              </a:rPr>
              <a:t>أساليب التزييف المسُتخدمة في الأخبار</a:t>
            </a: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98250" y="2349028"/>
            <a:ext cx="8417320" cy="4662815"/>
          </a:xfrm>
          <a:prstGeom prst="rect">
            <a:avLst/>
          </a:prstGeom>
          <a:noFill/>
        </p:spPr>
        <p:txBody>
          <a:bodyPr wrap="square" rtlCol="0">
            <a:spAutoFit/>
          </a:bodyPr>
          <a:lstStyle/>
          <a:p>
            <a:pPr algn="r" rtl="1">
              <a:lnSpc>
                <a:spcPct val="150000"/>
              </a:lnSpc>
            </a:pPr>
            <a:r>
              <a:rPr lang="ar-SA" b="1" dirty="0">
                <a:cs typeface="+mj-cs"/>
              </a:rPr>
              <a:t>2. </a:t>
            </a:r>
            <a:r>
              <a:rPr lang="ar-SA" b="1" dirty="0">
                <a:solidFill>
                  <a:srgbClr val="C00000"/>
                </a:solidFill>
                <a:cs typeface="+mj-cs"/>
              </a:rPr>
              <a:t>المحتوى المضلل </a:t>
            </a:r>
            <a:r>
              <a:rPr lang="en-US" b="1" dirty="0" smtClean="0">
                <a:solidFill>
                  <a:srgbClr val="C00000"/>
                </a:solidFill>
                <a:cs typeface="+mj-cs"/>
              </a:rPr>
              <a:t>Misleading </a:t>
            </a:r>
            <a:r>
              <a:rPr lang="en-US" b="1" dirty="0">
                <a:solidFill>
                  <a:srgbClr val="C00000"/>
                </a:solidFill>
                <a:cs typeface="+mj-cs"/>
              </a:rPr>
              <a:t>Content</a:t>
            </a:r>
            <a:r>
              <a:rPr lang="en-US" b="1" dirty="0" smtClean="0">
                <a:solidFill>
                  <a:srgbClr val="C00000"/>
                </a:solidFill>
                <a:cs typeface="+mj-cs"/>
              </a:rPr>
              <a:t>)</a:t>
            </a:r>
            <a:r>
              <a:rPr lang="ar-SA" b="1" dirty="0" smtClean="0">
                <a:solidFill>
                  <a:srgbClr val="C00000"/>
                </a:solidFill>
                <a:cs typeface="+mj-cs"/>
              </a:rPr>
              <a:t> )</a:t>
            </a:r>
            <a:endParaRPr lang="en-US" b="1" dirty="0">
              <a:solidFill>
                <a:srgbClr val="C00000"/>
              </a:solidFill>
              <a:cs typeface="+mj-cs"/>
            </a:endParaRPr>
          </a:p>
          <a:p>
            <a:pPr algn="r" rtl="1">
              <a:lnSpc>
                <a:spcPct val="150000"/>
              </a:lnSpc>
            </a:pPr>
            <a:r>
              <a:rPr lang="ar-SA" b="1" dirty="0">
                <a:cs typeface="+mj-cs"/>
              </a:rPr>
              <a:t>الوصف</a:t>
            </a:r>
            <a:r>
              <a:rPr lang="ar-SA" dirty="0">
                <a:cs typeface="+mj-cs"/>
              </a:rPr>
              <a:t>: استخدام معلومات حقيقية ولكن يتم عرضها بطريقة تؤدي إلى فهم خاطئ.</a:t>
            </a:r>
          </a:p>
          <a:p>
            <a:pPr algn="r" rtl="1">
              <a:lnSpc>
                <a:spcPct val="150000"/>
              </a:lnSpc>
            </a:pPr>
            <a:r>
              <a:rPr lang="ar-SA" b="1" dirty="0">
                <a:cs typeface="+mj-cs"/>
              </a:rPr>
              <a:t>الهدف</a:t>
            </a:r>
            <a:r>
              <a:rPr lang="ar-SA" dirty="0">
                <a:cs typeface="+mj-cs"/>
              </a:rPr>
              <a:t>: خلق انطباعات غير دقيقة أو دعم سردية محددة.</a:t>
            </a:r>
          </a:p>
          <a:p>
            <a:pPr algn="r" rtl="1">
              <a:lnSpc>
                <a:spcPct val="150000"/>
              </a:lnSpc>
            </a:pPr>
            <a:r>
              <a:rPr lang="ar-SA" b="1" dirty="0">
                <a:cs typeface="+mj-cs"/>
              </a:rPr>
              <a:t>مثال</a:t>
            </a:r>
            <a:r>
              <a:rPr lang="ar-SA" dirty="0">
                <a:cs typeface="+mj-cs"/>
              </a:rPr>
              <a:t>:</a:t>
            </a:r>
            <a:br>
              <a:rPr lang="ar-SA" dirty="0">
                <a:cs typeface="+mj-cs"/>
              </a:rPr>
            </a:br>
            <a:r>
              <a:rPr lang="ar-SA" dirty="0">
                <a:cs typeface="+mj-cs"/>
              </a:rPr>
              <a:t>عرض تصريح لشخص خارج سياقه ليبدو وكأنه يعارض قضية معينة</a:t>
            </a:r>
            <a:r>
              <a:rPr lang="ar-SA" dirty="0" smtClean="0">
                <a:cs typeface="+mj-cs"/>
              </a:rPr>
              <a:t>.</a:t>
            </a:r>
          </a:p>
          <a:p>
            <a:pPr algn="r" rtl="1">
              <a:lnSpc>
                <a:spcPct val="150000"/>
              </a:lnSpc>
            </a:pPr>
            <a:r>
              <a:rPr lang="ar-SA" b="1" dirty="0"/>
              <a:t>3</a:t>
            </a:r>
            <a:r>
              <a:rPr lang="ar-SA" b="1" dirty="0">
                <a:cs typeface="+mj-cs"/>
              </a:rPr>
              <a:t>. </a:t>
            </a:r>
            <a:r>
              <a:rPr lang="ar-SA" b="1" dirty="0">
                <a:solidFill>
                  <a:srgbClr val="C00000"/>
                </a:solidFill>
                <a:cs typeface="+mj-cs"/>
              </a:rPr>
              <a:t>المحتوى المفبرك </a:t>
            </a:r>
            <a:r>
              <a:rPr lang="en-US" b="1" dirty="0" smtClean="0">
                <a:solidFill>
                  <a:srgbClr val="C00000"/>
                </a:solidFill>
                <a:cs typeface="+mj-cs"/>
              </a:rPr>
              <a:t>Fabricated </a:t>
            </a:r>
            <a:r>
              <a:rPr lang="en-US" b="1" dirty="0">
                <a:solidFill>
                  <a:srgbClr val="C00000"/>
                </a:solidFill>
                <a:cs typeface="+mj-cs"/>
              </a:rPr>
              <a:t>Content</a:t>
            </a:r>
            <a:r>
              <a:rPr lang="en-US" b="1" dirty="0" smtClean="0">
                <a:solidFill>
                  <a:srgbClr val="C00000"/>
                </a:solidFill>
                <a:cs typeface="+mj-cs"/>
              </a:rPr>
              <a:t>)</a:t>
            </a:r>
            <a:r>
              <a:rPr lang="ar-SA" b="1" dirty="0" smtClean="0">
                <a:solidFill>
                  <a:srgbClr val="C00000"/>
                </a:solidFill>
                <a:cs typeface="+mj-cs"/>
              </a:rPr>
              <a:t> )</a:t>
            </a:r>
            <a:endParaRPr lang="en-US" b="1" dirty="0">
              <a:solidFill>
                <a:srgbClr val="C00000"/>
              </a:solidFill>
              <a:cs typeface="+mj-cs"/>
            </a:endParaRPr>
          </a:p>
          <a:p>
            <a:pPr algn="r" rtl="1">
              <a:lnSpc>
                <a:spcPct val="150000"/>
              </a:lnSpc>
            </a:pPr>
            <a:r>
              <a:rPr lang="ar-SA" b="1" dirty="0">
                <a:cs typeface="+mj-cs"/>
              </a:rPr>
              <a:t>الوصف</a:t>
            </a:r>
            <a:r>
              <a:rPr lang="ar-SA" dirty="0">
                <a:cs typeface="+mj-cs"/>
              </a:rPr>
              <a:t>: إنشاء محتوى إخباري وهمي لا أساس له من الصحة.</a:t>
            </a:r>
          </a:p>
          <a:p>
            <a:pPr algn="r" rtl="1">
              <a:lnSpc>
                <a:spcPct val="150000"/>
              </a:lnSpc>
            </a:pPr>
            <a:r>
              <a:rPr lang="ar-SA" b="1" dirty="0">
                <a:cs typeface="+mj-cs"/>
              </a:rPr>
              <a:t>الهدف</a:t>
            </a:r>
            <a:r>
              <a:rPr lang="ar-SA" dirty="0">
                <a:cs typeface="+mj-cs"/>
              </a:rPr>
              <a:t>: نشر الأكاذيب أو التحريض أو التشويه.</a:t>
            </a:r>
          </a:p>
          <a:p>
            <a:pPr algn="r" rtl="1">
              <a:lnSpc>
                <a:spcPct val="150000"/>
              </a:lnSpc>
            </a:pPr>
            <a:r>
              <a:rPr lang="ar-SA" b="1" dirty="0">
                <a:cs typeface="+mj-cs"/>
              </a:rPr>
              <a:t>مثال</a:t>
            </a:r>
            <a:r>
              <a:rPr lang="ar-SA" dirty="0">
                <a:cs typeface="+mj-cs"/>
              </a:rPr>
              <a:t>:</a:t>
            </a:r>
            <a:br>
              <a:rPr lang="ar-SA" dirty="0">
                <a:cs typeface="+mj-cs"/>
              </a:rPr>
            </a:br>
            <a:r>
              <a:rPr lang="ar-SA" dirty="0">
                <a:cs typeface="+mj-cs"/>
              </a:rPr>
              <a:t>نشر خبر كاذب عن وفاة شخصية مشهورة دون مصدر رسمي.</a:t>
            </a:r>
          </a:p>
          <a:p>
            <a:pPr algn="r" rtl="1">
              <a:lnSpc>
                <a:spcPct val="150000"/>
              </a:lnSpc>
            </a:pPr>
            <a:endParaRPr lang="ar-SA"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p:cNvPicPr>
            <a:picLocks noChangeAspect="1"/>
          </p:cNvPicPr>
          <p:nvPr/>
        </p:nvPicPr>
        <p:blipFill>
          <a:blip r:embed="rId5"/>
          <a:stretch>
            <a:fillRect/>
          </a:stretch>
        </p:blipFill>
        <p:spPr>
          <a:xfrm>
            <a:off x="0" y="1328668"/>
            <a:ext cx="3398840" cy="3886222"/>
          </a:xfrm>
          <a:prstGeom prst="rect">
            <a:avLst/>
          </a:prstGeom>
        </p:spPr>
      </p:pic>
    </p:spTree>
    <p:extLst>
      <p:ext uri="{BB962C8B-B14F-4D97-AF65-F5344CB8AC3E}">
        <p14:creationId xmlns:p14="http://schemas.microsoft.com/office/powerpoint/2010/main" val="85082252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28668"/>
            <a:ext cx="3386537" cy="1693268"/>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824019" cy="600164"/>
          </a:xfrm>
          <a:prstGeom prst="rect">
            <a:avLst/>
          </a:prstGeom>
          <a:noFill/>
        </p:spPr>
        <p:txBody>
          <a:bodyPr wrap="square" rtlCol="0">
            <a:spAutoFit/>
          </a:bodyPr>
          <a:lstStyle/>
          <a:p>
            <a:pPr algn="just" rtl="1">
              <a:lnSpc>
                <a:spcPct val="150000"/>
              </a:lnSpc>
            </a:pPr>
            <a:r>
              <a:rPr lang="ar-SA" sz="2400" b="1" dirty="0">
                <a:solidFill>
                  <a:srgbClr val="00B0F0"/>
                </a:solidFill>
                <a:latin typeface="The Year of Handicrafts Black" pitchFamily="50" charset="-78"/>
                <a:cs typeface="+mj-cs"/>
              </a:rPr>
              <a:t>أساليب التزييف المسُتخدمة في الأخبار</a:t>
            </a: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670820" y="2329933"/>
            <a:ext cx="8417320" cy="2585323"/>
          </a:xfrm>
          <a:prstGeom prst="rect">
            <a:avLst/>
          </a:prstGeom>
          <a:noFill/>
        </p:spPr>
        <p:txBody>
          <a:bodyPr wrap="square" rtlCol="0">
            <a:spAutoFit/>
          </a:bodyPr>
          <a:lstStyle/>
          <a:p>
            <a:pPr algn="r" rtl="1">
              <a:lnSpc>
                <a:spcPct val="150000"/>
              </a:lnSpc>
            </a:pPr>
            <a:r>
              <a:rPr lang="ar-SA" b="1" dirty="0">
                <a:solidFill>
                  <a:srgbClr val="C00000"/>
                </a:solidFill>
                <a:cs typeface="+mj-cs"/>
              </a:rPr>
              <a:t>4. المحتوى المتلاعب به </a:t>
            </a:r>
            <a:r>
              <a:rPr lang="en-US" b="1" dirty="0" smtClean="0">
                <a:solidFill>
                  <a:srgbClr val="C00000"/>
                </a:solidFill>
                <a:cs typeface="+mj-cs"/>
              </a:rPr>
              <a:t>Manipulated </a:t>
            </a:r>
            <a:r>
              <a:rPr lang="en-US" b="1" dirty="0">
                <a:solidFill>
                  <a:srgbClr val="C00000"/>
                </a:solidFill>
                <a:cs typeface="+mj-cs"/>
              </a:rPr>
              <a:t>Content</a:t>
            </a:r>
            <a:r>
              <a:rPr lang="en-US" b="1" dirty="0" smtClean="0">
                <a:solidFill>
                  <a:srgbClr val="C00000"/>
                </a:solidFill>
                <a:cs typeface="+mj-cs"/>
              </a:rPr>
              <a:t>)</a:t>
            </a:r>
            <a:r>
              <a:rPr lang="ar-SA" b="1" dirty="0" smtClean="0">
                <a:solidFill>
                  <a:srgbClr val="C00000"/>
                </a:solidFill>
                <a:cs typeface="+mj-cs"/>
              </a:rPr>
              <a:t> )</a:t>
            </a:r>
            <a:endParaRPr lang="en-US" b="1" dirty="0">
              <a:solidFill>
                <a:srgbClr val="C00000"/>
              </a:solidFill>
              <a:cs typeface="+mj-cs"/>
            </a:endParaRPr>
          </a:p>
          <a:p>
            <a:pPr algn="r" rtl="1">
              <a:lnSpc>
                <a:spcPct val="150000"/>
              </a:lnSpc>
            </a:pPr>
            <a:r>
              <a:rPr lang="ar-SA" b="1" dirty="0">
                <a:cs typeface="+mj-cs"/>
              </a:rPr>
              <a:t>الوصف</a:t>
            </a:r>
            <a:r>
              <a:rPr lang="ar-SA" dirty="0">
                <a:cs typeface="+mj-cs"/>
              </a:rPr>
              <a:t>: تعديل صور أو فيديوهات أو تسجيلات صوتية لتغيير سياقها أو معناها.</a:t>
            </a:r>
          </a:p>
          <a:p>
            <a:pPr algn="r" rtl="1">
              <a:lnSpc>
                <a:spcPct val="150000"/>
              </a:lnSpc>
            </a:pPr>
            <a:r>
              <a:rPr lang="ar-SA" b="1" dirty="0">
                <a:cs typeface="+mj-cs"/>
              </a:rPr>
              <a:t>الهدف</a:t>
            </a:r>
            <a:r>
              <a:rPr lang="ar-SA" dirty="0">
                <a:cs typeface="+mj-cs"/>
              </a:rPr>
              <a:t>: تضليل المشاهدين أو إثارة الرأي العام.</a:t>
            </a:r>
          </a:p>
          <a:p>
            <a:pPr algn="r" rtl="1">
              <a:lnSpc>
                <a:spcPct val="150000"/>
              </a:lnSpc>
            </a:pPr>
            <a:r>
              <a:rPr lang="ar-SA" b="1" dirty="0">
                <a:cs typeface="+mj-cs"/>
              </a:rPr>
              <a:t>مثال</a:t>
            </a:r>
            <a:r>
              <a:rPr lang="ar-SA" dirty="0">
                <a:cs typeface="+mj-cs"/>
              </a:rPr>
              <a:t>:</a:t>
            </a:r>
            <a:br>
              <a:rPr lang="ar-SA" dirty="0">
                <a:cs typeface="+mj-cs"/>
              </a:rPr>
            </a:br>
            <a:r>
              <a:rPr lang="ar-SA" dirty="0">
                <a:cs typeface="+mj-cs"/>
              </a:rPr>
              <a:t>استخدام برنامج فوتوشوب لإضافة سلاح في يد شخص ما بهدف اتهامه بالعنف.</a:t>
            </a:r>
          </a:p>
          <a:p>
            <a:pPr algn="r" rtl="1">
              <a:lnSpc>
                <a:spcPct val="150000"/>
              </a:lnSpc>
            </a:pPr>
            <a:endParaRPr lang="ar-SA"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p:cNvPicPr>
            <a:picLocks noChangeAspect="1"/>
          </p:cNvPicPr>
          <p:nvPr/>
        </p:nvPicPr>
        <p:blipFill>
          <a:blip r:embed="rId5"/>
          <a:stretch>
            <a:fillRect/>
          </a:stretch>
        </p:blipFill>
        <p:spPr>
          <a:xfrm>
            <a:off x="3454900" y="4930696"/>
            <a:ext cx="2923166" cy="1641203"/>
          </a:xfrm>
          <a:prstGeom prst="rect">
            <a:avLst/>
          </a:prstGeom>
        </p:spPr>
      </p:pic>
      <p:pic>
        <p:nvPicPr>
          <p:cNvPr id="4" name="Picture 3"/>
          <p:cNvPicPr>
            <a:picLocks noChangeAspect="1"/>
          </p:cNvPicPr>
          <p:nvPr/>
        </p:nvPicPr>
        <p:blipFill>
          <a:blip r:embed="rId5"/>
          <a:stretch>
            <a:fillRect/>
          </a:stretch>
        </p:blipFill>
        <p:spPr>
          <a:xfrm>
            <a:off x="6378066" y="4900236"/>
            <a:ext cx="2892489" cy="1623979"/>
          </a:xfrm>
          <a:prstGeom prst="rect">
            <a:avLst/>
          </a:prstGeom>
        </p:spPr>
      </p:pic>
      <p:pic>
        <p:nvPicPr>
          <p:cNvPr id="5" name="Picture 4"/>
          <p:cNvPicPr>
            <a:picLocks noChangeAspect="1"/>
          </p:cNvPicPr>
          <p:nvPr/>
        </p:nvPicPr>
        <p:blipFill>
          <a:blip r:embed="rId6"/>
          <a:stretch>
            <a:fillRect/>
          </a:stretch>
        </p:blipFill>
        <p:spPr>
          <a:xfrm>
            <a:off x="10099586" y="4900236"/>
            <a:ext cx="1006200" cy="1623134"/>
          </a:xfrm>
          <a:prstGeom prst="rect">
            <a:avLst/>
          </a:prstGeom>
        </p:spPr>
      </p:pic>
      <p:pic>
        <p:nvPicPr>
          <p:cNvPr id="6" name="Picture 5"/>
          <p:cNvPicPr>
            <a:picLocks noChangeAspect="1"/>
          </p:cNvPicPr>
          <p:nvPr/>
        </p:nvPicPr>
        <p:blipFill>
          <a:blip r:embed="rId7"/>
          <a:stretch>
            <a:fillRect/>
          </a:stretch>
        </p:blipFill>
        <p:spPr>
          <a:xfrm>
            <a:off x="11130644" y="4921604"/>
            <a:ext cx="886647" cy="1601766"/>
          </a:xfrm>
          <a:prstGeom prst="rect">
            <a:avLst/>
          </a:prstGeom>
        </p:spPr>
      </p:pic>
      <p:pic>
        <p:nvPicPr>
          <p:cNvPr id="7" name="Picture 6"/>
          <p:cNvPicPr>
            <a:picLocks noChangeAspect="1"/>
          </p:cNvPicPr>
          <p:nvPr/>
        </p:nvPicPr>
        <p:blipFill>
          <a:blip r:embed="rId8"/>
          <a:stretch>
            <a:fillRect/>
          </a:stretch>
        </p:blipFill>
        <p:spPr>
          <a:xfrm>
            <a:off x="-10726" y="1305999"/>
            <a:ext cx="3396732" cy="2304948"/>
          </a:xfrm>
          <a:prstGeom prst="rect">
            <a:avLst/>
          </a:prstGeom>
        </p:spPr>
      </p:pic>
    </p:spTree>
    <p:extLst>
      <p:ext uri="{BB962C8B-B14F-4D97-AF65-F5344CB8AC3E}">
        <p14:creationId xmlns:p14="http://schemas.microsoft.com/office/powerpoint/2010/main" val="424921073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28668"/>
            <a:ext cx="3386537" cy="1693268"/>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824019" cy="600164"/>
          </a:xfrm>
          <a:prstGeom prst="rect">
            <a:avLst/>
          </a:prstGeom>
          <a:noFill/>
        </p:spPr>
        <p:txBody>
          <a:bodyPr wrap="square" rtlCol="0">
            <a:spAutoFit/>
          </a:bodyPr>
          <a:lstStyle/>
          <a:p>
            <a:pPr algn="just" rtl="1">
              <a:lnSpc>
                <a:spcPct val="150000"/>
              </a:lnSpc>
            </a:pPr>
            <a:r>
              <a:rPr lang="ar-SA" sz="2400" b="1" dirty="0">
                <a:solidFill>
                  <a:srgbClr val="00B0F0"/>
                </a:solidFill>
                <a:latin typeface="The Year of Handicrafts Black" pitchFamily="50" charset="-78"/>
                <a:cs typeface="+mj-cs"/>
              </a:rPr>
              <a:t>أساليب التزييف المسُتخدمة في الأخبار</a:t>
            </a: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670820" y="2329933"/>
            <a:ext cx="8417320" cy="2585323"/>
          </a:xfrm>
          <a:prstGeom prst="rect">
            <a:avLst/>
          </a:prstGeom>
          <a:noFill/>
        </p:spPr>
        <p:txBody>
          <a:bodyPr wrap="square" rtlCol="0">
            <a:spAutoFit/>
          </a:bodyPr>
          <a:lstStyle/>
          <a:p>
            <a:pPr algn="r" rtl="1">
              <a:lnSpc>
                <a:spcPct val="150000"/>
              </a:lnSpc>
            </a:pPr>
            <a:r>
              <a:rPr lang="ar-SA" b="1" dirty="0" smtClean="0">
                <a:solidFill>
                  <a:srgbClr val="C00000"/>
                </a:solidFill>
                <a:cs typeface="+mj-cs"/>
              </a:rPr>
              <a:t>5</a:t>
            </a:r>
            <a:r>
              <a:rPr lang="ar-SA" b="1" dirty="0">
                <a:solidFill>
                  <a:srgbClr val="C00000"/>
                </a:solidFill>
                <a:cs typeface="+mj-cs"/>
              </a:rPr>
              <a:t>. السياق الخاطئ </a:t>
            </a:r>
            <a:r>
              <a:rPr lang="en-US" b="1" dirty="0" smtClean="0">
                <a:solidFill>
                  <a:srgbClr val="C00000"/>
                </a:solidFill>
                <a:cs typeface="+mj-cs"/>
              </a:rPr>
              <a:t>False </a:t>
            </a:r>
            <a:r>
              <a:rPr lang="en-US" b="1" dirty="0">
                <a:solidFill>
                  <a:srgbClr val="C00000"/>
                </a:solidFill>
                <a:cs typeface="+mj-cs"/>
              </a:rPr>
              <a:t>Context</a:t>
            </a:r>
            <a:r>
              <a:rPr lang="en-US" b="1" dirty="0" smtClean="0">
                <a:solidFill>
                  <a:srgbClr val="C00000"/>
                </a:solidFill>
                <a:cs typeface="+mj-cs"/>
              </a:rPr>
              <a:t>)</a:t>
            </a:r>
            <a:r>
              <a:rPr lang="ar-SA" b="1" dirty="0" smtClean="0">
                <a:solidFill>
                  <a:srgbClr val="C00000"/>
                </a:solidFill>
                <a:cs typeface="+mj-cs"/>
              </a:rPr>
              <a:t> )</a:t>
            </a:r>
            <a:endParaRPr lang="en-US" b="1" dirty="0">
              <a:solidFill>
                <a:srgbClr val="C00000"/>
              </a:solidFill>
              <a:cs typeface="+mj-cs"/>
            </a:endParaRPr>
          </a:p>
          <a:p>
            <a:pPr algn="r" rtl="1">
              <a:lnSpc>
                <a:spcPct val="150000"/>
              </a:lnSpc>
            </a:pPr>
            <a:r>
              <a:rPr lang="ar-SA" b="1" dirty="0">
                <a:cs typeface="+mj-cs"/>
              </a:rPr>
              <a:t>الوصف</a:t>
            </a:r>
            <a:r>
              <a:rPr lang="ar-SA" dirty="0">
                <a:cs typeface="+mj-cs"/>
              </a:rPr>
              <a:t>: إعادة نشر محتوى حقيقي لكن في سياق زمني أو مكاني مختلف.</a:t>
            </a:r>
          </a:p>
          <a:p>
            <a:pPr algn="r" rtl="1">
              <a:lnSpc>
                <a:spcPct val="150000"/>
              </a:lnSpc>
            </a:pPr>
            <a:r>
              <a:rPr lang="ar-SA" b="1" dirty="0">
                <a:cs typeface="+mj-cs"/>
              </a:rPr>
              <a:t>الهدف</a:t>
            </a:r>
            <a:r>
              <a:rPr lang="ar-SA" dirty="0">
                <a:cs typeface="+mj-cs"/>
              </a:rPr>
              <a:t>: خداع الجمهور أو تشويه الواقع.</a:t>
            </a:r>
          </a:p>
          <a:p>
            <a:pPr algn="r" rtl="1">
              <a:lnSpc>
                <a:spcPct val="150000"/>
              </a:lnSpc>
            </a:pPr>
            <a:r>
              <a:rPr lang="ar-SA" b="1" dirty="0">
                <a:cs typeface="+mj-cs"/>
              </a:rPr>
              <a:t>مثال</a:t>
            </a:r>
            <a:r>
              <a:rPr lang="ar-SA" dirty="0">
                <a:cs typeface="+mj-cs"/>
              </a:rPr>
              <a:t>:</a:t>
            </a:r>
            <a:br>
              <a:rPr lang="ar-SA" dirty="0">
                <a:cs typeface="+mj-cs"/>
              </a:rPr>
            </a:br>
            <a:r>
              <a:rPr lang="ar-SA" dirty="0">
                <a:cs typeface="+mj-cs"/>
              </a:rPr>
              <a:t>نشر صورة من احتجاج قديم في بلد معين على أنها حدثت اليوم في بلد آخر.</a:t>
            </a:r>
          </a:p>
          <a:p>
            <a:pPr algn="r" rtl="1">
              <a:lnSpc>
                <a:spcPct val="150000"/>
              </a:lnSpc>
            </a:pPr>
            <a:endParaRPr lang="ar-SA"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4"/>
          <p:cNvPicPr>
            <a:picLocks noChangeAspect="1"/>
          </p:cNvPicPr>
          <p:nvPr/>
        </p:nvPicPr>
        <p:blipFill>
          <a:blip r:embed="rId5"/>
          <a:stretch>
            <a:fillRect/>
          </a:stretch>
        </p:blipFill>
        <p:spPr>
          <a:xfrm>
            <a:off x="5504648" y="4594904"/>
            <a:ext cx="1279351" cy="2164483"/>
          </a:xfrm>
          <a:prstGeom prst="rect">
            <a:avLst/>
          </a:prstGeom>
        </p:spPr>
      </p:pic>
      <p:pic>
        <p:nvPicPr>
          <p:cNvPr id="6" name="Picture 5"/>
          <p:cNvPicPr>
            <a:picLocks noChangeAspect="1"/>
          </p:cNvPicPr>
          <p:nvPr/>
        </p:nvPicPr>
        <p:blipFill>
          <a:blip r:embed="rId6"/>
          <a:stretch>
            <a:fillRect/>
          </a:stretch>
        </p:blipFill>
        <p:spPr>
          <a:xfrm>
            <a:off x="6783999" y="4594904"/>
            <a:ext cx="2154728" cy="2164483"/>
          </a:xfrm>
          <a:prstGeom prst="rect">
            <a:avLst/>
          </a:prstGeom>
        </p:spPr>
      </p:pic>
      <p:pic>
        <p:nvPicPr>
          <p:cNvPr id="7" name="Picture 6"/>
          <p:cNvPicPr>
            <a:picLocks noChangeAspect="1"/>
          </p:cNvPicPr>
          <p:nvPr/>
        </p:nvPicPr>
        <p:blipFill>
          <a:blip r:embed="rId7"/>
          <a:stretch>
            <a:fillRect/>
          </a:stretch>
        </p:blipFill>
        <p:spPr>
          <a:xfrm>
            <a:off x="0" y="1313289"/>
            <a:ext cx="3454369" cy="3540103"/>
          </a:xfrm>
          <a:prstGeom prst="rect">
            <a:avLst/>
          </a:prstGeom>
        </p:spPr>
      </p:pic>
    </p:spTree>
    <p:extLst>
      <p:ext uri="{BB962C8B-B14F-4D97-AF65-F5344CB8AC3E}">
        <p14:creationId xmlns:p14="http://schemas.microsoft.com/office/powerpoint/2010/main" val="2847752458"/>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4205" y="1306611"/>
            <a:ext cx="3389679" cy="1883155"/>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824019" cy="600164"/>
          </a:xfrm>
          <a:prstGeom prst="rect">
            <a:avLst/>
          </a:prstGeom>
          <a:noFill/>
        </p:spPr>
        <p:txBody>
          <a:bodyPr wrap="square" rtlCol="0">
            <a:spAutoFit/>
          </a:bodyPr>
          <a:lstStyle/>
          <a:p>
            <a:pPr algn="just" rtl="1">
              <a:lnSpc>
                <a:spcPct val="150000"/>
              </a:lnSpc>
            </a:pPr>
            <a:r>
              <a:rPr lang="ar-SA" sz="2400" b="1" dirty="0">
                <a:solidFill>
                  <a:srgbClr val="00B0F0"/>
                </a:solidFill>
                <a:latin typeface="The Year of Handicrafts Black" pitchFamily="50" charset="-78"/>
                <a:cs typeface="+mj-cs"/>
              </a:rPr>
              <a:t>أساليب التزييف المسُتخدمة في الأخبار</a:t>
            </a: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98250" y="2349028"/>
            <a:ext cx="8417320" cy="4662815"/>
          </a:xfrm>
          <a:prstGeom prst="rect">
            <a:avLst/>
          </a:prstGeom>
          <a:noFill/>
        </p:spPr>
        <p:txBody>
          <a:bodyPr wrap="square" rtlCol="0">
            <a:spAutoFit/>
          </a:bodyPr>
          <a:lstStyle/>
          <a:p>
            <a:pPr algn="r" rtl="1">
              <a:lnSpc>
                <a:spcPct val="150000"/>
              </a:lnSpc>
            </a:pPr>
            <a:r>
              <a:rPr lang="ar-SA" b="1" dirty="0">
                <a:cs typeface="+mj-cs"/>
              </a:rPr>
              <a:t>6</a:t>
            </a:r>
            <a:r>
              <a:rPr lang="ar-SA" b="1" dirty="0">
                <a:solidFill>
                  <a:srgbClr val="C00000"/>
                </a:solidFill>
                <a:cs typeface="+mj-cs"/>
              </a:rPr>
              <a:t>. نسبة خاطئة </a:t>
            </a:r>
            <a:r>
              <a:rPr lang="en-US" b="1" dirty="0" smtClean="0">
                <a:solidFill>
                  <a:srgbClr val="C00000"/>
                </a:solidFill>
                <a:cs typeface="+mj-cs"/>
              </a:rPr>
              <a:t>False </a:t>
            </a:r>
            <a:r>
              <a:rPr lang="en-US" b="1" dirty="0">
                <a:solidFill>
                  <a:srgbClr val="C00000"/>
                </a:solidFill>
                <a:cs typeface="+mj-cs"/>
              </a:rPr>
              <a:t>Attribution</a:t>
            </a:r>
            <a:r>
              <a:rPr lang="en-US" b="1" dirty="0" smtClean="0">
                <a:solidFill>
                  <a:srgbClr val="C00000"/>
                </a:solidFill>
                <a:cs typeface="+mj-cs"/>
              </a:rPr>
              <a:t>)</a:t>
            </a:r>
            <a:r>
              <a:rPr lang="ar-SA" b="1" dirty="0" smtClean="0">
                <a:solidFill>
                  <a:srgbClr val="C00000"/>
                </a:solidFill>
                <a:cs typeface="+mj-cs"/>
              </a:rPr>
              <a:t> )</a:t>
            </a:r>
            <a:endParaRPr lang="en-US" b="1" dirty="0">
              <a:solidFill>
                <a:srgbClr val="C00000"/>
              </a:solidFill>
              <a:cs typeface="+mj-cs"/>
            </a:endParaRPr>
          </a:p>
          <a:p>
            <a:pPr algn="r" rtl="1">
              <a:lnSpc>
                <a:spcPct val="150000"/>
              </a:lnSpc>
            </a:pPr>
            <a:r>
              <a:rPr lang="ar-SA" b="1" dirty="0">
                <a:cs typeface="+mj-cs"/>
              </a:rPr>
              <a:t>الوصف</a:t>
            </a:r>
            <a:r>
              <a:rPr lang="ar-SA" dirty="0">
                <a:cs typeface="+mj-cs"/>
              </a:rPr>
              <a:t>: نسب تصريح أو محتوى إلى شخص أو جهة لم تقله أو تنتجه.</a:t>
            </a:r>
          </a:p>
          <a:p>
            <a:pPr algn="r" rtl="1">
              <a:lnSpc>
                <a:spcPct val="150000"/>
              </a:lnSpc>
            </a:pPr>
            <a:r>
              <a:rPr lang="ar-SA" b="1" dirty="0">
                <a:cs typeface="+mj-cs"/>
              </a:rPr>
              <a:t>الهدف</a:t>
            </a:r>
            <a:r>
              <a:rPr lang="ar-SA" dirty="0">
                <a:cs typeface="+mj-cs"/>
              </a:rPr>
              <a:t>: تعزيز مصداقية مزيفة للمعلومة.</a:t>
            </a:r>
          </a:p>
          <a:p>
            <a:pPr algn="r" rtl="1">
              <a:lnSpc>
                <a:spcPct val="150000"/>
              </a:lnSpc>
            </a:pPr>
            <a:r>
              <a:rPr lang="ar-SA" b="1" dirty="0">
                <a:cs typeface="+mj-cs"/>
              </a:rPr>
              <a:t>مثال</a:t>
            </a:r>
            <a:r>
              <a:rPr lang="ar-SA" dirty="0">
                <a:cs typeface="+mj-cs"/>
              </a:rPr>
              <a:t>:</a:t>
            </a:r>
            <a:br>
              <a:rPr lang="ar-SA" dirty="0">
                <a:cs typeface="+mj-cs"/>
              </a:rPr>
            </a:br>
            <a:r>
              <a:rPr lang="ar-SA" dirty="0">
                <a:cs typeface="+mj-cs"/>
              </a:rPr>
              <a:t>نسب قول مثير للجدل إلى عالم أو سياسي شهير دون وجود مصدر موثق.</a:t>
            </a:r>
          </a:p>
          <a:p>
            <a:pPr algn="r" rtl="1">
              <a:lnSpc>
                <a:spcPct val="150000"/>
              </a:lnSpc>
            </a:pPr>
            <a:r>
              <a:rPr lang="ar-SA" b="1" dirty="0">
                <a:cs typeface="+mj-cs"/>
              </a:rPr>
              <a:t>7</a:t>
            </a:r>
            <a:r>
              <a:rPr lang="ar-SA" b="1" dirty="0">
                <a:solidFill>
                  <a:srgbClr val="C00000"/>
                </a:solidFill>
                <a:cs typeface="+mj-cs"/>
              </a:rPr>
              <a:t>. المحتوى الساخر (</a:t>
            </a:r>
            <a:r>
              <a:rPr lang="en-US" b="1" dirty="0">
                <a:solidFill>
                  <a:srgbClr val="C00000"/>
                </a:solidFill>
                <a:cs typeface="+mj-cs"/>
              </a:rPr>
              <a:t>Satire or </a:t>
            </a:r>
            <a:r>
              <a:rPr lang="en-US" b="1" dirty="0" smtClean="0">
                <a:solidFill>
                  <a:srgbClr val="C00000"/>
                </a:solidFill>
                <a:cs typeface="+mj-cs"/>
              </a:rPr>
              <a:t>Parody</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b="1" dirty="0">
                <a:cs typeface="+mj-cs"/>
              </a:rPr>
              <a:t>الوصف</a:t>
            </a:r>
            <a:r>
              <a:rPr lang="ar-SA" dirty="0">
                <a:cs typeface="+mj-cs"/>
              </a:rPr>
              <a:t>: محتوى ساخر يتم تداوله على أنه خبر حقيقي.</a:t>
            </a:r>
          </a:p>
          <a:p>
            <a:pPr algn="r" rtl="1">
              <a:lnSpc>
                <a:spcPct val="150000"/>
              </a:lnSpc>
            </a:pPr>
            <a:r>
              <a:rPr lang="ar-SA" b="1" dirty="0">
                <a:cs typeface="+mj-cs"/>
              </a:rPr>
              <a:t>الهدف</a:t>
            </a:r>
            <a:r>
              <a:rPr lang="ar-SA" dirty="0">
                <a:cs typeface="+mj-cs"/>
              </a:rPr>
              <a:t>: أحياناً يكون لغرض الفكاهة، لكن قد يُفهم خطأً على أنه حقيقي.</a:t>
            </a:r>
          </a:p>
          <a:p>
            <a:pPr algn="r" rtl="1">
              <a:lnSpc>
                <a:spcPct val="150000"/>
              </a:lnSpc>
            </a:pPr>
            <a:r>
              <a:rPr lang="ar-SA" b="1" dirty="0">
                <a:cs typeface="+mj-cs"/>
              </a:rPr>
              <a:t>مثال</a:t>
            </a:r>
            <a:r>
              <a:rPr lang="ar-SA" dirty="0">
                <a:cs typeface="+mj-cs"/>
              </a:rPr>
              <a:t>:</a:t>
            </a:r>
            <a:br>
              <a:rPr lang="ar-SA" dirty="0">
                <a:cs typeface="+mj-cs"/>
              </a:rPr>
            </a:br>
            <a:r>
              <a:rPr lang="ar-SA" dirty="0">
                <a:cs typeface="+mj-cs"/>
              </a:rPr>
              <a:t>مقال ساخر من موقع مثل "</a:t>
            </a:r>
            <a:r>
              <a:rPr lang="en-US" dirty="0">
                <a:cs typeface="+mj-cs"/>
              </a:rPr>
              <a:t>The Onion" </a:t>
            </a:r>
            <a:r>
              <a:rPr lang="ar-SA" dirty="0">
                <a:cs typeface="+mj-cs"/>
              </a:rPr>
              <a:t>يتم تداوله كأنه خبر حقيقي.</a:t>
            </a:r>
          </a:p>
          <a:p>
            <a:pPr algn="r" rtl="1">
              <a:lnSpc>
                <a:spcPct val="150000"/>
              </a:lnSpc>
            </a:pPr>
            <a:endParaRPr lang="ar-SA"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p:cNvPicPr>
            <a:picLocks noChangeAspect="1"/>
          </p:cNvPicPr>
          <p:nvPr/>
        </p:nvPicPr>
        <p:blipFill>
          <a:blip r:embed="rId5"/>
          <a:stretch>
            <a:fillRect/>
          </a:stretch>
        </p:blipFill>
        <p:spPr>
          <a:xfrm>
            <a:off x="3773297" y="4799895"/>
            <a:ext cx="1993022" cy="1983186"/>
          </a:xfrm>
          <a:prstGeom prst="rect">
            <a:avLst/>
          </a:prstGeom>
        </p:spPr>
      </p:pic>
      <p:pic>
        <p:nvPicPr>
          <p:cNvPr id="4" name="Picture 3"/>
          <p:cNvPicPr>
            <a:picLocks noChangeAspect="1"/>
          </p:cNvPicPr>
          <p:nvPr/>
        </p:nvPicPr>
        <p:blipFill>
          <a:blip r:embed="rId6"/>
          <a:stretch>
            <a:fillRect/>
          </a:stretch>
        </p:blipFill>
        <p:spPr>
          <a:xfrm>
            <a:off x="3719445" y="2796904"/>
            <a:ext cx="1972228" cy="1972121"/>
          </a:xfrm>
          <a:prstGeom prst="rect">
            <a:avLst/>
          </a:prstGeom>
        </p:spPr>
      </p:pic>
    </p:spTree>
    <p:extLst>
      <p:ext uri="{BB962C8B-B14F-4D97-AF65-F5344CB8AC3E}">
        <p14:creationId xmlns:p14="http://schemas.microsoft.com/office/powerpoint/2010/main" val="3769676377"/>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7600" y="133507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28667"/>
            <a:ext cx="3386536" cy="1693268"/>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3112" y="4175"/>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8759" y="409948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90321" y="1412952"/>
            <a:ext cx="4824019" cy="600164"/>
          </a:xfrm>
          <a:prstGeom prst="rect">
            <a:avLst/>
          </a:prstGeom>
          <a:noFill/>
        </p:spPr>
        <p:txBody>
          <a:bodyPr wrap="square" rtlCol="0">
            <a:spAutoFit/>
          </a:bodyPr>
          <a:lstStyle/>
          <a:p>
            <a:pPr algn="just" rtl="1">
              <a:lnSpc>
                <a:spcPct val="150000"/>
              </a:lnSpc>
            </a:pPr>
            <a:r>
              <a:rPr lang="ar-SA" sz="2400" b="1" dirty="0" smtClean="0">
                <a:solidFill>
                  <a:srgbClr val="00B0F0"/>
                </a:solidFill>
                <a:latin typeface="The Year of Handicrafts Black" pitchFamily="50" charset="-78"/>
                <a:cs typeface="+mj-cs"/>
              </a:rPr>
              <a:t>انواع  الاخبار الزائفة </a:t>
            </a:r>
            <a:endParaRPr lang="ar-SA" sz="2400" b="1" dirty="0">
              <a:solidFill>
                <a:srgbClr val="00B0F0"/>
              </a:solidFill>
              <a:latin typeface="The Year of Handicrafts Black" pitchFamily="50" charset="-78"/>
              <a:cs typeface="+mj-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1886" y="58344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5963" y="1445359"/>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4062" y="59788"/>
            <a:ext cx="2305141" cy="1076343"/>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5854" y="2223470"/>
            <a:ext cx="4708208" cy="4376781"/>
          </a:xfrm>
          <a:prstGeom prst="rect">
            <a:avLst/>
          </a:prstGeom>
        </p:spPr>
      </p:pic>
    </p:spTree>
    <p:extLst>
      <p:ext uri="{BB962C8B-B14F-4D97-AF65-F5344CB8AC3E}">
        <p14:creationId xmlns:p14="http://schemas.microsoft.com/office/powerpoint/2010/main" val="130742999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45800" y="1335074"/>
            <a:ext cx="3444639" cy="1727103"/>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17391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6712750" cy="1131848"/>
          </a:xfrm>
          <a:prstGeom prst="rect">
            <a:avLst/>
          </a:prstGeom>
          <a:noFill/>
        </p:spPr>
        <p:txBody>
          <a:bodyPr wrap="square" rtlCol="0">
            <a:spAutoFit/>
          </a:bodyPr>
          <a:lstStyle/>
          <a:p>
            <a:pPr algn="ctr" rtl="1">
              <a:lnSpc>
                <a:spcPct val="150000"/>
              </a:lnSpc>
            </a:pPr>
            <a:r>
              <a:rPr lang="ar-SA" sz="2400" b="1" dirty="0">
                <a:solidFill>
                  <a:srgbClr val="00B0F0"/>
                </a:solidFill>
              </a:rPr>
              <a:t>التزييف بالذكاء الاصطناعي وكيفية التحقق منه</a:t>
            </a:r>
            <a:endParaRPr lang="en-US" sz="2400" b="1" dirty="0">
              <a:solidFill>
                <a:srgbClr val="00B0F0"/>
              </a:solidFill>
            </a:endParaRPr>
          </a:p>
          <a:p>
            <a:pPr algn="ctr" rtl="1">
              <a:lnSpc>
                <a:spcPct val="150000"/>
              </a:lnSpc>
            </a:pPr>
            <a:endParaRPr lang="ar-SA" sz="2400" b="1" dirty="0">
              <a:solidFill>
                <a:srgbClr val="00B0F0"/>
              </a:solidFill>
              <a:latin typeface="The Year of Handicrafts Black" pitchFamily="50" charset="-78"/>
            </a:endParaRP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smtClean="0">
              <a:cs typeface="+mj-cs"/>
            </a:endParaRPr>
          </a:p>
          <a:p>
            <a:pPr algn="r">
              <a:lnSpc>
                <a:spcPct val="150000"/>
              </a:lnSpc>
            </a:pPr>
            <a:endParaRPr lang="ar-SA" dirty="0">
              <a:cs typeface="+mj-cs"/>
            </a:endParaRPr>
          </a:p>
          <a:p>
            <a:pPr algn="r">
              <a:lnSpc>
                <a:spcPct val="150000"/>
              </a:lnSpc>
            </a:pPr>
            <a:endParaRPr lang="ar-SA" dirty="0" smtClean="0">
              <a:cs typeface="+mj-cs"/>
            </a:endParaRPr>
          </a:p>
          <a:p>
            <a:pPr algn="r">
              <a:lnSpc>
                <a:spcPct val="150000"/>
              </a:lnSpc>
            </a:pPr>
            <a:endParaRPr lang="ar-SA" dirty="0" smtClean="0">
              <a:cs typeface="+mj-cs"/>
            </a:endParaRPr>
          </a:p>
          <a:p>
            <a:pPr algn="r">
              <a:lnSpc>
                <a:spcPct val="150000"/>
              </a:lnSpc>
            </a:pPr>
            <a:endParaRPr lang="ar-SA" dirty="0">
              <a:cs typeface="+mj-cs"/>
            </a:endParaRPr>
          </a:p>
          <a:p>
            <a:pPr algn="r">
              <a:lnSpc>
                <a:spcPct val="150000"/>
              </a:lnSpc>
            </a:pPr>
            <a:endParaRPr lang="en-US" dirty="0" smtClean="0">
              <a:cs typeface="+mj-cs"/>
            </a:endParaRPr>
          </a:p>
          <a:p>
            <a:pPr algn="r">
              <a:lnSpc>
                <a:spcPct val="150000"/>
              </a:lnSpc>
            </a:pPr>
            <a:r>
              <a:rPr lang="ar-SA" dirty="0" smtClean="0">
                <a:cs typeface="+mj-cs"/>
                <a:hlinkClick r:id="rId5"/>
              </a:rPr>
              <a:t> </a:t>
            </a:r>
            <a:endParaRPr lang="en-US" dirty="0">
              <a:cs typeface="+mj-cs"/>
            </a:endParaRPr>
          </a:p>
        </p:txBody>
      </p:sp>
      <p:sp>
        <p:nvSpPr>
          <p:cNvPr id="6" name="Rectangle 5"/>
          <p:cNvSpPr/>
          <p:nvPr/>
        </p:nvSpPr>
        <p:spPr>
          <a:xfrm>
            <a:off x="3454900" y="2263532"/>
            <a:ext cx="8321990" cy="4524315"/>
          </a:xfrm>
          <a:prstGeom prst="rect">
            <a:avLst/>
          </a:prstGeom>
        </p:spPr>
        <p:txBody>
          <a:bodyPr wrap="square">
            <a:spAutoFit/>
          </a:bodyPr>
          <a:lstStyle/>
          <a:p>
            <a:pPr algn="r" rtl="1"/>
            <a:r>
              <a:rPr lang="ar-SA" dirty="0">
                <a:cs typeface="+mj-cs"/>
              </a:rPr>
              <a:t>التزييف بالذكاء الاصطناعي يُشير إلى استخدام تقنيات الذكاء الاصطناعي، وخاصة تقنيات "التعلم العميق" (</a:t>
            </a:r>
            <a:r>
              <a:rPr lang="en-US" dirty="0">
                <a:cs typeface="+mj-cs"/>
              </a:rPr>
              <a:t>Deep Learning)، </a:t>
            </a:r>
            <a:r>
              <a:rPr lang="ar-SA" dirty="0">
                <a:cs typeface="+mj-cs"/>
              </a:rPr>
              <a:t>لإنشاء أو تعديل محتوى بصري أو صوتي بطريقة تبدو واقعية ولكنها مزيفة. ويُطلق على هذه الظاهرة غالبًا مصطلح </a:t>
            </a:r>
            <a:r>
              <a:rPr lang="ar-SA" b="1" dirty="0">
                <a:cs typeface="+mj-cs"/>
              </a:rPr>
              <a:t>"التزييف العميق</a:t>
            </a:r>
            <a:r>
              <a:rPr lang="ar-SA" b="1" dirty="0" smtClean="0">
                <a:cs typeface="+mj-cs"/>
              </a:rPr>
              <a:t>"( </a:t>
            </a:r>
            <a:r>
              <a:rPr lang="en-US" b="1" dirty="0" err="1" smtClean="0">
                <a:cs typeface="+mj-cs"/>
              </a:rPr>
              <a:t>Deepfake</a:t>
            </a:r>
            <a:r>
              <a:rPr lang="ar-SA" b="1" dirty="0" smtClean="0">
                <a:cs typeface="+mj-cs"/>
              </a:rPr>
              <a:t> ).</a:t>
            </a:r>
          </a:p>
          <a:p>
            <a:pPr algn="r" rtl="1"/>
            <a:r>
              <a:rPr lang="ar-SA" b="1" dirty="0" smtClean="0">
                <a:solidFill>
                  <a:srgbClr val="C00000"/>
                </a:solidFill>
                <a:cs typeface="+mj-cs"/>
              </a:rPr>
              <a:t>انواع التزييف باستخدام الذكاء الاصطناعي:</a:t>
            </a:r>
          </a:p>
          <a:p>
            <a:pPr marL="285750" indent="-285750" algn="r" rtl="1">
              <a:buFont typeface="Arial" panose="020B0604020202020204" pitchFamily="34" charset="0"/>
              <a:buChar char="•"/>
            </a:pPr>
            <a:r>
              <a:rPr lang="ar-SA" b="1" dirty="0" smtClean="0">
                <a:cs typeface="+mj-cs"/>
              </a:rPr>
              <a:t>تزييف الفيديو</a:t>
            </a:r>
            <a:endParaRPr lang="ar-SA" dirty="0" smtClean="0">
              <a:cs typeface="+mj-cs"/>
            </a:endParaRPr>
          </a:p>
          <a:p>
            <a:pPr lvl="1" algn="r" rtl="1"/>
            <a:r>
              <a:rPr lang="ar-SA" dirty="0" smtClean="0">
                <a:cs typeface="+mj-cs"/>
              </a:rPr>
              <a:t>يتم </a:t>
            </a:r>
            <a:r>
              <a:rPr lang="ar-SA" dirty="0">
                <a:cs typeface="+mj-cs"/>
              </a:rPr>
              <a:t>فيه تركيب وجه أو صوت شخص على مقطع فيديو حقيقي لشخص آخر.</a:t>
            </a:r>
          </a:p>
          <a:p>
            <a:pPr lvl="1" algn="r" rtl="1"/>
            <a:r>
              <a:rPr lang="ar-SA" dirty="0">
                <a:cs typeface="+mj-cs"/>
              </a:rPr>
              <a:t>مثال: فيديو يظهر زعيمًا سياسيًا يقول شيئًا لم يقله قط.</a:t>
            </a:r>
          </a:p>
          <a:p>
            <a:pPr marL="285750" indent="-285750" algn="r" rtl="1">
              <a:buFont typeface="Arial" panose="020B0604020202020204" pitchFamily="34" charset="0"/>
              <a:buChar char="•"/>
            </a:pPr>
            <a:r>
              <a:rPr lang="ar-SA" b="1" dirty="0">
                <a:cs typeface="+mj-cs"/>
              </a:rPr>
              <a:t>تزييف الصوت</a:t>
            </a:r>
            <a:endParaRPr lang="ar-SA" dirty="0">
              <a:cs typeface="+mj-cs"/>
            </a:endParaRPr>
          </a:p>
          <a:p>
            <a:pPr lvl="1" algn="r" rtl="1"/>
            <a:r>
              <a:rPr lang="ar-SA" dirty="0">
                <a:cs typeface="+mj-cs"/>
              </a:rPr>
              <a:t>إنشاء تسجيلات صوتية مزيفة باستخدام عينات من صوت حقيقي.</a:t>
            </a:r>
          </a:p>
          <a:p>
            <a:pPr lvl="1" algn="r" rtl="1"/>
            <a:r>
              <a:rPr lang="ar-SA" dirty="0">
                <a:cs typeface="+mj-cs"/>
              </a:rPr>
              <a:t>مثال: محادثات هاتفية مفبركة قد تُستخدم في الابتزاز أو التضليل.</a:t>
            </a:r>
          </a:p>
          <a:p>
            <a:pPr marL="285750" indent="-285750" algn="r" rtl="1">
              <a:buFont typeface="Arial" panose="020B0604020202020204" pitchFamily="34" charset="0"/>
              <a:buChar char="•"/>
            </a:pPr>
            <a:r>
              <a:rPr lang="ar-SA" b="1" dirty="0">
                <a:cs typeface="+mj-cs"/>
              </a:rPr>
              <a:t>تزييف الصور</a:t>
            </a:r>
            <a:endParaRPr lang="ar-SA" dirty="0">
              <a:cs typeface="+mj-cs"/>
            </a:endParaRPr>
          </a:p>
          <a:p>
            <a:pPr lvl="1" algn="r" rtl="1"/>
            <a:r>
              <a:rPr lang="ar-SA" dirty="0">
                <a:cs typeface="+mj-cs"/>
              </a:rPr>
              <a:t>إنشاء وجوه أو مشاهد لا وجود لها باستخدام شبكات التوليد </a:t>
            </a:r>
            <a:r>
              <a:rPr lang="ar-SA" dirty="0" smtClean="0">
                <a:cs typeface="+mj-cs"/>
              </a:rPr>
              <a:t>التنافسية ( </a:t>
            </a:r>
            <a:r>
              <a:rPr lang="en-US" dirty="0" smtClean="0">
                <a:cs typeface="+mj-cs"/>
              </a:rPr>
              <a:t>GANs</a:t>
            </a:r>
            <a:r>
              <a:rPr lang="ar-SA" dirty="0">
                <a:cs typeface="+mj-cs"/>
              </a:rPr>
              <a:t> </a:t>
            </a:r>
            <a:r>
              <a:rPr lang="ar-SA" dirty="0" smtClean="0">
                <a:cs typeface="+mj-cs"/>
              </a:rPr>
              <a:t>) مثال</a:t>
            </a:r>
            <a:r>
              <a:rPr lang="ar-SA" dirty="0">
                <a:cs typeface="+mj-cs"/>
              </a:rPr>
              <a:t>: صور لأشخاص غير موجودين تُستخدم في حسابات وهمية.</a:t>
            </a:r>
          </a:p>
          <a:p>
            <a:pPr marL="285750" indent="-285750" algn="r" rtl="1">
              <a:buFont typeface="Arial" panose="020B0604020202020204" pitchFamily="34" charset="0"/>
              <a:buChar char="•"/>
            </a:pPr>
            <a:r>
              <a:rPr lang="ar-SA" b="1" dirty="0">
                <a:cs typeface="+mj-cs"/>
              </a:rPr>
              <a:t>تزييف النصوص </a:t>
            </a:r>
          </a:p>
          <a:p>
            <a:pPr algn="r" rtl="1"/>
            <a:r>
              <a:rPr lang="ar-SA" dirty="0" smtClean="0">
                <a:cs typeface="+mj-cs"/>
              </a:rPr>
              <a:t>استخدام </a:t>
            </a:r>
            <a:r>
              <a:rPr lang="ar-SA" dirty="0">
                <a:cs typeface="+mj-cs"/>
              </a:rPr>
              <a:t>نماذج مثل </a:t>
            </a:r>
            <a:r>
              <a:rPr lang="en-US" dirty="0" err="1">
                <a:cs typeface="+mj-cs"/>
              </a:rPr>
              <a:t>ChatGPT</a:t>
            </a:r>
            <a:r>
              <a:rPr lang="en-US" dirty="0">
                <a:cs typeface="+mj-cs"/>
              </a:rPr>
              <a:t> </a:t>
            </a:r>
            <a:r>
              <a:rPr lang="ar-SA" dirty="0" smtClean="0">
                <a:cs typeface="+mj-cs"/>
              </a:rPr>
              <a:t> لتوليد </a:t>
            </a:r>
            <a:r>
              <a:rPr lang="ar-SA" dirty="0">
                <a:cs typeface="+mj-cs"/>
              </a:rPr>
              <a:t>مقالات أو أخبار زائفة بطريقة مقنعة.</a:t>
            </a:r>
          </a:p>
          <a:p>
            <a:pPr algn="r" rtl="1"/>
            <a:endParaRPr lang="en-US" dirty="0">
              <a:cs typeface="+mj-cs"/>
            </a:endParaRPr>
          </a:p>
        </p:txBody>
      </p:sp>
    </p:spTree>
    <p:extLst>
      <p:ext uri="{BB962C8B-B14F-4D97-AF65-F5344CB8AC3E}">
        <p14:creationId xmlns:p14="http://schemas.microsoft.com/office/powerpoint/2010/main" val="319647760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17111" y="89769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49317" y="917213"/>
            <a:ext cx="3378223" cy="3040401"/>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507711" y="1063216"/>
            <a:ext cx="6712750" cy="523220"/>
          </a:xfrm>
          <a:prstGeom prst="rect">
            <a:avLst/>
          </a:prstGeom>
          <a:noFill/>
        </p:spPr>
        <p:txBody>
          <a:bodyPr wrap="square" rtlCol="0">
            <a:spAutoFit/>
          </a:bodyPr>
          <a:lstStyle/>
          <a:p>
            <a:pPr lvl="1" algn="r" rtl="1"/>
            <a:r>
              <a:rPr lang="ar-SA" sz="2800" b="1" dirty="0">
                <a:solidFill>
                  <a:srgbClr val="00B0F0"/>
                </a:solidFill>
                <a:cs typeface="+mj-cs"/>
              </a:rPr>
              <a:t>كيفية التحقق من التزييف بالذكاء الاصطناعي</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385474" y="1007978"/>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smtClean="0">
              <a:cs typeface="+mj-cs"/>
            </a:endParaRPr>
          </a:p>
          <a:p>
            <a:pPr algn="r">
              <a:lnSpc>
                <a:spcPct val="150000"/>
              </a:lnSpc>
            </a:pPr>
            <a:endParaRPr lang="ar-SA" dirty="0">
              <a:cs typeface="+mj-cs"/>
            </a:endParaRPr>
          </a:p>
          <a:p>
            <a:pPr algn="r">
              <a:lnSpc>
                <a:spcPct val="150000"/>
              </a:lnSpc>
            </a:pPr>
            <a:endParaRPr lang="ar-SA" dirty="0" smtClean="0">
              <a:cs typeface="+mj-cs"/>
            </a:endParaRPr>
          </a:p>
          <a:p>
            <a:pPr algn="r">
              <a:lnSpc>
                <a:spcPct val="150000"/>
              </a:lnSpc>
            </a:pPr>
            <a:endParaRPr lang="ar-SA" dirty="0" smtClean="0">
              <a:cs typeface="+mj-cs"/>
            </a:endParaRPr>
          </a:p>
          <a:p>
            <a:pPr algn="r">
              <a:lnSpc>
                <a:spcPct val="150000"/>
              </a:lnSpc>
            </a:pPr>
            <a:endParaRPr lang="ar-SA" dirty="0">
              <a:cs typeface="+mj-cs"/>
            </a:endParaRPr>
          </a:p>
          <a:p>
            <a:pPr algn="r">
              <a:lnSpc>
                <a:spcPct val="150000"/>
              </a:lnSpc>
            </a:pPr>
            <a:endParaRPr lang="en-US" dirty="0" smtClean="0">
              <a:cs typeface="+mj-cs"/>
            </a:endParaRPr>
          </a:p>
          <a:p>
            <a:pPr algn="r">
              <a:lnSpc>
                <a:spcPct val="150000"/>
              </a:lnSpc>
            </a:pPr>
            <a:r>
              <a:rPr lang="ar-SA" dirty="0" smtClean="0">
                <a:cs typeface="+mj-cs"/>
                <a:hlinkClick r:id="rId5"/>
              </a:rPr>
              <a:t> </a:t>
            </a:r>
            <a:endParaRPr lang="en-US" dirty="0">
              <a:cs typeface="+mj-cs"/>
            </a:endParaRPr>
          </a:p>
        </p:txBody>
      </p:sp>
      <p:sp>
        <p:nvSpPr>
          <p:cNvPr id="3" name="Rectangle 2"/>
          <p:cNvSpPr/>
          <p:nvPr/>
        </p:nvSpPr>
        <p:spPr>
          <a:xfrm>
            <a:off x="3654797" y="1826150"/>
            <a:ext cx="8418578" cy="4662815"/>
          </a:xfrm>
          <a:prstGeom prst="rect">
            <a:avLst/>
          </a:prstGeom>
        </p:spPr>
        <p:txBody>
          <a:bodyPr wrap="square">
            <a:spAutoFit/>
          </a:bodyPr>
          <a:lstStyle/>
          <a:p>
            <a:pPr lvl="1" algn="r" rtl="1">
              <a:lnSpc>
                <a:spcPct val="150000"/>
              </a:lnSpc>
            </a:pPr>
            <a:r>
              <a:rPr lang="ar-SA" b="1" dirty="0" smtClean="0">
                <a:cs typeface="+mj-cs"/>
              </a:rPr>
              <a:t>1</a:t>
            </a:r>
            <a:r>
              <a:rPr lang="ar-SA" b="1" dirty="0">
                <a:cs typeface="+mj-cs"/>
              </a:rPr>
              <a:t>. التحقق البصري/السمعي:</a:t>
            </a:r>
          </a:p>
          <a:p>
            <a:pPr lvl="1" algn="r" rtl="1">
              <a:lnSpc>
                <a:spcPct val="150000"/>
              </a:lnSpc>
              <a:buFont typeface="Arial" panose="020B0604020202020204" pitchFamily="34" charset="0"/>
              <a:buChar char="•"/>
            </a:pPr>
            <a:r>
              <a:rPr lang="ar-SA" dirty="0">
                <a:cs typeface="+mj-cs"/>
              </a:rPr>
              <a:t>ملاحظة </a:t>
            </a:r>
            <a:r>
              <a:rPr lang="ar-SA" b="1" dirty="0">
                <a:cs typeface="+mj-cs"/>
              </a:rPr>
              <a:t>تشوهات في حركة الشفاه أو الوجه</a:t>
            </a:r>
            <a:r>
              <a:rPr lang="ar-SA" dirty="0">
                <a:cs typeface="+mj-cs"/>
              </a:rPr>
              <a:t>.</a:t>
            </a:r>
          </a:p>
          <a:p>
            <a:pPr lvl="1" algn="r" rtl="1">
              <a:lnSpc>
                <a:spcPct val="150000"/>
              </a:lnSpc>
              <a:buFont typeface="Arial" panose="020B0604020202020204" pitchFamily="34" charset="0"/>
              <a:buChar char="•"/>
            </a:pPr>
            <a:r>
              <a:rPr lang="ar-SA" dirty="0">
                <a:cs typeface="+mj-cs"/>
              </a:rPr>
              <a:t>ملاحظة </a:t>
            </a:r>
            <a:r>
              <a:rPr lang="ar-SA" b="1" dirty="0">
                <a:cs typeface="+mj-cs"/>
              </a:rPr>
              <a:t>تفاوت الصوت أو نبرة غير طبيعية</a:t>
            </a:r>
            <a:r>
              <a:rPr lang="ar-SA" dirty="0">
                <a:cs typeface="+mj-cs"/>
              </a:rPr>
              <a:t> في الفيديو أو التسجيل.</a:t>
            </a:r>
          </a:p>
          <a:p>
            <a:pPr lvl="1" algn="r" rtl="1">
              <a:lnSpc>
                <a:spcPct val="150000"/>
              </a:lnSpc>
              <a:buFont typeface="Arial" panose="020B0604020202020204" pitchFamily="34" charset="0"/>
              <a:buChar char="•"/>
            </a:pPr>
            <a:r>
              <a:rPr lang="ar-SA" dirty="0">
                <a:cs typeface="+mj-cs"/>
              </a:rPr>
              <a:t>استخدام خاصية </a:t>
            </a:r>
            <a:r>
              <a:rPr lang="ar-SA" b="1" dirty="0">
                <a:cs typeface="+mj-cs"/>
              </a:rPr>
              <a:t>الإبطاء والتكرار</a:t>
            </a:r>
            <a:r>
              <a:rPr lang="ar-SA" dirty="0">
                <a:cs typeface="+mj-cs"/>
              </a:rPr>
              <a:t> لكشف التقطيع أو التركيب.</a:t>
            </a:r>
          </a:p>
          <a:p>
            <a:pPr lvl="1" algn="r" rtl="1">
              <a:lnSpc>
                <a:spcPct val="150000"/>
              </a:lnSpc>
            </a:pPr>
            <a:r>
              <a:rPr lang="ar-SA" b="1" dirty="0">
                <a:cs typeface="+mj-cs"/>
              </a:rPr>
              <a:t>2. الأدوات التقنية لكشف التزييف:</a:t>
            </a:r>
          </a:p>
          <a:p>
            <a:pPr lvl="1" algn="r" rtl="1">
              <a:lnSpc>
                <a:spcPct val="150000"/>
              </a:lnSpc>
              <a:buFont typeface="Arial" panose="020B0604020202020204" pitchFamily="34" charset="0"/>
              <a:buChar char="•"/>
            </a:pPr>
            <a:r>
              <a:rPr lang="en-US" b="1" dirty="0" err="1">
                <a:cs typeface="+mj-cs"/>
              </a:rPr>
              <a:t>Deepware</a:t>
            </a:r>
            <a:r>
              <a:rPr lang="en-US" b="1" dirty="0">
                <a:cs typeface="+mj-cs"/>
              </a:rPr>
              <a:t> Scanner</a:t>
            </a:r>
            <a:r>
              <a:rPr lang="en-US" dirty="0">
                <a:cs typeface="+mj-cs"/>
              </a:rPr>
              <a:t>: </a:t>
            </a:r>
            <a:r>
              <a:rPr lang="ar-SA" dirty="0">
                <a:cs typeface="+mj-cs"/>
              </a:rPr>
              <a:t>تطبيق يكشف الفيديوهات المزيفة.</a:t>
            </a:r>
          </a:p>
          <a:p>
            <a:pPr lvl="1" algn="r" rtl="1">
              <a:lnSpc>
                <a:spcPct val="150000"/>
              </a:lnSpc>
              <a:buFont typeface="Arial" panose="020B0604020202020204" pitchFamily="34" charset="0"/>
              <a:buChar char="•"/>
            </a:pPr>
            <a:r>
              <a:rPr lang="en-US" b="1" dirty="0" err="1">
                <a:cs typeface="+mj-cs"/>
              </a:rPr>
              <a:t>Sensity</a:t>
            </a:r>
            <a:r>
              <a:rPr lang="en-US" b="1" dirty="0">
                <a:cs typeface="+mj-cs"/>
              </a:rPr>
              <a:t> AI</a:t>
            </a:r>
            <a:r>
              <a:rPr lang="en-US" dirty="0">
                <a:cs typeface="+mj-cs"/>
              </a:rPr>
              <a:t>: </a:t>
            </a:r>
            <a:r>
              <a:rPr lang="ar-SA" dirty="0">
                <a:cs typeface="+mj-cs"/>
              </a:rPr>
              <a:t>منصة متخصصة في تتبع التزييف العميق.</a:t>
            </a:r>
          </a:p>
          <a:p>
            <a:pPr lvl="1" algn="r" rtl="1">
              <a:lnSpc>
                <a:spcPct val="150000"/>
              </a:lnSpc>
              <a:buFont typeface="Arial" panose="020B0604020202020204" pitchFamily="34" charset="0"/>
              <a:buChar char="•"/>
            </a:pPr>
            <a:r>
              <a:rPr lang="en-US" b="1" dirty="0">
                <a:cs typeface="+mj-cs"/>
              </a:rPr>
              <a:t>Microsoft Video Authenticator</a:t>
            </a:r>
            <a:r>
              <a:rPr lang="en-US" dirty="0">
                <a:cs typeface="+mj-cs"/>
              </a:rPr>
              <a:t>: </a:t>
            </a:r>
            <a:r>
              <a:rPr lang="ar-SA" dirty="0">
                <a:cs typeface="+mj-cs"/>
              </a:rPr>
              <a:t>أداة تحلل الصور والفيديوهات وتكتشف التزييف.</a:t>
            </a:r>
          </a:p>
          <a:p>
            <a:pPr lvl="1" algn="r" rtl="1">
              <a:lnSpc>
                <a:spcPct val="150000"/>
              </a:lnSpc>
              <a:buFont typeface="Arial" panose="020B0604020202020204" pitchFamily="34" charset="0"/>
              <a:buChar char="•"/>
            </a:pPr>
            <a:r>
              <a:rPr lang="en-US" b="1" dirty="0">
                <a:cs typeface="+mj-cs"/>
              </a:rPr>
              <a:t>Google Reverse Image Search</a:t>
            </a:r>
            <a:r>
              <a:rPr lang="en-US" dirty="0">
                <a:cs typeface="+mj-cs"/>
              </a:rPr>
              <a:t>: </a:t>
            </a:r>
            <a:r>
              <a:rPr lang="ar-SA" dirty="0">
                <a:cs typeface="+mj-cs"/>
              </a:rPr>
              <a:t>للبحث عن مصدر الصورة الأصلي.</a:t>
            </a:r>
          </a:p>
          <a:p>
            <a:pPr lvl="1" algn="r" rtl="1">
              <a:lnSpc>
                <a:spcPct val="150000"/>
              </a:lnSpc>
              <a:buFont typeface="Arial" panose="020B0604020202020204" pitchFamily="34" charset="0"/>
              <a:buChar char="•"/>
            </a:pPr>
            <a:r>
              <a:rPr lang="en-US" b="1" dirty="0" err="1">
                <a:cs typeface="+mj-cs"/>
              </a:rPr>
              <a:t>InVID</a:t>
            </a:r>
            <a:r>
              <a:rPr lang="en-US" dirty="0">
                <a:cs typeface="+mj-cs"/>
              </a:rPr>
              <a:t>: </a:t>
            </a:r>
            <a:r>
              <a:rPr lang="ar-SA" dirty="0">
                <a:cs typeface="+mj-cs"/>
              </a:rPr>
              <a:t>لتحليل الفيديوهات والتحقق من صحتها عبر الإطارات والصوت.</a:t>
            </a:r>
          </a:p>
          <a:p>
            <a:pPr lvl="1" algn="r" rtl="1">
              <a:lnSpc>
                <a:spcPct val="150000"/>
              </a:lnSpc>
            </a:pPr>
            <a:endParaRPr lang="ar-SA" dirty="0">
              <a:cs typeface="+mj-cs"/>
            </a:endParaRPr>
          </a:p>
        </p:txBody>
      </p:sp>
    </p:spTree>
    <p:extLst>
      <p:ext uri="{BB962C8B-B14F-4D97-AF65-F5344CB8AC3E}">
        <p14:creationId xmlns:p14="http://schemas.microsoft.com/office/powerpoint/2010/main" val="4014954906"/>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21"/>
            <a:ext cx="3386807" cy="2257871"/>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6249036" cy="523220"/>
          </a:xfrm>
          <a:prstGeom prst="rect">
            <a:avLst/>
          </a:prstGeom>
          <a:noFill/>
        </p:spPr>
        <p:txBody>
          <a:bodyPr wrap="square" rtlCol="0">
            <a:spAutoFit/>
          </a:bodyPr>
          <a:lstStyle/>
          <a:p>
            <a:pPr lvl="1" algn="r" rtl="1"/>
            <a:r>
              <a:rPr lang="ar-SA" sz="2800" b="1" dirty="0">
                <a:solidFill>
                  <a:srgbClr val="00B0F0"/>
                </a:solidFill>
              </a:rPr>
              <a:t>كيفية التحقق من التزييف بالذكاء الاصطناعي</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865588" y="1842040"/>
            <a:ext cx="7728439" cy="4893647"/>
          </a:xfrm>
          <a:prstGeom prst="rect">
            <a:avLst/>
          </a:prstGeom>
        </p:spPr>
        <p:txBody>
          <a:bodyPr wrap="square">
            <a:spAutoFit/>
          </a:bodyPr>
          <a:lstStyle/>
          <a:p>
            <a:pPr lvl="1" algn="r" rtl="1">
              <a:lnSpc>
                <a:spcPct val="150000"/>
              </a:lnSpc>
            </a:pPr>
            <a:r>
              <a:rPr lang="ar-SA" b="1" dirty="0" smtClean="0"/>
              <a:t>3. </a:t>
            </a:r>
            <a:r>
              <a:rPr lang="ar-SA" b="1" dirty="0"/>
              <a:t>تحليل البيانات الوصفية (</a:t>
            </a:r>
            <a:r>
              <a:rPr lang="en-US" b="1" dirty="0"/>
              <a:t>Metadata):</a:t>
            </a:r>
          </a:p>
          <a:p>
            <a:pPr lvl="1" algn="r" rtl="1">
              <a:lnSpc>
                <a:spcPct val="150000"/>
              </a:lnSpc>
              <a:buFont typeface="Arial" panose="020B0604020202020204" pitchFamily="34" charset="0"/>
              <a:buChar char="•"/>
            </a:pPr>
            <a:r>
              <a:rPr lang="ar-SA" dirty="0"/>
              <a:t>فحص بيانات الصورة أو الفيديو مثل تاريخ الإنشاء، موقع التصوير.</a:t>
            </a:r>
          </a:p>
          <a:p>
            <a:pPr lvl="1" algn="r" rtl="1">
              <a:lnSpc>
                <a:spcPct val="150000"/>
              </a:lnSpc>
              <a:buFont typeface="Arial" panose="020B0604020202020204" pitchFamily="34" charset="0"/>
              <a:buChar char="•"/>
            </a:pPr>
            <a:r>
              <a:rPr lang="ar-SA" dirty="0"/>
              <a:t>الأدوات: </a:t>
            </a:r>
            <a:r>
              <a:rPr lang="en-US" dirty="0" err="1"/>
              <a:t>ExifTool</a:t>
            </a:r>
            <a:r>
              <a:rPr lang="en-US" dirty="0"/>
              <a:t> </a:t>
            </a:r>
            <a:r>
              <a:rPr lang="ar-SA" dirty="0"/>
              <a:t>لتحليل البيانات الخفية داخل الملفات.</a:t>
            </a:r>
          </a:p>
          <a:p>
            <a:pPr lvl="1" algn="r" rtl="1">
              <a:lnSpc>
                <a:spcPct val="150000"/>
              </a:lnSpc>
            </a:pPr>
            <a:r>
              <a:rPr lang="ar-SA" b="1" dirty="0"/>
              <a:t>4. التحقق من المصدر:</a:t>
            </a:r>
          </a:p>
          <a:p>
            <a:pPr lvl="1" algn="r" rtl="1">
              <a:lnSpc>
                <a:spcPct val="150000"/>
              </a:lnSpc>
              <a:buFont typeface="Arial" panose="020B0604020202020204" pitchFamily="34" charset="0"/>
              <a:buChar char="•"/>
            </a:pPr>
            <a:r>
              <a:rPr lang="ar-SA" dirty="0"/>
              <a:t>مقارنة الفيديو/الصوت/النص بمصادر موثوقة أو أرشيف الأخبار.</a:t>
            </a:r>
          </a:p>
          <a:p>
            <a:pPr lvl="1" algn="r" rtl="1">
              <a:lnSpc>
                <a:spcPct val="150000"/>
              </a:lnSpc>
              <a:buFont typeface="Arial" panose="020B0604020202020204" pitchFamily="34" charset="0"/>
              <a:buChar char="•"/>
            </a:pPr>
            <a:r>
              <a:rPr lang="ar-SA" dirty="0"/>
              <a:t>سؤال المنصة الأصلية أو الشخص المعني في حال الشك</a:t>
            </a:r>
            <a:r>
              <a:rPr lang="ar-SA" dirty="0" smtClean="0"/>
              <a:t>.</a:t>
            </a:r>
            <a:endParaRPr lang="ar-SA" sz="2400" b="1" dirty="0" smtClean="0">
              <a:solidFill>
                <a:srgbClr val="C00000"/>
              </a:solidFill>
              <a:cs typeface="+mj-cs"/>
            </a:endParaRPr>
          </a:p>
          <a:p>
            <a:pPr marL="342900" indent="-342900" algn="r" rtl="1">
              <a:buFont typeface="Wingdings" panose="05000000000000000000" pitchFamily="2" charset="2"/>
              <a:buChar char="q"/>
            </a:pPr>
            <a:r>
              <a:rPr lang="ar-SA" sz="2400" b="1" dirty="0" smtClean="0">
                <a:solidFill>
                  <a:srgbClr val="C00000"/>
                </a:solidFill>
                <a:cs typeface="+mj-cs"/>
              </a:rPr>
              <a:t>أدوات </a:t>
            </a:r>
            <a:r>
              <a:rPr lang="ar-SA" sz="2400" b="1" dirty="0">
                <a:solidFill>
                  <a:srgbClr val="C00000"/>
                </a:solidFill>
                <a:cs typeface="+mj-cs"/>
              </a:rPr>
              <a:t>التحقق من </a:t>
            </a:r>
            <a:r>
              <a:rPr lang="ar-SA" sz="2400" b="1" dirty="0" smtClean="0">
                <a:solidFill>
                  <a:srgbClr val="C00000"/>
                </a:solidFill>
                <a:cs typeface="+mj-cs"/>
              </a:rPr>
              <a:t>الصور</a:t>
            </a:r>
          </a:p>
          <a:p>
            <a:pPr algn="r">
              <a:lnSpc>
                <a:spcPct val="150000"/>
              </a:lnSpc>
            </a:pPr>
            <a:r>
              <a:rPr lang="ar-SA" b="1" dirty="0"/>
              <a:t>كيف تكتشف الصور والفيديوهات المزيفة بالذكاء الاصطناعى؟</a:t>
            </a:r>
            <a:endParaRPr lang="ar-SA" dirty="0">
              <a:hlinkClick r:id="rId5"/>
            </a:endParaRPr>
          </a:p>
          <a:p>
            <a:pPr algn="r">
              <a:lnSpc>
                <a:spcPct val="150000"/>
              </a:lnSpc>
            </a:pPr>
            <a:r>
              <a:rPr lang="tr-TR" dirty="0">
                <a:hlinkClick r:id="rId5"/>
              </a:rPr>
              <a:t>https://www.youm7.com</a:t>
            </a:r>
            <a:r>
              <a:rPr lang="ar-SA" dirty="0"/>
              <a:t> </a:t>
            </a:r>
          </a:p>
          <a:p>
            <a:pPr algn="r">
              <a:lnSpc>
                <a:spcPct val="150000"/>
              </a:lnSpc>
            </a:pPr>
            <a:r>
              <a:rPr lang="ar-SA" dirty="0"/>
              <a:t>رابط موقع كشف الصور المصصمة بالذكاء الاصطناعي  </a:t>
            </a:r>
            <a:endParaRPr lang="en-US" dirty="0"/>
          </a:p>
          <a:p>
            <a:pPr algn="r">
              <a:lnSpc>
                <a:spcPct val="150000"/>
              </a:lnSpc>
            </a:pPr>
            <a:r>
              <a:rPr lang="ar-SA" dirty="0">
                <a:hlinkClick r:id="rId6"/>
              </a:rPr>
              <a:t> </a:t>
            </a:r>
            <a:r>
              <a:rPr lang="ar-SA" dirty="0"/>
              <a:t>رابط  تقرير  </a:t>
            </a:r>
            <a:r>
              <a:rPr lang="en-US" dirty="0">
                <a:hlinkClick r:id="rId6"/>
              </a:rPr>
              <a:t>https://www.youtube.com/watch?v=8NgcVFU0iAU</a:t>
            </a:r>
            <a:endParaRPr lang="ar-SA" b="1" dirty="0" smtClean="0">
              <a:solidFill>
                <a:srgbClr val="C00000"/>
              </a:solidFill>
              <a:cs typeface="+mj-cs"/>
            </a:endParaRPr>
          </a:p>
          <a:p>
            <a:pPr algn="r" rtl="1"/>
            <a:endParaRPr lang="en-US" b="1" dirty="0">
              <a:solidFill>
                <a:srgbClr val="C00000"/>
              </a:solidFill>
              <a:cs typeface="+mj-cs"/>
            </a:endParaRPr>
          </a:p>
        </p:txBody>
      </p:sp>
      <p:sp>
        <p:nvSpPr>
          <p:cNvPr id="5" name="Rectangle 4"/>
          <p:cNvSpPr/>
          <p:nvPr/>
        </p:nvSpPr>
        <p:spPr>
          <a:xfrm>
            <a:off x="3083474" y="5040617"/>
            <a:ext cx="8442460" cy="463397"/>
          </a:xfrm>
          <a:prstGeom prst="rect">
            <a:avLst/>
          </a:prstGeom>
        </p:spPr>
        <p:txBody>
          <a:bodyPr wrap="square">
            <a:spAutoFit/>
          </a:bodyPr>
          <a:lstStyle/>
          <a:p>
            <a:pPr algn="r">
              <a:lnSpc>
                <a:spcPct val="150000"/>
              </a:lnSpc>
            </a:pPr>
            <a:r>
              <a:rPr lang="ar-SA" dirty="0" smtClean="0">
                <a:cs typeface="+mj-cs"/>
              </a:rPr>
              <a:t> </a:t>
            </a:r>
            <a:r>
              <a:rPr lang="tr-TR" dirty="0" smtClean="0">
                <a:cs typeface="+mj-cs"/>
              </a:rPr>
              <a:t> </a:t>
            </a:r>
            <a:endParaRPr lang="en-US" dirty="0">
              <a:cs typeface="+mj-cs"/>
            </a:endParaRPr>
          </a:p>
        </p:txBody>
      </p:sp>
    </p:spTree>
    <p:extLst>
      <p:ext uri="{BB962C8B-B14F-4D97-AF65-F5344CB8AC3E}">
        <p14:creationId xmlns:p14="http://schemas.microsoft.com/office/powerpoint/2010/main" val="354155546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244" y="1335073"/>
            <a:ext cx="3386807" cy="2544081"/>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7039154" y="1412953"/>
            <a:ext cx="3395165" cy="461665"/>
          </a:xfrm>
          <a:prstGeom prst="rect">
            <a:avLst/>
          </a:prstGeom>
          <a:noFill/>
        </p:spPr>
        <p:txBody>
          <a:bodyPr wrap="square" rtlCol="0">
            <a:spAutoFit/>
          </a:bodyPr>
          <a:lstStyle/>
          <a:p>
            <a:pPr algn="r" rtl="1"/>
            <a:r>
              <a:rPr lang="ar-SA" sz="2400" b="1" dirty="0">
                <a:solidFill>
                  <a:srgbClr val="00B0F0"/>
                </a:solidFill>
              </a:rPr>
              <a:t>التزييف بالذكاء </a:t>
            </a:r>
            <a:r>
              <a:rPr lang="ar-SA" sz="2400" b="1" dirty="0" smtClean="0">
                <a:solidFill>
                  <a:srgbClr val="00B0F0"/>
                </a:solidFill>
              </a:rPr>
              <a:t>الاصطناعي</a:t>
            </a:r>
            <a:endParaRPr lang="en-US" sz="2400" b="1" dirty="0">
              <a:solidFill>
                <a:srgbClr val="00B0F0"/>
              </a:solidFill>
            </a:endParaRP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868615" y="2251240"/>
            <a:ext cx="7728439" cy="707886"/>
          </a:xfrm>
          <a:prstGeom prst="rect">
            <a:avLst/>
          </a:prstGeom>
        </p:spPr>
        <p:txBody>
          <a:bodyPr wrap="square">
            <a:spAutoFit/>
          </a:bodyPr>
          <a:lstStyle/>
          <a:p>
            <a:pPr marL="342900" indent="-342900" algn="r" rtl="1">
              <a:buFont typeface="Wingdings" panose="05000000000000000000" pitchFamily="2" charset="2"/>
              <a:buChar char="q"/>
            </a:pPr>
            <a:r>
              <a:rPr lang="ar-SA" sz="2000" b="1" dirty="0">
                <a:solidFill>
                  <a:srgbClr val="C00000"/>
                </a:solidFill>
                <a:cs typeface="+mj-cs"/>
              </a:rPr>
              <a:t>أدوات التحقق من </a:t>
            </a:r>
            <a:r>
              <a:rPr lang="ar-SA" sz="2000" b="1" dirty="0" smtClean="0">
                <a:solidFill>
                  <a:srgbClr val="C00000"/>
                </a:solidFill>
                <a:cs typeface="+mj-cs"/>
              </a:rPr>
              <a:t>الصور</a:t>
            </a:r>
          </a:p>
          <a:p>
            <a:pPr algn="r" rtl="1"/>
            <a:endParaRPr lang="en-US" sz="2000" b="1" dirty="0">
              <a:solidFill>
                <a:srgbClr val="C00000"/>
              </a:solidFill>
              <a:cs typeface="+mj-cs"/>
            </a:endParaRPr>
          </a:p>
        </p:txBody>
      </p:sp>
      <p:sp>
        <p:nvSpPr>
          <p:cNvPr id="5" name="Rectangle 4"/>
          <p:cNvSpPr/>
          <p:nvPr/>
        </p:nvSpPr>
        <p:spPr>
          <a:xfrm>
            <a:off x="3701562" y="2989726"/>
            <a:ext cx="8195798" cy="3416320"/>
          </a:xfrm>
          <a:prstGeom prst="rect">
            <a:avLst/>
          </a:prstGeom>
        </p:spPr>
        <p:txBody>
          <a:bodyPr wrap="square">
            <a:spAutoFit/>
          </a:bodyPr>
          <a:lstStyle/>
          <a:p>
            <a:pPr algn="r">
              <a:lnSpc>
                <a:spcPct val="150000"/>
              </a:lnSpc>
            </a:pPr>
            <a:r>
              <a:rPr lang="ar-SA" dirty="0" smtClean="0">
                <a:cs typeface="+mj-cs"/>
              </a:rPr>
              <a:t>رابط  تقرير </a:t>
            </a:r>
          </a:p>
          <a:p>
            <a:pPr algn="r">
              <a:lnSpc>
                <a:spcPct val="150000"/>
              </a:lnSpc>
            </a:pPr>
            <a:endParaRPr lang="ar-SA" dirty="0" smtClean="0">
              <a:cs typeface="+mj-cs"/>
            </a:endParaRPr>
          </a:p>
          <a:p>
            <a:pPr algn="r">
              <a:lnSpc>
                <a:spcPct val="150000"/>
              </a:lnSpc>
            </a:pPr>
            <a:endParaRPr lang="ar-SA" dirty="0">
              <a:cs typeface="+mj-cs"/>
            </a:endParaRPr>
          </a:p>
          <a:p>
            <a:pPr algn="r">
              <a:lnSpc>
                <a:spcPct val="150000"/>
              </a:lnSpc>
            </a:pPr>
            <a:endParaRPr lang="ar-SA" dirty="0" smtClean="0">
              <a:cs typeface="+mj-cs"/>
            </a:endParaRPr>
          </a:p>
          <a:p>
            <a:pPr algn="r">
              <a:lnSpc>
                <a:spcPct val="150000"/>
              </a:lnSpc>
            </a:pPr>
            <a:endParaRPr lang="ar-SA" dirty="0" smtClean="0">
              <a:cs typeface="+mj-cs"/>
            </a:endParaRPr>
          </a:p>
          <a:p>
            <a:pPr algn="r">
              <a:lnSpc>
                <a:spcPct val="150000"/>
              </a:lnSpc>
            </a:pPr>
            <a:endParaRPr lang="ar-SA" dirty="0">
              <a:cs typeface="+mj-cs"/>
            </a:endParaRPr>
          </a:p>
          <a:p>
            <a:pPr algn="r">
              <a:lnSpc>
                <a:spcPct val="150000"/>
              </a:lnSpc>
            </a:pPr>
            <a:endParaRPr lang="en-US" dirty="0" smtClean="0">
              <a:cs typeface="+mj-cs"/>
            </a:endParaRPr>
          </a:p>
          <a:p>
            <a:pPr algn="r">
              <a:lnSpc>
                <a:spcPct val="150000"/>
              </a:lnSpc>
            </a:pPr>
            <a:r>
              <a:rPr lang="ar-SA" dirty="0" smtClean="0">
                <a:cs typeface="+mj-cs"/>
                <a:hlinkClick r:id="rId5"/>
              </a:rPr>
              <a:t> </a:t>
            </a:r>
            <a:r>
              <a:rPr lang="en-US" dirty="0" smtClean="0">
                <a:cs typeface="+mj-cs"/>
                <a:hlinkClick r:id="rId5"/>
              </a:rPr>
              <a:t>https://www.youtube.com/watch?v=8NgcVFU0iAU</a:t>
            </a:r>
            <a:r>
              <a:rPr lang="en-US" dirty="0" smtClean="0">
                <a:cs typeface="+mj-cs"/>
              </a:rPr>
              <a:t> </a:t>
            </a:r>
            <a:r>
              <a:rPr lang="ar-SA" dirty="0" smtClean="0">
                <a:cs typeface="+mj-cs"/>
              </a:rPr>
              <a:t> </a:t>
            </a:r>
            <a:r>
              <a:rPr lang="tr-TR" dirty="0" smtClean="0">
                <a:cs typeface="+mj-cs"/>
              </a:rPr>
              <a:t> </a:t>
            </a:r>
            <a:endParaRPr lang="en-US" dirty="0">
              <a:cs typeface="+mj-cs"/>
            </a:endParaRPr>
          </a:p>
        </p:txBody>
      </p:sp>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32515" y="3046758"/>
            <a:ext cx="5765370" cy="2778709"/>
          </a:xfrm>
          <a:prstGeom prst="rect">
            <a:avLst/>
          </a:prstGeom>
        </p:spPr>
      </p:pic>
    </p:spTree>
    <p:extLst>
      <p:ext uri="{BB962C8B-B14F-4D97-AF65-F5344CB8AC3E}">
        <p14:creationId xmlns:p14="http://schemas.microsoft.com/office/powerpoint/2010/main" val="1805299905"/>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35074"/>
            <a:ext cx="3386537" cy="1896460"/>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5470742" cy="461665"/>
          </a:xfrm>
          <a:prstGeom prst="rect">
            <a:avLst/>
          </a:prstGeom>
          <a:noFill/>
        </p:spPr>
        <p:txBody>
          <a:bodyPr wrap="square" rtlCol="0">
            <a:spAutoFit/>
          </a:bodyPr>
          <a:lstStyle/>
          <a:p>
            <a:pPr algn="r" rtl="1"/>
            <a:r>
              <a:rPr lang="ar-SA" sz="2400" b="1" dirty="0">
                <a:solidFill>
                  <a:srgbClr val="00B0F0"/>
                </a:solidFill>
              </a:rPr>
              <a:t>التزييف بالذكاء </a:t>
            </a:r>
            <a:r>
              <a:rPr lang="ar-SA" sz="2400" b="1" dirty="0" smtClean="0">
                <a:solidFill>
                  <a:srgbClr val="00B0F0"/>
                </a:solidFill>
              </a:rPr>
              <a:t>الاصطناعي</a:t>
            </a:r>
            <a:endParaRPr lang="en-US" sz="2400" b="1" dirty="0">
              <a:solidFill>
                <a:srgbClr val="00B0F0"/>
              </a:solidFill>
            </a:endParaRP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smtClean="0">
                <a:ln>
                  <a:noFill/>
                </a:ln>
                <a:solidFill>
                  <a:prstClr val="white"/>
                </a:solidFill>
                <a:effectLst/>
                <a:uLnTx/>
                <a:uFillTx/>
                <a:latin typeface="Times New Roman" pitchFamily="18" charset="0"/>
                <a:ea typeface="+mn-ea"/>
                <a:cs typeface="Times New Roman" pitchFamily="18" charset="0"/>
              </a:rPr>
              <a:t>Lectur</a:t>
            </a:r>
            <a:endPar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868615" y="2251240"/>
            <a:ext cx="7728439" cy="1323439"/>
          </a:xfrm>
          <a:prstGeom prst="rect">
            <a:avLst/>
          </a:prstGeom>
        </p:spPr>
        <p:txBody>
          <a:bodyPr wrap="square">
            <a:spAutoFit/>
          </a:bodyPr>
          <a:lstStyle/>
          <a:p>
            <a:pPr marL="342900" indent="-342900" algn="r" rtl="1">
              <a:buFont typeface="Wingdings" panose="05000000000000000000" pitchFamily="2" charset="2"/>
              <a:buChar char="q"/>
            </a:pPr>
            <a:r>
              <a:rPr lang="ar-SA" sz="2000" b="1" dirty="0">
                <a:solidFill>
                  <a:srgbClr val="C00000"/>
                </a:solidFill>
                <a:cs typeface="+mj-cs"/>
              </a:rPr>
              <a:t>أدوات التحقق من </a:t>
            </a:r>
            <a:r>
              <a:rPr lang="ar-SA" sz="2000" b="1" dirty="0" smtClean="0">
                <a:solidFill>
                  <a:srgbClr val="C00000"/>
                </a:solidFill>
                <a:cs typeface="+mj-cs"/>
              </a:rPr>
              <a:t>الفيديو</a:t>
            </a:r>
          </a:p>
          <a:p>
            <a:pPr algn="r" rtl="1"/>
            <a:r>
              <a:rPr lang="en-US" sz="2000" b="1" dirty="0">
                <a:solidFill>
                  <a:srgbClr val="C00000"/>
                </a:solidFill>
                <a:cs typeface="+mj-cs"/>
                <a:hlinkClick r:id="rId5"/>
              </a:rPr>
              <a:t>https://fatabyyano.net/fact-checks</a:t>
            </a:r>
            <a:r>
              <a:rPr lang="en-US" sz="2000" b="1" dirty="0" smtClean="0">
                <a:solidFill>
                  <a:srgbClr val="C00000"/>
                </a:solidFill>
                <a:cs typeface="+mj-cs"/>
                <a:hlinkClick r:id="rId5"/>
              </a:rPr>
              <a:t>/#</a:t>
            </a:r>
            <a:r>
              <a:rPr lang="ar-SA" sz="2000" b="1" dirty="0" smtClean="0">
                <a:solidFill>
                  <a:srgbClr val="C00000"/>
                </a:solidFill>
                <a:cs typeface="+mj-cs"/>
              </a:rPr>
              <a:t> </a:t>
            </a:r>
          </a:p>
          <a:p>
            <a:pPr algn="r" rtl="1"/>
            <a:endParaRPr lang="ar-SA" sz="2000" b="1" dirty="0" smtClean="0">
              <a:solidFill>
                <a:srgbClr val="C00000"/>
              </a:solidFill>
              <a:cs typeface="+mj-cs"/>
            </a:endParaRPr>
          </a:p>
          <a:p>
            <a:pPr algn="r" rtl="1"/>
            <a:endParaRPr lang="en-US" sz="2000" b="1" dirty="0">
              <a:solidFill>
                <a:srgbClr val="C00000"/>
              </a:solidFill>
              <a:cs typeface="+mj-cs"/>
            </a:endParaRPr>
          </a:p>
        </p:txBody>
      </p:sp>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78312" y="3172847"/>
            <a:ext cx="6309043" cy="3390128"/>
          </a:xfrm>
          <a:prstGeom prst="rect">
            <a:avLst/>
          </a:prstGeom>
        </p:spPr>
      </p:pic>
    </p:spTree>
    <p:extLst>
      <p:ext uri="{BB962C8B-B14F-4D97-AF65-F5344CB8AC3E}">
        <p14:creationId xmlns:p14="http://schemas.microsoft.com/office/powerpoint/2010/main" val="3580879019"/>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24504"/>
            <a:ext cx="3386537" cy="1903319"/>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5399622" cy="461665"/>
          </a:xfrm>
          <a:prstGeom prst="rect">
            <a:avLst/>
          </a:prstGeom>
          <a:noFill/>
        </p:spPr>
        <p:txBody>
          <a:bodyPr wrap="square" rtlCol="0">
            <a:spAutoFit/>
          </a:bodyPr>
          <a:lstStyle/>
          <a:p>
            <a:pPr algn="r" rtl="1"/>
            <a:r>
              <a:rPr lang="ar-SA" sz="2400" b="1" dirty="0">
                <a:solidFill>
                  <a:srgbClr val="00B0F0"/>
                </a:solidFill>
              </a:rPr>
              <a:t>التزييف بالذكاء </a:t>
            </a:r>
            <a:r>
              <a:rPr lang="ar-SA" sz="2400" b="1" dirty="0" smtClean="0">
                <a:solidFill>
                  <a:srgbClr val="00B0F0"/>
                </a:solidFill>
              </a:rPr>
              <a:t>الاصطناعي</a:t>
            </a:r>
            <a:endParaRPr lang="en-US" sz="2400" b="1" dirty="0">
              <a:solidFill>
                <a:srgbClr val="00B0F0"/>
              </a:solidFill>
            </a:endParaRP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868615" y="2251240"/>
            <a:ext cx="7728439" cy="1015663"/>
          </a:xfrm>
          <a:prstGeom prst="rect">
            <a:avLst/>
          </a:prstGeom>
        </p:spPr>
        <p:txBody>
          <a:bodyPr wrap="square">
            <a:spAutoFit/>
          </a:bodyPr>
          <a:lstStyle/>
          <a:p>
            <a:pPr marL="342900" indent="-342900" algn="r" rtl="1">
              <a:buFont typeface="Wingdings" panose="05000000000000000000" pitchFamily="2" charset="2"/>
              <a:buChar char="q"/>
            </a:pPr>
            <a:r>
              <a:rPr lang="ar-SA" sz="2000" b="1" dirty="0">
                <a:solidFill>
                  <a:srgbClr val="C00000"/>
                </a:solidFill>
                <a:cs typeface="+mj-cs"/>
              </a:rPr>
              <a:t>أدوات التحقق من الروابط </a:t>
            </a:r>
            <a:r>
              <a:rPr lang="ar-SA" sz="2000" b="1" dirty="0" smtClean="0">
                <a:solidFill>
                  <a:srgbClr val="C00000"/>
                </a:solidFill>
                <a:cs typeface="+mj-cs"/>
              </a:rPr>
              <a:t>والمواقع</a:t>
            </a:r>
          </a:p>
          <a:p>
            <a:pPr algn="r" rtl="1"/>
            <a:r>
              <a:rPr lang="en-US" sz="2000" b="1" dirty="0">
                <a:solidFill>
                  <a:srgbClr val="C00000"/>
                </a:solidFill>
                <a:cs typeface="+mj-cs"/>
                <a:hlinkClick r:id="rId5"/>
              </a:rPr>
              <a:t>https://</a:t>
            </a:r>
            <a:r>
              <a:rPr lang="en-US" sz="2000" b="1" dirty="0" smtClean="0">
                <a:solidFill>
                  <a:srgbClr val="C00000"/>
                </a:solidFill>
                <a:cs typeface="+mj-cs"/>
                <a:hlinkClick r:id="rId5"/>
              </a:rPr>
              <a:t>factcheckarabic.afp.com/SAUDIvACCINEcOVID1-21</a:t>
            </a:r>
            <a:r>
              <a:rPr lang="ar-SA" sz="2000" b="1" dirty="0" smtClean="0">
                <a:solidFill>
                  <a:srgbClr val="C00000"/>
                </a:solidFill>
                <a:cs typeface="+mj-cs"/>
              </a:rPr>
              <a:t> </a:t>
            </a:r>
          </a:p>
          <a:p>
            <a:pPr algn="r" rtl="1"/>
            <a:endParaRPr lang="en-US" sz="2000" b="1" dirty="0">
              <a:solidFill>
                <a:srgbClr val="C00000"/>
              </a:solidFill>
              <a:cs typeface="+mj-cs"/>
            </a:endParaRPr>
          </a:p>
        </p:txBody>
      </p:sp>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51085" y="3107314"/>
            <a:ext cx="6682231" cy="2919233"/>
          </a:xfrm>
          <a:prstGeom prst="rect">
            <a:avLst/>
          </a:prstGeom>
        </p:spPr>
      </p:pic>
    </p:spTree>
    <p:extLst>
      <p:ext uri="{BB962C8B-B14F-4D97-AF65-F5344CB8AC3E}">
        <p14:creationId xmlns:p14="http://schemas.microsoft.com/office/powerpoint/2010/main" val="3410144396"/>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77520" y="1335074"/>
            <a:ext cx="3858429" cy="4208706"/>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5710105" cy="461665"/>
          </a:xfrm>
          <a:prstGeom prst="rect">
            <a:avLst/>
          </a:prstGeom>
          <a:noFill/>
        </p:spPr>
        <p:txBody>
          <a:bodyPr wrap="square" rtlCol="0">
            <a:spAutoFit/>
          </a:bodyPr>
          <a:lstStyle/>
          <a:p>
            <a:pPr algn="r" rtl="1"/>
            <a:r>
              <a:rPr lang="ar-SA" sz="2400" b="1" dirty="0">
                <a:solidFill>
                  <a:srgbClr val="00B0F0"/>
                </a:solidFill>
              </a:rPr>
              <a:t>التزييف بالذكاء </a:t>
            </a:r>
            <a:r>
              <a:rPr lang="ar-SA" sz="2400" b="1" dirty="0" smtClean="0">
                <a:solidFill>
                  <a:srgbClr val="00B0F0"/>
                </a:solidFill>
              </a:rPr>
              <a:t>الاصطناعي</a:t>
            </a:r>
            <a:endParaRPr lang="en-US" sz="2400" b="1" dirty="0">
              <a:solidFill>
                <a:srgbClr val="00B0F0"/>
              </a:solidFill>
            </a:endParaRP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8942432" y="5916491"/>
            <a:ext cx="237566" cy="369332"/>
          </a:xfrm>
          <a:prstGeom prst="rect">
            <a:avLst/>
          </a:prstGeom>
        </p:spPr>
        <p:txBody>
          <a:bodyPr wrap="none">
            <a:spAutoFit/>
          </a:bodyPr>
          <a:lstStyle/>
          <a:p>
            <a:r>
              <a:rPr lang="tr-TR" dirty="0" smtClean="0"/>
              <a:t> </a:t>
            </a:r>
            <a:endParaRPr lang="en-US" dirty="0"/>
          </a:p>
        </p:txBody>
      </p:sp>
      <p:sp>
        <p:nvSpPr>
          <p:cNvPr id="6" name="Rectangle 5"/>
          <p:cNvSpPr/>
          <p:nvPr/>
        </p:nvSpPr>
        <p:spPr>
          <a:xfrm>
            <a:off x="4766797" y="2366634"/>
            <a:ext cx="6973170" cy="1200329"/>
          </a:xfrm>
          <a:prstGeom prst="rect">
            <a:avLst/>
          </a:prstGeom>
        </p:spPr>
        <p:txBody>
          <a:bodyPr wrap="square">
            <a:spAutoFit/>
          </a:bodyPr>
          <a:lstStyle/>
          <a:p>
            <a:pPr algn="r" rtl="1"/>
            <a:r>
              <a:rPr lang="ar-SA" b="1" dirty="0" smtClean="0">
                <a:cs typeface="+mj-cs"/>
                <a:hlinkClick r:id="rId5"/>
              </a:rPr>
              <a:t>رابط تقرير </a:t>
            </a:r>
          </a:p>
          <a:p>
            <a:r>
              <a:rPr lang="en-US" dirty="0" smtClean="0">
                <a:hlinkClick r:id="rId5"/>
              </a:rPr>
              <a:t>https</a:t>
            </a:r>
            <a:r>
              <a:rPr lang="en-US" dirty="0">
                <a:hlinkClick r:id="rId5"/>
              </a:rPr>
              <a:t>://</a:t>
            </a:r>
            <a:r>
              <a:rPr lang="en-US" dirty="0" smtClean="0">
                <a:hlinkClick r:id="rId5"/>
              </a:rPr>
              <a:t>www.youtube.com/watch?v=apLa_b8fEr0</a:t>
            </a:r>
            <a:endParaRPr lang="en-US" dirty="0" smtClean="0"/>
          </a:p>
          <a:p>
            <a:r>
              <a:rPr lang="ar-SA" dirty="0" smtClean="0"/>
              <a:t> </a:t>
            </a:r>
            <a:endParaRPr lang="en-US" dirty="0" smtClean="0"/>
          </a:p>
          <a:p>
            <a:endParaRPr lang="en-US" dirty="0"/>
          </a:p>
        </p:txBody>
      </p:sp>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83993" y="3291452"/>
            <a:ext cx="5520633" cy="3291147"/>
          </a:xfrm>
          <a:prstGeom prst="rect">
            <a:avLst/>
          </a:prstGeom>
        </p:spPr>
      </p:pic>
    </p:spTree>
    <p:extLst>
      <p:ext uri="{BB962C8B-B14F-4D97-AF65-F5344CB8AC3E}">
        <p14:creationId xmlns:p14="http://schemas.microsoft.com/office/powerpoint/2010/main" val="337380146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481A3-EED7-4DDB-CCA2-115CF6228EC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8F02CC6D-2A1B-07AF-5C46-B38D25206B1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21ED23FE-1F63-8F0F-8015-34EDBBA9357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920" y="1335074"/>
            <a:ext cx="3400340" cy="2119326"/>
          </a:xfrm>
          <a:prstGeom prst="rect">
            <a:avLst/>
          </a:prstGeom>
        </p:spPr>
      </p:pic>
      <p:sp>
        <p:nvSpPr>
          <p:cNvPr id="2" name="Right Triangle 1">
            <a:extLst>
              <a:ext uri="{FF2B5EF4-FFF2-40B4-BE49-F238E27FC236}">
                <a16:creationId xmlns:a16="http://schemas.microsoft.com/office/drawing/2014/main" id="{C0AA757D-21E0-4C6E-CF9E-B9BFE1376F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A6A2AAD-DC8C-8DD5-7B1A-2F089BAE251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91CA5E5-9069-401F-D558-6CC405A7A1AB}"/>
              </a:ext>
            </a:extLst>
          </p:cNvPr>
          <p:cNvSpPr txBox="1"/>
          <p:nvPr/>
        </p:nvSpPr>
        <p:spPr>
          <a:xfrm>
            <a:off x="4798315" y="1442498"/>
            <a:ext cx="4744673" cy="600164"/>
          </a:xfrm>
          <a:prstGeom prst="rect">
            <a:avLst/>
          </a:prstGeom>
          <a:noFill/>
        </p:spPr>
        <p:txBody>
          <a:bodyPr wrap="square" rtlCol="0">
            <a:spAutoFit/>
          </a:bodyPr>
          <a:lstStyle/>
          <a:p>
            <a:pPr algn="just" rtl="1">
              <a:lnSpc>
                <a:spcPct val="150000"/>
              </a:lnSpc>
            </a:pPr>
            <a:r>
              <a:rPr lang="ar-SA" sz="2400" b="1" dirty="0">
                <a:solidFill>
                  <a:srgbClr val="00B0F0"/>
                </a:solidFill>
                <a:latin typeface="The Year of Handicrafts Black" pitchFamily="50" charset="-78"/>
              </a:rPr>
              <a:t>نماذج لمواقع تدقيق في العالم العربي </a:t>
            </a:r>
          </a:p>
        </p:txBody>
      </p:sp>
      <p:sp>
        <p:nvSpPr>
          <p:cNvPr id="28" name="Rectangle 27">
            <a:extLst>
              <a:ext uri="{FF2B5EF4-FFF2-40B4-BE49-F238E27FC236}">
                <a16:creationId xmlns:a16="http://schemas.microsoft.com/office/drawing/2014/main" id="{1DC50EB5-200C-936B-94F6-58BDF984A3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AA2CFD0-2797-C304-BA63-D59455C10AD4}"/>
              </a:ext>
            </a:extLst>
          </p:cNvPr>
          <p:cNvSpPr txBox="1"/>
          <p:nvPr/>
        </p:nvSpPr>
        <p:spPr>
          <a:xfrm>
            <a:off x="3589861" y="2152948"/>
            <a:ext cx="8417320" cy="3508653"/>
          </a:xfrm>
          <a:prstGeom prst="rect">
            <a:avLst/>
          </a:prstGeom>
          <a:noFill/>
        </p:spPr>
        <p:txBody>
          <a:bodyPr wrap="square" rtlCol="0">
            <a:spAutoFit/>
          </a:bodyPr>
          <a:lstStyle/>
          <a:p>
            <a:pPr algn="r" rtl="1">
              <a:lnSpc>
                <a:spcPct val="150000"/>
              </a:lnSpc>
            </a:pPr>
            <a:r>
              <a:rPr lang="ar-SA" sz="2000" b="1" dirty="0" smtClean="0">
                <a:solidFill>
                  <a:schemeClr val="accent1"/>
                </a:solidFill>
              </a:rPr>
              <a:t>منصة مصدقش : </a:t>
            </a:r>
            <a:r>
              <a:rPr lang="en-US" sz="2000" b="1" dirty="0" smtClean="0">
                <a:solidFill>
                  <a:schemeClr val="accent1"/>
                </a:solidFill>
                <a:hlinkClick r:id="rId4"/>
              </a:rPr>
              <a:t>https://matsda2sh.com</a:t>
            </a:r>
            <a:r>
              <a:rPr lang="ar-SA" sz="2000" b="1" dirty="0" smtClean="0">
                <a:solidFill>
                  <a:schemeClr val="accent1"/>
                </a:solidFill>
              </a:rPr>
              <a:t>  </a:t>
            </a:r>
          </a:p>
          <a:p>
            <a:pPr algn="r" rtl="1">
              <a:lnSpc>
                <a:spcPct val="150000"/>
              </a:lnSpc>
            </a:pPr>
            <a:r>
              <a:rPr lang="ar-SA" dirty="0" smtClean="0"/>
              <a:t>منصة مستقلة متخصصة بالتحقق والتدقيق الإخباري، تهدف لمقاومة الشلال المتدفق من الأخبار الكاذبة أو المضللة، سواء كان نشرها عمدياً لأغراض الانحياز السياسي أو الفكري، أو عرضياً لأغراض جذب الجمهور للصفحات أو المواقع ناشرة الشائعات.</a:t>
            </a:r>
          </a:p>
          <a:p>
            <a:pPr algn="r" rtl="1">
              <a:lnSpc>
                <a:spcPct val="150000"/>
              </a:lnSpc>
            </a:pPr>
            <a:r>
              <a:rPr lang="ar-SA" sz="2000" b="1" dirty="0" smtClean="0">
                <a:solidFill>
                  <a:schemeClr val="accent1"/>
                </a:solidFill>
              </a:rPr>
              <a:t>هيئة مكافحة الإشاعات :</a:t>
            </a:r>
            <a:r>
              <a:rPr lang="en-US" sz="2000" b="1" dirty="0" smtClean="0">
                <a:solidFill>
                  <a:schemeClr val="accent1"/>
                </a:solidFill>
                <a:hlinkClick r:id="rId5"/>
              </a:rPr>
              <a:t>http://norumors.net</a:t>
            </a:r>
            <a:endParaRPr lang="ar-SA" sz="2000" b="1" dirty="0" smtClean="0">
              <a:solidFill>
                <a:schemeClr val="accent1"/>
              </a:solidFill>
            </a:endParaRPr>
          </a:p>
          <a:p>
            <a:pPr algn="r" rtl="1">
              <a:lnSpc>
                <a:spcPct val="150000"/>
              </a:lnSpc>
            </a:pPr>
            <a:r>
              <a:rPr lang="ar-SA" b="1" dirty="0" smtClean="0"/>
              <a:t>هيئة مُكافَحة الإشاعات</a:t>
            </a:r>
            <a:r>
              <a:rPr lang="ar-SA" dirty="0" smtClean="0"/>
              <a:t> هو مشروع مستقل تم إنشاؤه عام 2012م للتصدي للإشاعات والفِتن وإحتِوائها بحيث لا تُشكل أي ضرر على المُجتمع وذلك بفضح ناشِري الأكاذيب التي تهدف إلى إثارة الرأي العام من خلال نشر الوعي وتوضيح الحقيقة بالمصادِر الرسمية.</a:t>
            </a:r>
            <a:endParaRPr lang="ar-SA" dirty="0">
              <a:cs typeface="+mj-cs"/>
            </a:endParaRPr>
          </a:p>
        </p:txBody>
      </p:sp>
      <p:sp>
        <p:nvSpPr>
          <p:cNvPr id="18" name="TextBox 17">
            <a:extLst>
              <a:ext uri="{FF2B5EF4-FFF2-40B4-BE49-F238E27FC236}">
                <a16:creationId xmlns:a16="http://schemas.microsoft.com/office/drawing/2014/main" id="{1C1CFCDC-7B52-BAAF-7C9D-80695B0EA89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EBBE6188-9CA0-68CE-932C-5673BADAAAC5}"/>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1073806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481A3-EED7-4DDB-CCA2-115CF6228EC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8F02CC6D-2A1B-07AF-5C46-B38D25206B1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21ED23FE-1F63-8F0F-8015-34EDBBA9357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929" y="1335074"/>
            <a:ext cx="3393404" cy="2627326"/>
          </a:xfrm>
          <a:prstGeom prst="rect">
            <a:avLst/>
          </a:prstGeom>
        </p:spPr>
      </p:pic>
      <p:sp>
        <p:nvSpPr>
          <p:cNvPr id="2" name="Right Triangle 1">
            <a:extLst>
              <a:ext uri="{FF2B5EF4-FFF2-40B4-BE49-F238E27FC236}">
                <a16:creationId xmlns:a16="http://schemas.microsoft.com/office/drawing/2014/main" id="{C0AA757D-21E0-4C6E-CF9E-B9BFE1376F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A6A2AAD-DC8C-8DD5-7B1A-2F089BAE251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91CA5E5-9069-401F-D558-6CC405A7A1AB}"/>
              </a:ext>
            </a:extLst>
          </p:cNvPr>
          <p:cNvSpPr txBox="1"/>
          <p:nvPr/>
        </p:nvSpPr>
        <p:spPr>
          <a:xfrm>
            <a:off x="4798315" y="1442498"/>
            <a:ext cx="4744673" cy="600164"/>
          </a:xfrm>
          <a:prstGeom prst="rect">
            <a:avLst/>
          </a:prstGeom>
          <a:noFill/>
        </p:spPr>
        <p:txBody>
          <a:bodyPr wrap="square" rtlCol="0">
            <a:spAutoFit/>
          </a:bodyPr>
          <a:lstStyle/>
          <a:p>
            <a:pPr algn="just" rtl="1">
              <a:lnSpc>
                <a:spcPct val="150000"/>
              </a:lnSpc>
            </a:pPr>
            <a:r>
              <a:rPr lang="ar-SA" sz="2400" b="1" dirty="0">
                <a:solidFill>
                  <a:srgbClr val="00B0F0"/>
                </a:solidFill>
                <a:latin typeface="The Year of Handicrafts Black" pitchFamily="50" charset="-78"/>
                <a:cs typeface="+mj-cs"/>
              </a:rPr>
              <a:t>نماذج </a:t>
            </a:r>
            <a:r>
              <a:rPr lang="ar-SA" sz="2400" b="1" dirty="0" smtClean="0">
                <a:solidFill>
                  <a:srgbClr val="00B0F0"/>
                </a:solidFill>
                <a:latin typeface="The Year of Handicrafts Black" pitchFamily="50" charset="-78"/>
                <a:cs typeface="+mj-cs"/>
              </a:rPr>
              <a:t>لمواقع تدقيق في العالم العربي </a:t>
            </a:r>
            <a:endParaRPr lang="ar-SA" sz="2400" b="1" dirty="0">
              <a:solidFill>
                <a:srgbClr val="00B0F0"/>
              </a:solidFill>
              <a:latin typeface="The Year of Handicrafts Black" pitchFamily="50" charset="-78"/>
              <a:cs typeface="+mj-cs"/>
            </a:endParaRPr>
          </a:p>
        </p:txBody>
      </p:sp>
      <p:sp>
        <p:nvSpPr>
          <p:cNvPr id="28" name="Rectangle 27">
            <a:extLst>
              <a:ext uri="{FF2B5EF4-FFF2-40B4-BE49-F238E27FC236}">
                <a16:creationId xmlns:a16="http://schemas.microsoft.com/office/drawing/2014/main" id="{1DC50EB5-200C-936B-94F6-58BDF984A3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AA2CFD0-2797-C304-BA63-D59455C10AD4}"/>
              </a:ext>
            </a:extLst>
          </p:cNvPr>
          <p:cNvSpPr txBox="1"/>
          <p:nvPr/>
        </p:nvSpPr>
        <p:spPr>
          <a:xfrm>
            <a:off x="3670820" y="1974972"/>
            <a:ext cx="8417320" cy="4247317"/>
          </a:xfrm>
          <a:prstGeom prst="rect">
            <a:avLst/>
          </a:prstGeom>
          <a:noFill/>
        </p:spPr>
        <p:txBody>
          <a:bodyPr wrap="square" rtlCol="0">
            <a:spAutoFit/>
          </a:bodyPr>
          <a:lstStyle/>
          <a:p>
            <a:pPr algn="r" rtl="1">
              <a:lnSpc>
                <a:spcPct val="150000"/>
              </a:lnSpc>
            </a:pPr>
            <a:r>
              <a:rPr lang="ar-SA" b="1" dirty="0" smtClean="0">
                <a:cs typeface="+mj-cs"/>
              </a:rPr>
              <a:t>فتبينوا </a:t>
            </a:r>
            <a:r>
              <a:rPr lang="en-US" b="1" dirty="0" err="1" smtClean="0">
                <a:cs typeface="+mj-cs"/>
              </a:rPr>
              <a:t>Fatabyyano</a:t>
            </a:r>
            <a:r>
              <a:rPr lang="en-US" b="1" dirty="0" smtClean="0">
                <a:cs typeface="+mj-cs"/>
              </a:rPr>
              <a:t>)</a:t>
            </a:r>
            <a:r>
              <a:rPr lang="ar-SA" b="1" dirty="0" smtClean="0">
                <a:cs typeface="+mj-cs"/>
              </a:rPr>
              <a:t>)</a:t>
            </a:r>
            <a:r>
              <a:rPr lang="en-US" b="1" dirty="0">
                <a:cs typeface="+mj-cs"/>
              </a:rPr>
              <a:t> </a:t>
            </a:r>
            <a:r>
              <a:rPr lang="en-US" b="1" dirty="0">
                <a:cs typeface="+mj-cs"/>
                <a:hlinkClick r:id="rId4"/>
              </a:rPr>
              <a:t>https://fatabyyano.net</a:t>
            </a:r>
            <a:r>
              <a:rPr lang="en-US" b="1" dirty="0" smtClean="0">
                <a:cs typeface="+mj-cs"/>
                <a:hlinkClick r:id="rId4"/>
              </a:rPr>
              <a:t>/</a:t>
            </a:r>
            <a:r>
              <a:rPr lang="ar-SA" b="1" dirty="0" smtClean="0">
                <a:cs typeface="+mj-cs"/>
              </a:rPr>
              <a:t> </a:t>
            </a:r>
            <a:endParaRPr lang="ar-SA" dirty="0">
              <a:cs typeface="+mj-cs"/>
            </a:endParaRPr>
          </a:p>
          <a:p>
            <a:pPr lvl="1" algn="r" rtl="1">
              <a:lnSpc>
                <a:spcPct val="150000"/>
              </a:lnSpc>
            </a:pPr>
            <a:r>
              <a:rPr lang="ar-SA" dirty="0">
                <a:cs typeface="+mj-cs"/>
              </a:rPr>
              <a:t>تحقق من الإشاعات المنتشرة على فيسبوك</a:t>
            </a:r>
            <a:r>
              <a:rPr lang="ar-SA" dirty="0" smtClean="0">
                <a:cs typeface="+mj-cs"/>
              </a:rPr>
              <a:t>. </a:t>
            </a:r>
            <a:endParaRPr lang="ar-SA" dirty="0">
              <a:cs typeface="+mj-cs"/>
            </a:endParaRPr>
          </a:p>
          <a:p>
            <a:pPr algn="r" rtl="1">
              <a:lnSpc>
                <a:spcPct val="150000"/>
              </a:lnSpc>
            </a:pPr>
            <a:r>
              <a:rPr lang="ar-SA" b="1" dirty="0">
                <a:cs typeface="+mj-cs"/>
              </a:rPr>
              <a:t>مؤسسة أكيد (</a:t>
            </a:r>
            <a:r>
              <a:rPr lang="en-US" b="1" dirty="0" smtClean="0">
                <a:cs typeface="+mj-cs"/>
              </a:rPr>
              <a:t>AKEED</a:t>
            </a:r>
            <a:r>
              <a:rPr lang="en-US" dirty="0" smtClean="0">
                <a:cs typeface="+mj-cs"/>
              </a:rPr>
              <a:t> </a:t>
            </a:r>
            <a:r>
              <a:rPr lang="ar-SA" dirty="0" smtClean="0">
                <a:cs typeface="+mj-cs"/>
              </a:rPr>
              <a:t> - الأردن ) </a:t>
            </a:r>
            <a:r>
              <a:rPr lang="en-US" dirty="0">
                <a:cs typeface="+mj-cs"/>
                <a:hlinkClick r:id="rId5"/>
              </a:rPr>
              <a:t>https://akeed.jo</a:t>
            </a:r>
            <a:r>
              <a:rPr lang="en-US" dirty="0" smtClean="0">
                <a:cs typeface="+mj-cs"/>
                <a:hlinkClick r:id="rId5"/>
              </a:rPr>
              <a:t>/</a:t>
            </a:r>
            <a:r>
              <a:rPr lang="ar-SA" dirty="0" smtClean="0">
                <a:cs typeface="+mj-cs"/>
              </a:rPr>
              <a:t> </a:t>
            </a:r>
            <a:endParaRPr lang="ar-SA" dirty="0">
              <a:cs typeface="+mj-cs"/>
            </a:endParaRPr>
          </a:p>
          <a:p>
            <a:pPr lvl="1" algn="r" rtl="1">
              <a:lnSpc>
                <a:spcPct val="150000"/>
              </a:lnSpc>
            </a:pPr>
            <a:r>
              <a:rPr lang="ar-SA" dirty="0">
                <a:cs typeface="+mj-cs"/>
              </a:rPr>
              <a:t>تدقيق إعلامي مهني خاص بتغطيات الإعلام الأردني.</a:t>
            </a:r>
          </a:p>
          <a:p>
            <a:pPr algn="r" rtl="1">
              <a:lnSpc>
                <a:spcPct val="150000"/>
              </a:lnSpc>
            </a:pPr>
            <a:r>
              <a:rPr lang="ar-SA" b="1" dirty="0">
                <a:cs typeface="+mj-cs"/>
              </a:rPr>
              <a:t>مشروع ميدان التابع للجزيرة</a:t>
            </a:r>
            <a:r>
              <a:rPr lang="ar-SA" dirty="0">
                <a:cs typeface="+mj-cs"/>
              </a:rPr>
              <a:t> – قسم التحقق من الأخبار.</a:t>
            </a:r>
          </a:p>
          <a:p>
            <a:pPr algn="r" rtl="1">
              <a:lnSpc>
                <a:spcPct val="150000"/>
              </a:lnSpc>
            </a:pPr>
            <a:r>
              <a:rPr lang="ar-SA" b="1" dirty="0" smtClean="0">
                <a:solidFill>
                  <a:srgbClr val="C00000"/>
                </a:solidFill>
                <a:cs typeface="+mj-cs"/>
              </a:rPr>
              <a:t>عالميًا</a:t>
            </a:r>
            <a:r>
              <a:rPr lang="ar-SA" b="1" dirty="0">
                <a:solidFill>
                  <a:srgbClr val="C00000"/>
                </a:solidFill>
                <a:cs typeface="+mj-cs"/>
              </a:rPr>
              <a:t>:</a:t>
            </a:r>
          </a:p>
          <a:p>
            <a:pPr marL="285750" indent="-285750" algn="r" rtl="1">
              <a:lnSpc>
                <a:spcPct val="150000"/>
              </a:lnSpc>
              <a:buFont typeface="Wingdings" panose="05000000000000000000" pitchFamily="2" charset="2"/>
              <a:buChar char="§"/>
            </a:pPr>
            <a:r>
              <a:rPr lang="en-US" b="1" dirty="0">
                <a:cs typeface="+mj-cs"/>
              </a:rPr>
              <a:t>Snopes.com</a:t>
            </a:r>
            <a:r>
              <a:rPr lang="en-US" dirty="0">
                <a:cs typeface="+mj-cs"/>
              </a:rPr>
              <a:t> </a:t>
            </a:r>
            <a:r>
              <a:rPr lang="ar-SA" dirty="0" smtClean="0">
                <a:cs typeface="+mj-cs"/>
              </a:rPr>
              <a:t>الولايات المتحدة </a:t>
            </a:r>
            <a:r>
              <a:rPr lang="en-US" dirty="0">
                <a:cs typeface="+mj-cs"/>
                <a:hlinkClick r:id="rId6"/>
              </a:rPr>
              <a:t>https://www.snopes.com</a:t>
            </a:r>
            <a:r>
              <a:rPr lang="en-US" dirty="0" smtClean="0">
                <a:cs typeface="+mj-cs"/>
                <a:hlinkClick r:id="rId6"/>
              </a:rPr>
              <a:t>/</a:t>
            </a:r>
            <a:r>
              <a:rPr lang="ar-SA" dirty="0" smtClean="0">
                <a:cs typeface="+mj-cs"/>
              </a:rPr>
              <a:t> </a:t>
            </a:r>
            <a:endParaRPr lang="ar-SA" dirty="0">
              <a:cs typeface="+mj-cs"/>
            </a:endParaRPr>
          </a:p>
          <a:p>
            <a:pPr marL="285750" indent="-285750" algn="r" rtl="1">
              <a:lnSpc>
                <a:spcPct val="150000"/>
              </a:lnSpc>
              <a:buFont typeface="Wingdings" panose="05000000000000000000" pitchFamily="2" charset="2"/>
              <a:buChar char="§"/>
            </a:pPr>
            <a:r>
              <a:rPr lang="en-US" b="1" dirty="0" err="1" smtClean="0">
                <a:cs typeface="+mj-cs"/>
              </a:rPr>
              <a:t>PolitiFact</a:t>
            </a:r>
            <a:r>
              <a:rPr lang="en-US" dirty="0" smtClean="0">
                <a:cs typeface="+mj-cs"/>
              </a:rPr>
              <a:t> </a:t>
            </a:r>
            <a:r>
              <a:rPr lang="ar-SA" dirty="0" smtClean="0">
                <a:cs typeface="+mj-cs"/>
              </a:rPr>
              <a:t> تحقق </a:t>
            </a:r>
            <a:r>
              <a:rPr lang="ar-SA" dirty="0">
                <a:cs typeface="+mj-cs"/>
              </a:rPr>
              <a:t>من تصريحات السياسيين</a:t>
            </a:r>
            <a:r>
              <a:rPr lang="ar-SA" dirty="0" smtClean="0">
                <a:cs typeface="+mj-cs"/>
              </a:rPr>
              <a:t>. </a:t>
            </a:r>
            <a:r>
              <a:rPr lang="en-US" dirty="0">
                <a:cs typeface="+mj-cs"/>
                <a:hlinkClick r:id="rId7"/>
              </a:rPr>
              <a:t>https://www.politifact.com/videos/how-politifact-selects-facts-check</a:t>
            </a:r>
            <a:r>
              <a:rPr lang="en-US" dirty="0" smtClean="0">
                <a:cs typeface="+mj-cs"/>
                <a:hlinkClick r:id="rId7"/>
              </a:rPr>
              <a:t>/</a:t>
            </a:r>
            <a:r>
              <a:rPr lang="ar-SA" dirty="0" smtClean="0">
                <a:cs typeface="+mj-cs"/>
              </a:rPr>
              <a:t> </a:t>
            </a:r>
            <a:endParaRPr lang="ar-SA" dirty="0">
              <a:cs typeface="+mj-cs"/>
            </a:endParaRPr>
          </a:p>
          <a:p>
            <a:pPr marL="285750" indent="-285750" algn="r" rtl="1">
              <a:lnSpc>
                <a:spcPct val="150000"/>
              </a:lnSpc>
              <a:buFont typeface="Wingdings" panose="05000000000000000000" pitchFamily="2" charset="2"/>
              <a:buChar char="§"/>
            </a:pPr>
            <a:r>
              <a:rPr lang="en-US" b="1" dirty="0">
                <a:cs typeface="+mj-cs"/>
              </a:rPr>
              <a:t>Africa Check</a:t>
            </a:r>
            <a:r>
              <a:rPr lang="en-US" dirty="0">
                <a:cs typeface="+mj-cs"/>
              </a:rPr>
              <a:t> </a:t>
            </a:r>
            <a:r>
              <a:rPr lang="ar-SA" dirty="0" smtClean="0">
                <a:cs typeface="+mj-cs"/>
              </a:rPr>
              <a:t>تحقق </a:t>
            </a:r>
            <a:r>
              <a:rPr lang="ar-SA" dirty="0">
                <a:cs typeface="+mj-cs"/>
              </a:rPr>
              <a:t>من المعلومات المتداولة في إفريقيا</a:t>
            </a:r>
            <a:r>
              <a:rPr lang="ar-SA" dirty="0" smtClean="0">
                <a:cs typeface="+mj-cs"/>
              </a:rPr>
              <a:t>. </a:t>
            </a:r>
            <a:r>
              <a:rPr lang="en-US" dirty="0">
                <a:cs typeface="+mj-cs"/>
                <a:hlinkClick r:id="rId8"/>
              </a:rPr>
              <a:t>https://factcheck.africa</a:t>
            </a:r>
            <a:r>
              <a:rPr lang="en-US" dirty="0" smtClean="0">
                <a:cs typeface="+mj-cs"/>
                <a:hlinkClick r:id="rId8"/>
              </a:rPr>
              <a:t>/</a:t>
            </a:r>
            <a:r>
              <a:rPr lang="ar-SA" dirty="0" smtClean="0">
                <a:cs typeface="+mj-cs"/>
              </a:rPr>
              <a:t> </a:t>
            </a:r>
            <a:endParaRPr lang="ar-SA" dirty="0">
              <a:cs typeface="+mj-cs"/>
            </a:endParaRPr>
          </a:p>
        </p:txBody>
      </p:sp>
      <p:sp>
        <p:nvSpPr>
          <p:cNvPr id="18" name="TextBox 17">
            <a:extLst>
              <a:ext uri="{FF2B5EF4-FFF2-40B4-BE49-F238E27FC236}">
                <a16:creationId xmlns:a16="http://schemas.microsoft.com/office/drawing/2014/main" id="{1C1CFCDC-7B52-BAAF-7C9D-80695B0EA89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EBBE6188-9CA0-68CE-932C-5673BADAAAC5}"/>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2661970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481A3-EED7-4DDB-CCA2-115CF6228EC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8F02CC6D-2A1B-07AF-5C46-B38D25206B1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21ED23FE-1F63-8F0F-8015-34EDBBA9357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920" y="1335074"/>
            <a:ext cx="3400340" cy="2119326"/>
          </a:xfrm>
          <a:prstGeom prst="rect">
            <a:avLst/>
          </a:prstGeom>
        </p:spPr>
      </p:pic>
      <p:sp>
        <p:nvSpPr>
          <p:cNvPr id="2" name="Right Triangle 1">
            <a:extLst>
              <a:ext uri="{FF2B5EF4-FFF2-40B4-BE49-F238E27FC236}">
                <a16:creationId xmlns:a16="http://schemas.microsoft.com/office/drawing/2014/main" id="{C0AA757D-21E0-4C6E-CF9E-B9BFE1376F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A6A2AAD-DC8C-8DD5-7B1A-2F089BAE251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91CA5E5-9069-401F-D558-6CC405A7A1AB}"/>
              </a:ext>
            </a:extLst>
          </p:cNvPr>
          <p:cNvSpPr txBox="1"/>
          <p:nvPr/>
        </p:nvSpPr>
        <p:spPr>
          <a:xfrm>
            <a:off x="4798315" y="1442498"/>
            <a:ext cx="4744673" cy="600164"/>
          </a:xfrm>
          <a:prstGeom prst="rect">
            <a:avLst/>
          </a:prstGeom>
          <a:noFill/>
        </p:spPr>
        <p:txBody>
          <a:bodyPr wrap="square" rtlCol="0">
            <a:spAutoFit/>
          </a:bodyPr>
          <a:lstStyle/>
          <a:p>
            <a:pPr lvl="0" algn="ctr">
              <a:lnSpc>
                <a:spcPct val="150000"/>
              </a:lnSpc>
              <a:spcBef>
                <a:spcPct val="20000"/>
              </a:spcBef>
              <a:defRPr/>
            </a:pPr>
            <a:r>
              <a:rPr lang="ar-SA" sz="2400" b="1" dirty="0" smtClean="0">
                <a:solidFill>
                  <a:srgbClr val="00B0F0"/>
                </a:solidFill>
              </a:rPr>
              <a:t>مواقع لتدقيق الحقائق</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1DC50EB5-200C-936B-94F6-58BDF984A3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AA2CFD0-2797-C304-BA63-D59455C10AD4}"/>
              </a:ext>
            </a:extLst>
          </p:cNvPr>
          <p:cNvSpPr txBox="1"/>
          <p:nvPr/>
        </p:nvSpPr>
        <p:spPr>
          <a:xfrm>
            <a:off x="3589861" y="2152948"/>
            <a:ext cx="8417320" cy="3877985"/>
          </a:xfrm>
          <a:prstGeom prst="rect">
            <a:avLst/>
          </a:prstGeom>
          <a:noFill/>
        </p:spPr>
        <p:txBody>
          <a:bodyPr wrap="square" rtlCol="0">
            <a:spAutoFit/>
          </a:bodyPr>
          <a:lstStyle/>
          <a:p>
            <a:pPr algn="r" rtl="1">
              <a:lnSpc>
                <a:spcPct val="150000"/>
              </a:lnSpc>
            </a:pPr>
            <a:r>
              <a:rPr lang="ar-SA" sz="2000" b="1" dirty="0" smtClean="0">
                <a:solidFill>
                  <a:schemeClr val="accent1"/>
                </a:solidFill>
                <a:hlinkClick r:id="rId4"/>
              </a:rPr>
              <a:t>فتبينوا</a:t>
            </a:r>
            <a:r>
              <a:rPr lang="ar-SA" sz="2000" b="1" dirty="0" smtClean="0">
                <a:solidFill>
                  <a:srgbClr val="00B0F0"/>
                </a:solidFill>
              </a:rPr>
              <a:t> </a:t>
            </a:r>
            <a:r>
              <a:rPr lang="ar-SA" sz="2000" b="1" dirty="0" smtClean="0">
                <a:solidFill>
                  <a:schemeClr val="accent1"/>
                </a:solidFill>
              </a:rPr>
              <a:t>:</a:t>
            </a:r>
            <a:r>
              <a:rPr lang="ar-SA" sz="2000" b="1" dirty="0" smtClean="0">
                <a:solidFill>
                  <a:srgbClr val="00B0F0"/>
                </a:solidFill>
              </a:rPr>
              <a:t> </a:t>
            </a:r>
            <a:r>
              <a:rPr lang="en-US" sz="2000" b="1" dirty="0">
                <a:solidFill>
                  <a:srgbClr val="00B0F0"/>
                </a:solidFill>
                <a:hlinkClick r:id="rId5"/>
              </a:rPr>
              <a:t>https://www.facebook.com/share/167a6VkbQa/?mibextid=wwXIfr</a:t>
            </a:r>
            <a:r>
              <a:rPr lang="ar-SA" sz="2000" b="1" dirty="0">
                <a:solidFill>
                  <a:srgbClr val="00B0F0"/>
                </a:solidFill>
              </a:rPr>
              <a:t> </a:t>
            </a:r>
          </a:p>
          <a:p>
            <a:pPr marL="285750" indent="-285750" algn="r" rtl="1">
              <a:lnSpc>
                <a:spcPct val="150000"/>
              </a:lnSpc>
              <a:buFont typeface="Arial" panose="020B0604020202020204" pitchFamily="34" charset="0"/>
              <a:buChar char="•"/>
            </a:pPr>
            <a:r>
              <a:rPr lang="ar-SA" dirty="0">
                <a:cs typeface="+mj-cs"/>
              </a:rPr>
              <a:t>موقع عربي متخصص في كشف الإشاعات والخرافات على الإنترنت.</a:t>
            </a:r>
          </a:p>
          <a:p>
            <a:pPr marL="285750" indent="-285750" algn="r" rtl="1">
              <a:lnSpc>
                <a:spcPct val="150000"/>
              </a:lnSpc>
              <a:buFont typeface="Arial" panose="020B0604020202020204" pitchFamily="34" charset="0"/>
              <a:buChar char="•"/>
            </a:pPr>
            <a:r>
              <a:rPr lang="ar-SA" dirty="0">
                <a:cs typeface="+mj-cs"/>
              </a:rPr>
              <a:t>يركز </a:t>
            </a:r>
            <a:r>
              <a:rPr lang="ar-SA" dirty="0" smtClean="0">
                <a:cs typeface="+mj-cs"/>
              </a:rPr>
              <a:t>كثيراً </a:t>
            </a:r>
            <a:r>
              <a:rPr lang="ar-SA" dirty="0">
                <a:cs typeface="+mj-cs"/>
              </a:rPr>
              <a:t>على الأخبار الطبية والصور المفبركة</a:t>
            </a:r>
            <a:r>
              <a:rPr lang="ar-SA" dirty="0" smtClean="0">
                <a:cs typeface="+mj-cs"/>
              </a:rPr>
              <a:t>.</a:t>
            </a:r>
            <a:endParaRPr lang="tr-TR" dirty="0" smtClean="0">
              <a:cs typeface="+mj-cs"/>
            </a:endParaRPr>
          </a:p>
          <a:p>
            <a:pPr marL="285750" indent="-285750" algn="r" rtl="1">
              <a:lnSpc>
                <a:spcPct val="150000"/>
              </a:lnSpc>
              <a:buFont typeface="Arial" panose="020B0604020202020204" pitchFamily="34" charset="0"/>
              <a:buChar char="•"/>
            </a:pPr>
            <a:r>
              <a:rPr lang="en-US" dirty="0">
                <a:cs typeface="+mj-cs"/>
                <a:hlinkClick r:id="rId6"/>
              </a:rPr>
              <a:t>https://fatabyyano.net/%D9%88%D8%A7%D8%B4%D9%86%D8%B7%D9%86-%D8%AA%D8%B9%D8%AA%D8%B1%D9%81-%D8%A8%D8%AA%D8%B5%D9%86%D9%8A%D8%B9-%D9%81%D9%8A%D8%B1%D9%88%D8%B3-%D9%83%D9%88%D8%B1%D9%88%D9%86%D8%A7-%D8%A7%D9%84%D9%82%D8%A7</a:t>
            </a:r>
            <a:r>
              <a:rPr lang="en-US" dirty="0" smtClean="0">
                <a:cs typeface="+mj-cs"/>
                <a:hlinkClick r:id="rId6"/>
              </a:rPr>
              <a:t>/</a:t>
            </a:r>
            <a:r>
              <a:rPr lang="tr-TR" dirty="0" smtClean="0">
                <a:cs typeface="+mj-cs"/>
              </a:rPr>
              <a:t> </a:t>
            </a:r>
            <a:r>
              <a:rPr lang="ar-SA" dirty="0" smtClean="0">
                <a:cs typeface="+mj-cs"/>
              </a:rPr>
              <a:t> رابط لخبر كاذب على موقع فتبينوا .</a:t>
            </a:r>
            <a:endParaRPr lang="ar-SA" dirty="0">
              <a:cs typeface="+mj-cs"/>
            </a:endParaRPr>
          </a:p>
        </p:txBody>
      </p:sp>
      <p:sp>
        <p:nvSpPr>
          <p:cNvPr id="18" name="TextBox 17">
            <a:extLst>
              <a:ext uri="{FF2B5EF4-FFF2-40B4-BE49-F238E27FC236}">
                <a16:creationId xmlns:a16="http://schemas.microsoft.com/office/drawing/2014/main" id="{1C1CFCDC-7B52-BAAF-7C9D-80695B0EA89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8</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EBBE6188-9CA0-68CE-932C-5673BADAAAC5}"/>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36156677"/>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1826"/>
            <a:ext cx="3385474" cy="169273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834" y="2665499"/>
            <a:ext cx="8417320" cy="4653646"/>
          </a:xfrm>
          <a:prstGeom prst="rect">
            <a:avLst/>
          </a:prstGeom>
          <a:noFill/>
        </p:spPr>
        <p:txBody>
          <a:bodyPr wrap="square" rtlCol="0">
            <a:spAutoFit/>
          </a:bodyPr>
          <a:lstStyle/>
          <a:p>
            <a:pPr marL="285750" lvl="0" indent="-285750" algn="r" rtl="1">
              <a:lnSpc>
                <a:spcPct val="150000"/>
              </a:lnSpc>
              <a:buFont typeface="Wingdings" panose="05000000000000000000" pitchFamily="2" charset="2"/>
              <a:buChar char="§"/>
            </a:pPr>
            <a:r>
              <a:rPr lang="ar-SA" sz="2000" b="1" dirty="0" smtClean="0">
                <a:cs typeface="+mj-cs"/>
              </a:rPr>
              <a:t>القيم الأخلاقية والمعايير المهنية في الإعلام الرقمي</a:t>
            </a:r>
          </a:p>
          <a:p>
            <a:pPr lvl="0" algn="r" rtl="1">
              <a:lnSpc>
                <a:spcPct val="150000"/>
              </a:lnSpc>
            </a:pPr>
            <a:r>
              <a:rPr lang="ar-SA" sz="2000" dirty="0" smtClean="0">
                <a:cs typeface="+mj-cs"/>
              </a:rPr>
              <a:t>تهدف هذه المحاضرة إلى مناقشة الأسس الأخلاقية والمهنية التي يجب أن يلتزم بها الإعلاميون والعاملون في الفضاء الرقمي، مع تقديم أمثلة واقعية من البيئة العربية والعالمية، وطرح تساؤلات حول كيفية تعزيز ممارسات إعلامية مسؤولة في ظل حرية التعبير والانفتاح التكنولوجي.</a:t>
            </a:r>
          </a:p>
          <a:p>
            <a:pPr marL="457200" lvl="0" indent="-457200" algn="r" rtl="1">
              <a:lnSpc>
                <a:spcPct val="150000"/>
              </a:lnSpc>
              <a:buFont typeface="Wingdings" panose="05000000000000000000" pitchFamily="2" charset="2"/>
              <a:buChar char="§"/>
            </a:pPr>
            <a:r>
              <a:rPr lang="ar-SA" sz="2000" dirty="0" smtClean="0">
                <a:cs typeface="+mj-cs"/>
              </a:rPr>
              <a:t>مفهوم الهندسة الاجتماعية</a:t>
            </a:r>
          </a:p>
          <a:p>
            <a:pPr algn="r" rtl="1">
              <a:lnSpc>
                <a:spcPct val="150000"/>
              </a:lnSpc>
            </a:pPr>
            <a:r>
              <a:rPr lang="ar-SA" sz="2000" dirty="0">
                <a:cs typeface="+mj-cs"/>
              </a:rPr>
              <a:t>هي </a:t>
            </a:r>
            <a:r>
              <a:rPr lang="ar-SA" sz="2000" b="1" dirty="0">
                <a:cs typeface="+mj-cs"/>
              </a:rPr>
              <a:t>أسلوب خداع نفسي</a:t>
            </a:r>
            <a:r>
              <a:rPr lang="ar-SA" sz="2000" dirty="0">
                <a:cs typeface="+mj-cs"/>
              </a:rPr>
              <a:t> يُستخدم للتلاعب بالأشخاص من أجل دفعهم إلى الكشف عن معلومات سرية أو القيام بإجراءات تخدم مصلحة المهاجم (الهاكر أو المحتال)، دون أن يدركوا أنهم ضحية.</a:t>
            </a:r>
          </a:p>
          <a:p>
            <a:pPr algn="r" rtl="1">
              <a:lnSpc>
                <a:spcPct val="150000"/>
              </a:lnSpc>
            </a:pPr>
            <a:r>
              <a:rPr lang="ar-SA" sz="2000" dirty="0">
                <a:cs typeface="+mj-cs"/>
              </a:rPr>
              <a:t>بمعنى آخر، بدلًا من اختراق الأنظمة التقنية مباشرة، يقوم المهاجم بـ"اختراق العقل البشري" من خلال استغلال الثقة أو الخوف أو الفضول.</a:t>
            </a:r>
          </a:p>
          <a:p>
            <a:pPr marL="457200" lvl="0" indent="-457200" algn="r" rtl="1">
              <a:lnSpc>
                <a:spcPct val="150000"/>
              </a:lnSpc>
              <a:buFont typeface="Wingdings" panose="05000000000000000000" pitchFamily="2" charset="2"/>
              <a:buChar char="§"/>
            </a:pPr>
            <a:endParaRPr lang="ar-SA" sz="2000" dirty="0" smtClean="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8</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5069646" y="1519360"/>
            <a:ext cx="2311851" cy="658835"/>
          </a:xfrm>
          <a:prstGeom prst="rect">
            <a:avLst/>
          </a:prstGeom>
        </p:spPr>
        <p:txBody>
          <a:bodyPr wrap="none">
            <a:spAutoFit/>
          </a:bodyPr>
          <a:lstStyle/>
          <a:p>
            <a:pPr algn="r" rtl="1">
              <a:lnSpc>
                <a:spcPct val="150000"/>
              </a:lnSpc>
            </a:pPr>
            <a:r>
              <a:rPr lang="ar-SA" sz="2800" b="1" dirty="0" smtClean="0">
                <a:solidFill>
                  <a:srgbClr val="00B0F0"/>
                </a:solidFill>
              </a:rPr>
              <a:t>المحاضرة القادمة </a:t>
            </a:r>
            <a:endParaRPr lang="ar-SA" sz="2800" b="1" dirty="0">
              <a:solidFill>
                <a:srgbClr val="00B0F0"/>
              </a:solidFill>
            </a:endParaRPr>
          </a:p>
        </p:txBody>
      </p:sp>
    </p:spTree>
    <p:extLst>
      <p:ext uri="{BB962C8B-B14F-4D97-AF65-F5344CB8AC3E}">
        <p14:creationId xmlns:p14="http://schemas.microsoft.com/office/powerpoint/2010/main" val="2855478091"/>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21023"/>
            <a:ext cx="3420719" cy="192415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8</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6364872" y="1519360"/>
            <a:ext cx="1016625" cy="658835"/>
          </a:xfrm>
          <a:prstGeom prst="rect">
            <a:avLst/>
          </a:prstGeom>
        </p:spPr>
        <p:txBody>
          <a:bodyPr wrap="none">
            <a:spAutoFit/>
          </a:bodyPr>
          <a:lstStyle/>
          <a:p>
            <a:pPr algn="r" rtl="1">
              <a:lnSpc>
                <a:spcPct val="150000"/>
              </a:lnSpc>
            </a:pPr>
            <a:r>
              <a:rPr lang="ar-SA" sz="2800" b="1" dirty="0" smtClean="0">
                <a:solidFill>
                  <a:srgbClr val="00B0F0"/>
                </a:solidFill>
              </a:rPr>
              <a:t>الخاتمة</a:t>
            </a:r>
            <a:endParaRPr lang="ar-SA" sz="2800" b="1" dirty="0">
              <a:solidFill>
                <a:srgbClr val="00B0F0"/>
              </a:solidFill>
            </a:endParaRPr>
          </a:p>
        </p:txBody>
      </p:sp>
      <p:sp>
        <p:nvSpPr>
          <p:cNvPr id="4" name="Rectangle 3"/>
          <p:cNvSpPr/>
          <p:nvPr/>
        </p:nvSpPr>
        <p:spPr>
          <a:xfrm>
            <a:off x="3879163" y="2153246"/>
            <a:ext cx="7950630" cy="4662815"/>
          </a:xfrm>
          <a:prstGeom prst="rect">
            <a:avLst/>
          </a:prstGeom>
        </p:spPr>
        <p:txBody>
          <a:bodyPr wrap="square">
            <a:spAutoFit/>
          </a:bodyPr>
          <a:lstStyle/>
          <a:p>
            <a:pPr algn="r" rtl="1">
              <a:lnSpc>
                <a:spcPct val="150000"/>
              </a:lnSpc>
            </a:pPr>
            <a:r>
              <a:rPr lang="ar-SA" dirty="0">
                <a:cs typeface="+mj-cs"/>
              </a:rPr>
              <a:t>لقد تناولنا في هذه المحاضرة واحدة من القضايا الحيوية في عصر الإعلام الرقمي، وهي </a:t>
            </a:r>
            <a:r>
              <a:rPr lang="ar-SA" b="1" dirty="0">
                <a:cs typeface="+mj-cs"/>
              </a:rPr>
              <a:t>منصات تدقيق الحقائق</a:t>
            </a:r>
            <a:r>
              <a:rPr lang="ar-SA" dirty="0">
                <a:cs typeface="+mj-cs"/>
              </a:rPr>
              <a:t>، التي أصبحت ضرورة ملحة في مواجهة سيل المعلومات المضللة والمحتوى الزائف المنتشر على مواقع التواصل ووسائل الإعلام الحديثة.</a:t>
            </a:r>
          </a:p>
          <a:p>
            <a:pPr algn="r" rtl="1">
              <a:lnSpc>
                <a:spcPct val="150000"/>
              </a:lnSpc>
            </a:pPr>
            <a:r>
              <a:rPr lang="ar-SA" dirty="0">
                <a:cs typeface="+mj-cs"/>
              </a:rPr>
              <a:t>من خلال استعراض نماذج عربية وعالمية، رأينا كيف تلعب هذه المنصات دورًا مهمًا في:</a:t>
            </a:r>
          </a:p>
          <a:p>
            <a:pPr algn="r" rtl="1">
              <a:lnSpc>
                <a:spcPct val="150000"/>
              </a:lnSpc>
              <a:buFont typeface="Arial" panose="020B0604020202020204" pitchFamily="34" charset="0"/>
              <a:buChar char="•"/>
            </a:pPr>
            <a:r>
              <a:rPr lang="ar-SA" dirty="0">
                <a:cs typeface="+mj-cs"/>
              </a:rPr>
              <a:t>كشف الأكاذيب والمعلومات المغلوطة.</a:t>
            </a:r>
          </a:p>
          <a:p>
            <a:pPr algn="r" rtl="1">
              <a:lnSpc>
                <a:spcPct val="150000"/>
              </a:lnSpc>
              <a:buFont typeface="Arial" panose="020B0604020202020204" pitchFamily="34" charset="0"/>
              <a:buChar char="•"/>
            </a:pPr>
            <a:r>
              <a:rPr lang="ar-SA" dirty="0">
                <a:cs typeface="+mj-cs"/>
              </a:rPr>
              <a:t>تعزيز </a:t>
            </a:r>
            <a:r>
              <a:rPr lang="ar-SA" b="1" dirty="0">
                <a:cs typeface="+mj-cs"/>
              </a:rPr>
              <a:t>ثقة الجمهور</a:t>
            </a:r>
            <a:r>
              <a:rPr lang="ar-SA" dirty="0">
                <a:cs typeface="+mj-cs"/>
              </a:rPr>
              <a:t> في المحتوى الإعلامي.</a:t>
            </a:r>
          </a:p>
          <a:p>
            <a:pPr algn="r" rtl="1">
              <a:lnSpc>
                <a:spcPct val="150000"/>
              </a:lnSpc>
              <a:buFont typeface="Arial" panose="020B0604020202020204" pitchFamily="34" charset="0"/>
              <a:buChar char="•"/>
            </a:pPr>
            <a:r>
              <a:rPr lang="ar-SA" dirty="0">
                <a:cs typeface="+mj-cs"/>
              </a:rPr>
              <a:t>دعم </a:t>
            </a:r>
            <a:r>
              <a:rPr lang="ar-SA" b="1" dirty="0">
                <a:cs typeface="+mj-cs"/>
              </a:rPr>
              <a:t>اتخاذ قرارات مستنيرة</a:t>
            </a:r>
            <a:r>
              <a:rPr lang="ar-SA" dirty="0">
                <a:cs typeface="+mj-cs"/>
              </a:rPr>
              <a:t> على المستوى الفردي والمجتمعي.</a:t>
            </a:r>
          </a:p>
          <a:p>
            <a:pPr algn="r" rtl="1">
              <a:lnSpc>
                <a:spcPct val="150000"/>
              </a:lnSpc>
            </a:pPr>
            <a:r>
              <a:rPr lang="ar-SA" dirty="0">
                <a:cs typeface="+mj-cs"/>
              </a:rPr>
              <a:t>كما وقفنا على أهم التحديات التي تواجه هذه المنصات، </a:t>
            </a:r>
            <a:r>
              <a:rPr lang="ar-SA" dirty="0" smtClean="0">
                <a:cs typeface="+mj-cs"/>
              </a:rPr>
              <a:t>مثل:نقص التمويل والضغوط السياسية وصعوبة </a:t>
            </a:r>
            <a:r>
              <a:rPr lang="ar-SA" dirty="0">
                <a:cs typeface="+mj-cs"/>
              </a:rPr>
              <a:t>الوصول إلى المعلومات الموثوقة في بعض السياقات.</a:t>
            </a:r>
          </a:p>
          <a:p>
            <a:pPr algn="r" rtl="1">
              <a:lnSpc>
                <a:spcPct val="150000"/>
              </a:lnSpc>
            </a:pPr>
            <a:r>
              <a:rPr lang="ar-SA" dirty="0">
                <a:cs typeface="+mj-cs"/>
              </a:rPr>
              <a:t>وخلصنا إلى أن نشر </a:t>
            </a:r>
            <a:r>
              <a:rPr lang="ar-SA" b="1" dirty="0">
                <a:cs typeface="+mj-cs"/>
              </a:rPr>
              <a:t>ثقافة التحقق</a:t>
            </a:r>
            <a:r>
              <a:rPr lang="ar-SA" dirty="0">
                <a:cs typeface="+mj-cs"/>
              </a:rPr>
              <a:t> من المعلومات لا يقتصر على المنصات وحدها، بل هو مسؤولية جماعية تشمل الإعلاميين، والمؤسسات التعليمية، والجمهور العام.</a:t>
            </a:r>
          </a:p>
        </p:txBody>
      </p:sp>
    </p:spTree>
    <p:extLst>
      <p:ext uri="{BB962C8B-B14F-4D97-AF65-F5344CB8AC3E}">
        <p14:creationId xmlns:p14="http://schemas.microsoft.com/office/powerpoint/2010/main" val="2180611506"/>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284937" y="8181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 y="814874"/>
            <a:ext cx="3284937" cy="169273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353300" y="928408"/>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8</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6093354" y="1002408"/>
            <a:ext cx="1186543" cy="658835"/>
          </a:xfrm>
          <a:prstGeom prst="rect">
            <a:avLst/>
          </a:prstGeom>
        </p:spPr>
        <p:txBody>
          <a:bodyPr wrap="none">
            <a:spAutoFit/>
          </a:bodyPr>
          <a:lstStyle/>
          <a:p>
            <a:pPr algn="r" rtl="1">
              <a:lnSpc>
                <a:spcPct val="150000"/>
              </a:lnSpc>
            </a:pPr>
            <a:r>
              <a:rPr lang="ar-SA" sz="2800" b="1" dirty="0" smtClean="0">
                <a:solidFill>
                  <a:srgbClr val="00B0F0"/>
                </a:solidFill>
              </a:rPr>
              <a:t>المراجع </a:t>
            </a:r>
            <a:endParaRPr lang="ar-SA" sz="2800" b="1" dirty="0">
              <a:solidFill>
                <a:srgbClr val="00B0F0"/>
              </a:solidFill>
            </a:endParaRPr>
          </a:p>
        </p:txBody>
      </p:sp>
      <p:sp>
        <p:nvSpPr>
          <p:cNvPr id="4" name="Rectangle 3"/>
          <p:cNvSpPr/>
          <p:nvPr/>
        </p:nvSpPr>
        <p:spPr>
          <a:xfrm>
            <a:off x="3353300" y="1850264"/>
            <a:ext cx="8444319" cy="4247317"/>
          </a:xfrm>
          <a:prstGeom prst="rect">
            <a:avLst/>
          </a:prstGeom>
        </p:spPr>
        <p:txBody>
          <a:bodyPr wrap="square">
            <a:spAutoFit/>
          </a:bodyPr>
          <a:lstStyle/>
          <a:p>
            <a:pPr marL="285750" indent="-285750" algn="r" rtl="1">
              <a:buFont typeface="Wingdings" panose="05000000000000000000" pitchFamily="2" charset="2"/>
              <a:buChar char="§"/>
            </a:pPr>
            <a:r>
              <a:rPr lang="ar-SA" dirty="0" smtClean="0">
                <a:cs typeface="+mj-cs"/>
              </a:rPr>
              <a:t>محمد كدواني ،شيرين(2021) منهجية التحقق من الاخبار الزائفة المتعلقة بجائحة (كوفيد 19) في مواقع تدقيق الحقائق العربية .</a:t>
            </a:r>
          </a:p>
          <a:p>
            <a:pPr marL="285750" indent="-285750" algn="r" rtl="1">
              <a:buFont typeface="Wingdings" panose="05000000000000000000" pitchFamily="2" charset="2"/>
              <a:buChar char="§"/>
            </a:pPr>
            <a:r>
              <a:rPr lang="ar-SA" dirty="0" smtClean="0">
                <a:cs typeface="+mj-cs"/>
              </a:rPr>
              <a:t>بخيت ،مها (2019)"العوامل المؤثرة على صنع القرار الإعلامي المتعلق بإخبار الزائفة : دراسة </a:t>
            </a:r>
            <a:r>
              <a:rPr lang="ar-SA" dirty="0" smtClean="0"/>
              <a:t>على </a:t>
            </a:r>
            <a:r>
              <a:rPr lang="ar-SA" dirty="0"/>
              <a:t>القائم بالاتصال. "مجلة البحوث والدراسات الإعلامية  </a:t>
            </a:r>
            <a:endParaRPr lang="ar-SA" dirty="0" smtClean="0">
              <a:cs typeface="+mj-cs"/>
            </a:endParaRPr>
          </a:p>
          <a:p>
            <a:pPr marL="285750" indent="-285750" algn="r" rtl="1">
              <a:buFont typeface="Wingdings" panose="05000000000000000000" pitchFamily="2" charset="2"/>
              <a:buChar char="§"/>
            </a:pPr>
            <a:r>
              <a:rPr lang="ar-SA" dirty="0" smtClean="0">
                <a:cs typeface="+mj-cs"/>
              </a:rPr>
              <a:t>بهنسي ،مها (</a:t>
            </a:r>
            <a:r>
              <a:rPr lang="ar-SA" dirty="0">
                <a:cs typeface="+mj-cs"/>
              </a:rPr>
              <a:t>2019</a:t>
            </a:r>
            <a:r>
              <a:rPr lang="ar-SA" dirty="0" smtClean="0">
                <a:cs typeface="+mj-cs"/>
              </a:rPr>
              <a:t>) أليات مستخدمي الشبكات الاجتماعية في التحقق من الأخبار الزائفة :دراسة في </a:t>
            </a:r>
            <a:br>
              <a:rPr lang="ar-SA" dirty="0" smtClean="0">
                <a:cs typeface="+mj-cs"/>
              </a:rPr>
            </a:br>
            <a:r>
              <a:rPr lang="ar-SA" dirty="0" smtClean="0">
                <a:cs typeface="+mj-cs"/>
              </a:rPr>
              <a:t>إطار مدخل التربية الرقمية ،ونموذج أدوار الجمهور في التحقق ، المجلة المصرية لبحوث الاعلام . </a:t>
            </a:r>
          </a:p>
          <a:p>
            <a:pPr marL="285750" indent="-285750" algn="r" rtl="1">
              <a:buFont typeface="Wingdings" panose="05000000000000000000" pitchFamily="2" charset="2"/>
              <a:buChar char="§"/>
            </a:pPr>
            <a:r>
              <a:rPr lang="ar-SA" dirty="0" smtClean="0">
                <a:cs typeface="+mj-cs"/>
              </a:rPr>
              <a:t>عيد،منى (2019) الأخبار الزائفة على مواقع التواصل الاجتماعي حول المؤسسات الأمنية وعلاقتها باتجاهات الجمهور نحوها :دراسة ميدانية ."مجلة البحوث والدراسات الإعلامية .</a:t>
            </a:r>
          </a:p>
          <a:p>
            <a:pPr marL="285750" indent="-285750" algn="r" rtl="1">
              <a:buFont typeface="Wingdings" panose="05000000000000000000" pitchFamily="2" charset="2"/>
              <a:buChar char="§"/>
            </a:pPr>
            <a:r>
              <a:rPr lang="ar-SA" dirty="0" smtClean="0">
                <a:cs typeface="+mj-cs"/>
              </a:rPr>
              <a:t>حسني ،أيمان (2018)"أليات التضليل الإعلامي في الخطاب  الخبري للصفحات  الزائفة المنتحلة لأسماء الصحف المصرية على شبكة الفيسبوك:دراسة حالة على صفحتي اليوم السابع والبوابة الزائفتين "المجلة المصرية لبحوث الرأى العام.</a:t>
            </a:r>
          </a:p>
          <a:p>
            <a:pPr marL="285750" indent="-285750" algn="l">
              <a:buFont typeface="Wingdings" panose="05000000000000000000" pitchFamily="2" charset="2"/>
              <a:buChar char="§"/>
            </a:pPr>
            <a:r>
              <a:rPr lang="en-US" dirty="0" err="1" smtClean="0"/>
              <a:t>Agadjanian</a:t>
            </a:r>
            <a:r>
              <a:rPr lang="en-US" dirty="0"/>
              <a:t>, Alexander. 2019. "Counting the </a:t>
            </a:r>
            <a:r>
              <a:rPr lang="en-US" dirty="0" err="1"/>
              <a:t>Pinocchios</a:t>
            </a:r>
            <a:r>
              <a:rPr lang="en-US" dirty="0"/>
              <a:t>: The Effect of Summary Fact-Checking Data on Perceived Accuracy and Favorability of Politicians." Research and Politics 6(3</a:t>
            </a:r>
            <a:r>
              <a:rPr lang="en-US" dirty="0" smtClean="0"/>
              <a:t>).</a:t>
            </a:r>
            <a:endParaRPr lang="ar-SA" dirty="0" smtClean="0"/>
          </a:p>
          <a:p>
            <a:pPr marL="285750" indent="-285750" algn="l">
              <a:buFont typeface="Wingdings" panose="05000000000000000000" pitchFamily="2" charset="2"/>
              <a:buChar char="§"/>
            </a:pPr>
            <a:r>
              <a:rPr lang="en-US" dirty="0" err="1"/>
              <a:t>Gelfert</a:t>
            </a:r>
            <a:r>
              <a:rPr lang="en-US" dirty="0"/>
              <a:t>, Alex. 2018. "Fake news: A definition." Informal Logic 38(1):84-117</a:t>
            </a:r>
            <a:r>
              <a:rPr lang="en-US" dirty="0" smtClean="0"/>
              <a:t>.</a:t>
            </a:r>
            <a:r>
              <a:rPr lang="ar-SA" dirty="0" smtClean="0"/>
              <a:t>  </a:t>
            </a:r>
            <a:endParaRPr lang="ar-SA" dirty="0">
              <a:cs typeface="+mj-cs"/>
            </a:endParaRPr>
          </a:p>
        </p:txBody>
      </p:sp>
    </p:spTree>
    <p:extLst>
      <p:ext uri="{BB962C8B-B14F-4D97-AF65-F5344CB8AC3E}">
        <p14:creationId xmlns:p14="http://schemas.microsoft.com/office/powerpoint/2010/main" val="4150899735"/>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284937" y="8181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 y="814874"/>
            <a:ext cx="3284937" cy="169273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353300" y="928408"/>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8</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6093354" y="1002408"/>
            <a:ext cx="1186543" cy="658835"/>
          </a:xfrm>
          <a:prstGeom prst="rect">
            <a:avLst/>
          </a:prstGeom>
        </p:spPr>
        <p:txBody>
          <a:bodyPr wrap="none">
            <a:spAutoFit/>
          </a:bodyPr>
          <a:lstStyle/>
          <a:p>
            <a:pPr algn="r" rtl="1">
              <a:lnSpc>
                <a:spcPct val="150000"/>
              </a:lnSpc>
            </a:pPr>
            <a:r>
              <a:rPr lang="ar-SA" sz="2800" b="1" dirty="0" smtClean="0">
                <a:solidFill>
                  <a:srgbClr val="00B0F0"/>
                </a:solidFill>
              </a:rPr>
              <a:t>المراجع </a:t>
            </a:r>
            <a:endParaRPr lang="ar-SA" sz="2800" b="1" dirty="0">
              <a:solidFill>
                <a:srgbClr val="00B0F0"/>
              </a:solidFill>
            </a:endParaRPr>
          </a:p>
        </p:txBody>
      </p:sp>
      <p:sp>
        <p:nvSpPr>
          <p:cNvPr id="4" name="Rectangle 3"/>
          <p:cNvSpPr/>
          <p:nvPr/>
        </p:nvSpPr>
        <p:spPr>
          <a:xfrm>
            <a:off x="3353300" y="1850264"/>
            <a:ext cx="8444319" cy="3782061"/>
          </a:xfrm>
          <a:prstGeom prst="rect">
            <a:avLst/>
          </a:prstGeom>
        </p:spPr>
        <p:txBody>
          <a:bodyPr wrap="square">
            <a:spAutoFit/>
          </a:bodyPr>
          <a:lstStyle/>
          <a:p>
            <a:pPr marL="285750" indent="-285750" algn="r" rtl="1">
              <a:lnSpc>
                <a:spcPct val="150000"/>
              </a:lnSpc>
              <a:buFont typeface="Wingdings" panose="05000000000000000000" pitchFamily="2" charset="2"/>
              <a:buChar char="§"/>
            </a:pPr>
            <a:r>
              <a:rPr lang="ar-SA" dirty="0" smtClean="0">
                <a:cs typeface="+mj-cs"/>
              </a:rPr>
              <a:t>روابط مهمة </a:t>
            </a:r>
          </a:p>
          <a:p>
            <a:pPr algn="r" rtl="1">
              <a:lnSpc>
                <a:spcPct val="150000"/>
              </a:lnSpc>
            </a:pPr>
            <a:r>
              <a:rPr lang="en-US" dirty="0">
                <a:cs typeface="+mj-cs"/>
                <a:hlinkClick r:id="rId5"/>
              </a:rPr>
              <a:t>https://</a:t>
            </a:r>
            <a:r>
              <a:rPr lang="en-US" dirty="0" smtClean="0">
                <a:cs typeface="+mj-cs"/>
                <a:hlinkClick r:id="rId5"/>
              </a:rPr>
              <a:t>jsb.journals.ekb.eg/article_116068_9b8e27cd4b94b5b7e4cca88c6dda7d46.pdf</a:t>
            </a:r>
            <a:r>
              <a:rPr lang="ar-SA" dirty="0" smtClean="0">
                <a:cs typeface="+mj-cs"/>
              </a:rPr>
              <a:t> </a:t>
            </a:r>
          </a:p>
          <a:p>
            <a:pPr algn="r" rtl="1">
              <a:lnSpc>
                <a:spcPct val="150000"/>
              </a:lnSpc>
            </a:pPr>
            <a:r>
              <a:rPr lang="en-US" dirty="0">
                <a:cs typeface="+mj-cs"/>
                <a:hlinkClick r:id="rId6"/>
              </a:rPr>
              <a:t>https://isgen.ai/ar</a:t>
            </a:r>
            <a:r>
              <a:rPr lang="en-US" dirty="0" smtClean="0">
                <a:cs typeface="+mj-cs"/>
                <a:hlinkClick r:id="rId6"/>
              </a:rPr>
              <a:t>/</a:t>
            </a:r>
            <a:r>
              <a:rPr lang="ar-SA" dirty="0" smtClean="0">
                <a:cs typeface="+mj-cs"/>
              </a:rPr>
              <a:t> </a:t>
            </a:r>
          </a:p>
          <a:p>
            <a:pPr algn="r" rtl="1">
              <a:lnSpc>
                <a:spcPct val="150000"/>
              </a:lnSpc>
            </a:pPr>
            <a:r>
              <a:rPr lang="en-US" dirty="0">
                <a:cs typeface="+mj-cs"/>
                <a:hlinkClick r:id="rId6"/>
              </a:rPr>
              <a:t>https://isgen.ai/ar</a:t>
            </a:r>
            <a:r>
              <a:rPr lang="en-US" dirty="0" smtClean="0">
                <a:cs typeface="+mj-cs"/>
                <a:hlinkClick r:id="rId6"/>
              </a:rPr>
              <a:t>/</a:t>
            </a:r>
            <a:r>
              <a:rPr lang="ar-SA" dirty="0" smtClean="0">
                <a:cs typeface="+mj-cs"/>
              </a:rPr>
              <a:t> </a:t>
            </a:r>
          </a:p>
          <a:p>
            <a:pPr algn="r" rtl="1">
              <a:lnSpc>
                <a:spcPct val="150000"/>
              </a:lnSpc>
            </a:pPr>
            <a:r>
              <a:rPr lang="en-US" dirty="0">
                <a:cs typeface="+mj-cs"/>
                <a:hlinkClick r:id="rId7"/>
              </a:rPr>
              <a:t>https://</a:t>
            </a:r>
            <a:r>
              <a:rPr lang="en-US" dirty="0" smtClean="0">
                <a:cs typeface="+mj-cs"/>
                <a:hlinkClick r:id="rId7"/>
              </a:rPr>
              <a:t>verify-sy.com/ar</a:t>
            </a:r>
            <a:r>
              <a:rPr lang="ar-SA" dirty="0" smtClean="0">
                <a:cs typeface="+mj-cs"/>
              </a:rPr>
              <a:t> </a:t>
            </a:r>
          </a:p>
          <a:p>
            <a:pPr algn="r" rtl="1">
              <a:lnSpc>
                <a:spcPct val="150000"/>
              </a:lnSpc>
            </a:pPr>
            <a:r>
              <a:rPr lang="en-US" dirty="0">
                <a:cs typeface="+mj-cs"/>
                <a:hlinkClick r:id="rId8"/>
              </a:rPr>
              <a:t>https://</a:t>
            </a:r>
            <a:r>
              <a:rPr lang="en-US" dirty="0" smtClean="0">
                <a:cs typeface="+mj-cs"/>
                <a:hlinkClick r:id="rId8"/>
              </a:rPr>
              <a:t>factcheckarabic.afp.com/LebanonDrTakingVaccine2-21</a:t>
            </a:r>
            <a:r>
              <a:rPr lang="ar-SA" dirty="0" smtClean="0">
                <a:cs typeface="+mj-cs"/>
              </a:rPr>
              <a:t> </a:t>
            </a:r>
          </a:p>
          <a:p>
            <a:pPr algn="r" rtl="1">
              <a:lnSpc>
                <a:spcPct val="150000"/>
              </a:lnSpc>
            </a:pPr>
            <a:r>
              <a:rPr lang="en-US" dirty="0">
                <a:cs typeface="+mj-cs"/>
                <a:hlinkClick r:id="rId9"/>
              </a:rPr>
              <a:t>https://</a:t>
            </a:r>
            <a:r>
              <a:rPr lang="en-US" dirty="0" smtClean="0">
                <a:cs typeface="+mj-cs"/>
                <a:hlinkClick r:id="rId9"/>
              </a:rPr>
              <a:t>factcheckarabic.afp.com/SAUDIvACCINEcOVID1-21</a:t>
            </a:r>
            <a:r>
              <a:rPr lang="ar-SA" dirty="0" smtClean="0">
                <a:cs typeface="+mj-cs"/>
              </a:rPr>
              <a:t> </a:t>
            </a:r>
          </a:p>
          <a:p>
            <a:pPr algn="r" rtl="1">
              <a:lnSpc>
                <a:spcPct val="150000"/>
              </a:lnSpc>
            </a:pPr>
            <a:r>
              <a:rPr lang="en-US" dirty="0">
                <a:cs typeface="+mj-cs"/>
                <a:hlinkClick r:id="rId10"/>
              </a:rPr>
              <a:t>https://www.factcheck.org</a:t>
            </a:r>
            <a:r>
              <a:rPr lang="en-US" dirty="0" smtClean="0">
                <a:cs typeface="+mj-cs"/>
                <a:hlinkClick r:id="rId10"/>
              </a:rPr>
              <a:t>/</a:t>
            </a:r>
            <a:r>
              <a:rPr lang="ar-SA" dirty="0" smtClean="0">
                <a:cs typeface="+mj-cs"/>
              </a:rPr>
              <a:t> </a:t>
            </a:r>
          </a:p>
          <a:p>
            <a:pPr algn="r" rtl="1">
              <a:lnSpc>
                <a:spcPct val="150000"/>
              </a:lnSpc>
            </a:pPr>
            <a:endParaRPr lang="ar-SA" dirty="0" smtClean="0">
              <a:cs typeface="+mj-cs"/>
            </a:endParaRPr>
          </a:p>
        </p:txBody>
      </p:sp>
    </p:spTree>
    <p:extLst>
      <p:ext uri="{BB962C8B-B14F-4D97-AF65-F5344CB8AC3E}">
        <p14:creationId xmlns:p14="http://schemas.microsoft.com/office/powerpoint/2010/main" val="3005678943"/>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1367397" y="391129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a:extLst>
              <a:ext uri="{FF2B5EF4-FFF2-40B4-BE49-F238E27FC236}">
                <a16:creationId xmlns:a16="http://schemas.microsoft.com/office/drawing/2014/main" id="{D2DF7E2B-BE4C-F75D-4519-6FC2F5932CD1}"/>
              </a:ext>
            </a:extLst>
          </p:cNvPr>
          <p:cNvSpPr txBox="1"/>
          <p:nvPr/>
        </p:nvSpPr>
        <p:spPr>
          <a:xfrm>
            <a:off x="679321" y="5847326"/>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chemeClr val="bg1"/>
                </a:solidFill>
                <a:effectLst/>
                <a:uLnTx/>
                <a:uFillTx/>
                <a:latin typeface="The Year of Handicrafts Black" pitchFamily="50" charset="-78"/>
                <a:cs typeface="The Year of Handicrafts Black" pitchFamily="50" charset="-78"/>
              </a:rPr>
              <a:t>شكرا جزيلا لحضوركم</a:t>
            </a:r>
            <a:endParaRPr kumimoji="0" lang="ar-EG" sz="2400" b="1" i="0" u="none" strike="noStrike" kern="1200" cap="none" spc="0" normalizeH="0" baseline="0" noProof="0" dirty="0">
              <a:ln>
                <a:noFill/>
              </a:ln>
              <a:solidFill>
                <a:schemeClr val="bg1"/>
              </a:solidFill>
              <a:effectLst/>
              <a:uLnTx/>
              <a:uFillTx/>
              <a:latin typeface="The Year of Handicrafts Black" pitchFamily="50" charset="-78"/>
              <a:cs typeface="The Year of Handicrafts Black" pitchFamily="50"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6592"/>
    </mc:Choice>
    <mc:Fallback xmlns="">
      <p:transition spd="slow" advTm="265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43B2208-52EF-42CA-B965-3CB7DCC87174}">
  <ds:schemaRefs>
    <ds:schemaRef ds:uri="49100919-8a76-4266-be0c-7dc583902cb4"/>
    <ds:schemaRef ds:uri="http://purl.org/dc/elements/1.1/"/>
    <ds:schemaRef ds:uri="http://schemas.microsoft.com/office/2006/documentManagement/types"/>
    <ds:schemaRef ds:uri="d13aca44-ef33-4cf4-9980-7f0b00e6eeb9"/>
    <ds:schemaRef ds:uri="http://purl.org/dc/terms/"/>
    <ds:schemaRef ds:uri="http://www.w3.org/XML/1998/namespace"/>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609F48B4-59E0-4411-8FE5-B0540B7B7A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8F489A2-DBD6-4160-9924-B654DB4B86E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18384</TotalTime>
  <Words>2939</Words>
  <Application>Microsoft Office PowerPoint</Application>
  <PresentationFormat>Widescreen</PresentationFormat>
  <Paragraphs>391</Paragraphs>
  <Slides>46</Slides>
  <Notes>38</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46</vt:i4>
      </vt:variant>
    </vt:vector>
  </HeadingPairs>
  <TitlesOfParts>
    <vt:vector size="60" baseType="lpstr">
      <vt:lpstr>Alexandria</vt:lpstr>
      <vt:lpstr>Al-Jazeera-Arabic-Bold</vt:lpstr>
      <vt:lpstr>Al-Jazeera-Arabic-Regular</vt:lpstr>
      <vt:lpstr>Arial</vt:lpstr>
      <vt:lpstr>Calibri</vt:lpstr>
      <vt:lpstr>Calibri Light</vt:lpstr>
      <vt:lpstr>Roboto Light</vt:lpstr>
      <vt:lpstr>Simplified Arabic</vt:lpstr>
      <vt:lpstr>Tajawal Medium</vt:lpstr>
      <vt:lpstr>The Year of Handicrafts Black</vt:lpstr>
      <vt:lpstr>Times New Roman</vt:lpstr>
      <vt:lpstr>Wide Latin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395</cp:revision>
  <dcterms:created xsi:type="dcterms:W3CDTF">2023-04-29T09:08:23Z</dcterms:created>
  <dcterms:modified xsi:type="dcterms:W3CDTF">2025-07-30T20:08:18Z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