
<file path=[Content_Types].xml><?xml version="1.0" encoding="utf-8"?>
<Types xmlns="http://schemas.openxmlformats.org/package/2006/content-types">
  <Default Extension="png" ContentType="image/pn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tags/tag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5.xml" ContentType="application/vnd.openxmlformats-officedocument.presentationml.tags+xml"/>
  <Override PartName="/ppt/notesSlides/notesSlide17.xml" ContentType="application/vnd.openxmlformats-officedocument.presentationml.notesSlide+xml"/>
  <Override PartName="/ppt/tags/tag6.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4"/>
  </p:notesMasterIdLst>
  <p:handoutMasterIdLst>
    <p:handoutMasterId r:id="rId45"/>
  </p:handoutMasterIdLst>
  <p:sldIdLst>
    <p:sldId id="298" r:id="rId2"/>
    <p:sldId id="299" r:id="rId3"/>
    <p:sldId id="300" r:id="rId4"/>
    <p:sldId id="301" r:id="rId5"/>
    <p:sldId id="258" r:id="rId6"/>
    <p:sldId id="259" r:id="rId7"/>
    <p:sldId id="260" r:id="rId8"/>
    <p:sldId id="261" r:id="rId9"/>
    <p:sldId id="262" r:id="rId10"/>
    <p:sldId id="264" r:id="rId11"/>
    <p:sldId id="265" r:id="rId12"/>
    <p:sldId id="263" r:id="rId13"/>
    <p:sldId id="267"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2" r:id="rId37"/>
    <p:sldId id="293" r:id="rId38"/>
    <p:sldId id="294" r:id="rId39"/>
    <p:sldId id="295" r:id="rId40"/>
    <p:sldId id="296" r:id="rId41"/>
    <p:sldId id="297" r:id="rId42"/>
    <p:sldId id="303" r:id="rId4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2715" autoAdjust="0"/>
  </p:normalViewPr>
  <p:slideViewPr>
    <p:cSldViewPr snapToGrid="0">
      <p:cViewPr varScale="1">
        <p:scale>
          <a:sx n="78" d="100"/>
          <a:sy n="78" d="100"/>
        </p:scale>
        <p:origin x="806" y="62"/>
      </p:cViewPr>
      <p:guideLst/>
    </p:cSldViewPr>
  </p:slideViewPr>
  <p:notesTextViewPr>
    <p:cViewPr>
      <p:scale>
        <a:sx n="1" d="1"/>
        <a:sy n="1" d="1"/>
      </p:scale>
      <p:origin x="0" y="0"/>
    </p:cViewPr>
  </p:notesTextViewPr>
  <p:sorterViewPr>
    <p:cViewPr varScale="1">
      <p:scale>
        <a:sx n="100" d="100"/>
        <a:sy n="100" d="100"/>
      </p:scale>
      <p:origin x="0" y="-677"/>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DBCB06-870D-174A-8812-8BDF811AA216}" type="doc">
      <dgm:prSet loTypeId="urn:microsoft.com/office/officeart/2005/8/layout/StepDownProcess" loCatId="" qsTypeId="urn:microsoft.com/office/officeart/2005/8/quickstyle/simple4" qsCatId="simple" csTypeId="urn:microsoft.com/office/officeart/2005/8/colors/accent1_2" csCatId="accent1" phldr="1"/>
      <dgm:spPr/>
      <dgm:t>
        <a:bodyPr/>
        <a:lstStyle/>
        <a:p>
          <a:endParaRPr lang="en-US"/>
        </a:p>
      </dgm:t>
    </dgm:pt>
    <dgm:pt modelId="{92085EE4-E270-6942-845E-7E8866D963AF}">
      <dgm:prSet phldrT="[Text]"/>
      <dgm:spPr/>
      <dgm:t>
        <a:bodyPr/>
        <a:lstStyle/>
        <a:p>
          <a:r>
            <a:rPr lang="en-US" dirty="0"/>
            <a:t>Assurance Level</a:t>
          </a:r>
        </a:p>
      </dgm:t>
    </dgm:pt>
    <dgm:pt modelId="{6ED208FA-F87A-2C49-90E6-4B2BAABC3CF1}" type="parTrans" cxnId="{AE9F9C2D-CF91-CD41-AC29-FD3B69AF5705}">
      <dgm:prSet/>
      <dgm:spPr/>
      <dgm:t>
        <a:bodyPr/>
        <a:lstStyle/>
        <a:p>
          <a:endParaRPr lang="en-US"/>
        </a:p>
      </dgm:t>
    </dgm:pt>
    <dgm:pt modelId="{602C2CDC-7A4B-804A-B288-15F6CB0F8213}" type="sibTrans" cxnId="{AE9F9C2D-CF91-CD41-AC29-FD3B69AF5705}">
      <dgm:prSet/>
      <dgm:spPr/>
      <dgm:t>
        <a:bodyPr/>
        <a:lstStyle/>
        <a:p>
          <a:endParaRPr lang="en-US"/>
        </a:p>
      </dgm:t>
    </dgm:pt>
    <dgm:pt modelId="{7CFBB1A5-06F4-7B41-8E3C-4A60CE8C0E66}">
      <dgm:prSet phldrT="[Text]"/>
      <dgm:spPr/>
      <dgm:t>
        <a:bodyPr/>
        <a:lstStyle/>
        <a:p>
          <a:r>
            <a:rPr lang="en-US" dirty="0"/>
            <a:t>Potential impact</a:t>
          </a:r>
        </a:p>
      </dgm:t>
    </dgm:pt>
    <dgm:pt modelId="{5C977E1E-350B-2F4E-A2D2-37AB0CDD3C64}" type="parTrans" cxnId="{FA69E358-99CC-0044-8344-351F9726BFF8}">
      <dgm:prSet/>
      <dgm:spPr/>
      <dgm:t>
        <a:bodyPr/>
        <a:lstStyle/>
        <a:p>
          <a:endParaRPr lang="en-US"/>
        </a:p>
      </dgm:t>
    </dgm:pt>
    <dgm:pt modelId="{FA770DC3-4C59-624A-B1A1-B6BFBADED096}" type="sibTrans" cxnId="{FA69E358-99CC-0044-8344-351F9726BFF8}">
      <dgm:prSet/>
      <dgm:spPr/>
      <dgm:t>
        <a:bodyPr/>
        <a:lstStyle/>
        <a:p>
          <a:endParaRPr lang="en-US"/>
        </a:p>
      </dgm:t>
    </dgm:pt>
    <dgm:pt modelId="{BB7D908B-32E4-314A-9CC1-093D880A7629}">
      <dgm:prSet phldrT="[Text]"/>
      <dgm:spPr/>
      <dgm:t>
        <a:bodyPr/>
        <a:lstStyle/>
        <a:p>
          <a:r>
            <a:rPr lang="en-US" dirty="0"/>
            <a:t>Areas of risk</a:t>
          </a:r>
        </a:p>
      </dgm:t>
    </dgm:pt>
    <dgm:pt modelId="{6ECB1467-3D3D-BF4B-9DB3-3899C258770C}" type="parTrans" cxnId="{4056E971-3D71-EC43-B93F-A6951D41D865}">
      <dgm:prSet/>
      <dgm:spPr/>
      <dgm:t>
        <a:bodyPr/>
        <a:lstStyle/>
        <a:p>
          <a:endParaRPr lang="en-US"/>
        </a:p>
      </dgm:t>
    </dgm:pt>
    <dgm:pt modelId="{3D1605CD-89B3-D040-B86B-D1FADFE29E90}" type="sibTrans" cxnId="{4056E971-3D71-EC43-B93F-A6951D41D865}">
      <dgm:prSet/>
      <dgm:spPr/>
      <dgm:t>
        <a:bodyPr/>
        <a:lstStyle/>
        <a:p>
          <a:endParaRPr lang="en-US"/>
        </a:p>
      </dgm:t>
    </dgm:pt>
    <dgm:pt modelId="{673D9799-CC37-6445-B282-2213CC6E921B}" type="pres">
      <dgm:prSet presAssocID="{65DBCB06-870D-174A-8812-8BDF811AA216}" presName="rootnode" presStyleCnt="0">
        <dgm:presLayoutVars>
          <dgm:chMax/>
          <dgm:chPref/>
          <dgm:dir/>
          <dgm:animLvl val="lvl"/>
        </dgm:presLayoutVars>
      </dgm:prSet>
      <dgm:spPr/>
      <dgm:t>
        <a:bodyPr/>
        <a:lstStyle/>
        <a:p>
          <a:endParaRPr lang="en-US"/>
        </a:p>
      </dgm:t>
    </dgm:pt>
    <dgm:pt modelId="{9D6E2D89-29AD-124C-9DCB-3E2E587D1576}" type="pres">
      <dgm:prSet presAssocID="{92085EE4-E270-6942-845E-7E8866D963AF}" presName="composite" presStyleCnt="0"/>
      <dgm:spPr/>
    </dgm:pt>
    <dgm:pt modelId="{ED30F7F3-A1DD-5F43-804E-8C96C34E8E80}" type="pres">
      <dgm:prSet presAssocID="{92085EE4-E270-6942-845E-7E8866D963AF}" presName="bentUpArrow1" presStyleLbl="alignImgPlace1" presStyleIdx="0" presStyleCnt="2"/>
      <dgm:spPr/>
    </dgm:pt>
    <dgm:pt modelId="{79E0215A-C0BE-D140-B2CF-9D84742E39D9}" type="pres">
      <dgm:prSet presAssocID="{92085EE4-E270-6942-845E-7E8866D963AF}" presName="ParentText" presStyleLbl="node1" presStyleIdx="0" presStyleCnt="3">
        <dgm:presLayoutVars>
          <dgm:chMax val="1"/>
          <dgm:chPref val="1"/>
          <dgm:bulletEnabled val="1"/>
        </dgm:presLayoutVars>
      </dgm:prSet>
      <dgm:spPr/>
      <dgm:t>
        <a:bodyPr/>
        <a:lstStyle/>
        <a:p>
          <a:endParaRPr lang="en-US"/>
        </a:p>
      </dgm:t>
    </dgm:pt>
    <dgm:pt modelId="{B2CB29D6-A6C6-8044-B402-A60BB7F04896}" type="pres">
      <dgm:prSet presAssocID="{92085EE4-E270-6942-845E-7E8866D963AF}" presName="ChildText" presStyleLbl="revTx" presStyleIdx="0" presStyleCnt="2">
        <dgm:presLayoutVars>
          <dgm:chMax val="0"/>
          <dgm:chPref val="0"/>
          <dgm:bulletEnabled val="1"/>
        </dgm:presLayoutVars>
      </dgm:prSet>
      <dgm:spPr/>
    </dgm:pt>
    <dgm:pt modelId="{C51ABEED-1B77-6142-9962-D4C2573EFA35}" type="pres">
      <dgm:prSet presAssocID="{602C2CDC-7A4B-804A-B288-15F6CB0F8213}" presName="sibTrans" presStyleCnt="0"/>
      <dgm:spPr/>
    </dgm:pt>
    <dgm:pt modelId="{611674DC-0D5A-AF43-92CC-2EBD7F0A2503}" type="pres">
      <dgm:prSet presAssocID="{7CFBB1A5-06F4-7B41-8E3C-4A60CE8C0E66}" presName="composite" presStyleCnt="0"/>
      <dgm:spPr/>
    </dgm:pt>
    <dgm:pt modelId="{FBF4B76E-58A4-5942-B229-14A274B7340E}" type="pres">
      <dgm:prSet presAssocID="{7CFBB1A5-06F4-7B41-8E3C-4A60CE8C0E66}" presName="bentUpArrow1" presStyleLbl="alignImgPlace1" presStyleIdx="1" presStyleCnt="2"/>
      <dgm:spPr/>
    </dgm:pt>
    <dgm:pt modelId="{D36B1499-A36B-5849-9F15-CDCD337DBAA1}" type="pres">
      <dgm:prSet presAssocID="{7CFBB1A5-06F4-7B41-8E3C-4A60CE8C0E66}" presName="ParentText" presStyleLbl="node1" presStyleIdx="1" presStyleCnt="3">
        <dgm:presLayoutVars>
          <dgm:chMax val="1"/>
          <dgm:chPref val="1"/>
          <dgm:bulletEnabled val="1"/>
        </dgm:presLayoutVars>
      </dgm:prSet>
      <dgm:spPr/>
      <dgm:t>
        <a:bodyPr/>
        <a:lstStyle/>
        <a:p>
          <a:endParaRPr lang="en-US"/>
        </a:p>
      </dgm:t>
    </dgm:pt>
    <dgm:pt modelId="{CF5B2834-1426-A24A-BF89-E66E9ADEAB26}" type="pres">
      <dgm:prSet presAssocID="{7CFBB1A5-06F4-7B41-8E3C-4A60CE8C0E66}" presName="ChildText" presStyleLbl="revTx" presStyleIdx="1" presStyleCnt="2">
        <dgm:presLayoutVars>
          <dgm:chMax val="0"/>
          <dgm:chPref val="0"/>
          <dgm:bulletEnabled val="1"/>
        </dgm:presLayoutVars>
      </dgm:prSet>
      <dgm:spPr/>
    </dgm:pt>
    <dgm:pt modelId="{7CDB737F-93D1-674A-A17C-060028AD0D86}" type="pres">
      <dgm:prSet presAssocID="{FA770DC3-4C59-624A-B1A1-B6BFBADED096}" presName="sibTrans" presStyleCnt="0"/>
      <dgm:spPr/>
    </dgm:pt>
    <dgm:pt modelId="{EB12B2A8-ED57-0B49-AD95-8413902855F9}" type="pres">
      <dgm:prSet presAssocID="{BB7D908B-32E4-314A-9CC1-093D880A7629}" presName="composite" presStyleCnt="0"/>
      <dgm:spPr/>
    </dgm:pt>
    <dgm:pt modelId="{F5AF4232-C73F-004E-BAAA-CBA395BB2B63}" type="pres">
      <dgm:prSet presAssocID="{BB7D908B-32E4-314A-9CC1-093D880A7629}" presName="ParentText" presStyleLbl="node1" presStyleIdx="2" presStyleCnt="3">
        <dgm:presLayoutVars>
          <dgm:chMax val="1"/>
          <dgm:chPref val="1"/>
          <dgm:bulletEnabled val="1"/>
        </dgm:presLayoutVars>
      </dgm:prSet>
      <dgm:spPr/>
      <dgm:t>
        <a:bodyPr/>
        <a:lstStyle/>
        <a:p>
          <a:endParaRPr lang="en-US"/>
        </a:p>
      </dgm:t>
    </dgm:pt>
  </dgm:ptLst>
  <dgm:cxnLst>
    <dgm:cxn modelId="{0809597D-4676-4271-8210-540031F9A34E}" type="presOf" srcId="{92085EE4-E270-6942-845E-7E8866D963AF}" destId="{79E0215A-C0BE-D140-B2CF-9D84742E39D9}" srcOrd="0" destOrd="0" presId="urn:microsoft.com/office/officeart/2005/8/layout/StepDownProcess"/>
    <dgm:cxn modelId="{74BA78D8-23C7-4142-A0EC-1E05A92CCB76}" type="presOf" srcId="{65DBCB06-870D-174A-8812-8BDF811AA216}" destId="{673D9799-CC37-6445-B282-2213CC6E921B}" srcOrd="0" destOrd="0" presId="urn:microsoft.com/office/officeart/2005/8/layout/StepDownProcess"/>
    <dgm:cxn modelId="{CEE0536C-15A4-4F05-A359-9C33D204D280}" type="presOf" srcId="{BB7D908B-32E4-314A-9CC1-093D880A7629}" destId="{F5AF4232-C73F-004E-BAAA-CBA395BB2B63}" srcOrd="0" destOrd="0" presId="urn:microsoft.com/office/officeart/2005/8/layout/StepDownProcess"/>
    <dgm:cxn modelId="{AE9F9C2D-CF91-CD41-AC29-FD3B69AF5705}" srcId="{65DBCB06-870D-174A-8812-8BDF811AA216}" destId="{92085EE4-E270-6942-845E-7E8866D963AF}" srcOrd="0" destOrd="0" parTransId="{6ED208FA-F87A-2C49-90E6-4B2BAABC3CF1}" sibTransId="{602C2CDC-7A4B-804A-B288-15F6CB0F8213}"/>
    <dgm:cxn modelId="{1DD19383-2DA0-476C-A91A-4D34C4754E8A}" type="presOf" srcId="{7CFBB1A5-06F4-7B41-8E3C-4A60CE8C0E66}" destId="{D36B1499-A36B-5849-9F15-CDCD337DBAA1}" srcOrd="0" destOrd="0" presId="urn:microsoft.com/office/officeart/2005/8/layout/StepDownProcess"/>
    <dgm:cxn modelId="{FA69E358-99CC-0044-8344-351F9726BFF8}" srcId="{65DBCB06-870D-174A-8812-8BDF811AA216}" destId="{7CFBB1A5-06F4-7B41-8E3C-4A60CE8C0E66}" srcOrd="1" destOrd="0" parTransId="{5C977E1E-350B-2F4E-A2D2-37AB0CDD3C64}" sibTransId="{FA770DC3-4C59-624A-B1A1-B6BFBADED096}"/>
    <dgm:cxn modelId="{4056E971-3D71-EC43-B93F-A6951D41D865}" srcId="{65DBCB06-870D-174A-8812-8BDF811AA216}" destId="{BB7D908B-32E4-314A-9CC1-093D880A7629}" srcOrd="2" destOrd="0" parTransId="{6ECB1467-3D3D-BF4B-9DB3-3899C258770C}" sibTransId="{3D1605CD-89B3-D040-B86B-D1FADFE29E90}"/>
    <dgm:cxn modelId="{81EF10CB-9A1F-458B-AB00-CA9B095163A7}" type="presParOf" srcId="{673D9799-CC37-6445-B282-2213CC6E921B}" destId="{9D6E2D89-29AD-124C-9DCB-3E2E587D1576}" srcOrd="0" destOrd="0" presId="urn:microsoft.com/office/officeart/2005/8/layout/StepDownProcess"/>
    <dgm:cxn modelId="{4A7BC32B-5A71-497B-AF11-98562B84010C}" type="presParOf" srcId="{9D6E2D89-29AD-124C-9DCB-3E2E587D1576}" destId="{ED30F7F3-A1DD-5F43-804E-8C96C34E8E80}" srcOrd="0" destOrd="0" presId="urn:microsoft.com/office/officeart/2005/8/layout/StepDownProcess"/>
    <dgm:cxn modelId="{6A805E31-1C8D-4C4A-8265-9362B748FDA1}" type="presParOf" srcId="{9D6E2D89-29AD-124C-9DCB-3E2E587D1576}" destId="{79E0215A-C0BE-D140-B2CF-9D84742E39D9}" srcOrd="1" destOrd="0" presId="urn:microsoft.com/office/officeart/2005/8/layout/StepDownProcess"/>
    <dgm:cxn modelId="{2DC91299-8F03-404C-AFCC-1BEFB12D714B}" type="presParOf" srcId="{9D6E2D89-29AD-124C-9DCB-3E2E587D1576}" destId="{B2CB29D6-A6C6-8044-B402-A60BB7F04896}" srcOrd="2" destOrd="0" presId="urn:microsoft.com/office/officeart/2005/8/layout/StepDownProcess"/>
    <dgm:cxn modelId="{56F79248-C0CF-44E7-A45B-FE834B974550}" type="presParOf" srcId="{673D9799-CC37-6445-B282-2213CC6E921B}" destId="{C51ABEED-1B77-6142-9962-D4C2573EFA35}" srcOrd="1" destOrd="0" presId="urn:microsoft.com/office/officeart/2005/8/layout/StepDownProcess"/>
    <dgm:cxn modelId="{6A0BEBB0-4498-46B0-8330-B9F547E8D53C}" type="presParOf" srcId="{673D9799-CC37-6445-B282-2213CC6E921B}" destId="{611674DC-0D5A-AF43-92CC-2EBD7F0A2503}" srcOrd="2" destOrd="0" presId="urn:microsoft.com/office/officeart/2005/8/layout/StepDownProcess"/>
    <dgm:cxn modelId="{02416886-9EC3-4F89-9051-7B5CEB52D9DC}" type="presParOf" srcId="{611674DC-0D5A-AF43-92CC-2EBD7F0A2503}" destId="{FBF4B76E-58A4-5942-B229-14A274B7340E}" srcOrd="0" destOrd="0" presId="urn:microsoft.com/office/officeart/2005/8/layout/StepDownProcess"/>
    <dgm:cxn modelId="{24A87DC9-5397-49EE-897A-86AD0CC1E827}" type="presParOf" srcId="{611674DC-0D5A-AF43-92CC-2EBD7F0A2503}" destId="{D36B1499-A36B-5849-9F15-CDCD337DBAA1}" srcOrd="1" destOrd="0" presId="urn:microsoft.com/office/officeart/2005/8/layout/StepDownProcess"/>
    <dgm:cxn modelId="{E1CD577F-C3A1-4F91-A342-32D081493C61}" type="presParOf" srcId="{611674DC-0D5A-AF43-92CC-2EBD7F0A2503}" destId="{CF5B2834-1426-A24A-BF89-E66E9ADEAB26}" srcOrd="2" destOrd="0" presId="urn:microsoft.com/office/officeart/2005/8/layout/StepDownProcess"/>
    <dgm:cxn modelId="{242EE803-E20C-40D0-95B3-47232F3F2EA1}" type="presParOf" srcId="{673D9799-CC37-6445-B282-2213CC6E921B}" destId="{7CDB737F-93D1-674A-A17C-060028AD0D86}" srcOrd="3" destOrd="0" presId="urn:microsoft.com/office/officeart/2005/8/layout/StepDownProcess"/>
    <dgm:cxn modelId="{096D0A2C-21ED-43AC-B904-1168F301026C}" type="presParOf" srcId="{673D9799-CC37-6445-B282-2213CC6E921B}" destId="{EB12B2A8-ED57-0B49-AD95-8413902855F9}" srcOrd="4" destOrd="0" presId="urn:microsoft.com/office/officeart/2005/8/layout/StepDownProcess"/>
    <dgm:cxn modelId="{55E561E8-FA7C-41BF-9123-47334605FDE8}" type="presParOf" srcId="{EB12B2A8-ED57-0B49-AD95-8413902855F9}" destId="{F5AF4232-C73F-004E-BAAA-CBA395BB2B63}"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30F7F3-A1DD-5F43-804E-8C96C34E8E80}">
      <dsp:nvSpPr>
        <dsp:cNvPr id="0" name=""/>
        <dsp:cNvSpPr/>
      </dsp:nvSpPr>
      <dsp:spPr>
        <a:xfrm rot="5400000">
          <a:off x="976623" y="1187375"/>
          <a:ext cx="1050131" cy="1195537"/>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79E0215A-C0BE-D140-B2CF-9D84742E39D9}">
      <dsp:nvSpPr>
        <dsp:cNvPr id="0" name=""/>
        <dsp:cNvSpPr/>
      </dsp:nvSpPr>
      <dsp:spPr>
        <a:xfrm>
          <a:off x="698402" y="23283"/>
          <a:ext cx="1767802" cy="1237404"/>
        </a:xfrm>
        <a:prstGeom prst="roundRect">
          <a:avLst>
            <a:gd name="adj" fmla="val 166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a:t>Assurance Level</a:t>
          </a:r>
        </a:p>
      </dsp:txBody>
      <dsp:txXfrm>
        <a:off x="758818" y="83699"/>
        <a:ext cx="1646970" cy="1116572"/>
      </dsp:txXfrm>
    </dsp:sp>
    <dsp:sp modelId="{B2CB29D6-A6C6-8044-B402-A60BB7F04896}">
      <dsp:nvSpPr>
        <dsp:cNvPr id="0" name=""/>
        <dsp:cNvSpPr/>
      </dsp:nvSpPr>
      <dsp:spPr>
        <a:xfrm>
          <a:off x="2466205" y="141298"/>
          <a:ext cx="1285731" cy="1000125"/>
        </a:xfrm>
        <a:prstGeom prst="rect">
          <a:avLst/>
        </a:prstGeom>
        <a:noFill/>
        <a:ln>
          <a:noFill/>
        </a:ln>
        <a:effectLst/>
      </dsp:spPr>
      <dsp:style>
        <a:lnRef idx="0">
          <a:scrgbClr r="0" g="0" b="0"/>
        </a:lnRef>
        <a:fillRef idx="0">
          <a:scrgbClr r="0" g="0" b="0"/>
        </a:fillRef>
        <a:effectRef idx="0">
          <a:scrgbClr r="0" g="0" b="0"/>
        </a:effectRef>
        <a:fontRef idx="minor"/>
      </dsp:style>
    </dsp:sp>
    <dsp:sp modelId="{FBF4B76E-58A4-5942-B229-14A274B7340E}">
      <dsp:nvSpPr>
        <dsp:cNvPr id="0" name=""/>
        <dsp:cNvSpPr/>
      </dsp:nvSpPr>
      <dsp:spPr>
        <a:xfrm rot="5400000">
          <a:off x="2442319" y="2577389"/>
          <a:ext cx="1050131" cy="1195537"/>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D36B1499-A36B-5849-9F15-CDCD337DBAA1}">
      <dsp:nvSpPr>
        <dsp:cNvPr id="0" name=""/>
        <dsp:cNvSpPr/>
      </dsp:nvSpPr>
      <dsp:spPr>
        <a:xfrm>
          <a:off x="2164098" y="1413297"/>
          <a:ext cx="1767802" cy="1237404"/>
        </a:xfrm>
        <a:prstGeom prst="roundRect">
          <a:avLst>
            <a:gd name="adj" fmla="val 166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a:t>Potential impact</a:t>
          </a:r>
        </a:p>
      </dsp:txBody>
      <dsp:txXfrm>
        <a:off x="2224514" y="1473713"/>
        <a:ext cx="1646970" cy="1116572"/>
      </dsp:txXfrm>
    </dsp:sp>
    <dsp:sp modelId="{CF5B2834-1426-A24A-BF89-E66E9ADEAB26}">
      <dsp:nvSpPr>
        <dsp:cNvPr id="0" name=""/>
        <dsp:cNvSpPr/>
      </dsp:nvSpPr>
      <dsp:spPr>
        <a:xfrm>
          <a:off x="3931901" y="1531312"/>
          <a:ext cx="1285731" cy="1000125"/>
        </a:xfrm>
        <a:prstGeom prst="rect">
          <a:avLst/>
        </a:prstGeom>
        <a:noFill/>
        <a:ln>
          <a:noFill/>
        </a:ln>
        <a:effectLst/>
      </dsp:spPr>
      <dsp:style>
        <a:lnRef idx="0">
          <a:scrgbClr r="0" g="0" b="0"/>
        </a:lnRef>
        <a:fillRef idx="0">
          <a:scrgbClr r="0" g="0" b="0"/>
        </a:fillRef>
        <a:effectRef idx="0">
          <a:scrgbClr r="0" g="0" b="0"/>
        </a:effectRef>
        <a:fontRef idx="minor"/>
      </dsp:style>
    </dsp:sp>
    <dsp:sp modelId="{F5AF4232-C73F-004E-BAAA-CBA395BB2B63}">
      <dsp:nvSpPr>
        <dsp:cNvPr id="0" name=""/>
        <dsp:cNvSpPr/>
      </dsp:nvSpPr>
      <dsp:spPr>
        <a:xfrm>
          <a:off x="3629794" y="2803311"/>
          <a:ext cx="1767802" cy="1237404"/>
        </a:xfrm>
        <a:prstGeom prst="roundRect">
          <a:avLst>
            <a:gd name="adj" fmla="val 1667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dirty="0"/>
            <a:t>Areas of risk</a:t>
          </a:r>
        </a:p>
      </dsp:txBody>
      <dsp:txXfrm>
        <a:off x="3690210" y="2863727"/>
        <a:ext cx="1646970" cy="1116572"/>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BB17D839-4BF6-4C0A-B8CC-70ADCAB8844E}" type="datetimeFigureOut">
              <a:rPr lang="en-US" smtClean="0"/>
              <a:t>3/9/2023</a:t>
            </a:fld>
            <a:endParaRPr lang="en-US"/>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921540AA-0BDF-487F-8DB9-AC237D1A4026}" type="slidenum">
              <a:rPr lang="en-US" smtClean="0"/>
              <a:t>‹#›</a:t>
            </a:fld>
            <a:endParaRPr lang="en-US"/>
          </a:p>
        </p:txBody>
      </p:sp>
    </p:spTree>
    <p:extLst>
      <p:ext uri="{BB962C8B-B14F-4D97-AF65-F5344CB8AC3E}">
        <p14:creationId xmlns:p14="http://schemas.microsoft.com/office/powerpoint/2010/main" val="41382870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9837A5AC-2173-49FF-8089-7B1E4BBA7BDC}" type="datetimeFigureOut">
              <a:rPr lang="en-US" smtClean="0"/>
              <a:t>3/9/2023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C940B2F4-7F1E-4D60-8CC7-BB4F0BCD925D}" type="slidenum">
              <a:rPr lang="en-US" smtClean="0"/>
              <a:t>‹#›</a:t>
            </a:fld>
            <a:endParaRPr lang="en-US"/>
          </a:p>
        </p:txBody>
      </p:sp>
    </p:spTree>
    <p:extLst>
      <p:ext uri="{BB962C8B-B14F-4D97-AF65-F5344CB8AC3E}">
        <p14:creationId xmlns:p14="http://schemas.microsoft.com/office/powerpoint/2010/main" val="907045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C50C16-9E45-4E19-BF6B-FF7F79D116F3}" type="slidenum">
              <a:rPr lang="en-US" smtClean="0"/>
              <a:t>1</a:t>
            </a:fld>
            <a:endParaRPr lang="en-US"/>
          </a:p>
        </p:txBody>
      </p:sp>
    </p:spTree>
    <p:extLst>
      <p:ext uri="{BB962C8B-B14F-4D97-AF65-F5344CB8AC3E}">
        <p14:creationId xmlns:p14="http://schemas.microsoft.com/office/powerpoint/2010/main" val="1464538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98D863A-8089-4ED6-BEED-2786BFBD73F3}" type="slidenum">
              <a:rPr lang="en-US" smtClean="0"/>
              <a:t>2</a:t>
            </a:fld>
            <a:endParaRPr lang="en-US"/>
          </a:p>
        </p:txBody>
      </p:sp>
    </p:spTree>
    <p:extLst>
      <p:ext uri="{BB962C8B-B14F-4D97-AF65-F5344CB8AC3E}">
        <p14:creationId xmlns:p14="http://schemas.microsoft.com/office/powerpoint/2010/main" val="4049749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3</a:t>
            </a:fld>
            <a:endParaRPr lang="en-US"/>
          </a:p>
        </p:txBody>
      </p:sp>
    </p:spTree>
    <p:extLst>
      <p:ext uri="{BB962C8B-B14F-4D97-AF65-F5344CB8AC3E}">
        <p14:creationId xmlns:p14="http://schemas.microsoft.com/office/powerpoint/2010/main" val="3445396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9CC501E-7E0E-46E9-93DB-0B5874311745}" type="slidenum">
              <a:rPr lang="en-US" smtClean="0"/>
              <a:t>4</a:t>
            </a:fld>
            <a:endParaRPr lang="en-US"/>
          </a:p>
        </p:txBody>
      </p:sp>
    </p:spTree>
    <p:extLst>
      <p:ext uri="{BB962C8B-B14F-4D97-AF65-F5344CB8AC3E}">
        <p14:creationId xmlns:p14="http://schemas.microsoft.com/office/powerpoint/2010/main" val="3997039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Passwords should never be stored in plaintext but rather should always be concealed. We talk more</a:t>
            </a:r>
            <a:r>
              <a:rPr lang="en-US" baseline="0" dirty="0" smtClean="0"/>
              <a:t> about proper password storage later.</a:t>
            </a:r>
            <a:endParaRPr lang="en-US" dirty="0"/>
          </a:p>
        </p:txBody>
      </p:sp>
      <p:sp>
        <p:nvSpPr>
          <p:cNvPr id="4" name="Slide Number Placeholder 3"/>
          <p:cNvSpPr>
            <a:spLocks noGrp="1"/>
          </p:cNvSpPr>
          <p:nvPr>
            <p:ph type="sldNum" sz="quarter" idx="10"/>
          </p:nvPr>
        </p:nvSpPr>
        <p:spPr/>
        <p:txBody>
          <a:bodyPr/>
          <a:lstStyle/>
          <a:p>
            <a:fld id="{BEEA5FD4-1898-3349-A62A-CD189A431393}" type="slidenum">
              <a:rPr lang="en-US" smtClean="0"/>
              <a:t>6</a:t>
            </a:fld>
            <a:endParaRPr lang="en-US"/>
          </a:p>
        </p:txBody>
      </p:sp>
    </p:spTree>
    <p:extLst>
      <p:ext uri="{BB962C8B-B14F-4D97-AF65-F5344CB8AC3E}">
        <p14:creationId xmlns:p14="http://schemas.microsoft.com/office/powerpoint/2010/main" val="1261073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024ADAFE-447F-6C4E-AE28-381242E32B84}" type="slidenum">
              <a:rPr lang="en-AU"/>
              <a:pPr/>
              <a:t>7</a:t>
            </a:fld>
            <a:endParaRPr lang="en-AU" dirty="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algn="just" eaLnBrk="1" hangingPunct="1"/>
            <a:r>
              <a:rPr lang="en-US" dirty="0"/>
              <a:t>A widely used line of defense against intruders is the password system. Virtually </a:t>
            </a:r>
            <a:r>
              <a:rPr lang="en-US" dirty="0" smtClean="0"/>
              <a:t>all multiuser </a:t>
            </a:r>
            <a:r>
              <a:rPr lang="en-US" dirty="0"/>
              <a:t>systems, network-based servers, Web-based e-commerce sites, and other</a:t>
            </a:r>
          </a:p>
          <a:p>
            <a:pPr algn="just" eaLnBrk="1" hangingPunct="1"/>
            <a:r>
              <a:rPr lang="en-US" dirty="0"/>
              <a:t>similar services require that a user provide not only a name or identifier (ID) </a:t>
            </a:r>
            <a:r>
              <a:rPr lang="en-US" dirty="0" smtClean="0"/>
              <a:t>but also </a:t>
            </a:r>
            <a:r>
              <a:rPr lang="en-US" dirty="0"/>
              <a:t>a password. The system compares the password to a previously stored password</a:t>
            </a:r>
          </a:p>
          <a:p>
            <a:pPr algn="just" eaLnBrk="1" hangingPunct="1"/>
            <a:r>
              <a:rPr lang="en-US" dirty="0"/>
              <a:t>for that user ID, maintained in a system password file. The password </a:t>
            </a:r>
            <a:r>
              <a:rPr lang="en-US" dirty="0" smtClean="0"/>
              <a:t>serves to </a:t>
            </a:r>
            <a:r>
              <a:rPr lang="en-US" dirty="0"/>
              <a:t>authenticate the ID of the individual logging on to the system. In turn, the ID</a:t>
            </a:r>
          </a:p>
          <a:p>
            <a:pPr algn="just" eaLnBrk="1" hangingPunct="1"/>
            <a:r>
              <a:rPr lang="en-US" dirty="0"/>
              <a:t>provides security in the following ways:</a:t>
            </a:r>
          </a:p>
          <a:p>
            <a:pPr algn="just" eaLnBrk="1" hangingPunct="1"/>
            <a:endParaRPr lang="en-US" dirty="0"/>
          </a:p>
          <a:p>
            <a:pPr algn="just" eaLnBrk="1" hangingPunct="1"/>
            <a:r>
              <a:rPr lang="en-US" dirty="0"/>
              <a:t>• The ID determines whether the user is authorized to gain access to a system.</a:t>
            </a:r>
          </a:p>
          <a:p>
            <a:pPr algn="just" eaLnBrk="1" hangingPunct="1"/>
            <a:r>
              <a:rPr lang="en-US" dirty="0"/>
              <a:t>In some systems, only those who already have an ID filed on the system </a:t>
            </a:r>
            <a:r>
              <a:rPr lang="en-US" dirty="0" smtClean="0"/>
              <a:t>are allowed </a:t>
            </a:r>
            <a:r>
              <a:rPr lang="en-US" dirty="0"/>
              <a:t>to gain access.</a:t>
            </a:r>
          </a:p>
          <a:p>
            <a:pPr algn="just" eaLnBrk="1" hangingPunct="1"/>
            <a:endParaRPr lang="en-US" dirty="0"/>
          </a:p>
          <a:p>
            <a:pPr algn="just" eaLnBrk="1" hangingPunct="1"/>
            <a:r>
              <a:rPr lang="en-US" dirty="0"/>
              <a:t>• The ID determines the privileges accorded to the user. A few users may </a:t>
            </a:r>
            <a:r>
              <a:rPr lang="en-US" dirty="0" smtClean="0"/>
              <a:t>have supervisory </a:t>
            </a:r>
            <a:r>
              <a:rPr lang="en-US" dirty="0"/>
              <a:t>or “superuser” status that enables them to read files and perform</a:t>
            </a:r>
          </a:p>
          <a:p>
            <a:pPr algn="just" eaLnBrk="1" hangingPunct="1"/>
            <a:r>
              <a:rPr lang="en-US" dirty="0"/>
              <a:t>functions that are especially protected by the operating system. Some </a:t>
            </a:r>
            <a:r>
              <a:rPr lang="en-US" dirty="0" smtClean="0"/>
              <a:t>systems have </a:t>
            </a:r>
            <a:r>
              <a:rPr lang="en-US" dirty="0"/>
              <a:t>guest or anonymous accounts, and users of these accounts have more</a:t>
            </a:r>
          </a:p>
          <a:p>
            <a:pPr algn="just" eaLnBrk="1" hangingPunct="1"/>
            <a:r>
              <a:rPr lang="en-US" dirty="0"/>
              <a:t>limited privileges than others.</a:t>
            </a:r>
          </a:p>
          <a:p>
            <a:pPr algn="just" eaLnBrk="1" hangingPunct="1"/>
            <a:endParaRPr lang="en-US" dirty="0"/>
          </a:p>
          <a:p>
            <a:pPr algn="just" eaLnBrk="1" hangingPunct="1"/>
            <a:r>
              <a:rPr lang="en-US" dirty="0"/>
              <a:t>The ID is used in what is referred to as discretionary access control. For example</a:t>
            </a:r>
            <a:r>
              <a:rPr lang="en-US" dirty="0" smtClean="0"/>
              <a:t>, by </a:t>
            </a:r>
            <a:r>
              <a:rPr lang="en-US" dirty="0"/>
              <a:t>listing the IDs of the other users, a user may grant permission to them</a:t>
            </a:r>
          </a:p>
          <a:p>
            <a:pPr algn="just" eaLnBrk="1" hangingPunct="1"/>
            <a:r>
              <a:rPr lang="en-US" dirty="0"/>
              <a:t>to read files owned by that user</a:t>
            </a:r>
            <a:r>
              <a:rPr lang="en-US" dirty="0" smtClean="0"/>
              <a:t>. An authentication process consists of two steps:</a:t>
            </a:r>
          </a:p>
          <a:p>
            <a:pPr eaLnBrk="1" hangingPunct="1"/>
            <a:endParaRPr lang="en-US" dirty="0" smtClean="0"/>
          </a:p>
          <a:p>
            <a:pPr eaLnBrk="1" hangingPunct="1"/>
            <a:r>
              <a:rPr lang="en-US" dirty="0" smtClean="0"/>
              <a:t> </a:t>
            </a:r>
            <a:r>
              <a:rPr lang="en-US" b="1" dirty="0" smtClean="0"/>
              <a:t>Identification step: Presenting an identifier to the security system. (Identifiers</a:t>
            </a:r>
          </a:p>
          <a:p>
            <a:pPr eaLnBrk="1" hangingPunct="1"/>
            <a:r>
              <a:rPr lang="en-US" dirty="0" smtClean="0"/>
              <a:t>should be assigned carefully, because authenticated identities are the basis for other security services, such as access control service.)</a:t>
            </a:r>
          </a:p>
          <a:p>
            <a:pPr eaLnBrk="1" hangingPunct="1"/>
            <a:endParaRPr lang="en-US" dirty="0" smtClean="0"/>
          </a:p>
          <a:p>
            <a:pPr eaLnBrk="1" hangingPunct="1"/>
            <a:r>
              <a:rPr lang="en-US" dirty="0" smtClean="0"/>
              <a:t> </a:t>
            </a:r>
            <a:r>
              <a:rPr lang="en-US" b="1" dirty="0" smtClean="0"/>
              <a:t>Verification step: Presenting or generating authentication information that</a:t>
            </a:r>
          </a:p>
          <a:p>
            <a:pPr eaLnBrk="1" hangingPunct="1"/>
            <a:r>
              <a:rPr lang="en-US" dirty="0" smtClean="0"/>
              <a:t>corroborates the binding between the entity and the identifier.</a:t>
            </a:r>
          </a:p>
          <a:p>
            <a:pPr eaLnBrk="1" hangingPunct="1"/>
            <a:endParaRPr lang="en-US" dirty="0" smtClean="0"/>
          </a:p>
          <a:p>
            <a:pPr eaLnBrk="1" hangingPunct="1"/>
            <a:r>
              <a:rPr lang="en-US" dirty="0" smtClean="0"/>
              <a:t>For example, user Alice Toklas could have the user identifier ABTOKLAS. This information needs to be stored on any server or computer system that Alice wishes</a:t>
            </a:r>
          </a:p>
          <a:p>
            <a:pPr eaLnBrk="1" hangingPunct="1"/>
            <a:r>
              <a:rPr lang="en-US" dirty="0" smtClean="0"/>
              <a:t>to use and could be known to system administrators and other users. A typical item of authentication information associated with this user ID is a password, which is</a:t>
            </a:r>
          </a:p>
          <a:p>
            <a:pPr eaLnBrk="1" hangingPunct="1"/>
            <a:r>
              <a:rPr lang="en-US" dirty="0" smtClean="0"/>
              <a:t>kept secret (known only to Alice and to the system)2. If no one is able to obtain or guess Alice’s password, then the combination of Alice’s user ID and password enables</a:t>
            </a:r>
          </a:p>
          <a:p>
            <a:pPr eaLnBrk="1" hangingPunct="1"/>
            <a:r>
              <a:rPr lang="en-US" dirty="0" smtClean="0"/>
              <a:t>administrators to set up Alice’s access permissions and audit her activity. Because Alice’s ID is not secret, system users can send her e-mail, but because her password is</a:t>
            </a:r>
          </a:p>
          <a:p>
            <a:pPr eaLnBrk="1" hangingPunct="1"/>
            <a:r>
              <a:rPr lang="en-US" dirty="0" smtClean="0"/>
              <a:t>secret, no one can pretend to be Alice.</a:t>
            </a:r>
          </a:p>
          <a:p>
            <a:pPr eaLnBrk="1" hangingPunct="1"/>
            <a:endParaRPr lang="en-US" dirty="0" smtClean="0"/>
          </a:p>
          <a:p>
            <a:pPr eaLnBrk="1" hangingPunct="1"/>
            <a:r>
              <a:rPr lang="en-US" dirty="0" smtClean="0"/>
              <a:t>In essence, identification is the means by which a user provides a claimed identity to the system; user authentication is the means of establishing the validity of the claim.</a:t>
            </a:r>
          </a:p>
          <a:p>
            <a:pPr eaLnBrk="1" hangingPunct="1"/>
            <a:r>
              <a:rPr lang="en-US" dirty="0" smtClean="0"/>
              <a:t>Note that user authentication is distinct from message authentication. As defined in Chapter 2, message authentication is a procedure that allows communicating parties</a:t>
            </a:r>
          </a:p>
          <a:p>
            <a:pPr eaLnBrk="1" hangingPunct="1"/>
            <a:r>
              <a:rPr lang="en-US" dirty="0" smtClean="0"/>
              <a:t>to verify that the contents of a received message have not been altered and that the  source is authentic. This chapter is concerned solely with user authentication.</a:t>
            </a:r>
            <a:endParaRPr lang="en-US" dirty="0" smtClean="0">
              <a:latin typeface="Times" pitchFamily="-110" charset="0"/>
            </a:endParaRPr>
          </a:p>
          <a:p>
            <a:pPr algn="just" eaLnBrk="1" hangingPunct="1"/>
            <a:endParaRPr lang="en-US" dirty="0">
              <a:latin typeface="Times" pitchFamily="-110" charset="0"/>
            </a:endParaRPr>
          </a:p>
        </p:txBody>
      </p:sp>
    </p:spTree>
    <p:extLst>
      <p:ext uri="{BB962C8B-B14F-4D97-AF65-F5344CB8AC3E}">
        <p14:creationId xmlns:p14="http://schemas.microsoft.com/office/powerpoint/2010/main" val="2685554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CA23D415-03AD-4749-9717-E66872E9B2DD}" type="slidenum">
              <a:rPr lang="en-AU"/>
              <a:pPr/>
              <a:t>8</a:t>
            </a:fld>
            <a:endParaRPr lang="en-AU" dirty="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r>
              <a:rPr lang="en-US" dirty="0">
                <a:latin typeface="Times" pitchFamily="-110" charset="0"/>
              </a:rPr>
              <a:t>There are four general means of authenticating a user's identity, which can be used alone or in combination:</a:t>
            </a:r>
          </a:p>
          <a:p>
            <a:pPr eaLnBrk="1" hangingPunct="1"/>
            <a:endParaRPr lang="en-US" dirty="0">
              <a:latin typeface="Times" pitchFamily="-110" charset="0"/>
              <a:ea typeface="Times New Roman" pitchFamily="-110" charset="0"/>
              <a:cs typeface="Times New Roman" pitchFamily="-110" charset="0"/>
            </a:endParaRPr>
          </a:p>
          <a:p>
            <a:pPr eaLnBrk="1" hangingPunct="1"/>
            <a:r>
              <a:rPr lang="en-US" dirty="0">
                <a:latin typeface="Times" pitchFamily="-110" charset="0"/>
                <a:ea typeface="Times New Roman" pitchFamily="-110" charset="0"/>
                <a:cs typeface="Times New Roman" pitchFamily="-110" charset="0"/>
              </a:rPr>
              <a:t>• </a:t>
            </a:r>
            <a:r>
              <a:rPr lang="en-US" b="1" dirty="0">
                <a:latin typeface="Times" pitchFamily="-110" charset="0"/>
              </a:rPr>
              <a:t>Something the individual knows:</a:t>
            </a:r>
            <a:r>
              <a:rPr lang="en-US" dirty="0">
                <a:latin typeface="Times" pitchFamily="-110" charset="0"/>
              </a:rPr>
              <a:t> Examples includes a password, a personal identification number (PIN), or answers to a prearranged set of questions.</a:t>
            </a:r>
          </a:p>
          <a:p>
            <a:pPr eaLnBrk="1" hangingPunct="1"/>
            <a:endParaRPr lang="en-US" dirty="0">
              <a:latin typeface="Times" pitchFamily="-110" charset="0"/>
              <a:ea typeface="Times New Roman" pitchFamily="-110" charset="0"/>
              <a:cs typeface="Times New Roman" pitchFamily="-110" charset="0"/>
            </a:endParaRPr>
          </a:p>
          <a:p>
            <a:pPr eaLnBrk="1" hangingPunct="1"/>
            <a:r>
              <a:rPr lang="en-US" dirty="0">
                <a:latin typeface="Times" pitchFamily="-110" charset="0"/>
                <a:ea typeface="Times New Roman" pitchFamily="-110" charset="0"/>
                <a:cs typeface="Times New Roman" pitchFamily="-110" charset="0"/>
              </a:rPr>
              <a:t>• </a:t>
            </a:r>
            <a:r>
              <a:rPr lang="en-US" b="1" dirty="0">
                <a:latin typeface="Times" pitchFamily="-110" charset="0"/>
              </a:rPr>
              <a:t>Something the individual possesses:</a:t>
            </a:r>
            <a:r>
              <a:rPr lang="en-US" dirty="0">
                <a:latin typeface="Times" pitchFamily="-110" charset="0"/>
              </a:rPr>
              <a:t> Examples include electronic keycards, smart cards, and physical keys. This type of authenticator is referred to as a </a:t>
            </a:r>
            <a:r>
              <a:rPr lang="en-US" i="1" dirty="0">
                <a:latin typeface="Times" pitchFamily="-110" charset="0"/>
              </a:rPr>
              <a:t>token</a:t>
            </a:r>
            <a:r>
              <a:rPr lang="en-US" dirty="0">
                <a:latin typeface="Times" pitchFamily="-110" charset="0"/>
              </a:rPr>
              <a:t>.</a:t>
            </a:r>
          </a:p>
          <a:p>
            <a:pPr eaLnBrk="1" hangingPunct="1"/>
            <a:endParaRPr lang="en-US" dirty="0">
              <a:latin typeface="Times" pitchFamily="-110" charset="0"/>
              <a:ea typeface="Times New Roman" pitchFamily="-110" charset="0"/>
              <a:cs typeface="Times New Roman" pitchFamily="-110" charset="0"/>
            </a:endParaRPr>
          </a:p>
          <a:p>
            <a:pPr eaLnBrk="1" hangingPunct="1"/>
            <a:r>
              <a:rPr lang="en-US" dirty="0">
                <a:latin typeface="Times" pitchFamily="-110" charset="0"/>
                <a:ea typeface="Times New Roman" pitchFamily="-110" charset="0"/>
                <a:cs typeface="Times New Roman" pitchFamily="-110" charset="0"/>
              </a:rPr>
              <a:t>• </a:t>
            </a:r>
            <a:r>
              <a:rPr lang="en-US" b="1" dirty="0">
                <a:latin typeface="Times" pitchFamily="-110" charset="0"/>
              </a:rPr>
              <a:t>Something the individual is (static biometrics):</a:t>
            </a:r>
            <a:r>
              <a:rPr lang="en-US" dirty="0">
                <a:latin typeface="Times" pitchFamily="-110" charset="0"/>
              </a:rPr>
              <a:t> Examples include recognition by fingerprint, retina, and face.</a:t>
            </a:r>
          </a:p>
          <a:p>
            <a:pPr eaLnBrk="1" hangingPunct="1"/>
            <a:endParaRPr lang="en-US" dirty="0">
              <a:latin typeface="Times" pitchFamily="-110" charset="0"/>
              <a:ea typeface="Times New Roman" pitchFamily="-110" charset="0"/>
              <a:cs typeface="Times New Roman" pitchFamily="-110" charset="0"/>
            </a:endParaRPr>
          </a:p>
          <a:p>
            <a:pPr eaLnBrk="1" hangingPunct="1"/>
            <a:r>
              <a:rPr lang="en-US" dirty="0">
                <a:latin typeface="Times" pitchFamily="-110" charset="0"/>
                <a:ea typeface="Times New Roman" pitchFamily="-110" charset="0"/>
                <a:cs typeface="Times New Roman" pitchFamily="-110" charset="0"/>
              </a:rPr>
              <a:t>• </a:t>
            </a:r>
            <a:r>
              <a:rPr lang="en-US" b="1" dirty="0">
                <a:latin typeface="Times" pitchFamily="-110" charset="0"/>
              </a:rPr>
              <a:t>Something the individual does (dynamic biometrics):</a:t>
            </a:r>
            <a:r>
              <a:rPr lang="en-US" dirty="0">
                <a:latin typeface="Times" pitchFamily="-110" charset="0"/>
              </a:rPr>
              <a:t> Examples include recognition by voice pattern, handwriting characteristics, and typing rhythm.</a:t>
            </a:r>
          </a:p>
          <a:p>
            <a:pPr eaLnBrk="1" hangingPunct="1"/>
            <a:endParaRPr lang="en-US" dirty="0">
              <a:latin typeface="Times" pitchFamily="-110" charset="0"/>
            </a:endParaRPr>
          </a:p>
          <a:p>
            <a:pPr eaLnBrk="1" hangingPunct="1"/>
            <a:r>
              <a:rPr lang="en-US" dirty="0">
                <a:latin typeface="Times" pitchFamily="-110" charset="0"/>
              </a:rPr>
              <a:t>All of these methods, properly implemented and used, can provide secure user authentication. However, each method has problems. An adversary may be able to guess or steal a password. Similarly, an adversary may be able to forge or steal a token. A user may forget a password or lose a token. Further, there is a significant administrative overhead for managing password and token information on systems and securing such information on systems. With respect to biometric authenticators, there are a variety of problems, including dealing with false positives and false negatives, user acceptance, cost, and convenience. </a:t>
            </a:r>
          </a:p>
        </p:txBody>
      </p:sp>
    </p:spTree>
    <p:extLst>
      <p:ext uri="{BB962C8B-B14F-4D97-AF65-F5344CB8AC3E}">
        <p14:creationId xmlns:p14="http://schemas.microsoft.com/office/powerpoint/2010/main" val="607701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9</a:t>
            </a:fld>
            <a:endParaRPr lang="en-US"/>
          </a:p>
        </p:txBody>
      </p:sp>
    </p:spTree>
    <p:extLst>
      <p:ext uri="{BB962C8B-B14F-4D97-AF65-F5344CB8AC3E}">
        <p14:creationId xmlns:p14="http://schemas.microsoft.com/office/powerpoint/2010/main" val="3609205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10</a:t>
            </a:fld>
            <a:endParaRPr lang="en-US"/>
          </a:p>
        </p:txBody>
      </p:sp>
    </p:spTree>
    <p:extLst>
      <p:ext uri="{BB962C8B-B14F-4D97-AF65-F5344CB8AC3E}">
        <p14:creationId xmlns:p14="http://schemas.microsoft.com/office/powerpoint/2010/main" val="3590819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11</a:t>
            </a:fld>
            <a:endParaRPr lang="en-US"/>
          </a:p>
        </p:txBody>
      </p:sp>
    </p:spTree>
    <p:extLst>
      <p:ext uri="{BB962C8B-B14F-4D97-AF65-F5344CB8AC3E}">
        <p14:creationId xmlns:p14="http://schemas.microsoft.com/office/powerpoint/2010/main" val="22744844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latin typeface="Arial" pitchFamily="-110" charset="0"/>
                <a:ea typeface="ＭＳ Ｐゴシック" pitchFamily="-110" charset="-128"/>
                <a:cs typeface="ＭＳ Ｐゴシック" pitchFamily="-110" charset="-128"/>
              </a:rPr>
              <a:t> </a:t>
            </a:r>
            <a:r>
              <a:rPr lang="en-US" b="1" dirty="0">
                <a:latin typeface="Arial" pitchFamily="-110" charset="0"/>
                <a:ea typeface="ＭＳ Ｐゴシック" pitchFamily="-110" charset="-128"/>
                <a:cs typeface="ＭＳ Ｐゴシック" pitchFamily="-110" charset="-128"/>
              </a:rPr>
              <a:t>SP 800-63-2 defines a general model for user authentication that involves a </a:t>
            </a:r>
            <a:r>
              <a:rPr lang="en-US" b="1" dirty="0" smtClean="0">
                <a:latin typeface="Arial" pitchFamily="-110" charset="0"/>
                <a:ea typeface="ＭＳ Ｐゴシック" pitchFamily="-110" charset="-128"/>
                <a:cs typeface="ＭＳ Ｐゴシック" pitchFamily="-110" charset="-128"/>
              </a:rPr>
              <a:t>number of </a:t>
            </a:r>
            <a:r>
              <a:rPr lang="en-US" b="1" dirty="0">
                <a:latin typeface="Arial" pitchFamily="-110" charset="0"/>
                <a:ea typeface="ＭＳ Ｐゴシック" pitchFamily="-110" charset="-128"/>
                <a:cs typeface="ＭＳ Ｐゴシック" pitchFamily="-110" charset="-128"/>
              </a:rPr>
              <a:t>entities and procedures. We discuss this model with reference to Figure 3.1.</a:t>
            </a:r>
          </a:p>
          <a:p>
            <a:pPr algn="just"/>
            <a:endParaRPr lang="en-US" b="1" dirty="0">
              <a:latin typeface="Arial" pitchFamily="-110" charset="0"/>
              <a:ea typeface="ＭＳ Ｐゴシック" pitchFamily="-110" charset="-128"/>
              <a:cs typeface="ＭＳ Ｐゴシック" pitchFamily="-110" charset="-128"/>
            </a:endParaRPr>
          </a:p>
          <a:p>
            <a:pPr algn="just"/>
            <a:r>
              <a:rPr lang="en-US" b="1" dirty="0">
                <a:latin typeface="Arial" pitchFamily="-110" charset="0"/>
                <a:ea typeface="ＭＳ Ｐゴシック" pitchFamily="-110" charset="-128"/>
                <a:cs typeface="ＭＳ Ｐゴシック" pitchFamily="-110" charset="-128"/>
              </a:rPr>
              <a:t>The initial requirement for performing user authentication is that the user must be registered with the system. The following is a typical sequence for registration. </a:t>
            </a:r>
          </a:p>
          <a:p>
            <a:pPr algn="just"/>
            <a:r>
              <a:rPr lang="en-US" b="1" dirty="0">
                <a:latin typeface="Arial" pitchFamily="-110" charset="0"/>
                <a:ea typeface="ＭＳ Ｐゴシック" pitchFamily="-110" charset="-128"/>
                <a:cs typeface="ＭＳ Ｐゴシック" pitchFamily="-110" charset="-128"/>
              </a:rPr>
              <a:t>(1) An applicant applies to </a:t>
            </a:r>
            <a:r>
              <a:rPr lang="en-US" i="1" dirty="0">
                <a:solidFill>
                  <a:srgbClr val="FF0000"/>
                </a:solidFill>
              </a:rPr>
              <a:t>a registration authority (RA)  </a:t>
            </a:r>
            <a:r>
              <a:rPr lang="en-US" b="1" u="sng" dirty="0">
                <a:latin typeface="Arial" pitchFamily="-110" charset="0"/>
                <a:ea typeface="ＭＳ Ｐゴシック" pitchFamily="-110" charset="-128"/>
                <a:cs typeface="ＭＳ Ｐゴシック" pitchFamily="-110" charset="-128"/>
              </a:rPr>
              <a:t>to become a subscriber  of</a:t>
            </a:r>
            <a:r>
              <a:rPr lang="en-US" b="1" dirty="0">
                <a:latin typeface="Arial" pitchFamily="-110" charset="0"/>
                <a:ea typeface="ＭＳ Ｐゴシック" pitchFamily="-110" charset="-128"/>
                <a:cs typeface="ＭＳ Ｐゴシック" pitchFamily="-110" charset="-128"/>
              </a:rPr>
              <a:t> </a:t>
            </a:r>
            <a:r>
              <a:rPr lang="en-US" i="1" dirty="0">
                <a:solidFill>
                  <a:srgbClr val="FFFF00"/>
                </a:solidFill>
                <a:latin typeface="Arial" pitchFamily="-110" charset="0"/>
                <a:ea typeface="ＭＳ Ｐゴシック" pitchFamily="-110" charset="-128"/>
                <a:cs typeface="ＭＳ Ｐゴシック" pitchFamily="-110" charset="-128"/>
              </a:rPr>
              <a:t>a credential service provider (CSP) </a:t>
            </a:r>
            <a:r>
              <a:rPr lang="en-US" b="1" dirty="0">
                <a:latin typeface="Arial" pitchFamily="-110" charset="0"/>
                <a:ea typeface="ＭＳ Ｐゴシック" pitchFamily="-110" charset="-128"/>
                <a:cs typeface="ＭＳ Ｐゴシック" pitchFamily="-110" charset="-128"/>
              </a:rPr>
              <a:t>. In this model, </a:t>
            </a:r>
            <a:r>
              <a:rPr lang="en-US" b="1" u="sng" dirty="0">
                <a:latin typeface="Arial" pitchFamily="-110" charset="0"/>
                <a:ea typeface="ＭＳ Ｐゴシック" pitchFamily="-110" charset="-128"/>
                <a:cs typeface="ＭＳ Ｐゴシック" pitchFamily="-110" charset="-128"/>
              </a:rPr>
              <a:t>the RA is a trusted entity </a:t>
            </a:r>
            <a:r>
              <a:rPr lang="en-US" b="1" dirty="0">
                <a:latin typeface="Arial" pitchFamily="-110" charset="0"/>
                <a:ea typeface="ＭＳ Ｐゴシック" pitchFamily="-110" charset="-128"/>
                <a:cs typeface="ＭＳ Ｐゴシック" pitchFamily="-110" charset="-128"/>
              </a:rPr>
              <a:t>that establishes</a:t>
            </a:r>
          </a:p>
          <a:p>
            <a:pPr algn="just"/>
            <a:r>
              <a:rPr lang="en-US" b="1" dirty="0">
                <a:latin typeface="Arial" pitchFamily="-110" charset="0"/>
                <a:ea typeface="ＭＳ Ｐゴシック" pitchFamily="-110" charset="-128"/>
                <a:cs typeface="ＭＳ Ｐゴシック" pitchFamily="-110" charset="-128"/>
              </a:rPr>
              <a:t>and vouches for the identity of an applicant to a CSP. The CSP then engages in an exchange with the subscriber. Depending on the details of the overall authentication</a:t>
            </a:r>
          </a:p>
          <a:p>
            <a:pPr algn="just"/>
            <a:r>
              <a:rPr lang="en-US" b="1" dirty="0">
                <a:latin typeface="Arial" pitchFamily="-110" charset="0"/>
                <a:ea typeface="ＭＳ Ｐゴシック" pitchFamily="-110" charset="-128"/>
                <a:cs typeface="ＭＳ Ｐゴシック" pitchFamily="-110" charset="-128"/>
              </a:rPr>
              <a:t>system, (2) </a:t>
            </a:r>
            <a:r>
              <a:rPr lang="en-US" b="1" u="sng" dirty="0">
                <a:latin typeface="Arial" pitchFamily="-110" charset="0"/>
                <a:ea typeface="ＭＳ Ｐゴシック" pitchFamily="-110" charset="-128"/>
                <a:cs typeface="ＭＳ Ｐゴシック" pitchFamily="-110" charset="-128"/>
              </a:rPr>
              <a:t>the CSP issues some sort of electronic credential </a:t>
            </a:r>
            <a:r>
              <a:rPr lang="en-US" b="1" dirty="0">
                <a:latin typeface="Arial" pitchFamily="-110" charset="0"/>
                <a:ea typeface="ＭＳ Ｐゴシック" pitchFamily="-110" charset="-128"/>
                <a:cs typeface="ＭＳ Ｐゴシック" pitchFamily="-110" charset="-128"/>
              </a:rPr>
              <a:t>to the subscriber. </a:t>
            </a:r>
            <a:r>
              <a:rPr lang="en-US" b="1" u="sng" dirty="0">
                <a:latin typeface="Arial" pitchFamily="-110" charset="0"/>
                <a:ea typeface="ＭＳ Ｐゴシック" pitchFamily="-110" charset="-128"/>
                <a:cs typeface="ＭＳ Ｐゴシック" pitchFamily="-110" charset="-128"/>
              </a:rPr>
              <a:t>The credential  is a data structure that authoritatively binds an identity and additional</a:t>
            </a:r>
          </a:p>
          <a:p>
            <a:pPr algn="just"/>
            <a:r>
              <a:rPr lang="en-US" b="1" u="sng" dirty="0">
                <a:latin typeface="Arial" pitchFamily="-110" charset="0"/>
                <a:ea typeface="ＭＳ Ｐゴシック" pitchFamily="-110" charset="-128"/>
                <a:cs typeface="ＭＳ Ｐゴシック" pitchFamily="-110" charset="-128"/>
              </a:rPr>
              <a:t>attributes to a token possessed by a subscriber</a:t>
            </a:r>
            <a:r>
              <a:rPr lang="en-US" b="1" dirty="0">
                <a:latin typeface="Arial" pitchFamily="-110" charset="0"/>
                <a:ea typeface="ＭＳ Ｐゴシック" pitchFamily="-110" charset="-128"/>
                <a:cs typeface="ＭＳ Ｐゴシック" pitchFamily="-110" charset="-128"/>
              </a:rPr>
              <a:t>, and can be verified when presented  to the verifier in an authentication transaction. The token could be an encryption</a:t>
            </a:r>
          </a:p>
          <a:p>
            <a:pPr algn="just"/>
            <a:r>
              <a:rPr lang="en-US" b="1" dirty="0">
                <a:latin typeface="Arial" pitchFamily="-110" charset="0"/>
                <a:ea typeface="ＭＳ Ｐゴシック" pitchFamily="-110" charset="-128"/>
                <a:cs typeface="ＭＳ Ｐゴシック" pitchFamily="-110" charset="-128"/>
              </a:rPr>
              <a:t>key or an encrypted password that identifies the subscriber. The token may be issued by the CSP, generated directly by the subscriber, or provided by a third party. The</a:t>
            </a:r>
          </a:p>
          <a:p>
            <a:pPr algn="just"/>
            <a:r>
              <a:rPr lang="en-US" b="1" dirty="0">
                <a:latin typeface="Arial" pitchFamily="-110" charset="0"/>
                <a:ea typeface="ＭＳ Ｐゴシック" pitchFamily="-110" charset="-128"/>
                <a:cs typeface="ＭＳ Ｐゴシック" pitchFamily="-110" charset="-128"/>
              </a:rPr>
              <a:t>token and credential may be used in subsequent authentication events.</a:t>
            </a:r>
          </a:p>
          <a:p>
            <a:pPr algn="just"/>
            <a:endParaRPr lang="en-US" b="1" dirty="0">
              <a:latin typeface="Arial" pitchFamily="-110" charset="0"/>
              <a:ea typeface="ＭＳ Ｐゴシック" pitchFamily="-110" charset="-128"/>
              <a:cs typeface="ＭＳ Ｐゴシック" pitchFamily="-110" charset="-128"/>
            </a:endParaRPr>
          </a:p>
          <a:p>
            <a:pPr algn="just"/>
            <a:r>
              <a:rPr lang="en-US" b="1" dirty="0">
                <a:latin typeface="Arial" pitchFamily="-110" charset="0"/>
                <a:ea typeface="ＭＳ Ｐゴシック" pitchFamily="-110" charset="-128"/>
                <a:cs typeface="ＭＳ Ｐゴシック" pitchFamily="-110" charset="-128"/>
              </a:rPr>
              <a:t>Once a user is registered as a subscriber, the actual authentication process can take place between the subscriber and one or more systems that perform authentication</a:t>
            </a:r>
          </a:p>
          <a:p>
            <a:pPr algn="just"/>
            <a:r>
              <a:rPr lang="en-US" b="1" dirty="0">
                <a:latin typeface="Arial" pitchFamily="-110" charset="0"/>
                <a:ea typeface="ＭＳ Ｐゴシック" pitchFamily="-110" charset="-128"/>
                <a:cs typeface="ＭＳ Ｐゴシック" pitchFamily="-110" charset="-128"/>
              </a:rPr>
              <a:t>and, subsequently, authorization. </a:t>
            </a:r>
            <a:r>
              <a:rPr lang="en-US" b="1" u="sng" dirty="0">
                <a:latin typeface="Arial" pitchFamily="-110" charset="0"/>
                <a:ea typeface="ＭＳ Ｐゴシック" pitchFamily="-110" charset="-128"/>
                <a:cs typeface="ＭＳ Ｐゴシック" pitchFamily="-110" charset="-128"/>
              </a:rPr>
              <a:t>The party to be authenticated is called a </a:t>
            </a:r>
            <a:r>
              <a:rPr lang="en-US" u="sng" dirty="0">
                <a:solidFill>
                  <a:srgbClr val="FFFF00"/>
                </a:solidFill>
                <a:latin typeface="Arial" pitchFamily="-110" charset="0"/>
                <a:ea typeface="ＭＳ Ｐゴシック" pitchFamily="-110" charset="-128"/>
                <a:cs typeface="ＭＳ Ｐゴシック" pitchFamily="-110" charset="-128"/>
              </a:rPr>
              <a:t>claimant</a:t>
            </a:r>
            <a:r>
              <a:rPr lang="en-US" b="1" u="sng" dirty="0">
                <a:latin typeface="Arial" pitchFamily="-110" charset="0"/>
                <a:ea typeface="ＭＳ Ｐゴシック" pitchFamily="-110" charset="-128"/>
                <a:cs typeface="ＭＳ Ｐゴシック" pitchFamily="-110" charset="-128"/>
              </a:rPr>
              <a:t>  </a:t>
            </a:r>
            <a:r>
              <a:rPr lang="en-US" i="1" dirty="0">
                <a:solidFill>
                  <a:srgbClr val="FFFF00"/>
                </a:solidFill>
                <a:latin typeface="Arial" pitchFamily="-110" charset="0"/>
                <a:ea typeface="ＭＳ Ｐゴシック" pitchFamily="-110" charset="-128"/>
                <a:cs typeface="ＭＳ Ｐゴシック" pitchFamily="-110" charset="-128"/>
              </a:rPr>
              <a:t>and</a:t>
            </a:r>
            <a:r>
              <a:rPr lang="en-US" b="1" dirty="0">
                <a:latin typeface="Arial" pitchFamily="-110" charset="0"/>
                <a:ea typeface="ＭＳ Ｐゴシック" pitchFamily="-110" charset="-128"/>
                <a:cs typeface="ＭＳ Ｐゴシック" pitchFamily="-110" charset="-128"/>
              </a:rPr>
              <a:t> </a:t>
            </a:r>
            <a:r>
              <a:rPr lang="en-US" b="1" u="sng" dirty="0">
                <a:latin typeface="Arial" pitchFamily="-110" charset="0"/>
                <a:ea typeface="ＭＳ Ｐゴシック" pitchFamily="-110" charset="-128"/>
                <a:cs typeface="ＭＳ Ｐゴシック" pitchFamily="-110" charset="-128"/>
              </a:rPr>
              <a:t>the party verifying that identity is called a </a:t>
            </a:r>
            <a:r>
              <a:rPr lang="en-US" u="sng" dirty="0">
                <a:latin typeface="Arial" pitchFamily="-110" charset="0"/>
                <a:ea typeface="ＭＳ Ｐゴシック" pitchFamily="-110" charset="-128"/>
                <a:cs typeface="ＭＳ Ｐゴシック" pitchFamily="-110" charset="-128"/>
              </a:rPr>
              <a:t>verifier</a:t>
            </a:r>
            <a:r>
              <a:rPr lang="en-US" b="1" u="sng" dirty="0">
                <a:latin typeface="Arial" pitchFamily="-110" charset="0"/>
                <a:ea typeface="ＭＳ Ｐゴシック" pitchFamily="-110" charset="-128"/>
                <a:cs typeface="ＭＳ Ｐゴシック" pitchFamily="-110" charset="-128"/>
              </a:rPr>
              <a:t> </a:t>
            </a:r>
            <a:r>
              <a:rPr lang="en-US" b="1" dirty="0">
                <a:latin typeface="Arial" pitchFamily="-110" charset="0"/>
                <a:ea typeface="ＭＳ Ｐゴシック" pitchFamily="-110" charset="-128"/>
                <a:cs typeface="ＭＳ Ｐゴシック" pitchFamily="-110" charset="-128"/>
              </a:rPr>
              <a:t>. </a:t>
            </a:r>
            <a:r>
              <a:rPr lang="en-US" b="1" u="sng" dirty="0">
                <a:latin typeface="Arial" pitchFamily="-110" charset="0"/>
                <a:ea typeface="ＭＳ Ｐゴシック" pitchFamily="-110" charset="-128"/>
                <a:cs typeface="ＭＳ Ｐゴシック" pitchFamily="-110" charset="-128"/>
              </a:rPr>
              <a:t>When a claimant</a:t>
            </a:r>
          </a:p>
          <a:p>
            <a:pPr algn="just"/>
            <a:r>
              <a:rPr lang="en-US" b="1" u="sng" dirty="0">
                <a:latin typeface="Arial" pitchFamily="-110" charset="0"/>
                <a:ea typeface="ＭＳ Ｐゴシック" pitchFamily="-110" charset="-128"/>
                <a:cs typeface="ＭＳ Ｐゴシック" pitchFamily="-110" charset="-128"/>
              </a:rPr>
              <a:t>successfully demonstrates possession and control of a token to a verifier through an authentication protocol, the verifier can verify that the claimant is the subscriber</a:t>
            </a:r>
          </a:p>
          <a:p>
            <a:pPr algn="just"/>
            <a:r>
              <a:rPr lang="en-US" b="1" u="sng" dirty="0">
                <a:latin typeface="Arial" pitchFamily="-110" charset="0"/>
                <a:ea typeface="ＭＳ Ｐゴシック" pitchFamily="-110" charset="-128"/>
                <a:cs typeface="ＭＳ Ｐゴシック" pitchFamily="-110" charset="-128"/>
              </a:rPr>
              <a:t>named in the corresponding credential</a:t>
            </a:r>
            <a:r>
              <a:rPr lang="en-US" b="1" dirty="0">
                <a:latin typeface="Arial" pitchFamily="-110" charset="0"/>
                <a:ea typeface="ＭＳ Ｐゴシック" pitchFamily="-110" charset="-128"/>
                <a:cs typeface="ＭＳ Ｐゴシック" pitchFamily="-110" charset="-128"/>
              </a:rPr>
              <a:t>. (3) </a:t>
            </a:r>
            <a:r>
              <a:rPr lang="en-US" b="1" u="sng" dirty="0">
                <a:latin typeface="Arial" pitchFamily="-110" charset="0"/>
                <a:ea typeface="ＭＳ Ｐゴシック" pitchFamily="-110" charset="-128"/>
                <a:cs typeface="ＭＳ Ｐゴシック" pitchFamily="-110" charset="-128"/>
              </a:rPr>
              <a:t>The verifier passes on an assertion about the identity of the subscriber to the </a:t>
            </a:r>
            <a:r>
              <a:rPr lang="en-US" u="sng" dirty="0">
                <a:solidFill>
                  <a:srgbClr val="FFFF00"/>
                </a:solidFill>
                <a:latin typeface="Arial" pitchFamily="-110" charset="0"/>
                <a:ea typeface="ＭＳ Ｐゴシック" pitchFamily="-110" charset="-128"/>
                <a:cs typeface="ＭＳ Ｐゴシック" pitchFamily="-110" charset="-128"/>
              </a:rPr>
              <a:t>relying party (RP) </a:t>
            </a:r>
            <a:r>
              <a:rPr lang="en-US" b="1" dirty="0">
                <a:latin typeface="Arial" pitchFamily="-110" charset="0"/>
                <a:ea typeface="ＭＳ Ｐゴシック" pitchFamily="-110" charset="-128"/>
                <a:cs typeface="ＭＳ Ｐゴシック" pitchFamily="-110" charset="-128"/>
              </a:rPr>
              <a:t>. </a:t>
            </a:r>
            <a:r>
              <a:rPr lang="en-US" b="1" u="sng" dirty="0">
                <a:latin typeface="Arial" pitchFamily="-110" charset="0"/>
                <a:ea typeface="ＭＳ Ｐゴシック" pitchFamily="-110" charset="-128"/>
                <a:cs typeface="ＭＳ Ｐゴシック" pitchFamily="-110" charset="-128"/>
              </a:rPr>
              <a:t>That assertion includes identity</a:t>
            </a:r>
          </a:p>
          <a:p>
            <a:pPr algn="just"/>
            <a:r>
              <a:rPr lang="en-US" b="1" u="sng" dirty="0">
                <a:latin typeface="Arial" pitchFamily="-110" charset="0"/>
                <a:ea typeface="ＭＳ Ｐゴシック" pitchFamily="-110" charset="-128"/>
                <a:cs typeface="ＭＳ Ｐゴシック" pitchFamily="-110" charset="-128"/>
              </a:rPr>
              <a:t>information about a subscriber</a:t>
            </a:r>
            <a:r>
              <a:rPr lang="en-US" b="1" dirty="0">
                <a:latin typeface="Arial" pitchFamily="-110" charset="0"/>
                <a:ea typeface="ＭＳ Ｐゴシック" pitchFamily="-110" charset="-128"/>
                <a:cs typeface="ＭＳ Ｐゴシック" pitchFamily="-110" charset="-128"/>
              </a:rPr>
              <a:t>, such as the subscriber name, an identifier assigned at registration, or other subscriber attributes that were verified in the registration</a:t>
            </a:r>
          </a:p>
          <a:p>
            <a:pPr algn="just"/>
            <a:r>
              <a:rPr lang="en-US" b="1" dirty="0">
                <a:latin typeface="Arial" pitchFamily="-110" charset="0"/>
                <a:ea typeface="ＭＳ Ｐゴシック" pitchFamily="-110" charset="-128"/>
                <a:cs typeface="ＭＳ Ｐゴシック" pitchFamily="-110" charset="-128"/>
              </a:rPr>
              <a:t>process. </a:t>
            </a:r>
            <a:r>
              <a:rPr lang="en-US" b="1" u="sng" dirty="0">
                <a:latin typeface="Arial" pitchFamily="-110" charset="0"/>
                <a:ea typeface="ＭＳ Ｐゴシック" pitchFamily="-110" charset="-128"/>
                <a:cs typeface="ＭＳ Ｐゴシック" pitchFamily="-110" charset="-128"/>
              </a:rPr>
              <a:t>The RP can use the authenticated information provided by the verifier to make access control or authorization decisions.</a:t>
            </a:r>
          </a:p>
          <a:p>
            <a:pPr algn="just"/>
            <a:endParaRPr lang="en-US" b="1" dirty="0">
              <a:latin typeface="Arial" pitchFamily="-110" charset="0"/>
              <a:ea typeface="ＭＳ Ｐゴシック" pitchFamily="-110" charset="-128"/>
              <a:cs typeface="ＭＳ Ｐゴシック" pitchFamily="-110" charset="-128"/>
            </a:endParaRPr>
          </a:p>
          <a:p>
            <a:pPr algn="just"/>
            <a:r>
              <a:rPr lang="en-US" b="1" dirty="0">
                <a:latin typeface="Arial" pitchFamily="-110" charset="0"/>
                <a:ea typeface="ＭＳ Ｐゴシック" pitchFamily="-110" charset="-128"/>
                <a:cs typeface="ＭＳ Ｐゴシック" pitchFamily="-110" charset="-128"/>
              </a:rPr>
              <a:t>An implemented system for authentication will differ from or be more complex than this simplified model, but the model illustrates the key roles and functions</a:t>
            </a:r>
          </a:p>
          <a:p>
            <a:pPr algn="just"/>
            <a:r>
              <a:rPr lang="en-US" b="1" dirty="0">
                <a:latin typeface="Arial" pitchFamily="-110" charset="0"/>
                <a:ea typeface="ＭＳ Ｐゴシック" pitchFamily="-110" charset="-128"/>
                <a:cs typeface="ＭＳ Ｐゴシック" pitchFamily="-110" charset="-128"/>
              </a:rPr>
              <a:t>needed for a secure authentication system.</a:t>
            </a:r>
            <a:endParaRPr lang="en-US" b="1" dirty="0"/>
          </a:p>
        </p:txBody>
      </p:sp>
      <p:sp>
        <p:nvSpPr>
          <p:cNvPr id="4" name="Slide Number Placeholder 3"/>
          <p:cNvSpPr>
            <a:spLocks noGrp="1"/>
          </p:cNvSpPr>
          <p:nvPr>
            <p:ph type="sldNum" sz="quarter" idx="10"/>
          </p:nvPr>
        </p:nvSpPr>
        <p:spPr/>
        <p:txBody>
          <a:bodyPr/>
          <a:lstStyle/>
          <a:p>
            <a:pPr>
              <a:defRPr/>
            </a:pPr>
            <a:fld id="{596B4704-35C5-FE4A-8DDF-C541CD54E575}" type="slidenum">
              <a:rPr lang="en-AU" smtClean="0"/>
              <a:pPr>
                <a:defRPr/>
              </a:pPr>
              <a:t>12</a:t>
            </a:fld>
            <a:endParaRPr lang="en-AU" dirty="0"/>
          </a:p>
        </p:txBody>
      </p:sp>
    </p:spTree>
    <p:extLst>
      <p:ext uri="{BB962C8B-B14F-4D97-AF65-F5344CB8AC3E}">
        <p14:creationId xmlns:p14="http://schemas.microsoft.com/office/powerpoint/2010/main" val="2496227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13</a:t>
            </a:fld>
            <a:endParaRPr lang="en-US"/>
          </a:p>
        </p:txBody>
      </p:sp>
    </p:spTree>
    <p:extLst>
      <p:ext uri="{BB962C8B-B14F-4D97-AF65-F5344CB8AC3E}">
        <p14:creationId xmlns:p14="http://schemas.microsoft.com/office/powerpoint/2010/main" val="16614033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14</a:t>
            </a:fld>
            <a:endParaRPr lang="en-US"/>
          </a:p>
        </p:txBody>
      </p:sp>
    </p:spTree>
    <p:extLst>
      <p:ext uri="{BB962C8B-B14F-4D97-AF65-F5344CB8AC3E}">
        <p14:creationId xmlns:p14="http://schemas.microsoft.com/office/powerpoint/2010/main" val="19507745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B2B41915-133C-7C43-A9A3-C8D1988F6A52}" type="slidenum">
              <a:rPr lang="en-AU"/>
              <a:pPr/>
              <a:t>15</a:t>
            </a:fld>
            <a:endParaRPr lang="en-AU" dirty="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r>
              <a:rPr lang="en-US" dirty="0"/>
              <a:t>In this subsection, we outline the main forms of attack against </a:t>
            </a:r>
            <a:r>
              <a:rPr lang="en-US" dirty="0" smtClean="0"/>
              <a:t>password-based authentication </a:t>
            </a:r>
            <a:r>
              <a:rPr lang="en-US" dirty="0"/>
              <a:t>and briefly outline a countermeasure strategy. The remainder of</a:t>
            </a:r>
          </a:p>
          <a:p>
            <a:pPr eaLnBrk="1" hangingPunct="1"/>
            <a:r>
              <a:rPr lang="en-US" dirty="0"/>
              <a:t>Section 3.2 goes into more detail on the key countermeasures.</a:t>
            </a:r>
          </a:p>
          <a:p>
            <a:pPr eaLnBrk="1" hangingPunct="1"/>
            <a:endParaRPr lang="en-US" dirty="0"/>
          </a:p>
          <a:p>
            <a:pPr eaLnBrk="1" hangingPunct="1"/>
            <a:r>
              <a:rPr lang="en-US" dirty="0"/>
              <a:t>We can identify the following attack strategies:</a:t>
            </a:r>
          </a:p>
          <a:p>
            <a:pPr eaLnBrk="1" hangingPunct="1"/>
            <a:endParaRPr lang="en-US" dirty="0"/>
          </a:p>
          <a:p>
            <a:pPr eaLnBrk="1" hangingPunct="1"/>
            <a:r>
              <a:rPr lang="en-US" dirty="0"/>
              <a:t>• </a:t>
            </a:r>
            <a:r>
              <a:rPr lang="en-US" b="1" dirty="0"/>
              <a:t>Offline dictionary attack: Typically, strong access controls are used to protect</a:t>
            </a:r>
          </a:p>
          <a:p>
            <a:pPr algn="just" eaLnBrk="1" hangingPunct="1"/>
            <a:r>
              <a:rPr lang="en-US" dirty="0"/>
              <a:t>the system’s password file. However, experience shows that </a:t>
            </a:r>
            <a:r>
              <a:rPr lang="en-US" dirty="0" smtClean="0"/>
              <a:t>determined hackers </a:t>
            </a:r>
            <a:r>
              <a:rPr lang="en-US" dirty="0"/>
              <a:t>can frequently bypass such controls and gain access to the file. The</a:t>
            </a:r>
          </a:p>
          <a:p>
            <a:pPr algn="just" eaLnBrk="1" hangingPunct="1"/>
            <a:r>
              <a:rPr lang="en-US" dirty="0"/>
              <a:t>attacker obtains the system password file and compares the password </a:t>
            </a:r>
            <a:r>
              <a:rPr lang="en-US" dirty="0" smtClean="0"/>
              <a:t>hashes against </a:t>
            </a:r>
            <a:r>
              <a:rPr lang="en-US" dirty="0"/>
              <a:t>hashes of commonly used passwords. If a match is found, the attacker</a:t>
            </a:r>
          </a:p>
          <a:p>
            <a:pPr algn="just" eaLnBrk="1" hangingPunct="1"/>
            <a:r>
              <a:rPr lang="en-US" dirty="0"/>
              <a:t>can gain access by that ID/password combination. </a:t>
            </a:r>
          </a:p>
          <a:p>
            <a:pPr eaLnBrk="1" hangingPunct="1"/>
            <a:endParaRPr lang="en-US" dirty="0"/>
          </a:p>
          <a:p>
            <a:pPr eaLnBrk="1" hangingPunct="1"/>
            <a:r>
              <a:rPr lang="en-US" dirty="0"/>
              <a:t>• </a:t>
            </a:r>
            <a:r>
              <a:rPr lang="en-US" b="1" dirty="0"/>
              <a:t>Specific account attack: The attacker targets a specific account and submits</a:t>
            </a:r>
          </a:p>
          <a:p>
            <a:pPr eaLnBrk="1" hangingPunct="1"/>
            <a:r>
              <a:rPr lang="en-US" dirty="0"/>
              <a:t>password guesses until the correct password is discovered. </a:t>
            </a:r>
          </a:p>
          <a:p>
            <a:pPr eaLnBrk="1" hangingPunct="1"/>
            <a:endParaRPr lang="en-US" dirty="0"/>
          </a:p>
          <a:p>
            <a:pPr eaLnBrk="1" hangingPunct="1"/>
            <a:r>
              <a:rPr lang="en-US" dirty="0"/>
              <a:t>• </a:t>
            </a:r>
            <a:r>
              <a:rPr lang="en-US" b="1" dirty="0"/>
              <a:t>Popular password attack: A variation of the preceding attack is to use a popular</a:t>
            </a:r>
          </a:p>
          <a:p>
            <a:pPr eaLnBrk="1" hangingPunct="1"/>
            <a:r>
              <a:rPr lang="en-US" dirty="0"/>
              <a:t>password and try it against a wide range of user IDs. A user’s </a:t>
            </a:r>
            <a:r>
              <a:rPr lang="en-US" dirty="0" smtClean="0"/>
              <a:t>tendency is </a:t>
            </a:r>
            <a:r>
              <a:rPr lang="en-US" dirty="0"/>
              <a:t>to choose a password that is easily remembered; this unfortunately makes</a:t>
            </a:r>
          </a:p>
          <a:p>
            <a:pPr eaLnBrk="1" hangingPunct="1"/>
            <a:r>
              <a:rPr lang="en-US" dirty="0"/>
              <a:t>the password easy to guess. </a:t>
            </a:r>
          </a:p>
          <a:p>
            <a:pPr eaLnBrk="1" hangingPunct="1"/>
            <a:endParaRPr lang="en-US" dirty="0"/>
          </a:p>
          <a:p>
            <a:pPr eaLnBrk="1" hangingPunct="1"/>
            <a:r>
              <a:rPr lang="en-US" dirty="0"/>
              <a:t>• </a:t>
            </a:r>
            <a:r>
              <a:rPr lang="en-US" b="1" dirty="0"/>
              <a:t>Password guessing against single user: The attacker attempts to gain knowledge</a:t>
            </a:r>
          </a:p>
          <a:p>
            <a:pPr eaLnBrk="1" hangingPunct="1"/>
            <a:r>
              <a:rPr lang="en-US" dirty="0"/>
              <a:t>about the account holder and system password policies and uses </a:t>
            </a:r>
            <a:r>
              <a:rPr lang="en-US" dirty="0" smtClean="0"/>
              <a:t>that knowledge </a:t>
            </a:r>
            <a:r>
              <a:rPr lang="en-US" dirty="0"/>
              <a:t>to guess the password. </a:t>
            </a:r>
          </a:p>
          <a:p>
            <a:pPr eaLnBrk="1" hangingPunct="1"/>
            <a:endParaRPr lang="en-US" dirty="0"/>
          </a:p>
          <a:p>
            <a:pPr eaLnBrk="1" hangingPunct="1"/>
            <a:r>
              <a:rPr lang="en-US" dirty="0"/>
              <a:t>• </a:t>
            </a:r>
            <a:r>
              <a:rPr lang="en-US" b="1" dirty="0"/>
              <a:t>Workstation hijacking; The attacker waits until a logged-in workstation is</a:t>
            </a:r>
          </a:p>
          <a:p>
            <a:pPr eaLnBrk="1" hangingPunct="1"/>
            <a:r>
              <a:rPr lang="en-US" dirty="0"/>
              <a:t>unattended. </a:t>
            </a:r>
          </a:p>
          <a:p>
            <a:pPr eaLnBrk="1" hangingPunct="1"/>
            <a:endParaRPr lang="en-US" dirty="0"/>
          </a:p>
          <a:p>
            <a:pPr eaLnBrk="1" hangingPunct="1"/>
            <a:r>
              <a:rPr lang="en-US" dirty="0"/>
              <a:t>• </a:t>
            </a:r>
            <a:r>
              <a:rPr lang="en-US" b="1" dirty="0"/>
              <a:t>Exploiting user mistakes: If the system assigns a password, then the user is</a:t>
            </a:r>
          </a:p>
          <a:p>
            <a:pPr eaLnBrk="1" hangingPunct="1"/>
            <a:r>
              <a:rPr lang="en-US" dirty="0"/>
              <a:t>more likely to write it down because it is difficult to remember. This </a:t>
            </a:r>
            <a:r>
              <a:rPr lang="en-US" dirty="0" smtClean="0"/>
              <a:t>situation creates </a:t>
            </a:r>
            <a:r>
              <a:rPr lang="en-US" dirty="0"/>
              <a:t>the potential for an adversary to read the written password. A user</a:t>
            </a:r>
          </a:p>
          <a:p>
            <a:pPr eaLnBrk="1" hangingPunct="1"/>
            <a:r>
              <a:rPr lang="en-US" dirty="0"/>
              <a:t>may intentionally share a password, to enable a colleague to share files, </a:t>
            </a:r>
            <a:r>
              <a:rPr lang="en-US" dirty="0" smtClean="0"/>
              <a:t>for example</a:t>
            </a:r>
            <a:r>
              <a:rPr lang="en-US" dirty="0"/>
              <a:t>. Also, attackers are frequently successful in obtaining passwords by</a:t>
            </a:r>
          </a:p>
          <a:p>
            <a:pPr eaLnBrk="1" hangingPunct="1"/>
            <a:r>
              <a:rPr lang="en-US" dirty="0"/>
              <a:t>using social engineering tactics that trick the user or an account manager </a:t>
            </a:r>
            <a:r>
              <a:rPr lang="en-US" dirty="0" smtClean="0"/>
              <a:t>into revealing </a:t>
            </a:r>
            <a:r>
              <a:rPr lang="en-US" dirty="0"/>
              <a:t>a password. Many computer systems are shipped with preconfigured</a:t>
            </a:r>
          </a:p>
          <a:p>
            <a:pPr eaLnBrk="1" hangingPunct="1"/>
            <a:r>
              <a:rPr lang="en-US" dirty="0"/>
              <a:t>passwords for system administrators. Unless these preconfigured </a:t>
            </a:r>
            <a:r>
              <a:rPr lang="en-US" dirty="0" smtClean="0"/>
              <a:t>passwords are </a:t>
            </a:r>
            <a:r>
              <a:rPr lang="en-US" dirty="0"/>
              <a:t>changed, they are easily guessed. </a:t>
            </a:r>
          </a:p>
          <a:p>
            <a:pPr eaLnBrk="1" hangingPunct="1"/>
            <a:endParaRPr lang="en-US" dirty="0"/>
          </a:p>
          <a:p>
            <a:pPr eaLnBrk="1" hangingPunct="1"/>
            <a:r>
              <a:rPr lang="en-US" dirty="0"/>
              <a:t>• </a:t>
            </a:r>
            <a:r>
              <a:rPr lang="en-US" b="1" dirty="0"/>
              <a:t>Exploiting multiple password use. Attacks can also become much more</a:t>
            </a:r>
          </a:p>
          <a:p>
            <a:pPr eaLnBrk="1" hangingPunct="1"/>
            <a:r>
              <a:rPr lang="en-US" dirty="0"/>
              <a:t>effective or damaging if different network devices share the same or a </a:t>
            </a:r>
            <a:r>
              <a:rPr lang="en-US" dirty="0" smtClean="0"/>
              <a:t>similar password </a:t>
            </a:r>
            <a:r>
              <a:rPr lang="en-US" dirty="0"/>
              <a:t>for a given user. </a:t>
            </a:r>
          </a:p>
          <a:p>
            <a:pPr eaLnBrk="1" hangingPunct="1"/>
            <a:endParaRPr lang="en-US" dirty="0"/>
          </a:p>
          <a:p>
            <a:pPr eaLnBrk="1" hangingPunct="1"/>
            <a:r>
              <a:rPr lang="en-US" dirty="0"/>
              <a:t>• </a:t>
            </a:r>
            <a:r>
              <a:rPr lang="en-US" b="1" dirty="0"/>
              <a:t>Electronic monitoring: If a password is communicated across a network to</a:t>
            </a:r>
          </a:p>
          <a:p>
            <a:pPr eaLnBrk="1" hangingPunct="1"/>
            <a:r>
              <a:rPr lang="en-US" dirty="0"/>
              <a:t>log on to a remote system, it is vulnerable to eavesdropping. Simple </a:t>
            </a:r>
            <a:r>
              <a:rPr lang="en-US" dirty="0" smtClean="0"/>
              <a:t>encryption will </a:t>
            </a:r>
            <a:r>
              <a:rPr lang="en-US" dirty="0"/>
              <a:t>not fix this problem, because the encrypted password is, in effect, the</a:t>
            </a:r>
          </a:p>
          <a:p>
            <a:pPr eaLnBrk="1" hangingPunct="1"/>
            <a:r>
              <a:rPr lang="en-US" dirty="0"/>
              <a:t>password and can be observed and reused by an adversary</a:t>
            </a:r>
            <a:endParaRPr lang="en-US" dirty="0">
              <a:latin typeface="Times New Roman" pitchFamily="-110" charset="0"/>
            </a:endParaRPr>
          </a:p>
        </p:txBody>
      </p:sp>
    </p:spTree>
    <p:extLst>
      <p:ext uri="{BB962C8B-B14F-4D97-AF65-F5344CB8AC3E}">
        <p14:creationId xmlns:p14="http://schemas.microsoft.com/office/powerpoint/2010/main" val="3518054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7ED40824-7044-0740-8B94-0B102ADF18B5}" type="slidenum">
              <a:rPr lang="en-AU"/>
              <a:pPr/>
              <a:t>16</a:t>
            </a:fld>
            <a:endParaRPr lang="en-AU" dirty="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r>
              <a:rPr lang="en-US" dirty="0"/>
              <a:t>Typically, a system that uses password-based authentication maintains a </a:t>
            </a:r>
            <a:r>
              <a:rPr lang="en-US" dirty="0" smtClean="0"/>
              <a:t>password file </a:t>
            </a:r>
            <a:r>
              <a:rPr lang="en-US" dirty="0"/>
              <a:t>indexed by user ID. One technique that is typically used is to store not the user’s</a:t>
            </a:r>
          </a:p>
          <a:p>
            <a:pPr eaLnBrk="1" hangingPunct="1"/>
            <a:r>
              <a:rPr lang="en-US" dirty="0"/>
              <a:t>password but a one-way hash function of the password, as described subsequently.</a:t>
            </a:r>
          </a:p>
          <a:p>
            <a:pPr eaLnBrk="1" hangingPunct="1"/>
            <a:endParaRPr lang="en-US" dirty="0">
              <a:latin typeface="Times New Roman" pitchFamily="-110" charset="0"/>
            </a:endParaRPr>
          </a:p>
          <a:p>
            <a:pPr eaLnBrk="1" hangingPunct="1"/>
            <a:r>
              <a:rPr lang="en-US" dirty="0"/>
              <a:t>• </a:t>
            </a:r>
            <a:r>
              <a:rPr lang="en-US" b="1" dirty="0"/>
              <a:t>Offline dictionary attack:  </a:t>
            </a:r>
            <a:r>
              <a:rPr lang="en-US" dirty="0"/>
              <a:t>Countermeasures </a:t>
            </a:r>
            <a:r>
              <a:rPr lang="en-US" dirty="0" smtClean="0"/>
              <a:t>include controls </a:t>
            </a:r>
            <a:r>
              <a:rPr lang="en-US" dirty="0"/>
              <a:t>to prevent unauthorized access to the password file, intrusion detection</a:t>
            </a:r>
          </a:p>
          <a:p>
            <a:pPr eaLnBrk="1" hangingPunct="1"/>
            <a:r>
              <a:rPr lang="en-US" dirty="0"/>
              <a:t>measures to identify a compromise, and rapid reissuance of </a:t>
            </a:r>
            <a:r>
              <a:rPr lang="en-US" dirty="0" smtClean="0"/>
              <a:t>passwords should </a:t>
            </a:r>
            <a:r>
              <a:rPr lang="en-US" dirty="0"/>
              <a:t>the password file be compromised.</a:t>
            </a:r>
          </a:p>
          <a:p>
            <a:pPr eaLnBrk="1" hangingPunct="1"/>
            <a:endParaRPr lang="en-US" dirty="0"/>
          </a:p>
          <a:p>
            <a:pPr eaLnBrk="1" hangingPunct="1"/>
            <a:r>
              <a:rPr lang="en-US" dirty="0"/>
              <a:t>• </a:t>
            </a:r>
            <a:r>
              <a:rPr lang="en-US" b="1" dirty="0"/>
              <a:t>Specific account attack: </a:t>
            </a:r>
            <a:r>
              <a:rPr lang="en-US" dirty="0"/>
              <a:t>The standard </a:t>
            </a:r>
            <a:r>
              <a:rPr lang="en-US" dirty="0" smtClean="0"/>
              <a:t>countermeasure is </a:t>
            </a:r>
            <a:r>
              <a:rPr lang="en-US" dirty="0"/>
              <a:t>an account lockout mechanism, which locks out access to the</a:t>
            </a:r>
          </a:p>
          <a:p>
            <a:pPr eaLnBrk="1" hangingPunct="1"/>
            <a:r>
              <a:rPr lang="en-US" dirty="0"/>
              <a:t>account after a number of failed login attempts. Typical practice is no </a:t>
            </a:r>
            <a:r>
              <a:rPr lang="en-US" dirty="0" smtClean="0"/>
              <a:t>more than </a:t>
            </a:r>
            <a:r>
              <a:rPr lang="en-US" dirty="0"/>
              <a:t>five access attempts.</a:t>
            </a:r>
          </a:p>
          <a:p>
            <a:pPr eaLnBrk="1" hangingPunct="1"/>
            <a:endParaRPr lang="en-US" dirty="0"/>
          </a:p>
          <a:p>
            <a:pPr eaLnBrk="1" hangingPunct="1"/>
            <a:r>
              <a:rPr lang="en-US" dirty="0"/>
              <a:t>• </a:t>
            </a:r>
            <a:r>
              <a:rPr lang="en-US" b="1" dirty="0"/>
              <a:t>Popular password attack: </a:t>
            </a:r>
            <a:r>
              <a:rPr lang="en-US" dirty="0"/>
              <a:t>Countermeasures include policies to inhibit </a:t>
            </a:r>
            <a:r>
              <a:rPr lang="en-US" dirty="0" smtClean="0"/>
              <a:t>the selection </a:t>
            </a:r>
            <a:r>
              <a:rPr lang="en-US" dirty="0"/>
              <a:t>by users of common passwords and scanning the IP addresses of</a:t>
            </a:r>
          </a:p>
          <a:p>
            <a:pPr eaLnBrk="1" hangingPunct="1"/>
            <a:r>
              <a:rPr lang="en-US" dirty="0"/>
              <a:t>authentication requests and client cookies for submission patterns.</a:t>
            </a:r>
          </a:p>
          <a:p>
            <a:pPr eaLnBrk="1" hangingPunct="1"/>
            <a:endParaRPr lang="en-US" dirty="0"/>
          </a:p>
          <a:p>
            <a:pPr eaLnBrk="1" hangingPunct="1"/>
            <a:r>
              <a:rPr lang="en-US" dirty="0"/>
              <a:t>• </a:t>
            </a:r>
            <a:r>
              <a:rPr lang="en-US" b="1" dirty="0"/>
              <a:t>Password guessing against single user: </a:t>
            </a:r>
            <a:r>
              <a:rPr lang="en-US" dirty="0"/>
              <a:t>Countermeasures include training in </a:t>
            </a:r>
            <a:r>
              <a:rPr lang="en-US" dirty="0" smtClean="0"/>
              <a:t>and enforcement </a:t>
            </a:r>
            <a:r>
              <a:rPr lang="en-US" dirty="0"/>
              <a:t>of password policies that make passwords difficult to guess.</a:t>
            </a:r>
          </a:p>
          <a:p>
            <a:pPr eaLnBrk="1" hangingPunct="1"/>
            <a:r>
              <a:rPr lang="en-US" dirty="0"/>
              <a:t>Such policies address the secrecy, minimum length of the password, </a:t>
            </a:r>
            <a:r>
              <a:rPr lang="en-US" dirty="0" smtClean="0"/>
              <a:t>character set</a:t>
            </a:r>
            <a:r>
              <a:rPr lang="en-US" dirty="0"/>
              <a:t>, prohibition against using well-known user identifiers, and length of time</a:t>
            </a:r>
          </a:p>
          <a:p>
            <a:pPr eaLnBrk="1" hangingPunct="1"/>
            <a:r>
              <a:rPr lang="en-US" dirty="0"/>
              <a:t>before the password must be changed.</a:t>
            </a:r>
          </a:p>
          <a:p>
            <a:pPr eaLnBrk="1" hangingPunct="1"/>
            <a:endParaRPr lang="en-US" dirty="0"/>
          </a:p>
          <a:p>
            <a:pPr eaLnBrk="1" hangingPunct="1"/>
            <a:r>
              <a:rPr lang="en-US" dirty="0"/>
              <a:t>• </a:t>
            </a:r>
            <a:r>
              <a:rPr lang="en-US" b="1" dirty="0"/>
              <a:t>Workstation hijacking; </a:t>
            </a:r>
            <a:r>
              <a:rPr lang="en-US" dirty="0"/>
              <a:t>The standard countermeasure is automatically logging the </a:t>
            </a:r>
            <a:r>
              <a:rPr lang="en-US" dirty="0" smtClean="0"/>
              <a:t>workstation out </a:t>
            </a:r>
            <a:r>
              <a:rPr lang="en-US" dirty="0"/>
              <a:t>after a period of inactivity. Intrusion detection schemes can be</a:t>
            </a:r>
          </a:p>
          <a:p>
            <a:pPr eaLnBrk="1" hangingPunct="1"/>
            <a:r>
              <a:rPr lang="en-US" dirty="0"/>
              <a:t>used to detect changes in user behavior.</a:t>
            </a:r>
          </a:p>
          <a:p>
            <a:pPr eaLnBrk="1" hangingPunct="1"/>
            <a:endParaRPr lang="en-US" dirty="0"/>
          </a:p>
          <a:p>
            <a:pPr eaLnBrk="1" hangingPunct="1"/>
            <a:r>
              <a:rPr lang="en-US" dirty="0"/>
              <a:t>• </a:t>
            </a:r>
            <a:r>
              <a:rPr lang="en-US" b="1" dirty="0"/>
              <a:t>Exploiting user mistakes: </a:t>
            </a:r>
            <a:r>
              <a:rPr lang="en-US" dirty="0"/>
              <a:t>Countermeasures include user training</a:t>
            </a:r>
            <a:r>
              <a:rPr lang="en-US" dirty="0" smtClean="0"/>
              <a:t>, intrusion </a:t>
            </a:r>
            <a:r>
              <a:rPr lang="en-US" dirty="0"/>
              <a:t>detection, and simpler passwords combined with another </a:t>
            </a:r>
            <a:r>
              <a:rPr lang="en-US" dirty="0" smtClean="0"/>
              <a:t>authentication mechanism</a:t>
            </a:r>
            <a:r>
              <a:rPr lang="en-US" dirty="0"/>
              <a:t>.</a:t>
            </a:r>
          </a:p>
          <a:p>
            <a:pPr eaLnBrk="1" hangingPunct="1"/>
            <a:endParaRPr lang="en-US" dirty="0"/>
          </a:p>
          <a:p>
            <a:pPr eaLnBrk="1" hangingPunct="1"/>
            <a:r>
              <a:rPr lang="en-US" dirty="0"/>
              <a:t>• </a:t>
            </a:r>
            <a:r>
              <a:rPr lang="en-US" b="1" dirty="0"/>
              <a:t>Exploiting multiple password use. </a:t>
            </a:r>
            <a:r>
              <a:rPr lang="en-US" dirty="0"/>
              <a:t>Countermeasures include a policy that forbids </a:t>
            </a:r>
            <a:r>
              <a:rPr lang="en-US" dirty="0" smtClean="0"/>
              <a:t>the same </a:t>
            </a:r>
            <a:r>
              <a:rPr lang="en-US" dirty="0"/>
              <a:t>or similar password on particular network devices.</a:t>
            </a:r>
          </a:p>
          <a:p>
            <a:pPr eaLnBrk="1" hangingPunct="1"/>
            <a:endParaRPr lang="en-US" dirty="0"/>
          </a:p>
          <a:p>
            <a:pPr eaLnBrk="1" hangingPunct="1"/>
            <a:r>
              <a:rPr lang="en-US" dirty="0"/>
              <a:t>• </a:t>
            </a:r>
            <a:r>
              <a:rPr lang="en-US" b="1" dirty="0"/>
              <a:t>Electronic monitoring: If a password is communicated across a network to</a:t>
            </a:r>
          </a:p>
          <a:p>
            <a:pPr eaLnBrk="1" hangingPunct="1"/>
            <a:r>
              <a:rPr lang="en-US" dirty="0"/>
              <a:t>log on to a remote system, it is vulnerable to eavesdropping. Simple </a:t>
            </a:r>
            <a:r>
              <a:rPr lang="en-US" dirty="0" smtClean="0"/>
              <a:t>encryption will </a:t>
            </a:r>
            <a:r>
              <a:rPr lang="en-US" dirty="0"/>
              <a:t>not fix this problem, because the encrypted password is, in effect, the</a:t>
            </a:r>
          </a:p>
          <a:p>
            <a:pPr eaLnBrk="1" hangingPunct="1"/>
            <a:r>
              <a:rPr lang="en-US" dirty="0"/>
              <a:t>password and can be observed and reused by an adversary</a:t>
            </a:r>
            <a:endParaRPr lang="en-US" dirty="0">
              <a:latin typeface="Times New Roman" pitchFamily="-110" charset="0"/>
            </a:endParaRPr>
          </a:p>
          <a:p>
            <a:pPr eaLnBrk="1" hangingPunct="1"/>
            <a:endParaRPr lang="en-US" dirty="0">
              <a:latin typeface="Times New Roman" pitchFamily="-110" charset="0"/>
            </a:endParaRPr>
          </a:p>
        </p:txBody>
      </p:sp>
    </p:spTree>
    <p:extLst>
      <p:ext uri="{BB962C8B-B14F-4D97-AF65-F5344CB8AC3E}">
        <p14:creationId xmlns:p14="http://schemas.microsoft.com/office/powerpoint/2010/main" val="22253495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110" charset="0"/>
                <a:ea typeface="ＭＳ Ｐゴシック" pitchFamily="-110" charset="-128"/>
                <a:cs typeface="ＭＳ Ｐゴシック" pitchFamily="-110" charset="-128"/>
              </a:rPr>
              <a:t> Security risk assessment in general is dealt with in Chapter 14. Here, we introduce a specific example as it relates to user authentication. There are three separate</a:t>
            </a:r>
          </a:p>
          <a:p>
            <a:r>
              <a:rPr lang="en-US" dirty="0">
                <a:latin typeface="Arial" pitchFamily="-110" charset="0"/>
                <a:ea typeface="ＭＳ Ｐゴシック" pitchFamily="-110" charset="-128"/>
                <a:cs typeface="ＭＳ Ｐゴシック" pitchFamily="-110" charset="-128"/>
              </a:rPr>
              <a:t> concepts we wish to relate to one another: assurance level, potential impact, and areas of risk.</a:t>
            </a:r>
          </a:p>
          <a:p>
            <a:endParaRPr lang="en-US" dirty="0">
              <a:latin typeface="Arial" pitchFamily="-110" charset="0"/>
              <a:ea typeface="ＭＳ Ｐゴシック" pitchFamily="-110" charset="-128"/>
              <a:cs typeface="ＭＳ Ｐゴシック" pitchFamily="-110" charset="-128"/>
            </a:endParaRPr>
          </a:p>
          <a:p>
            <a:endParaRPr lang="en-US" dirty="0"/>
          </a:p>
        </p:txBody>
      </p:sp>
      <p:sp>
        <p:nvSpPr>
          <p:cNvPr id="4" name="Slide Number Placeholder 3"/>
          <p:cNvSpPr>
            <a:spLocks noGrp="1"/>
          </p:cNvSpPr>
          <p:nvPr>
            <p:ph type="sldNum" sz="quarter" idx="10"/>
          </p:nvPr>
        </p:nvSpPr>
        <p:spPr/>
        <p:txBody>
          <a:bodyPr/>
          <a:lstStyle/>
          <a:p>
            <a:pPr>
              <a:defRPr/>
            </a:pPr>
            <a:fld id="{596B4704-35C5-FE4A-8DDF-C541CD54E575}" type="slidenum">
              <a:rPr lang="en-AU" smtClean="0"/>
              <a:pPr>
                <a:defRPr/>
              </a:pPr>
              <a:t>18</a:t>
            </a:fld>
            <a:endParaRPr lang="en-AU" dirty="0"/>
          </a:p>
        </p:txBody>
      </p:sp>
    </p:spTree>
    <p:extLst>
      <p:ext uri="{BB962C8B-B14F-4D97-AF65-F5344CB8AC3E}">
        <p14:creationId xmlns:p14="http://schemas.microsoft.com/office/powerpoint/2010/main" val="2388645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110" charset="0"/>
                <a:ea typeface="ＭＳ Ｐゴシック" pitchFamily="-110" charset="-128"/>
                <a:cs typeface="ＭＳ Ｐゴシック" pitchFamily="-110" charset="-128"/>
              </a:rPr>
              <a:t> An assurance level describes an organization’s degree of certainty that a user has presented a credential that refers to his or her identity.</a:t>
            </a:r>
          </a:p>
          <a:p>
            <a:r>
              <a:rPr lang="en-US" dirty="0">
                <a:latin typeface="Arial" pitchFamily="-110" charset="0"/>
                <a:ea typeface="ＭＳ Ｐゴシック" pitchFamily="-110" charset="-128"/>
                <a:cs typeface="ＭＳ Ｐゴシック" pitchFamily="-110" charset="-128"/>
              </a:rPr>
              <a:t>More specifically, assurance is defined as (1) the degree of confidence in the vetting process used to establish the identity of the individual to whom the credential was</a:t>
            </a:r>
          </a:p>
          <a:p>
            <a:r>
              <a:rPr lang="en-US" dirty="0">
                <a:latin typeface="Arial" pitchFamily="-110" charset="0"/>
                <a:ea typeface="ＭＳ Ｐゴシック" pitchFamily="-110" charset="-128"/>
                <a:cs typeface="ＭＳ Ｐゴシック" pitchFamily="-110" charset="-128"/>
              </a:rPr>
              <a:t>issued and (2) the degree of confidence that the individual who uses the credential is the individual to whom the credential was issued. SP 800-63-2 recognizes four levels of assurance:</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 Level 1:  Little or no confidence in the asserted identity’s validity. An example of where this level is appropriate is a consumer registering to participate in</a:t>
            </a:r>
          </a:p>
          <a:p>
            <a:r>
              <a:rPr lang="en-US" dirty="0">
                <a:latin typeface="Arial" pitchFamily="-110" charset="0"/>
                <a:ea typeface="ＭＳ Ｐゴシック" pitchFamily="-110" charset="-128"/>
                <a:cs typeface="ＭＳ Ｐゴシック" pitchFamily="-110" charset="-128"/>
              </a:rPr>
              <a:t>a discussion at a company web site discussion board. Typical authentication technique at this level would be a user-supplied ID and password at the time of the transaction.</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 Level 2:  Some confidence in the asserted identity’s validity. Level 2 credentials are appropriate for a wide range of business with the public where organizations</a:t>
            </a:r>
          </a:p>
          <a:p>
            <a:r>
              <a:rPr lang="en-US" dirty="0">
                <a:latin typeface="Arial" pitchFamily="-110" charset="0"/>
                <a:ea typeface="ＭＳ Ｐゴシック" pitchFamily="-110" charset="-128"/>
                <a:cs typeface="ＭＳ Ｐゴシック" pitchFamily="-110" charset="-128"/>
              </a:rPr>
              <a:t>require an initial identity assertion (the details of which are verified independently prior to any action). At this level, some sort of secure authentication</a:t>
            </a:r>
          </a:p>
          <a:p>
            <a:r>
              <a:rPr lang="en-US" dirty="0">
                <a:latin typeface="Arial" pitchFamily="-110" charset="0"/>
                <a:ea typeface="ＭＳ Ｐゴシック" pitchFamily="-110" charset="-128"/>
                <a:cs typeface="ＭＳ Ｐゴシック" pitchFamily="-110" charset="-128"/>
              </a:rPr>
              <a:t>protocol needs to be used, together with one of the means of authentication summarized previously and discussed in subsequent sections.</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 Level 3:  High confidence in the asserted identity’s validity. This level is appropriate to enable clients or employees to access restricted services of high value</a:t>
            </a:r>
          </a:p>
          <a:p>
            <a:r>
              <a:rPr lang="en-US" dirty="0">
                <a:latin typeface="Arial" pitchFamily="-110" charset="0"/>
                <a:ea typeface="ＭＳ Ｐゴシック" pitchFamily="-110" charset="-128"/>
                <a:cs typeface="ＭＳ Ｐゴシック" pitchFamily="-110" charset="-128"/>
              </a:rPr>
              <a:t>but not the highest value. An example for which this level is appropriate:</a:t>
            </a:r>
          </a:p>
          <a:p>
            <a:r>
              <a:rPr lang="en-US" dirty="0">
                <a:latin typeface="Arial" pitchFamily="-110" charset="0"/>
                <a:ea typeface="ＭＳ Ｐゴシック" pitchFamily="-110" charset="-128"/>
                <a:cs typeface="ＭＳ Ｐゴシック" pitchFamily="-110" charset="-128"/>
              </a:rPr>
              <a:t>A patent attorney electronically submits confidential patent information to the U.S. Patent and Trademark Office. Improper disclosure would give competitors</a:t>
            </a:r>
          </a:p>
          <a:p>
            <a:r>
              <a:rPr lang="en-US" dirty="0">
                <a:latin typeface="Arial" pitchFamily="-110" charset="0"/>
                <a:ea typeface="ＭＳ Ｐゴシック" pitchFamily="-110" charset="-128"/>
                <a:cs typeface="ＭＳ Ｐゴシック" pitchFamily="-110" charset="-128"/>
              </a:rPr>
              <a:t>a competitive advantage. Techniques that would need to be used at this level require more than one factor of authentication; that is, at least two</a:t>
            </a:r>
          </a:p>
          <a:p>
            <a:r>
              <a:rPr lang="en-US" dirty="0">
                <a:latin typeface="Arial" pitchFamily="-110" charset="0"/>
                <a:ea typeface="ＭＳ Ｐゴシック" pitchFamily="-110" charset="-128"/>
                <a:cs typeface="ＭＳ Ｐゴシック" pitchFamily="-110" charset="-128"/>
              </a:rPr>
              <a:t>independent authentication techniques must be used.</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 Level 4:  Very high confidence in the asserted identity’s validity. This level is appropriate to enable clients or employees to access restricted services of very</a:t>
            </a:r>
          </a:p>
          <a:p>
            <a:r>
              <a:rPr lang="en-US" dirty="0">
                <a:latin typeface="Arial" pitchFamily="-110" charset="0"/>
                <a:ea typeface="ＭＳ Ｐゴシック" pitchFamily="-110" charset="-128"/>
                <a:cs typeface="ＭＳ Ｐゴシック" pitchFamily="-110" charset="-128"/>
              </a:rPr>
              <a:t>high value or for which improper access is very harmful. For example, a law enforcement official accesses a law enforcement database containing criminal</a:t>
            </a:r>
          </a:p>
          <a:p>
            <a:r>
              <a:rPr lang="en-US" dirty="0">
                <a:latin typeface="Arial" pitchFamily="-110" charset="0"/>
                <a:ea typeface="ＭＳ Ｐゴシック" pitchFamily="-110" charset="-128"/>
                <a:cs typeface="ＭＳ Ｐゴシック" pitchFamily="-110" charset="-128"/>
              </a:rPr>
              <a:t>records. Unauthorized access could raise privacy issues and/or compromise investigations. Typically, level 4 authentication requires the use of multiple</a:t>
            </a:r>
          </a:p>
          <a:p>
            <a:r>
              <a:rPr lang="en-US" dirty="0">
                <a:latin typeface="Arial" pitchFamily="-110" charset="0"/>
                <a:ea typeface="ＭＳ Ｐゴシック" pitchFamily="-110" charset="-128"/>
                <a:cs typeface="ＭＳ Ｐゴシック" pitchFamily="-110" charset="-128"/>
              </a:rPr>
              <a:t>factors as well as in-person registration.</a:t>
            </a:r>
            <a:endParaRPr lang="en-US" dirty="0"/>
          </a:p>
        </p:txBody>
      </p:sp>
      <p:sp>
        <p:nvSpPr>
          <p:cNvPr id="4" name="Slide Number Placeholder 3"/>
          <p:cNvSpPr>
            <a:spLocks noGrp="1"/>
          </p:cNvSpPr>
          <p:nvPr>
            <p:ph type="sldNum" sz="quarter" idx="10"/>
          </p:nvPr>
        </p:nvSpPr>
        <p:spPr/>
        <p:txBody>
          <a:bodyPr/>
          <a:lstStyle/>
          <a:p>
            <a:pPr>
              <a:defRPr/>
            </a:pPr>
            <a:fld id="{596B4704-35C5-FE4A-8DDF-C541CD54E575}" type="slidenum">
              <a:rPr lang="en-AU" smtClean="0"/>
              <a:pPr>
                <a:defRPr/>
              </a:pPr>
              <a:t>19</a:t>
            </a:fld>
            <a:endParaRPr lang="en-AU" dirty="0"/>
          </a:p>
        </p:txBody>
      </p:sp>
    </p:spTree>
    <p:extLst>
      <p:ext uri="{BB962C8B-B14F-4D97-AF65-F5344CB8AC3E}">
        <p14:creationId xmlns:p14="http://schemas.microsoft.com/office/powerpoint/2010/main" val="41406451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110" charset="0"/>
                <a:ea typeface="ＭＳ Ｐゴシック" pitchFamily="-110" charset="-128"/>
                <a:cs typeface="ＭＳ Ｐゴシック" pitchFamily="-110" charset="-128"/>
              </a:rPr>
              <a:t> A concept closely related to that of assurance level is potential impact. FIPS 199 (Standards for Security Categorization of Federal Information and</a:t>
            </a:r>
          </a:p>
          <a:p>
            <a:r>
              <a:rPr lang="en-US" dirty="0">
                <a:latin typeface="Arial" pitchFamily="-110" charset="0"/>
                <a:ea typeface="ＭＳ Ｐゴシック" pitchFamily="-110" charset="-128"/>
                <a:cs typeface="ＭＳ Ｐゴシック" pitchFamily="-110" charset="-128"/>
              </a:rPr>
              <a:t>Information Systems , 2004) defines three levels of potential impact on organizations or individuals should there be a breach of security (in our context, a failure in user authentication):</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 Low:  An authentication error could be expected to have a limited adverse effect on organizational operations, organizational assets, or individuals. More</a:t>
            </a:r>
          </a:p>
          <a:p>
            <a:r>
              <a:rPr lang="en-US" dirty="0">
                <a:latin typeface="Arial" pitchFamily="-110" charset="0"/>
                <a:ea typeface="ＭＳ Ｐゴシック" pitchFamily="-110" charset="-128"/>
                <a:cs typeface="ＭＳ Ｐゴシック" pitchFamily="-110" charset="-128"/>
              </a:rPr>
              <a:t>specifically, we can say that the error might: (1) cause a degradation in mission  capability to an extent and duration that the organization is able to perform its</a:t>
            </a:r>
          </a:p>
          <a:p>
            <a:r>
              <a:rPr lang="en-US" dirty="0">
                <a:latin typeface="Arial" pitchFamily="-110" charset="0"/>
                <a:ea typeface="ＭＳ Ｐゴシック" pitchFamily="-110" charset="-128"/>
                <a:cs typeface="ＭＳ Ｐゴシック" pitchFamily="-110" charset="-128"/>
              </a:rPr>
              <a:t>primary functions, but the effectiveness of the functions is noticeably reduced; (2) result in minor damage to organizational assets; (3) result in minor financial</a:t>
            </a:r>
          </a:p>
          <a:p>
            <a:r>
              <a:rPr lang="en-US" dirty="0">
                <a:latin typeface="Arial" pitchFamily="-110" charset="0"/>
                <a:ea typeface="ＭＳ Ｐゴシック" pitchFamily="-110" charset="-128"/>
                <a:cs typeface="ＭＳ Ｐゴシック" pitchFamily="-110" charset="-128"/>
              </a:rPr>
              <a:t>loss to the organization or individuals; or (4) result in minor harm to individuals.</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 Moderate:  An authentication error could be expected to have a serious adverse effect. More specifically, the error might: (1) cause a significant degradation</a:t>
            </a:r>
          </a:p>
          <a:p>
            <a:r>
              <a:rPr lang="en-US" dirty="0">
                <a:latin typeface="Arial" pitchFamily="-110" charset="0"/>
                <a:ea typeface="ＭＳ Ｐゴシック" pitchFamily="-110" charset="-128"/>
                <a:cs typeface="ＭＳ Ｐゴシック" pitchFamily="-110" charset="-128"/>
              </a:rPr>
              <a:t>in mission capability to an extent and duration that the organization is able to perform its primary functions, but the effectiveness of the functions is</a:t>
            </a:r>
          </a:p>
          <a:p>
            <a:r>
              <a:rPr lang="en-US" dirty="0">
                <a:latin typeface="Arial" pitchFamily="-110" charset="0"/>
                <a:ea typeface="ＭＳ Ｐゴシック" pitchFamily="-110" charset="-128"/>
                <a:cs typeface="ＭＳ Ｐゴシック" pitchFamily="-110" charset="-128"/>
              </a:rPr>
              <a:t>significantly reduced; (2) result in significant damage to organizational assets; (3) result in significant financial loss; or (4) result in significant harm to individuals</a:t>
            </a:r>
          </a:p>
          <a:p>
            <a:r>
              <a:rPr lang="en-US" dirty="0">
                <a:latin typeface="Arial" pitchFamily="-110" charset="0"/>
                <a:ea typeface="ＭＳ Ｐゴシック" pitchFamily="-110" charset="-128"/>
                <a:cs typeface="ＭＳ Ｐゴシック" pitchFamily="-110" charset="-128"/>
              </a:rPr>
              <a:t>that does not involve loss of life or serious life threatening injuries.</a:t>
            </a:r>
          </a:p>
          <a:p>
            <a:endParaRPr lang="en-US" dirty="0">
              <a:latin typeface="Arial" pitchFamily="-110" charset="0"/>
              <a:ea typeface="ＭＳ Ｐゴシック" pitchFamily="-110" charset="-128"/>
              <a:cs typeface="ＭＳ Ｐゴシック" pitchFamily="-110" charset="-128"/>
            </a:endParaRPr>
          </a:p>
          <a:p>
            <a:r>
              <a:rPr lang="en-US" dirty="0">
                <a:latin typeface="Arial" pitchFamily="-110" charset="0"/>
                <a:ea typeface="ＭＳ Ｐゴシック" pitchFamily="-110" charset="-128"/>
                <a:cs typeface="ＭＳ Ｐゴシック" pitchFamily="-110" charset="-128"/>
              </a:rPr>
              <a:t>• High:  An authentication error could be expected to have a severe or catastrophic adverse effect. The error might: (1) cause a severe degradation in or</a:t>
            </a:r>
          </a:p>
          <a:p>
            <a:r>
              <a:rPr lang="en-US" dirty="0">
                <a:latin typeface="Arial" pitchFamily="-110" charset="0"/>
                <a:ea typeface="ＭＳ Ｐゴシック" pitchFamily="-110" charset="-128"/>
                <a:cs typeface="ＭＳ Ｐゴシック" pitchFamily="-110" charset="-128"/>
              </a:rPr>
              <a:t>loss of mission capability to an extent and duration that the organization is not able to perform one or more of its primary functions; (2) result in major damage</a:t>
            </a:r>
          </a:p>
          <a:p>
            <a:r>
              <a:rPr lang="en-US" dirty="0">
                <a:latin typeface="Arial" pitchFamily="-110" charset="0"/>
                <a:ea typeface="ＭＳ Ｐゴシック" pitchFamily="-110" charset="-128"/>
                <a:cs typeface="ＭＳ Ｐゴシック" pitchFamily="-110" charset="-128"/>
              </a:rPr>
              <a:t>to organizational assets; (3) result in major financial loss to the organization or individuals; or (4) result in severe or catastrophic harm to individuals</a:t>
            </a:r>
          </a:p>
          <a:p>
            <a:r>
              <a:rPr lang="en-US" dirty="0">
                <a:latin typeface="Arial" pitchFamily="-110" charset="0"/>
                <a:ea typeface="ＭＳ Ｐゴシック" pitchFamily="-110" charset="-128"/>
                <a:cs typeface="ＭＳ Ｐゴシック" pitchFamily="-110" charset="-128"/>
              </a:rPr>
              <a:t>involving loss of life or serious life threatening injuries.</a:t>
            </a:r>
            <a:endParaRPr lang="en-US" dirty="0"/>
          </a:p>
        </p:txBody>
      </p:sp>
      <p:sp>
        <p:nvSpPr>
          <p:cNvPr id="4" name="Slide Number Placeholder 3"/>
          <p:cNvSpPr>
            <a:spLocks noGrp="1"/>
          </p:cNvSpPr>
          <p:nvPr>
            <p:ph type="sldNum" sz="quarter" idx="10"/>
          </p:nvPr>
        </p:nvSpPr>
        <p:spPr/>
        <p:txBody>
          <a:bodyPr/>
          <a:lstStyle/>
          <a:p>
            <a:pPr>
              <a:defRPr/>
            </a:pPr>
            <a:fld id="{596B4704-35C5-FE4A-8DDF-C541CD54E575}" type="slidenum">
              <a:rPr lang="en-AU" smtClean="0"/>
              <a:pPr>
                <a:defRPr/>
              </a:pPr>
              <a:t>20</a:t>
            </a:fld>
            <a:endParaRPr lang="en-AU" dirty="0"/>
          </a:p>
        </p:txBody>
      </p:sp>
    </p:spTree>
    <p:extLst>
      <p:ext uri="{BB962C8B-B14F-4D97-AF65-F5344CB8AC3E}">
        <p14:creationId xmlns:p14="http://schemas.microsoft.com/office/powerpoint/2010/main" val="8282669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federated identity management scheme is a union of separate identification</a:t>
            </a:r>
            <a:r>
              <a:rPr lang="en-US" baseline="0" dirty="0" smtClean="0"/>
              <a:t> and authentication systems. Authentication is performed in one place, and separate processes and systems determine that an already authenticated user is to be activated. Federated identity management is discussed in much greater detail in Chapter 8.</a:t>
            </a:r>
            <a:endParaRPr lang="en-US" dirty="0"/>
          </a:p>
        </p:txBody>
      </p:sp>
      <p:sp>
        <p:nvSpPr>
          <p:cNvPr id="4" name="Slide Number Placeholder 3"/>
          <p:cNvSpPr>
            <a:spLocks noGrp="1"/>
          </p:cNvSpPr>
          <p:nvPr>
            <p:ph type="sldNum" sz="quarter" idx="10"/>
          </p:nvPr>
        </p:nvSpPr>
        <p:spPr/>
        <p:txBody>
          <a:bodyPr/>
          <a:lstStyle/>
          <a:p>
            <a:fld id="{BEEA5FD4-1898-3349-A62A-CD189A431393}" type="slidenum">
              <a:rPr lang="en-US" smtClean="0"/>
              <a:t>22</a:t>
            </a:fld>
            <a:endParaRPr lang="en-US"/>
          </a:p>
        </p:txBody>
      </p:sp>
    </p:spTree>
    <p:extLst>
      <p:ext uri="{BB962C8B-B14F-4D97-AF65-F5344CB8AC3E}">
        <p14:creationId xmlns:p14="http://schemas.microsoft.com/office/powerpoint/2010/main" val="10285564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Single sign-on lets a user log on once per session but access many different applications/systems. It</a:t>
            </a:r>
            <a:r>
              <a:rPr lang="en-US" baseline="0" dirty="0" smtClean="0"/>
              <a:t> often works in conjunction with federated identity management, with the federated identity provider acting as the source of authentication for all the applications.</a:t>
            </a:r>
            <a:endParaRPr lang="en-US" dirty="0"/>
          </a:p>
        </p:txBody>
      </p:sp>
      <p:sp>
        <p:nvSpPr>
          <p:cNvPr id="4" name="Slide Number Placeholder 3"/>
          <p:cNvSpPr>
            <a:spLocks noGrp="1"/>
          </p:cNvSpPr>
          <p:nvPr>
            <p:ph type="sldNum" sz="quarter" idx="10"/>
          </p:nvPr>
        </p:nvSpPr>
        <p:spPr/>
        <p:txBody>
          <a:bodyPr/>
          <a:lstStyle/>
          <a:p>
            <a:fld id="{BEEA5FD4-1898-3349-A62A-CD189A431393}" type="slidenum">
              <a:rPr lang="en-US" smtClean="0"/>
              <a:t>23</a:t>
            </a:fld>
            <a:endParaRPr lang="en-US"/>
          </a:p>
        </p:txBody>
      </p:sp>
    </p:spTree>
    <p:extLst>
      <p:ext uri="{BB962C8B-B14F-4D97-AF65-F5344CB8AC3E}">
        <p14:creationId xmlns:p14="http://schemas.microsoft.com/office/powerpoint/2010/main" val="33647981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EA5FD4-1898-3349-A62A-CD189A431393}" type="slidenum">
              <a:rPr lang="en-US" smtClean="0"/>
              <a:t>24</a:t>
            </a:fld>
            <a:endParaRPr lang="en-US"/>
          </a:p>
        </p:txBody>
      </p:sp>
    </p:spTree>
    <p:extLst>
      <p:ext uri="{BB962C8B-B14F-4D97-AF65-F5344CB8AC3E}">
        <p14:creationId xmlns:p14="http://schemas.microsoft.com/office/powerpoint/2010/main" val="27843004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25</a:t>
            </a:fld>
            <a:endParaRPr lang="en-US"/>
          </a:p>
        </p:txBody>
      </p:sp>
    </p:spTree>
    <p:extLst>
      <p:ext uri="{BB962C8B-B14F-4D97-AF65-F5344CB8AC3E}">
        <p14:creationId xmlns:p14="http://schemas.microsoft.com/office/powerpoint/2010/main" val="30356686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Many</a:t>
            </a:r>
            <a:r>
              <a:rPr lang="en-US" baseline="0" dirty="0" smtClean="0"/>
              <a:t> of these items are shown in more detail in the following slides. Access control directories, matrixes, and lists are shown in self-explanatory visual representations.</a:t>
            </a:r>
            <a:endParaRPr lang="en-US" dirty="0"/>
          </a:p>
        </p:txBody>
      </p:sp>
      <p:sp>
        <p:nvSpPr>
          <p:cNvPr id="4" name="Slide Number Placeholder 3"/>
          <p:cNvSpPr>
            <a:spLocks noGrp="1"/>
          </p:cNvSpPr>
          <p:nvPr>
            <p:ph type="sldNum" sz="quarter" idx="10"/>
          </p:nvPr>
        </p:nvSpPr>
        <p:spPr/>
        <p:txBody>
          <a:bodyPr/>
          <a:lstStyle/>
          <a:p>
            <a:fld id="{BEEA5FD4-1898-3349-A62A-CD189A431393}" type="slidenum">
              <a:rPr lang="en-US" smtClean="0"/>
              <a:t>26</a:t>
            </a:fld>
            <a:endParaRPr lang="en-US"/>
          </a:p>
        </p:txBody>
      </p:sp>
    </p:spTree>
    <p:extLst>
      <p:ext uri="{BB962C8B-B14F-4D97-AF65-F5344CB8AC3E}">
        <p14:creationId xmlns:p14="http://schemas.microsoft.com/office/powerpoint/2010/main" val="5109944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reference monitor is the primary access control enforcement mechanism of the operating system. It is discussed in more detail in Chapter 5.</a:t>
            </a:r>
            <a:endParaRPr lang="en-US" dirty="0"/>
          </a:p>
        </p:txBody>
      </p:sp>
      <p:sp>
        <p:nvSpPr>
          <p:cNvPr id="4" name="Slide Number Placeholder 3"/>
          <p:cNvSpPr>
            <a:spLocks noGrp="1"/>
          </p:cNvSpPr>
          <p:nvPr>
            <p:ph type="sldNum" sz="quarter" idx="10"/>
          </p:nvPr>
        </p:nvSpPr>
        <p:spPr/>
        <p:txBody>
          <a:bodyPr/>
          <a:lstStyle/>
          <a:p>
            <a:fld id="{BEEA5FD4-1898-3349-A62A-CD189A431393}" type="slidenum">
              <a:rPr lang="en-US" smtClean="0"/>
              <a:t>27</a:t>
            </a:fld>
            <a:endParaRPr lang="en-US"/>
          </a:p>
        </p:txBody>
      </p:sp>
    </p:spTree>
    <p:extLst>
      <p:ext uri="{BB962C8B-B14F-4D97-AF65-F5344CB8AC3E}">
        <p14:creationId xmlns:p14="http://schemas.microsoft.com/office/powerpoint/2010/main" val="21349645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EEA5FD4-1898-3349-A62A-CD189A431393}" type="slidenum">
              <a:rPr lang="en-US" smtClean="0"/>
              <a:t>28</a:t>
            </a:fld>
            <a:endParaRPr lang="en-US"/>
          </a:p>
        </p:txBody>
      </p:sp>
    </p:spTree>
    <p:extLst>
      <p:ext uri="{BB962C8B-B14F-4D97-AF65-F5344CB8AC3E}">
        <p14:creationId xmlns:p14="http://schemas.microsoft.com/office/powerpoint/2010/main" val="27565875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29</a:t>
            </a:fld>
            <a:endParaRPr lang="en-US"/>
          </a:p>
        </p:txBody>
      </p:sp>
    </p:spTree>
    <p:extLst>
      <p:ext uri="{BB962C8B-B14F-4D97-AF65-F5344CB8AC3E}">
        <p14:creationId xmlns:p14="http://schemas.microsoft.com/office/powerpoint/2010/main" val="3574222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30</a:t>
            </a:fld>
            <a:endParaRPr lang="en-US"/>
          </a:p>
        </p:txBody>
      </p:sp>
    </p:spTree>
    <p:extLst>
      <p:ext uri="{BB962C8B-B14F-4D97-AF65-F5344CB8AC3E}">
        <p14:creationId xmlns:p14="http://schemas.microsoft.com/office/powerpoint/2010/main" val="21647405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31</a:t>
            </a:fld>
            <a:endParaRPr lang="en-US"/>
          </a:p>
        </p:txBody>
      </p:sp>
    </p:spTree>
    <p:extLst>
      <p:ext uri="{BB962C8B-B14F-4D97-AF65-F5344CB8AC3E}">
        <p14:creationId xmlns:p14="http://schemas.microsoft.com/office/powerpoint/2010/main" val="8659143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32</a:t>
            </a:fld>
            <a:endParaRPr lang="en-US"/>
          </a:p>
        </p:txBody>
      </p:sp>
    </p:spTree>
    <p:extLst>
      <p:ext uri="{BB962C8B-B14F-4D97-AF65-F5344CB8AC3E}">
        <p14:creationId xmlns:p14="http://schemas.microsoft.com/office/powerpoint/2010/main" val="20725777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33</a:t>
            </a:fld>
            <a:endParaRPr lang="en-US"/>
          </a:p>
        </p:txBody>
      </p:sp>
    </p:spTree>
    <p:extLst>
      <p:ext uri="{BB962C8B-B14F-4D97-AF65-F5344CB8AC3E}">
        <p14:creationId xmlns:p14="http://schemas.microsoft.com/office/powerpoint/2010/main" val="22819352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34</a:t>
            </a:fld>
            <a:endParaRPr lang="en-US"/>
          </a:p>
        </p:txBody>
      </p:sp>
    </p:spTree>
    <p:extLst>
      <p:ext uri="{BB962C8B-B14F-4D97-AF65-F5344CB8AC3E}">
        <p14:creationId xmlns:p14="http://schemas.microsoft.com/office/powerpoint/2010/main" val="21481076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35</a:t>
            </a:fld>
            <a:endParaRPr lang="en-US"/>
          </a:p>
        </p:txBody>
      </p:sp>
    </p:spTree>
    <p:extLst>
      <p:ext uri="{BB962C8B-B14F-4D97-AF65-F5344CB8AC3E}">
        <p14:creationId xmlns:p14="http://schemas.microsoft.com/office/powerpoint/2010/main" val="11106041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36</a:t>
            </a:fld>
            <a:endParaRPr lang="en-US"/>
          </a:p>
        </p:txBody>
      </p:sp>
    </p:spTree>
    <p:extLst>
      <p:ext uri="{BB962C8B-B14F-4D97-AF65-F5344CB8AC3E}">
        <p14:creationId xmlns:p14="http://schemas.microsoft.com/office/powerpoint/2010/main" val="39050154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37</a:t>
            </a:fld>
            <a:endParaRPr lang="en-US"/>
          </a:p>
        </p:txBody>
      </p:sp>
    </p:spTree>
    <p:extLst>
      <p:ext uri="{BB962C8B-B14F-4D97-AF65-F5344CB8AC3E}">
        <p14:creationId xmlns:p14="http://schemas.microsoft.com/office/powerpoint/2010/main" val="30707783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38</a:t>
            </a:fld>
            <a:endParaRPr lang="en-US"/>
          </a:p>
        </p:txBody>
      </p:sp>
    </p:spTree>
    <p:extLst>
      <p:ext uri="{BB962C8B-B14F-4D97-AF65-F5344CB8AC3E}">
        <p14:creationId xmlns:p14="http://schemas.microsoft.com/office/powerpoint/2010/main" val="15243451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39</a:t>
            </a:fld>
            <a:endParaRPr lang="en-US"/>
          </a:p>
        </p:txBody>
      </p:sp>
    </p:spTree>
    <p:extLst>
      <p:ext uri="{BB962C8B-B14F-4D97-AF65-F5344CB8AC3E}">
        <p14:creationId xmlns:p14="http://schemas.microsoft.com/office/powerpoint/2010/main" val="334234139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40</a:t>
            </a:fld>
            <a:endParaRPr lang="en-US"/>
          </a:p>
        </p:txBody>
      </p:sp>
    </p:spTree>
    <p:extLst>
      <p:ext uri="{BB962C8B-B14F-4D97-AF65-F5344CB8AC3E}">
        <p14:creationId xmlns:p14="http://schemas.microsoft.com/office/powerpoint/2010/main" val="1177276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940B2F4-7F1E-4D60-8CC7-BB4F0BCD925D}" type="slidenum">
              <a:rPr lang="en-US" smtClean="0"/>
              <a:t>41</a:t>
            </a:fld>
            <a:endParaRPr lang="en-US"/>
          </a:p>
        </p:txBody>
      </p:sp>
    </p:spTree>
    <p:extLst>
      <p:ext uri="{BB962C8B-B14F-4D97-AF65-F5344CB8AC3E}">
        <p14:creationId xmlns:p14="http://schemas.microsoft.com/office/powerpoint/2010/main" val="107288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emf"/><Relationship Id="rId4" Type="http://schemas.openxmlformats.org/officeDocument/2006/relationships/image" Target="../media/image5.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emf"/><Relationship Id="rId4" Type="http://schemas.openxmlformats.org/officeDocument/2006/relationships/image" Target="../media/image5.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emf"/><Relationship Id="rId4" Type="http://schemas.openxmlformats.org/officeDocument/2006/relationships/image" Target="../media/image5.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emf"/><Relationship Id="rId4" Type="http://schemas.openxmlformats.org/officeDocument/2006/relationships/image" Target="../media/image5.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0139F39-2DC3-4AB5-8119-32BFE54CE2B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3167580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39F39-2DC3-4AB5-8119-32BFE54CE2B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698878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0139F39-2DC3-4AB5-8119-32BFE54CE2B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2674533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0139F39-2DC3-4AB5-8119-32BFE54CE2B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355635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0139F39-2DC3-4AB5-8119-32BFE54CE2B5}" type="datetimeFigureOut">
              <a:rPr lang="en-US" smtClean="0"/>
              <a:t>3/9/2023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14410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139F39-2DC3-4AB5-8119-32BFE54CE2B5}" type="datetimeFigureOut">
              <a:rPr lang="en-US" smtClean="0"/>
              <a:t>3/9/2023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1444776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139F39-2DC3-4AB5-8119-32BFE54CE2B5}" type="datetimeFigureOut">
              <a:rPr lang="en-US" smtClean="0"/>
              <a:t>3/9/2023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356920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39F39-2DC3-4AB5-8119-32BFE54CE2B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1210310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139F39-2DC3-4AB5-8119-32BFE54CE2B5}" type="datetimeFigureOut">
              <a:rPr lang="en-US" smtClean="0"/>
              <a:t>3/9/2023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817289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39F39-2DC3-4AB5-8119-32BFE54CE2B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1425427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139F39-2DC3-4AB5-8119-32BFE54CE2B5}" type="datetimeFigureOut">
              <a:rPr lang="en-US" smtClean="0"/>
              <a:t>3/9/2023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13B616-3840-4D9B-8D04-05048881A92D}" type="slidenum">
              <a:rPr lang="en-US" smtClean="0"/>
              <a:t>‹#›</a:t>
            </a:fld>
            <a:endParaRPr lang="en-US"/>
          </a:p>
        </p:txBody>
      </p:sp>
    </p:spTree>
    <p:extLst>
      <p:ext uri="{BB962C8B-B14F-4D97-AF65-F5344CB8AC3E}">
        <p14:creationId xmlns:p14="http://schemas.microsoft.com/office/powerpoint/2010/main" val="2732290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xmlns="" id="{6CBA0818-320E-EFA5-E508-277F76ADAFB3}"/>
              </a:ext>
            </a:extLst>
          </p:cNvPr>
          <p:cNvSpPr>
            <a:spLocks noGrp="1"/>
          </p:cNvSpPr>
          <p:nvPr>
            <p:ph type="sldNum" sz="quarter" idx="12"/>
          </p:nvPr>
        </p:nvSpPr>
        <p:spPr>
          <a:xfrm>
            <a:off x="11061488" y="6422622"/>
            <a:ext cx="683339" cy="365125"/>
          </a:xfrm>
        </p:spPr>
        <p:txBody>
          <a:bodyPr/>
          <a:lstStyle/>
          <a:p>
            <a:pPr>
              <a:defRPr/>
            </a:pPr>
            <a:fld id="{B1E69E91-E87B-45DD-B099-93F3FF06128A}" type="slidenum">
              <a:rPr lang="en-US" smtClean="0">
                <a:solidFill>
                  <a:srgbClr val="A5300F"/>
                </a:solidFill>
              </a:rPr>
              <a:pPr>
                <a:defRPr/>
              </a:pPr>
              <a:t>‹#›</a:t>
            </a:fld>
            <a:endParaRPr lang="en-US">
              <a:solidFill>
                <a:srgbClr val="A5300F"/>
              </a:solidFill>
            </a:endParaRPr>
          </a:p>
        </p:txBody>
      </p:sp>
      <p:pic>
        <p:nvPicPr>
          <p:cNvPr id="6" name="Picture 5">
            <a:extLst>
              <a:ext uri="{FF2B5EF4-FFF2-40B4-BE49-F238E27FC236}">
                <a16:creationId xmlns:a16="http://schemas.microsoft.com/office/drawing/2014/main" xmlns="" id="{F96F0EE8-1ABC-5647-DB4F-B8E0C3D3405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7" name="Picture 6">
            <a:extLst>
              <a:ext uri="{FF2B5EF4-FFF2-40B4-BE49-F238E27FC236}">
                <a16:creationId xmlns:a16="http://schemas.microsoft.com/office/drawing/2014/main" xmlns="" id="{E20A1812-51D6-1788-90C9-EEC7D5F1A8C0}"/>
              </a:ext>
            </a:extLst>
          </p:cNvPr>
          <p:cNvPicPr>
            <a:picLocks noChangeAspect="1"/>
          </p:cNvPicPr>
          <p:nvPr userDrawn="1"/>
        </p:nvPicPr>
        <p:blipFill>
          <a:blip r:embed="rId3"/>
          <a:stretch>
            <a:fillRect/>
          </a:stretch>
        </p:blipFill>
        <p:spPr>
          <a:xfrm>
            <a:off x="-14111" y="-4618"/>
            <a:ext cx="7870175" cy="1610200"/>
          </a:xfrm>
          <a:prstGeom prst="rect">
            <a:avLst/>
          </a:prstGeom>
        </p:spPr>
      </p:pic>
      <p:pic>
        <p:nvPicPr>
          <p:cNvPr id="8" name="Picture 7">
            <a:extLst>
              <a:ext uri="{FF2B5EF4-FFF2-40B4-BE49-F238E27FC236}">
                <a16:creationId xmlns:a16="http://schemas.microsoft.com/office/drawing/2014/main" xmlns="" id="{E20E7787-970B-CCC3-25B7-BCA0669DA665}"/>
              </a:ext>
            </a:extLst>
          </p:cNvPr>
          <p:cNvPicPr>
            <a:picLocks noChangeAspect="1"/>
          </p:cNvPicPr>
          <p:nvPr userDrawn="1"/>
        </p:nvPicPr>
        <p:blipFill>
          <a:blip r:embed="rId4"/>
          <a:stretch>
            <a:fillRect/>
          </a:stretch>
        </p:blipFill>
        <p:spPr>
          <a:xfrm>
            <a:off x="36171" y="85996"/>
            <a:ext cx="2204544" cy="18215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a:extLst>
              <a:ext uri="{FF2B5EF4-FFF2-40B4-BE49-F238E27FC236}">
                <a16:creationId xmlns:a16="http://schemas.microsoft.com/office/drawing/2014/main" xmlns="" id="{39565F45-E236-1E8E-841D-B1F236C05AE9}"/>
              </a:ext>
            </a:extLst>
          </p:cNvPr>
          <p:cNvPicPr>
            <a:picLocks noChangeAspect="1"/>
          </p:cNvPicPr>
          <p:nvPr userDrawn="1"/>
        </p:nvPicPr>
        <p:blipFill>
          <a:blip r:embed="rId5"/>
          <a:stretch>
            <a:fillRect/>
          </a:stretch>
        </p:blipFill>
        <p:spPr>
          <a:xfrm>
            <a:off x="1983329" y="6121505"/>
            <a:ext cx="9902229" cy="204838"/>
          </a:xfrm>
          <a:prstGeom prst="rect">
            <a:avLst/>
          </a:prstGeom>
        </p:spPr>
      </p:pic>
      <p:pic>
        <p:nvPicPr>
          <p:cNvPr id="10" name="Picture 9">
            <a:extLst>
              <a:ext uri="{FF2B5EF4-FFF2-40B4-BE49-F238E27FC236}">
                <a16:creationId xmlns:a16="http://schemas.microsoft.com/office/drawing/2014/main" xmlns="" id="{91EC4A90-FE9C-A70E-0166-0777C612F18E}"/>
              </a:ext>
            </a:extLst>
          </p:cNvPr>
          <p:cNvPicPr>
            <a:picLocks noChangeAspect="1"/>
          </p:cNvPicPr>
          <p:nvPr userDrawn="1"/>
        </p:nvPicPr>
        <p:blipFill>
          <a:blip r:embed="rId6"/>
          <a:stretch>
            <a:fillRect/>
          </a:stretch>
        </p:blipFill>
        <p:spPr>
          <a:xfrm>
            <a:off x="-108036" y="2204822"/>
            <a:ext cx="238650" cy="2709534"/>
          </a:xfrm>
          <a:prstGeom prst="rect">
            <a:avLst/>
          </a:prstGeom>
        </p:spPr>
      </p:pic>
      <p:pic>
        <p:nvPicPr>
          <p:cNvPr id="11" name="Picture 10">
            <a:extLst>
              <a:ext uri="{FF2B5EF4-FFF2-40B4-BE49-F238E27FC236}">
                <a16:creationId xmlns:a16="http://schemas.microsoft.com/office/drawing/2014/main" xmlns="" id="{60EC8DD0-BE20-20CA-C231-7AD8EDF65704}"/>
              </a:ext>
            </a:extLst>
          </p:cNvPr>
          <p:cNvPicPr>
            <a:picLocks noChangeAspect="1"/>
          </p:cNvPicPr>
          <p:nvPr userDrawn="1"/>
        </p:nvPicPr>
        <p:blipFill>
          <a:blip r:embed="rId6"/>
          <a:stretch>
            <a:fillRect/>
          </a:stretch>
        </p:blipFill>
        <p:spPr>
          <a:xfrm>
            <a:off x="12072675" y="2204822"/>
            <a:ext cx="238650" cy="2709534"/>
          </a:xfrm>
          <a:prstGeom prst="rect">
            <a:avLst/>
          </a:prstGeom>
        </p:spPr>
      </p:pic>
      <p:sp>
        <p:nvSpPr>
          <p:cNvPr id="12" name="TextBox 11">
            <a:extLst>
              <a:ext uri="{FF2B5EF4-FFF2-40B4-BE49-F238E27FC236}">
                <a16:creationId xmlns:a16="http://schemas.microsoft.com/office/drawing/2014/main" xmlns="" id="{A882E171-9441-EF83-168B-0F72961CBC5D}"/>
              </a:ext>
            </a:extLst>
          </p:cNvPr>
          <p:cNvSpPr txBox="1"/>
          <p:nvPr userDrawn="1"/>
        </p:nvSpPr>
        <p:spPr>
          <a:xfrm>
            <a:off x="2590800" y="609600"/>
            <a:ext cx="5181600" cy="584775"/>
          </a:xfrm>
          <a:prstGeom prst="rect">
            <a:avLst/>
          </a:prstGeom>
          <a:noFill/>
        </p:spPr>
        <p:txBody>
          <a:bodyPr wrap="square" rtlCol="0">
            <a:spAutoFit/>
          </a:bodyPr>
          <a:lstStyle/>
          <a:p>
            <a:pPr eaLnBrk="0" fontAlgn="base" hangingPunct="0">
              <a:spcBef>
                <a:spcPct val="0"/>
              </a:spcBef>
              <a:spcAft>
                <a:spcPct val="0"/>
              </a:spcAft>
            </a:pPr>
            <a:r>
              <a:rPr lang="en-US" sz="3200" dirty="0">
                <a:solidFill>
                  <a:prstClr val="black"/>
                </a:solidFill>
                <a:latin typeface="Times New Roman" panose="02020603050405020304" pitchFamily="18" charset="0"/>
                <a:cs typeface="Times New Roman" panose="02020603050405020304" pitchFamily="18" charset="0"/>
              </a:rPr>
              <a:t> </a:t>
            </a:r>
            <a:endParaRPr lang="en-US" sz="3200" dirty="0">
              <a:solidFill>
                <a:srgbClr val="F1412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71961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63405"/>
            <a:ext cx="9479635" cy="196096"/>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4"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94331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5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54663"/>
            <a:ext cx="9902229" cy="204838"/>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04</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990212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63405"/>
            <a:ext cx="9479635" cy="196096"/>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4"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536181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Blank">
    <p:spTree>
      <p:nvGrpSpPr>
        <p:cNvPr id="1" name=""/>
        <p:cNvGrpSpPr/>
        <p:nvPr/>
      </p:nvGrpSpPr>
      <p:grpSpPr>
        <a:xfrm>
          <a:off x="0" y="0"/>
          <a:ext cx="0" cy="0"/>
          <a:chOff x="0" y="0"/>
          <a:chExt cx="0" cy="0"/>
        </a:xfrm>
      </p:grpSpPr>
      <p:sp>
        <p:nvSpPr>
          <p:cNvPr id="6" name="Title 1"/>
          <p:cNvSpPr>
            <a:spLocks noGrp="1"/>
          </p:cNvSpPr>
          <p:nvPr>
            <p:ph type="title"/>
          </p:nvPr>
        </p:nvSpPr>
        <p:spPr>
          <a:xfrm>
            <a:off x="838200" y="365125"/>
            <a:ext cx="10515600" cy="1325563"/>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838200" y="1825625"/>
            <a:ext cx="10515600" cy="4351338"/>
          </a:xfrm>
        </p:spPr>
        <p:txBody>
          <a:bodyPr/>
          <a:lstStyle/>
          <a:p>
            <a:pPr lvl="0"/>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9" name="Picture 8"/>
          <p:cNvPicPr>
            <a:picLocks noChangeAspect="1"/>
          </p:cNvPicPr>
          <p:nvPr userDrawn="1"/>
        </p:nvPicPr>
        <p:blipFill>
          <a:blip r:embed="rId3"/>
          <a:stretch>
            <a:fillRect/>
          </a:stretch>
        </p:blipFill>
        <p:spPr>
          <a:xfrm>
            <a:off x="1874165" y="5963405"/>
            <a:ext cx="9479635" cy="196096"/>
          </a:xfrm>
          <a:prstGeom prst="rect">
            <a:avLst/>
          </a:prstGeom>
        </p:spPr>
      </p:pic>
      <p:pic>
        <p:nvPicPr>
          <p:cNvPr id="10" name="Picture 9"/>
          <p:cNvPicPr>
            <a:picLocks noChangeAspect="1"/>
          </p:cNvPicPr>
          <p:nvPr userDrawn="1"/>
        </p:nvPicPr>
        <p:blipFill>
          <a:blip r:embed="rId4"/>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4"/>
          <a:stretch>
            <a:fillRect/>
          </a:stretch>
        </p:blipFill>
        <p:spPr>
          <a:xfrm>
            <a:off x="12072675" y="2204822"/>
            <a:ext cx="238650" cy="2709534"/>
          </a:xfrm>
          <a:prstGeom prst="rect">
            <a:avLst/>
          </a:prstGeom>
        </p:spPr>
      </p:pic>
      <p:pic>
        <p:nvPicPr>
          <p:cNvPr id="12" name="Picture 11"/>
          <p:cNvPicPr>
            <a:picLocks noChangeAspect="1"/>
          </p:cNvPicPr>
          <p:nvPr userDrawn="1"/>
        </p:nvPicPr>
        <p:blipFill>
          <a:blip r:embed="rId5"/>
          <a:stretch>
            <a:fillRect/>
          </a:stretch>
        </p:blipFill>
        <p:spPr>
          <a:xfrm>
            <a:off x="-108036" y="0"/>
            <a:ext cx="9533101" cy="1610200"/>
          </a:xfrm>
          <a:prstGeom prst="rect">
            <a:avLst/>
          </a:prstGeom>
        </p:spPr>
      </p:pic>
      <p:sp>
        <p:nvSpPr>
          <p:cNvPr id="13" name="TextBox 12"/>
          <p:cNvSpPr txBox="1"/>
          <p:nvPr userDrawn="1"/>
        </p:nvSpPr>
        <p:spPr>
          <a:xfrm>
            <a:off x="170224"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a:t>
            </a:r>
          </a:p>
          <a:p>
            <a:pPr algn="ctr"/>
            <a:r>
              <a:rPr lang="en-US" sz="2800" dirty="0" smtClean="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75687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139F39-2DC3-4AB5-8119-32BFE54CE2B5}" type="datetimeFigureOut">
              <a:rPr lang="en-US" smtClean="0"/>
              <a:t>3/9/2023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13B616-3840-4D9B-8D04-05048881A92D}" type="slidenum">
              <a:rPr lang="en-US" smtClean="0"/>
              <a:t>‹#›</a:t>
            </a:fld>
            <a:endParaRPr lang="en-US"/>
          </a:p>
        </p:txBody>
      </p:sp>
    </p:spTree>
    <p:extLst>
      <p:ext uri="{BB962C8B-B14F-4D97-AF65-F5344CB8AC3E}">
        <p14:creationId xmlns:p14="http://schemas.microsoft.com/office/powerpoint/2010/main" val="554077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6.emf"/><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2.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16.wm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hyperlink" Target="http://www.phenoelit.de/dpl/dpl.html" TargetMode="External"/><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39.xml.rels><?xml version="1.0" encoding="UTF-8" standalone="yes"?>
<Relationships xmlns="http://schemas.openxmlformats.org/package/2006/relationships"><Relationship Id="rId3" Type="http://schemas.openxmlformats.org/officeDocument/2006/relationships/hyperlink" Target="http://geodsoft.com/howto/password/common.htm" TargetMode="External"/><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092102" y="261049"/>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2827402" y="770162"/>
            <a:ext cx="6146947" cy="954107"/>
          </a:xfrm>
          <a:prstGeom prst="rect">
            <a:avLst/>
          </a:prstGeom>
          <a:noFill/>
        </p:spPr>
        <p:txBody>
          <a:bodyPr wrap="square" rtlCol="0">
            <a:spAutoFit/>
          </a:bodyPr>
          <a:lstStyle/>
          <a:p>
            <a:r>
              <a:rPr lang="en-US" sz="2800" b="1" dirty="0">
                <a:solidFill>
                  <a:schemeClr val="bg1"/>
                </a:solidFill>
              </a:rPr>
              <a:t>Secure Operating systems  </a:t>
            </a:r>
            <a:endParaRPr lang="en-US" sz="2800" dirty="0">
              <a:solidFill>
                <a:schemeClr val="bg1"/>
              </a:solidFill>
            </a:endParaRPr>
          </a:p>
          <a:p>
            <a:r>
              <a:rPr lang="en-US" sz="2800" dirty="0">
                <a:solidFill>
                  <a:schemeClr val="bg1"/>
                </a:solidFill>
                <a:latin typeface="Tajawal Medium" panose="00000600000000000000" pitchFamily="2" charset="-78"/>
                <a:cs typeface="Tajawal Medium" panose="00000600000000000000" pitchFamily="2" charset="-78"/>
              </a:rPr>
              <a:t>by Dr. Hesham </a:t>
            </a:r>
            <a:r>
              <a:rPr lang="en-US" sz="2800" dirty="0" err="1" smtClean="0">
                <a:solidFill>
                  <a:schemeClr val="bg1"/>
                </a:solidFill>
                <a:latin typeface="Tajawal Medium" panose="00000600000000000000" pitchFamily="2" charset="-78"/>
                <a:cs typeface="Tajawal Medium" panose="00000600000000000000" pitchFamily="2" charset="-78"/>
              </a:rPr>
              <a:t>Abou</a:t>
            </a:r>
            <a:r>
              <a:rPr lang="en-US" sz="2800" dirty="0" smtClean="0">
                <a:solidFill>
                  <a:schemeClr val="bg1"/>
                </a:solidFill>
                <a:latin typeface="Tajawal Medium" panose="00000600000000000000" pitchFamily="2" charset="-78"/>
                <a:cs typeface="Tajawal Medium" panose="00000600000000000000" pitchFamily="2" charset="-78"/>
              </a:rPr>
              <a:t> </a:t>
            </a:r>
            <a:r>
              <a:rPr lang="en-US" sz="2800" dirty="0" err="1" smtClean="0">
                <a:solidFill>
                  <a:schemeClr val="bg1"/>
                </a:solidFill>
                <a:latin typeface="Tajawal Medium" panose="00000600000000000000" pitchFamily="2" charset="-78"/>
                <a:cs typeface="Tajawal Medium" panose="00000600000000000000" pitchFamily="2" charset="-78"/>
              </a:rPr>
              <a:t>Elfetouh</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4213509" y="5202019"/>
            <a:ext cx="4220509" cy="988315"/>
          </a:xfrm>
          <a:prstGeom prst="rect">
            <a:avLst/>
          </a:prstGeom>
        </p:spPr>
      </p:pic>
      <p:sp>
        <p:nvSpPr>
          <p:cNvPr id="4" name="TextBox 3"/>
          <p:cNvSpPr txBox="1"/>
          <p:nvPr/>
        </p:nvSpPr>
        <p:spPr>
          <a:xfrm>
            <a:off x="4910906" y="5403789"/>
            <a:ext cx="3278336" cy="584775"/>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Lecture </a:t>
            </a:r>
            <a:r>
              <a:rPr lang="en-US" sz="3200" b="1" dirty="0" smtClean="0">
                <a:solidFill>
                  <a:srgbClr val="FF9518"/>
                </a:solidFill>
                <a:latin typeface="Tajawal Medium" panose="00000600000000000000" pitchFamily="2" charset="-78"/>
                <a:cs typeface="Tajawal Medium" panose="00000600000000000000" pitchFamily="2" charset="-78"/>
              </a:rPr>
              <a:t>6</a:t>
            </a:r>
            <a:endParaRPr lang="en-US" sz="32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7672482"/>
      </p:ext>
    </p:extLst>
  </p:cSld>
  <p:clrMapOvr>
    <a:masterClrMapping/>
  </p:clrMapOvr>
  <mc:AlternateContent xmlns:mc="http://schemas.openxmlformats.org/markup-compatibility/2006" xmlns:p14="http://schemas.microsoft.com/office/powerpoint/2010/main">
    <mc:Choice Requires="p14">
      <p:transition spd="slow" p14:dur="2000" advTm="13280"/>
    </mc:Choice>
    <mc:Fallback xmlns="">
      <p:transition spd="slow" advTm="1328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9" name="TextBox 8"/>
          <p:cNvSpPr txBox="1"/>
          <p:nvPr/>
        </p:nvSpPr>
        <p:spPr>
          <a:xfrm>
            <a:off x="1990870" y="1462064"/>
            <a:ext cx="8141958" cy="1508105"/>
          </a:xfrm>
          <a:prstGeom prst="rect">
            <a:avLst/>
          </a:prstGeom>
          <a:noFill/>
        </p:spPr>
        <p:txBody>
          <a:bodyPr wrap="square" rtlCol="0">
            <a:spAutoFit/>
          </a:bodyPr>
          <a:lstStyle/>
          <a:p>
            <a:r>
              <a:rPr lang="en-US" sz="3200" b="1" dirty="0" smtClean="0"/>
              <a:t>In Previous</a:t>
            </a:r>
            <a:r>
              <a:rPr lang="ar-EG" sz="3200" b="1" dirty="0" smtClean="0"/>
              <a:t> </a:t>
            </a:r>
            <a:r>
              <a:rPr lang="en-US" sz="3200" b="1" dirty="0" smtClean="0"/>
              <a:t>Lecture you learned:</a:t>
            </a:r>
            <a:endParaRPr lang="en-US" sz="3200" b="1" dirty="0"/>
          </a:p>
          <a:p>
            <a:endParaRPr lang="en-US" dirty="0" smtClean="0"/>
          </a:p>
          <a:p>
            <a:pPr marL="285750" lvl="0" indent="-285750">
              <a:buFont typeface="Arial" panose="020B0604020202020204" pitchFamily="34" charset="0"/>
              <a:buChar char="•"/>
            </a:pPr>
            <a:endParaRPr lang="en-US" sz="2400" b="1" dirty="0"/>
          </a:p>
          <a:p>
            <a:pPr marL="285750" lvl="0" indent="-285750">
              <a:buFont typeface="Arial" panose="020B0604020202020204" pitchFamily="34" charset="0"/>
              <a:buChar char="•"/>
            </a:pPr>
            <a:endParaRPr lang="en-US" dirty="0"/>
          </a:p>
        </p:txBody>
      </p:sp>
      <p:sp>
        <p:nvSpPr>
          <p:cNvPr id="11" name="Text Placeholder 2"/>
          <p:cNvSpPr>
            <a:spLocks noGrp="1"/>
          </p:cNvSpPr>
          <p:nvPr>
            <p:ph idx="1"/>
          </p:nvPr>
        </p:nvSpPr>
        <p:spPr>
          <a:xfrm>
            <a:off x="1874165" y="1705744"/>
            <a:ext cx="7997456" cy="4351338"/>
          </a:xfrm>
        </p:spPr>
        <p:txBody>
          <a:bodyPr>
            <a:normAutofit/>
          </a:bodyPr>
          <a:lstStyle/>
          <a:p>
            <a:pPr marL="342900" indent="-342900">
              <a:lnSpc>
                <a:spcPct val="120000"/>
              </a:lnSpc>
            </a:pPr>
            <a:endParaRPr lang="en-US" b="1" dirty="0" smtClean="0"/>
          </a:p>
          <a:p>
            <a:r>
              <a:rPr lang="pl-PL" altLang="en-US" dirty="0" smtClean="0"/>
              <a:t>What is </a:t>
            </a:r>
            <a:r>
              <a:rPr lang="en-US" altLang="en-US" dirty="0" smtClean="0"/>
              <a:t>“</a:t>
            </a:r>
            <a:r>
              <a:rPr lang="pl-PL" altLang="en-US" dirty="0" smtClean="0"/>
              <a:t>Program security</a:t>
            </a:r>
            <a:r>
              <a:rPr lang="en-US" altLang="en-US" dirty="0" smtClean="0"/>
              <a:t>”</a:t>
            </a:r>
          </a:p>
          <a:p>
            <a:r>
              <a:rPr lang="en-US" altLang="en-US" dirty="0" smtClean="0"/>
              <a:t>Basic approaches to having secure programs</a:t>
            </a:r>
          </a:p>
          <a:p>
            <a:r>
              <a:rPr lang="pl-PL" altLang="en-US" dirty="0" smtClean="0"/>
              <a:t>Controls for Security</a:t>
            </a:r>
            <a:endParaRPr lang="en-US" altLang="en-US" dirty="0" smtClean="0"/>
          </a:p>
          <a:p>
            <a:r>
              <a:rPr lang="en-US" altLang="en-US" dirty="0" smtClean="0"/>
              <a:t>Developmental</a:t>
            </a:r>
            <a:r>
              <a:rPr lang="pl-PL" altLang="en-US" dirty="0" smtClean="0"/>
              <a:t> Controls for Security</a:t>
            </a:r>
            <a:endParaRPr lang="en-US" altLang="en-US" dirty="0" smtClean="0"/>
          </a:p>
          <a:p>
            <a:r>
              <a:rPr lang="en-US" altLang="en-US" dirty="0" smtClean="0"/>
              <a:t>Administrative Controls </a:t>
            </a:r>
            <a:r>
              <a:rPr lang="pl-PL" altLang="en-US" dirty="0" smtClean="0"/>
              <a:t>for Security</a:t>
            </a:r>
            <a:endParaRPr lang="en-US" altLang="en-US" dirty="0" smtClean="0"/>
          </a:p>
          <a:p>
            <a:r>
              <a:rPr lang="en-US" altLang="en-US" dirty="0" smtClean="0"/>
              <a:t>Operating </a:t>
            </a:r>
            <a:r>
              <a:rPr lang="pl-PL" altLang="en-US" dirty="0" smtClean="0"/>
              <a:t>S</a:t>
            </a:r>
            <a:r>
              <a:rPr lang="en-US" altLang="en-US" dirty="0" err="1" smtClean="0"/>
              <a:t>ystem</a:t>
            </a:r>
            <a:r>
              <a:rPr lang="pl-PL" altLang="en-US" dirty="0" smtClean="0"/>
              <a:t> Controls for Security</a:t>
            </a:r>
            <a:endParaRPr lang="en-US" altLang="en-US" dirty="0" smtClean="0"/>
          </a:p>
          <a:p>
            <a:pPr marL="342900" indent="-342900">
              <a:lnSpc>
                <a:spcPct val="150000"/>
              </a:lnSpc>
            </a:pPr>
            <a:endParaRPr lang="en-US" b="1" dirty="0"/>
          </a:p>
        </p:txBody>
      </p:sp>
      <p:sp>
        <p:nvSpPr>
          <p:cNvPr id="7" name="Footer Placeholder 6"/>
          <p:cNvSpPr>
            <a:spLocks noGrp="1"/>
          </p:cNvSpPr>
          <p:nvPr>
            <p:ph type="ftr" sz="quarter" idx="4294967295"/>
          </p:nvPr>
        </p:nvSpPr>
        <p:spPr>
          <a:xfrm>
            <a:off x="3718627" y="6240060"/>
            <a:ext cx="5538787" cy="365125"/>
          </a:xfrm>
          <a:prstGeom prst="rect">
            <a:avLst/>
          </a:prstGeom>
        </p:spPr>
        <p:txBody>
          <a:bodyPr/>
          <a:lstStyle/>
          <a:p>
            <a:pPr>
              <a:defRPr/>
            </a:pPr>
            <a:r>
              <a:rPr lang="en-US" sz="1200" b="1" dirty="0" smtClean="0"/>
              <a:t>Secure operating Systems                                    Dr. Hesham Salman</a:t>
            </a:r>
            <a:endParaRPr lang="en-US" sz="1200" b="1" dirty="0"/>
          </a:p>
        </p:txBody>
      </p:sp>
      <p:sp>
        <p:nvSpPr>
          <p:cNvPr id="10" name="TextBox 9"/>
          <p:cNvSpPr txBox="1"/>
          <p:nvPr/>
        </p:nvSpPr>
        <p:spPr>
          <a:xfrm>
            <a:off x="651740" y="620434"/>
            <a:ext cx="4439806" cy="584775"/>
          </a:xfrm>
          <a:prstGeom prst="rect">
            <a:avLst/>
          </a:prstGeom>
          <a:noFill/>
        </p:spPr>
        <p:txBody>
          <a:bodyPr wrap="square" rtlCol="0">
            <a:spAutoFit/>
          </a:bodyPr>
          <a:lstStyle/>
          <a:p>
            <a:pPr lvl="0"/>
            <a:r>
              <a:rPr lang="en-US" sz="3200" b="1" dirty="0" smtClean="0">
                <a:solidFill>
                  <a:srgbClr val="FF0000"/>
                </a:solidFill>
              </a:rPr>
              <a:t> </a:t>
            </a:r>
            <a:r>
              <a:rPr lang="en-US" sz="3200" b="1" dirty="0" smtClean="0">
                <a:solidFill>
                  <a:schemeClr val="bg1"/>
                </a:solidFill>
              </a:rPr>
              <a:t>06</a:t>
            </a:r>
            <a:r>
              <a:rPr lang="en-US" sz="3200" b="1" dirty="0" smtClean="0">
                <a:solidFill>
                  <a:srgbClr val="FF0000"/>
                </a:solidFill>
              </a:rPr>
              <a:t>              Introduction</a:t>
            </a:r>
            <a:endParaRPr lang="en-US" sz="3200" b="1" dirty="0">
              <a:solidFill>
                <a:srgbClr val="FF0000"/>
              </a:solidFill>
            </a:endParaRPr>
          </a:p>
        </p:txBody>
      </p:sp>
    </p:spTree>
    <p:extLst>
      <p:ext uri="{BB962C8B-B14F-4D97-AF65-F5344CB8AC3E}">
        <p14:creationId xmlns:p14="http://schemas.microsoft.com/office/powerpoint/2010/main" val="1804841390"/>
      </p:ext>
    </p:extLst>
  </p:cSld>
  <p:clrMapOvr>
    <a:masterClrMapping/>
  </p:clrMapOvr>
  <mc:AlternateContent xmlns:mc="http://schemas.openxmlformats.org/markup-compatibility/2006" xmlns:p14="http://schemas.microsoft.com/office/powerpoint/2010/main">
    <mc:Choice Requires="p14">
      <p:transition spd="slow" p14:dur="2000" advTm="52644"/>
    </mc:Choice>
    <mc:Fallback xmlns="">
      <p:transition spd="slow" advTm="5264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06332" y="532982"/>
            <a:ext cx="4053530" cy="1077218"/>
          </a:xfrm>
          <a:prstGeom prst="rect">
            <a:avLst/>
          </a:prstGeom>
          <a:noFill/>
        </p:spPr>
        <p:txBody>
          <a:bodyPr wrap="square" rtlCol="0">
            <a:spAutoFit/>
          </a:bodyPr>
          <a:lstStyle/>
          <a:p>
            <a:r>
              <a:rPr lang="en-US" sz="3200" b="1" dirty="0">
                <a:solidFill>
                  <a:schemeClr val="bg1"/>
                </a:solidFill>
              </a:rPr>
              <a:t>Lecture</a:t>
            </a:r>
            <a:r>
              <a:rPr lang="en-US" sz="3200" b="1" dirty="0">
                <a:solidFill>
                  <a:schemeClr val="bg1"/>
                </a:solidFill>
                <a:latin typeface="Tajawal Medium" panose="00000600000000000000" pitchFamily="2" charset="-78"/>
                <a:cs typeface="Tajawal Medium" panose="00000600000000000000" pitchFamily="2" charset="-78"/>
              </a:rPr>
              <a:t> </a:t>
            </a:r>
            <a:r>
              <a:rPr lang="en-US" sz="3200" b="1" dirty="0" smtClean="0">
                <a:solidFill>
                  <a:schemeClr val="bg1"/>
                </a:solidFill>
              </a:rPr>
              <a:t>6 TOPICS</a:t>
            </a:r>
            <a:endParaRPr lang="en-US" sz="3200" b="1" dirty="0" smtClean="0">
              <a:solidFill>
                <a:schemeClr val="bg1"/>
              </a:solidFill>
              <a:latin typeface="Tajawal Medium" panose="00000600000000000000" pitchFamily="2" charset="-78"/>
              <a:cs typeface="Tajawal Medium" panose="00000600000000000000" pitchFamily="2" charset="-78"/>
            </a:endParaRPr>
          </a:p>
          <a:p>
            <a:endParaRPr lang="en-US" sz="3200" b="1" dirty="0">
              <a:solidFill>
                <a:schemeClr val="bg1"/>
              </a:solidFill>
            </a:endParaRPr>
          </a:p>
        </p:txBody>
      </p:sp>
      <p:sp>
        <p:nvSpPr>
          <p:cNvPr id="8" name="TextBox 7"/>
          <p:cNvSpPr txBox="1"/>
          <p:nvPr/>
        </p:nvSpPr>
        <p:spPr>
          <a:xfrm>
            <a:off x="1" y="166256"/>
            <a:ext cx="2171700" cy="954107"/>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Lecture</a:t>
            </a:r>
          </a:p>
          <a:p>
            <a:pPr algn="ctr"/>
            <a:r>
              <a:rPr lang="en-US" sz="2800" b="1" dirty="0" smtClean="0">
                <a:solidFill>
                  <a:schemeClr val="bg1"/>
                </a:solidFill>
                <a:latin typeface="Tajawal Medium" panose="00000600000000000000" pitchFamily="2" charset="-78"/>
                <a:cs typeface="Tajawal Medium" panose="00000600000000000000" pitchFamily="2" charset="-78"/>
              </a:rPr>
              <a:t>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305821" y="1195530"/>
            <a:ext cx="7591646" cy="7971413"/>
          </a:xfrm>
          <a:prstGeom prst="rect">
            <a:avLst/>
          </a:prstGeom>
          <a:noFill/>
        </p:spPr>
        <p:txBody>
          <a:bodyPr wrap="square" rtlCol="0">
            <a:spAutoFit/>
          </a:bodyPr>
          <a:lstStyle/>
          <a:p>
            <a:pPr>
              <a:lnSpc>
                <a:spcPct val="150000"/>
              </a:lnSpc>
            </a:pPr>
            <a:r>
              <a:rPr lang="en-US" sz="2400" b="1" dirty="0" smtClean="0"/>
              <a:t>This chapter covers the following topics and concepts:</a:t>
            </a:r>
          </a:p>
          <a:p>
            <a:r>
              <a:rPr lang="en-US" altLang="en-US" sz="2000" b="1" dirty="0" smtClean="0"/>
              <a:t>User authentication</a:t>
            </a:r>
          </a:p>
          <a:p>
            <a:pPr lvl="1">
              <a:lnSpc>
                <a:spcPct val="200000"/>
              </a:lnSpc>
            </a:pPr>
            <a:r>
              <a:rPr lang="en-US" altLang="en-US" sz="2000" dirty="0" smtClean="0"/>
              <a:t>Password authentication</a:t>
            </a:r>
          </a:p>
          <a:p>
            <a:pPr lvl="1">
              <a:lnSpc>
                <a:spcPct val="200000"/>
              </a:lnSpc>
            </a:pPr>
            <a:r>
              <a:rPr lang="en-US" sz="2000" dirty="0" smtClean="0"/>
              <a:t>Probable Passwords</a:t>
            </a:r>
          </a:p>
          <a:p>
            <a:pPr lvl="1">
              <a:lnSpc>
                <a:spcPct val="200000"/>
              </a:lnSpc>
            </a:pPr>
            <a:r>
              <a:rPr lang="en-US" sz="2000" dirty="0" smtClean="0"/>
              <a:t>Passwords Likely for a User</a:t>
            </a:r>
          </a:p>
          <a:p>
            <a:pPr lvl="1">
              <a:lnSpc>
                <a:spcPct val="200000"/>
              </a:lnSpc>
            </a:pPr>
            <a:r>
              <a:rPr lang="en-US" sz="2000" dirty="0" smtClean="0"/>
              <a:t>Password Selection Criteria</a:t>
            </a:r>
          </a:p>
          <a:p>
            <a:pPr lvl="1">
              <a:lnSpc>
                <a:spcPct val="200000"/>
              </a:lnSpc>
            </a:pPr>
            <a:r>
              <a:rPr lang="en-US" sz="2000" dirty="0" smtClean="0"/>
              <a:t>One-Time Passwords</a:t>
            </a:r>
            <a:endParaRPr lang="en-US" altLang="en-US" sz="2000" dirty="0" smtClean="0"/>
          </a:p>
          <a:p>
            <a:pPr lvl="1">
              <a:lnSpc>
                <a:spcPct val="200000"/>
              </a:lnSpc>
            </a:pPr>
            <a:r>
              <a:rPr lang="en-US" altLang="en-US" sz="2000" dirty="0" smtClean="0"/>
              <a:t> Salt</a:t>
            </a:r>
          </a:p>
          <a:p>
            <a:pPr marL="342900" indent="-342900">
              <a:lnSpc>
                <a:spcPct val="150000"/>
              </a:lnSpc>
              <a:buFont typeface="Arial" panose="020B0604020202020204" pitchFamily="34" charset="0"/>
              <a:buChar char="•"/>
            </a:pPr>
            <a:endParaRPr lang="en-US" altLang="en-US" sz="2400" dirty="0"/>
          </a:p>
          <a:p>
            <a:pPr marL="342900" indent="-342900">
              <a:lnSpc>
                <a:spcPct val="150000"/>
              </a:lnSpc>
              <a:buFont typeface="Arial" panose="020B0604020202020204" pitchFamily="34" charset="0"/>
              <a:buChar char="•"/>
            </a:pPr>
            <a:endParaRPr lang="pl-PL" altLang="en-US" sz="2400" dirty="0"/>
          </a:p>
          <a:p>
            <a:pPr marL="342900" indent="-342900">
              <a:lnSpc>
                <a:spcPct val="150000"/>
              </a:lnSpc>
              <a:buFont typeface="Arial" panose="020B0604020202020204" pitchFamily="34" charset="0"/>
              <a:buChar char="•"/>
            </a:pPr>
            <a:endParaRPr lang="en-US" sz="2400" b="1" dirty="0"/>
          </a:p>
          <a:p>
            <a:pPr marL="342900" indent="-342900">
              <a:lnSpc>
                <a:spcPct val="150000"/>
              </a:lnSpc>
              <a:buFont typeface="Arial" panose="020B0604020202020204" pitchFamily="34" charset="0"/>
              <a:buChar char="•"/>
            </a:pPr>
            <a:endParaRPr lang="en-US" sz="2400" b="1" dirty="0" smtClean="0"/>
          </a:p>
          <a:p>
            <a:pPr marL="342900" indent="-342900">
              <a:lnSpc>
                <a:spcPct val="150000"/>
              </a:lnSpc>
              <a:buFont typeface="Arial" panose="020B0604020202020204" pitchFamily="34" charset="0"/>
              <a:buChar char="•"/>
            </a:pPr>
            <a:endParaRPr lang="en-US" sz="2400" b="1" dirty="0"/>
          </a:p>
          <a:p>
            <a:pPr>
              <a:lnSpc>
                <a:spcPct val="150000"/>
              </a:lnSpc>
            </a:pPr>
            <a:endParaRPr lang="en-US" sz="2400" b="1" dirty="0" smtClean="0"/>
          </a:p>
        </p:txBody>
      </p:sp>
      <p:sp>
        <p:nvSpPr>
          <p:cNvPr id="10" name="Footer Placeholder 9"/>
          <p:cNvSpPr>
            <a:spLocks noGrp="1"/>
          </p:cNvSpPr>
          <p:nvPr>
            <p:ph type="ftr" sz="quarter" idx="4294967295"/>
          </p:nvPr>
        </p:nvSpPr>
        <p:spPr>
          <a:xfrm>
            <a:off x="4597810" y="6319116"/>
            <a:ext cx="4114800" cy="365125"/>
          </a:xfrm>
        </p:spPr>
        <p:txBody>
          <a:bodyPr/>
          <a:lstStyle/>
          <a:p>
            <a:r>
              <a:rPr lang="en-US" dirty="0" smtClean="0"/>
              <a:t>Secure operating Systems                             Dr. Hesham Salman</a:t>
            </a:r>
            <a:endParaRPr lang="en-US" dirty="0"/>
          </a:p>
        </p:txBody>
      </p:sp>
    </p:spTree>
    <p:extLst>
      <p:ext uri="{BB962C8B-B14F-4D97-AF65-F5344CB8AC3E}">
        <p14:creationId xmlns:p14="http://schemas.microsoft.com/office/powerpoint/2010/main" val="1883802686"/>
      </p:ext>
    </p:extLst>
  </p:cSld>
  <p:clrMapOvr>
    <a:masterClrMapping/>
  </p:clrMapOvr>
  <mc:AlternateContent xmlns:mc="http://schemas.openxmlformats.org/markup-compatibility/2006" xmlns:p14="http://schemas.microsoft.com/office/powerpoint/2010/main">
    <mc:Choice Requires="p14">
      <p:transition spd="slow" p14:dur="2000" advTm="47559"/>
    </mc:Choice>
    <mc:Fallback xmlns="">
      <p:transition spd="slow" advTm="4755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550718" y="606056"/>
            <a:ext cx="5935143" cy="584775"/>
          </a:xfrm>
          <a:prstGeom prst="rect">
            <a:avLst/>
          </a:prstGeom>
          <a:noFill/>
        </p:spPr>
        <p:txBody>
          <a:bodyPr wrap="square" rtlCol="0">
            <a:spAutoFit/>
          </a:bodyPr>
          <a:lstStyle/>
          <a:p>
            <a:r>
              <a:rPr lang="en-US" sz="3200" b="1" dirty="0" smtClean="0">
                <a:solidFill>
                  <a:schemeClr val="bg1"/>
                </a:solidFill>
              </a:rPr>
              <a:t>  06            Lecture</a:t>
            </a:r>
            <a:r>
              <a:rPr lang="en-US" sz="3200" b="1" dirty="0" smtClean="0">
                <a:solidFill>
                  <a:schemeClr val="bg1"/>
                </a:solidFill>
                <a:latin typeface="Tajawal Medium" panose="00000600000000000000" pitchFamily="2" charset="-78"/>
                <a:cs typeface="Tajawal Medium" panose="00000600000000000000" pitchFamily="2" charset="-78"/>
              </a:rPr>
              <a:t> </a:t>
            </a:r>
            <a:r>
              <a:rPr lang="en-US" sz="3200" b="1" dirty="0" smtClean="0">
                <a:solidFill>
                  <a:schemeClr val="bg1"/>
                </a:solidFill>
              </a:rPr>
              <a:t>6 GOALS</a:t>
            </a:r>
            <a:endParaRPr lang="en-US" sz="3200" b="1" dirty="0">
              <a:solidFill>
                <a:schemeClr val="bg1"/>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98279" y="1427941"/>
            <a:ext cx="9666288" cy="8402300"/>
          </a:xfrm>
          <a:prstGeom prst="rect">
            <a:avLst/>
          </a:prstGeom>
          <a:noFill/>
        </p:spPr>
        <p:txBody>
          <a:bodyPr wrap="square" rtlCol="0">
            <a:spAutoFit/>
          </a:bodyPr>
          <a:lstStyle/>
          <a:p>
            <a:pPr algn="just">
              <a:lnSpc>
                <a:spcPct val="150000"/>
              </a:lnSpc>
            </a:pPr>
            <a:r>
              <a:rPr lang="en-US" sz="2400" b="1" dirty="0"/>
              <a:t>When you complete this chapter, you will be able to</a:t>
            </a:r>
            <a:r>
              <a:rPr lang="en-US" sz="2400" b="1" dirty="0" smtClean="0"/>
              <a:t>:</a:t>
            </a:r>
          </a:p>
          <a:p>
            <a:pPr marL="342900" indent="-342900" algn="just">
              <a:lnSpc>
                <a:spcPct val="150000"/>
              </a:lnSpc>
              <a:buFont typeface="Arial" panose="020B0604020202020204" pitchFamily="34" charset="0"/>
              <a:buChar char="•"/>
            </a:pPr>
            <a:r>
              <a:rPr lang="en-US" sz="2400" dirty="0"/>
              <a:t>Know </a:t>
            </a:r>
            <a:r>
              <a:rPr lang="pl-PL" altLang="en-US" sz="2400" dirty="0"/>
              <a:t>What </a:t>
            </a:r>
            <a:r>
              <a:rPr lang="pl-PL" altLang="en-US" sz="2400" dirty="0" smtClean="0"/>
              <a:t>is</a:t>
            </a:r>
            <a:r>
              <a:rPr lang="en-US" altLang="en-US" sz="2400" dirty="0" smtClean="0"/>
              <a:t> the</a:t>
            </a:r>
            <a:r>
              <a:rPr lang="pl-PL" altLang="en-US" sz="2400" dirty="0" smtClean="0"/>
              <a:t> </a:t>
            </a:r>
            <a:r>
              <a:rPr lang="en-US" altLang="en-US" sz="2400" dirty="0" smtClean="0"/>
              <a:t>“</a:t>
            </a:r>
            <a:r>
              <a:rPr lang="en-US" sz="2400" dirty="0" smtClean="0"/>
              <a:t>User authentication</a:t>
            </a:r>
            <a:r>
              <a:rPr lang="pl-PL" altLang="en-US" sz="2400" dirty="0" smtClean="0"/>
              <a:t>”</a:t>
            </a:r>
            <a:endParaRPr lang="en-US" altLang="en-US" sz="2400" dirty="0" smtClean="0"/>
          </a:p>
          <a:p>
            <a:pPr marL="342900" indent="-342900" algn="just">
              <a:lnSpc>
                <a:spcPct val="150000"/>
              </a:lnSpc>
              <a:buFont typeface="Arial" panose="020B0604020202020204" pitchFamily="34" charset="0"/>
              <a:buChar char="•"/>
            </a:pPr>
            <a:r>
              <a:rPr lang="en-US" altLang="en-US" sz="2400" dirty="0" smtClean="0"/>
              <a:t>Explain the </a:t>
            </a:r>
            <a:r>
              <a:rPr lang="en-US" sz="2400" dirty="0" smtClean="0"/>
              <a:t>Password </a:t>
            </a:r>
            <a:r>
              <a:rPr lang="en-GB" sz="2400" dirty="0" smtClean="0"/>
              <a:t>Authentication</a:t>
            </a:r>
          </a:p>
          <a:p>
            <a:pPr marL="342900" indent="-342900" algn="just">
              <a:lnSpc>
                <a:spcPct val="150000"/>
              </a:lnSpc>
              <a:buFont typeface="Arial" panose="020B0604020202020204" pitchFamily="34" charset="0"/>
              <a:buChar char="•"/>
            </a:pPr>
            <a:r>
              <a:rPr lang="en-US" altLang="en-US" sz="2400" dirty="0" smtClean="0"/>
              <a:t>Illustrate the </a:t>
            </a:r>
            <a:r>
              <a:rPr lang="en-US" sz="2400" dirty="0"/>
              <a:t>Implementation of Access </a:t>
            </a:r>
            <a:r>
              <a:rPr lang="en-US" sz="2400" dirty="0" smtClean="0"/>
              <a:t>Control</a:t>
            </a:r>
          </a:p>
          <a:p>
            <a:pPr marL="342900" indent="-342900" algn="just">
              <a:lnSpc>
                <a:spcPct val="150000"/>
              </a:lnSpc>
              <a:buFont typeface="Arial" panose="020B0604020202020204" pitchFamily="34" charset="0"/>
              <a:buChar char="•"/>
            </a:pPr>
            <a:r>
              <a:rPr lang="en-US" sz="2400" dirty="0" smtClean="0"/>
              <a:t>Know  the Passwords </a:t>
            </a:r>
            <a:r>
              <a:rPr lang="en-US" sz="2400" dirty="0"/>
              <a:t>Likely for a User</a:t>
            </a:r>
            <a:endParaRPr lang="en-US" altLang="en-US" sz="2400" dirty="0"/>
          </a:p>
          <a:p>
            <a:pPr marL="342900" indent="-342900" algn="just">
              <a:lnSpc>
                <a:spcPct val="150000"/>
              </a:lnSpc>
              <a:buFont typeface="Arial" panose="020B0604020202020204" pitchFamily="34" charset="0"/>
              <a:buChar char="•"/>
            </a:pPr>
            <a:endParaRPr lang="pl-PL" altLang="en-US" sz="2400" dirty="0"/>
          </a:p>
          <a:p>
            <a:pPr marL="342900" indent="-342900" algn="just">
              <a:lnSpc>
                <a:spcPct val="150000"/>
              </a:lnSpc>
              <a:buFont typeface="Arial" panose="020B0604020202020204" pitchFamily="34" charset="0"/>
              <a:buChar char="•"/>
            </a:pPr>
            <a:endParaRPr lang="en-US" altLang="en-US" sz="2400" dirty="0" smtClean="0"/>
          </a:p>
          <a:p>
            <a:pPr marL="342900" indent="-342900" algn="just">
              <a:lnSpc>
                <a:spcPct val="150000"/>
              </a:lnSpc>
              <a:buFont typeface="Arial" panose="020B0604020202020204" pitchFamily="34" charset="0"/>
              <a:buChar char="•"/>
            </a:pPr>
            <a:endParaRPr lang="en-US" altLang="en-US" sz="2400" dirty="0" smtClean="0"/>
          </a:p>
          <a:p>
            <a:pPr marL="342900" indent="-342900" algn="just">
              <a:lnSpc>
                <a:spcPct val="150000"/>
              </a:lnSpc>
              <a:buFont typeface="Arial" panose="020B0604020202020204" pitchFamily="34" charset="0"/>
              <a:buChar char="•"/>
            </a:pPr>
            <a:endParaRPr lang="pl-PL" altLang="en-US" sz="2400" dirty="0"/>
          </a:p>
          <a:p>
            <a:pPr marL="342900" indent="-342900" algn="just">
              <a:lnSpc>
                <a:spcPct val="150000"/>
              </a:lnSpc>
              <a:buFont typeface="Arial" panose="020B0604020202020204" pitchFamily="34" charset="0"/>
              <a:buChar char="•"/>
            </a:pPr>
            <a:endParaRPr lang="en-US" altLang="en-US" sz="2400" dirty="0" smtClean="0"/>
          </a:p>
          <a:p>
            <a:pPr marL="342900" indent="-342900" algn="just">
              <a:lnSpc>
                <a:spcPct val="150000"/>
              </a:lnSpc>
              <a:buFont typeface="Arial" panose="020B0604020202020204" pitchFamily="34" charset="0"/>
              <a:buChar char="•"/>
            </a:pPr>
            <a:endParaRPr lang="pl-PL" altLang="en-US" sz="2400" dirty="0"/>
          </a:p>
          <a:p>
            <a:pPr marL="342900" indent="-342900" algn="just">
              <a:lnSpc>
                <a:spcPct val="150000"/>
              </a:lnSpc>
              <a:buFont typeface="Arial" panose="020B0604020202020204" pitchFamily="34" charset="0"/>
              <a:buChar char="•"/>
            </a:pPr>
            <a:endParaRPr lang="en-US" sz="2400" b="1" dirty="0"/>
          </a:p>
          <a:p>
            <a:pPr marL="342900" indent="-342900" algn="just">
              <a:lnSpc>
                <a:spcPct val="150000"/>
              </a:lnSpc>
              <a:buFont typeface="Arial" panose="020B0604020202020204" pitchFamily="34" charset="0"/>
              <a:buChar char="•"/>
            </a:pPr>
            <a:endParaRPr lang="en-US" sz="2400" dirty="0"/>
          </a:p>
          <a:p>
            <a:pPr marL="342900" indent="-342900" algn="just">
              <a:lnSpc>
                <a:spcPct val="150000"/>
              </a:lnSpc>
              <a:buFont typeface="Arial" panose="020B0604020202020204" pitchFamily="34" charset="0"/>
              <a:buChar char="•"/>
            </a:pPr>
            <a:endParaRPr lang="en-US" sz="2400" dirty="0"/>
          </a:p>
          <a:p>
            <a:pPr marL="342900" indent="-342900" algn="just">
              <a:lnSpc>
                <a:spcPct val="150000"/>
              </a:lnSpc>
              <a:buFont typeface="Arial" panose="020B0604020202020204" pitchFamily="34" charset="0"/>
              <a:buChar char="•"/>
            </a:pPr>
            <a:endParaRPr lang="en-US" altLang="zh-CN" sz="2400" dirty="0"/>
          </a:p>
        </p:txBody>
      </p:sp>
      <p:sp>
        <p:nvSpPr>
          <p:cNvPr id="10" name="Footer Placeholder 9"/>
          <p:cNvSpPr>
            <a:spLocks noGrp="1"/>
          </p:cNvSpPr>
          <p:nvPr>
            <p:ph type="ftr" sz="quarter" idx="4294967295"/>
          </p:nvPr>
        </p:nvSpPr>
        <p:spPr>
          <a:xfrm>
            <a:off x="3508744" y="6422622"/>
            <a:ext cx="4114800" cy="365125"/>
          </a:xfrm>
        </p:spPr>
        <p:txBody>
          <a:bodyPr/>
          <a:lstStyle/>
          <a:p>
            <a:r>
              <a:rPr lang="en-US" smtClean="0"/>
              <a:t>Secure operating Systems                             Dr. Hesham Salman</a:t>
            </a:r>
            <a:endParaRPr lang="en-US"/>
          </a:p>
        </p:txBody>
      </p:sp>
    </p:spTree>
    <p:extLst>
      <p:ext uri="{BB962C8B-B14F-4D97-AF65-F5344CB8AC3E}">
        <p14:creationId xmlns:p14="http://schemas.microsoft.com/office/powerpoint/2010/main" val="1097418229"/>
      </p:ext>
    </p:extLst>
  </p:cSld>
  <p:clrMapOvr>
    <a:masterClrMapping/>
  </p:clrMapOvr>
  <mc:AlternateContent xmlns:mc="http://schemas.openxmlformats.org/markup-compatibility/2006" xmlns:p14="http://schemas.microsoft.com/office/powerpoint/2010/main">
    <mc:Choice Requires="p14">
      <p:transition spd="slow" p14:dur="2000" advTm="32650"/>
    </mc:Choice>
    <mc:Fallback xmlns="">
      <p:transition spd="slow" advTm="3265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483427" y="263309"/>
            <a:ext cx="5760028" cy="1108292"/>
          </a:xfrm>
        </p:spPr>
        <p:txBody>
          <a:bodyPr/>
          <a:lstStyle/>
          <a:p>
            <a:r>
              <a:rPr lang="en-US" dirty="0" smtClean="0">
                <a:solidFill>
                  <a:schemeClr val="bg1"/>
                </a:solidFill>
              </a:rPr>
              <a:t>User authentication</a:t>
            </a:r>
            <a:endParaRPr lang="en-US" dirty="0">
              <a:solidFill>
                <a:schemeClr val="bg1"/>
              </a:solidFill>
            </a:endParaRPr>
          </a:p>
        </p:txBody>
      </p:sp>
      <p:sp>
        <p:nvSpPr>
          <p:cNvPr id="3" name="Content Placeholder 2"/>
          <p:cNvSpPr>
            <a:spLocks noGrp="1"/>
          </p:cNvSpPr>
          <p:nvPr>
            <p:ph idx="4294967295"/>
          </p:nvPr>
        </p:nvSpPr>
        <p:spPr>
          <a:xfrm>
            <a:off x="1676400" y="1648980"/>
            <a:ext cx="10515600" cy="4351338"/>
          </a:xfrm>
        </p:spPr>
        <p:txBody>
          <a:bodyPr/>
          <a:lstStyle/>
          <a:p>
            <a:r>
              <a:rPr lang="en-US" dirty="0" smtClean="0"/>
              <a:t>“The process of verifying an identity claimed by or for a system entity.”</a:t>
            </a:r>
            <a:endParaRPr lang="en-AU" dirty="0" smtClean="0"/>
          </a:p>
          <a:p>
            <a:endParaRPr lang="en-US" dirty="0" smtClean="0"/>
          </a:p>
          <a:p>
            <a:r>
              <a:rPr lang="en-US" dirty="0" smtClean="0"/>
              <a:t>driver's license </a:t>
            </a:r>
          </a:p>
          <a:p>
            <a:r>
              <a:rPr lang="en-US" dirty="0" smtClean="0"/>
              <a:t>passports </a:t>
            </a:r>
          </a:p>
          <a:p>
            <a:r>
              <a:rPr lang="en-US" dirty="0" smtClean="0"/>
              <a:t>voice recognition</a:t>
            </a:r>
          </a:p>
          <a:p>
            <a:r>
              <a:rPr lang="en-US" dirty="0" smtClean="0"/>
              <a:t>fingerprint </a:t>
            </a:r>
          </a:p>
          <a:p>
            <a:r>
              <a:rPr lang="en-US" dirty="0" smtClean="0"/>
              <a:t>retina matching</a:t>
            </a:r>
          </a:p>
          <a:p>
            <a:endParaRPr lang="en-US" dirty="0"/>
          </a:p>
        </p:txBody>
      </p:sp>
      <p:pic>
        <p:nvPicPr>
          <p:cNvPr id="1028" name="Picture 4"/>
          <p:cNvPicPr>
            <a:picLocks noChangeAspect="1" noChangeArrowheads="1"/>
          </p:cNvPicPr>
          <p:nvPr/>
        </p:nvPicPr>
        <p:blipFill>
          <a:blip r:embed="rId2" cstate="print"/>
          <a:srcRect/>
          <a:stretch>
            <a:fillRect/>
          </a:stretch>
        </p:blipFill>
        <p:spPr bwMode="auto">
          <a:xfrm>
            <a:off x="5933209" y="2718089"/>
            <a:ext cx="1452130" cy="1981200"/>
          </a:xfrm>
          <a:prstGeom prst="rect">
            <a:avLst/>
          </a:prstGeom>
          <a:noFill/>
          <a:ln w="9525">
            <a:noFill/>
            <a:miter lim="800000"/>
            <a:headEnd/>
            <a:tailEnd/>
          </a:ln>
        </p:spPr>
      </p:pic>
      <p:pic>
        <p:nvPicPr>
          <p:cNvPr id="1030" name="Picture 6"/>
          <p:cNvPicPr>
            <a:picLocks noChangeAspect="1" noChangeArrowheads="1"/>
          </p:cNvPicPr>
          <p:nvPr/>
        </p:nvPicPr>
        <p:blipFill>
          <a:blip r:embed="rId3" cstate="print"/>
          <a:srcRect/>
          <a:stretch>
            <a:fillRect/>
          </a:stretch>
        </p:blipFill>
        <p:spPr bwMode="auto">
          <a:xfrm>
            <a:off x="8243455" y="2403764"/>
            <a:ext cx="2857500" cy="2295525"/>
          </a:xfrm>
          <a:prstGeom prst="rect">
            <a:avLst/>
          </a:prstGeom>
          <a:noFill/>
          <a:ln w="9525">
            <a:noFill/>
            <a:miter lim="800000"/>
            <a:headEnd/>
            <a:tailEnd/>
          </a:ln>
        </p:spPr>
      </p:pic>
    </p:spTree>
    <p:extLst>
      <p:ext uri="{BB962C8B-B14F-4D97-AF65-F5344CB8AC3E}">
        <p14:creationId xmlns:p14="http://schemas.microsoft.com/office/powerpoint/2010/main" val="2039565449"/>
      </p:ext>
    </p:extLst>
  </p:cSld>
  <p:clrMapOvr>
    <a:masterClrMapping/>
  </p:clrMapOvr>
  <mc:AlternateContent xmlns:mc="http://schemas.openxmlformats.org/markup-compatibility/2006" xmlns:p14="http://schemas.microsoft.com/office/powerpoint/2010/main">
    <mc:Choice Requires="p14">
      <p:transition spd="slow" p14:dur="2000" advTm="115443"/>
    </mc:Choice>
    <mc:Fallback xmlns="">
      <p:transition spd="slow" advTm="11544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BFA158B-7C94-F543-87DB-41F59EA4FAFA}" type="slidenum">
              <a:rPr lang="en-US" smtClean="0">
                <a:latin typeface="Arial"/>
              </a:rPr>
              <a:pPr/>
              <a:t>6</a:t>
            </a:fld>
            <a:endParaRPr lang="en-US">
              <a:latin typeface="Arial"/>
            </a:endParaRPr>
          </a:p>
        </p:txBody>
      </p:sp>
      <p:sp>
        <p:nvSpPr>
          <p:cNvPr id="2" name="Title 1"/>
          <p:cNvSpPr>
            <a:spLocks noGrp="1"/>
          </p:cNvSpPr>
          <p:nvPr>
            <p:ph type="title" idx="4294967295"/>
          </p:nvPr>
        </p:nvSpPr>
        <p:spPr>
          <a:xfrm>
            <a:off x="2400300" y="250825"/>
            <a:ext cx="10515600" cy="1325563"/>
          </a:xfrm>
        </p:spPr>
        <p:txBody>
          <a:bodyPr/>
          <a:lstStyle/>
          <a:p>
            <a:r>
              <a:rPr lang="en-US" dirty="0" smtClean="0">
                <a:solidFill>
                  <a:schemeClr val="bg1"/>
                </a:solidFill>
              </a:rPr>
              <a:t>Password Storage</a:t>
            </a:r>
            <a:endParaRPr lang="en-US" dirty="0">
              <a:solidFill>
                <a:schemeClr val="bg1"/>
              </a:solidFill>
            </a:endParaRPr>
          </a:p>
        </p:txBody>
      </p:sp>
      <p:pic>
        <p:nvPicPr>
          <p:cNvPr id="5" name="Picture 4" descr="Untitled1.png"/>
          <p:cNvPicPr>
            <a:picLocks noChangeAspect="1"/>
          </p:cNvPicPr>
          <p:nvPr/>
        </p:nvPicPr>
        <p:blipFill rotWithShape="1">
          <a:blip r:embed="rId3">
            <a:extLst>
              <a:ext uri="{28A0092B-C50C-407E-A947-70E740481C1C}">
                <a14:useLocalDpi xmlns:a14="http://schemas.microsoft.com/office/drawing/2010/main" val="0"/>
              </a:ext>
            </a:extLst>
          </a:blip>
          <a:srcRect r="52557"/>
          <a:stretch/>
        </p:blipFill>
        <p:spPr>
          <a:xfrm>
            <a:off x="1791313" y="1937756"/>
            <a:ext cx="4291319" cy="2799684"/>
          </a:xfrm>
          <a:prstGeom prst="rect">
            <a:avLst/>
          </a:prstGeom>
        </p:spPr>
      </p:pic>
      <p:pic>
        <p:nvPicPr>
          <p:cNvPr id="6" name="Picture 5" descr="Untitled2.png"/>
          <p:cNvPicPr>
            <a:picLocks noChangeAspect="1"/>
          </p:cNvPicPr>
          <p:nvPr/>
        </p:nvPicPr>
        <p:blipFill rotWithShape="1">
          <a:blip r:embed="rId4">
            <a:extLst>
              <a:ext uri="{28A0092B-C50C-407E-A947-70E740481C1C}">
                <a14:useLocalDpi xmlns:a14="http://schemas.microsoft.com/office/drawing/2010/main" val="0"/>
              </a:ext>
            </a:extLst>
          </a:blip>
          <a:srcRect r="51844"/>
          <a:stretch/>
        </p:blipFill>
        <p:spPr>
          <a:xfrm>
            <a:off x="6202892" y="1937756"/>
            <a:ext cx="4340546" cy="2799684"/>
          </a:xfrm>
          <a:prstGeom prst="rect">
            <a:avLst/>
          </a:prstGeom>
        </p:spPr>
      </p:pic>
      <p:sp>
        <p:nvSpPr>
          <p:cNvPr id="7" name="TextBox 6"/>
          <p:cNvSpPr txBox="1"/>
          <p:nvPr/>
        </p:nvSpPr>
        <p:spPr>
          <a:xfrm>
            <a:off x="3295288" y="4385071"/>
            <a:ext cx="1283369" cy="369332"/>
          </a:xfrm>
          <a:prstGeom prst="rect">
            <a:avLst/>
          </a:prstGeom>
          <a:noFill/>
        </p:spPr>
        <p:txBody>
          <a:bodyPr wrap="square" rtlCol="0">
            <a:spAutoFit/>
          </a:bodyPr>
          <a:lstStyle/>
          <a:p>
            <a:r>
              <a:rPr lang="en-US" b="1" dirty="0">
                <a:solidFill>
                  <a:srgbClr val="292934"/>
                </a:solidFill>
                <a:latin typeface="Arial"/>
              </a:rPr>
              <a:t>Plaintext</a:t>
            </a:r>
          </a:p>
        </p:txBody>
      </p:sp>
      <p:sp>
        <p:nvSpPr>
          <p:cNvPr id="8" name="TextBox 7"/>
          <p:cNvSpPr txBox="1"/>
          <p:nvPr/>
        </p:nvSpPr>
        <p:spPr>
          <a:xfrm>
            <a:off x="7567049" y="4385071"/>
            <a:ext cx="1612232" cy="369332"/>
          </a:xfrm>
          <a:prstGeom prst="rect">
            <a:avLst/>
          </a:prstGeom>
          <a:noFill/>
        </p:spPr>
        <p:txBody>
          <a:bodyPr wrap="square" rtlCol="0">
            <a:spAutoFit/>
          </a:bodyPr>
          <a:lstStyle/>
          <a:p>
            <a:r>
              <a:rPr lang="en-US" b="1" dirty="0">
                <a:solidFill>
                  <a:srgbClr val="292934"/>
                </a:solidFill>
                <a:latin typeface="Arial"/>
              </a:rPr>
              <a:t>Concealed</a:t>
            </a:r>
          </a:p>
        </p:txBody>
      </p:sp>
    </p:spTree>
    <p:extLst>
      <p:ext uri="{BB962C8B-B14F-4D97-AF65-F5344CB8AC3E}">
        <p14:creationId xmlns:p14="http://schemas.microsoft.com/office/powerpoint/2010/main" val="118522203"/>
      </p:ext>
    </p:extLst>
  </p:cSld>
  <p:clrMapOvr>
    <a:masterClrMapping/>
  </p:clrMapOvr>
  <mc:AlternateContent xmlns:mc="http://schemas.openxmlformats.org/markup-compatibility/2006" xmlns:p14="http://schemas.microsoft.com/office/powerpoint/2010/main">
    <mc:Choice Requires="p14">
      <p:transition spd="slow" p14:dur="2000" advTm="74905"/>
    </mc:Choice>
    <mc:Fallback xmlns="">
      <p:transition spd="slow" advTm="7490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idx="4294967295"/>
          </p:nvPr>
        </p:nvSpPr>
        <p:spPr>
          <a:xfrm>
            <a:off x="2078182" y="212725"/>
            <a:ext cx="6203373" cy="1325563"/>
          </a:xfrm>
        </p:spPr>
        <p:txBody>
          <a:bodyPr/>
          <a:lstStyle/>
          <a:p>
            <a:r>
              <a:rPr lang="en-US" dirty="0">
                <a:solidFill>
                  <a:schemeClr val="bg1"/>
                </a:solidFill>
              </a:rPr>
              <a:t>Password </a:t>
            </a:r>
            <a:r>
              <a:rPr lang="en-GB" dirty="0">
                <a:solidFill>
                  <a:schemeClr val="bg1"/>
                </a:solidFill>
              </a:rPr>
              <a:t>Authentication</a:t>
            </a:r>
            <a:endParaRPr lang="en-US" dirty="0">
              <a:solidFill>
                <a:schemeClr val="bg1"/>
              </a:solidFill>
            </a:endParaRPr>
          </a:p>
        </p:txBody>
      </p:sp>
      <p:sp>
        <p:nvSpPr>
          <p:cNvPr id="210947" name="Rectangle 3"/>
          <p:cNvSpPr>
            <a:spLocks noGrp="1" noChangeArrowheads="1"/>
          </p:cNvSpPr>
          <p:nvPr>
            <p:ph idx="4294967295"/>
          </p:nvPr>
        </p:nvSpPr>
        <p:spPr>
          <a:xfrm>
            <a:off x="2078182" y="1288071"/>
            <a:ext cx="9895609" cy="5319712"/>
          </a:xfrm>
        </p:spPr>
        <p:txBody>
          <a:bodyPr>
            <a:normAutofit/>
          </a:bodyPr>
          <a:lstStyle/>
          <a:p>
            <a:pPr algn="just"/>
            <a:r>
              <a:rPr lang="en-US" dirty="0"/>
              <a:t>The most common authentication mechanism for user to operating system is a </a:t>
            </a:r>
            <a:r>
              <a:rPr lang="en-US" b="1" dirty="0"/>
              <a:t>password</a:t>
            </a:r>
            <a:r>
              <a:rPr lang="en-US" dirty="0"/>
              <a:t>.</a:t>
            </a:r>
          </a:p>
          <a:p>
            <a:pPr algn="just"/>
            <a:r>
              <a:rPr lang="en-US" dirty="0"/>
              <a:t>A "word" known to computer and user. </a:t>
            </a:r>
          </a:p>
          <a:p>
            <a:pPr algn="just"/>
            <a:r>
              <a:rPr lang="en-US" dirty="0" smtClean="0"/>
              <a:t>widely </a:t>
            </a:r>
            <a:r>
              <a:rPr lang="en-US" dirty="0"/>
              <a:t>used line of defense against intruders</a:t>
            </a:r>
          </a:p>
          <a:p>
            <a:pPr lvl="1" algn="just"/>
            <a:r>
              <a:rPr lang="en-US" dirty="0" smtClean="0"/>
              <a:t>user provides name/login and </a:t>
            </a:r>
            <a:r>
              <a:rPr lang="en-US" dirty="0"/>
              <a:t>password to the security </a:t>
            </a:r>
            <a:r>
              <a:rPr lang="en-US" dirty="0" smtClean="0"/>
              <a:t>system (</a:t>
            </a:r>
            <a:r>
              <a:rPr lang="en-US" b="1" dirty="0" smtClean="0"/>
              <a:t>identification step)</a:t>
            </a:r>
            <a:endParaRPr lang="en-US" b="1" dirty="0"/>
          </a:p>
          <a:p>
            <a:pPr lvl="1" algn="just"/>
            <a:r>
              <a:rPr lang="en-US" dirty="0" smtClean="0"/>
              <a:t>system </a:t>
            </a:r>
            <a:r>
              <a:rPr lang="en-US" dirty="0"/>
              <a:t>compares password with the one stored for that specified </a:t>
            </a:r>
            <a:r>
              <a:rPr lang="en-US" dirty="0" smtClean="0"/>
              <a:t>login (</a:t>
            </a:r>
            <a:r>
              <a:rPr lang="en-US" b="1" dirty="0"/>
              <a:t>verification </a:t>
            </a:r>
            <a:r>
              <a:rPr lang="en-US" b="1" dirty="0" smtClean="0"/>
              <a:t>step)</a:t>
            </a:r>
            <a:endParaRPr lang="en-US" b="1" dirty="0"/>
          </a:p>
          <a:p>
            <a:pPr algn="just"/>
            <a:r>
              <a:rPr lang="en-US" dirty="0" smtClean="0"/>
              <a:t>the </a:t>
            </a:r>
            <a:r>
              <a:rPr lang="en-US" dirty="0"/>
              <a:t>user ID:</a:t>
            </a:r>
          </a:p>
          <a:p>
            <a:pPr lvl="1" algn="just"/>
            <a:r>
              <a:rPr lang="en-US" dirty="0"/>
              <a:t>determines that the user is authorized to access the system</a:t>
            </a:r>
          </a:p>
          <a:p>
            <a:pPr lvl="1" algn="just"/>
            <a:r>
              <a:rPr lang="en-US" dirty="0"/>
              <a:t>determines the user’s privileges</a:t>
            </a:r>
          </a:p>
          <a:p>
            <a:pPr lvl="1" algn="just"/>
            <a:r>
              <a:rPr lang="en-US" dirty="0"/>
              <a:t>is used in access </a:t>
            </a:r>
            <a:r>
              <a:rPr lang="en-US" dirty="0" smtClean="0"/>
              <a:t>control</a:t>
            </a:r>
          </a:p>
          <a:p>
            <a:pPr lvl="1"/>
            <a:endParaRPr lang="en-US" dirty="0" smtClean="0"/>
          </a:p>
          <a:p>
            <a:pPr marL="457200" lvl="1" indent="-339725">
              <a:buNone/>
            </a:pPr>
            <a:endParaRPr lang="en-US" dirty="0"/>
          </a:p>
        </p:txBody>
      </p:sp>
      <p:pic>
        <p:nvPicPr>
          <p:cNvPr id="4" name="Picture 13"/>
          <p:cNvPicPr>
            <a:picLocks noChangeAspect="1"/>
          </p:cNvPicPr>
          <p:nvPr/>
        </p:nvPicPr>
        <p:blipFill>
          <a:blip r:embed="rId4"/>
          <a:srcRect/>
          <a:stretch>
            <a:fillRect/>
          </a:stretch>
        </p:blipFill>
        <p:spPr bwMode="auto">
          <a:xfrm>
            <a:off x="10323941" y="4402745"/>
            <a:ext cx="1649850" cy="22050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668512867"/>
      </p:ext>
    </p:extLst>
  </p:cSld>
  <p:clrMapOvr>
    <a:masterClrMapping/>
  </p:clrMapOvr>
  <mc:AlternateContent xmlns:mc="http://schemas.openxmlformats.org/markup-compatibility/2006" xmlns:p14="http://schemas.microsoft.com/office/powerpoint/2010/main">
    <mc:Choice Requires="p14">
      <p:transition spd="slow" p14:dur="2000" advTm="202571"/>
    </mc:Choice>
    <mc:Fallback xmlns="">
      <p:transition spd="slow" advTm="2025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10947">
                                            <p:txEl>
                                              <p:pRg st="5" end="5"/>
                                            </p:txEl>
                                          </p:spTgt>
                                        </p:tgtEl>
                                        <p:attrNameLst>
                                          <p:attrName>style.visibility</p:attrName>
                                        </p:attrNameLst>
                                      </p:cBhvr>
                                      <p:to>
                                        <p:strVal val="visible"/>
                                      </p:to>
                                    </p:set>
                                    <p:animEffect transition="in" filter="randombar(horizontal)">
                                      <p:cBhvr>
                                        <p:cTn id="7" dur="500"/>
                                        <p:tgtEl>
                                          <p:spTgt spid="210947">
                                            <p:txEl>
                                              <p:pRg st="5" end="5"/>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210947">
                                            <p:txEl>
                                              <p:pRg st="6" end="6"/>
                                            </p:txEl>
                                          </p:spTgt>
                                        </p:tgtEl>
                                        <p:attrNameLst>
                                          <p:attrName>style.visibility</p:attrName>
                                        </p:attrNameLst>
                                      </p:cBhvr>
                                      <p:to>
                                        <p:strVal val="visible"/>
                                      </p:to>
                                    </p:set>
                                    <p:animEffect transition="in" filter="randombar(horizontal)">
                                      <p:cBhvr>
                                        <p:cTn id="10" dur="500"/>
                                        <p:tgtEl>
                                          <p:spTgt spid="210947">
                                            <p:txEl>
                                              <p:pRg st="6" end="6"/>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210947">
                                            <p:txEl>
                                              <p:pRg st="7" end="7"/>
                                            </p:txEl>
                                          </p:spTgt>
                                        </p:tgtEl>
                                        <p:attrNameLst>
                                          <p:attrName>style.visibility</p:attrName>
                                        </p:attrNameLst>
                                      </p:cBhvr>
                                      <p:to>
                                        <p:strVal val="visible"/>
                                      </p:to>
                                    </p:set>
                                    <p:animEffect transition="in" filter="randombar(horizontal)">
                                      <p:cBhvr>
                                        <p:cTn id="13" dur="500"/>
                                        <p:tgtEl>
                                          <p:spTgt spid="210947">
                                            <p:txEl>
                                              <p:pRg st="7" end="7"/>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210947">
                                            <p:txEl>
                                              <p:pRg st="8" end="8"/>
                                            </p:txEl>
                                          </p:spTgt>
                                        </p:tgtEl>
                                        <p:attrNameLst>
                                          <p:attrName>style.visibility</p:attrName>
                                        </p:attrNameLst>
                                      </p:cBhvr>
                                      <p:to>
                                        <p:strVal val="visible"/>
                                      </p:to>
                                    </p:set>
                                    <p:animEffect transition="in" filter="randombar(horizontal)">
                                      <p:cBhvr>
                                        <p:cTn id="16" dur="500"/>
                                        <p:tgtEl>
                                          <p:spTgt spid="21094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2"/>
          <p:cNvSpPr>
            <a:spLocks noGrp="1" noChangeArrowheads="1"/>
          </p:cNvSpPr>
          <p:nvPr>
            <p:ph type="title" idx="4294967295"/>
          </p:nvPr>
        </p:nvSpPr>
        <p:spPr>
          <a:xfrm>
            <a:off x="2265219" y="402936"/>
            <a:ext cx="10515600" cy="850900"/>
          </a:xfrm>
        </p:spPr>
        <p:txBody>
          <a:bodyPr/>
          <a:lstStyle/>
          <a:p>
            <a:r>
              <a:rPr lang="en-US" b="1" dirty="0">
                <a:solidFill>
                  <a:schemeClr val="bg1"/>
                </a:solidFill>
              </a:rPr>
              <a:t>Authentication Methods</a:t>
            </a:r>
          </a:p>
        </p:txBody>
      </p:sp>
      <p:sp>
        <p:nvSpPr>
          <p:cNvPr id="5" name="Freeform 4"/>
          <p:cNvSpPr/>
          <p:nvPr/>
        </p:nvSpPr>
        <p:spPr>
          <a:xfrm>
            <a:off x="1981200" y="1295400"/>
            <a:ext cx="8229600" cy="1449228"/>
          </a:xfrm>
          <a:custGeom>
            <a:avLst/>
            <a:gdLst>
              <a:gd name="connsiteX0" fmla="*/ 0 w 8229600"/>
              <a:gd name="connsiteY0" fmla="*/ 0 h 1449228"/>
              <a:gd name="connsiteX1" fmla="*/ 8229600 w 8229600"/>
              <a:gd name="connsiteY1" fmla="*/ 0 h 1449228"/>
              <a:gd name="connsiteX2" fmla="*/ 8229600 w 8229600"/>
              <a:gd name="connsiteY2" fmla="*/ 1449228 h 1449228"/>
              <a:gd name="connsiteX3" fmla="*/ 0 w 8229600"/>
              <a:gd name="connsiteY3" fmla="*/ 1449228 h 1449228"/>
              <a:gd name="connsiteX4" fmla="*/ 0 w 8229600"/>
              <a:gd name="connsiteY4" fmla="*/ 0 h 14492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29600" h="1449228">
                <a:moveTo>
                  <a:pt x="0" y="0"/>
                </a:moveTo>
                <a:lnTo>
                  <a:pt x="8229600" y="0"/>
                </a:lnTo>
                <a:lnTo>
                  <a:pt x="8229600" y="1449228"/>
                </a:lnTo>
                <a:lnTo>
                  <a:pt x="0" y="1449228"/>
                </a:lnTo>
                <a:lnTo>
                  <a:pt x="0" y="0"/>
                </a:lnTo>
                <a:close/>
              </a:path>
            </a:pathLst>
          </a:custGeom>
          <a:solidFill>
            <a:schemeClr val="accent5">
              <a:lumMod val="20000"/>
              <a:lumOff val="80000"/>
            </a:schemeClr>
          </a:solidFill>
        </p:spPr>
        <p:style>
          <a:lnRef idx="0">
            <a:schemeClr val="accent1">
              <a:hueOff val="0"/>
              <a:satOff val="0"/>
              <a:lumOff val="0"/>
              <a:alphaOff val="0"/>
            </a:schemeClr>
          </a:lnRef>
          <a:fillRef idx="1">
            <a:scrgbClr r="0" g="0" b="0"/>
          </a:fillRef>
          <a:effectRef idx="2">
            <a:schemeClr val="accent1">
              <a:shade val="80000"/>
              <a:hueOff val="0"/>
              <a:satOff val="0"/>
              <a:lumOff val="0"/>
              <a:alphaOff val="0"/>
            </a:schemeClr>
          </a:effectRef>
          <a:fontRef idx="minor">
            <a:schemeClr val="lt1">
              <a:hueOff val="0"/>
              <a:satOff val="0"/>
              <a:lumOff val="0"/>
              <a:alphaOff val="0"/>
            </a:schemeClr>
          </a:fontRef>
        </p:style>
        <p:txBody>
          <a:bodyPr spcFirstLastPara="0" vert="horz" wrap="square" lIns="137160" tIns="137160" rIns="137160" bIns="137160" numCol="1" spcCol="1270" anchor="ctr" anchorCtr="0">
            <a:noAutofit/>
          </a:bodyPr>
          <a:lstStyle/>
          <a:p>
            <a:pPr algn="ctr" defTabSz="1600200">
              <a:lnSpc>
                <a:spcPct val="90000"/>
              </a:lnSpc>
              <a:spcBef>
                <a:spcPct val="0"/>
              </a:spcBef>
              <a:spcAft>
                <a:spcPct val="35000"/>
              </a:spcAft>
            </a:pPr>
            <a:r>
              <a:rPr lang="en-US" sz="3600" b="1" dirty="0">
                <a:solidFill>
                  <a:srgbClr val="800000"/>
                </a:solidFill>
                <a:effectLst>
                  <a:outerShdw blurRad="38100" dist="38100" dir="2700000" algn="tl">
                    <a:srgbClr val="000000">
                      <a:alpha val="43137"/>
                    </a:srgbClr>
                  </a:outerShdw>
                </a:effectLst>
              </a:rPr>
              <a:t>the four means of authenticating user identity are based on:</a:t>
            </a:r>
            <a:endParaRPr lang="en-US" sz="3600" dirty="0">
              <a:solidFill>
                <a:srgbClr val="800000"/>
              </a:solidFill>
              <a:effectLst>
                <a:outerShdw blurRad="38100" dist="38100" dir="2700000" algn="tl">
                  <a:srgbClr val="000000">
                    <a:alpha val="43137"/>
                  </a:srgbClr>
                </a:outerShdw>
              </a:effectLst>
            </a:endParaRPr>
          </a:p>
        </p:txBody>
      </p:sp>
      <p:sp>
        <p:nvSpPr>
          <p:cNvPr id="7" name="Freeform 6"/>
          <p:cNvSpPr/>
          <p:nvPr/>
        </p:nvSpPr>
        <p:spPr>
          <a:xfrm>
            <a:off x="1981201" y="2744628"/>
            <a:ext cx="2057399" cy="3043380"/>
          </a:xfrm>
          <a:custGeom>
            <a:avLst/>
            <a:gdLst>
              <a:gd name="connsiteX0" fmla="*/ 0 w 2057399"/>
              <a:gd name="connsiteY0" fmla="*/ 0 h 3043380"/>
              <a:gd name="connsiteX1" fmla="*/ 2057399 w 2057399"/>
              <a:gd name="connsiteY1" fmla="*/ 0 h 3043380"/>
              <a:gd name="connsiteX2" fmla="*/ 2057399 w 2057399"/>
              <a:gd name="connsiteY2" fmla="*/ 3043380 h 3043380"/>
              <a:gd name="connsiteX3" fmla="*/ 0 w 2057399"/>
              <a:gd name="connsiteY3" fmla="*/ 3043380 h 3043380"/>
              <a:gd name="connsiteX4" fmla="*/ 0 w 2057399"/>
              <a:gd name="connsiteY4" fmla="*/ 0 h 3043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7399" h="3043380">
                <a:moveTo>
                  <a:pt x="0" y="0"/>
                </a:moveTo>
                <a:lnTo>
                  <a:pt x="2057399" y="0"/>
                </a:lnTo>
                <a:lnTo>
                  <a:pt x="2057399" y="3043380"/>
                </a:lnTo>
                <a:lnTo>
                  <a:pt x="0" y="3043380"/>
                </a:lnTo>
                <a:lnTo>
                  <a:pt x="0" y="0"/>
                </a:lnTo>
                <a:close/>
              </a:path>
            </a:pathLst>
          </a:custGeom>
          <a:solidFill>
            <a:schemeClr val="accent3">
              <a:lumMod val="20000"/>
              <a:lumOff val="80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95250" tIns="95250" rIns="95250" bIns="95250" numCol="1" spcCol="1270" anchor="t" anchorCtr="0">
            <a:noAutofit/>
          </a:bodyPr>
          <a:lstStyle/>
          <a:p>
            <a:pPr defTabSz="1111250">
              <a:lnSpc>
                <a:spcPct val="90000"/>
              </a:lnSpc>
              <a:spcBef>
                <a:spcPct val="0"/>
              </a:spcBef>
              <a:spcAft>
                <a:spcPct val="35000"/>
              </a:spcAft>
            </a:pPr>
            <a:r>
              <a:rPr lang="en-US" sz="2500" b="1" dirty="0">
                <a:ln>
                  <a:solidFill>
                    <a:schemeClr val="bg2">
                      <a:lumMod val="50000"/>
                    </a:schemeClr>
                  </a:solidFill>
                </a:ln>
                <a:solidFill>
                  <a:srgbClr val="0000FF"/>
                </a:solidFill>
              </a:rPr>
              <a:t>something the individual knows</a:t>
            </a:r>
            <a:endParaRPr lang="en-US" sz="2500" dirty="0">
              <a:ln>
                <a:solidFill>
                  <a:schemeClr val="bg2">
                    <a:lumMod val="50000"/>
                  </a:schemeClr>
                </a:solidFill>
              </a:ln>
              <a:solidFill>
                <a:srgbClr val="0000FF"/>
              </a:solidFill>
            </a:endParaRPr>
          </a:p>
          <a:p>
            <a:pPr marL="228600" lvl="1" indent="-228600" defTabSz="889000">
              <a:lnSpc>
                <a:spcPct val="90000"/>
              </a:lnSpc>
              <a:spcBef>
                <a:spcPct val="0"/>
              </a:spcBef>
              <a:spcAft>
                <a:spcPct val="15000"/>
              </a:spcAft>
              <a:buChar char="••"/>
            </a:pPr>
            <a:r>
              <a:rPr lang="en-US" sz="2000" b="1" dirty="0">
                <a:solidFill>
                  <a:srgbClr val="800000"/>
                </a:solidFill>
              </a:rPr>
              <a:t>password, PIN, answers to prearranged questions</a:t>
            </a:r>
            <a:endParaRPr lang="en-US" sz="2000" dirty="0">
              <a:solidFill>
                <a:srgbClr val="800000"/>
              </a:solidFill>
            </a:endParaRPr>
          </a:p>
        </p:txBody>
      </p:sp>
      <p:sp>
        <p:nvSpPr>
          <p:cNvPr id="8" name="Freeform 7"/>
          <p:cNvSpPr/>
          <p:nvPr/>
        </p:nvSpPr>
        <p:spPr>
          <a:xfrm>
            <a:off x="4038601" y="2744628"/>
            <a:ext cx="2057399" cy="3043380"/>
          </a:xfrm>
          <a:custGeom>
            <a:avLst/>
            <a:gdLst>
              <a:gd name="connsiteX0" fmla="*/ 0 w 2057399"/>
              <a:gd name="connsiteY0" fmla="*/ 0 h 3043380"/>
              <a:gd name="connsiteX1" fmla="*/ 2057399 w 2057399"/>
              <a:gd name="connsiteY1" fmla="*/ 0 h 3043380"/>
              <a:gd name="connsiteX2" fmla="*/ 2057399 w 2057399"/>
              <a:gd name="connsiteY2" fmla="*/ 3043380 h 3043380"/>
              <a:gd name="connsiteX3" fmla="*/ 0 w 2057399"/>
              <a:gd name="connsiteY3" fmla="*/ 3043380 h 3043380"/>
              <a:gd name="connsiteX4" fmla="*/ 0 w 2057399"/>
              <a:gd name="connsiteY4" fmla="*/ 0 h 3043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7399" h="3043380">
                <a:moveTo>
                  <a:pt x="0" y="0"/>
                </a:moveTo>
                <a:lnTo>
                  <a:pt x="2057399" y="0"/>
                </a:lnTo>
                <a:lnTo>
                  <a:pt x="2057399" y="3043380"/>
                </a:lnTo>
                <a:lnTo>
                  <a:pt x="0" y="3043380"/>
                </a:lnTo>
                <a:lnTo>
                  <a:pt x="0" y="0"/>
                </a:lnTo>
                <a:close/>
              </a:path>
            </a:pathLst>
          </a:custGeom>
          <a:solidFill>
            <a:schemeClr val="accent3">
              <a:lumMod val="20000"/>
              <a:lumOff val="80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95250" tIns="95250" rIns="95250" bIns="95250" numCol="1" spcCol="1270" anchor="t" anchorCtr="0">
            <a:noAutofit/>
          </a:bodyPr>
          <a:lstStyle/>
          <a:p>
            <a:pPr defTabSz="1111250">
              <a:lnSpc>
                <a:spcPct val="90000"/>
              </a:lnSpc>
              <a:spcBef>
                <a:spcPct val="0"/>
              </a:spcBef>
              <a:spcAft>
                <a:spcPct val="35000"/>
              </a:spcAft>
            </a:pPr>
            <a:r>
              <a:rPr lang="en-US" sz="2500" b="1" dirty="0">
                <a:ln>
                  <a:solidFill>
                    <a:schemeClr val="bg2">
                      <a:lumMod val="50000"/>
                    </a:schemeClr>
                  </a:solidFill>
                </a:ln>
                <a:solidFill>
                  <a:srgbClr val="0000FF"/>
                </a:solidFill>
              </a:rPr>
              <a:t>something the individual possesses (token)</a:t>
            </a:r>
          </a:p>
          <a:p>
            <a:pPr marL="228600" lvl="1" indent="-228600" defTabSz="889000">
              <a:lnSpc>
                <a:spcPct val="90000"/>
              </a:lnSpc>
              <a:spcBef>
                <a:spcPct val="0"/>
              </a:spcBef>
              <a:spcAft>
                <a:spcPct val="15000"/>
              </a:spcAft>
              <a:buChar char="••"/>
            </a:pPr>
            <a:r>
              <a:rPr lang="en-US" sz="2000" b="1" dirty="0">
                <a:solidFill>
                  <a:srgbClr val="800000"/>
                </a:solidFill>
              </a:rPr>
              <a:t>smartcard, electronic keycard, physical key</a:t>
            </a:r>
          </a:p>
        </p:txBody>
      </p:sp>
      <p:sp>
        <p:nvSpPr>
          <p:cNvPr id="9" name="Freeform 8"/>
          <p:cNvSpPr/>
          <p:nvPr/>
        </p:nvSpPr>
        <p:spPr>
          <a:xfrm>
            <a:off x="6096001" y="2744628"/>
            <a:ext cx="2057399" cy="3043380"/>
          </a:xfrm>
          <a:custGeom>
            <a:avLst/>
            <a:gdLst>
              <a:gd name="connsiteX0" fmla="*/ 0 w 2057399"/>
              <a:gd name="connsiteY0" fmla="*/ 0 h 3043380"/>
              <a:gd name="connsiteX1" fmla="*/ 2057399 w 2057399"/>
              <a:gd name="connsiteY1" fmla="*/ 0 h 3043380"/>
              <a:gd name="connsiteX2" fmla="*/ 2057399 w 2057399"/>
              <a:gd name="connsiteY2" fmla="*/ 3043380 h 3043380"/>
              <a:gd name="connsiteX3" fmla="*/ 0 w 2057399"/>
              <a:gd name="connsiteY3" fmla="*/ 3043380 h 3043380"/>
              <a:gd name="connsiteX4" fmla="*/ 0 w 2057399"/>
              <a:gd name="connsiteY4" fmla="*/ 0 h 3043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7399" h="3043380">
                <a:moveTo>
                  <a:pt x="0" y="0"/>
                </a:moveTo>
                <a:lnTo>
                  <a:pt x="2057399" y="0"/>
                </a:lnTo>
                <a:lnTo>
                  <a:pt x="2057399" y="3043380"/>
                </a:lnTo>
                <a:lnTo>
                  <a:pt x="0" y="3043380"/>
                </a:lnTo>
                <a:lnTo>
                  <a:pt x="0" y="0"/>
                </a:lnTo>
                <a:close/>
              </a:path>
            </a:pathLst>
          </a:custGeom>
          <a:solidFill>
            <a:schemeClr val="accent3">
              <a:lumMod val="20000"/>
              <a:lumOff val="80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95250" tIns="95250" rIns="95250" bIns="95250" numCol="1" spcCol="1270" anchor="t" anchorCtr="0">
            <a:noAutofit/>
          </a:bodyPr>
          <a:lstStyle/>
          <a:p>
            <a:pPr defTabSz="1111250">
              <a:lnSpc>
                <a:spcPct val="90000"/>
              </a:lnSpc>
              <a:spcBef>
                <a:spcPct val="0"/>
              </a:spcBef>
              <a:spcAft>
                <a:spcPct val="35000"/>
              </a:spcAft>
            </a:pPr>
            <a:r>
              <a:rPr lang="en-US" sz="2500" b="1" dirty="0">
                <a:ln>
                  <a:solidFill>
                    <a:schemeClr val="bg2">
                      <a:lumMod val="50000"/>
                    </a:schemeClr>
                  </a:solidFill>
                </a:ln>
                <a:solidFill>
                  <a:srgbClr val="0000FF"/>
                </a:solidFill>
              </a:rPr>
              <a:t>something the individual is (static biometrics)</a:t>
            </a:r>
          </a:p>
          <a:p>
            <a:pPr marL="228600" lvl="1" indent="-228600" defTabSz="889000">
              <a:lnSpc>
                <a:spcPct val="90000"/>
              </a:lnSpc>
              <a:spcBef>
                <a:spcPct val="0"/>
              </a:spcBef>
              <a:spcAft>
                <a:spcPct val="15000"/>
              </a:spcAft>
              <a:buChar char="••"/>
            </a:pPr>
            <a:r>
              <a:rPr lang="en-US" sz="2000" b="1" dirty="0">
                <a:solidFill>
                  <a:srgbClr val="800000"/>
                </a:solidFill>
              </a:rPr>
              <a:t>fingerprint, retina, face</a:t>
            </a:r>
          </a:p>
        </p:txBody>
      </p:sp>
      <p:sp>
        <p:nvSpPr>
          <p:cNvPr id="10" name="Freeform 9"/>
          <p:cNvSpPr/>
          <p:nvPr/>
        </p:nvSpPr>
        <p:spPr>
          <a:xfrm>
            <a:off x="8153400" y="2744628"/>
            <a:ext cx="2057399" cy="3043380"/>
          </a:xfrm>
          <a:custGeom>
            <a:avLst/>
            <a:gdLst>
              <a:gd name="connsiteX0" fmla="*/ 0 w 2057399"/>
              <a:gd name="connsiteY0" fmla="*/ 0 h 3043380"/>
              <a:gd name="connsiteX1" fmla="*/ 2057399 w 2057399"/>
              <a:gd name="connsiteY1" fmla="*/ 0 h 3043380"/>
              <a:gd name="connsiteX2" fmla="*/ 2057399 w 2057399"/>
              <a:gd name="connsiteY2" fmla="*/ 3043380 h 3043380"/>
              <a:gd name="connsiteX3" fmla="*/ 0 w 2057399"/>
              <a:gd name="connsiteY3" fmla="*/ 3043380 h 3043380"/>
              <a:gd name="connsiteX4" fmla="*/ 0 w 2057399"/>
              <a:gd name="connsiteY4" fmla="*/ 0 h 3043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7399" h="3043380">
                <a:moveTo>
                  <a:pt x="0" y="0"/>
                </a:moveTo>
                <a:lnTo>
                  <a:pt x="2057399" y="0"/>
                </a:lnTo>
                <a:lnTo>
                  <a:pt x="2057399" y="3043380"/>
                </a:lnTo>
                <a:lnTo>
                  <a:pt x="0" y="3043380"/>
                </a:lnTo>
                <a:lnTo>
                  <a:pt x="0" y="0"/>
                </a:lnTo>
                <a:close/>
              </a:path>
            </a:pathLst>
          </a:custGeom>
          <a:solidFill>
            <a:schemeClr val="accent3">
              <a:lumMod val="20000"/>
              <a:lumOff val="80000"/>
            </a:schemeClr>
          </a:solidFill>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95250" tIns="95250" rIns="95250" bIns="95250" numCol="1" spcCol="1270" anchor="t" anchorCtr="0">
            <a:noAutofit/>
          </a:bodyPr>
          <a:lstStyle/>
          <a:p>
            <a:pPr defTabSz="1111250">
              <a:lnSpc>
                <a:spcPct val="90000"/>
              </a:lnSpc>
              <a:spcBef>
                <a:spcPct val="0"/>
              </a:spcBef>
              <a:spcAft>
                <a:spcPct val="35000"/>
              </a:spcAft>
            </a:pPr>
            <a:r>
              <a:rPr lang="en-US" sz="2500" b="1" dirty="0">
                <a:ln>
                  <a:solidFill>
                    <a:schemeClr val="bg2">
                      <a:lumMod val="50000"/>
                    </a:schemeClr>
                  </a:solidFill>
                </a:ln>
                <a:solidFill>
                  <a:srgbClr val="0000FF"/>
                </a:solidFill>
              </a:rPr>
              <a:t>something the individual does (dynamic biometrics) </a:t>
            </a:r>
          </a:p>
          <a:p>
            <a:pPr marL="228600" lvl="1" indent="-228600" defTabSz="889000">
              <a:lnSpc>
                <a:spcPct val="90000"/>
              </a:lnSpc>
              <a:spcBef>
                <a:spcPct val="0"/>
              </a:spcBef>
              <a:spcAft>
                <a:spcPct val="15000"/>
              </a:spcAft>
              <a:buChar char="••"/>
            </a:pPr>
            <a:r>
              <a:rPr lang="en-US" sz="2000" b="1" dirty="0">
                <a:solidFill>
                  <a:srgbClr val="800000"/>
                </a:solidFill>
              </a:rPr>
              <a:t>voice pattern, handwriting, typing rhythm </a:t>
            </a:r>
          </a:p>
        </p:txBody>
      </p:sp>
    </p:spTree>
    <p:custDataLst>
      <p:tags r:id="rId1"/>
    </p:custDataLst>
    <p:extLst>
      <p:ext uri="{BB962C8B-B14F-4D97-AF65-F5344CB8AC3E}">
        <p14:creationId xmlns:p14="http://schemas.microsoft.com/office/powerpoint/2010/main" val="2336683294"/>
      </p:ext>
    </p:extLst>
  </p:cSld>
  <p:clrMapOvr>
    <a:masterClrMapping/>
  </p:clrMapOvr>
  <mc:AlternateContent xmlns:mc="http://schemas.openxmlformats.org/markup-compatibility/2006" xmlns:p14="http://schemas.microsoft.com/office/powerpoint/2010/main">
    <mc:Choice Requires="p14">
      <p:transition spd="slow" p14:dur="2000" advTm="181577"/>
    </mc:Choice>
    <mc:Fallback xmlns="">
      <p:transition spd="slow" advTm="1815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4" dur="500"/>
                                        <p:tgtEl>
                                          <p:spTgt spid="7">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4" presetClass="entr" presetSubtype="10" fill="hold" nodeType="clickEffect">
                                  <p:stCondLst>
                                    <p:cond delay="0"/>
                                  </p:stCondLst>
                                  <p:childTnLst>
                                    <p:set>
                                      <p:cBhvr>
                                        <p:cTn id="25" dur="1" fill="hold">
                                          <p:stCondLst>
                                            <p:cond delay="0"/>
                                          </p:stCondLst>
                                        </p:cTn>
                                        <p:tgtEl>
                                          <p:spTgt spid="8">
                                            <p:txEl>
                                              <p:pRg st="1" end="1"/>
                                            </p:txEl>
                                          </p:spTgt>
                                        </p:tgtEl>
                                        <p:attrNameLst>
                                          <p:attrName>style.visibility</p:attrName>
                                        </p:attrNameLst>
                                      </p:cBhvr>
                                      <p:to>
                                        <p:strVal val="visible"/>
                                      </p:to>
                                    </p:set>
                                    <p:animEffect transition="in" filter="randombar(horizontal)">
                                      <p:cBhvr>
                                        <p:cTn id="26" dur="500"/>
                                        <p:tgtEl>
                                          <p:spTgt spid="8">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9">
                                            <p:txEl>
                                              <p:pRg st="1" end="1"/>
                                            </p:txEl>
                                          </p:spTgt>
                                        </p:tgtEl>
                                        <p:attrNameLst>
                                          <p:attrName>style.visibility</p:attrName>
                                        </p:attrNameLst>
                                      </p:cBhvr>
                                      <p:to>
                                        <p:strVal val="visible"/>
                                      </p:to>
                                    </p:set>
                                    <p:animEffect transition="in" filter="randombar(horizontal)">
                                      <p:cBhvr>
                                        <p:cTn id="38" dur="500"/>
                                        <p:tgtEl>
                                          <p:spTgt spid="9">
                                            <p:txEl>
                                              <p:pRg st="1" end="1"/>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nodeType="clickEffect">
                                  <p:stCondLst>
                                    <p:cond delay="0"/>
                                  </p:stCondLst>
                                  <p:childTnLst>
                                    <p:set>
                                      <p:cBhvr>
                                        <p:cTn id="49" dur="1" fill="hold">
                                          <p:stCondLst>
                                            <p:cond delay="0"/>
                                          </p:stCondLst>
                                        </p:cTn>
                                        <p:tgtEl>
                                          <p:spTgt spid="10">
                                            <p:txEl>
                                              <p:pRg st="1" end="1"/>
                                            </p:txEl>
                                          </p:spTgt>
                                        </p:tgtEl>
                                        <p:attrNameLst>
                                          <p:attrName>style.visibility</p:attrName>
                                        </p:attrNameLst>
                                      </p:cBhvr>
                                      <p:to>
                                        <p:strVal val="visible"/>
                                      </p:to>
                                    </p:set>
                                    <p:animEffect transition="in" filter="randombar(horizontal)">
                                      <p:cBhvr>
                                        <p:cTn id="50"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82091" y="261215"/>
            <a:ext cx="5424054" cy="1325563"/>
          </a:xfrm>
        </p:spPr>
        <p:txBody>
          <a:bodyPr>
            <a:normAutofit/>
          </a:bodyPr>
          <a:lstStyle/>
          <a:p>
            <a:r>
              <a:rPr lang="en-US" sz="3600" dirty="0" smtClean="0">
                <a:solidFill>
                  <a:schemeClr val="bg1"/>
                </a:solidFill>
              </a:rPr>
              <a:t>Authentication mechanisms</a:t>
            </a:r>
            <a:endParaRPr lang="en-US" sz="3600" dirty="0">
              <a:solidFill>
                <a:schemeClr val="bg1"/>
              </a:solidFill>
            </a:endParaRPr>
          </a:p>
        </p:txBody>
      </p:sp>
      <p:sp>
        <p:nvSpPr>
          <p:cNvPr id="3" name="Content Placeholder 2"/>
          <p:cNvSpPr>
            <a:spLocks noGrp="1"/>
          </p:cNvSpPr>
          <p:nvPr>
            <p:ph idx="4294967295"/>
          </p:nvPr>
        </p:nvSpPr>
        <p:spPr>
          <a:xfrm>
            <a:off x="1278082" y="1950316"/>
            <a:ext cx="10515600" cy="4351338"/>
          </a:xfrm>
        </p:spPr>
        <p:txBody>
          <a:bodyPr/>
          <a:lstStyle/>
          <a:p>
            <a:r>
              <a:rPr lang="en-US" dirty="0" smtClean="0"/>
              <a:t>Two or more forms can be combined for more solid authentication.</a:t>
            </a:r>
          </a:p>
          <a:p>
            <a:r>
              <a:rPr lang="en-US" dirty="0" smtClean="0"/>
              <a:t>a bank card and a PIN combine something the user has with something the user knows.</a:t>
            </a:r>
          </a:p>
          <a:p>
            <a:endParaRPr lang="en-US" dirty="0"/>
          </a:p>
        </p:txBody>
      </p:sp>
    </p:spTree>
    <p:extLst>
      <p:ext uri="{BB962C8B-B14F-4D97-AF65-F5344CB8AC3E}">
        <p14:creationId xmlns:p14="http://schemas.microsoft.com/office/powerpoint/2010/main" val="2091910350"/>
      </p:ext>
    </p:extLst>
  </p:cSld>
  <p:clrMapOvr>
    <a:masterClrMapping/>
  </p:clrMapOvr>
  <mc:AlternateContent xmlns:mc="http://schemas.openxmlformats.org/markup-compatibility/2006" xmlns:p14="http://schemas.microsoft.com/office/powerpoint/2010/main">
    <mc:Choice Requires="p14">
      <p:transition spd="slow" p14:dur="2000" advTm="78120"/>
    </mc:Choice>
    <mc:Fallback xmlns="">
      <p:transition spd="slow" advTm="7812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483427" y="201612"/>
            <a:ext cx="4946073" cy="1325563"/>
          </a:xfrm>
        </p:spPr>
        <p:txBody>
          <a:bodyPr/>
          <a:lstStyle/>
          <a:p>
            <a:pPr>
              <a:defRPr/>
            </a:pPr>
            <a:r>
              <a:rPr lang="en-US" b="1" dirty="0" smtClean="0">
                <a:solidFill>
                  <a:schemeClr val="bg1"/>
                </a:solidFill>
              </a:rPr>
              <a:t>Why Passwords?</a:t>
            </a:r>
            <a:endParaRPr lang="en-US" b="1" dirty="0">
              <a:solidFill>
                <a:schemeClr val="bg1"/>
              </a:solidFill>
            </a:endParaRPr>
          </a:p>
        </p:txBody>
      </p:sp>
      <p:sp>
        <p:nvSpPr>
          <p:cNvPr id="17411" name="Content Placeholder 2"/>
          <p:cNvSpPr>
            <a:spLocks noGrp="1"/>
          </p:cNvSpPr>
          <p:nvPr>
            <p:ph sz="quarter" idx="4294967295"/>
          </p:nvPr>
        </p:nvSpPr>
        <p:spPr>
          <a:xfrm>
            <a:off x="1932710" y="1527175"/>
            <a:ext cx="8504238" cy="4572000"/>
          </a:xfrm>
        </p:spPr>
        <p:txBody>
          <a:bodyPr/>
          <a:lstStyle/>
          <a:p>
            <a:pPr>
              <a:spcAft>
                <a:spcPts val="600"/>
              </a:spcAft>
            </a:pPr>
            <a:r>
              <a:rPr lang="en-US" altLang="en-US" dirty="0" smtClean="0">
                <a:cs typeface="Times New Roman" panose="02020603050405020304" pitchFamily="18" charset="0"/>
              </a:rPr>
              <a:t>Why is “something you know” more popular than “something you have” and “something you are”?</a:t>
            </a:r>
          </a:p>
          <a:p>
            <a:pPr>
              <a:spcAft>
                <a:spcPts val="600"/>
              </a:spcAft>
            </a:pPr>
            <a:r>
              <a:rPr lang="en-US" altLang="en-US" b="1" dirty="0" smtClean="0">
                <a:solidFill>
                  <a:srgbClr val="FF0000"/>
                </a:solidFill>
                <a:cs typeface="Times New Roman" panose="02020603050405020304" pitchFamily="18" charset="0"/>
              </a:rPr>
              <a:t>Cost</a:t>
            </a:r>
            <a:r>
              <a:rPr lang="en-US" altLang="en-US" dirty="0" smtClean="0">
                <a:cs typeface="Times New Roman" panose="02020603050405020304" pitchFamily="18" charset="0"/>
              </a:rPr>
              <a:t>: passwords are free</a:t>
            </a:r>
          </a:p>
          <a:p>
            <a:pPr>
              <a:spcAft>
                <a:spcPts val="600"/>
              </a:spcAft>
            </a:pPr>
            <a:r>
              <a:rPr lang="en-US" altLang="en-US" b="1" dirty="0" smtClean="0">
                <a:solidFill>
                  <a:srgbClr val="FF0000"/>
                </a:solidFill>
                <a:cs typeface="Times New Roman" panose="02020603050405020304" pitchFamily="18" charset="0"/>
              </a:rPr>
              <a:t>Convenience</a:t>
            </a:r>
            <a:r>
              <a:rPr lang="en-US" altLang="en-US" dirty="0" smtClean="0">
                <a:cs typeface="Times New Roman" panose="02020603050405020304" pitchFamily="18" charset="0"/>
              </a:rPr>
              <a:t>: easier for System Administrator to reset password than to issue user a new thumb</a:t>
            </a:r>
          </a:p>
          <a:p>
            <a:endParaRPr lang="en-US" altLang="en-US" dirty="0" smtClean="0">
              <a:cs typeface="Times New Roman" panose="02020603050405020304" pitchFamily="18" charset="0"/>
            </a:endParaRPr>
          </a:p>
        </p:txBody>
      </p:sp>
    </p:spTree>
    <p:extLst>
      <p:ext uri="{BB962C8B-B14F-4D97-AF65-F5344CB8AC3E}">
        <p14:creationId xmlns:p14="http://schemas.microsoft.com/office/powerpoint/2010/main" val="15694721"/>
      </p:ext>
    </p:extLst>
  </p:cSld>
  <p:clrMapOvr>
    <a:masterClrMapping/>
  </p:clrMapOvr>
  <mc:AlternateContent xmlns:mc="http://schemas.openxmlformats.org/markup-compatibility/2006" xmlns:p14="http://schemas.microsoft.com/office/powerpoint/2010/main">
    <mc:Choice Requires="p14">
      <p:transition spd="slow" p14:dur="2000" advTm="94529"/>
    </mc:Choice>
    <mc:Fallback xmlns="">
      <p:transition spd="slow" advTm="9452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a:xfrm>
            <a:off x="2203450" y="231774"/>
            <a:ext cx="5849505" cy="1325563"/>
          </a:xfrm>
        </p:spPr>
        <p:txBody>
          <a:bodyPr/>
          <a:lstStyle/>
          <a:p>
            <a:pPr eaLnBrk="1" hangingPunct="1"/>
            <a:r>
              <a:rPr lang="en-US" altLang="en-US" dirty="0" smtClean="0">
                <a:solidFill>
                  <a:schemeClr val="bg1"/>
                </a:solidFill>
              </a:rPr>
              <a:t>Basic password scheme</a:t>
            </a:r>
          </a:p>
        </p:txBody>
      </p:sp>
      <p:sp>
        <p:nvSpPr>
          <p:cNvPr id="7171" name="Rectangle 3"/>
          <p:cNvSpPr>
            <a:spLocks noGrp="1" noChangeArrowheads="1"/>
          </p:cNvSpPr>
          <p:nvPr>
            <p:ph type="body" idx="4294967295"/>
          </p:nvPr>
        </p:nvSpPr>
        <p:spPr>
          <a:xfrm>
            <a:off x="9042400" y="1981200"/>
            <a:ext cx="3149600" cy="533400"/>
          </a:xfrm>
        </p:spPr>
        <p:txBody>
          <a:bodyPr/>
          <a:lstStyle/>
          <a:p>
            <a:pPr eaLnBrk="1" hangingPunct="1">
              <a:buFontTx/>
              <a:buNone/>
            </a:pPr>
            <a:r>
              <a:rPr lang="en-US" altLang="en-US" smtClean="0"/>
              <a:t>Password file</a:t>
            </a:r>
          </a:p>
        </p:txBody>
      </p:sp>
      <p:grpSp>
        <p:nvGrpSpPr>
          <p:cNvPr id="7172" name="Group 4"/>
          <p:cNvGrpSpPr>
            <a:grpSpLocks/>
          </p:cNvGrpSpPr>
          <p:nvPr/>
        </p:nvGrpSpPr>
        <p:grpSpPr bwMode="auto">
          <a:xfrm>
            <a:off x="2286000" y="3505200"/>
            <a:ext cx="1765300" cy="2374900"/>
            <a:chOff x="719" y="2073"/>
            <a:chExt cx="1112" cy="1496"/>
          </a:xfrm>
        </p:grpSpPr>
        <p:grpSp>
          <p:nvGrpSpPr>
            <p:cNvPr id="7178" name="Group 5"/>
            <p:cNvGrpSpPr>
              <a:grpSpLocks/>
            </p:cNvGrpSpPr>
            <p:nvPr/>
          </p:nvGrpSpPr>
          <p:grpSpPr bwMode="auto">
            <a:xfrm>
              <a:off x="966" y="2582"/>
              <a:ext cx="792" cy="661"/>
              <a:chOff x="966" y="2582"/>
              <a:chExt cx="792" cy="661"/>
            </a:xfrm>
          </p:grpSpPr>
          <p:sp>
            <p:nvSpPr>
              <p:cNvPr id="7232" name="Freeform 6"/>
              <p:cNvSpPr>
                <a:spLocks/>
              </p:cNvSpPr>
              <p:nvPr/>
            </p:nvSpPr>
            <p:spPr bwMode="auto">
              <a:xfrm>
                <a:off x="966" y="2582"/>
                <a:ext cx="514" cy="412"/>
              </a:xfrm>
              <a:custGeom>
                <a:avLst/>
                <a:gdLst>
                  <a:gd name="T0" fmla="*/ 353 w 514"/>
                  <a:gd name="T1" fmla="*/ 163 h 412"/>
                  <a:gd name="T2" fmla="*/ 425 w 514"/>
                  <a:gd name="T3" fmla="*/ 197 h 412"/>
                  <a:gd name="T4" fmla="*/ 446 w 514"/>
                  <a:gd name="T5" fmla="*/ 227 h 412"/>
                  <a:gd name="T6" fmla="*/ 463 w 514"/>
                  <a:gd name="T7" fmla="*/ 304 h 412"/>
                  <a:gd name="T8" fmla="*/ 491 w 514"/>
                  <a:gd name="T9" fmla="*/ 360 h 412"/>
                  <a:gd name="T10" fmla="*/ 514 w 514"/>
                  <a:gd name="T11" fmla="*/ 412 h 412"/>
                  <a:gd name="T12" fmla="*/ 458 w 514"/>
                  <a:gd name="T13" fmla="*/ 365 h 412"/>
                  <a:gd name="T14" fmla="*/ 413 w 514"/>
                  <a:gd name="T15" fmla="*/ 342 h 412"/>
                  <a:gd name="T16" fmla="*/ 348 w 514"/>
                  <a:gd name="T17" fmla="*/ 295 h 412"/>
                  <a:gd name="T18" fmla="*/ 322 w 514"/>
                  <a:gd name="T19" fmla="*/ 250 h 412"/>
                  <a:gd name="T20" fmla="*/ 306 w 514"/>
                  <a:gd name="T21" fmla="*/ 186 h 412"/>
                  <a:gd name="T22" fmla="*/ 72 w 514"/>
                  <a:gd name="T23" fmla="*/ 91 h 412"/>
                  <a:gd name="T24" fmla="*/ 0 w 514"/>
                  <a:gd name="T25" fmla="*/ 3 h 412"/>
                  <a:gd name="T26" fmla="*/ 35 w 514"/>
                  <a:gd name="T27" fmla="*/ 0 h 412"/>
                  <a:gd name="T28" fmla="*/ 112 w 514"/>
                  <a:gd name="T29" fmla="*/ 28 h 412"/>
                  <a:gd name="T30" fmla="*/ 353 w 514"/>
                  <a:gd name="T31" fmla="*/ 163 h 41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514" h="412">
                    <a:moveTo>
                      <a:pt x="353" y="163"/>
                    </a:moveTo>
                    <a:lnTo>
                      <a:pt x="425" y="197"/>
                    </a:lnTo>
                    <a:lnTo>
                      <a:pt x="446" y="227"/>
                    </a:lnTo>
                    <a:lnTo>
                      <a:pt x="463" y="304"/>
                    </a:lnTo>
                    <a:lnTo>
                      <a:pt x="491" y="360"/>
                    </a:lnTo>
                    <a:lnTo>
                      <a:pt x="514" y="412"/>
                    </a:lnTo>
                    <a:lnTo>
                      <a:pt x="458" y="365"/>
                    </a:lnTo>
                    <a:lnTo>
                      <a:pt x="413" y="342"/>
                    </a:lnTo>
                    <a:lnTo>
                      <a:pt x="348" y="295"/>
                    </a:lnTo>
                    <a:lnTo>
                      <a:pt x="322" y="250"/>
                    </a:lnTo>
                    <a:lnTo>
                      <a:pt x="306" y="186"/>
                    </a:lnTo>
                    <a:lnTo>
                      <a:pt x="72" y="91"/>
                    </a:lnTo>
                    <a:lnTo>
                      <a:pt x="0" y="3"/>
                    </a:lnTo>
                    <a:lnTo>
                      <a:pt x="35" y="0"/>
                    </a:lnTo>
                    <a:lnTo>
                      <a:pt x="112" y="28"/>
                    </a:lnTo>
                    <a:lnTo>
                      <a:pt x="353" y="163"/>
                    </a:lnTo>
                    <a:close/>
                  </a:path>
                </a:pathLst>
              </a:custGeom>
              <a:solidFill>
                <a:srgbClr val="E040A0"/>
              </a:solidFill>
              <a:ln w="11113">
                <a:solidFill>
                  <a:srgbClr val="000000"/>
                </a:solidFill>
                <a:prstDash val="solid"/>
                <a:round/>
                <a:headEnd/>
                <a:tailEnd/>
              </a:ln>
            </p:spPr>
            <p:txBody>
              <a:bodyPr/>
              <a:lstStyle/>
              <a:p>
                <a:endParaRPr lang="en-US"/>
              </a:p>
            </p:txBody>
          </p:sp>
          <p:grpSp>
            <p:nvGrpSpPr>
              <p:cNvPr id="7233" name="Group 7"/>
              <p:cNvGrpSpPr>
                <a:grpSpLocks/>
              </p:cNvGrpSpPr>
              <p:nvPr/>
            </p:nvGrpSpPr>
            <p:grpSpPr bwMode="auto">
              <a:xfrm>
                <a:off x="1334" y="2818"/>
                <a:ext cx="424" cy="425"/>
                <a:chOff x="1334" y="2818"/>
                <a:chExt cx="424" cy="425"/>
              </a:xfrm>
            </p:grpSpPr>
            <p:sp>
              <p:nvSpPr>
                <p:cNvPr id="7234" name="Freeform 8"/>
                <p:cNvSpPr>
                  <a:spLocks/>
                </p:cNvSpPr>
                <p:nvPr/>
              </p:nvSpPr>
              <p:spPr bwMode="auto">
                <a:xfrm>
                  <a:off x="1334" y="2818"/>
                  <a:ext cx="424" cy="425"/>
                </a:xfrm>
                <a:custGeom>
                  <a:avLst/>
                  <a:gdLst>
                    <a:gd name="T0" fmla="*/ 0 w 424"/>
                    <a:gd name="T1" fmla="*/ 345 h 425"/>
                    <a:gd name="T2" fmla="*/ 57 w 424"/>
                    <a:gd name="T3" fmla="*/ 321 h 425"/>
                    <a:gd name="T4" fmla="*/ 73 w 424"/>
                    <a:gd name="T5" fmla="*/ 284 h 425"/>
                    <a:gd name="T6" fmla="*/ 87 w 424"/>
                    <a:gd name="T7" fmla="*/ 250 h 425"/>
                    <a:gd name="T8" fmla="*/ 89 w 424"/>
                    <a:gd name="T9" fmla="*/ 208 h 425"/>
                    <a:gd name="T10" fmla="*/ 78 w 424"/>
                    <a:gd name="T11" fmla="*/ 155 h 425"/>
                    <a:gd name="T12" fmla="*/ 68 w 424"/>
                    <a:gd name="T13" fmla="*/ 100 h 425"/>
                    <a:gd name="T14" fmla="*/ 83 w 424"/>
                    <a:gd name="T15" fmla="*/ 90 h 425"/>
                    <a:gd name="T16" fmla="*/ 102 w 424"/>
                    <a:gd name="T17" fmla="*/ 88 h 425"/>
                    <a:gd name="T18" fmla="*/ 125 w 424"/>
                    <a:gd name="T19" fmla="*/ 100 h 425"/>
                    <a:gd name="T20" fmla="*/ 148 w 424"/>
                    <a:gd name="T21" fmla="*/ 130 h 425"/>
                    <a:gd name="T22" fmla="*/ 174 w 424"/>
                    <a:gd name="T23" fmla="*/ 193 h 425"/>
                    <a:gd name="T24" fmla="*/ 197 w 424"/>
                    <a:gd name="T25" fmla="*/ 140 h 425"/>
                    <a:gd name="T26" fmla="*/ 232 w 424"/>
                    <a:gd name="T27" fmla="*/ 98 h 425"/>
                    <a:gd name="T28" fmla="*/ 266 w 424"/>
                    <a:gd name="T29" fmla="*/ 71 h 425"/>
                    <a:gd name="T30" fmla="*/ 313 w 424"/>
                    <a:gd name="T31" fmla="*/ 29 h 425"/>
                    <a:gd name="T32" fmla="*/ 348 w 424"/>
                    <a:gd name="T33" fmla="*/ 2 h 425"/>
                    <a:gd name="T34" fmla="*/ 371 w 424"/>
                    <a:gd name="T35" fmla="*/ 0 h 425"/>
                    <a:gd name="T36" fmla="*/ 386 w 424"/>
                    <a:gd name="T37" fmla="*/ 14 h 425"/>
                    <a:gd name="T38" fmla="*/ 379 w 424"/>
                    <a:gd name="T39" fmla="*/ 35 h 425"/>
                    <a:gd name="T40" fmla="*/ 359 w 424"/>
                    <a:gd name="T41" fmla="*/ 71 h 425"/>
                    <a:gd name="T42" fmla="*/ 330 w 424"/>
                    <a:gd name="T43" fmla="*/ 115 h 425"/>
                    <a:gd name="T44" fmla="*/ 293 w 424"/>
                    <a:gd name="T45" fmla="*/ 161 h 425"/>
                    <a:gd name="T46" fmla="*/ 344 w 424"/>
                    <a:gd name="T47" fmla="*/ 149 h 425"/>
                    <a:gd name="T48" fmla="*/ 385 w 424"/>
                    <a:gd name="T49" fmla="*/ 150 h 425"/>
                    <a:gd name="T50" fmla="*/ 406 w 424"/>
                    <a:gd name="T51" fmla="*/ 161 h 425"/>
                    <a:gd name="T52" fmla="*/ 406 w 424"/>
                    <a:gd name="T53" fmla="*/ 183 h 425"/>
                    <a:gd name="T54" fmla="*/ 395 w 424"/>
                    <a:gd name="T55" fmla="*/ 203 h 425"/>
                    <a:gd name="T56" fmla="*/ 374 w 424"/>
                    <a:gd name="T57" fmla="*/ 224 h 425"/>
                    <a:gd name="T58" fmla="*/ 339 w 424"/>
                    <a:gd name="T59" fmla="*/ 236 h 425"/>
                    <a:gd name="T60" fmla="*/ 379 w 424"/>
                    <a:gd name="T61" fmla="*/ 233 h 425"/>
                    <a:gd name="T62" fmla="*/ 412 w 424"/>
                    <a:gd name="T63" fmla="*/ 243 h 425"/>
                    <a:gd name="T64" fmla="*/ 424 w 424"/>
                    <a:gd name="T65" fmla="*/ 271 h 425"/>
                    <a:gd name="T66" fmla="*/ 413 w 424"/>
                    <a:gd name="T67" fmla="*/ 294 h 425"/>
                    <a:gd name="T68" fmla="*/ 387 w 424"/>
                    <a:gd name="T69" fmla="*/ 306 h 425"/>
                    <a:gd name="T70" fmla="*/ 319 w 424"/>
                    <a:gd name="T71" fmla="*/ 302 h 425"/>
                    <a:gd name="T72" fmla="*/ 352 w 424"/>
                    <a:gd name="T73" fmla="*/ 314 h 425"/>
                    <a:gd name="T74" fmla="*/ 368 w 424"/>
                    <a:gd name="T75" fmla="*/ 327 h 425"/>
                    <a:gd name="T76" fmla="*/ 380 w 424"/>
                    <a:gd name="T77" fmla="*/ 345 h 425"/>
                    <a:gd name="T78" fmla="*/ 376 w 424"/>
                    <a:gd name="T79" fmla="*/ 372 h 425"/>
                    <a:gd name="T80" fmla="*/ 356 w 424"/>
                    <a:gd name="T81" fmla="*/ 388 h 425"/>
                    <a:gd name="T82" fmla="*/ 334 w 424"/>
                    <a:gd name="T83" fmla="*/ 387 h 425"/>
                    <a:gd name="T84" fmla="*/ 304 w 424"/>
                    <a:gd name="T85" fmla="*/ 378 h 425"/>
                    <a:gd name="T86" fmla="*/ 275 w 424"/>
                    <a:gd name="T87" fmla="*/ 363 h 425"/>
                    <a:gd name="T88" fmla="*/ 257 w 424"/>
                    <a:gd name="T89" fmla="*/ 390 h 425"/>
                    <a:gd name="T90" fmla="*/ 238 w 424"/>
                    <a:gd name="T91" fmla="*/ 410 h 425"/>
                    <a:gd name="T92" fmla="*/ 216 w 424"/>
                    <a:gd name="T93" fmla="*/ 420 h 425"/>
                    <a:gd name="T94" fmla="*/ 188 w 424"/>
                    <a:gd name="T95" fmla="*/ 425 h 425"/>
                    <a:gd name="T96" fmla="*/ 71 w 424"/>
                    <a:gd name="T97" fmla="*/ 396 h 425"/>
                    <a:gd name="T98" fmla="*/ 0 w 424"/>
                    <a:gd name="T99" fmla="*/ 345 h 42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24" h="425">
                      <a:moveTo>
                        <a:pt x="0" y="345"/>
                      </a:moveTo>
                      <a:lnTo>
                        <a:pt x="57" y="321"/>
                      </a:lnTo>
                      <a:lnTo>
                        <a:pt x="73" y="284"/>
                      </a:lnTo>
                      <a:lnTo>
                        <a:pt x="87" y="250"/>
                      </a:lnTo>
                      <a:lnTo>
                        <a:pt x="89" y="208"/>
                      </a:lnTo>
                      <a:lnTo>
                        <a:pt x="78" y="155"/>
                      </a:lnTo>
                      <a:lnTo>
                        <a:pt x="68" y="100"/>
                      </a:lnTo>
                      <a:lnTo>
                        <a:pt x="83" y="90"/>
                      </a:lnTo>
                      <a:lnTo>
                        <a:pt x="102" y="88"/>
                      </a:lnTo>
                      <a:lnTo>
                        <a:pt x="125" y="100"/>
                      </a:lnTo>
                      <a:lnTo>
                        <a:pt x="148" y="130"/>
                      </a:lnTo>
                      <a:lnTo>
                        <a:pt x="174" y="193"/>
                      </a:lnTo>
                      <a:lnTo>
                        <a:pt x="197" y="140"/>
                      </a:lnTo>
                      <a:lnTo>
                        <a:pt x="232" y="98"/>
                      </a:lnTo>
                      <a:lnTo>
                        <a:pt x="266" y="71"/>
                      </a:lnTo>
                      <a:lnTo>
                        <a:pt x="313" y="29"/>
                      </a:lnTo>
                      <a:lnTo>
                        <a:pt x="348" y="2"/>
                      </a:lnTo>
                      <a:lnTo>
                        <a:pt x="371" y="0"/>
                      </a:lnTo>
                      <a:lnTo>
                        <a:pt x="386" y="14"/>
                      </a:lnTo>
                      <a:lnTo>
                        <a:pt x="379" y="35"/>
                      </a:lnTo>
                      <a:lnTo>
                        <a:pt x="359" y="71"/>
                      </a:lnTo>
                      <a:lnTo>
                        <a:pt x="330" y="115"/>
                      </a:lnTo>
                      <a:lnTo>
                        <a:pt x="293" y="161"/>
                      </a:lnTo>
                      <a:lnTo>
                        <a:pt x="344" y="149"/>
                      </a:lnTo>
                      <a:lnTo>
                        <a:pt x="385" y="150"/>
                      </a:lnTo>
                      <a:lnTo>
                        <a:pt x="406" y="161"/>
                      </a:lnTo>
                      <a:lnTo>
                        <a:pt x="406" y="183"/>
                      </a:lnTo>
                      <a:lnTo>
                        <a:pt x="395" y="203"/>
                      </a:lnTo>
                      <a:lnTo>
                        <a:pt x="374" y="224"/>
                      </a:lnTo>
                      <a:lnTo>
                        <a:pt x="339" y="236"/>
                      </a:lnTo>
                      <a:lnTo>
                        <a:pt x="379" y="233"/>
                      </a:lnTo>
                      <a:lnTo>
                        <a:pt x="412" y="243"/>
                      </a:lnTo>
                      <a:lnTo>
                        <a:pt x="424" y="271"/>
                      </a:lnTo>
                      <a:lnTo>
                        <a:pt x="413" y="294"/>
                      </a:lnTo>
                      <a:lnTo>
                        <a:pt x="387" y="306"/>
                      </a:lnTo>
                      <a:lnTo>
                        <a:pt x="319" y="302"/>
                      </a:lnTo>
                      <a:lnTo>
                        <a:pt x="352" y="314"/>
                      </a:lnTo>
                      <a:lnTo>
                        <a:pt x="368" y="327"/>
                      </a:lnTo>
                      <a:lnTo>
                        <a:pt x="380" y="345"/>
                      </a:lnTo>
                      <a:lnTo>
                        <a:pt x="376" y="372"/>
                      </a:lnTo>
                      <a:lnTo>
                        <a:pt x="356" y="388"/>
                      </a:lnTo>
                      <a:lnTo>
                        <a:pt x="334" y="387"/>
                      </a:lnTo>
                      <a:lnTo>
                        <a:pt x="304" y="378"/>
                      </a:lnTo>
                      <a:lnTo>
                        <a:pt x="275" y="363"/>
                      </a:lnTo>
                      <a:lnTo>
                        <a:pt x="257" y="390"/>
                      </a:lnTo>
                      <a:lnTo>
                        <a:pt x="238" y="410"/>
                      </a:lnTo>
                      <a:lnTo>
                        <a:pt x="216" y="420"/>
                      </a:lnTo>
                      <a:lnTo>
                        <a:pt x="188" y="425"/>
                      </a:lnTo>
                      <a:lnTo>
                        <a:pt x="71" y="396"/>
                      </a:lnTo>
                      <a:lnTo>
                        <a:pt x="0" y="345"/>
                      </a:lnTo>
                      <a:close/>
                    </a:path>
                  </a:pathLst>
                </a:custGeom>
                <a:solidFill>
                  <a:srgbClr val="E0A080"/>
                </a:solidFill>
                <a:ln w="11113">
                  <a:solidFill>
                    <a:srgbClr val="000000"/>
                  </a:solidFill>
                  <a:prstDash val="solid"/>
                  <a:round/>
                  <a:headEnd/>
                  <a:tailEnd/>
                </a:ln>
              </p:spPr>
              <p:txBody>
                <a:bodyPr/>
                <a:lstStyle/>
                <a:p>
                  <a:endParaRPr lang="en-US"/>
                </a:p>
              </p:txBody>
            </p:sp>
            <p:grpSp>
              <p:nvGrpSpPr>
                <p:cNvPr id="7235" name="Group 9"/>
                <p:cNvGrpSpPr>
                  <a:grpSpLocks/>
                </p:cNvGrpSpPr>
                <p:nvPr/>
              </p:nvGrpSpPr>
              <p:grpSpPr bwMode="auto">
                <a:xfrm>
                  <a:off x="1392" y="2999"/>
                  <a:ext cx="294" cy="215"/>
                  <a:chOff x="1392" y="2999"/>
                  <a:chExt cx="294" cy="215"/>
                </a:xfrm>
              </p:grpSpPr>
              <p:sp>
                <p:nvSpPr>
                  <p:cNvPr id="7236" name="Freeform 10"/>
                  <p:cNvSpPr>
                    <a:spLocks/>
                  </p:cNvSpPr>
                  <p:nvPr/>
                </p:nvSpPr>
                <p:spPr bwMode="auto">
                  <a:xfrm>
                    <a:off x="1590" y="3001"/>
                    <a:ext cx="96" cy="61"/>
                  </a:xfrm>
                  <a:custGeom>
                    <a:avLst/>
                    <a:gdLst>
                      <a:gd name="T0" fmla="*/ 96 w 96"/>
                      <a:gd name="T1" fmla="*/ 54 h 61"/>
                      <a:gd name="T2" fmla="*/ 60 w 96"/>
                      <a:gd name="T3" fmla="*/ 61 h 61"/>
                      <a:gd name="T4" fmla="*/ 30 w 96"/>
                      <a:gd name="T5" fmla="*/ 59 h 61"/>
                      <a:gd name="T6" fmla="*/ 9 w 96"/>
                      <a:gd name="T7" fmla="*/ 49 h 61"/>
                      <a:gd name="T8" fmla="*/ 0 w 96"/>
                      <a:gd name="T9" fmla="*/ 31 h 61"/>
                      <a:gd name="T10" fmla="*/ 6 w 96"/>
                      <a:gd name="T11" fmla="*/ 12 h 61"/>
                      <a:gd name="T12" fmla="*/ 26 w 96"/>
                      <a:gd name="T13" fmla="*/ 0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6" h="61">
                        <a:moveTo>
                          <a:pt x="96" y="54"/>
                        </a:moveTo>
                        <a:lnTo>
                          <a:pt x="60" y="61"/>
                        </a:lnTo>
                        <a:lnTo>
                          <a:pt x="30" y="59"/>
                        </a:lnTo>
                        <a:lnTo>
                          <a:pt x="9" y="49"/>
                        </a:lnTo>
                        <a:lnTo>
                          <a:pt x="0" y="31"/>
                        </a:lnTo>
                        <a:lnTo>
                          <a:pt x="6" y="12"/>
                        </a:lnTo>
                        <a:lnTo>
                          <a:pt x="26"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237" name="Freeform 11"/>
                  <p:cNvSpPr>
                    <a:spLocks/>
                  </p:cNvSpPr>
                  <p:nvPr/>
                </p:nvSpPr>
                <p:spPr bwMode="auto">
                  <a:xfrm>
                    <a:off x="1573" y="3062"/>
                    <a:ext cx="103" cy="64"/>
                  </a:xfrm>
                  <a:custGeom>
                    <a:avLst/>
                    <a:gdLst>
                      <a:gd name="T0" fmla="*/ 103 w 103"/>
                      <a:gd name="T1" fmla="*/ 62 h 64"/>
                      <a:gd name="T2" fmla="*/ 67 w 103"/>
                      <a:gd name="T3" fmla="*/ 64 h 64"/>
                      <a:gd name="T4" fmla="*/ 35 w 103"/>
                      <a:gd name="T5" fmla="*/ 60 h 64"/>
                      <a:gd name="T6" fmla="*/ 13 w 103"/>
                      <a:gd name="T7" fmla="*/ 51 h 64"/>
                      <a:gd name="T8" fmla="*/ 0 w 103"/>
                      <a:gd name="T9" fmla="*/ 33 h 64"/>
                      <a:gd name="T10" fmla="*/ 5 w 103"/>
                      <a:gd name="T11" fmla="*/ 17 h 64"/>
                      <a:gd name="T12" fmla="*/ 21 w 103"/>
                      <a:gd name="T13" fmla="*/ 0 h 6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3" h="64">
                        <a:moveTo>
                          <a:pt x="103" y="62"/>
                        </a:moveTo>
                        <a:lnTo>
                          <a:pt x="67" y="64"/>
                        </a:lnTo>
                        <a:lnTo>
                          <a:pt x="35" y="60"/>
                        </a:lnTo>
                        <a:lnTo>
                          <a:pt x="13" y="51"/>
                        </a:lnTo>
                        <a:lnTo>
                          <a:pt x="0" y="33"/>
                        </a:lnTo>
                        <a:lnTo>
                          <a:pt x="5" y="17"/>
                        </a:lnTo>
                        <a:lnTo>
                          <a:pt x="21"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238" name="Freeform 12"/>
                  <p:cNvSpPr>
                    <a:spLocks/>
                  </p:cNvSpPr>
                  <p:nvPr/>
                </p:nvSpPr>
                <p:spPr bwMode="auto">
                  <a:xfrm>
                    <a:off x="1542" y="3107"/>
                    <a:ext cx="66" cy="78"/>
                  </a:xfrm>
                  <a:custGeom>
                    <a:avLst/>
                    <a:gdLst>
                      <a:gd name="T0" fmla="*/ 66 w 66"/>
                      <a:gd name="T1" fmla="*/ 78 h 78"/>
                      <a:gd name="T2" fmla="*/ 33 w 66"/>
                      <a:gd name="T3" fmla="*/ 65 h 78"/>
                      <a:gd name="T4" fmla="*/ 13 w 66"/>
                      <a:gd name="T5" fmla="*/ 50 h 78"/>
                      <a:gd name="T6" fmla="*/ 0 w 66"/>
                      <a:gd name="T7" fmla="*/ 28 h 78"/>
                      <a:gd name="T8" fmla="*/ 7 w 66"/>
                      <a:gd name="T9" fmla="*/ 7 h 78"/>
                      <a:gd name="T10" fmla="*/ 23 w 66"/>
                      <a:gd name="T11" fmla="*/ 0 h 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 h="78">
                        <a:moveTo>
                          <a:pt x="66" y="78"/>
                        </a:moveTo>
                        <a:lnTo>
                          <a:pt x="33" y="65"/>
                        </a:lnTo>
                        <a:lnTo>
                          <a:pt x="13" y="50"/>
                        </a:lnTo>
                        <a:lnTo>
                          <a:pt x="0" y="28"/>
                        </a:lnTo>
                        <a:lnTo>
                          <a:pt x="7" y="7"/>
                        </a:lnTo>
                        <a:lnTo>
                          <a:pt x="23"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239" name="Freeform 13"/>
                  <p:cNvSpPr>
                    <a:spLocks/>
                  </p:cNvSpPr>
                  <p:nvPr/>
                </p:nvSpPr>
                <p:spPr bwMode="auto">
                  <a:xfrm>
                    <a:off x="1508" y="2999"/>
                    <a:ext cx="14" cy="74"/>
                  </a:xfrm>
                  <a:custGeom>
                    <a:avLst/>
                    <a:gdLst>
                      <a:gd name="T0" fmla="*/ 0 w 14"/>
                      <a:gd name="T1" fmla="*/ 0 h 74"/>
                      <a:gd name="T2" fmla="*/ 12 w 14"/>
                      <a:gd name="T3" fmla="*/ 33 h 74"/>
                      <a:gd name="T4" fmla="*/ 14 w 14"/>
                      <a:gd name="T5" fmla="*/ 52 h 74"/>
                      <a:gd name="T6" fmla="*/ 12 w 14"/>
                      <a:gd name="T7" fmla="*/ 74 h 7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 h="74">
                        <a:moveTo>
                          <a:pt x="0" y="0"/>
                        </a:moveTo>
                        <a:lnTo>
                          <a:pt x="12" y="33"/>
                        </a:lnTo>
                        <a:lnTo>
                          <a:pt x="14" y="52"/>
                        </a:lnTo>
                        <a:lnTo>
                          <a:pt x="12" y="74"/>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240" name="Freeform 14"/>
                  <p:cNvSpPr>
                    <a:spLocks/>
                  </p:cNvSpPr>
                  <p:nvPr/>
                </p:nvSpPr>
                <p:spPr bwMode="auto">
                  <a:xfrm>
                    <a:off x="1505" y="2999"/>
                    <a:ext cx="56" cy="29"/>
                  </a:xfrm>
                  <a:custGeom>
                    <a:avLst/>
                    <a:gdLst>
                      <a:gd name="T0" fmla="*/ 0 w 56"/>
                      <a:gd name="T1" fmla="*/ 0 h 29"/>
                      <a:gd name="T2" fmla="*/ 24 w 56"/>
                      <a:gd name="T3" fmla="*/ 3 h 29"/>
                      <a:gd name="T4" fmla="*/ 42 w 56"/>
                      <a:gd name="T5" fmla="*/ 12 h 29"/>
                      <a:gd name="T6" fmla="*/ 56 w 56"/>
                      <a:gd name="T7" fmla="*/ 29 h 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 h="29">
                        <a:moveTo>
                          <a:pt x="0" y="0"/>
                        </a:moveTo>
                        <a:lnTo>
                          <a:pt x="24" y="3"/>
                        </a:lnTo>
                        <a:lnTo>
                          <a:pt x="42" y="12"/>
                        </a:lnTo>
                        <a:lnTo>
                          <a:pt x="56" y="29"/>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241" name="Freeform 15"/>
                  <p:cNvSpPr>
                    <a:spLocks/>
                  </p:cNvSpPr>
                  <p:nvPr/>
                </p:nvSpPr>
                <p:spPr bwMode="auto">
                  <a:xfrm>
                    <a:off x="1392" y="3134"/>
                    <a:ext cx="96" cy="80"/>
                  </a:xfrm>
                  <a:custGeom>
                    <a:avLst/>
                    <a:gdLst>
                      <a:gd name="T0" fmla="*/ 0 w 96"/>
                      <a:gd name="T1" fmla="*/ 0 h 80"/>
                      <a:gd name="T2" fmla="*/ 2 w 96"/>
                      <a:gd name="T3" fmla="*/ 12 h 80"/>
                      <a:gd name="T4" fmla="*/ 6 w 96"/>
                      <a:gd name="T5" fmla="*/ 26 h 80"/>
                      <a:gd name="T6" fmla="*/ 12 w 96"/>
                      <a:gd name="T7" fmla="*/ 36 h 80"/>
                      <a:gd name="T8" fmla="*/ 27 w 96"/>
                      <a:gd name="T9" fmla="*/ 47 h 80"/>
                      <a:gd name="T10" fmla="*/ 45 w 96"/>
                      <a:gd name="T11" fmla="*/ 55 h 80"/>
                      <a:gd name="T12" fmla="*/ 65 w 96"/>
                      <a:gd name="T13" fmla="*/ 56 h 80"/>
                      <a:gd name="T14" fmla="*/ 80 w 96"/>
                      <a:gd name="T15" fmla="*/ 60 h 80"/>
                      <a:gd name="T16" fmla="*/ 90 w 96"/>
                      <a:gd name="T17" fmla="*/ 70 h 80"/>
                      <a:gd name="T18" fmla="*/ 96 w 96"/>
                      <a:gd name="T19" fmla="*/ 79 h 80"/>
                      <a:gd name="T20" fmla="*/ 96 w 96"/>
                      <a:gd name="T21" fmla="*/ 80 h 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6" h="80">
                        <a:moveTo>
                          <a:pt x="0" y="0"/>
                        </a:moveTo>
                        <a:lnTo>
                          <a:pt x="2" y="12"/>
                        </a:lnTo>
                        <a:lnTo>
                          <a:pt x="6" y="26"/>
                        </a:lnTo>
                        <a:lnTo>
                          <a:pt x="12" y="36"/>
                        </a:lnTo>
                        <a:lnTo>
                          <a:pt x="27" y="47"/>
                        </a:lnTo>
                        <a:lnTo>
                          <a:pt x="45" y="55"/>
                        </a:lnTo>
                        <a:lnTo>
                          <a:pt x="65" y="56"/>
                        </a:lnTo>
                        <a:lnTo>
                          <a:pt x="80" y="60"/>
                        </a:lnTo>
                        <a:lnTo>
                          <a:pt x="90" y="70"/>
                        </a:lnTo>
                        <a:lnTo>
                          <a:pt x="96" y="79"/>
                        </a:lnTo>
                        <a:lnTo>
                          <a:pt x="96" y="8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grpSp>
        <p:grpSp>
          <p:nvGrpSpPr>
            <p:cNvPr id="7179" name="Group 16"/>
            <p:cNvGrpSpPr>
              <a:grpSpLocks/>
            </p:cNvGrpSpPr>
            <p:nvPr/>
          </p:nvGrpSpPr>
          <p:grpSpPr bwMode="auto">
            <a:xfrm>
              <a:off x="719" y="2073"/>
              <a:ext cx="1112" cy="1496"/>
              <a:chOff x="719" y="2073"/>
              <a:chExt cx="1112" cy="1496"/>
            </a:xfrm>
          </p:grpSpPr>
          <p:grpSp>
            <p:nvGrpSpPr>
              <p:cNvPr id="7180" name="Group 17"/>
              <p:cNvGrpSpPr>
                <a:grpSpLocks/>
              </p:cNvGrpSpPr>
              <p:nvPr/>
            </p:nvGrpSpPr>
            <p:grpSpPr bwMode="auto">
              <a:xfrm>
                <a:off x="914" y="2073"/>
                <a:ext cx="884" cy="829"/>
                <a:chOff x="914" y="2073"/>
                <a:chExt cx="884" cy="829"/>
              </a:xfrm>
            </p:grpSpPr>
            <p:sp>
              <p:nvSpPr>
                <p:cNvPr id="7201" name="Freeform 18"/>
                <p:cNvSpPr>
                  <a:spLocks/>
                </p:cNvSpPr>
                <p:nvPr/>
              </p:nvSpPr>
              <p:spPr bwMode="auto">
                <a:xfrm>
                  <a:off x="997" y="2073"/>
                  <a:ext cx="790" cy="829"/>
                </a:xfrm>
                <a:custGeom>
                  <a:avLst/>
                  <a:gdLst>
                    <a:gd name="T0" fmla="*/ 97 w 790"/>
                    <a:gd name="T1" fmla="*/ 657 h 829"/>
                    <a:gd name="T2" fmla="*/ 135 w 790"/>
                    <a:gd name="T3" fmla="*/ 586 h 829"/>
                    <a:gd name="T4" fmla="*/ 135 w 790"/>
                    <a:gd name="T5" fmla="*/ 565 h 829"/>
                    <a:gd name="T6" fmla="*/ 121 w 790"/>
                    <a:gd name="T7" fmla="*/ 537 h 829"/>
                    <a:gd name="T8" fmla="*/ 100 w 790"/>
                    <a:gd name="T9" fmla="*/ 506 h 829"/>
                    <a:gd name="T10" fmla="*/ 61 w 790"/>
                    <a:gd name="T11" fmla="*/ 477 h 829"/>
                    <a:gd name="T12" fmla="*/ 36 w 790"/>
                    <a:gd name="T13" fmla="*/ 437 h 829"/>
                    <a:gd name="T14" fmla="*/ 24 w 790"/>
                    <a:gd name="T15" fmla="*/ 402 h 829"/>
                    <a:gd name="T16" fmla="*/ 9 w 790"/>
                    <a:gd name="T17" fmla="*/ 376 h 829"/>
                    <a:gd name="T18" fmla="*/ 9 w 790"/>
                    <a:gd name="T19" fmla="*/ 345 h 829"/>
                    <a:gd name="T20" fmla="*/ 0 w 790"/>
                    <a:gd name="T21" fmla="*/ 274 h 829"/>
                    <a:gd name="T22" fmla="*/ 9 w 790"/>
                    <a:gd name="T23" fmla="*/ 220 h 829"/>
                    <a:gd name="T24" fmla="*/ 26 w 790"/>
                    <a:gd name="T25" fmla="*/ 173 h 829"/>
                    <a:gd name="T26" fmla="*/ 50 w 790"/>
                    <a:gd name="T27" fmla="*/ 123 h 829"/>
                    <a:gd name="T28" fmla="*/ 79 w 790"/>
                    <a:gd name="T29" fmla="*/ 94 h 829"/>
                    <a:gd name="T30" fmla="*/ 133 w 790"/>
                    <a:gd name="T31" fmla="*/ 59 h 829"/>
                    <a:gd name="T32" fmla="*/ 192 w 790"/>
                    <a:gd name="T33" fmla="*/ 35 h 829"/>
                    <a:gd name="T34" fmla="*/ 254 w 790"/>
                    <a:gd name="T35" fmla="*/ 14 h 829"/>
                    <a:gd name="T36" fmla="*/ 333 w 790"/>
                    <a:gd name="T37" fmla="*/ 2 h 829"/>
                    <a:gd name="T38" fmla="*/ 389 w 790"/>
                    <a:gd name="T39" fmla="*/ 0 h 829"/>
                    <a:gd name="T40" fmla="*/ 445 w 790"/>
                    <a:gd name="T41" fmla="*/ 5 h 829"/>
                    <a:gd name="T42" fmla="*/ 516 w 790"/>
                    <a:gd name="T43" fmla="*/ 19 h 829"/>
                    <a:gd name="T44" fmla="*/ 581 w 790"/>
                    <a:gd name="T45" fmla="*/ 40 h 829"/>
                    <a:gd name="T46" fmla="*/ 628 w 790"/>
                    <a:gd name="T47" fmla="*/ 64 h 829"/>
                    <a:gd name="T48" fmla="*/ 687 w 790"/>
                    <a:gd name="T49" fmla="*/ 109 h 829"/>
                    <a:gd name="T50" fmla="*/ 727 w 790"/>
                    <a:gd name="T51" fmla="*/ 162 h 829"/>
                    <a:gd name="T52" fmla="*/ 757 w 790"/>
                    <a:gd name="T53" fmla="*/ 211 h 829"/>
                    <a:gd name="T54" fmla="*/ 772 w 790"/>
                    <a:gd name="T55" fmla="*/ 247 h 829"/>
                    <a:gd name="T56" fmla="*/ 790 w 790"/>
                    <a:gd name="T57" fmla="*/ 309 h 829"/>
                    <a:gd name="T58" fmla="*/ 790 w 790"/>
                    <a:gd name="T59" fmla="*/ 357 h 829"/>
                    <a:gd name="T60" fmla="*/ 778 w 790"/>
                    <a:gd name="T61" fmla="*/ 426 h 829"/>
                    <a:gd name="T62" fmla="*/ 760 w 790"/>
                    <a:gd name="T63" fmla="*/ 482 h 829"/>
                    <a:gd name="T64" fmla="*/ 733 w 790"/>
                    <a:gd name="T65" fmla="*/ 529 h 829"/>
                    <a:gd name="T66" fmla="*/ 710 w 790"/>
                    <a:gd name="T67" fmla="*/ 556 h 829"/>
                    <a:gd name="T68" fmla="*/ 676 w 790"/>
                    <a:gd name="T69" fmla="*/ 586 h 829"/>
                    <a:gd name="T70" fmla="*/ 620 w 790"/>
                    <a:gd name="T71" fmla="*/ 609 h 829"/>
                    <a:gd name="T72" fmla="*/ 578 w 790"/>
                    <a:gd name="T73" fmla="*/ 624 h 829"/>
                    <a:gd name="T74" fmla="*/ 531 w 790"/>
                    <a:gd name="T75" fmla="*/ 638 h 829"/>
                    <a:gd name="T76" fmla="*/ 457 w 790"/>
                    <a:gd name="T77" fmla="*/ 645 h 829"/>
                    <a:gd name="T78" fmla="*/ 393 w 790"/>
                    <a:gd name="T79" fmla="*/ 657 h 829"/>
                    <a:gd name="T80" fmla="*/ 351 w 790"/>
                    <a:gd name="T81" fmla="*/ 666 h 829"/>
                    <a:gd name="T82" fmla="*/ 339 w 790"/>
                    <a:gd name="T83" fmla="*/ 686 h 829"/>
                    <a:gd name="T84" fmla="*/ 342 w 790"/>
                    <a:gd name="T85" fmla="*/ 711 h 829"/>
                    <a:gd name="T86" fmla="*/ 339 w 790"/>
                    <a:gd name="T87" fmla="*/ 735 h 829"/>
                    <a:gd name="T88" fmla="*/ 330 w 790"/>
                    <a:gd name="T89" fmla="*/ 752 h 829"/>
                    <a:gd name="T90" fmla="*/ 325 w 790"/>
                    <a:gd name="T91" fmla="*/ 785 h 829"/>
                    <a:gd name="T92" fmla="*/ 327 w 790"/>
                    <a:gd name="T93" fmla="*/ 829 h 829"/>
                    <a:gd name="T94" fmla="*/ 274 w 790"/>
                    <a:gd name="T95" fmla="*/ 756 h 829"/>
                    <a:gd name="T96" fmla="*/ 204 w 790"/>
                    <a:gd name="T97" fmla="*/ 696 h 829"/>
                    <a:gd name="T98" fmla="*/ 145 w 790"/>
                    <a:gd name="T99" fmla="*/ 668 h 829"/>
                    <a:gd name="T100" fmla="*/ 97 w 790"/>
                    <a:gd name="T101" fmla="*/ 657 h 82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790" h="829">
                      <a:moveTo>
                        <a:pt x="97" y="657"/>
                      </a:moveTo>
                      <a:lnTo>
                        <a:pt x="135" y="586"/>
                      </a:lnTo>
                      <a:lnTo>
                        <a:pt x="135" y="565"/>
                      </a:lnTo>
                      <a:lnTo>
                        <a:pt x="121" y="537"/>
                      </a:lnTo>
                      <a:lnTo>
                        <a:pt x="100" y="506"/>
                      </a:lnTo>
                      <a:lnTo>
                        <a:pt x="61" y="477"/>
                      </a:lnTo>
                      <a:lnTo>
                        <a:pt x="36" y="437"/>
                      </a:lnTo>
                      <a:lnTo>
                        <a:pt x="24" y="402"/>
                      </a:lnTo>
                      <a:lnTo>
                        <a:pt x="9" y="376"/>
                      </a:lnTo>
                      <a:lnTo>
                        <a:pt x="9" y="345"/>
                      </a:lnTo>
                      <a:lnTo>
                        <a:pt x="0" y="274"/>
                      </a:lnTo>
                      <a:lnTo>
                        <a:pt x="9" y="220"/>
                      </a:lnTo>
                      <a:lnTo>
                        <a:pt x="26" y="173"/>
                      </a:lnTo>
                      <a:lnTo>
                        <a:pt x="50" y="123"/>
                      </a:lnTo>
                      <a:lnTo>
                        <a:pt x="79" y="94"/>
                      </a:lnTo>
                      <a:lnTo>
                        <a:pt x="133" y="59"/>
                      </a:lnTo>
                      <a:lnTo>
                        <a:pt x="192" y="35"/>
                      </a:lnTo>
                      <a:lnTo>
                        <a:pt x="254" y="14"/>
                      </a:lnTo>
                      <a:lnTo>
                        <a:pt x="333" y="2"/>
                      </a:lnTo>
                      <a:lnTo>
                        <a:pt x="389" y="0"/>
                      </a:lnTo>
                      <a:lnTo>
                        <a:pt x="445" y="5"/>
                      </a:lnTo>
                      <a:lnTo>
                        <a:pt x="516" y="19"/>
                      </a:lnTo>
                      <a:lnTo>
                        <a:pt x="581" y="40"/>
                      </a:lnTo>
                      <a:lnTo>
                        <a:pt x="628" y="64"/>
                      </a:lnTo>
                      <a:lnTo>
                        <a:pt x="687" y="109"/>
                      </a:lnTo>
                      <a:lnTo>
                        <a:pt x="727" y="162"/>
                      </a:lnTo>
                      <a:lnTo>
                        <a:pt x="757" y="211"/>
                      </a:lnTo>
                      <a:lnTo>
                        <a:pt x="772" y="247"/>
                      </a:lnTo>
                      <a:lnTo>
                        <a:pt x="790" y="309"/>
                      </a:lnTo>
                      <a:lnTo>
                        <a:pt x="790" y="357"/>
                      </a:lnTo>
                      <a:lnTo>
                        <a:pt x="778" y="426"/>
                      </a:lnTo>
                      <a:lnTo>
                        <a:pt x="760" y="482"/>
                      </a:lnTo>
                      <a:lnTo>
                        <a:pt x="733" y="529"/>
                      </a:lnTo>
                      <a:lnTo>
                        <a:pt x="710" y="556"/>
                      </a:lnTo>
                      <a:lnTo>
                        <a:pt x="676" y="586"/>
                      </a:lnTo>
                      <a:lnTo>
                        <a:pt x="620" y="609"/>
                      </a:lnTo>
                      <a:lnTo>
                        <a:pt x="578" y="624"/>
                      </a:lnTo>
                      <a:lnTo>
                        <a:pt x="531" y="638"/>
                      </a:lnTo>
                      <a:lnTo>
                        <a:pt x="457" y="645"/>
                      </a:lnTo>
                      <a:lnTo>
                        <a:pt x="393" y="657"/>
                      </a:lnTo>
                      <a:lnTo>
                        <a:pt x="351" y="666"/>
                      </a:lnTo>
                      <a:lnTo>
                        <a:pt x="339" y="686"/>
                      </a:lnTo>
                      <a:lnTo>
                        <a:pt x="342" y="711"/>
                      </a:lnTo>
                      <a:lnTo>
                        <a:pt x="339" y="735"/>
                      </a:lnTo>
                      <a:lnTo>
                        <a:pt x="330" y="752"/>
                      </a:lnTo>
                      <a:lnTo>
                        <a:pt x="325" y="785"/>
                      </a:lnTo>
                      <a:lnTo>
                        <a:pt x="327" y="829"/>
                      </a:lnTo>
                      <a:lnTo>
                        <a:pt x="274" y="756"/>
                      </a:lnTo>
                      <a:lnTo>
                        <a:pt x="204" y="696"/>
                      </a:lnTo>
                      <a:lnTo>
                        <a:pt x="145" y="668"/>
                      </a:lnTo>
                      <a:lnTo>
                        <a:pt x="97" y="657"/>
                      </a:lnTo>
                      <a:close/>
                    </a:path>
                  </a:pathLst>
                </a:custGeom>
                <a:solidFill>
                  <a:srgbClr val="E0A080"/>
                </a:solidFill>
                <a:ln w="11113">
                  <a:solidFill>
                    <a:srgbClr val="000000"/>
                  </a:solidFill>
                  <a:prstDash val="solid"/>
                  <a:round/>
                  <a:headEnd/>
                  <a:tailEnd/>
                </a:ln>
              </p:spPr>
              <p:txBody>
                <a:bodyPr/>
                <a:lstStyle/>
                <a:p>
                  <a:endParaRPr lang="en-US"/>
                </a:p>
              </p:txBody>
            </p:sp>
            <p:grpSp>
              <p:nvGrpSpPr>
                <p:cNvPr id="7202" name="Group 19"/>
                <p:cNvGrpSpPr>
                  <a:grpSpLocks/>
                </p:cNvGrpSpPr>
                <p:nvPr/>
              </p:nvGrpSpPr>
              <p:grpSpPr bwMode="auto">
                <a:xfrm>
                  <a:off x="914" y="2073"/>
                  <a:ext cx="741" cy="573"/>
                  <a:chOff x="914" y="2073"/>
                  <a:chExt cx="741" cy="573"/>
                </a:xfrm>
              </p:grpSpPr>
              <p:grpSp>
                <p:nvGrpSpPr>
                  <p:cNvPr id="7214" name="Group 20"/>
                  <p:cNvGrpSpPr>
                    <a:grpSpLocks/>
                  </p:cNvGrpSpPr>
                  <p:nvPr/>
                </p:nvGrpSpPr>
                <p:grpSpPr bwMode="auto">
                  <a:xfrm>
                    <a:off x="1112" y="2073"/>
                    <a:ext cx="510" cy="173"/>
                    <a:chOff x="1112" y="2073"/>
                    <a:chExt cx="510" cy="173"/>
                  </a:xfrm>
                </p:grpSpPr>
                <p:sp>
                  <p:nvSpPr>
                    <p:cNvPr id="7230" name="Freeform 21"/>
                    <p:cNvSpPr>
                      <a:spLocks/>
                    </p:cNvSpPr>
                    <p:nvPr/>
                  </p:nvSpPr>
                  <p:spPr bwMode="auto">
                    <a:xfrm>
                      <a:off x="1153" y="2099"/>
                      <a:ext cx="469" cy="147"/>
                    </a:xfrm>
                    <a:custGeom>
                      <a:avLst/>
                      <a:gdLst>
                        <a:gd name="T0" fmla="*/ 0 w 469"/>
                        <a:gd name="T1" fmla="*/ 147 h 147"/>
                        <a:gd name="T2" fmla="*/ 36 w 469"/>
                        <a:gd name="T3" fmla="*/ 101 h 147"/>
                        <a:gd name="T4" fmla="*/ 83 w 469"/>
                        <a:gd name="T5" fmla="*/ 65 h 147"/>
                        <a:gd name="T6" fmla="*/ 139 w 469"/>
                        <a:gd name="T7" fmla="*/ 35 h 147"/>
                        <a:gd name="T8" fmla="*/ 195 w 469"/>
                        <a:gd name="T9" fmla="*/ 17 h 147"/>
                        <a:gd name="T10" fmla="*/ 257 w 469"/>
                        <a:gd name="T11" fmla="*/ 5 h 147"/>
                        <a:gd name="T12" fmla="*/ 337 w 469"/>
                        <a:gd name="T13" fmla="*/ 0 h 147"/>
                        <a:gd name="T14" fmla="*/ 396 w 469"/>
                        <a:gd name="T15" fmla="*/ 9 h 147"/>
                        <a:gd name="T16" fmla="*/ 469 w 469"/>
                        <a:gd name="T17" fmla="*/ 33 h 14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69" h="147">
                          <a:moveTo>
                            <a:pt x="0" y="147"/>
                          </a:moveTo>
                          <a:lnTo>
                            <a:pt x="36" y="101"/>
                          </a:lnTo>
                          <a:lnTo>
                            <a:pt x="83" y="65"/>
                          </a:lnTo>
                          <a:lnTo>
                            <a:pt x="139" y="35"/>
                          </a:lnTo>
                          <a:lnTo>
                            <a:pt x="195" y="17"/>
                          </a:lnTo>
                          <a:lnTo>
                            <a:pt x="257" y="5"/>
                          </a:lnTo>
                          <a:lnTo>
                            <a:pt x="337" y="0"/>
                          </a:lnTo>
                          <a:lnTo>
                            <a:pt x="396" y="9"/>
                          </a:lnTo>
                          <a:lnTo>
                            <a:pt x="469" y="33"/>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231" name="Freeform 22"/>
                    <p:cNvSpPr>
                      <a:spLocks/>
                    </p:cNvSpPr>
                    <p:nvPr/>
                  </p:nvSpPr>
                  <p:spPr bwMode="auto">
                    <a:xfrm>
                      <a:off x="1112" y="2073"/>
                      <a:ext cx="484" cy="162"/>
                    </a:xfrm>
                    <a:custGeom>
                      <a:avLst/>
                      <a:gdLst>
                        <a:gd name="T0" fmla="*/ 0 w 484"/>
                        <a:gd name="T1" fmla="*/ 162 h 162"/>
                        <a:gd name="T2" fmla="*/ 23 w 484"/>
                        <a:gd name="T3" fmla="*/ 115 h 162"/>
                        <a:gd name="T4" fmla="*/ 51 w 484"/>
                        <a:gd name="T5" fmla="*/ 82 h 162"/>
                        <a:gd name="T6" fmla="*/ 82 w 484"/>
                        <a:gd name="T7" fmla="*/ 55 h 162"/>
                        <a:gd name="T8" fmla="*/ 139 w 484"/>
                        <a:gd name="T9" fmla="*/ 26 h 162"/>
                        <a:gd name="T10" fmla="*/ 212 w 484"/>
                        <a:gd name="T11" fmla="*/ 5 h 162"/>
                        <a:gd name="T12" fmla="*/ 280 w 484"/>
                        <a:gd name="T13" fmla="*/ 0 h 162"/>
                        <a:gd name="T14" fmla="*/ 354 w 484"/>
                        <a:gd name="T15" fmla="*/ 8 h 162"/>
                        <a:gd name="T16" fmla="*/ 421 w 484"/>
                        <a:gd name="T17" fmla="*/ 29 h 162"/>
                        <a:gd name="T18" fmla="*/ 454 w 484"/>
                        <a:gd name="T19" fmla="*/ 38 h 162"/>
                        <a:gd name="T20" fmla="*/ 484 w 484"/>
                        <a:gd name="T21" fmla="*/ 47 h 1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84" h="162">
                          <a:moveTo>
                            <a:pt x="0" y="162"/>
                          </a:moveTo>
                          <a:lnTo>
                            <a:pt x="23" y="115"/>
                          </a:lnTo>
                          <a:lnTo>
                            <a:pt x="51" y="82"/>
                          </a:lnTo>
                          <a:lnTo>
                            <a:pt x="82" y="55"/>
                          </a:lnTo>
                          <a:lnTo>
                            <a:pt x="139" y="26"/>
                          </a:lnTo>
                          <a:lnTo>
                            <a:pt x="212" y="5"/>
                          </a:lnTo>
                          <a:lnTo>
                            <a:pt x="280" y="0"/>
                          </a:lnTo>
                          <a:lnTo>
                            <a:pt x="354" y="8"/>
                          </a:lnTo>
                          <a:lnTo>
                            <a:pt x="421" y="29"/>
                          </a:lnTo>
                          <a:lnTo>
                            <a:pt x="454" y="38"/>
                          </a:lnTo>
                          <a:lnTo>
                            <a:pt x="484" y="47"/>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nvGrpSpPr>
                  <p:cNvPr id="7215" name="Group 23"/>
                  <p:cNvGrpSpPr>
                    <a:grpSpLocks/>
                  </p:cNvGrpSpPr>
                  <p:nvPr/>
                </p:nvGrpSpPr>
                <p:grpSpPr bwMode="auto">
                  <a:xfrm>
                    <a:off x="914" y="2180"/>
                    <a:ext cx="278" cy="281"/>
                    <a:chOff x="914" y="2180"/>
                    <a:chExt cx="278" cy="281"/>
                  </a:xfrm>
                </p:grpSpPr>
                <p:sp>
                  <p:nvSpPr>
                    <p:cNvPr id="7223" name="Freeform 24"/>
                    <p:cNvSpPr>
                      <a:spLocks/>
                    </p:cNvSpPr>
                    <p:nvPr/>
                  </p:nvSpPr>
                  <p:spPr bwMode="auto">
                    <a:xfrm>
                      <a:off x="914" y="2180"/>
                      <a:ext cx="278" cy="281"/>
                    </a:xfrm>
                    <a:custGeom>
                      <a:avLst/>
                      <a:gdLst>
                        <a:gd name="T0" fmla="*/ 15 w 278"/>
                        <a:gd name="T1" fmla="*/ 233 h 281"/>
                        <a:gd name="T2" fmla="*/ 8 w 278"/>
                        <a:gd name="T3" fmla="*/ 122 h 281"/>
                        <a:gd name="T4" fmla="*/ 46 w 278"/>
                        <a:gd name="T5" fmla="*/ 53 h 281"/>
                        <a:gd name="T6" fmla="*/ 74 w 278"/>
                        <a:gd name="T7" fmla="*/ 13 h 281"/>
                        <a:gd name="T8" fmla="*/ 101 w 278"/>
                        <a:gd name="T9" fmla="*/ 0 h 281"/>
                        <a:gd name="T10" fmla="*/ 116 w 278"/>
                        <a:gd name="T11" fmla="*/ 25 h 281"/>
                        <a:gd name="T12" fmla="*/ 137 w 278"/>
                        <a:gd name="T13" fmla="*/ 14 h 281"/>
                        <a:gd name="T14" fmla="*/ 150 w 278"/>
                        <a:gd name="T15" fmla="*/ 41 h 281"/>
                        <a:gd name="T16" fmla="*/ 165 w 278"/>
                        <a:gd name="T17" fmla="*/ 58 h 281"/>
                        <a:gd name="T18" fmla="*/ 181 w 278"/>
                        <a:gd name="T19" fmla="*/ 71 h 281"/>
                        <a:gd name="T20" fmla="*/ 178 w 278"/>
                        <a:gd name="T21" fmla="*/ 95 h 281"/>
                        <a:gd name="T22" fmla="*/ 198 w 278"/>
                        <a:gd name="T23" fmla="*/ 81 h 281"/>
                        <a:gd name="T24" fmla="*/ 218 w 278"/>
                        <a:gd name="T25" fmla="*/ 93 h 281"/>
                        <a:gd name="T26" fmla="*/ 219 w 278"/>
                        <a:gd name="T27" fmla="*/ 113 h 281"/>
                        <a:gd name="T28" fmla="*/ 243 w 278"/>
                        <a:gd name="T29" fmla="*/ 116 h 281"/>
                        <a:gd name="T30" fmla="*/ 252 w 278"/>
                        <a:gd name="T31" fmla="*/ 140 h 281"/>
                        <a:gd name="T32" fmla="*/ 269 w 278"/>
                        <a:gd name="T33" fmla="*/ 161 h 281"/>
                        <a:gd name="T34" fmla="*/ 263 w 278"/>
                        <a:gd name="T35" fmla="*/ 210 h 281"/>
                        <a:gd name="T36" fmla="*/ 272 w 278"/>
                        <a:gd name="T37" fmla="*/ 239 h 281"/>
                        <a:gd name="T38" fmla="*/ 278 w 278"/>
                        <a:gd name="T39" fmla="*/ 266 h 281"/>
                        <a:gd name="T40" fmla="*/ 260 w 278"/>
                        <a:gd name="T41" fmla="*/ 281 h 281"/>
                        <a:gd name="T42" fmla="*/ 238 w 278"/>
                        <a:gd name="T43" fmla="*/ 279 h 281"/>
                        <a:gd name="T44" fmla="*/ 218 w 278"/>
                        <a:gd name="T45" fmla="*/ 257 h 281"/>
                        <a:gd name="T46" fmla="*/ 204 w 278"/>
                        <a:gd name="T47" fmla="*/ 255 h 281"/>
                        <a:gd name="T48" fmla="*/ 180 w 278"/>
                        <a:gd name="T49" fmla="*/ 249 h 281"/>
                        <a:gd name="T50" fmla="*/ 165 w 278"/>
                        <a:gd name="T51" fmla="*/ 245 h 281"/>
                        <a:gd name="T52" fmla="*/ 153 w 278"/>
                        <a:gd name="T53" fmla="*/ 240 h 281"/>
                        <a:gd name="T54" fmla="*/ 137 w 278"/>
                        <a:gd name="T55" fmla="*/ 238 h 281"/>
                        <a:gd name="T56" fmla="*/ 126 w 278"/>
                        <a:gd name="T57" fmla="*/ 221 h 281"/>
                        <a:gd name="T58" fmla="*/ 117 w 278"/>
                        <a:gd name="T59" fmla="*/ 238 h 281"/>
                        <a:gd name="T60" fmla="*/ 98 w 278"/>
                        <a:gd name="T61" fmla="*/ 243 h 281"/>
                        <a:gd name="T62" fmla="*/ 90 w 278"/>
                        <a:gd name="T63" fmla="*/ 249 h 281"/>
                        <a:gd name="T64" fmla="*/ 74 w 278"/>
                        <a:gd name="T65" fmla="*/ 267 h 28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78" h="281">
                          <a:moveTo>
                            <a:pt x="51" y="267"/>
                          </a:moveTo>
                          <a:lnTo>
                            <a:pt x="15" y="233"/>
                          </a:lnTo>
                          <a:lnTo>
                            <a:pt x="0" y="184"/>
                          </a:lnTo>
                          <a:lnTo>
                            <a:pt x="8" y="122"/>
                          </a:lnTo>
                          <a:lnTo>
                            <a:pt x="29" y="76"/>
                          </a:lnTo>
                          <a:lnTo>
                            <a:pt x="46" y="53"/>
                          </a:lnTo>
                          <a:lnTo>
                            <a:pt x="65" y="23"/>
                          </a:lnTo>
                          <a:lnTo>
                            <a:pt x="74" y="13"/>
                          </a:lnTo>
                          <a:lnTo>
                            <a:pt x="87" y="2"/>
                          </a:lnTo>
                          <a:lnTo>
                            <a:pt x="101" y="0"/>
                          </a:lnTo>
                          <a:lnTo>
                            <a:pt x="109" y="12"/>
                          </a:lnTo>
                          <a:lnTo>
                            <a:pt x="116" y="25"/>
                          </a:lnTo>
                          <a:lnTo>
                            <a:pt x="121" y="16"/>
                          </a:lnTo>
                          <a:lnTo>
                            <a:pt x="137" y="14"/>
                          </a:lnTo>
                          <a:lnTo>
                            <a:pt x="146" y="25"/>
                          </a:lnTo>
                          <a:lnTo>
                            <a:pt x="150" y="41"/>
                          </a:lnTo>
                          <a:lnTo>
                            <a:pt x="153" y="63"/>
                          </a:lnTo>
                          <a:lnTo>
                            <a:pt x="165" y="58"/>
                          </a:lnTo>
                          <a:lnTo>
                            <a:pt x="178" y="64"/>
                          </a:lnTo>
                          <a:lnTo>
                            <a:pt x="181" y="71"/>
                          </a:lnTo>
                          <a:lnTo>
                            <a:pt x="180" y="83"/>
                          </a:lnTo>
                          <a:lnTo>
                            <a:pt x="178" y="95"/>
                          </a:lnTo>
                          <a:lnTo>
                            <a:pt x="186" y="87"/>
                          </a:lnTo>
                          <a:lnTo>
                            <a:pt x="198" y="81"/>
                          </a:lnTo>
                          <a:lnTo>
                            <a:pt x="217" y="83"/>
                          </a:lnTo>
                          <a:lnTo>
                            <a:pt x="218" y="93"/>
                          </a:lnTo>
                          <a:lnTo>
                            <a:pt x="219" y="102"/>
                          </a:lnTo>
                          <a:lnTo>
                            <a:pt x="219" y="113"/>
                          </a:lnTo>
                          <a:lnTo>
                            <a:pt x="231" y="111"/>
                          </a:lnTo>
                          <a:lnTo>
                            <a:pt x="243" y="116"/>
                          </a:lnTo>
                          <a:lnTo>
                            <a:pt x="249" y="125"/>
                          </a:lnTo>
                          <a:lnTo>
                            <a:pt x="252" y="140"/>
                          </a:lnTo>
                          <a:lnTo>
                            <a:pt x="263" y="144"/>
                          </a:lnTo>
                          <a:lnTo>
                            <a:pt x="269" y="161"/>
                          </a:lnTo>
                          <a:lnTo>
                            <a:pt x="267" y="179"/>
                          </a:lnTo>
                          <a:lnTo>
                            <a:pt x="263" y="210"/>
                          </a:lnTo>
                          <a:lnTo>
                            <a:pt x="266" y="227"/>
                          </a:lnTo>
                          <a:lnTo>
                            <a:pt x="272" y="239"/>
                          </a:lnTo>
                          <a:lnTo>
                            <a:pt x="278" y="251"/>
                          </a:lnTo>
                          <a:lnTo>
                            <a:pt x="278" y="266"/>
                          </a:lnTo>
                          <a:lnTo>
                            <a:pt x="269" y="278"/>
                          </a:lnTo>
                          <a:lnTo>
                            <a:pt x="260" y="281"/>
                          </a:lnTo>
                          <a:lnTo>
                            <a:pt x="249" y="281"/>
                          </a:lnTo>
                          <a:lnTo>
                            <a:pt x="238" y="279"/>
                          </a:lnTo>
                          <a:lnTo>
                            <a:pt x="225" y="267"/>
                          </a:lnTo>
                          <a:lnTo>
                            <a:pt x="218" y="257"/>
                          </a:lnTo>
                          <a:lnTo>
                            <a:pt x="216" y="251"/>
                          </a:lnTo>
                          <a:lnTo>
                            <a:pt x="204" y="255"/>
                          </a:lnTo>
                          <a:lnTo>
                            <a:pt x="189" y="254"/>
                          </a:lnTo>
                          <a:lnTo>
                            <a:pt x="180" y="249"/>
                          </a:lnTo>
                          <a:lnTo>
                            <a:pt x="177" y="245"/>
                          </a:lnTo>
                          <a:lnTo>
                            <a:pt x="165" y="245"/>
                          </a:lnTo>
                          <a:lnTo>
                            <a:pt x="158" y="242"/>
                          </a:lnTo>
                          <a:lnTo>
                            <a:pt x="153" y="240"/>
                          </a:lnTo>
                          <a:lnTo>
                            <a:pt x="144" y="240"/>
                          </a:lnTo>
                          <a:lnTo>
                            <a:pt x="137" y="238"/>
                          </a:lnTo>
                          <a:lnTo>
                            <a:pt x="130" y="227"/>
                          </a:lnTo>
                          <a:lnTo>
                            <a:pt x="126" y="221"/>
                          </a:lnTo>
                          <a:lnTo>
                            <a:pt x="121" y="227"/>
                          </a:lnTo>
                          <a:lnTo>
                            <a:pt x="117" y="238"/>
                          </a:lnTo>
                          <a:lnTo>
                            <a:pt x="108" y="242"/>
                          </a:lnTo>
                          <a:lnTo>
                            <a:pt x="98" y="243"/>
                          </a:lnTo>
                          <a:lnTo>
                            <a:pt x="93" y="243"/>
                          </a:lnTo>
                          <a:lnTo>
                            <a:pt x="90" y="249"/>
                          </a:lnTo>
                          <a:lnTo>
                            <a:pt x="83" y="257"/>
                          </a:lnTo>
                          <a:lnTo>
                            <a:pt x="74" y="267"/>
                          </a:lnTo>
                          <a:lnTo>
                            <a:pt x="51" y="267"/>
                          </a:lnTo>
                          <a:close/>
                        </a:path>
                      </a:pathLst>
                    </a:custGeom>
                    <a:solidFill>
                      <a:srgbClr val="C08040"/>
                    </a:solidFill>
                    <a:ln w="11113">
                      <a:solidFill>
                        <a:srgbClr val="000000"/>
                      </a:solidFill>
                      <a:prstDash val="solid"/>
                      <a:round/>
                      <a:headEnd/>
                      <a:tailEnd/>
                    </a:ln>
                  </p:spPr>
                  <p:txBody>
                    <a:bodyPr/>
                    <a:lstStyle/>
                    <a:p>
                      <a:endParaRPr lang="en-US"/>
                    </a:p>
                  </p:txBody>
                </p:sp>
                <p:grpSp>
                  <p:nvGrpSpPr>
                    <p:cNvPr id="7224" name="Group 25"/>
                    <p:cNvGrpSpPr>
                      <a:grpSpLocks/>
                    </p:cNvGrpSpPr>
                    <p:nvPr/>
                  </p:nvGrpSpPr>
                  <p:grpSpPr bwMode="auto">
                    <a:xfrm>
                      <a:off x="928" y="2195"/>
                      <a:ext cx="211" cy="245"/>
                      <a:chOff x="928" y="2195"/>
                      <a:chExt cx="211" cy="245"/>
                    </a:xfrm>
                  </p:grpSpPr>
                  <p:sp>
                    <p:nvSpPr>
                      <p:cNvPr id="7225" name="Freeform 26"/>
                      <p:cNvSpPr>
                        <a:spLocks/>
                      </p:cNvSpPr>
                      <p:nvPr/>
                    </p:nvSpPr>
                    <p:spPr bwMode="auto">
                      <a:xfrm>
                        <a:off x="1097" y="2359"/>
                        <a:ext cx="42" cy="52"/>
                      </a:xfrm>
                      <a:custGeom>
                        <a:avLst/>
                        <a:gdLst>
                          <a:gd name="T0" fmla="*/ 12 w 42"/>
                          <a:gd name="T1" fmla="*/ 52 h 52"/>
                          <a:gd name="T2" fmla="*/ 9 w 42"/>
                          <a:gd name="T3" fmla="*/ 25 h 52"/>
                          <a:gd name="T4" fmla="*/ 17 w 42"/>
                          <a:gd name="T5" fmla="*/ 11 h 52"/>
                          <a:gd name="T6" fmla="*/ 42 w 42"/>
                          <a:gd name="T7" fmla="*/ 0 h 52"/>
                          <a:gd name="T8" fmla="*/ 26 w 42"/>
                          <a:gd name="T9" fmla="*/ 2 h 52"/>
                          <a:gd name="T10" fmla="*/ 6 w 42"/>
                          <a:gd name="T11" fmla="*/ 8 h 52"/>
                          <a:gd name="T12" fmla="*/ 0 w 42"/>
                          <a:gd name="T13" fmla="*/ 21 h 52"/>
                          <a:gd name="T14" fmla="*/ 12 w 42"/>
                          <a:gd name="T15" fmla="*/ 52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2" h="52">
                            <a:moveTo>
                              <a:pt x="12" y="52"/>
                            </a:moveTo>
                            <a:lnTo>
                              <a:pt x="9" y="25"/>
                            </a:lnTo>
                            <a:lnTo>
                              <a:pt x="17" y="11"/>
                            </a:lnTo>
                            <a:lnTo>
                              <a:pt x="42" y="0"/>
                            </a:lnTo>
                            <a:lnTo>
                              <a:pt x="26" y="2"/>
                            </a:lnTo>
                            <a:lnTo>
                              <a:pt x="6" y="8"/>
                            </a:lnTo>
                            <a:lnTo>
                              <a:pt x="0" y="21"/>
                            </a:lnTo>
                            <a:lnTo>
                              <a:pt x="12" y="52"/>
                            </a:lnTo>
                            <a:close/>
                          </a:path>
                        </a:pathLst>
                      </a:custGeom>
                      <a:solidFill>
                        <a:srgbClr val="804000"/>
                      </a:solidFill>
                      <a:ln w="11113">
                        <a:solidFill>
                          <a:srgbClr val="000000"/>
                        </a:solidFill>
                        <a:prstDash val="solid"/>
                        <a:round/>
                        <a:headEnd/>
                        <a:tailEnd/>
                      </a:ln>
                    </p:spPr>
                    <p:txBody>
                      <a:bodyPr/>
                      <a:lstStyle/>
                      <a:p>
                        <a:endParaRPr lang="en-US"/>
                      </a:p>
                    </p:txBody>
                  </p:sp>
                  <p:sp>
                    <p:nvSpPr>
                      <p:cNvPr id="7226" name="Freeform 27"/>
                      <p:cNvSpPr>
                        <a:spLocks/>
                      </p:cNvSpPr>
                      <p:nvPr/>
                    </p:nvSpPr>
                    <p:spPr bwMode="auto">
                      <a:xfrm>
                        <a:off x="1018" y="2275"/>
                        <a:ext cx="67" cy="126"/>
                      </a:xfrm>
                      <a:custGeom>
                        <a:avLst/>
                        <a:gdLst>
                          <a:gd name="T0" fmla="*/ 27 w 67"/>
                          <a:gd name="T1" fmla="*/ 126 h 126"/>
                          <a:gd name="T2" fmla="*/ 15 w 67"/>
                          <a:gd name="T3" fmla="*/ 98 h 126"/>
                          <a:gd name="T4" fmla="*/ 15 w 67"/>
                          <a:gd name="T5" fmla="*/ 60 h 126"/>
                          <a:gd name="T6" fmla="*/ 38 w 67"/>
                          <a:gd name="T7" fmla="*/ 30 h 126"/>
                          <a:gd name="T8" fmla="*/ 67 w 67"/>
                          <a:gd name="T9" fmla="*/ 0 h 126"/>
                          <a:gd name="T10" fmla="*/ 49 w 67"/>
                          <a:gd name="T11" fmla="*/ 17 h 126"/>
                          <a:gd name="T12" fmla="*/ 21 w 67"/>
                          <a:gd name="T13" fmla="*/ 38 h 126"/>
                          <a:gd name="T14" fmla="*/ 0 w 67"/>
                          <a:gd name="T15" fmla="*/ 56 h 126"/>
                          <a:gd name="T16" fmla="*/ 4 w 67"/>
                          <a:gd name="T17" fmla="*/ 71 h 126"/>
                          <a:gd name="T18" fmla="*/ 3 w 67"/>
                          <a:gd name="T19" fmla="*/ 88 h 126"/>
                          <a:gd name="T20" fmla="*/ 3 w 67"/>
                          <a:gd name="T21" fmla="*/ 107 h 126"/>
                          <a:gd name="T22" fmla="*/ 27 w 67"/>
                          <a:gd name="T23" fmla="*/ 126 h 1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7" h="126">
                            <a:moveTo>
                              <a:pt x="27" y="126"/>
                            </a:moveTo>
                            <a:lnTo>
                              <a:pt x="15" y="98"/>
                            </a:lnTo>
                            <a:lnTo>
                              <a:pt x="15" y="60"/>
                            </a:lnTo>
                            <a:lnTo>
                              <a:pt x="38" y="30"/>
                            </a:lnTo>
                            <a:lnTo>
                              <a:pt x="67" y="0"/>
                            </a:lnTo>
                            <a:lnTo>
                              <a:pt x="49" y="17"/>
                            </a:lnTo>
                            <a:lnTo>
                              <a:pt x="21" y="38"/>
                            </a:lnTo>
                            <a:lnTo>
                              <a:pt x="0" y="56"/>
                            </a:lnTo>
                            <a:lnTo>
                              <a:pt x="4" y="71"/>
                            </a:lnTo>
                            <a:lnTo>
                              <a:pt x="3" y="88"/>
                            </a:lnTo>
                            <a:lnTo>
                              <a:pt x="3" y="107"/>
                            </a:lnTo>
                            <a:lnTo>
                              <a:pt x="27" y="126"/>
                            </a:lnTo>
                            <a:close/>
                          </a:path>
                        </a:pathLst>
                      </a:custGeom>
                      <a:solidFill>
                        <a:srgbClr val="804000"/>
                      </a:solidFill>
                      <a:ln w="11113">
                        <a:solidFill>
                          <a:srgbClr val="000000"/>
                        </a:solidFill>
                        <a:prstDash val="solid"/>
                        <a:round/>
                        <a:headEnd/>
                        <a:tailEnd/>
                      </a:ln>
                    </p:spPr>
                    <p:txBody>
                      <a:bodyPr/>
                      <a:lstStyle/>
                      <a:p>
                        <a:endParaRPr lang="en-US"/>
                      </a:p>
                    </p:txBody>
                  </p:sp>
                  <p:sp>
                    <p:nvSpPr>
                      <p:cNvPr id="7227" name="Freeform 28"/>
                      <p:cNvSpPr>
                        <a:spLocks/>
                      </p:cNvSpPr>
                      <p:nvPr/>
                    </p:nvSpPr>
                    <p:spPr bwMode="auto">
                      <a:xfrm>
                        <a:off x="928" y="2343"/>
                        <a:ext cx="46" cy="97"/>
                      </a:xfrm>
                      <a:custGeom>
                        <a:avLst/>
                        <a:gdLst>
                          <a:gd name="T0" fmla="*/ 20 w 46"/>
                          <a:gd name="T1" fmla="*/ 81 h 97"/>
                          <a:gd name="T2" fmla="*/ 0 w 46"/>
                          <a:gd name="T3" fmla="*/ 51 h 97"/>
                          <a:gd name="T4" fmla="*/ 8 w 46"/>
                          <a:gd name="T5" fmla="*/ 30 h 97"/>
                          <a:gd name="T6" fmla="*/ 25 w 46"/>
                          <a:gd name="T7" fmla="*/ 0 h 97"/>
                          <a:gd name="T8" fmla="*/ 11 w 46"/>
                          <a:gd name="T9" fmla="*/ 52 h 97"/>
                          <a:gd name="T10" fmla="*/ 22 w 46"/>
                          <a:gd name="T11" fmla="*/ 75 h 97"/>
                          <a:gd name="T12" fmla="*/ 46 w 46"/>
                          <a:gd name="T13" fmla="*/ 97 h 97"/>
                          <a:gd name="T14" fmla="*/ 20 w 46"/>
                          <a:gd name="T15" fmla="*/ 81 h 9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6" h="97">
                            <a:moveTo>
                              <a:pt x="20" y="81"/>
                            </a:moveTo>
                            <a:lnTo>
                              <a:pt x="0" y="51"/>
                            </a:lnTo>
                            <a:lnTo>
                              <a:pt x="8" y="30"/>
                            </a:lnTo>
                            <a:lnTo>
                              <a:pt x="25" y="0"/>
                            </a:lnTo>
                            <a:lnTo>
                              <a:pt x="11" y="52"/>
                            </a:lnTo>
                            <a:lnTo>
                              <a:pt x="22" y="75"/>
                            </a:lnTo>
                            <a:lnTo>
                              <a:pt x="46" y="97"/>
                            </a:lnTo>
                            <a:lnTo>
                              <a:pt x="20" y="81"/>
                            </a:lnTo>
                            <a:close/>
                          </a:path>
                        </a:pathLst>
                      </a:custGeom>
                      <a:solidFill>
                        <a:srgbClr val="804000"/>
                      </a:solidFill>
                      <a:ln w="11113">
                        <a:solidFill>
                          <a:srgbClr val="000000"/>
                        </a:solidFill>
                        <a:prstDash val="solid"/>
                        <a:round/>
                        <a:headEnd/>
                        <a:tailEnd/>
                      </a:ln>
                    </p:spPr>
                    <p:txBody>
                      <a:bodyPr/>
                      <a:lstStyle/>
                      <a:p>
                        <a:endParaRPr lang="en-US"/>
                      </a:p>
                    </p:txBody>
                  </p:sp>
                  <p:sp>
                    <p:nvSpPr>
                      <p:cNvPr id="7228" name="Freeform 29"/>
                      <p:cNvSpPr>
                        <a:spLocks/>
                      </p:cNvSpPr>
                      <p:nvPr/>
                    </p:nvSpPr>
                    <p:spPr bwMode="auto">
                      <a:xfrm>
                        <a:off x="965" y="2195"/>
                        <a:ext cx="63" cy="97"/>
                      </a:xfrm>
                      <a:custGeom>
                        <a:avLst/>
                        <a:gdLst>
                          <a:gd name="T0" fmla="*/ 63 w 63"/>
                          <a:gd name="T1" fmla="*/ 0 h 97"/>
                          <a:gd name="T2" fmla="*/ 33 w 63"/>
                          <a:gd name="T3" fmla="*/ 24 h 97"/>
                          <a:gd name="T4" fmla="*/ 9 w 63"/>
                          <a:gd name="T5" fmla="*/ 48 h 97"/>
                          <a:gd name="T6" fmla="*/ 5 w 63"/>
                          <a:gd name="T7" fmla="*/ 68 h 97"/>
                          <a:gd name="T8" fmla="*/ 0 w 63"/>
                          <a:gd name="T9" fmla="*/ 97 h 97"/>
                          <a:gd name="T10" fmla="*/ 10 w 63"/>
                          <a:gd name="T11" fmla="*/ 74 h 97"/>
                          <a:gd name="T12" fmla="*/ 19 w 63"/>
                          <a:gd name="T13" fmla="*/ 50 h 97"/>
                          <a:gd name="T14" fmla="*/ 45 w 63"/>
                          <a:gd name="T15" fmla="*/ 21 h 97"/>
                          <a:gd name="T16" fmla="*/ 63 w 63"/>
                          <a:gd name="T17" fmla="*/ 0 h 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3" h="97">
                            <a:moveTo>
                              <a:pt x="63" y="0"/>
                            </a:moveTo>
                            <a:lnTo>
                              <a:pt x="33" y="24"/>
                            </a:lnTo>
                            <a:lnTo>
                              <a:pt x="9" y="48"/>
                            </a:lnTo>
                            <a:lnTo>
                              <a:pt x="5" y="68"/>
                            </a:lnTo>
                            <a:lnTo>
                              <a:pt x="0" y="97"/>
                            </a:lnTo>
                            <a:lnTo>
                              <a:pt x="10" y="74"/>
                            </a:lnTo>
                            <a:lnTo>
                              <a:pt x="19" y="50"/>
                            </a:lnTo>
                            <a:lnTo>
                              <a:pt x="45" y="21"/>
                            </a:lnTo>
                            <a:lnTo>
                              <a:pt x="63" y="0"/>
                            </a:lnTo>
                            <a:close/>
                          </a:path>
                        </a:pathLst>
                      </a:custGeom>
                      <a:solidFill>
                        <a:srgbClr val="804000"/>
                      </a:solidFill>
                      <a:ln w="11113">
                        <a:solidFill>
                          <a:srgbClr val="000000"/>
                        </a:solidFill>
                        <a:prstDash val="solid"/>
                        <a:round/>
                        <a:headEnd/>
                        <a:tailEnd/>
                      </a:ln>
                    </p:spPr>
                    <p:txBody>
                      <a:bodyPr/>
                      <a:lstStyle/>
                      <a:p>
                        <a:endParaRPr lang="en-US"/>
                      </a:p>
                    </p:txBody>
                  </p:sp>
                  <p:sp>
                    <p:nvSpPr>
                      <p:cNvPr id="7229" name="Freeform 30"/>
                      <p:cNvSpPr>
                        <a:spLocks/>
                      </p:cNvSpPr>
                      <p:nvPr/>
                    </p:nvSpPr>
                    <p:spPr bwMode="auto">
                      <a:xfrm>
                        <a:off x="958" y="2379"/>
                        <a:ext cx="35" cy="61"/>
                      </a:xfrm>
                      <a:custGeom>
                        <a:avLst/>
                        <a:gdLst>
                          <a:gd name="T0" fmla="*/ 14 w 35"/>
                          <a:gd name="T1" fmla="*/ 61 h 61"/>
                          <a:gd name="T2" fmla="*/ 5 w 35"/>
                          <a:gd name="T3" fmla="*/ 41 h 61"/>
                          <a:gd name="T4" fmla="*/ 0 w 35"/>
                          <a:gd name="T5" fmla="*/ 30 h 61"/>
                          <a:gd name="T6" fmla="*/ 10 w 35"/>
                          <a:gd name="T7" fmla="*/ 13 h 61"/>
                          <a:gd name="T8" fmla="*/ 32 w 35"/>
                          <a:gd name="T9" fmla="*/ 0 h 61"/>
                          <a:gd name="T10" fmla="*/ 19 w 35"/>
                          <a:gd name="T11" fmla="*/ 17 h 61"/>
                          <a:gd name="T12" fmla="*/ 12 w 35"/>
                          <a:gd name="T13" fmla="*/ 36 h 61"/>
                          <a:gd name="T14" fmla="*/ 23 w 35"/>
                          <a:gd name="T15" fmla="*/ 41 h 61"/>
                          <a:gd name="T16" fmla="*/ 35 w 35"/>
                          <a:gd name="T17" fmla="*/ 27 h 61"/>
                          <a:gd name="T18" fmla="*/ 29 w 35"/>
                          <a:gd name="T19" fmla="*/ 40 h 61"/>
                          <a:gd name="T20" fmla="*/ 14 w 35"/>
                          <a:gd name="T21" fmla="*/ 61 h 6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5" h="61">
                            <a:moveTo>
                              <a:pt x="14" y="61"/>
                            </a:moveTo>
                            <a:lnTo>
                              <a:pt x="5" y="41"/>
                            </a:lnTo>
                            <a:lnTo>
                              <a:pt x="0" y="30"/>
                            </a:lnTo>
                            <a:lnTo>
                              <a:pt x="10" y="13"/>
                            </a:lnTo>
                            <a:lnTo>
                              <a:pt x="32" y="0"/>
                            </a:lnTo>
                            <a:lnTo>
                              <a:pt x="19" y="17"/>
                            </a:lnTo>
                            <a:lnTo>
                              <a:pt x="12" y="36"/>
                            </a:lnTo>
                            <a:lnTo>
                              <a:pt x="23" y="41"/>
                            </a:lnTo>
                            <a:lnTo>
                              <a:pt x="35" y="27"/>
                            </a:lnTo>
                            <a:lnTo>
                              <a:pt x="29" y="40"/>
                            </a:lnTo>
                            <a:lnTo>
                              <a:pt x="14" y="61"/>
                            </a:lnTo>
                            <a:close/>
                          </a:path>
                        </a:pathLst>
                      </a:custGeom>
                      <a:solidFill>
                        <a:srgbClr val="804000"/>
                      </a:solidFill>
                      <a:ln w="11113">
                        <a:solidFill>
                          <a:srgbClr val="000000"/>
                        </a:solidFill>
                        <a:prstDash val="solid"/>
                        <a:round/>
                        <a:headEnd/>
                        <a:tailEnd/>
                      </a:ln>
                    </p:spPr>
                    <p:txBody>
                      <a:bodyPr/>
                      <a:lstStyle/>
                      <a:p>
                        <a:endParaRPr lang="en-US"/>
                      </a:p>
                    </p:txBody>
                  </p:sp>
                </p:grpSp>
              </p:grpSp>
              <p:grpSp>
                <p:nvGrpSpPr>
                  <p:cNvPr id="7216" name="Group 31"/>
                  <p:cNvGrpSpPr>
                    <a:grpSpLocks/>
                  </p:cNvGrpSpPr>
                  <p:nvPr/>
                </p:nvGrpSpPr>
                <p:grpSpPr bwMode="auto">
                  <a:xfrm>
                    <a:off x="1356" y="2499"/>
                    <a:ext cx="299" cy="147"/>
                    <a:chOff x="1356" y="2499"/>
                    <a:chExt cx="299" cy="147"/>
                  </a:xfrm>
                </p:grpSpPr>
                <p:sp>
                  <p:nvSpPr>
                    <p:cNvPr id="7217" name="Freeform 32"/>
                    <p:cNvSpPr>
                      <a:spLocks/>
                    </p:cNvSpPr>
                    <p:nvPr/>
                  </p:nvSpPr>
                  <p:spPr bwMode="auto">
                    <a:xfrm>
                      <a:off x="1356" y="2499"/>
                      <a:ext cx="299" cy="147"/>
                    </a:xfrm>
                    <a:custGeom>
                      <a:avLst/>
                      <a:gdLst>
                        <a:gd name="T0" fmla="*/ 18 w 299"/>
                        <a:gd name="T1" fmla="*/ 36 h 147"/>
                        <a:gd name="T2" fmla="*/ 72 w 299"/>
                        <a:gd name="T3" fmla="*/ 39 h 147"/>
                        <a:gd name="T4" fmla="*/ 110 w 299"/>
                        <a:gd name="T5" fmla="*/ 38 h 147"/>
                        <a:gd name="T6" fmla="*/ 155 w 299"/>
                        <a:gd name="T7" fmla="*/ 18 h 147"/>
                        <a:gd name="T8" fmla="*/ 193 w 299"/>
                        <a:gd name="T9" fmla="*/ 2 h 147"/>
                        <a:gd name="T10" fmla="*/ 227 w 299"/>
                        <a:gd name="T11" fmla="*/ 0 h 147"/>
                        <a:gd name="T12" fmla="*/ 242 w 299"/>
                        <a:gd name="T13" fmla="*/ 14 h 147"/>
                        <a:gd name="T14" fmla="*/ 265 w 299"/>
                        <a:gd name="T15" fmla="*/ 23 h 147"/>
                        <a:gd name="T16" fmla="*/ 292 w 299"/>
                        <a:gd name="T17" fmla="*/ 26 h 147"/>
                        <a:gd name="T18" fmla="*/ 299 w 299"/>
                        <a:gd name="T19" fmla="*/ 39 h 147"/>
                        <a:gd name="T20" fmla="*/ 296 w 299"/>
                        <a:gd name="T21" fmla="*/ 67 h 147"/>
                        <a:gd name="T22" fmla="*/ 290 w 299"/>
                        <a:gd name="T23" fmla="*/ 85 h 147"/>
                        <a:gd name="T24" fmla="*/ 277 w 299"/>
                        <a:gd name="T25" fmla="*/ 100 h 147"/>
                        <a:gd name="T26" fmla="*/ 257 w 299"/>
                        <a:gd name="T27" fmla="*/ 118 h 147"/>
                        <a:gd name="T28" fmla="*/ 248 w 299"/>
                        <a:gd name="T29" fmla="*/ 134 h 147"/>
                        <a:gd name="T30" fmla="*/ 234 w 299"/>
                        <a:gd name="T31" fmla="*/ 146 h 147"/>
                        <a:gd name="T32" fmla="*/ 222 w 299"/>
                        <a:gd name="T33" fmla="*/ 147 h 147"/>
                        <a:gd name="T34" fmla="*/ 205 w 299"/>
                        <a:gd name="T35" fmla="*/ 132 h 147"/>
                        <a:gd name="T36" fmla="*/ 195 w 299"/>
                        <a:gd name="T37" fmla="*/ 138 h 147"/>
                        <a:gd name="T38" fmla="*/ 177 w 299"/>
                        <a:gd name="T39" fmla="*/ 139 h 147"/>
                        <a:gd name="T40" fmla="*/ 165 w 299"/>
                        <a:gd name="T41" fmla="*/ 117 h 147"/>
                        <a:gd name="T42" fmla="*/ 157 w 299"/>
                        <a:gd name="T43" fmla="*/ 120 h 147"/>
                        <a:gd name="T44" fmla="*/ 146 w 299"/>
                        <a:gd name="T45" fmla="*/ 120 h 147"/>
                        <a:gd name="T46" fmla="*/ 139 w 299"/>
                        <a:gd name="T47" fmla="*/ 109 h 147"/>
                        <a:gd name="T48" fmla="*/ 126 w 299"/>
                        <a:gd name="T49" fmla="*/ 117 h 147"/>
                        <a:gd name="T50" fmla="*/ 114 w 299"/>
                        <a:gd name="T51" fmla="*/ 123 h 147"/>
                        <a:gd name="T52" fmla="*/ 98 w 299"/>
                        <a:gd name="T53" fmla="*/ 117 h 147"/>
                        <a:gd name="T54" fmla="*/ 95 w 299"/>
                        <a:gd name="T55" fmla="*/ 106 h 147"/>
                        <a:gd name="T56" fmla="*/ 93 w 299"/>
                        <a:gd name="T57" fmla="*/ 93 h 147"/>
                        <a:gd name="T58" fmla="*/ 69 w 299"/>
                        <a:gd name="T59" fmla="*/ 96 h 147"/>
                        <a:gd name="T60" fmla="*/ 50 w 299"/>
                        <a:gd name="T61" fmla="*/ 100 h 147"/>
                        <a:gd name="T62" fmla="*/ 46 w 299"/>
                        <a:gd name="T63" fmla="*/ 93 h 147"/>
                        <a:gd name="T64" fmla="*/ 30 w 299"/>
                        <a:gd name="T65" fmla="*/ 93 h 147"/>
                        <a:gd name="T66" fmla="*/ 8 w 299"/>
                        <a:gd name="T67" fmla="*/ 77 h 147"/>
                        <a:gd name="T68" fmla="*/ 0 w 299"/>
                        <a:gd name="T69" fmla="*/ 60 h 147"/>
                        <a:gd name="T70" fmla="*/ 4 w 299"/>
                        <a:gd name="T71" fmla="*/ 52 h 147"/>
                        <a:gd name="T72" fmla="*/ 1 w 299"/>
                        <a:gd name="T73" fmla="*/ 38 h 147"/>
                        <a:gd name="T74" fmla="*/ 18 w 299"/>
                        <a:gd name="T75" fmla="*/ 36 h 14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99" h="147">
                          <a:moveTo>
                            <a:pt x="18" y="36"/>
                          </a:moveTo>
                          <a:lnTo>
                            <a:pt x="72" y="39"/>
                          </a:lnTo>
                          <a:lnTo>
                            <a:pt x="110" y="38"/>
                          </a:lnTo>
                          <a:lnTo>
                            <a:pt x="155" y="18"/>
                          </a:lnTo>
                          <a:lnTo>
                            <a:pt x="193" y="2"/>
                          </a:lnTo>
                          <a:lnTo>
                            <a:pt x="227" y="0"/>
                          </a:lnTo>
                          <a:lnTo>
                            <a:pt x="242" y="14"/>
                          </a:lnTo>
                          <a:lnTo>
                            <a:pt x="265" y="23"/>
                          </a:lnTo>
                          <a:lnTo>
                            <a:pt x="292" y="26"/>
                          </a:lnTo>
                          <a:lnTo>
                            <a:pt x="299" y="39"/>
                          </a:lnTo>
                          <a:lnTo>
                            <a:pt x="296" y="67"/>
                          </a:lnTo>
                          <a:lnTo>
                            <a:pt x="290" y="85"/>
                          </a:lnTo>
                          <a:lnTo>
                            <a:pt x="277" y="100"/>
                          </a:lnTo>
                          <a:lnTo>
                            <a:pt x="257" y="118"/>
                          </a:lnTo>
                          <a:lnTo>
                            <a:pt x="248" y="134"/>
                          </a:lnTo>
                          <a:lnTo>
                            <a:pt x="234" y="146"/>
                          </a:lnTo>
                          <a:lnTo>
                            <a:pt x="222" y="147"/>
                          </a:lnTo>
                          <a:lnTo>
                            <a:pt x="205" y="132"/>
                          </a:lnTo>
                          <a:lnTo>
                            <a:pt x="195" y="138"/>
                          </a:lnTo>
                          <a:lnTo>
                            <a:pt x="177" y="139"/>
                          </a:lnTo>
                          <a:lnTo>
                            <a:pt x="165" y="117"/>
                          </a:lnTo>
                          <a:lnTo>
                            <a:pt x="157" y="120"/>
                          </a:lnTo>
                          <a:lnTo>
                            <a:pt x="146" y="120"/>
                          </a:lnTo>
                          <a:lnTo>
                            <a:pt x="139" y="109"/>
                          </a:lnTo>
                          <a:lnTo>
                            <a:pt x="126" y="117"/>
                          </a:lnTo>
                          <a:lnTo>
                            <a:pt x="114" y="123"/>
                          </a:lnTo>
                          <a:lnTo>
                            <a:pt x="98" y="117"/>
                          </a:lnTo>
                          <a:lnTo>
                            <a:pt x="95" y="106"/>
                          </a:lnTo>
                          <a:lnTo>
                            <a:pt x="93" y="93"/>
                          </a:lnTo>
                          <a:lnTo>
                            <a:pt x="69" y="96"/>
                          </a:lnTo>
                          <a:lnTo>
                            <a:pt x="50" y="100"/>
                          </a:lnTo>
                          <a:lnTo>
                            <a:pt x="46" y="93"/>
                          </a:lnTo>
                          <a:lnTo>
                            <a:pt x="30" y="93"/>
                          </a:lnTo>
                          <a:lnTo>
                            <a:pt x="8" y="77"/>
                          </a:lnTo>
                          <a:lnTo>
                            <a:pt x="0" y="60"/>
                          </a:lnTo>
                          <a:lnTo>
                            <a:pt x="4" y="52"/>
                          </a:lnTo>
                          <a:lnTo>
                            <a:pt x="1" y="38"/>
                          </a:lnTo>
                          <a:lnTo>
                            <a:pt x="18" y="36"/>
                          </a:lnTo>
                          <a:close/>
                        </a:path>
                      </a:pathLst>
                    </a:custGeom>
                    <a:solidFill>
                      <a:srgbClr val="C08040"/>
                    </a:solidFill>
                    <a:ln w="11113">
                      <a:solidFill>
                        <a:srgbClr val="000000"/>
                      </a:solidFill>
                      <a:prstDash val="solid"/>
                      <a:round/>
                      <a:headEnd/>
                      <a:tailEnd/>
                    </a:ln>
                  </p:spPr>
                  <p:txBody>
                    <a:bodyPr/>
                    <a:lstStyle/>
                    <a:p>
                      <a:endParaRPr lang="en-US"/>
                    </a:p>
                  </p:txBody>
                </p:sp>
                <p:grpSp>
                  <p:nvGrpSpPr>
                    <p:cNvPr id="7218" name="Group 33"/>
                    <p:cNvGrpSpPr>
                      <a:grpSpLocks/>
                    </p:cNvGrpSpPr>
                    <p:nvPr/>
                  </p:nvGrpSpPr>
                  <p:grpSpPr bwMode="auto">
                    <a:xfrm>
                      <a:off x="1401" y="2522"/>
                      <a:ext cx="224" cy="112"/>
                      <a:chOff x="1401" y="2522"/>
                      <a:chExt cx="224" cy="112"/>
                    </a:xfrm>
                  </p:grpSpPr>
                  <p:sp>
                    <p:nvSpPr>
                      <p:cNvPr id="7219" name="Freeform 34"/>
                      <p:cNvSpPr>
                        <a:spLocks/>
                      </p:cNvSpPr>
                      <p:nvPr/>
                    </p:nvSpPr>
                    <p:spPr bwMode="auto">
                      <a:xfrm>
                        <a:off x="1401" y="2559"/>
                        <a:ext cx="69" cy="33"/>
                      </a:xfrm>
                      <a:custGeom>
                        <a:avLst/>
                        <a:gdLst>
                          <a:gd name="T0" fmla="*/ 0 w 69"/>
                          <a:gd name="T1" fmla="*/ 33 h 33"/>
                          <a:gd name="T2" fmla="*/ 35 w 69"/>
                          <a:gd name="T3" fmla="*/ 22 h 33"/>
                          <a:gd name="T4" fmla="*/ 69 w 69"/>
                          <a:gd name="T5" fmla="*/ 0 h 33"/>
                          <a:gd name="T6" fmla="*/ 56 w 69"/>
                          <a:gd name="T7" fmla="*/ 17 h 33"/>
                          <a:gd name="T8" fmla="*/ 41 w 69"/>
                          <a:gd name="T9" fmla="*/ 28 h 33"/>
                          <a:gd name="T10" fmla="*/ 0 w 69"/>
                          <a:gd name="T11" fmla="*/ 33 h 3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9" h="33">
                            <a:moveTo>
                              <a:pt x="0" y="33"/>
                            </a:moveTo>
                            <a:lnTo>
                              <a:pt x="35" y="22"/>
                            </a:lnTo>
                            <a:lnTo>
                              <a:pt x="69" y="0"/>
                            </a:lnTo>
                            <a:lnTo>
                              <a:pt x="56" y="17"/>
                            </a:lnTo>
                            <a:lnTo>
                              <a:pt x="41" y="28"/>
                            </a:lnTo>
                            <a:lnTo>
                              <a:pt x="0" y="33"/>
                            </a:lnTo>
                            <a:close/>
                          </a:path>
                        </a:pathLst>
                      </a:custGeom>
                      <a:solidFill>
                        <a:srgbClr val="804000"/>
                      </a:solidFill>
                      <a:ln w="11113">
                        <a:solidFill>
                          <a:srgbClr val="000000"/>
                        </a:solidFill>
                        <a:prstDash val="solid"/>
                        <a:round/>
                        <a:headEnd/>
                        <a:tailEnd/>
                      </a:ln>
                    </p:spPr>
                    <p:txBody>
                      <a:bodyPr/>
                      <a:lstStyle/>
                      <a:p>
                        <a:endParaRPr lang="en-US"/>
                      </a:p>
                    </p:txBody>
                  </p:sp>
                  <p:sp>
                    <p:nvSpPr>
                      <p:cNvPr id="7220" name="Freeform 35"/>
                      <p:cNvSpPr>
                        <a:spLocks/>
                      </p:cNvSpPr>
                      <p:nvPr/>
                    </p:nvSpPr>
                    <p:spPr bwMode="auto">
                      <a:xfrm>
                        <a:off x="1492" y="2522"/>
                        <a:ext cx="56" cy="90"/>
                      </a:xfrm>
                      <a:custGeom>
                        <a:avLst/>
                        <a:gdLst>
                          <a:gd name="T0" fmla="*/ 0 w 56"/>
                          <a:gd name="T1" fmla="*/ 90 h 90"/>
                          <a:gd name="T2" fmla="*/ 19 w 56"/>
                          <a:gd name="T3" fmla="*/ 60 h 90"/>
                          <a:gd name="T4" fmla="*/ 56 w 56"/>
                          <a:gd name="T5" fmla="*/ 0 h 90"/>
                          <a:gd name="T6" fmla="*/ 45 w 56"/>
                          <a:gd name="T7" fmla="*/ 36 h 90"/>
                          <a:gd name="T8" fmla="*/ 38 w 56"/>
                          <a:gd name="T9" fmla="*/ 62 h 90"/>
                          <a:gd name="T10" fmla="*/ 0 w 56"/>
                          <a:gd name="T11" fmla="*/ 90 h 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 h="90">
                            <a:moveTo>
                              <a:pt x="0" y="90"/>
                            </a:moveTo>
                            <a:lnTo>
                              <a:pt x="19" y="60"/>
                            </a:lnTo>
                            <a:lnTo>
                              <a:pt x="56" y="0"/>
                            </a:lnTo>
                            <a:lnTo>
                              <a:pt x="45" y="36"/>
                            </a:lnTo>
                            <a:lnTo>
                              <a:pt x="38" y="62"/>
                            </a:lnTo>
                            <a:lnTo>
                              <a:pt x="0" y="90"/>
                            </a:lnTo>
                            <a:close/>
                          </a:path>
                        </a:pathLst>
                      </a:custGeom>
                      <a:solidFill>
                        <a:srgbClr val="804000"/>
                      </a:solidFill>
                      <a:ln w="11113">
                        <a:solidFill>
                          <a:srgbClr val="000000"/>
                        </a:solidFill>
                        <a:prstDash val="solid"/>
                        <a:round/>
                        <a:headEnd/>
                        <a:tailEnd/>
                      </a:ln>
                    </p:spPr>
                    <p:txBody>
                      <a:bodyPr/>
                      <a:lstStyle/>
                      <a:p>
                        <a:endParaRPr lang="en-US"/>
                      </a:p>
                    </p:txBody>
                  </p:sp>
                  <p:sp>
                    <p:nvSpPr>
                      <p:cNvPr id="7221" name="Freeform 36"/>
                      <p:cNvSpPr>
                        <a:spLocks/>
                      </p:cNvSpPr>
                      <p:nvPr/>
                    </p:nvSpPr>
                    <p:spPr bwMode="auto">
                      <a:xfrm>
                        <a:off x="1558" y="2526"/>
                        <a:ext cx="40" cy="108"/>
                      </a:xfrm>
                      <a:custGeom>
                        <a:avLst/>
                        <a:gdLst>
                          <a:gd name="T0" fmla="*/ 0 w 40"/>
                          <a:gd name="T1" fmla="*/ 108 h 108"/>
                          <a:gd name="T2" fmla="*/ 29 w 40"/>
                          <a:gd name="T3" fmla="*/ 84 h 108"/>
                          <a:gd name="T4" fmla="*/ 28 w 40"/>
                          <a:gd name="T5" fmla="*/ 35 h 108"/>
                          <a:gd name="T6" fmla="*/ 8 w 40"/>
                          <a:gd name="T7" fmla="*/ 0 h 108"/>
                          <a:gd name="T8" fmla="*/ 32 w 40"/>
                          <a:gd name="T9" fmla="*/ 33 h 108"/>
                          <a:gd name="T10" fmla="*/ 40 w 40"/>
                          <a:gd name="T11" fmla="*/ 66 h 108"/>
                          <a:gd name="T12" fmla="*/ 38 w 40"/>
                          <a:gd name="T13" fmla="*/ 94 h 108"/>
                          <a:gd name="T14" fmla="*/ 0 w 40"/>
                          <a:gd name="T15" fmla="*/ 108 h 10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0" h="108">
                            <a:moveTo>
                              <a:pt x="0" y="108"/>
                            </a:moveTo>
                            <a:lnTo>
                              <a:pt x="29" y="84"/>
                            </a:lnTo>
                            <a:lnTo>
                              <a:pt x="28" y="35"/>
                            </a:lnTo>
                            <a:lnTo>
                              <a:pt x="8" y="0"/>
                            </a:lnTo>
                            <a:lnTo>
                              <a:pt x="32" y="33"/>
                            </a:lnTo>
                            <a:lnTo>
                              <a:pt x="40" y="66"/>
                            </a:lnTo>
                            <a:lnTo>
                              <a:pt x="38" y="94"/>
                            </a:lnTo>
                            <a:lnTo>
                              <a:pt x="0" y="108"/>
                            </a:lnTo>
                            <a:close/>
                          </a:path>
                        </a:pathLst>
                      </a:custGeom>
                      <a:solidFill>
                        <a:srgbClr val="804000"/>
                      </a:solidFill>
                      <a:ln w="11113">
                        <a:solidFill>
                          <a:srgbClr val="000000"/>
                        </a:solidFill>
                        <a:prstDash val="solid"/>
                        <a:round/>
                        <a:headEnd/>
                        <a:tailEnd/>
                      </a:ln>
                    </p:spPr>
                    <p:txBody>
                      <a:bodyPr/>
                      <a:lstStyle/>
                      <a:p>
                        <a:endParaRPr lang="en-US"/>
                      </a:p>
                    </p:txBody>
                  </p:sp>
                  <p:sp>
                    <p:nvSpPr>
                      <p:cNvPr id="7222" name="Freeform 37"/>
                      <p:cNvSpPr>
                        <a:spLocks/>
                      </p:cNvSpPr>
                      <p:nvPr/>
                    </p:nvSpPr>
                    <p:spPr bwMode="auto">
                      <a:xfrm>
                        <a:off x="1613" y="2561"/>
                        <a:ext cx="12" cy="41"/>
                      </a:xfrm>
                      <a:custGeom>
                        <a:avLst/>
                        <a:gdLst>
                          <a:gd name="T0" fmla="*/ 0 w 12"/>
                          <a:gd name="T1" fmla="*/ 0 h 41"/>
                          <a:gd name="T2" fmla="*/ 12 w 12"/>
                          <a:gd name="T3" fmla="*/ 27 h 41"/>
                          <a:gd name="T4" fmla="*/ 8 w 12"/>
                          <a:gd name="T5" fmla="*/ 41 h 41"/>
                          <a:gd name="T6" fmla="*/ 0 60000 65536"/>
                          <a:gd name="T7" fmla="*/ 0 60000 65536"/>
                          <a:gd name="T8" fmla="*/ 0 60000 65536"/>
                        </a:gdLst>
                        <a:ahLst/>
                        <a:cxnLst>
                          <a:cxn ang="T6">
                            <a:pos x="T0" y="T1"/>
                          </a:cxn>
                          <a:cxn ang="T7">
                            <a:pos x="T2" y="T3"/>
                          </a:cxn>
                          <a:cxn ang="T8">
                            <a:pos x="T4" y="T5"/>
                          </a:cxn>
                        </a:cxnLst>
                        <a:rect l="0" t="0" r="r" b="b"/>
                        <a:pathLst>
                          <a:path w="12" h="41">
                            <a:moveTo>
                              <a:pt x="0" y="0"/>
                            </a:moveTo>
                            <a:lnTo>
                              <a:pt x="12" y="27"/>
                            </a:lnTo>
                            <a:lnTo>
                              <a:pt x="8" y="41"/>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grpSp>
            <p:grpSp>
              <p:nvGrpSpPr>
                <p:cNvPr id="7203" name="Group 38"/>
                <p:cNvGrpSpPr>
                  <a:grpSpLocks/>
                </p:cNvGrpSpPr>
                <p:nvPr/>
              </p:nvGrpSpPr>
              <p:grpSpPr bwMode="auto">
                <a:xfrm>
                  <a:off x="1442" y="2249"/>
                  <a:ext cx="356" cy="307"/>
                  <a:chOff x="1442" y="2249"/>
                  <a:chExt cx="356" cy="307"/>
                </a:xfrm>
              </p:grpSpPr>
              <p:sp>
                <p:nvSpPr>
                  <p:cNvPr id="7207" name="Freeform 39"/>
                  <p:cNvSpPr>
                    <a:spLocks/>
                  </p:cNvSpPr>
                  <p:nvPr/>
                </p:nvSpPr>
                <p:spPr bwMode="auto">
                  <a:xfrm>
                    <a:off x="1599" y="2360"/>
                    <a:ext cx="170" cy="158"/>
                  </a:xfrm>
                  <a:custGeom>
                    <a:avLst/>
                    <a:gdLst>
                      <a:gd name="T0" fmla="*/ 12 w 170"/>
                      <a:gd name="T1" fmla="*/ 63 h 158"/>
                      <a:gd name="T2" fmla="*/ 32 w 170"/>
                      <a:gd name="T3" fmla="*/ 32 h 158"/>
                      <a:gd name="T4" fmla="*/ 44 w 170"/>
                      <a:gd name="T5" fmla="*/ 21 h 158"/>
                      <a:gd name="T6" fmla="*/ 71 w 170"/>
                      <a:gd name="T7" fmla="*/ 7 h 158"/>
                      <a:gd name="T8" fmla="*/ 101 w 170"/>
                      <a:gd name="T9" fmla="*/ 0 h 158"/>
                      <a:gd name="T10" fmla="*/ 128 w 170"/>
                      <a:gd name="T11" fmla="*/ 0 h 158"/>
                      <a:gd name="T12" fmla="*/ 145 w 170"/>
                      <a:gd name="T13" fmla="*/ 5 h 158"/>
                      <a:gd name="T14" fmla="*/ 160 w 170"/>
                      <a:gd name="T15" fmla="*/ 24 h 158"/>
                      <a:gd name="T16" fmla="*/ 170 w 170"/>
                      <a:gd name="T17" fmla="*/ 51 h 158"/>
                      <a:gd name="T18" fmla="*/ 167 w 170"/>
                      <a:gd name="T19" fmla="*/ 79 h 158"/>
                      <a:gd name="T20" fmla="*/ 152 w 170"/>
                      <a:gd name="T21" fmla="*/ 104 h 158"/>
                      <a:gd name="T22" fmla="*/ 141 w 170"/>
                      <a:gd name="T23" fmla="*/ 123 h 158"/>
                      <a:gd name="T24" fmla="*/ 110 w 170"/>
                      <a:gd name="T25" fmla="*/ 141 h 158"/>
                      <a:gd name="T26" fmla="*/ 71 w 170"/>
                      <a:gd name="T27" fmla="*/ 150 h 158"/>
                      <a:gd name="T28" fmla="*/ 37 w 170"/>
                      <a:gd name="T29" fmla="*/ 158 h 158"/>
                      <a:gd name="T30" fmla="*/ 14 w 170"/>
                      <a:gd name="T31" fmla="*/ 150 h 158"/>
                      <a:gd name="T32" fmla="*/ 2 w 170"/>
                      <a:gd name="T33" fmla="*/ 135 h 158"/>
                      <a:gd name="T34" fmla="*/ 0 w 170"/>
                      <a:gd name="T35" fmla="*/ 109 h 158"/>
                      <a:gd name="T36" fmla="*/ 12 w 170"/>
                      <a:gd name="T37" fmla="*/ 63 h 1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70" h="158">
                        <a:moveTo>
                          <a:pt x="12" y="63"/>
                        </a:moveTo>
                        <a:lnTo>
                          <a:pt x="32" y="32"/>
                        </a:lnTo>
                        <a:lnTo>
                          <a:pt x="44" y="21"/>
                        </a:lnTo>
                        <a:lnTo>
                          <a:pt x="71" y="7"/>
                        </a:lnTo>
                        <a:lnTo>
                          <a:pt x="101" y="0"/>
                        </a:lnTo>
                        <a:lnTo>
                          <a:pt x="128" y="0"/>
                        </a:lnTo>
                        <a:lnTo>
                          <a:pt x="145" y="5"/>
                        </a:lnTo>
                        <a:lnTo>
                          <a:pt x="160" y="24"/>
                        </a:lnTo>
                        <a:lnTo>
                          <a:pt x="170" y="51"/>
                        </a:lnTo>
                        <a:lnTo>
                          <a:pt x="167" y="79"/>
                        </a:lnTo>
                        <a:lnTo>
                          <a:pt x="152" y="104"/>
                        </a:lnTo>
                        <a:lnTo>
                          <a:pt x="141" y="123"/>
                        </a:lnTo>
                        <a:lnTo>
                          <a:pt x="110" y="141"/>
                        </a:lnTo>
                        <a:lnTo>
                          <a:pt x="71" y="150"/>
                        </a:lnTo>
                        <a:lnTo>
                          <a:pt x="37" y="158"/>
                        </a:lnTo>
                        <a:lnTo>
                          <a:pt x="14" y="150"/>
                        </a:lnTo>
                        <a:lnTo>
                          <a:pt x="2" y="135"/>
                        </a:lnTo>
                        <a:lnTo>
                          <a:pt x="0" y="109"/>
                        </a:lnTo>
                        <a:lnTo>
                          <a:pt x="12" y="63"/>
                        </a:lnTo>
                        <a:close/>
                      </a:path>
                    </a:pathLst>
                  </a:custGeom>
                  <a:solidFill>
                    <a:srgbClr val="F0F0FF"/>
                  </a:solidFill>
                  <a:ln w="11113">
                    <a:solidFill>
                      <a:srgbClr val="000000"/>
                    </a:solidFill>
                    <a:prstDash val="solid"/>
                    <a:round/>
                    <a:headEnd/>
                    <a:tailEnd/>
                  </a:ln>
                </p:spPr>
                <p:txBody>
                  <a:bodyPr/>
                  <a:lstStyle/>
                  <a:p>
                    <a:endParaRPr lang="en-US"/>
                  </a:p>
                </p:txBody>
              </p:sp>
              <p:sp>
                <p:nvSpPr>
                  <p:cNvPr id="7208" name="Freeform 40"/>
                  <p:cNvSpPr>
                    <a:spLocks/>
                  </p:cNvSpPr>
                  <p:nvPr/>
                </p:nvSpPr>
                <p:spPr bwMode="auto">
                  <a:xfrm>
                    <a:off x="1672" y="2311"/>
                    <a:ext cx="126" cy="98"/>
                  </a:xfrm>
                  <a:custGeom>
                    <a:avLst/>
                    <a:gdLst>
                      <a:gd name="T0" fmla="*/ 16 w 126"/>
                      <a:gd name="T1" fmla="*/ 0 h 98"/>
                      <a:gd name="T2" fmla="*/ 121 w 126"/>
                      <a:gd name="T3" fmla="*/ 58 h 98"/>
                      <a:gd name="T4" fmla="*/ 125 w 126"/>
                      <a:gd name="T5" fmla="*/ 66 h 98"/>
                      <a:gd name="T6" fmla="*/ 126 w 126"/>
                      <a:gd name="T7" fmla="*/ 78 h 98"/>
                      <a:gd name="T8" fmla="*/ 124 w 126"/>
                      <a:gd name="T9" fmla="*/ 87 h 98"/>
                      <a:gd name="T10" fmla="*/ 121 w 126"/>
                      <a:gd name="T11" fmla="*/ 95 h 98"/>
                      <a:gd name="T12" fmla="*/ 116 w 126"/>
                      <a:gd name="T13" fmla="*/ 98 h 98"/>
                      <a:gd name="T14" fmla="*/ 106 w 126"/>
                      <a:gd name="T15" fmla="*/ 98 h 98"/>
                      <a:gd name="T16" fmla="*/ 10 w 126"/>
                      <a:gd name="T17" fmla="*/ 43 h 98"/>
                      <a:gd name="T18" fmla="*/ 2 w 126"/>
                      <a:gd name="T19" fmla="*/ 35 h 98"/>
                      <a:gd name="T20" fmla="*/ 0 w 126"/>
                      <a:gd name="T21" fmla="*/ 24 h 98"/>
                      <a:gd name="T22" fmla="*/ 2 w 126"/>
                      <a:gd name="T23" fmla="*/ 12 h 98"/>
                      <a:gd name="T24" fmla="*/ 6 w 126"/>
                      <a:gd name="T25" fmla="*/ 6 h 98"/>
                      <a:gd name="T26" fmla="*/ 11 w 126"/>
                      <a:gd name="T27" fmla="*/ 1 h 98"/>
                      <a:gd name="T28" fmla="*/ 16 w 126"/>
                      <a:gd name="T29" fmla="*/ 0 h 9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26" h="98">
                        <a:moveTo>
                          <a:pt x="16" y="0"/>
                        </a:moveTo>
                        <a:lnTo>
                          <a:pt x="121" y="58"/>
                        </a:lnTo>
                        <a:lnTo>
                          <a:pt x="125" y="66"/>
                        </a:lnTo>
                        <a:lnTo>
                          <a:pt x="126" y="78"/>
                        </a:lnTo>
                        <a:lnTo>
                          <a:pt x="124" y="87"/>
                        </a:lnTo>
                        <a:lnTo>
                          <a:pt x="121" y="95"/>
                        </a:lnTo>
                        <a:lnTo>
                          <a:pt x="116" y="98"/>
                        </a:lnTo>
                        <a:lnTo>
                          <a:pt x="106" y="98"/>
                        </a:lnTo>
                        <a:lnTo>
                          <a:pt x="10" y="43"/>
                        </a:lnTo>
                        <a:lnTo>
                          <a:pt x="2" y="35"/>
                        </a:lnTo>
                        <a:lnTo>
                          <a:pt x="0" y="24"/>
                        </a:lnTo>
                        <a:lnTo>
                          <a:pt x="2" y="12"/>
                        </a:lnTo>
                        <a:lnTo>
                          <a:pt x="6" y="6"/>
                        </a:lnTo>
                        <a:lnTo>
                          <a:pt x="11" y="1"/>
                        </a:lnTo>
                        <a:lnTo>
                          <a:pt x="16" y="0"/>
                        </a:lnTo>
                        <a:close/>
                      </a:path>
                    </a:pathLst>
                  </a:custGeom>
                  <a:solidFill>
                    <a:srgbClr val="C08040"/>
                  </a:solidFill>
                  <a:ln w="11113">
                    <a:solidFill>
                      <a:srgbClr val="000000"/>
                    </a:solidFill>
                    <a:prstDash val="solid"/>
                    <a:round/>
                    <a:headEnd/>
                    <a:tailEnd/>
                  </a:ln>
                </p:spPr>
                <p:txBody>
                  <a:bodyPr/>
                  <a:lstStyle/>
                  <a:p>
                    <a:endParaRPr lang="en-US"/>
                  </a:p>
                </p:txBody>
              </p:sp>
              <p:sp>
                <p:nvSpPr>
                  <p:cNvPr id="7209" name="Freeform 41"/>
                  <p:cNvSpPr>
                    <a:spLocks/>
                  </p:cNvSpPr>
                  <p:nvPr/>
                </p:nvSpPr>
                <p:spPr bwMode="auto">
                  <a:xfrm>
                    <a:off x="1558" y="2317"/>
                    <a:ext cx="230" cy="239"/>
                  </a:xfrm>
                  <a:custGeom>
                    <a:avLst/>
                    <a:gdLst>
                      <a:gd name="T0" fmla="*/ 71 w 230"/>
                      <a:gd name="T1" fmla="*/ 0 h 239"/>
                      <a:gd name="T2" fmla="*/ 138 w 230"/>
                      <a:gd name="T3" fmla="*/ 55 h 239"/>
                      <a:gd name="T4" fmla="*/ 166 w 230"/>
                      <a:gd name="T5" fmla="*/ 80 h 239"/>
                      <a:gd name="T6" fmla="*/ 194 w 230"/>
                      <a:gd name="T7" fmla="*/ 109 h 239"/>
                      <a:gd name="T8" fmla="*/ 211 w 230"/>
                      <a:gd name="T9" fmla="*/ 132 h 239"/>
                      <a:gd name="T10" fmla="*/ 226 w 230"/>
                      <a:gd name="T11" fmla="*/ 155 h 239"/>
                      <a:gd name="T12" fmla="*/ 230 w 230"/>
                      <a:gd name="T13" fmla="*/ 182 h 239"/>
                      <a:gd name="T14" fmla="*/ 227 w 230"/>
                      <a:gd name="T15" fmla="*/ 210 h 239"/>
                      <a:gd name="T16" fmla="*/ 215 w 230"/>
                      <a:gd name="T17" fmla="*/ 227 h 239"/>
                      <a:gd name="T18" fmla="*/ 194 w 230"/>
                      <a:gd name="T19" fmla="*/ 239 h 239"/>
                      <a:gd name="T20" fmla="*/ 143 w 230"/>
                      <a:gd name="T21" fmla="*/ 239 h 239"/>
                      <a:gd name="T22" fmla="*/ 107 w 230"/>
                      <a:gd name="T23" fmla="*/ 234 h 239"/>
                      <a:gd name="T24" fmla="*/ 53 w 230"/>
                      <a:gd name="T25" fmla="*/ 219 h 239"/>
                      <a:gd name="T26" fmla="*/ 43 w 230"/>
                      <a:gd name="T27" fmla="*/ 203 h 239"/>
                      <a:gd name="T28" fmla="*/ 27 w 230"/>
                      <a:gd name="T29" fmla="*/ 182 h 239"/>
                      <a:gd name="T30" fmla="*/ 0 w 230"/>
                      <a:gd name="T31" fmla="*/ 171 h 239"/>
                      <a:gd name="T32" fmla="*/ 24 w 230"/>
                      <a:gd name="T33" fmla="*/ 136 h 239"/>
                      <a:gd name="T34" fmla="*/ 24 w 230"/>
                      <a:gd name="T35" fmla="*/ 55 h 239"/>
                      <a:gd name="T36" fmla="*/ 71 w 230"/>
                      <a:gd name="T37" fmla="*/ 0 h 2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30" h="239">
                        <a:moveTo>
                          <a:pt x="71" y="0"/>
                        </a:moveTo>
                        <a:lnTo>
                          <a:pt x="138" y="55"/>
                        </a:lnTo>
                        <a:lnTo>
                          <a:pt x="166" y="80"/>
                        </a:lnTo>
                        <a:lnTo>
                          <a:pt x="194" y="109"/>
                        </a:lnTo>
                        <a:lnTo>
                          <a:pt x="211" y="132"/>
                        </a:lnTo>
                        <a:lnTo>
                          <a:pt x="226" y="155"/>
                        </a:lnTo>
                        <a:lnTo>
                          <a:pt x="230" y="182"/>
                        </a:lnTo>
                        <a:lnTo>
                          <a:pt x="227" y="210"/>
                        </a:lnTo>
                        <a:lnTo>
                          <a:pt x="215" y="227"/>
                        </a:lnTo>
                        <a:lnTo>
                          <a:pt x="194" y="239"/>
                        </a:lnTo>
                        <a:lnTo>
                          <a:pt x="143" y="239"/>
                        </a:lnTo>
                        <a:lnTo>
                          <a:pt x="107" y="234"/>
                        </a:lnTo>
                        <a:lnTo>
                          <a:pt x="53" y="219"/>
                        </a:lnTo>
                        <a:lnTo>
                          <a:pt x="43" y="203"/>
                        </a:lnTo>
                        <a:lnTo>
                          <a:pt x="27" y="182"/>
                        </a:lnTo>
                        <a:lnTo>
                          <a:pt x="0" y="171"/>
                        </a:lnTo>
                        <a:lnTo>
                          <a:pt x="24" y="136"/>
                        </a:lnTo>
                        <a:lnTo>
                          <a:pt x="24" y="55"/>
                        </a:lnTo>
                        <a:lnTo>
                          <a:pt x="71" y="0"/>
                        </a:lnTo>
                        <a:close/>
                      </a:path>
                    </a:pathLst>
                  </a:custGeom>
                  <a:solidFill>
                    <a:srgbClr val="E0A080"/>
                  </a:solidFill>
                  <a:ln w="11113">
                    <a:solidFill>
                      <a:srgbClr val="000000"/>
                    </a:solidFill>
                    <a:prstDash val="solid"/>
                    <a:round/>
                    <a:headEnd/>
                    <a:tailEnd/>
                  </a:ln>
                </p:spPr>
                <p:txBody>
                  <a:bodyPr/>
                  <a:lstStyle/>
                  <a:p>
                    <a:endParaRPr lang="en-US"/>
                  </a:p>
                </p:txBody>
              </p:sp>
              <p:grpSp>
                <p:nvGrpSpPr>
                  <p:cNvPr id="7210" name="Group 42"/>
                  <p:cNvGrpSpPr>
                    <a:grpSpLocks/>
                  </p:cNvGrpSpPr>
                  <p:nvPr/>
                </p:nvGrpSpPr>
                <p:grpSpPr bwMode="auto">
                  <a:xfrm>
                    <a:off x="1442" y="2249"/>
                    <a:ext cx="216" cy="209"/>
                    <a:chOff x="1442" y="2249"/>
                    <a:chExt cx="216" cy="209"/>
                  </a:xfrm>
                </p:grpSpPr>
                <p:sp>
                  <p:nvSpPr>
                    <p:cNvPr id="7211" name="Freeform 43"/>
                    <p:cNvSpPr>
                      <a:spLocks/>
                    </p:cNvSpPr>
                    <p:nvPr/>
                  </p:nvSpPr>
                  <p:spPr bwMode="auto">
                    <a:xfrm>
                      <a:off x="1442" y="2300"/>
                      <a:ext cx="171" cy="158"/>
                    </a:xfrm>
                    <a:custGeom>
                      <a:avLst/>
                      <a:gdLst>
                        <a:gd name="T0" fmla="*/ 12 w 171"/>
                        <a:gd name="T1" fmla="*/ 64 h 158"/>
                        <a:gd name="T2" fmla="*/ 32 w 171"/>
                        <a:gd name="T3" fmla="*/ 33 h 158"/>
                        <a:gd name="T4" fmla="*/ 44 w 171"/>
                        <a:gd name="T5" fmla="*/ 20 h 158"/>
                        <a:gd name="T6" fmla="*/ 71 w 171"/>
                        <a:gd name="T7" fmla="*/ 6 h 158"/>
                        <a:gd name="T8" fmla="*/ 103 w 171"/>
                        <a:gd name="T9" fmla="*/ 0 h 158"/>
                        <a:gd name="T10" fmla="*/ 130 w 171"/>
                        <a:gd name="T11" fmla="*/ 0 h 158"/>
                        <a:gd name="T12" fmla="*/ 147 w 171"/>
                        <a:gd name="T13" fmla="*/ 5 h 158"/>
                        <a:gd name="T14" fmla="*/ 163 w 171"/>
                        <a:gd name="T15" fmla="*/ 24 h 158"/>
                        <a:gd name="T16" fmla="*/ 171 w 171"/>
                        <a:gd name="T17" fmla="*/ 51 h 158"/>
                        <a:gd name="T18" fmla="*/ 169 w 171"/>
                        <a:gd name="T19" fmla="*/ 81 h 158"/>
                        <a:gd name="T20" fmla="*/ 154 w 171"/>
                        <a:gd name="T21" fmla="*/ 106 h 158"/>
                        <a:gd name="T22" fmla="*/ 142 w 171"/>
                        <a:gd name="T23" fmla="*/ 123 h 158"/>
                        <a:gd name="T24" fmla="*/ 111 w 171"/>
                        <a:gd name="T25" fmla="*/ 140 h 158"/>
                        <a:gd name="T26" fmla="*/ 71 w 171"/>
                        <a:gd name="T27" fmla="*/ 150 h 158"/>
                        <a:gd name="T28" fmla="*/ 39 w 171"/>
                        <a:gd name="T29" fmla="*/ 158 h 158"/>
                        <a:gd name="T30" fmla="*/ 16 w 171"/>
                        <a:gd name="T31" fmla="*/ 150 h 158"/>
                        <a:gd name="T32" fmla="*/ 4 w 171"/>
                        <a:gd name="T33" fmla="*/ 135 h 158"/>
                        <a:gd name="T34" fmla="*/ 0 w 171"/>
                        <a:gd name="T35" fmla="*/ 110 h 158"/>
                        <a:gd name="T36" fmla="*/ 12 w 171"/>
                        <a:gd name="T37" fmla="*/ 64 h 1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71" h="158">
                          <a:moveTo>
                            <a:pt x="12" y="64"/>
                          </a:moveTo>
                          <a:lnTo>
                            <a:pt x="32" y="33"/>
                          </a:lnTo>
                          <a:lnTo>
                            <a:pt x="44" y="20"/>
                          </a:lnTo>
                          <a:lnTo>
                            <a:pt x="71" y="6"/>
                          </a:lnTo>
                          <a:lnTo>
                            <a:pt x="103" y="0"/>
                          </a:lnTo>
                          <a:lnTo>
                            <a:pt x="130" y="0"/>
                          </a:lnTo>
                          <a:lnTo>
                            <a:pt x="147" y="5"/>
                          </a:lnTo>
                          <a:lnTo>
                            <a:pt x="163" y="24"/>
                          </a:lnTo>
                          <a:lnTo>
                            <a:pt x="171" y="51"/>
                          </a:lnTo>
                          <a:lnTo>
                            <a:pt x="169" y="81"/>
                          </a:lnTo>
                          <a:lnTo>
                            <a:pt x="154" y="106"/>
                          </a:lnTo>
                          <a:lnTo>
                            <a:pt x="142" y="123"/>
                          </a:lnTo>
                          <a:lnTo>
                            <a:pt x="111" y="140"/>
                          </a:lnTo>
                          <a:lnTo>
                            <a:pt x="71" y="150"/>
                          </a:lnTo>
                          <a:lnTo>
                            <a:pt x="39" y="158"/>
                          </a:lnTo>
                          <a:lnTo>
                            <a:pt x="16" y="150"/>
                          </a:lnTo>
                          <a:lnTo>
                            <a:pt x="4" y="135"/>
                          </a:lnTo>
                          <a:lnTo>
                            <a:pt x="0" y="110"/>
                          </a:lnTo>
                          <a:lnTo>
                            <a:pt x="12" y="64"/>
                          </a:lnTo>
                          <a:close/>
                        </a:path>
                      </a:pathLst>
                    </a:custGeom>
                    <a:solidFill>
                      <a:srgbClr val="F0F0FF"/>
                    </a:solidFill>
                    <a:ln w="11113">
                      <a:solidFill>
                        <a:srgbClr val="000000"/>
                      </a:solidFill>
                      <a:prstDash val="solid"/>
                      <a:round/>
                      <a:headEnd/>
                      <a:tailEnd/>
                    </a:ln>
                  </p:spPr>
                  <p:txBody>
                    <a:bodyPr/>
                    <a:lstStyle/>
                    <a:p>
                      <a:endParaRPr lang="en-US"/>
                    </a:p>
                  </p:txBody>
                </p:sp>
                <p:sp>
                  <p:nvSpPr>
                    <p:cNvPr id="7212" name="Oval 44"/>
                    <p:cNvSpPr>
                      <a:spLocks noChangeArrowheads="1"/>
                    </p:cNvSpPr>
                    <p:nvPr/>
                  </p:nvSpPr>
                  <p:spPr bwMode="auto">
                    <a:xfrm>
                      <a:off x="1462" y="2412"/>
                      <a:ext cx="48" cy="46"/>
                    </a:xfrm>
                    <a:prstGeom prst="ellipse">
                      <a:avLst/>
                    </a:prstGeom>
                    <a:solidFill>
                      <a:srgbClr val="008080"/>
                    </a:solidFill>
                    <a:ln w="11113">
                      <a:solidFill>
                        <a:srgbClr val="000000"/>
                      </a:solidFill>
                      <a:round/>
                      <a:headEnd/>
                      <a:tailEn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US" altLang="en-US"/>
                    </a:p>
                  </p:txBody>
                </p:sp>
                <p:sp>
                  <p:nvSpPr>
                    <p:cNvPr id="7213" name="Freeform 45"/>
                    <p:cNvSpPr>
                      <a:spLocks/>
                    </p:cNvSpPr>
                    <p:nvPr/>
                  </p:nvSpPr>
                  <p:spPr bwMode="auto">
                    <a:xfrm>
                      <a:off x="1481" y="2249"/>
                      <a:ext cx="177" cy="103"/>
                    </a:xfrm>
                    <a:custGeom>
                      <a:avLst/>
                      <a:gdLst>
                        <a:gd name="T0" fmla="*/ 25 w 177"/>
                        <a:gd name="T1" fmla="*/ 0 h 103"/>
                        <a:gd name="T2" fmla="*/ 170 w 177"/>
                        <a:gd name="T3" fmla="*/ 61 h 103"/>
                        <a:gd name="T4" fmla="*/ 175 w 177"/>
                        <a:gd name="T5" fmla="*/ 69 h 103"/>
                        <a:gd name="T6" fmla="*/ 177 w 177"/>
                        <a:gd name="T7" fmla="*/ 82 h 103"/>
                        <a:gd name="T8" fmla="*/ 174 w 177"/>
                        <a:gd name="T9" fmla="*/ 91 h 103"/>
                        <a:gd name="T10" fmla="*/ 169 w 177"/>
                        <a:gd name="T11" fmla="*/ 99 h 103"/>
                        <a:gd name="T12" fmla="*/ 162 w 177"/>
                        <a:gd name="T13" fmla="*/ 102 h 103"/>
                        <a:gd name="T14" fmla="*/ 149 w 177"/>
                        <a:gd name="T15" fmla="*/ 103 h 103"/>
                        <a:gd name="T16" fmla="*/ 14 w 177"/>
                        <a:gd name="T17" fmla="*/ 45 h 103"/>
                        <a:gd name="T18" fmla="*/ 3 w 177"/>
                        <a:gd name="T19" fmla="*/ 37 h 103"/>
                        <a:gd name="T20" fmla="*/ 0 w 177"/>
                        <a:gd name="T21" fmla="*/ 25 h 103"/>
                        <a:gd name="T22" fmla="*/ 3 w 177"/>
                        <a:gd name="T23" fmla="*/ 13 h 103"/>
                        <a:gd name="T24" fmla="*/ 8 w 177"/>
                        <a:gd name="T25" fmla="*/ 7 h 103"/>
                        <a:gd name="T26" fmla="*/ 15 w 177"/>
                        <a:gd name="T27" fmla="*/ 2 h 103"/>
                        <a:gd name="T28" fmla="*/ 25 w 177"/>
                        <a:gd name="T29" fmla="*/ 0 h 10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7" h="103">
                          <a:moveTo>
                            <a:pt x="25" y="0"/>
                          </a:moveTo>
                          <a:lnTo>
                            <a:pt x="170" y="61"/>
                          </a:lnTo>
                          <a:lnTo>
                            <a:pt x="175" y="69"/>
                          </a:lnTo>
                          <a:lnTo>
                            <a:pt x="177" y="82"/>
                          </a:lnTo>
                          <a:lnTo>
                            <a:pt x="174" y="91"/>
                          </a:lnTo>
                          <a:lnTo>
                            <a:pt x="169" y="99"/>
                          </a:lnTo>
                          <a:lnTo>
                            <a:pt x="162" y="102"/>
                          </a:lnTo>
                          <a:lnTo>
                            <a:pt x="149" y="103"/>
                          </a:lnTo>
                          <a:lnTo>
                            <a:pt x="14" y="45"/>
                          </a:lnTo>
                          <a:lnTo>
                            <a:pt x="3" y="37"/>
                          </a:lnTo>
                          <a:lnTo>
                            <a:pt x="0" y="25"/>
                          </a:lnTo>
                          <a:lnTo>
                            <a:pt x="3" y="13"/>
                          </a:lnTo>
                          <a:lnTo>
                            <a:pt x="8" y="7"/>
                          </a:lnTo>
                          <a:lnTo>
                            <a:pt x="15" y="2"/>
                          </a:lnTo>
                          <a:lnTo>
                            <a:pt x="25" y="0"/>
                          </a:lnTo>
                          <a:close/>
                        </a:path>
                      </a:pathLst>
                    </a:custGeom>
                    <a:solidFill>
                      <a:srgbClr val="C08040"/>
                    </a:solidFill>
                    <a:ln w="11113">
                      <a:solidFill>
                        <a:srgbClr val="000000"/>
                      </a:solidFill>
                      <a:prstDash val="solid"/>
                      <a:round/>
                      <a:headEnd/>
                      <a:tailEnd/>
                    </a:ln>
                  </p:spPr>
                  <p:txBody>
                    <a:bodyPr/>
                    <a:lstStyle/>
                    <a:p>
                      <a:endParaRPr lang="en-US"/>
                    </a:p>
                  </p:txBody>
                </p:sp>
              </p:grpSp>
            </p:grpSp>
            <p:grpSp>
              <p:nvGrpSpPr>
                <p:cNvPr id="7204" name="Group 46"/>
                <p:cNvGrpSpPr>
                  <a:grpSpLocks/>
                </p:cNvGrpSpPr>
                <p:nvPr/>
              </p:nvGrpSpPr>
              <p:grpSpPr bwMode="auto">
                <a:xfrm>
                  <a:off x="990" y="2403"/>
                  <a:ext cx="171" cy="198"/>
                  <a:chOff x="990" y="2403"/>
                  <a:chExt cx="171" cy="198"/>
                </a:xfrm>
              </p:grpSpPr>
              <p:sp>
                <p:nvSpPr>
                  <p:cNvPr id="7205" name="Freeform 47"/>
                  <p:cNvSpPr>
                    <a:spLocks/>
                  </p:cNvSpPr>
                  <p:nvPr/>
                </p:nvSpPr>
                <p:spPr bwMode="auto">
                  <a:xfrm>
                    <a:off x="990" y="2403"/>
                    <a:ext cx="151" cy="193"/>
                  </a:xfrm>
                  <a:custGeom>
                    <a:avLst/>
                    <a:gdLst>
                      <a:gd name="T0" fmla="*/ 123 w 151"/>
                      <a:gd name="T1" fmla="*/ 30 h 193"/>
                      <a:gd name="T2" fmla="*/ 99 w 151"/>
                      <a:gd name="T3" fmla="*/ 5 h 193"/>
                      <a:gd name="T4" fmla="*/ 82 w 151"/>
                      <a:gd name="T5" fmla="*/ 1 h 193"/>
                      <a:gd name="T6" fmla="*/ 53 w 151"/>
                      <a:gd name="T7" fmla="*/ 0 h 193"/>
                      <a:gd name="T8" fmla="*/ 28 w 151"/>
                      <a:gd name="T9" fmla="*/ 14 h 193"/>
                      <a:gd name="T10" fmla="*/ 14 w 151"/>
                      <a:gd name="T11" fmla="*/ 30 h 193"/>
                      <a:gd name="T12" fmla="*/ 4 w 151"/>
                      <a:gd name="T13" fmla="*/ 49 h 193"/>
                      <a:gd name="T14" fmla="*/ 0 w 151"/>
                      <a:gd name="T15" fmla="*/ 71 h 193"/>
                      <a:gd name="T16" fmla="*/ 1 w 151"/>
                      <a:gd name="T17" fmla="*/ 96 h 193"/>
                      <a:gd name="T18" fmla="*/ 9 w 151"/>
                      <a:gd name="T19" fmla="*/ 124 h 193"/>
                      <a:gd name="T20" fmla="*/ 26 w 151"/>
                      <a:gd name="T21" fmla="*/ 146 h 193"/>
                      <a:gd name="T22" fmla="*/ 44 w 151"/>
                      <a:gd name="T23" fmla="*/ 158 h 193"/>
                      <a:gd name="T24" fmla="*/ 67 w 151"/>
                      <a:gd name="T25" fmla="*/ 167 h 193"/>
                      <a:gd name="T26" fmla="*/ 79 w 151"/>
                      <a:gd name="T27" fmla="*/ 185 h 193"/>
                      <a:gd name="T28" fmla="*/ 91 w 151"/>
                      <a:gd name="T29" fmla="*/ 191 h 193"/>
                      <a:gd name="T30" fmla="*/ 105 w 151"/>
                      <a:gd name="T31" fmla="*/ 193 h 193"/>
                      <a:gd name="T32" fmla="*/ 122 w 151"/>
                      <a:gd name="T33" fmla="*/ 189 h 193"/>
                      <a:gd name="T34" fmla="*/ 139 w 151"/>
                      <a:gd name="T35" fmla="*/ 178 h 193"/>
                      <a:gd name="T36" fmla="*/ 147 w 151"/>
                      <a:gd name="T37" fmla="*/ 162 h 193"/>
                      <a:gd name="T38" fmla="*/ 151 w 151"/>
                      <a:gd name="T39" fmla="*/ 138 h 193"/>
                      <a:gd name="T40" fmla="*/ 142 w 151"/>
                      <a:gd name="T41" fmla="*/ 115 h 193"/>
                      <a:gd name="T42" fmla="*/ 141 w 151"/>
                      <a:gd name="T43" fmla="*/ 91 h 193"/>
                      <a:gd name="T44" fmla="*/ 134 w 151"/>
                      <a:gd name="T45" fmla="*/ 58 h 193"/>
                      <a:gd name="T46" fmla="*/ 123 w 151"/>
                      <a:gd name="T47" fmla="*/ 30 h 1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51" h="193">
                        <a:moveTo>
                          <a:pt x="123" y="30"/>
                        </a:moveTo>
                        <a:lnTo>
                          <a:pt x="99" y="5"/>
                        </a:lnTo>
                        <a:lnTo>
                          <a:pt x="82" y="1"/>
                        </a:lnTo>
                        <a:lnTo>
                          <a:pt x="53" y="0"/>
                        </a:lnTo>
                        <a:lnTo>
                          <a:pt x="28" y="14"/>
                        </a:lnTo>
                        <a:lnTo>
                          <a:pt x="14" y="30"/>
                        </a:lnTo>
                        <a:lnTo>
                          <a:pt x="4" y="49"/>
                        </a:lnTo>
                        <a:lnTo>
                          <a:pt x="0" y="71"/>
                        </a:lnTo>
                        <a:lnTo>
                          <a:pt x="1" y="96"/>
                        </a:lnTo>
                        <a:lnTo>
                          <a:pt x="9" y="124"/>
                        </a:lnTo>
                        <a:lnTo>
                          <a:pt x="26" y="146"/>
                        </a:lnTo>
                        <a:lnTo>
                          <a:pt x="44" y="158"/>
                        </a:lnTo>
                        <a:lnTo>
                          <a:pt x="67" y="167"/>
                        </a:lnTo>
                        <a:lnTo>
                          <a:pt x="79" y="185"/>
                        </a:lnTo>
                        <a:lnTo>
                          <a:pt x="91" y="191"/>
                        </a:lnTo>
                        <a:lnTo>
                          <a:pt x="105" y="193"/>
                        </a:lnTo>
                        <a:lnTo>
                          <a:pt x="122" y="189"/>
                        </a:lnTo>
                        <a:lnTo>
                          <a:pt x="139" y="178"/>
                        </a:lnTo>
                        <a:lnTo>
                          <a:pt x="147" y="162"/>
                        </a:lnTo>
                        <a:lnTo>
                          <a:pt x="151" y="138"/>
                        </a:lnTo>
                        <a:lnTo>
                          <a:pt x="142" y="115"/>
                        </a:lnTo>
                        <a:lnTo>
                          <a:pt x="141" y="91"/>
                        </a:lnTo>
                        <a:lnTo>
                          <a:pt x="134" y="58"/>
                        </a:lnTo>
                        <a:lnTo>
                          <a:pt x="123" y="30"/>
                        </a:lnTo>
                        <a:close/>
                      </a:path>
                    </a:pathLst>
                  </a:custGeom>
                  <a:solidFill>
                    <a:srgbClr val="E0A080"/>
                  </a:solidFill>
                  <a:ln w="11113">
                    <a:solidFill>
                      <a:srgbClr val="000000"/>
                    </a:solidFill>
                    <a:prstDash val="solid"/>
                    <a:round/>
                    <a:headEnd/>
                    <a:tailEnd/>
                  </a:ln>
                </p:spPr>
                <p:txBody>
                  <a:bodyPr/>
                  <a:lstStyle/>
                  <a:p>
                    <a:endParaRPr lang="en-US"/>
                  </a:p>
                </p:txBody>
              </p:sp>
              <p:sp>
                <p:nvSpPr>
                  <p:cNvPr id="7206" name="Freeform 48"/>
                  <p:cNvSpPr>
                    <a:spLocks/>
                  </p:cNvSpPr>
                  <p:nvPr/>
                </p:nvSpPr>
                <p:spPr bwMode="auto">
                  <a:xfrm>
                    <a:off x="1006" y="2414"/>
                    <a:ext cx="155" cy="187"/>
                  </a:xfrm>
                  <a:custGeom>
                    <a:avLst/>
                    <a:gdLst>
                      <a:gd name="T0" fmla="*/ 127 w 155"/>
                      <a:gd name="T1" fmla="*/ 28 h 187"/>
                      <a:gd name="T2" fmla="*/ 101 w 155"/>
                      <a:gd name="T3" fmla="*/ 5 h 187"/>
                      <a:gd name="T4" fmla="*/ 84 w 155"/>
                      <a:gd name="T5" fmla="*/ 1 h 187"/>
                      <a:gd name="T6" fmla="*/ 54 w 155"/>
                      <a:gd name="T7" fmla="*/ 0 h 187"/>
                      <a:gd name="T8" fmla="*/ 28 w 155"/>
                      <a:gd name="T9" fmla="*/ 12 h 187"/>
                      <a:gd name="T10" fmla="*/ 14 w 155"/>
                      <a:gd name="T11" fmla="*/ 28 h 187"/>
                      <a:gd name="T12" fmla="*/ 4 w 155"/>
                      <a:gd name="T13" fmla="*/ 48 h 187"/>
                      <a:gd name="T14" fmla="*/ 0 w 155"/>
                      <a:gd name="T15" fmla="*/ 69 h 187"/>
                      <a:gd name="T16" fmla="*/ 1 w 155"/>
                      <a:gd name="T17" fmla="*/ 93 h 187"/>
                      <a:gd name="T18" fmla="*/ 9 w 155"/>
                      <a:gd name="T19" fmla="*/ 120 h 187"/>
                      <a:gd name="T20" fmla="*/ 26 w 155"/>
                      <a:gd name="T21" fmla="*/ 142 h 187"/>
                      <a:gd name="T22" fmla="*/ 46 w 155"/>
                      <a:gd name="T23" fmla="*/ 154 h 187"/>
                      <a:gd name="T24" fmla="*/ 68 w 155"/>
                      <a:gd name="T25" fmla="*/ 162 h 187"/>
                      <a:gd name="T26" fmla="*/ 81 w 155"/>
                      <a:gd name="T27" fmla="*/ 179 h 187"/>
                      <a:gd name="T28" fmla="*/ 93 w 155"/>
                      <a:gd name="T29" fmla="*/ 185 h 187"/>
                      <a:gd name="T30" fmla="*/ 107 w 155"/>
                      <a:gd name="T31" fmla="*/ 187 h 187"/>
                      <a:gd name="T32" fmla="*/ 126 w 155"/>
                      <a:gd name="T33" fmla="*/ 182 h 187"/>
                      <a:gd name="T34" fmla="*/ 143 w 155"/>
                      <a:gd name="T35" fmla="*/ 173 h 187"/>
                      <a:gd name="T36" fmla="*/ 151 w 155"/>
                      <a:gd name="T37" fmla="*/ 158 h 187"/>
                      <a:gd name="T38" fmla="*/ 155 w 155"/>
                      <a:gd name="T39" fmla="*/ 133 h 187"/>
                      <a:gd name="T40" fmla="*/ 146 w 155"/>
                      <a:gd name="T41" fmla="*/ 111 h 187"/>
                      <a:gd name="T42" fmla="*/ 145 w 155"/>
                      <a:gd name="T43" fmla="*/ 88 h 187"/>
                      <a:gd name="T44" fmla="*/ 138 w 155"/>
                      <a:gd name="T45" fmla="*/ 57 h 187"/>
                      <a:gd name="T46" fmla="*/ 127 w 155"/>
                      <a:gd name="T47" fmla="*/ 28 h 18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55" h="187">
                        <a:moveTo>
                          <a:pt x="127" y="28"/>
                        </a:moveTo>
                        <a:lnTo>
                          <a:pt x="101" y="5"/>
                        </a:lnTo>
                        <a:lnTo>
                          <a:pt x="84" y="1"/>
                        </a:lnTo>
                        <a:lnTo>
                          <a:pt x="54" y="0"/>
                        </a:lnTo>
                        <a:lnTo>
                          <a:pt x="28" y="12"/>
                        </a:lnTo>
                        <a:lnTo>
                          <a:pt x="14" y="28"/>
                        </a:lnTo>
                        <a:lnTo>
                          <a:pt x="4" y="48"/>
                        </a:lnTo>
                        <a:lnTo>
                          <a:pt x="0" y="69"/>
                        </a:lnTo>
                        <a:lnTo>
                          <a:pt x="1" y="93"/>
                        </a:lnTo>
                        <a:lnTo>
                          <a:pt x="9" y="120"/>
                        </a:lnTo>
                        <a:lnTo>
                          <a:pt x="26" y="142"/>
                        </a:lnTo>
                        <a:lnTo>
                          <a:pt x="46" y="154"/>
                        </a:lnTo>
                        <a:lnTo>
                          <a:pt x="68" y="162"/>
                        </a:lnTo>
                        <a:lnTo>
                          <a:pt x="81" y="179"/>
                        </a:lnTo>
                        <a:lnTo>
                          <a:pt x="93" y="185"/>
                        </a:lnTo>
                        <a:lnTo>
                          <a:pt x="107" y="187"/>
                        </a:lnTo>
                        <a:lnTo>
                          <a:pt x="126" y="182"/>
                        </a:lnTo>
                        <a:lnTo>
                          <a:pt x="143" y="173"/>
                        </a:lnTo>
                        <a:lnTo>
                          <a:pt x="151" y="158"/>
                        </a:lnTo>
                        <a:lnTo>
                          <a:pt x="155" y="133"/>
                        </a:lnTo>
                        <a:lnTo>
                          <a:pt x="146" y="111"/>
                        </a:lnTo>
                        <a:lnTo>
                          <a:pt x="145" y="88"/>
                        </a:lnTo>
                        <a:lnTo>
                          <a:pt x="138" y="57"/>
                        </a:lnTo>
                        <a:lnTo>
                          <a:pt x="127" y="28"/>
                        </a:lnTo>
                        <a:close/>
                      </a:path>
                    </a:pathLst>
                  </a:custGeom>
                  <a:solidFill>
                    <a:srgbClr val="E0A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grpSp>
            <p:nvGrpSpPr>
              <p:cNvPr id="7181" name="Group 49"/>
              <p:cNvGrpSpPr>
                <a:grpSpLocks/>
              </p:cNvGrpSpPr>
              <p:nvPr/>
            </p:nvGrpSpPr>
            <p:grpSpPr bwMode="auto">
              <a:xfrm>
                <a:off x="719" y="2589"/>
                <a:ext cx="1112" cy="980"/>
                <a:chOff x="719" y="2589"/>
                <a:chExt cx="1112" cy="980"/>
              </a:xfrm>
            </p:grpSpPr>
            <p:sp>
              <p:nvSpPr>
                <p:cNvPr id="7182" name="Freeform 50"/>
                <p:cNvSpPr>
                  <a:spLocks/>
                </p:cNvSpPr>
                <p:nvPr/>
              </p:nvSpPr>
              <p:spPr bwMode="auto">
                <a:xfrm>
                  <a:off x="719" y="2589"/>
                  <a:ext cx="897" cy="889"/>
                </a:xfrm>
                <a:custGeom>
                  <a:avLst/>
                  <a:gdLst>
                    <a:gd name="T0" fmla="*/ 244 w 897"/>
                    <a:gd name="T1" fmla="*/ 0 h 889"/>
                    <a:gd name="T2" fmla="*/ 301 w 897"/>
                    <a:gd name="T3" fmla="*/ 38 h 889"/>
                    <a:gd name="T4" fmla="*/ 359 w 897"/>
                    <a:gd name="T5" fmla="*/ 76 h 889"/>
                    <a:gd name="T6" fmla="*/ 410 w 897"/>
                    <a:gd name="T7" fmla="*/ 100 h 889"/>
                    <a:gd name="T8" fmla="*/ 583 w 897"/>
                    <a:gd name="T9" fmla="*/ 172 h 889"/>
                    <a:gd name="T10" fmla="*/ 609 w 897"/>
                    <a:gd name="T11" fmla="*/ 281 h 889"/>
                    <a:gd name="T12" fmla="*/ 631 w 897"/>
                    <a:gd name="T13" fmla="*/ 338 h 889"/>
                    <a:gd name="T14" fmla="*/ 650 w 897"/>
                    <a:gd name="T15" fmla="*/ 380 h 889"/>
                    <a:gd name="T16" fmla="*/ 664 w 897"/>
                    <a:gd name="T17" fmla="*/ 422 h 889"/>
                    <a:gd name="T18" fmla="*/ 673 w 897"/>
                    <a:gd name="T19" fmla="*/ 465 h 889"/>
                    <a:gd name="T20" fmla="*/ 672 w 897"/>
                    <a:gd name="T21" fmla="*/ 492 h 889"/>
                    <a:gd name="T22" fmla="*/ 666 w 897"/>
                    <a:gd name="T23" fmla="*/ 524 h 889"/>
                    <a:gd name="T24" fmla="*/ 670 w 897"/>
                    <a:gd name="T25" fmla="*/ 562 h 889"/>
                    <a:gd name="T26" fmla="*/ 684 w 897"/>
                    <a:gd name="T27" fmla="*/ 601 h 889"/>
                    <a:gd name="T28" fmla="*/ 720 w 897"/>
                    <a:gd name="T29" fmla="*/ 616 h 889"/>
                    <a:gd name="T30" fmla="*/ 775 w 897"/>
                    <a:gd name="T31" fmla="*/ 630 h 889"/>
                    <a:gd name="T32" fmla="*/ 813 w 897"/>
                    <a:gd name="T33" fmla="*/ 642 h 889"/>
                    <a:gd name="T34" fmla="*/ 851 w 897"/>
                    <a:gd name="T35" fmla="*/ 671 h 889"/>
                    <a:gd name="T36" fmla="*/ 875 w 897"/>
                    <a:gd name="T37" fmla="*/ 703 h 889"/>
                    <a:gd name="T38" fmla="*/ 890 w 897"/>
                    <a:gd name="T39" fmla="*/ 742 h 889"/>
                    <a:gd name="T40" fmla="*/ 897 w 897"/>
                    <a:gd name="T41" fmla="*/ 787 h 889"/>
                    <a:gd name="T42" fmla="*/ 888 w 897"/>
                    <a:gd name="T43" fmla="*/ 855 h 889"/>
                    <a:gd name="T44" fmla="*/ 213 w 897"/>
                    <a:gd name="T45" fmla="*/ 889 h 889"/>
                    <a:gd name="T46" fmla="*/ 89 w 897"/>
                    <a:gd name="T47" fmla="*/ 887 h 889"/>
                    <a:gd name="T48" fmla="*/ 65 w 897"/>
                    <a:gd name="T49" fmla="*/ 855 h 889"/>
                    <a:gd name="T50" fmla="*/ 42 w 897"/>
                    <a:gd name="T51" fmla="*/ 805 h 889"/>
                    <a:gd name="T52" fmla="*/ 23 w 897"/>
                    <a:gd name="T53" fmla="*/ 749 h 889"/>
                    <a:gd name="T54" fmla="*/ 12 w 897"/>
                    <a:gd name="T55" fmla="*/ 702 h 889"/>
                    <a:gd name="T56" fmla="*/ 3 w 897"/>
                    <a:gd name="T57" fmla="*/ 651 h 889"/>
                    <a:gd name="T58" fmla="*/ 0 w 897"/>
                    <a:gd name="T59" fmla="*/ 604 h 889"/>
                    <a:gd name="T60" fmla="*/ 9 w 897"/>
                    <a:gd name="T61" fmla="*/ 527 h 889"/>
                    <a:gd name="T62" fmla="*/ 23 w 897"/>
                    <a:gd name="T63" fmla="*/ 465 h 889"/>
                    <a:gd name="T64" fmla="*/ 44 w 897"/>
                    <a:gd name="T65" fmla="*/ 397 h 889"/>
                    <a:gd name="T66" fmla="*/ 68 w 897"/>
                    <a:gd name="T67" fmla="*/ 332 h 889"/>
                    <a:gd name="T68" fmla="*/ 95 w 897"/>
                    <a:gd name="T69" fmla="*/ 279 h 889"/>
                    <a:gd name="T70" fmla="*/ 131 w 897"/>
                    <a:gd name="T71" fmla="*/ 220 h 889"/>
                    <a:gd name="T72" fmla="*/ 176 w 897"/>
                    <a:gd name="T73" fmla="*/ 172 h 889"/>
                    <a:gd name="T74" fmla="*/ 218 w 897"/>
                    <a:gd name="T75" fmla="*/ 130 h 889"/>
                    <a:gd name="T76" fmla="*/ 247 w 897"/>
                    <a:gd name="T77" fmla="*/ 109 h 889"/>
                    <a:gd name="T78" fmla="*/ 179 w 897"/>
                    <a:gd name="T79" fmla="*/ 76 h 889"/>
                    <a:gd name="T80" fmla="*/ 244 w 897"/>
                    <a:gd name="T81" fmla="*/ 0 h 88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897" h="889">
                      <a:moveTo>
                        <a:pt x="244" y="0"/>
                      </a:moveTo>
                      <a:lnTo>
                        <a:pt x="301" y="38"/>
                      </a:lnTo>
                      <a:lnTo>
                        <a:pt x="359" y="76"/>
                      </a:lnTo>
                      <a:lnTo>
                        <a:pt x="410" y="100"/>
                      </a:lnTo>
                      <a:lnTo>
                        <a:pt x="583" y="172"/>
                      </a:lnTo>
                      <a:lnTo>
                        <a:pt x="609" y="281"/>
                      </a:lnTo>
                      <a:lnTo>
                        <a:pt x="631" y="338"/>
                      </a:lnTo>
                      <a:lnTo>
                        <a:pt x="650" y="380"/>
                      </a:lnTo>
                      <a:lnTo>
                        <a:pt x="664" y="422"/>
                      </a:lnTo>
                      <a:lnTo>
                        <a:pt x="673" y="465"/>
                      </a:lnTo>
                      <a:lnTo>
                        <a:pt x="672" y="492"/>
                      </a:lnTo>
                      <a:lnTo>
                        <a:pt x="666" y="524"/>
                      </a:lnTo>
                      <a:lnTo>
                        <a:pt x="670" y="562"/>
                      </a:lnTo>
                      <a:lnTo>
                        <a:pt x="684" y="601"/>
                      </a:lnTo>
                      <a:lnTo>
                        <a:pt x="720" y="616"/>
                      </a:lnTo>
                      <a:lnTo>
                        <a:pt x="775" y="630"/>
                      </a:lnTo>
                      <a:lnTo>
                        <a:pt x="813" y="642"/>
                      </a:lnTo>
                      <a:lnTo>
                        <a:pt x="851" y="671"/>
                      </a:lnTo>
                      <a:lnTo>
                        <a:pt x="875" y="703"/>
                      </a:lnTo>
                      <a:lnTo>
                        <a:pt x="890" y="742"/>
                      </a:lnTo>
                      <a:lnTo>
                        <a:pt x="897" y="787"/>
                      </a:lnTo>
                      <a:lnTo>
                        <a:pt x="888" y="855"/>
                      </a:lnTo>
                      <a:lnTo>
                        <a:pt x="213" y="889"/>
                      </a:lnTo>
                      <a:lnTo>
                        <a:pt x="89" y="887"/>
                      </a:lnTo>
                      <a:lnTo>
                        <a:pt x="65" y="855"/>
                      </a:lnTo>
                      <a:lnTo>
                        <a:pt x="42" y="805"/>
                      </a:lnTo>
                      <a:lnTo>
                        <a:pt x="23" y="749"/>
                      </a:lnTo>
                      <a:lnTo>
                        <a:pt x="12" y="702"/>
                      </a:lnTo>
                      <a:lnTo>
                        <a:pt x="3" y="651"/>
                      </a:lnTo>
                      <a:lnTo>
                        <a:pt x="0" y="604"/>
                      </a:lnTo>
                      <a:lnTo>
                        <a:pt x="9" y="527"/>
                      </a:lnTo>
                      <a:lnTo>
                        <a:pt x="23" y="465"/>
                      </a:lnTo>
                      <a:lnTo>
                        <a:pt x="44" y="397"/>
                      </a:lnTo>
                      <a:lnTo>
                        <a:pt x="68" y="332"/>
                      </a:lnTo>
                      <a:lnTo>
                        <a:pt x="95" y="279"/>
                      </a:lnTo>
                      <a:lnTo>
                        <a:pt x="131" y="220"/>
                      </a:lnTo>
                      <a:lnTo>
                        <a:pt x="176" y="172"/>
                      </a:lnTo>
                      <a:lnTo>
                        <a:pt x="218" y="130"/>
                      </a:lnTo>
                      <a:lnTo>
                        <a:pt x="247" y="109"/>
                      </a:lnTo>
                      <a:lnTo>
                        <a:pt x="179" y="76"/>
                      </a:lnTo>
                      <a:lnTo>
                        <a:pt x="244" y="0"/>
                      </a:lnTo>
                      <a:close/>
                    </a:path>
                  </a:pathLst>
                </a:custGeom>
                <a:solidFill>
                  <a:srgbClr val="FF60C0"/>
                </a:solidFill>
                <a:ln w="11113">
                  <a:solidFill>
                    <a:srgbClr val="000000"/>
                  </a:solidFill>
                  <a:prstDash val="solid"/>
                  <a:round/>
                  <a:headEnd/>
                  <a:tailEnd/>
                </a:ln>
              </p:spPr>
              <p:txBody>
                <a:bodyPr/>
                <a:lstStyle/>
                <a:p>
                  <a:endParaRPr lang="en-US"/>
                </a:p>
              </p:txBody>
            </p:sp>
            <p:sp>
              <p:nvSpPr>
                <p:cNvPr id="7183" name="Freeform 51"/>
                <p:cNvSpPr>
                  <a:spLocks/>
                </p:cNvSpPr>
                <p:nvPr/>
              </p:nvSpPr>
              <p:spPr bwMode="auto">
                <a:xfrm>
                  <a:off x="1317" y="3059"/>
                  <a:ext cx="251" cy="326"/>
                </a:xfrm>
                <a:custGeom>
                  <a:avLst/>
                  <a:gdLst>
                    <a:gd name="T0" fmla="*/ 0 w 251"/>
                    <a:gd name="T1" fmla="*/ 0 h 326"/>
                    <a:gd name="T2" fmla="*/ 9 w 251"/>
                    <a:gd name="T3" fmla="*/ 61 h 326"/>
                    <a:gd name="T4" fmla="*/ 19 w 251"/>
                    <a:gd name="T5" fmla="*/ 110 h 326"/>
                    <a:gd name="T6" fmla="*/ 39 w 251"/>
                    <a:gd name="T7" fmla="*/ 149 h 326"/>
                    <a:gd name="T8" fmla="*/ 55 w 251"/>
                    <a:gd name="T9" fmla="*/ 171 h 326"/>
                    <a:gd name="T10" fmla="*/ 86 w 251"/>
                    <a:gd name="T11" fmla="*/ 188 h 326"/>
                    <a:gd name="T12" fmla="*/ 142 w 251"/>
                    <a:gd name="T13" fmla="*/ 209 h 326"/>
                    <a:gd name="T14" fmla="*/ 189 w 251"/>
                    <a:gd name="T15" fmla="*/ 228 h 326"/>
                    <a:gd name="T16" fmla="*/ 212 w 251"/>
                    <a:gd name="T17" fmla="*/ 238 h 326"/>
                    <a:gd name="T18" fmla="*/ 233 w 251"/>
                    <a:gd name="T19" fmla="*/ 260 h 326"/>
                    <a:gd name="T20" fmla="*/ 245 w 251"/>
                    <a:gd name="T21" fmla="*/ 290 h 326"/>
                    <a:gd name="T22" fmla="*/ 251 w 251"/>
                    <a:gd name="T23" fmla="*/ 326 h 3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51" h="326">
                      <a:moveTo>
                        <a:pt x="0" y="0"/>
                      </a:moveTo>
                      <a:lnTo>
                        <a:pt x="9" y="61"/>
                      </a:lnTo>
                      <a:lnTo>
                        <a:pt x="19" y="110"/>
                      </a:lnTo>
                      <a:lnTo>
                        <a:pt x="39" y="149"/>
                      </a:lnTo>
                      <a:lnTo>
                        <a:pt x="55" y="171"/>
                      </a:lnTo>
                      <a:lnTo>
                        <a:pt x="86" y="188"/>
                      </a:lnTo>
                      <a:lnTo>
                        <a:pt x="142" y="209"/>
                      </a:lnTo>
                      <a:lnTo>
                        <a:pt x="189" y="228"/>
                      </a:lnTo>
                      <a:lnTo>
                        <a:pt x="212" y="238"/>
                      </a:lnTo>
                      <a:lnTo>
                        <a:pt x="233" y="260"/>
                      </a:lnTo>
                      <a:lnTo>
                        <a:pt x="245" y="290"/>
                      </a:lnTo>
                      <a:lnTo>
                        <a:pt x="251" y="326"/>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84" name="Freeform 52"/>
                <p:cNvSpPr>
                  <a:spLocks/>
                </p:cNvSpPr>
                <p:nvPr/>
              </p:nvSpPr>
              <p:spPr bwMode="auto">
                <a:xfrm>
                  <a:off x="960" y="2703"/>
                  <a:ext cx="369" cy="359"/>
                </a:xfrm>
                <a:custGeom>
                  <a:avLst/>
                  <a:gdLst>
                    <a:gd name="T0" fmla="*/ 0 w 369"/>
                    <a:gd name="T1" fmla="*/ 6 h 359"/>
                    <a:gd name="T2" fmla="*/ 12 w 369"/>
                    <a:gd name="T3" fmla="*/ 0 h 359"/>
                    <a:gd name="T4" fmla="*/ 50 w 369"/>
                    <a:gd name="T5" fmla="*/ 28 h 359"/>
                    <a:gd name="T6" fmla="*/ 100 w 369"/>
                    <a:gd name="T7" fmla="*/ 58 h 359"/>
                    <a:gd name="T8" fmla="*/ 141 w 369"/>
                    <a:gd name="T9" fmla="*/ 76 h 359"/>
                    <a:gd name="T10" fmla="*/ 183 w 369"/>
                    <a:gd name="T11" fmla="*/ 99 h 359"/>
                    <a:gd name="T12" fmla="*/ 242 w 369"/>
                    <a:gd name="T13" fmla="*/ 129 h 359"/>
                    <a:gd name="T14" fmla="*/ 278 w 369"/>
                    <a:gd name="T15" fmla="*/ 186 h 359"/>
                    <a:gd name="T16" fmla="*/ 306 w 369"/>
                    <a:gd name="T17" fmla="*/ 286 h 359"/>
                    <a:gd name="T18" fmla="*/ 333 w 369"/>
                    <a:gd name="T19" fmla="*/ 204 h 359"/>
                    <a:gd name="T20" fmla="*/ 354 w 369"/>
                    <a:gd name="T21" fmla="*/ 150 h 359"/>
                    <a:gd name="T22" fmla="*/ 350 w 369"/>
                    <a:gd name="T23" fmla="*/ 117 h 359"/>
                    <a:gd name="T24" fmla="*/ 362 w 369"/>
                    <a:gd name="T25" fmla="*/ 167 h 359"/>
                    <a:gd name="T26" fmla="*/ 369 w 369"/>
                    <a:gd name="T27" fmla="*/ 193 h 359"/>
                    <a:gd name="T28" fmla="*/ 357 w 369"/>
                    <a:gd name="T29" fmla="*/ 216 h 359"/>
                    <a:gd name="T30" fmla="*/ 339 w 369"/>
                    <a:gd name="T31" fmla="*/ 259 h 359"/>
                    <a:gd name="T32" fmla="*/ 318 w 369"/>
                    <a:gd name="T33" fmla="*/ 312 h 359"/>
                    <a:gd name="T34" fmla="*/ 301 w 369"/>
                    <a:gd name="T35" fmla="*/ 359 h 359"/>
                    <a:gd name="T36" fmla="*/ 278 w 369"/>
                    <a:gd name="T37" fmla="*/ 279 h 359"/>
                    <a:gd name="T38" fmla="*/ 257 w 369"/>
                    <a:gd name="T39" fmla="*/ 224 h 359"/>
                    <a:gd name="T40" fmla="*/ 245 w 369"/>
                    <a:gd name="T41" fmla="*/ 171 h 359"/>
                    <a:gd name="T42" fmla="*/ 186 w 369"/>
                    <a:gd name="T43" fmla="*/ 117 h 359"/>
                    <a:gd name="T44" fmla="*/ 83 w 369"/>
                    <a:gd name="T45" fmla="*/ 63 h 359"/>
                    <a:gd name="T46" fmla="*/ 0 w 369"/>
                    <a:gd name="T47" fmla="*/ 6 h 35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69" h="359">
                      <a:moveTo>
                        <a:pt x="0" y="6"/>
                      </a:moveTo>
                      <a:lnTo>
                        <a:pt x="12" y="0"/>
                      </a:lnTo>
                      <a:lnTo>
                        <a:pt x="50" y="28"/>
                      </a:lnTo>
                      <a:lnTo>
                        <a:pt x="100" y="58"/>
                      </a:lnTo>
                      <a:lnTo>
                        <a:pt x="141" y="76"/>
                      </a:lnTo>
                      <a:lnTo>
                        <a:pt x="183" y="99"/>
                      </a:lnTo>
                      <a:lnTo>
                        <a:pt x="242" y="129"/>
                      </a:lnTo>
                      <a:lnTo>
                        <a:pt x="278" y="186"/>
                      </a:lnTo>
                      <a:lnTo>
                        <a:pt x="306" y="286"/>
                      </a:lnTo>
                      <a:lnTo>
                        <a:pt x="333" y="204"/>
                      </a:lnTo>
                      <a:lnTo>
                        <a:pt x="354" y="150"/>
                      </a:lnTo>
                      <a:lnTo>
                        <a:pt x="350" y="117"/>
                      </a:lnTo>
                      <a:lnTo>
                        <a:pt x="362" y="167"/>
                      </a:lnTo>
                      <a:lnTo>
                        <a:pt x="369" y="193"/>
                      </a:lnTo>
                      <a:lnTo>
                        <a:pt x="357" y="216"/>
                      </a:lnTo>
                      <a:lnTo>
                        <a:pt x="339" y="259"/>
                      </a:lnTo>
                      <a:lnTo>
                        <a:pt x="318" y="312"/>
                      </a:lnTo>
                      <a:lnTo>
                        <a:pt x="301" y="359"/>
                      </a:lnTo>
                      <a:lnTo>
                        <a:pt x="278" y="279"/>
                      </a:lnTo>
                      <a:lnTo>
                        <a:pt x="257" y="224"/>
                      </a:lnTo>
                      <a:lnTo>
                        <a:pt x="245" y="171"/>
                      </a:lnTo>
                      <a:lnTo>
                        <a:pt x="186" y="117"/>
                      </a:lnTo>
                      <a:lnTo>
                        <a:pt x="83" y="63"/>
                      </a:lnTo>
                      <a:lnTo>
                        <a:pt x="0" y="6"/>
                      </a:lnTo>
                      <a:close/>
                    </a:path>
                  </a:pathLst>
                </a:custGeom>
                <a:solidFill>
                  <a:srgbClr val="E040A0"/>
                </a:solidFill>
                <a:ln w="11113">
                  <a:solidFill>
                    <a:srgbClr val="E040A0"/>
                  </a:solidFill>
                  <a:prstDash val="solid"/>
                  <a:round/>
                  <a:headEnd/>
                  <a:tailEnd/>
                </a:ln>
              </p:spPr>
              <p:txBody>
                <a:bodyPr/>
                <a:lstStyle/>
                <a:p>
                  <a:endParaRPr lang="en-US"/>
                </a:p>
              </p:txBody>
            </p:sp>
            <p:sp>
              <p:nvSpPr>
                <p:cNvPr id="7185" name="Freeform 53"/>
                <p:cNvSpPr>
                  <a:spLocks/>
                </p:cNvSpPr>
                <p:nvPr/>
              </p:nvSpPr>
              <p:spPr bwMode="auto">
                <a:xfrm>
                  <a:off x="982" y="2892"/>
                  <a:ext cx="155" cy="301"/>
                </a:xfrm>
                <a:custGeom>
                  <a:avLst/>
                  <a:gdLst>
                    <a:gd name="T0" fmla="*/ 81 w 155"/>
                    <a:gd name="T1" fmla="*/ 241 h 301"/>
                    <a:gd name="T2" fmla="*/ 41 w 155"/>
                    <a:gd name="T3" fmla="*/ 203 h 301"/>
                    <a:gd name="T4" fmla="*/ 28 w 155"/>
                    <a:gd name="T5" fmla="*/ 164 h 301"/>
                    <a:gd name="T6" fmla="*/ 23 w 155"/>
                    <a:gd name="T7" fmla="*/ 123 h 301"/>
                    <a:gd name="T8" fmla="*/ 17 w 155"/>
                    <a:gd name="T9" fmla="*/ 67 h 301"/>
                    <a:gd name="T10" fmla="*/ 39 w 155"/>
                    <a:gd name="T11" fmla="*/ 49 h 301"/>
                    <a:gd name="T12" fmla="*/ 49 w 155"/>
                    <a:gd name="T13" fmla="*/ 90 h 301"/>
                    <a:gd name="T14" fmla="*/ 67 w 155"/>
                    <a:gd name="T15" fmla="*/ 110 h 301"/>
                    <a:gd name="T16" fmla="*/ 74 w 155"/>
                    <a:gd name="T17" fmla="*/ 155 h 301"/>
                    <a:gd name="T18" fmla="*/ 86 w 155"/>
                    <a:gd name="T19" fmla="*/ 189 h 301"/>
                    <a:gd name="T20" fmla="*/ 114 w 155"/>
                    <a:gd name="T21" fmla="*/ 218 h 301"/>
                    <a:gd name="T22" fmla="*/ 135 w 155"/>
                    <a:gd name="T23" fmla="*/ 254 h 301"/>
                    <a:gd name="T24" fmla="*/ 155 w 155"/>
                    <a:gd name="T25" fmla="*/ 301 h 301"/>
                    <a:gd name="T26" fmla="*/ 153 w 155"/>
                    <a:gd name="T27" fmla="*/ 261 h 301"/>
                    <a:gd name="T28" fmla="*/ 147 w 155"/>
                    <a:gd name="T29" fmla="*/ 228 h 301"/>
                    <a:gd name="T30" fmla="*/ 120 w 155"/>
                    <a:gd name="T31" fmla="*/ 202 h 301"/>
                    <a:gd name="T32" fmla="*/ 102 w 155"/>
                    <a:gd name="T33" fmla="*/ 167 h 301"/>
                    <a:gd name="T34" fmla="*/ 87 w 155"/>
                    <a:gd name="T35" fmla="*/ 128 h 301"/>
                    <a:gd name="T36" fmla="*/ 76 w 155"/>
                    <a:gd name="T37" fmla="*/ 93 h 301"/>
                    <a:gd name="T38" fmla="*/ 61 w 155"/>
                    <a:gd name="T39" fmla="*/ 67 h 301"/>
                    <a:gd name="T40" fmla="*/ 56 w 155"/>
                    <a:gd name="T41" fmla="*/ 32 h 301"/>
                    <a:gd name="T42" fmla="*/ 47 w 155"/>
                    <a:gd name="T43" fmla="*/ 14 h 301"/>
                    <a:gd name="T44" fmla="*/ 36 w 155"/>
                    <a:gd name="T45" fmla="*/ 0 h 301"/>
                    <a:gd name="T46" fmla="*/ 16 w 155"/>
                    <a:gd name="T47" fmla="*/ 34 h 301"/>
                    <a:gd name="T48" fmla="*/ 0 w 155"/>
                    <a:gd name="T49" fmla="*/ 81 h 301"/>
                    <a:gd name="T50" fmla="*/ 12 w 155"/>
                    <a:gd name="T51" fmla="*/ 90 h 301"/>
                    <a:gd name="T52" fmla="*/ 12 w 155"/>
                    <a:gd name="T53" fmla="*/ 125 h 301"/>
                    <a:gd name="T54" fmla="*/ 19 w 155"/>
                    <a:gd name="T55" fmla="*/ 170 h 301"/>
                    <a:gd name="T56" fmla="*/ 29 w 155"/>
                    <a:gd name="T57" fmla="*/ 202 h 301"/>
                    <a:gd name="T58" fmla="*/ 49 w 155"/>
                    <a:gd name="T59" fmla="*/ 223 h 301"/>
                    <a:gd name="T60" fmla="*/ 81 w 155"/>
                    <a:gd name="T61" fmla="*/ 241 h 30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155" h="301">
                      <a:moveTo>
                        <a:pt x="81" y="241"/>
                      </a:moveTo>
                      <a:lnTo>
                        <a:pt x="41" y="203"/>
                      </a:lnTo>
                      <a:lnTo>
                        <a:pt x="28" y="164"/>
                      </a:lnTo>
                      <a:lnTo>
                        <a:pt x="23" y="123"/>
                      </a:lnTo>
                      <a:lnTo>
                        <a:pt x="17" y="67"/>
                      </a:lnTo>
                      <a:lnTo>
                        <a:pt x="39" y="49"/>
                      </a:lnTo>
                      <a:lnTo>
                        <a:pt x="49" y="90"/>
                      </a:lnTo>
                      <a:lnTo>
                        <a:pt x="67" y="110"/>
                      </a:lnTo>
                      <a:lnTo>
                        <a:pt x="74" y="155"/>
                      </a:lnTo>
                      <a:lnTo>
                        <a:pt x="86" y="189"/>
                      </a:lnTo>
                      <a:lnTo>
                        <a:pt x="114" y="218"/>
                      </a:lnTo>
                      <a:lnTo>
                        <a:pt x="135" y="254"/>
                      </a:lnTo>
                      <a:lnTo>
                        <a:pt x="155" y="301"/>
                      </a:lnTo>
                      <a:lnTo>
                        <a:pt x="153" y="261"/>
                      </a:lnTo>
                      <a:lnTo>
                        <a:pt x="147" y="228"/>
                      </a:lnTo>
                      <a:lnTo>
                        <a:pt x="120" y="202"/>
                      </a:lnTo>
                      <a:lnTo>
                        <a:pt x="102" y="167"/>
                      </a:lnTo>
                      <a:lnTo>
                        <a:pt x="87" y="128"/>
                      </a:lnTo>
                      <a:lnTo>
                        <a:pt x="76" y="93"/>
                      </a:lnTo>
                      <a:lnTo>
                        <a:pt x="61" y="67"/>
                      </a:lnTo>
                      <a:lnTo>
                        <a:pt x="56" y="32"/>
                      </a:lnTo>
                      <a:lnTo>
                        <a:pt x="47" y="14"/>
                      </a:lnTo>
                      <a:lnTo>
                        <a:pt x="36" y="0"/>
                      </a:lnTo>
                      <a:lnTo>
                        <a:pt x="16" y="34"/>
                      </a:lnTo>
                      <a:lnTo>
                        <a:pt x="0" y="81"/>
                      </a:lnTo>
                      <a:lnTo>
                        <a:pt x="12" y="90"/>
                      </a:lnTo>
                      <a:lnTo>
                        <a:pt x="12" y="125"/>
                      </a:lnTo>
                      <a:lnTo>
                        <a:pt x="19" y="170"/>
                      </a:lnTo>
                      <a:lnTo>
                        <a:pt x="29" y="202"/>
                      </a:lnTo>
                      <a:lnTo>
                        <a:pt x="49" y="223"/>
                      </a:lnTo>
                      <a:lnTo>
                        <a:pt x="81" y="241"/>
                      </a:lnTo>
                      <a:close/>
                    </a:path>
                  </a:pathLst>
                </a:custGeom>
                <a:solidFill>
                  <a:srgbClr val="E040A0"/>
                </a:solidFill>
                <a:ln w="11113">
                  <a:solidFill>
                    <a:srgbClr val="E040A0"/>
                  </a:solidFill>
                  <a:prstDash val="solid"/>
                  <a:round/>
                  <a:headEnd/>
                  <a:tailEnd/>
                </a:ln>
              </p:spPr>
              <p:txBody>
                <a:bodyPr/>
                <a:lstStyle/>
                <a:p>
                  <a:endParaRPr lang="en-US"/>
                </a:p>
              </p:txBody>
            </p:sp>
            <p:sp>
              <p:nvSpPr>
                <p:cNvPr id="7186" name="Freeform 54"/>
                <p:cNvSpPr>
                  <a:spLocks/>
                </p:cNvSpPr>
                <p:nvPr/>
              </p:nvSpPr>
              <p:spPr bwMode="auto">
                <a:xfrm>
                  <a:off x="743" y="3058"/>
                  <a:ext cx="87" cy="205"/>
                </a:xfrm>
                <a:custGeom>
                  <a:avLst/>
                  <a:gdLst>
                    <a:gd name="T0" fmla="*/ 87 w 87"/>
                    <a:gd name="T1" fmla="*/ 205 h 205"/>
                    <a:gd name="T2" fmla="*/ 64 w 87"/>
                    <a:gd name="T3" fmla="*/ 197 h 205"/>
                    <a:gd name="T4" fmla="*/ 42 w 87"/>
                    <a:gd name="T5" fmla="*/ 174 h 205"/>
                    <a:gd name="T6" fmla="*/ 32 w 87"/>
                    <a:gd name="T7" fmla="*/ 158 h 205"/>
                    <a:gd name="T8" fmla="*/ 22 w 87"/>
                    <a:gd name="T9" fmla="*/ 120 h 205"/>
                    <a:gd name="T10" fmla="*/ 16 w 87"/>
                    <a:gd name="T11" fmla="*/ 95 h 205"/>
                    <a:gd name="T12" fmla="*/ 4 w 87"/>
                    <a:gd name="T13" fmla="*/ 69 h 205"/>
                    <a:gd name="T14" fmla="*/ 0 w 87"/>
                    <a:gd name="T15" fmla="*/ 40 h 205"/>
                    <a:gd name="T16" fmla="*/ 8 w 87"/>
                    <a:gd name="T17" fmla="*/ 21 h 205"/>
                    <a:gd name="T18" fmla="*/ 30 w 87"/>
                    <a:gd name="T19" fmla="*/ 0 h 205"/>
                    <a:gd name="T20" fmla="*/ 8 w 87"/>
                    <a:gd name="T21" fmla="*/ 20 h 205"/>
                    <a:gd name="T22" fmla="*/ 2 w 87"/>
                    <a:gd name="T23" fmla="*/ 41 h 205"/>
                    <a:gd name="T24" fmla="*/ 3 w 87"/>
                    <a:gd name="T25" fmla="*/ 68 h 205"/>
                    <a:gd name="T26" fmla="*/ 14 w 87"/>
                    <a:gd name="T27" fmla="*/ 91 h 205"/>
                    <a:gd name="T28" fmla="*/ 25 w 87"/>
                    <a:gd name="T29" fmla="*/ 129 h 205"/>
                    <a:gd name="T30" fmla="*/ 31 w 87"/>
                    <a:gd name="T31" fmla="*/ 151 h 205"/>
                    <a:gd name="T32" fmla="*/ 42 w 87"/>
                    <a:gd name="T33" fmla="*/ 176 h 205"/>
                    <a:gd name="T34" fmla="*/ 66 w 87"/>
                    <a:gd name="T35" fmla="*/ 196 h 2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7" h="205">
                      <a:moveTo>
                        <a:pt x="87" y="205"/>
                      </a:moveTo>
                      <a:lnTo>
                        <a:pt x="64" y="197"/>
                      </a:lnTo>
                      <a:lnTo>
                        <a:pt x="42" y="174"/>
                      </a:lnTo>
                      <a:lnTo>
                        <a:pt x="32" y="158"/>
                      </a:lnTo>
                      <a:lnTo>
                        <a:pt x="22" y="120"/>
                      </a:lnTo>
                      <a:lnTo>
                        <a:pt x="16" y="95"/>
                      </a:lnTo>
                      <a:lnTo>
                        <a:pt x="4" y="69"/>
                      </a:lnTo>
                      <a:lnTo>
                        <a:pt x="0" y="40"/>
                      </a:lnTo>
                      <a:lnTo>
                        <a:pt x="8" y="21"/>
                      </a:lnTo>
                      <a:lnTo>
                        <a:pt x="30" y="0"/>
                      </a:lnTo>
                      <a:lnTo>
                        <a:pt x="8" y="20"/>
                      </a:lnTo>
                      <a:lnTo>
                        <a:pt x="2" y="41"/>
                      </a:lnTo>
                      <a:lnTo>
                        <a:pt x="3" y="68"/>
                      </a:lnTo>
                      <a:lnTo>
                        <a:pt x="14" y="91"/>
                      </a:lnTo>
                      <a:lnTo>
                        <a:pt x="25" y="129"/>
                      </a:lnTo>
                      <a:lnTo>
                        <a:pt x="31" y="151"/>
                      </a:lnTo>
                      <a:lnTo>
                        <a:pt x="42" y="176"/>
                      </a:lnTo>
                      <a:lnTo>
                        <a:pt x="66" y="196"/>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87" name="Freeform 55"/>
                <p:cNvSpPr>
                  <a:spLocks/>
                </p:cNvSpPr>
                <p:nvPr/>
              </p:nvSpPr>
              <p:spPr bwMode="auto">
                <a:xfrm>
                  <a:off x="751" y="3058"/>
                  <a:ext cx="85" cy="205"/>
                </a:xfrm>
                <a:custGeom>
                  <a:avLst/>
                  <a:gdLst>
                    <a:gd name="T0" fmla="*/ 85 w 85"/>
                    <a:gd name="T1" fmla="*/ 205 h 205"/>
                    <a:gd name="T2" fmla="*/ 53 w 85"/>
                    <a:gd name="T3" fmla="*/ 178 h 205"/>
                    <a:gd name="T4" fmla="*/ 39 w 85"/>
                    <a:gd name="T5" fmla="*/ 155 h 205"/>
                    <a:gd name="T6" fmla="*/ 33 w 85"/>
                    <a:gd name="T7" fmla="*/ 133 h 205"/>
                    <a:gd name="T8" fmla="*/ 20 w 85"/>
                    <a:gd name="T9" fmla="*/ 93 h 205"/>
                    <a:gd name="T10" fmla="*/ 12 w 85"/>
                    <a:gd name="T11" fmla="*/ 67 h 205"/>
                    <a:gd name="T12" fmla="*/ 7 w 85"/>
                    <a:gd name="T13" fmla="*/ 47 h 205"/>
                    <a:gd name="T14" fmla="*/ 14 w 85"/>
                    <a:gd name="T15" fmla="*/ 24 h 205"/>
                    <a:gd name="T16" fmla="*/ 28 w 85"/>
                    <a:gd name="T17" fmla="*/ 0 h 205"/>
                    <a:gd name="T18" fmla="*/ 6 w 85"/>
                    <a:gd name="T19" fmla="*/ 20 h 205"/>
                    <a:gd name="T20" fmla="*/ 0 w 85"/>
                    <a:gd name="T21" fmla="*/ 41 h 205"/>
                    <a:gd name="T22" fmla="*/ 1 w 85"/>
                    <a:gd name="T23" fmla="*/ 68 h 205"/>
                    <a:gd name="T24" fmla="*/ 12 w 85"/>
                    <a:gd name="T25" fmla="*/ 91 h 205"/>
                    <a:gd name="T26" fmla="*/ 23 w 85"/>
                    <a:gd name="T27" fmla="*/ 129 h 205"/>
                    <a:gd name="T28" fmla="*/ 29 w 85"/>
                    <a:gd name="T29" fmla="*/ 151 h 205"/>
                    <a:gd name="T30" fmla="*/ 40 w 85"/>
                    <a:gd name="T31" fmla="*/ 176 h 205"/>
                    <a:gd name="T32" fmla="*/ 64 w 85"/>
                    <a:gd name="T33" fmla="*/ 196 h 205"/>
                    <a:gd name="T34" fmla="*/ 85 w 85"/>
                    <a:gd name="T35" fmla="*/ 205 h 20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5" h="205">
                      <a:moveTo>
                        <a:pt x="85" y="205"/>
                      </a:moveTo>
                      <a:lnTo>
                        <a:pt x="53" y="178"/>
                      </a:lnTo>
                      <a:lnTo>
                        <a:pt x="39" y="155"/>
                      </a:lnTo>
                      <a:lnTo>
                        <a:pt x="33" y="133"/>
                      </a:lnTo>
                      <a:lnTo>
                        <a:pt x="20" y="93"/>
                      </a:lnTo>
                      <a:lnTo>
                        <a:pt x="12" y="67"/>
                      </a:lnTo>
                      <a:lnTo>
                        <a:pt x="7" y="47"/>
                      </a:lnTo>
                      <a:lnTo>
                        <a:pt x="14" y="24"/>
                      </a:lnTo>
                      <a:lnTo>
                        <a:pt x="28" y="0"/>
                      </a:lnTo>
                      <a:lnTo>
                        <a:pt x="6" y="20"/>
                      </a:lnTo>
                      <a:lnTo>
                        <a:pt x="0" y="41"/>
                      </a:lnTo>
                      <a:lnTo>
                        <a:pt x="1" y="68"/>
                      </a:lnTo>
                      <a:lnTo>
                        <a:pt x="12" y="91"/>
                      </a:lnTo>
                      <a:lnTo>
                        <a:pt x="23" y="129"/>
                      </a:lnTo>
                      <a:lnTo>
                        <a:pt x="29" y="151"/>
                      </a:lnTo>
                      <a:lnTo>
                        <a:pt x="40" y="176"/>
                      </a:lnTo>
                      <a:lnTo>
                        <a:pt x="64" y="196"/>
                      </a:lnTo>
                      <a:lnTo>
                        <a:pt x="85" y="205"/>
                      </a:lnTo>
                      <a:close/>
                    </a:path>
                  </a:pathLst>
                </a:custGeom>
                <a:solidFill>
                  <a:srgbClr val="E040A0"/>
                </a:solidFill>
                <a:ln w="11113">
                  <a:solidFill>
                    <a:srgbClr val="E040A0"/>
                  </a:solidFill>
                  <a:prstDash val="solid"/>
                  <a:round/>
                  <a:headEnd/>
                  <a:tailEnd/>
                </a:ln>
              </p:spPr>
              <p:txBody>
                <a:bodyPr/>
                <a:lstStyle/>
                <a:p>
                  <a:endParaRPr lang="en-US"/>
                </a:p>
              </p:txBody>
            </p:sp>
            <p:grpSp>
              <p:nvGrpSpPr>
                <p:cNvPr id="7188" name="Group 56"/>
                <p:cNvGrpSpPr>
                  <a:grpSpLocks/>
                </p:cNvGrpSpPr>
                <p:nvPr/>
              </p:nvGrpSpPr>
              <p:grpSpPr bwMode="auto">
                <a:xfrm>
                  <a:off x="895" y="3231"/>
                  <a:ext cx="936" cy="338"/>
                  <a:chOff x="895" y="3231"/>
                  <a:chExt cx="936" cy="338"/>
                </a:xfrm>
              </p:grpSpPr>
              <p:sp>
                <p:nvSpPr>
                  <p:cNvPr id="7192" name="Freeform 57"/>
                  <p:cNvSpPr>
                    <a:spLocks/>
                  </p:cNvSpPr>
                  <p:nvPr/>
                </p:nvSpPr>
                <p:spPr bwMode="auto">
                  <a:xfrm>
                    <a:off x="895" y="3231"/>
                    <a:ext cx="931" cy="338"/>
                  </a:xfrm>
                  <a:custGeom>
                    <a:avLst/>
                    <a:gdLst>
                      <a:gd name="T0" fmla="*/ 224 w 931"/>
                      <a:gd name="T1" fmla="*/ 0 h 338"/>
                      <a:gd name="T2" fmla="*/ 239 w 931"/>
                      <a:gd name="T3" fmla="*/ 36 h 338"/>
                      <a:gd name="T4" fmla="*/ 274 w 931"/>
                      <a:gd name="T5" fmla="*/ 82 h 338"/>
                      <a:gd name="T6" fmla="*/ 333 w 931"/>
                      <a:gd name="T7" fmla="*/ 115 h 338"/>
                      <a:gd name="T8" fmla="*/ 415 w 931"/>
                      <a:gd name="T9" fmla="*/ 138 h 338"/>
                      <a:gd name="T10" fmla="*/ 510 w 931"/>
                      <a:gd name="T11" fmla="*/ 159 h 338"/>
                      <a:gd name="T12" fmla="*/ 587 w 931"/>
                      <a:gd name="T13" fmla="*/ 162 h 338"/>
                      <a:gd name="T14" fmla="*/ 666 w 931"/>
                      <a:gd name="T15" fmla="*/ 159 h 338"/>
                      <a:gd name="T16" fmla="*/ 681 w 931"/>
                      <a:gd name="T17" fmla="*/ 150 h 338"/>
                      <a:gd name="T18" fmla="*/ 703 w 931"/>
                      <a:gd name="T19" fmla="*/ 124 h 338"/>
                      <a:gd name="T20" fmla="*/ 722 w 931"/>
                      <a:gd name="T21" fmla="*/ 104 h 338"/>
                      <a:gd name="T22" fmla="*/ 748 w 931"/>
                      <a:gd name="T23" fmla="*/ 87 h 338"/>
                      <a:gd name="T24" fmla="*/ 756 w 931"/>
                      <a:gd name="T25" fmla="*/ 67 h 338"/>
                      <a:gd name="T26" fmla="*/ 769 w 931"/>
                      <a:gd name="T27" fmla="*/ 50 h 338"/>
                      <a:gd name="T28" fmla="*/ 787 w 931"/>
                      <a:gd name="T29" fmla="*/ 41 h 338"/>
                      <a:gd name="T30" fmla="*/ 809 w 931"/>
                      <a:gd name="T31" fmla="*/ 33 h 338"/>
                      <a:gd name="T32" fmla="*/ 842 w 931"/>
                      <a:gd name="T33" fmla="*/ 30 h 338"/>
                      <a:gd name="T34" fmla="*/ 876 w 931"/>
                      <a:gd name="T35" fmla="*/ 38 h 338"/>
                      <a:gd name="T36" fmla="*/ 906 w 931"/>
                      <a:gd name="T37" fmla="*/ 52 h 338"/>
                      <a:gd name="T38" fmla="*/ 922 w 931"/>
                      <a:gd name="T39" fmla="*/ 70 h 338"/>
                      <a:gd name="T40" fmla="*/ 929 w 931"/>
                      <a:gd name="T41" fmla="*/ 94 h 338"/>
                      <a:gd name="T42" fmla="*/ 917 w 931"/>
                      <a:gd name="T43" fmla="*/ 142 h 338"/>
                      <a:gd name="T44" fmla="*/ 928 w 931"/>
                      <a:gd name="T45" fmla="*/ 160 h 338"/>
                      <a:gd name="T46" fmla="*/ 931 w 931"/>
                      <a:gd name="T47" fmla="*/ 182 h 338"/>
                      <a:gd name="T48" fmla="*/ 924 w 931"/>
                      <a:gd name="T49" fmla="*/ 199 h 338"/>
                      <a:gd name="T50" fmla="*/ 907 w 931"/>
                      <a:gd name="T51" fmla="*/ 218 h 338"/>
                      <a:gd name="T52" fmla="*/ 896 w 931"/>
                      <a:gd name="T53" fmla="*/ 232 h 338"/>
                      <a:gd name="T54" fmla="*/ 905 w 931"/>
                      <a:gd name="T55" fmla="*/ 251 h 338"/>
                      <a:gd name="T56" fmla="*/ 902 w 931"/>
                      <a:gd name="T57" fmla="*/ 272 h 338"/>
                      <a:gd name="T58" fmla="*/ 892 w 931"/>
                      <a:gd name="T59" fmla="*/ 287 h 338"/>
                      <a:gd name="T60" fmla="*/ 883 w 931"/>
                      <a:gd name="T61" fmla="*/ 301 h 338"/>
                      <a:gd name="T62" fmla="*/ 877 w 931"/>
                      <a:gd name="T63" fmla="*/ 325 h 338"/>
                      <a:gd name="T64" fmla="*/ 867 w 931"/>
                      <a:gd name="T65" fmla="*/ 335 h 338"/>
                      <a:gd name="T66" fmla="*/ 840 w 931"/>
                      <a:gd name="T67" fmla="*/ 338 h 338"/>
                      <a:gd name="T68" fmla="*/ 800 w 931"/>
                      <a:gd name="T69" fmla="*/ 337 h 338"/>
                      <a:gd name="T70" fmla="*/ 764 w 931"/>
                      <a:gd name="T71" fmla="*/ 329 h 338"/>
                      <a:gd name="T72" fmla="*/ 722 w 931"/>
                      <a:gd name="T73" fmla="*/ 317 h 338"/>
                      <a:gd name="T74" fmla="*/ 694 w 931"/>
                      <a:gd name="T75" fmla="*/ 303 h 338"/>
                      <a:gd name="T76" fmla="*/ 675 w 931"/>
                      <a:gd name="T77" fmla="*/ 291 h 338"/>
                      <a:gd name="T78" fmla="*/ 607 w 931"/>
                      <a:gd name="T79" fmla="*/ 300 h 338"/>
                      <a:gd name="T80" fmla="*/ 516 w 931"/>
                      <a:gd name="T81" fmla="*/ 312 h 338"/>
                      <a:gd name="T82" fmla="*/ 448 w 931"/>
                      <a:gd name="T83" fmla="*/ 317 h 338"/>
                      <a:gd name="T84" fmla="*/ 379 w 931"/>
                      <a:gd name="T85" fmla="*/ 317 h 338"/>
                      <a:gd name="T86" fmla="*/ 289 w 931"/>
                      <a:gd name="T87" fmla="*/ 315 h 338"/>
                      <a:gd name="T88" fmla="*/ 235 w 931"/>
                      <a:gd name="T89" fmla="*/ 306 h 338"/>
                      <a:gd name="T90" fmla="*/ 141 w 931"/>
                      <a:gd name="T91" fmla="*/ 270 h 338"/>
                      <a:gd name="T92" fmla="*/ 82 w 931"/>
                      <a:gd name="T93" fmla="*/ 238 h 338"/>
                      <a:gd name="T94" fmla="*/ 47 w 931"/>
                      <a:gd name="T95" fmla="*/ 189 h 338"/>
                      <a:gd name="T96" fmla="*/ 23 w 931"/>
                      <a:gd name="T97" fmla="*/ 169 h 338"/>
                      <a:gd name="T98" fmla="*/ 0 w 931"/>
                      <a:gd name="T99" fmla="*/ 119 h 338"/>
                      <a:gd name="T100" fmla="*/ 42 w 931"/>
                      <a:gd name="T101" fmla="*/ 90 h 338"/>
                      <a:gd name="T102" fmla="*/ 99 w 931"/>
                      <a:gd name="T103" fmla="*/ 80 h 338"/>
                      <a:gd name="T104" fmla="*/ 163 w 931"/>
                      <a:gd name="T105" fmla="*/ 24 h 338"/>
                      <a:gd name="T106" fmla="*/ 200 w 931"/>
                      <a:gd name="T107" fmla="*/ 14 h 338"/>
                      <a:gd name="T108" fmla="*/ 224 w 931"/>
                      <a:gd name="T109" fmla="*/ 0 h 3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931" h="338">
                        <a:moveTo>
                          <a:pt x="224" y="0"/>
                        </a:moveTo>
                        <a:lnTo>
                          <a:pt x="239" y="36"/>
                        </a:lnTo>
                        <a:lnTo>
                          <a:pt x="274" y="82"/>
                        </a:lnTo>
                        <a:lnTo>
                          <a:pt x="333" y="115"/>
                        </a:lnTo>
                        <a:lnTo>
                          <a:pt x="415" y="138"/>
                        </a:lnTo>
                        <a:lnTo>
                          <a:pt x="510" y="159"/>
                        </a:lnTo>
                        <a:lnTo>
                          <a:pt x="587" y="162"/>
                        </a:lnTo>
                        <a:lnTo>
                          <a:pt x="666" y="159"/>
                        </a:lnTo>
                        <a:lnTo>
                          <a:pt x="681" y="150"/>
                        </a:lnTo>
                        <a:lnTo>
                          <a:pt x="703" y="124"/>
                        </a:lnTo>
                        <a:lnTo>
                          <a:pt x="722" y="104"/>
                        </a:lnTo>
                        <a:lnTo>
                          <a:pt x="748" y="87"/>
                        </a:lnTo>
                        <a:lnTo>
                          <a:pt x="756" y="67"/>
                        </a:lnTo>
                        <a:lnTo>
                          <a:pt x="769" y="50"/>
                        </a:lnTo>
                        <a:lnTo>
                          <a:pt x="787" y="41"/>
                        </a:lnTo>
                        <a:lnTo>
                          <a:pt x="809" y="33"/>
                        </a:lnTo>
                        <a:lnTo>
                          <a:pt x="842" y="30"/>
                        </a:lnTo>
                        <a:lnTo>
                          <a:pt x="876" y="38"/>
                        </a:lnTo>
                        <a:lnTo>
                          <a:pt x="906" y="52"/>
                        </a:lnTo>
                        <a:lnTo>
                          <a:pt x="922" y="70"/>
                        </a:lnTo>
                        <a:lnTo>
                          <a:pt x="929" y="94"/>
                        </a:lnTo>
                        <a:lnTo>
                          <a:pt x="917" y="142"/>
                        </a:lnTo>
                        <a:lnTo>
                          <a:pt x="928" y="160"/>
                        </a:lnTo>
                        <a:lnTo>
                          <a:pt x="931" y="182"/>
                        </a:lnTo>
                        <a:lnTo>
                          <a:pt x="924" y="199"/>
                        </a:lnTo>
                        <a:lnTo>
                          <a:pt x="907" y="218"/>
                        </a:lnTo>
                        <a:lnTo>
                          <a:pt x="896" y="232"/>
                        </a:lnTo>
                        <a:lnTo>
                          <a:pt x="905" y="251"/>
                        </a:lnTo>
                        <a:lnTo>
                          <a:pt x="902" y="272"/>
                        </a:lnTo>
                        <a:lnTo>
                          <a:pt x="892" y="287"/>
                        </a:lnTo>
                        <a:lnTo>
                          <a:pt x="883" y="301"/>
                        </a:lnTo>
                        <a:lnTo>
                          <a:pt x="877" y="325"/>
                        </a:lnTo>
                        <a:lnTo>
                          <a:pt x="867" y="335"/>
                        </a:lnTo>
                        <a:lnTo>
                          <a:pt x="840" y="338"/>
                        </a:lnTo>
                        <a:lnTo>
                          <a:pt x="800" y="337"/>
                        </a:lnTo>
                        <a:lnTo>
                          <a:pt x="764" y="329"/>
                        </a:lnTo>
                        <a:lnTo>
                          <a:pt x="722" y="317"/>
                        </a:lnTo>
                        <a:lnTo>
                          <a:pt x="694" y="303"/>
                        </a:lnTo>
                        <a:lnTo>
                          <a:pt x="675" y="291"/>
                        </a:lnTo>
                        <a:lnTo>
                          <a:pt x="607" y="300"/>
                        </a:lnTo>
                        <a:lnTo>
                          <a:pt x="516" y="312"/>
                        </a:lnTo>
                        <a:lnTo>
                          <a:pt x="448" y="317"/>
                        </a:lnTo>
                        <a:lnTo>
                          <a:pt x="379" y="317"/>
                        </a:lnTo>
                        <a:lnTo>
                          <a:pt x="289" y="315"/>
                        </a:lnTo>
                        <a:lnTo>
                          <a:pt x="235" y="306"/>
                        </a:lnTo>
                        <a:lnTo>
                          <a:pt x="141" y="270"/>
                        </a:lnTo>
                        <a:lnTo>
                          <a:pt x="82" y="238"/>
                        </a:lnTo>
                        <a:lnTo>
                          <a:pt x="47" y="189"/>
                        </a:lnTo>
                        <a:lnTo>
                          <a:pt x="23" y="169"/>
                        </a:lnTo>
                        <a:lnTo>
                          <a:pt x="0" y="119"/>
                        </a:lnTo>
                        <a:lnTo>
                          <a:pt x="42" y="90"/>
                        </a:lnTo>
                        <a:lnTo>
                          <a:pt x="99" y="80"/>
                        </a:lnTo>
                        <a:lnTo>
                          <a:pt x="163" y="24"/>
                        </a:lnTo>
                        <a:lnTo>
                          <a:pt x="200" y="14"/>
                        </a:lnTo>
                        <a:lnTo>
                          <a:pt x="224" y="0"/>
                        </a:lnTo>
                        <a:close/>
                      </a:path>
                    </a:pathLst>
                  </a:custGeom>
                  <a:solidFill>
                    <a:srgbClr val="E0A080"/>
                  </a:solidFill>
                  <a:ln w="11113">
                    <a:solidFill>
                      <a:srgbClr val="000000"/>
                    </a:solidFill>
                    <a:prstDash val="solid"/>
                    <a:round/>
                    <a:headEnd/>
                    <a:tailEnd/>
                  </a:ln>
                </p:spPr>
                <p:txBody>
                  <a:bodyPr/>
                  <a:lstStyle/>
                  <a:p>
                    <a:endParaRPr lang="en-US"/>
                  </a:p>
                </p:txBody>
              </p:sp>
              <p:sp>
                <p:nvSpPr>
                  <p:cNvPr id="7193" name="Freeform 58"/>
                  <p:cNvSpPr>
                    <a:spLocks/>
                  </p:cNvSpPr>
                  <p:nvPr/>
                </p:nvSpPr>
                <p:spPr bwMode="auto">
                  <a:xfrm>
                    <a:off x="1695" y="3296"/>
                    <a:ext cx="21" cy="78"/>
                  </a:xfrm>
                  <a:custGeom>
                    <a:avLst/>
                    <a:gdLst>
                      <a:gd name="T0" fmla="*/ 21 w 21"/>
                      <a:gd name="T1" fmla="*/ 0 h 78"/>
                      <a:gd name="T2" fmla="*/ 11 w 21"/>
                      <a:gd name="T3" fmla="*/ 3 h 78"/>
                      <a:gd name="T4" fmla="*/ 4 w 21"/>
                      <a:gd name="T5" fmla="*/ 14 h 78"/>
                      <a:gd name="T6" fmla="*/ 0 w 21"/>
                      <a:gd name="T7" fmla="*/ 25 h 78"/>
                      <a:gd name="T8" fmla="*/ 0 w 21"/>
                      <a:gd name="T9" fmla="*/ 35 h 78"/>
                      <a:gd name="T10" fmla="*/ 5 w 21"/>
                      <a:gd name="T11" fmla="*/ 57 h 78"/>
                      <a:gd name="T12" fmla="*/ 4 w 21"/>
                      <a:gd name="T13" fmla="*/ 78 h 7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 h="78">
                        <a:moveTo>
                          <a:pt x="21" y="0"/>
                        </a:moveTo>
                        <a:lnTo>
                          <a:pt x="11" y="3"/>
                        </a:lnTo>
                        <a:lnTo>
                          <a:pt x="4" y="14"/>
                        </a:lnTo>
                        <a:lnTo>
                          <a:pt x="0" y="25"/>
                        </a:lnTo>
                        <a:lnTo>
                          <a:pt x="0" y="35"/>
                        </a:lnTo>
                        <a:lnTo>
                          <a:pt x="5" y="57"/>
                        </a:lnTo>
                        <a:lnTo>
                          <a:pt x="4" y="78"/>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94" name="Freeform 59"/>
                  <p:cNvSpPr>
                    <a:spLocks/>
                  </p:cNvSpPr>
                  <p:nvPr/>
                </p:nvSpPr>
                <p:spPr bwMode="auto">
                  <a:xfrm>
                    <a:off x="1793" y="3396"/>
                    <a:ext cx="38" cy="11"/>
                  </a:xfrm>
                  <a:custGeom>
                    <a:avLst/>
                    <a:gdLst>
                      <a:gd name="T0" fmla="*/ 38 w 38"/>
                      <a:gd name="T1" fmla="*/ 5 h 11"/>
                      <a:gd name="T2" fmla="*/ 25 w 38"/>
                      <a:gd name="T3" fmla="*/ 11 h 11"/>
                      <a:gd name="T4" fmla="*/ 9 w 38"/>
                      <a:gd name="T5" fmla="*/ 8 h 11"/>
                      <a:gd name="T6" fmla="*/ 0 w 38"/>
                      <a:gd name="T7" fmla="*/ 0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8" h="11">
                        <a:moveTo>
                          <a:pt x="38" y="5"/>
                        </a:moveTo>
                        <a:lnTo>
                          <a:pt x="25" y="11"/>
                        </a:lnTo>
                        <a:lnTo>
                          <a:pt x="9" y="8"/>
                        </a:lnTo>
                        <a:lnTo>
                          <a:pt x="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95" name="Freeform 60"/>
                  <p:cNvSpPr>
                    <a:spLocks/>
                  </p:cNvSpPr>
                  <p:nvPr/>
                </p:nvSpPr>
                <p:spPr bwMode="auto">
                  <a:xfrm>
                    <a:off x="1773" y="3485"/>
                    <a:ext cx="42" cy="13"/>
                  </a:xfrm>
                  <a:custGeom>
                    <a:avLst/>
                    <a:gdLst>
                      <a:gd name="T0" fmla="*/ 42 w 42"/>
                      <a:gd name="T1" fmla="*/ 0 h 13"/>
                      <a:gd name="T2" fmla="*/ 37 w 42"/>
                      <a:gd name="T3" fmla="*/ 10 h 13"/>
                      <a:gd name="T4" fmla="*/ 24 w 42"/>
                      <a:gd name="T5" fmla="*/ 13 h 13"/>
                      <a:gd name="T6" fmla="*/ 12 w 42"/>
                      <a:gd name="T7" fmla="*/ 9 h 13"/>
                      <a:gd name="T8" fmla="*/ 0 w 42"/>
                      <a:gd name="T9" fmla="*/ 2 h 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 h="13">
                        <a:moveTo>
                          <a:pt x="42" y="0"/>
                        </a:moveTo>
                        <a:lnTo>
                          <a:pt x="37" y="10"/>
                        </a:lnTo>
                        <a:lnTo>
                          <a:pt x="24" y="13"/>
                        </a:lnTo>
                        <a:lnTo>
                          <a:pt x="12" y="9"/>
                        </a:lnTo>
                        <a:lnTo>
                          <a:pt x="0" y="2"/>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96" name="Freeform 61"/>
                  <p:cNvSpPr>
                    <a:spLocks/>
                  </p:cNvSpPr>
                  <p:nvPr/>
                </p:nvSpPr>
                <p:spPr bwMode="auto">
                  <a:xfrm>
                    <a:off x="1529" y="3421"/>
                    <a:ext cx="53" cy="101"/>
                  </a:xfrm>
                  <a:custGeom>
                    <a:avLst/>
                    <a:gdLst>
                      <a:gd name="T0" fmla="*/ 0 w 53"/>
                      <a:gd name="T1" fmla="*/ 0 h 101"/>
                      <a:gd name="T2" fmla="*/ 17 w 53"/>
                      <a:gd name="T3" fmla="*/ 14 h 101"/>
                      <a:gd name="T4" fmla="*/ 36 w 53"/>
                      <a:gd name="T5" fmla="*/ 36 h 101"/>
                      <a:gd name="T6" fmla="*/ 45 w 53"/>
                      <a:gd name="T7" fmla="*/ 62 h 101"/>
                      <a:gd name="T8" fmla="*/ 53 w 53"/>
                      <a:gd name="T9" fmla="*/ 78 h 101"/>
                      <a:gd name="T10" fmla="*/ 45 w 53"/>
                      <a:gd name="T11" fmla="*/ 101 h 1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 h="101">
                        <a:moveTo>
                          <a:pt x="0" y="0"/>
                        </a:moveTo>
                        <a:lnTo>
                          <a:pt x="17" y="14"/>
                        </a:lnTo>
                        <a:lnTo>
                          <a:pt x="36" y="36"/>
                        </a:lnTo>
                        <a:lnTo>
                          <a:pt x="45" y="62"/>
                        </a:lnTo>
                        <a:lnTo>
                          <a:pt x="53" y="78"/>
                        </a:lnTo>
                        <a:lnTo>
                          <a:pt x="45" y="101"/>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97" name="Freeform 62"/>
                  <p:cNvSpPr>
                    <a:spLocks/>
                  </p:cNvSpPr>
                  <p:nvPr/>
                </p:nvSpPr>
                <p:spPr bwMode="auto">
                  <a:xfrm>
                    <a:off x="1700" y="3360"/>
                    <a:ext cx="54" cy="27"/>
                  </a:xfrm>
                  <a:custGeom>
                    <a:avLst/>
                    <a:gdLst>
                      <a:gd name="T0" fmla="*/ 0 w 54"/>
                      <a:gd name="T1" fmla="*/ 27 h 27"/>
                      <a:gd name="T2" fmla="*/ 10 w 54"/>
                      <a:gd name="T3" fmla="*/ 14 h 27"/>
                      <a:gd name="T4" fmla="*/ 22 w 54"/>
                      <a:gd name="T5" fmla="*/ 5 h 27"/>
                      <a:gd name="T6" fmla="*/ 35 w 54"/>
                      <a:gd name="T7" fmla="*/ 0 h 27"/>
                      <a:gd name="T8" fmla="*/ 54 w 54"/>
                      <a:gd name="T9" fmla="*/ 2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4" h="27">
                        <a:moveTo>
                          <a:pt x="0" y="27"/>
                        </a:moveTo>
                        <a:lnTo>
                          <a:pt x="10" y="14"/>
                        </a:lnTo>
                        <a:lnTo>
                          <a:pt x="22" y="5"/>
                        </a:lnTo>
                        <a:lnTo>
                          <a:pt x="35" y="0"/>
                        </a:lnTo>
                        <a:lnTo>
                          <a:pt x="54" y="2"/>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98" name="Freeform 63"/>
                  <p:cNvSpPr>
                    <a:spLocks/>
                  </p:cNvSpPr>
                  <p:nvPr/>
                </p:nvSpPr>
                <p:spPr bwMode="auto">
                  <a:xfrm>
                    <a:off x="1742" y="3331"/>
                    <a:ext cx="35" cy="29"/>
                  </a:xfrm>
                  <a:custGeom>
                    <a:avLst/>
                    <a:gdLst>
                      <a:gd name="T0" fmla="*/ 35 w 35"/>
                      <a:gd name="T1" fmla="*/ 0 h 29"/>
                      <a:gd name="T2" fmla="*/ 24 w 35"/>
                      <a:gd name="T3" fmla="*/ 0 h 29"/>
                      <a:gd name="T4" fmla="*/ 15 w 35"/>
                      <a:gd name="T5" fmla="*/ 5 h 29"/>
                      <a:gd name="T6" fmla="*/ 8 w 35"/>
                      <a:gd name="T7" fmla="*/ 10 h 29"/>
                      <a:gd name="T8" fmla="*/ 2 w 35"/>
                      <a:gd name="T9" fmla="*/ 19 h 29"/>
                      <a:gd name="T10" fmla="*/ 0 w 35"/>
                      <a:gd name="T11" fmla="*/ 29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5" h="29">
                        <a:moveTo>
                          <a:pt x="35" y="0"/>
                        </a:moveTo>
                        <a:lnTo>
                          <a:pt x="24" y="0"/>
                        </a:lnTo>
                        <a:lnTo>
                          <a:pt x="15" y="5"/>
                        </a:lnTo>
                        <a:lnTo>
                          <a:pt x="8" y="10"/>
                        </a:lnTo>
                        <a:lnTo>
                          <a:pt x="2" y="19"/>
                        </a:lnTo>
                        <a:lnTo>
                          <a:pt x="0" y="29"/>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199" name="Freeform 64"/>
                  <p:cNvSpPr>
                    <a:spLocks/>
                  </p:cNvSpPr>
                  <p:nvPr/>
                </p:nvSpPr>
                <p:spPr bwMode="auto">
                  <a:xfrm>
                    <a:off x="1737" y="3291"/>
                    <a:ext cx="14" cy="41"/>
                  </a:xfrm>
                  <a:custGeom>
                    <a:avLst/>
                    <a:gdLst>
                      <a:gd name="T0" fmla="*/ 14 w 14"/>
                      <a:gd name="T1" fmla="*/ 0 h 41"/>
                      <a:gd name="T2" fmla="*/ 8 w 14"/>
                      <a:gd name="T3" fmla="*/ 5 h 41"/>
                      <a:gd name="T4" fmla="*/ 3 w 14"/>
                      <a:gd name="T5" fmla="*/ 17 h 41"/>
                      <a:gd name="T6" fmla="*/ 0 w 14"/>
                      <a:gd name="T7" fmla="*/ 29 h 41"/>
                      <a:gd name="T8" fmla="*/ 0 w 14"/>
                      <a:gd name="T9" fmla="*/ 41 h 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41">
                        <a:moveTo>
                          <a:pt x="14" y="0"/>
                        </a:moveTo>
                        <a:lnTo>
                          <a:pt x="8" y="5"/>
                        </a:lnTo>
                        <a:lnTo>
                          <a:pt x="3" y="17"/>
                        </a:lnTo>
                        <a:lnTo>
                          <a:pt x="0" y="29"/>
                        </a:lnTo>
                        <a:lnTo>
                          <a:pt x="0" y="41"/>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200" name="Freeform 65"/>
                  <p:cNvSpPr>
                    <a:spLocks/>
                  </p:cNvSpPr>
                  <p:nvPr/>
                </p:nvSpPr>
                <p:spPr bwMode="auto">
                  <a:xfrm>
                    <a:off x="1713" y="3309"/>
                    <a:ext cx="24" cy="23"/>
                  </a:xfrm>
                  <a:custGeom>
                    <a:avLst/>
                    <a:gdLst>
                      <a:gd name="T0" fmla="*/ 0 w 24"/>
                      <a:gd name="T1" fmla="*/ 0 h 23"/>
                      <a:gd name="T2" fmla="*/ 11 w 24"/>
                      <a:gd name="T3" fmla="*/ 5 h 23"/>
                      <a:gd name="T4" fmla="*/ 18 w 24"/>
                      <a:gd name="T5" fmla="*/ 13 h 23"/>
                      <a:gd name="T6" fmla="*/ 24 w 24"/>
                      <a:gd name="T7" fmla="*/ 23 h 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 h="23">
                        <a:moveTo>
                          <a:pt x="0" y="0"/>
                        </a:moveTo>
                        <a:lnTo>
                          <a:pt x="11" y="5"/>
                        </a:lnTo>
                        <a:lnTo>
                          <a:pt x="18" y="13"/>
                        </a:lnTo>
                        <a:lnTo>
                          <a:pt x="24" y="23"/>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7189" name="Freeform 66"/>
                <p:cNvSpPr>
                  <a:spLocks/>
                </p:cNvSpPr>
                <p:nvPr/>
              </p:nvSpPr>
              <p:spPr bwMode="auto">
                <a:xfrm>
                  <a:off x="826" y="3134"/>
                  <a:ext cx="307" cy="247"/>
                </a:xfrm>
                <a:custGeom>
                  <a:avLst/>
                  <a:gdLst>
                    <a:gd name="T0" fmla="*/ 0 w 307"/>
                    <a:gd name="T1" fmla="*/ 129 h 247"/>
                    <a:gd name="T2" fmla="*/ 3 w 307"/>
                    <a:gd name="T3" fmla="*/ 157 h 247"/>
                    <a:gd name="T4" fmla="*/ 17 w 307"/>
                    <a:gd name="T5" fmla="*/ 176 h 247"/>
                    <a:gd name="T6" fmla="*/ 18 w 307"/>
                    <a:gd name="T7" fmla="*/ 180 h 247"/>
                    <a:gd name="T8" fmla="*/ 35 w 307"/>
                    <a:gd name="T9" fmla="*/ 205 h 247"/>
                    <a:gd name="T10" fmla="*/ 33 w 307"/>
                    <a:gd name="T11" fmla="*/ 209 h 247"/>
                    <a:gd name="T12" fmla="*/ 51 w 307"/>
                    <a:gd name="T13" fmla="*/ 229 h 247"/>
                    <a:gd name="T14" fmla="*/ 78 w 307"/>
                    <a:gd name="T15" fmla="*/ 247 h 247"/>
                    <a:gd name="T16" fmla="*/ 92 w 307"/>
                    <a:gd name="T17" fmla="*/ 229 h 247"/>
                    <a:gd name="T18" fmla="*/ 111 w 307"/>
                    <a:gd name="T19" fmla="*/ 213 h 247"/>
                    <a:gd name="T20" fmla="*/ 130 w 307"/>
                    <a:gd name="T21" fmla="*/ 199 h 247"/>
                    <a:gd name="T22" fmla="*/ 151 w 307"/>
                    <a:gd name="T23" fmla="*/ 197 h 247"/>
                    <a:gd name="T24" fmla="*/ 181 w 307"/>
                    <a:gd name="T25" fmla="*/ 196 h 247"/>
                    <a:gd name="T26" fmla="*/ 197 w 307"/>
                    <a:gd name="T27" fmla="*/ 175 h 247"/>
                    <a:gd name="T28" fmla="*/ 212 w 307"/>
                    <a:gd name="T29" fmla="*/ 157 h 247"/>
                    <a:gd name="T30" fmla="*/ 231 w 307"/>
                    <a:gd name="T31" fmla="*/ 146 h 247"/>
                    <a:gd name="T32" fmla="*/ 251 w 307"/>
                    <a:gd name="T33" fmla="*/ 138 h 247"/>
                    <a:gd name="T34" fmla="*/ 282 w 307"/>
                    <a:gd name="T35" fmla="*/ 132 h 247"/>
                    <a:gd name="T36" fmla="*/ 302 w 307"/>
                    <a:gd name="T37" fmla="*/ 120 h 247"/>
                    <a:gd name="T38" fmla="*/ 307 w 307"/>
                    <a:gd name="T39" fmla="*/ 108 h 247"/>
                    <a:gd name="T40" fmla="*/ 301 w 307"/>
                    <a:gd name="T41" fmla="*/ 78 h 247"/>
                    <a:gd name="T42" fmla="*/ 298 w 307"/>
                    <a:gd name="T43" fmla="*/ 79 h 247"/>
                    <a:gd name="T44" fmla="*/ 284 w 307"/>
                    <a:gd name="T45" fmla="*/ 53 h 247"/>
                    <a:gd name="T46" fmla="*/ 278 w 307"/>
                    <a:gd name="T47" fmla="*/ 40 h 247"/>
                    <a:gd name="T48" fmla="*/ 278 w 307"/>
                    <a:gd name="T49" fmla="*/ 38 h 247"/>
                    <a:gd name="T50" fmla="*/ 266 w 307"/>
                    <a:gd name="T51" fmla="*/ 21 h 247"/>
                    <a:gd name="T52" fmla="*/ 243 w 307"/>
                    <a:gd name="T53" fmla="*/ 0 h 247"/>
                    <a:gd name="T54" fmla="*/ 203 w 307"/>
                    <a:gd name="T55" fmla="*/ 17 h 247"/>
                    <a:gd name="T56" fmla="*/ 179 w 307"/>
                    <a:gd name="T57" fmla="*/ 50 h 247"/>
                    <a:gd name="T58" fmla="*/ 148 w 307"/>
                    <a:gd name="T59" fmla="*/ 64 h 247"/>
                    <a:gd name="T60" fmla="*/ 101 w 307"/>
                    <a:gd name="T61" fmla="*/ 82 h 247"/>
                    <a:gd name="T62" fmla="*/ 87 w 307"/>
                    <a:gd name="T63" fmla="*/ 106 h 247"/>
                    <a:gd name="T64" fmla="*/ 66 w 307"/>
                    <a:gd name="T65" fmla="*/ 108 h 247"/>
                    <a:gd name="T66" fmla="*/ 37 w 307"/>
                    <a:gd name="T67" fmla="*/ 120 h 247"/>
                    <a:gd name="T68" fmla="*/ 0 w 307"/>
                    <a:gd name="T69" fmla="*/ 129 h 24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07" h="247">
                      <a:moveTo>
                        <a:pt x="0" y="129"/>
                      </a:moveTo>
                      <a:lnTo>
                        <a:pt x="3" y="157"/>
                      </a:lnTo>
                      <a:lnTo>
                        <a:pt x="17" y="176"/>
                      </a:lnTo>
                      <a:lnTo>
                        <a:pt x="18" y="180"/>
                      </a:lnTo>
                      <a:lnTo>
                        <a:pt x="35" y="205"/>
                      </a:lnTo>
                      <a:lnTo>
                        <a:pt x="33" y="209"/>
                      </a:lnTo>
                      <a:lnTo>
                        <a:pt x="51" y="229"/>
                      </a:lnTo>
                      <a:lnTo>
                        <a:pt x="78" y="247"/>
                      </a:lnTo>
                      <a:lnTo>
                        <a:pt x="92" y="229"/>
                      </a:lnTo>
                      <a:lnTo>
                        <a:pt x="111" y="213"/>
                      </a:lnTo>
                      <a:lnTo>
                        <a:pt x="130" y="199"/>
                      </a:lnTo>
                      <a:lnTo>
                        <a:pt x="151" y="197"/>
                      </a:lnTo>
                      <a:lnTo>
                        <a:pt x="181" y="196"/>
                      </a:lnTo>
                      <a:lnTo>
                        <a:pt x="197" y="175"/>
                      </a:lnTo>
                      <a:lnTo>
                        <a:pt x="212" y="157"/>
                      </a:lnTo>
                      <a:lnTo>
                        <a:pt x="231" y="146"/>
                      </a:lnTo>
                      <a:lnTo>
                        <a:pt x="251" y="138"/>
                      </a:lnTo>
                      <a:lnTo>
                        <a:pt x="282" y="132"/>
                      </a:lnTo>
                      <a:lnTo>
                        <a:pt x="302" y="120"/>
                      </a:lnTo>
                      <a:lnTo>
                        <a:pt x="307" y="108"/>
                      </a:lnTo>
                      <a:lnTo>
                        <a:pt x="301" y="78"/>
                      </a:lnTo>
                      <a:lnTo>
                        <a:pt x="298" y="79"/>
                      </a:lnTo>
                      <a:lnTo>
                        <a:pt x="284" y="53"/>
                      </a:lnTo>
                      <a:lnTo>
                        <a:pt x="278" y="40"/>
                      </a:lnTo>
                      <a:lnTo>
                        <a:pt x="278" y="38"/>
                      </a:lnTo>
                      <a:lnTo>
                        <a:pt x="266" y="21"/>
                      </a:lnTo>
                      <a:lnTo>
                        <a:pt x="243" y="0"/>
                      </a:lnTo>
                      <a:lnTo>
                        <a:pt x="203" y="17"/>
                      </a:lnTo>
                      <a:lnTo>
                        <a:pt x="179" y="50"/>
                      </a:lnTo>
                      <a:lnTo>
                        <a:pt x="148" y="64"/>
                      </a:lnTo>
                      <a:lnTo>
                        <a:pt x="101" y="82"/>
                      </a:lnTo>
                      <a:lnTo>
                        <a:pt x="87" y="106"/>
                      </a:lnTo>
                      <a:lnTo>
                        <a:pt x="66" y="108"/>
                      </a:lnTo>
                      <a:lnTo>
                        <a:pt x="37" y="120"/>
                      </a:lnTo>
                      <a:lnTo>
                        <a:pt x="0" y="129"/>
                      </a:lnTo>
                      <a:close/>
                    </a:path>
                  </a:pathLst>
                </a:custGeom>
                <a:solidFill>
                  <a:srgbClr val="E040A0"/>
                </a:solidFill>
                <a:ln w="11113">
                  <a:solidFill>
                    <a:srgbClr val="000000"/>
                  </a:solidFill>
                  <a:prstDash val="solid"/>
                  <a:round/>
                  <a:headEnd/>
                  <a:tailEnd/>
                </a:ln>
              </p:spPr>
              <p:txBody>
                <a:bodyPr/>
                <a:lstStyle/>
                <a:p>
                  <a:endParaRPr lang="en-US"/>
                </a:p>
              </p:txBody>
            </p:sp>
            <p:sp>
              <p:nvSpPr>
                <p:cNvPr id="7190" name="Freeform 67"/>
                <p:cNvSpPr>
                  <a:spLocks/>
                </p:cNvSpPr>
                <p:nvPr/>
              </p:nvSpPr>
              <p:spPr bwMode="auto">
                <a:xfrm>
                  <a:off x="956" y="2691"/>
                  <a:ext cx="358" cy="291"/>
                </a:xfrm>
                <a:custGeom>
                  <a:avLst/>
                  <a:gdLst>
                    <a:gd name="T0" fmla="*/ 0 w 358"/>
                    <a:gd name="T1" fmla="*/ 0 h 291"/>
                    <a:gd name="T2" fmla="*/ 54 w 358"/>
                    <a:gd name="T3" fmla="*/ 30 h 291"/>
                    <a:gd name="T4" fmla="*/ 104 w 358"/>
                    <a:gd name="T5" fmla="*/ 60 h 291"/>
                    <a:gd name="T6" fmla="*/ 145 w 358"/>
                    <a:gd name="T7" fmla="*/ 79 h 291"/>
                    <a:gd name="T8" fmla="*/ 187 w 358"/>
                    <a:gd name="T9" fmla="*/ 101 h 291"/>
                    <a:gd name="T10" fmla="*/ 246 w 358"/>
                    <a:gd name="T11" fmla="*/ 131 h 291"/>
                    <a:gd name="T12" fmla="*/ 282 w 358"/>
                    <a:gd name="T13" fmla="*/ 188 h 291"/>
                    <a:gd name="T14" fmla="*/ 310 w 358"/>
                    <a:gd name="T15" fmla="*/ 288 h 291"/>
                    <a:gd name="T16" fmla="*/ 337 w 358"/>
                    <a:gd name="T17" fmla="*/ 206 h 291"/>
                    <a:gd name="T18" fmla="*/ 358 w 358"/>
                    <a:gd name="T19" fmla="*/ 152 h 291"/>
                    <a:gd name="T20" fmla="*/ 355 w 358"/>
                    <a:gd name="T21" fmla="*/ 110 h 291"/>
                    <a:gd name="T22" fmla="*/ 357 w 358"/>
                    <a:gd name="T23" fmla="*/ 152 h 291"/>
                    <a:gd name="T24" fmla="*/ 334 w 358"/>
                    <a:gd name="T25" fmla="*/ 205 h 291"/>
                    <a:gd name="T26" fmla="*/ 314 w 358"/>
                    <a:gd name="T27" fmla="*/ 291 h 291"/>
                    <a:gd name="T28" fmla="*/ 283 w 358"/>
                    <a:gd name="T29" fmla="*/ 186 h 291"/>
                    <a:gd name="T30" fmla="*/ 246 w 358"/>
                    <a:gd name="T31" fmla="*/ 132 h 291"/>
                    <a:gd name="T32" fmla="*/ 186 w 358"/>
                    <a:gd name="T33" fmla="*/ 101 h 291"/>
                    <a:gd name="T34" fmla="*/ 144 w 358"/>
                    <a:gd name="T35" fmla="*/ 81 h 291"/>
                    <a:gd name="T36" fmla="*/ 103 w 358"/>
                    <a:gd name="T37" fmla="*/ 60 h 291"/>
                    <a:gd name="T38" fmla="*/ 52 w 358"/>
                    <a:gd name="T39" fmla="*/ 30 h 291"/>
                    <a:gd name="T40" fmla="*/ 0 w 358"/>
                    <a:gd name="T41" fmla="*/ 0 h 2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58" h="291">
                      <a:moveTo>
                        <a:pt x="0" y="0"/>
                      </a:moveTo>
                      <a:lnTo>
                        <a:pt x="54" y="30"/>
                      </a:lnTo>
                      <a:lnTo>
                        <a:pt x="104" y="60"/>
                      </a:lnTo>
                      <a:lnTo>
                        <a:pt x="145" y="79"/>
                      </a:lnTo>
                      <a:lnTo>
                        <a:pt x="187" y="101"/>
                      </a:lnTo>
                      <a:lnTo>
                        <a:pt x="246" y="131"/>
                      </a:lnTo>
                      <a:lnTo>
                        <a:pt x="282" y="188"/>
                      </a:lnTo>
                      <a:lnTo>
                        <a:pt x="310" y="288"/>
                      </a:lnTo>
                      <a:lnTo>
                        <a:pt x="337" y="206"/>
                      </a:lnTo>
                      <a:lnTo>
                        <a:pt x="358" y="152"/>
                      </a:lnTo>
                      <a:lnTo>
                        <a:pt x="355" y="110"/>
                      </a:lnTo>
                      <a:lnTo>
                        <a:pt x="357" y="152"/>
                      </a:lnTo>
                      <a:lnTo>
                        <a:pt x="334" y="205"/>
                      </a:lnTo>
                      <a:lnTo>
                        <a:pt x="314" y="291"/>
                      </a:lnTo>
                      <a:lnTo>
                        <a:pt x="283" y="186"/>
                      </a:lnTo>
                      <a:lnTo>
                        <a:pt x="246" y="132"/>
                      </a:lnTo>
                      <a:lnTo>
                        <a:pt x="186" y="101"/>
                      </a:lnTo>
                      <a:lnTo>
                        <a:pt x="144" y="81"/>
                      </a:lnTo>
                      <a:lnTo>
                        <a:pt x="103" y="60"/>
                      </a:lnTo>
                      <a:lnTo>
                        <a:pt x="52" y="30"/>
                      </a:lnTo>
                      <a:lnTo>
                        <a:pt x="0" y="0"/>
                      </a:lnTo>
                      <a:close/>
                    </a:path>
                  </a:pathLst>
                </a:custGeom>
                <a:solidFill>
                  <a:srgbClr val="E040A0"/>
                </a:solidFill>
                <a:ln w="11113">
                  <a:solidFill>
                    <a:srgbClr val="000000"/>
                  </a:solidFill>
                  <a:prstDash val="solid"/>
                  <a:round/>
                  <a:headEnd/>
                  <a:tailEnd/>
                </a:ln>
              </p:spPr>
              <p:txBody>
                <a:bodyPr/>
                <a:lstStyle/>
                <a:p>
                  <a:endParaRPr lang="en-US"/>
                </a:p>
              </p:txBody>
            </p:sp>
            <p:sp>
              <p:nvSpPr>
                <p:cNvPr id="7191" name="Freeform 68"/>
                <p:cNvSpPr>
                  <a:spLocks/>
                </p:cNvSpPr>
                <p:nvPr/>
              </p:nvSpPr>
              <p:spPr bwMode="auto">
                <a:xfrm>
                  <a:off x="995" y="2944"/>
                  <a:ext cx="139" cy="249"/>
                </a:xfrm>
                <a:custGeom>
                  <a:avLst/>
                  <a:gdLst>
                    <a:gd name="T0" fmla="*/ 65 w 139"/>
                    <a:gd name="T1" fmla="*/ 189 h 249"/>
                    <a:gd name="T2" fmla="*/ 25 w 139"/>
                    <a:gd name="T3" fmla="*/ 151 h 249"/>
                    <a:gd name="T4" fmla="*/ 12 w 139"/>
                    <a:gd name="T5" fmla="*/ 112 h 249"/>
                    <a:gd name="T6" fmla="*/ 7 w 139"/>
                    <a:gd name="T7" fmla="*/ 71 h 249"/>
                    <a:gd name="T8" fmla="*/ 1 w 139"/>
                    <a:gd name="T9" fmla="*/ 15 h 249"/>
                    <a:gd name="T10" fmla="*/ 14 w 139"/>
                    <a:gd name="T11" fmla="*/ 5 h 249"/>
                    <a:gd name="T12" fmla="*/ 25 w 139"/>
                    <a:gd name="T13" fmla="*/ 4 h 249"/>
                    <a:gd name="T14" fmla="*/ 33 w 139"/>
                    <a:gd name="T15" fmla="*/ 38 h 249"/>
                    <a:gd name="T16" fmla="*/ 51 w 139"/>
                    <a:gd name="T17" fmla="*/ 58 h 249"/>
                    <a:gd name="T18" fmla="*/ 58 w 139"/>
                    <a:gd name="T19" fmla="*/ 103 h 249"/>
                    <a:gd name="T20" fmla="*/ 70 w 139"/>
                    <a:gd name="T21" fmla="*/ 137 h 249"/>
                    <a:gd name="T22" fmla="*/ 98 w 139"/>
                    <a:gd name="T23" fmla="*/ 166 h 249"/>
                    <a:gd name="T24" fmla="*/ 119 w 139"/>
                    <a:gd name="T25" fmla="*/ 202 h 249"/>
                    <a:gd name="T26" fmla="*/ 139 w 139"/>
                    <a:gd name="T27" fmla="*/ 249 h 249"/>
                    <a:gd name="T28" fmla="*/ 116 w 139"/>
                    <a:gd name="T29" fmla="*/ 202 h 249"/>
                    <a:gd name="T30" fmla="*/ 95 w 139"/>
                    <a:gd name="T31" fmla="*/ 165 h 249"/>
                    <a:gd name="T32" fmla="*/ 68 w 139"/>
                    <a:gd name="T33" fmla="*/ 136 h 249"/>
                    <a:gd name="T34" fmla="*/ 57 w 139"/>
                    <a:gd name="T35" fmla="*/ 103 h 249"/>
                    <a:gd name="T36" fmla="*/ 54 w 139"/>
                    <a:gd name="T37" fmla="*/ 59 h 249"/>
                    <a:gd name="T38" fmla="*/ 33 w 139"/>
                    <a:gd name="T39" fmla="*/ 42 h 249"/>
                    <a:gd name="T40" fmla="*/ 29 w 139"/>
                    <a:gd name="T41" fmla="*/ 0 h 249"/>
                    <a:gd name="T42" fmla="*/ 16 w 139"/>
                    <a:gd name="T43" fmla="*/ 4 h 249"/>
                    <a:gd name="T44" fmla="*/ 0 w 139"/>
                    <a:gd name="T45" fmla="*/ 15 h 249"/>
                    <a:gd name="T46" fmla="*/ 2 w 139"/>
                    <a:gd name="T47" fmla="*/ 38 h 249"/>
                    <a:gd name="T48" fmla="*/ 7 w 139"/>
                    <a:gd name="T49" fmla="*/ 73 h 249"/>
                    <a:gd name="T50" fmla="*/ 12 w 139"/>
                    <a:gd name="T51" fmla="*/ 106 h 249"/>
                    <a:gd name="T52" fmla="*/ 25 w 139"/>
                    <a:gd name="T53" fmla="*/ 149 h 24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39" h="249">
                      <a:moveTo>
                        <a:pt x="65" y="189"/>
                      </a:moveTo>
                      <a:lnTo>
                        <a:pt x="25" y="151"/>
                      </a:lnTo>
                      <a:lnTo>
                        <a:pt x="12" y="112"/>
                      </a:lnTo>
                      <a:lnTo>
                        <a:pt x="7" y="71"/>
                      </a:lnTo>
                      <a:lnTo>
                        <a:pt x="1" y="15"/>
                      </a:lnTo>
                      <a:lnTo>
                        <a:pt x="14" y="5"/>
                      </a:lnTo>
                      <a:lnTo>
                        <a:pt x="25" y="4"/>
                      </a:lnTo>
                      <a:lnTo>
                        <a:pt x="33" y="38"/>
                      </a:lnTo>
                      <a:lnTo>
                        <a:pt x="51" y="58"/>
                      </a:lnTo>
                      <a:lnTo>
                        <a:pt x="58" y="103"/>
                      </a:lnTo>
                      <a:lnTo>
                        <a:pt x="70" y="137"/>
                      </a:lnTo>
                      <a:lnTo>
                        <a:pt x="98" y="166"/>
                      </a:lnTo>
                      <a:lnTo>
                        <a:pt x="119" y="202"/>
                      </a:lnTo>
                      <a:lnTo>
                        <a:pt x="139" y="249"/>
                      </a:lnTo>
                      <a:lnTo>
                        <a:pt x="116" y="202"/>
                      </a:lnTo>
                      <a:lnTo>
                        <a:pt x="95" y="165"/>
                      </a:lnTo>
                      <a:lnTo>
                        <a:pt x="68" y="136"/>
                      </a:lnTo>
                      <a:lnTo>
                        <a:pt x="57" y="103"/>
                      </a:lnTo>
                      <a:lnTo>
                        <a:pt x="54" y="59"/>
                      </a:lnTo>
                      <a:lnTo>
                        <a:pt x="33" y="42"/>
                      </a:lnTo>
                      <a:lnTo>
                        <a:pt x="29" y="0"/>
                      </a:lnTo>
                      <a:lnTo>
                        <a:pt x="16" y="4"/>
                      </a:lnTo>
                      <a:lnTo>
                        <a:pt x="0" y="15"/>
                      </a:lnTo>
                      <a:lnTo>
                        <a:pt x="2" y="38"/>
                      </a:lnTo>
                      <a:lnTo>
                        <a:pt x="7" y="73"/>
                      </a:lnTo>
                      <a:lnTo>
                        <a:pt x="12" y="106"/>
                      </a:lnTo>
                      <a:lnTo>
                        <a:pt x="25" y="149"/>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grpSp>
      </p:grpSp>
      <p:sp>
        <p:nvSpPr>
          <p:cNvPr id="7173" name="Rectangle 69"/>
          <p:cNvSpPr>
            <a:spLocks noChangeArrowheads="1"/>
          </p:cNvSpPr>
          <p:nvPr/>
        </p:nvSpPr>
        <p:spPr bwMode="auto">
          <a:xfrm>
            <a:off x="2590800" y="1981200"/>
            <a:ext cx="3149600" cy="533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marL="342900" indent="-342900">
              <a:spcBef>
                <a:spcPts val="1200"/>
              </a:spcBef>
              <a:spcAft>
                <a:spcPts val="300"/>
              </a:spcAft>
              <a:buChar char="•"/>
              <a:defRPr sz="2800">
                <a:solidFill>
                  <a:schemeClr val="tx1"/>
                </a:solidFill>
                <a:latin typeface="Comic Sans MS" panose="030F0702030302020204" pitchFamily="66" charset="0"/>
              </a:defRPr>
            </a:lvl1pPr>
            <a:lvl2pPr marL="742950" indent="-285750">
              <a:spcBef>
                <a:spcPts val="1200"/>
              </a:spcBef>
              <a:spcAft>
                <a:spcPts val="300"/>
              </a:spcAft>
              <a:buChar char="–"/>
              <a:defRPr sz="2400">
                <a:solidFill>
                  <a:schemeClr val="tx1"/>
                </a:solidFill>
                <a:latin typeface="Comic Sans MS" panose="030F0702030302020204" pitchFamily="66" charset="0"/>
              </a:defRPr>
            </a:lvl2pPr>
            <a:lvl3pPr marL="1143000" indent="-228600">
              <a:spcBef>
                <a:spcPts val="1200"/>
              </a:spcBef>
              <a:spcAft>
                <a:spcPts val="300"/>
              </a:spcAft>
              <a:buChar char="•"/>
              <a:defRPr sz="2000">
                <a:solidFill>
                  <a:schemeClr val="tx1"/>
                </a:solidFill>
                <a:latin typeface="Comic Sans MS" panose="030F0702030302020204" pitchFamily="66" charset="0"/>
              </a:defRPr>
            </a:lvl3pPr>
            <a:lvl4pPr marL="1600200" indent="-228600">
              <a:spcBef>
                <a:spcPts val="1200"/>
              </a:spcBef>
              <a:spcAft>
                <a:spcPts val="300"/>
              </a:spcAft>
              <a:buChar char="–"/>
              <a:defRPr>
                <a:solidFill>
                  <a:schemeClr val="tx1"/>
                </a:solidFill>
                <a:latin typeface="Comic Sans MS" panose="030F0702030302020204" pitchFamily="66" charset="0"/>
              </a:defRPr>
            </a:lvl4pPr>
            <a:lvl5pPr marL="2057400" indent="-228600">
              <a:spcBef>
                <a:spcPts val="1200"/>
              </a:spcBef>
              <a:spcAft>
                <a:spcPts val="300"/>
              </a:spcAft>
              <a:buChar char="»"/>
              <a:defRPr sz="1600">
                <a:solidFill>
                  <a:schemeClr val="tx1"/>
                </a:solidFill>
                <a:latin typeface="Comic Sans MS" panose="030F0702030302020204" pitchFamily="66" charset="0"/>
              </a:defRPr>
            </a:lvl5pPr>
            <a:lvl6pPr marL="2514600" indent="-228600" eaLnBrk="0" fontAlgn="base" hangingPunct="0">
              <a:spcBef>
                <a:spcPts val="1200"/>
              </a:spcBef>
              <a:spcAft>
                <a:spcPts val="300"/>
              </a:spcAft>
              <a:buChar char="»"/>
              <a:defRPr sz="1600">
                <a:solidFill>
                  <a:schemeClr val="tx1"/>
                </a:solidFill>
                <a:latin typeface="Comic Sans MS" panose="030F0702030302020204" pitchFamily="66" charset="0"/>
              </a:defRPr>
            </a:lvl6pPr>
            <a:lvl7pPr marL="2971800" indent="-228600" eaLnBrk="0" fontAlgn="base" hangingPunct="0">
              <a:spcBef>
                <a:spcPts val="1200"/>
              </a:spcBef>
              <a:spcAft>
                <a:spcPts val="300"/>
              </a:spcAft>
              <a:buChar char="»"/>
              <a:defRPr sz="1600">
                <a:solidFill>
                  <a:schemeClr val="tx1"/>
                </a:solidFill>
                <a:latin typeface="Comic Sans MS" panose="030F0702030302020204" pitchFamily="66" charset="0"/>
              </a:defRPr>
            </a:lvl7pPr>
            <a:lvl8pPr marL="3429000" indent="-228600" eaLnBrk="0" fontAlgn="base" hangingPunct="0">
              <a:spcBef>
                <a:spcPts val="1200"/>
              </a:spcBef>
              <a:spcAft>
                <a:spcPts val="300"/>
              </a:spcAft>
              <a:buChar char="»"/>
              <a:defRPr sz="1600">
                <a:solidFill>
                  <a:schemeClr val="tx1"/>
                </a:solidFill>
                <a:latin typeface="Comic Sans MS" panose="030F0702030302020204" pitchFamily="66" charset="0"/>
              </a:defRPr>
            </a:lvl8pPr>
            <a:lvl9pPr marL="3886200" indent="-228600" eaLnBrk="0" fontAlgn="base" hangingPunct="0">
              <a:spcBef>
                <a:spcPts val="1200"/>
              </a:spcBef>
              <a:spcAft>
                <a:spcPts val="300"/>
              </a:spcAft>
              <a:buChar char="»"/>
              <a:defRPr sz="1600">
                <a:solidFill>
                  <a:schemeClr val="tx1"/>
                </a:solidFill>
                <a:latin typeface="Comic Sans MS" panose="030F0702030302020204" pitchFamily="66" charset="0"/>
              </a:defRPr>
            </a:lvl9pPr>
          </a:lstStyle>
          <a:p>
            <a:pPr eaLnBrk="1" hangingPunct="1">
              <a:buFontTx/>
              <a:buNone/>
            </a:pPr>
            <a:r>
              <a:rPr lang="en-US" altLang="en-US"/>
              <a:t>User</a:t>
            </a:r>
          </a:p>
        </p:txBody>
      </p:sp>
      <p:sp>
        <p:nvSpPr>
          <p:cNvPr id="7174" name="Rectangle 70"/>
          <p:cNvSpPr>
            <a:spLocks noChangeArrowheads="1"/>
          </p:cNvSpPr>
          <p:nvPr/>
        </p:nvSpPr>
        <p:spPr bwMode="auto">
          <a:xfrm>
            <a:off x="7239000" y="2971800"/>
            <a:ext cx="2438400" cy="2819400"/>
          </a:xfrm>
          <a:prstGeom prst="rect">
            <a:avLst/>
          </a:prstGeom>
          <a:solidFill>
            <a:schemeClr val="accent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sz="2400">
                <a:latin typeface="Comic Sans MS" panose="030F0702030302020204" pitchFamily="66" charset="0"/>
              </a:rPr>
              <a:t>   exrygbzyf</a:t>
            </a:r>
          </a:p>
          <a:p>
            <a:r>
              <a:rPr lang="en-US" altLang="en-US" sz="2400">
                <a:latin typeface="Comic Sans MS" panose="030F0702030302020204" pitchFamily="66" charset="0"/>
              </a:rPr>
              <a:t>   kgnosfix</a:t>
            </a:r>
          </a:p>
          <a:p>
            <a:r>
              <a:rPr lang="en-US" altLang="en-US" sz="2400">
                <a:latin typeface="Comic Sans MS" panose="030F0702030302020204" pitchFamily="66" charset="0"/>
              </a:rPr>
              <a:t>   ggjoklbsz</a:t>
            </a:r>
          </a:p>
          <a:p>
            <a:r>
              <a:rPr lang="en-US" altLang="en-US" sz="2400">
                <a:latin typeface="Comic Sans MS" panose="030F0702030302020204" pitchFamily="66" charset="0"/>
              </a:rPr>
              <a:t>   …</a:t>
            </a:r>
          </a:p>
          <a:p>
            <a:r>
              <a:rPr lang="en-US" altLang="en-US" sz="2400">
                <a:latin typeface="Comic Sans MS" panose="030F0702030302020204" pitchFamily="66" charset="0"/>
              </a:rPr>
              <a:t>   …</a:t>
            </a:r>
          </a:p>
          <a:p>
            <a:endParaRPr lang="en-US" altLang="en-US" sz="2400">
              <a:latin typeface="Comic Sans MS" panose="030F0702030302020204" pitchFamily="66" charset="0"/>
            </a:endParaRPr>
          </a:p>
        </p:txBody>
      </p:sp>
      <p:sp>
        <p:nvSpPr>
          <p:cNvPr id="7175" name="AutoShape 71"/>
          <p:cNvSpPr>
            <a:spLocks noChangeArrowheads="1"/>
          </p:cNvSpPr>
          <p:nvPr/>
        </p:nvSpPr>
        <p:spPr bwMode="auto">
          <a:xfrm>
            <a:off x="4038600" y="2438400"/>
            <a:ext cx="2133600" cy="1219200"/>
          </a:xfrm>
          <a:prstGeom prst="cloudCallout">
            <a:avLst>
              <a:gd name="adj1" fmla="val -43750"/>
              <a:gd name="adj2" fmla="val 57551"/>
            </a:avLst>
          </a:prstGeom>
          <a:solidFill>
            <a:schemeClr val="hlink"/>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a:latin typeface="Comic Sans MS" panose="030F0702030302020204" pitchFamily="66" charset="0"/>
              </a:rPr>
              <a:t>kiwifruit</a:t>
            </a:r>
          </a:p>
        </p:txBody>
      </p:sp>
      <p:sp>
        <p:nvSpPr>
          <p:cNvPr id="7176" name="Freeform 72"/>
          <p:cNvSpPr>
            <a:spLocks/>
          </p:cNvSpPr>
          <p:nvPr/>
        </p:nvSpPr>
        <p:spPr bwMode="auto">
          <a:xfrm>
            <a:off x="5105400" y="3429001"/>
            <a:ext cx="2355850" cy="688975"/>
          </a:xfrm>
          <a:custGeom>
            <a:avLst/>
            <a:gdLst>
              <a:gd name="T0" fmla="*/ 0 w 1484"/>
              <a:gd name="T1" fmla="*/ 0 h 434"/>
              <a:gd name="T2" fmla="*/ 407988 w 1484"/>
              <a:gd name="T3" fmla="*/ 630238 h 434"/>
              <a:gd name="T4" fmla="*/ 1830388 w 1484"/>
              <a:gd name="T5" fmla="*/ 354013 h 434"/>
              <a:gd name="T6" fmla="*/ 2355850 w 1484"/>
              <a:gd name="T7" fmla="*/ 381000 h 43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84" h="434">
                <a:moveTo>
                  <a:pt x="0" y="0"/>
                </a:moveTo>
                <a:cubicBezTo>
                  <a:pt x="43" y="66"/>
                  <a:pt x="65" y="360"/>
                  <a:pt x="257" y="397"/>
                </a:cubicBezTo>
                <a:cubicBezTo>
                  <a:pt x="449" y="434"/>
                  <a:pt x="949" y="249"/>
                  <a:pt x="1153" y="223"/>
                </a:cubicBezTo>
                <a:cubicBezTo>
                  <a:pt x="1357" y="197"/>
                  <a:pt x="1415" y="237"/>
                  <a:pt x="1484" y="240"/>
                </a:cubicBezTo>
              </a:path>
            </a:pathLst>
          </a:custGeom>
          <a:noFill/>
          <a:ln w="28575" cap="flat" cmpd="sng">
            <a:solidFill>
              <a:schemeClr val="tx1"/>
            </a:solidFill>
            <a:prstDash val="solid"/>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177" name="Text Box 73"/>
          <p:cNvSpPr txBox="1">
            <a:spLocks noChangeArrowheads="1"/>
          </p:cNvSpPr>
          <p:nvPr/>
        </p:nvSpPr>
        <p:spPr bwMode="auto">
          <a:xfrm>
            <a:off x="4648201" y="4114800"/>
            <a:ext cx="21113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en-US" sz="2400">
                <a:latin typeface="Comic Sans MS" panose="030F0702030302020204" pitchFamily="66" charset="0"/>
              </a:rPr>
              <a:t>hash function</a:t>
            </a:r>
          </a:p>
        </p:txBody>
      </p:sp>
    </p:spTree>
    <p:extLst>
      <p:ext uri="{BB962C8B-B14F-4D97-AF65-F5344CB8AC3E}">
        <p14:creationId xmlns:p14="http://schemas.microsoft.com/office/powerpoint/2010/main" val="3883853381"/>
      </p:ext>
    </p:extLst>
  </p:cSld>
  <p:clrMapOvr>
    <a:masterClrMapping/>
  </p:clrMapOvr>
  <mc:AlternateContent xmlns:mc="http://schemas.openxmlformats.org/markup-compatibility/2006" xmlns:p14="http://schemas.microsoft.com/office/powerpoint/2010/main">
    <mc:Choice Requires="p14">
      <p:transition spd="slow" p14:dur="2000" advTm="85059"/>
    </mc:Choice>
    <mc:Fallback xmlns="">
      <p:transition spd="slow" advTm="85059"/>
    </mc:Fallback>
  </mc:AlternateContent>
  <p:timing>
    <p:tnLst>
      <p:par>
        <p:cTn id="1" dur="indefinite" restart="never" nodeType="tmRoot"/>
      </p:par>
    </p:tnLst>
  </p:timing>
  <p:extLst mod="1">
    <p:ext uri="{3A86A75C-4F4B-4683-9AE1-C65F6400EC91}">
      <p14:laserTraceLst xmlns:p14="http://schemas.microsoft.com/office/powerpoint/2010/main">
        <p14:tracePtLst>
          <p14:tracePt t="44091" x="228600" y="5181600"/>
          <p14:tracePt t="44172" x="241300" y="5181600"/>
          <p14:tracePt t="44175" x="260350" y="5181600"/>
          <p14:tracePt t="44190" x="355600" y="5118100"/>
          <p14:tracePt t="44206" x="495300" y="5022850"/>
          <p14:tracePt t="44223" x="635000" y="4914900"/>
          <p14:tracePt t="44239" x="787400" y="4813300"/>
          <p14:tracePt t="44256" x="933450" y="4711700"/>
          <p14:tracePt t="44273" x="1079500" y="4648200"/>
          <p14:tracePt t="44289" x="1270000" y="4559300"/>
          <p14:tracePt t="44306" x="1416050" y="4502150"/>
          <p14:tracePt t="44323" x="1549400" y="4445000"/>
          <p14:tracePt t="44326" x="1587500" y="4432300"/>
          <p14:tracePt t="44339" x="1695450" y="4381500"/>
          <p14:tracePt t="44356" x="1847850" y="4305300"/>
          <p14:tracePt t="44373" x="2025650" y="4241800"/>
          <p14:tracePt t="44389" x="2254250" y="4159250"/>
          <p14:tracePt t="44406" x="2438400" y="4108450"/>
          <p14:tracePt t="44423" x="2616200" y="4064000"/>
          <p14:tracePt t="44439" x="2749550" y="4019550"/>
          <p14:tracePt t="44456" x="2851150" y="4006850"/>
          <p14:tracePt t="44473" x="2952750" y="3987800"/>
          <p14:tracePt t="44490" x="3079750" y="3981450"/>
          <p14:tracePt t="44506" x="3181350" y="3962400"/>
          <p14:tracePt t="44523" x="3308350" y="3943350"/>
          <p14:tracePt t="44539" x="3473450" y="3937000"/>
          <p14:tracePt t="44556" x="3695700" y="3937000"/>
          <p14:tracePt t="44573" x="3962400" y="3930650"/>
          <p14:tracePt t="44590" x="4305300" y="3892550"/>
          <p14:tracePt t="44606" x="4540250" y="3822700"/>
          <p14:tracePt t="44622" x="4692650" y="3771900"/>
          <p14:tracePt t="44639" x="4775200" y="3727450"/>
          <p14:tracePt t="44656" x="4832350" y="3689350"/>
          <p14:tracePt t="44672" x="4864100" y="3663950"/>
          <p14:tracePt t="44690" x="4902200" y="3638550"/>
          <p14:tracePt t="44706" x="4933950" y="3606800"/>
          <p14:tracePt t="44722" x="4953000" y="3581400"/>
          <p14:tracePt t="44739" x="4991100" y="3549650"/>
          <p14:tracePt t="44756" x="5016500" y="3517900"/>
          <p14:tracePt t="44773" x="5041900" y="3492500"/>
          <p14:tracePt t="44790" x="5054600" y="3473450"/>
          <p14:tracePt t="44808" x="5080000" y="3448050"/>
          <p14:tracePt t="44813" x="5086350" y="3441700"/>
          <p14:tracePt t="44824" x="5099050" y="3429000"/>
          <p14:tracePt t="44841" x="5111750" y="3416300"/>
          <p14:tracePt t="44856" x="5118100" y="3397250"/>
          <p14:tracePt t="44873" x="5118100" y="3384550"/>
          <p14:tracePt t="44891" x="5118100" y="3371850"/>
          <p14:tracePt t="44907" x="5111750" y="3359150"/>
          <p14:tracePt t="44924" x="5099050" y="3346450"/>
          <p14:tracePt t="44941" x="5073650" y="3321050"/>
          <p14:tracePt t="44957" x="5035550" y="3302000"/>
          <p14:tracePt t="44974" x="4991100" y="3270250"/>
          <p14:tracePt t="44990" x="4953000" y="3238500"/>
          <p14:tracePt t="45007" x="4914900" y="3213100"/>
          <p14:tracePt t="45024" x="4883150" y="3206750"/>
          <p14:tracePt t="45040" x="4857750" y="3187700"/>
          <p14:tracePt t="45057" x="4845050" y="3187700"/>
          <p14:tracePt t="45074" x="4826000" y="3187700"/>
          <p14:tracePt t="45091" x="4819650" y="3187700"/>
          <p14:tracePt t="45107" x="4813300" y="3187700"/>
          <p14:tracePt t="45173" x="4806950" y="3187700"/>
          <p14:tracePt t="45193" x="4800600" y="3187700"/>
          <p14:tracePt t="45209" x="4800600" y="3194050"/>
          <p14:tracePt t="45221" x="4800600" y="3206750"/>
          <p14:tracePt t="45230" x="4800600" y="3225800"/>
          <p14:tracePt t="45241" x="4819650" y="3238500"/>
          <p14:tracePt t="45256" x="4864100" y="3251200"/>
          <p14:tracePt t="45273" x="4908550" y="3257550"/>
          <p14:tracePt t="45290" x="4959350" y="3257550"/>
          <p14:tracePt t="45306" x="4997450" y="3257550"/>
          <p14:tracePt t="45323" x="5016500" y="3257550"/>
          <p14:tracePt t="45339" x="5029200" y="3251200"/>
          <p14:tracePt t="45356" x="5035550" y="3251200"/>
          <p14:tracePt t="45373" x="5041900" y="3251200"/>
          <p14:tracePt t="45406" x="5041900" y="3244850"/>
          <p14:tracePt t="45423" x="5048250" y="3244850"/>
          <p14:tracePt t="45439" x="5035550" y="3244850"/>
          <p14:tracePt t="45456" x="4997450" y="3244850"/>
          <p14:tracePt t="45473" x="4953000" y="3244850"/>
          <p14:tracePt t="45490" x="4895850" y="3244850"/>
          <p14:tracePt t="45506" x="4851400" y="3244850"/>
          <p14:tracePt t="45523" x="4832350" y="3244850"/>
          <p14:tracePt t="45539" x="4813300" y="3244850"/>
          <p14:tracePt t="45556" x="4806950" y="3244850"/>
          <p14:tracePt t="45604" x="4800600" y="3244850"/>
          <p14:tracePt t="45616" x="4806950" y="3244850"/>
          <p14:tracePt t="45623" x="4832350" y="3244850"/>
          <p14:tracePt t="45639" x="4914900" y="3263900"/>
          <p14:tracePt t="45656" x="5022850" y="3282950"/>
          <p14:tracePt t="45673" x="5092700" y="3282950"/>
          <p14:tracePt t="45690" x="5118100" y="3289300"/>
          <p14:tracePt t="45706" x="5124450" y="3289300"/>
          <p14:tracePt t="45781" x="5130800" y="3289300"/>
          <p14:tracePt t="45797" x="5137150" y="3289300"/>
          <p14:tracePt t="45803" x="5143500" y="3289300"/>
          <p14:tracePt t="45809" x="5149850" y="3289300"/>
          <p14:tracePt t="45824" x="5162550" y="3289300"/>
          <p14:tracePt t="45840" x="5187950" y="3289300"/>
          <p14:tracePt t="45846" x="5200650" y="3289300"/>
          <p14:tracePt t="45857" x="5219700" y="3289300"/>
          <p14:tracePt t="45874" x="5251450" y="3289300"/>
          <p14:tracePt t="45889" x="5257800" y="3289300"/>
          <p14:tracePt t="45924" x="5264150" y="3289300"/>
          <p14:tracePt t="46624" x="5270500" y="3289300"/>
          <p14:tracePt t="46712" x="5276850" y="3289300"/>
          <p14:tracePt t="46732" x="5283200" y="3289300"/>
          <p14:tracePt t="46740" x="5289550" y="3289300"/>
          <p14:tracePt t="46828" x="5295900" y="3289300"/>
          <p14:tracePt t="46852" x="5302250" y="3289300"/>
          <p14:tracePt t="46892" x="5308600" y="3289300"/>
          <p14:tracePt t="47481" x="5314950" y="3289300"/>
          <p14:tracePt t="47493" x="5314950" y="3295650"/>
          <p14:tracePt t="47504" x="5314950" y="3302000"/>
          <p14:tracePt t="47521" x="5314950" y="3308350"/>
          <p14:tracePt t="47529" x="5314950" y="3314700"/>
          <p14:tracePt t="47540" x="5308600" y="3321050"/>
          <p14:tracePt t="47556" x="5308600" y="3340100"/>
          <p14:tracePt t="47573" x="5308600" y="3365500"/>
          <p14:tracePt t="47590" x="5308600" y="3403600"/>
          <p14:tracePt t="47606" x="5308600" y="3435350"/>
          <p14:tracePt t="47623" x="5308600" y="3467100"/>
          <p14:tracePt t="47640" x="5308600" y="3486150"/>
          <p14:tracePt t="47656" x="5308600" y="3517900"/>
          <p14:tracePt t="47673" x="5308600" y="3536950"/>
          <p14:tracePt t="47690" x="5308600" y="3562350"/>
          <p14:tracePt t="47707" x="5308600" y="3581400"/>
          <p14:tracePt t="47723" x="5308600" y="3600450"/>
          <p14:tracePt t="47740" x="5308600" y="3619500"/>
          <p14:tracePt t="47756" x="5289550" y="3651250"/>
          <p14:tracePt t="47773" x="5270500" y="3689350"/>
          <p14:tracePt t="47790" x="5245100" y="3765550"/>
          <p14:tracePt t="47807" x="5219700" y="3822700"/>
          <p14:tracePt t="47823" x="5200650" y="3879850"/>
          <p14:tracePt t="47840" x="5194300" y="3917950"/>
          <p14:tracePt t="47856" x="5181600" y="3968750"/>
          <p14:tracePt t="47873" x="5181600" y="4013200"/>
          <p14:tracePt t="47878" x="5181600" y="4038600"/>
          <p14:tracePt t="47890" x="5181600" y="4070350"/>
          <p14:tracePt t="47906" x="5175250" y="4108450"/>
          <p14:tracePt t="47923" x="5168900" y="4152900"/>
          <p14:tracePt t="47940" x="5168900" y="4184650"/>
          <p14:tracePt t="47956" x="5162550" y="4216400"/>
          <p14:tracePt t="47973" x="5162550" y="4241800"/>
          <p14:tracePt t="47988" x="5162550" y="4260850"/>
          <p14:tracePt t="48005" x="5162550" y="4286250"/>
          <p14:tracePt t="48021" x="5162550" y="4337050"/>
          <p14:tracePt t="48040" x="5162550" y="4387850"/>
          <p14:tracePt t="48056" x="5156200" y="4425950"/>
          <p14:tracePt t="48073" x="5156200" y="4489450"/>
          <p14:tracePt t="48090" x="5149850" y="4559300"/>
          <p14:tracePt t="48106" x="5149850" y="4629150"/>
          <p14:tracePt t="48123" x="5149850" y="4667250"/>
          <p14:tracePt t="48140" x="5156200" y="4711700"/>
          <p14:tracePt t="48156" x="5168900" y="4737100"/>
          <p14:tracePt t="48173" x="5181600" y="4762500"/>
          <p14:tracePt t="48190" x="5207000" y="4794250"/>
          <p14:tracePt t="48207" x="5226050" y="4819650"/>
          <p14:tracePt t="48223" x="5264150" y="4851400"/>
          <p14:tracePt t="48239" x="5308600" y="4883150"/>
          <p14:tracePt t="48256" x="5365750" y="4914900"/>
          <p14:tracePt t="48273" x="5429250" y="4946650"/>
          <p14:tracePt t="48290" x="5505450" y="4997450"/>
          <p14:tracePt t="48306" x="5549900" y="5016500"/>
          <p14:tracePt t="48323" x="5607050" y="5035550"/>
          <p14:tracePt t="48339" x="5689600" y="5054600"/>
          <p14:tracePt t="48357" x="5791200" y="5067300"/>
          <p14:tracePt t="48373" x="5873750" y="5073650"/>
          <p14:tracePt t="48379" x="5899150" y="5073650"/>
          <p14:tracePt t="48389" x="5956300" y="5073650"/>
          <p14:tracePt t="48405" x="6038850" y="5048250"/>
          <p14:tracePt t="48422" x="6127750" y="5022850"/>
          <p14:tracePt t="48438" x="6216650" y="4978400"/>
          <p14:tracePt t="48455" x="6343650" y="4927600"/>
          <p14:tracePt t="48472" x="6489700" y="4864100"/>
          <p14:tracePt t="48488" x="6578600" y="4826000"/>
          <p14:tracePt t="48505" x="6629400" y="4794250"/>
          <p14:tracePt t="48522" x="6648450" y="4768850"/>
          <p14:tracePt t="48538" x="6661150" y="4743450"/>
          <p14:tracePt t="48555" x="6673850" y="4718050"/>
          <p14:tracePt t="48572" x="6686550" y="4679950"/>
          <p14:tracePt t="48588" x="6699250" y="4641850"/>
          <p14:tracePt t="48605" x="6711950" y="4616450"/>
          <p14:tracePt t="48622" x="6718300" y="4584700"/>
          <p14:tracePt t="48639" x="6724650" y="4552950"/>
          <p14:tracePt t="48655" x="6731000" y="4521200"/>
          <p14:tracePt t="48672" x="6731000" y="4476750"/>
          <p14:tracePt t="48688" x="6737350" y="4425950"/>
          <p14:tracePt t="48705" x="6737350" y="4394200"/>
          <p14:tracePt t="48722" x="6737350" y="4349750"/>
          <p14:tracePt t="48738" x="6737350" y="4324350"/>
          <p14:tracePt t="48756" x="6724650" y="4286250"/>
          <p14:tracePt t="48773" x="6692900" y="4241800"/>
          <p14:tracePt t="48789" x="6667500" y="4216400"/>
          <p14:tracePt t="48806" x="6642100" y="4197350"/>
          <p14:tracePt t="48823" x="6597650" y="4171950"/>
          <p14:tracePt t="48839" x="6546850" y="4165600"/>
          <p14:tracePt t="48857" x="6477000" y="4152900"/>
          <p14:tracePt t="48873" x="6419850" y="4152900"/>
          <p14:tracePt t="48889" x="6356350" y="4152900"/>
          <p14:tracePt t="48895" x="6337300" y="4152900"/>
          <p14:tracePt t="48906" x="6286500" y="4152900"/>
          <p14:tracePt t="48923" x="6223000" y="4152900"/>
          <p14:tracePt t="48939" x="6165850" y="4152900"/>
          <p14:tracePt t="48957" x="6070600" y="4152900"/>
          <p14:tracePt t="48973" x="6013450" y="4152900"/>
          <p14:tracePt t="48989" x="5943600" y="4152900"/>
          <p14:tracePt t="49006" x="5867400" y="4152900"/>
          <p14:tracePt t="49022" x="5816600" y="4152900"/>
          <p14:tracePt t="49038" x="5765800" y="4152900"/>
          <p14:tracePt t="49055" x="5734050" y="4152900"/>
          <p14:tracePt t="49072" x="5689600" y="4152900"/>
          <p14:tracePt t="49088" x="5632450" y="4152900"/>
          <p14:tracePt t="49104" x="5594350" y="4152900"/>
          <p14:tracePt t="49121" x="5537200" y="4152900"/>
          <p14:tracePt t="49138" x="5473700" y="4152900"/>
          <p14:tracePt t="49154" x="5391150" y="4152900"/>
          <p14:tracePt t="49171" x="5295900" y="4152900"/>
          <p14:tracePt t="49188" x="5181600" y="4152900"/>
          <p14:tracePt t="49204" x="5073650" y="4152900"/>
          <p14:tracePt t="49222" x="4991100" y="4146550"/>
          <p14:tracePt t="49239" x="4921250" y="4146550"/>
          <p14:tracePt t="49256" x="4876800" y="4146550"/>
          <p14:tracePt t="49272" x="4851400" y="4146550"/>
          <p14:tracePt t="49289" x="4832350" y="4146550"/>
          <p14:tracePt t="49306" x="4813300" y="4146550"/>
          <p14:tracePt t="49322" x="4800600" y="4146550"/>
          <p14:tracePt t="49338" x="4794250" y="4146550"/>
          <p14:tracePt t="49355" x="4775200" y="4146550"/>
          <p14:tracePt t="49372" x="4756150" y="4146550"/>
          <p14:tracePt t="49388" x="4730750" y="4159250"/>
          <p14:tracePt t="49392" x="4724400" y="4159250"/>
          <p14:tracePt t="49405" x="4705350" y="4171950"/>
          <p14:tracePt t="49422" x="4686300" y="4178300"/>
          <p14:tracePt t="49439" x="4654550" y="4197350"/>
          <p14:tracePt t="49454" x="4629150" y="4210050"/>
          <p14:tracePt t="49472" x="4616450" y="4222750"/>
          <p14:tracePt t="49488" x="4610100" y="4229100"/>
          <p14:tracePt t="49504" x="4597400" y="4235450"/>
          <p14:tracePt t="49521" x="4597400" y="4248150"/>
          <p14:tracePt t="49538" x="4591050" y="4260850"/>
          <p14:tracePt t="49555" x="4584700" y="4273550"/>
          <p14:tracePt t="49571" x="4584700" y="4292600"/>
          <p14:tracePt t="49588" x="4572000" y="4330700"/>
          <p14:tracePt t="49604" x="4559300" y="4362450"/>
          <p14:tracePt t="49621" x="4552950" y="4400550"/>
          <p14:tracePt t="49638" x="4540250" y="4432300"/>
          <p14:tracePt t="49654" x="4540250" y="4470400"/>
          <p14:tracePt t="49671" x="4540250" y="4502150"/>
          <p14:tracePt t="49688" x="4540250" y="4546600"/>
          <p14:tracePt t="49704" x="4540250" y="4584700"/>
          <p14:tracePt t="49721" x="4540250" y="4603750"/>
          <p14:tracePt t="49738" x="4540250" y="4622800"/>
          <p14:tracePt t="49754" x="4540250" y="4635500"/>
          <p14:tracePt t="49771" x="4546600" y="4641850"/>
          <p14:tracePt t="49788" x="4559300" y="4667250"/>
          <p14:tracePt t="49804" x="4565650" y="4679950"/>
          <p14:tracePt t="49821" x="4578350" y="4699000"/>
          <p14:tracePt t="49838" x="4603750" y="4718050"/>
          <p14:tracePt t="49854" x="4629150" y="4737100"/>
          <p14:tracePt t="49871" x="4667250" y="4749800"/>
          <p14:tracePt t="49888" x="4711700" y="4768850"/>
          <p14:tracePt t="49892" x="4730750" y="4768850"/>
          <p14:tracePt t="49904" x="4768850" y="4781550"/>
          <p14:tracePt t="49921" x="4826000" y="4794250"/>
          <p14:tracePt t="49937" x="4914900" y="4813300"/>
          <p14:tracePt t="49954" x="4965700" y="4819650"/>
          <p14:tracePt t="49971" x="5010150" y="4819650"/>
          <p14:tracePt t="49988" x="5060950" y="4826000"/>
          <p14:tracePt t="50004" x="5092700" y="4832350"/>
          <p14:tracePt t="50021" x="5118100" y="4832350"/>
          <p14:tracePt t="50037" x="5143500" y="4832350"/>
          <p14:tracePt t="50054" x="5162550" y="4832350"/>
          <p14:tracePt t="50071" x="5181600" y="4832350"/>
          <p14:tracePt t="50088" x="5219700" y="4832350"/>
          <p14:tracePt t="50104" x="5264150" y="4832350"/>
          <p14:tracePt t="50122" x="5308600" y="4832350"/>
          <p14:tracePt t="50139" x="5378450" y="4832350"/>
          <p14:tracePt t="50156" x="5467350" y="4832350"/>
          <p14:tracePt t="50172" x="5499100" y="4832350"/>
          <p14:tracePt t="50189" x="5524500" y="4826000"/>
          <p14:tracePt t="50206" x="5543550" y="4819650"/>
          <p14:tracePt t="50222" x="5556250" y="4813300"/>
          <p14:tracePt t="50239" x="5568950" y="4813300"/>
          <p14:tracePt t="50256" x="5575300" y="4806950"/>
          <p14:tracePt t="50272" x="5588000" y="4800600"/>
          <p14:tracePt t="50305" x="5600700" y="4800600"/>
          <p14:tracePt t="50322" x="5619750" y="4800600"/>
          <p14:tracePt t="50339" x="5632450" y="4794250"/>
          <p14:tracePt t="50356" x="5657850" y="4787900"/>
          <p14:tracePt t="50372" x="5676900" y="4787900"/>
          <p14:tracePt t="50388" x="5695950" y="4781550"/>
          <p14:tracePt t="50404" x="5715000" y="4781550"/>
          <p14:tracePt t="50421" x="5727700" y="4781550"/>
          <p14:tracePt t="50438" x="5734050" y="4781550"/>
          <p14:tracePt t="50454" x="5746750" y="4775200"/>
          <p14:tracePt t="50471" x="5759450" y="4775200"/>
          <p14:tracePt t="50488" x="5778500" y="4775200"/>
          <p14:tracePt t="50504" x="5803900" y="4775200"/>
          <p14:tracePt t="50521" x="5829300" y="4775200"/>
          <p14:tracePt t="50538" x="5848350" y="4775200"/>
          <p14:tracePt t="50554" x="5880100" y="4775200"/>
          <p14:tracePt t="50571" x="5892800" y="4768850"/>
          <p14:tracePt t="50588" x="5918200" y="4768850"/>
          <p14:tracePt t="50604" x="5937250" y="4768850"/>
          <p14:tracePt t="50621" x="5943600" y="4768850"/>
          <p14:tracePt t="50638" x="5956300" y="4768850"/>
          <p14:tracePt t="50671" x="5962650" y="4768850"/>
          <p14:tracePt t="50778" x="5969000" y="4768850"/>
          <p14:tracePt t="50782" x="5975350" y="4762500"/>
          <p14:tracePt t="50790" x="5981700" y="4756150"/>
          <p14:tracePt t="50804" x="5988050" y="4756150"/>
          <p14:tracePt t="50823" x="5994400" y="4756150"/>
          <p14:tracePt t="50838" x="6000750" y="4756150"/>
          <p14:tracePt t="50854" x="6007100" y="4756150"/>
          <p14:tracePt t="50918" x="6013450" y="4756150"/>
          <p14:tracePt t="50922" x="6019800" y="4756150"/>
          <p14:tracePt t="50938" x="6026150" y="4756150"/>
          <p14:tracePt t="50954" x="6032500" y="4756150"/>
          <p14:tracePt t="50971" x="6038850" y="4756150"/>
          <p14:tracePt t="50988" x="6051550" y="4756150"/>
          <p14:tracePt t="51021" x="6057900" y="4756150"/>
          <p14:tracePt t="51046" x="6064250" y="4756150"/>
          <p14:tracePt t="51066" x="6070600" y="4749800"/>
          <p14:tracePt t="51078" x="6076950" y="4749800"/>
          <p14:tracePt t="51110" x="6083300" y="4749800"/>
          <p14:tracePt t="51122" x="6089650" y="4749800"/>
          <p14:tracePt t="51137" x="6096000" y="4749800"/>
          <p14:tracePt t="51169" x="6096000" y="4743450"/>
          <p14:tracePt t="51173" x="6102350" y="4743450"/>
          <p14:tracePt t="51188" x="6115050" y="4743450"/>
          <p14:tracePt t="51205" x="6127750" y="4743450"/>
          <p14:tracePt t="51222" x="6146800" y="4737100"/>
          <p14:tracePt t="51238" x="6165850" y="4730750"/>
          <p14:tracePt t="51255" x="6184900" y="4724400"/>
          <p14:tracePt t="51272" x="6210300" y="4724400"/>
          <p14:tracePt t="51288" x="6223000" y="4724400"/>
          <p14:tracePt t="51305" x="6235700" y="4711700"/>
          <p14:tracePt t="51322" x="6242050" y="4711700"/>
          <p14:tracePt t="51355" x="6248400" y="4705350"/>
          <p14:tracePt t="51372" x="6254750" y="4705350"/>
          <p14:tracePt t="51405" x="6267450" y="4705350"/>
          <p14:tracePt t="51422" x="6273800" y="4705350"/>
          <p14:tracePt t="51439" x="6280150" y="4699000"/>
          <p14:tracePt t="51444" x="6286500" y="4699000"/>
          <p14:tracePt t="51455" x="6292850" y="4699000"/>
          <p14:tracePt t="51476" x="6299200" y="4699000"/>
          <p14:tracePt t="51488" x="6305550" y="4692650"/>
          <p14:tracePt t="51522" x="6311900" y="4686300"/>
          <p14:tracePt t="51538" x="6318250" y="4686300"/>
          <p14:tracePt t="51629" x="6318250" y="4679950"/>
          <p14:tracePt t="51658" x="6324600" y="4679950"/>
          <p14:tracePt t="51662" x="6324600" y="4673600"/>
          <p14:tracePt t="51670" x="6330950" y="4673600"/>
          <p14:tracePt t="51687" x="6337300" y="4673600"/>
          <p14:tracePt t="51704" x="6350000" y="4673600"/>
          <p14:tracePt t="51720" x="6362700" y="4673600"/>
          <p14:tracePt t="51737" x="6375400" y="4673600"/>
          <p14:tracePt t="51754" x="6394450" y="4673600"/>
          <p14:tracePt t="51770" x="6413500" y="4673600"/>
          <p14:tracePt t="51788" x="6451600" y="4673600"/>
          <p14:tracePt t="51804" x="6477000" y="4673600"/>
          <p14:tracePt t="51821" x="6496050" y="4673600"/>
          <p14:tracePt t="51837" x="6508750" y="4673600"/>
          <p14:tracePt t="51854" x="6521450" y="4673600"/>
          <p14:tracePt t="51871" x="6534150" y="4673600"/>
          <p14:tracePt t="51887" x="6553200" y="4660900"/>
          <p14:tracePt t="51904" x="6572250" y="4660900"/>
          <p14:tracePt t="51921" x="6578600" y="4648200"/>
          <p14:tracePt t="51937" x="6604000" y="4635500"/>
          <p14:tracePt t="51954" x="6616700" y="4629150"/>
          <p14:tracePt t="51959" x="6623050" y="4622800"/>
          <p14:tracePt t="51971" x="6635750" y="4610100"/>
          <p14:tracePt t="51988" x="6661150" y="4597400"/>
          <p14:tracePt t="52004" x="6673850" y="4578350"/>
          <p14:tracePt t="52021" x="6686550" y="4565650"/>
          <p14:tracePt t="52037" x="6692900" y="4565650"/>
          <p14:tracePt t="52054" x="6705600" y="4546600"/>
          <p14:tracePt t="52071" x="6724650" y="4540250"/>
          <p14:tracePt t="52088" x="6743700" y="4527550"/>
          <p14:tracePt t="52104" x="6756400" y="4514850"/>
          <p14:tracePt t="52121" x="6769100" y="4508500"/>
          <p14:tracePt t="52137" x="6775450" y="4502150"/>
          <p14:tracePt t="52154" x="6781800" y="4495800"/>
          <p14:tracePt t="52171" x="6788150" y="4489450"/>
          <p14:tracePt t="52187" x="6788150" y="4483100"/>
          <p14:tracePt t="52204" x="6800850" y="4470400"/>
          <p14:tracePt t="52220" x="6800850" y="4464050"/>
          <p14:tracePt t="52237" x="6807200" y="4457700"/>
          <p14:tracePt t="52271" x="6813550" y="4457700"/>
          <p14:tracePt t="52287" x="6813550" y="4438650"/>
          <p14:tracePt t="52304" x="6819900" y="4425950"/>
          <p14:tracePt t="52321" x="6826250" y="4406900"/>
          <p14:tracePt t="52337" x="6832600" y="4394200"/>
          <p14:tracePt t="52354" x="6845300" y="4362450"/>
          <p14:tracePt t="52371" x="6851650" y="4337050"/>
          <p14:tracePt t="52388" x="6851650" y="4311650"/>
          <p14:tracePt t="52404" x="6864350" y="4286250"/>
          <p14:tracePt t="52421" x="6870700" y="4267200"/>
          <p14:tracePt t="52437" x="6870700" y="4254500"/>
          <p14:tracePt t="52454" x="6870700" y="4248150"/>
          <p14:tracePt t="52542" x="6870700" y="4241800"/>
          <p14:tracePt t="52550" x="6870700" y="4235450"/>
          <p14:tracePt t="52567" x="6870700" y="4229100"/>
          <p14:tracePt t="52575" x="6870700" y="4222750"/>
          <p14:tracePt t="52587" x="6870700" y="4210050"/>
          <p14:tracePt t="52604" x="6877050" y="4191000"/>
          <p14:tracePt t="52620" x="6877050" y="4171950"/>
          <p14:tracePt t="52637" x="6883400" y="4159250"/>
          <p14:tracePt t="52653" x="6883400" y="4140200"/>
          <p14:tracePt t="52670" x="6889750" y="4127500"/>
          <p14:tracePt t="52687" x="6889750" y="4114800"/>
          <p14:tracePt t="52703" x="6889750" y="4095750"/>
          <p14:tracePt t="52720" x="6889750" y="4070350"/>
          <p14:tracePt t="52736" x="6889750" y="4044950"/>
          <p14:tracePt t="52753" x="6889750" y="4025900"/>
          <p14:tracePt t="52770" x="6889750" y="4006850"/>
          <p14:tracePt t="52787" x="6889750" y="3981450"/>
          <p14:tracePt t="52804" x="6896100" y="3962400"/>
          <p14:tracePt t="52820" x="6896100" y="3949700"/>
          <p14:tracePt t="52836" x="6896100" y="3937000"/>
          <p14:tracePt t="52853" x="6902450" y="3930650"/>
          <p14:tracePt t="52870" x="6908800" y="3924300"/>
          <p14:tracePt t="52887" x="6915150" y="3924300"/>
          <p14:tracePt t="52904" x="6927850" y="3911600"/>
          <p14:tracePt t="52920" x="6940550" y="3905250"/>
          <p14:tracePt t="52936" x="6953250" y="3898900"/>
          <p14:tracePt t="52953" x="6965950" y="3892550"/>
          <p14:tracePt t="52970" x="6978650" y="3886200"/>
          <p14:tracePt t="52973" x="6985000" y="3886200"/>
          <p14:tracePt t="52986" x="6997700" y="3879850"/>
          <p14:tracePt t="53004" x="7029450" y="3867150"/>
          <p14:tracePt t="53020" x="7048500" y="3860800"/>
          <p14:tracePt t="53036" x="7061200" y="3854450"/>
          <p14:tracePt t="53053" x="7073900" y="3854450"/>
          <p14:tracePt t="53070" x="7092950" y="3854450"/>
          <p14:tracePt t="53086" x="7105650" y="3848100"/>
          <p14:tracePt t="53103" x="7118350" y="3848100"/>
          <p14:tracePt t="53120" x="7137400" y="3841750"/>
          <p14:tracePt t="53136" x="7169150" y="3835400"/>
          <p14:tracePt t="53153" x="7194550" y="3829050"/>
          <p14:tracePt t="53170" x="7213600" y="3829050"/>
          <p14:tracePt t="53186" x="7232650" y="3829050"/>
          <p14:tracePt t="53203" x="7239000" y="3829050"/>
          <p14:tracePt t="53220" x="7251700" y="3822700"/>
          <p14:tracePt t="53253" x="7264400" y="3822700"/>
          <p14:tracePt t="53269" x="7277100" y="3822700"/>
          <p14:tracePt t="53286" x="7296150" y="3822700"/>
          <p14:tracePt t="53304" x="7334250" y="3822700"/>
          <p14:tracePt t="53321" x="7378700" y="3822700"/>
          <p14:tracePt t="53337" x="7416800" y="3822700"/>
          <p14:tracePt t="53354" x="7448550" y="3822700"/>
          <p14:tracePt t="53371" x="7467600" y="3822700"/>
          <p14:tracePt t="53388" x="7493000" y="3822700"/>
          <p14:tracePt t="53404" x="7505700" y="3822700"/>
          <p14:tracePt t="53421" x="7524750" y="3829050"/>
          <p14:tracePt t="53437" x="7537450" y="3841750"/>
          <p14:tracePt t="53454" x="7556500" y="3841750"/>
          <p14:tracePt t="53471" x="7581900" y="3848100"/>
          <p14:tracePt t="53488" x="7613650" y="3854450"/>
          <p14:tracePt t="53505" x="7632700" y="3860800"/>
          <p14:tracePt t="53521" x="7658100" y="3867150"/>
          <p14:tracePt t="53537" x="7683500" y="3873500"/>
          <p14:tracePt t="53554" x="7708900" y="3873500"/>
          <p14:tracePt t="53571" x="7747000" y="3873500"/>
          <p14:tracePt t="53588" x="7791450" y="3873500"/>
          <p14:tracePt t="53604" x="7835900" y="3873500"/>
          <p14:tracePt t="53621" x="7880350" y="3879850"/>
          <p14:tracePt t="53637" x="7912100" y="3886200"/>
          <p14:tracePt t="53653" x="7950200" y="3892550"/>
          <p14:tracePt t="53670" x="7969250" y="3898900"/>
          <p14:tracePt t="53687" x="8007350" y="3905250"/>
          <p14:tracePt t="53704" x="8032750" y="3917950"/>
          <p14:tracePt t="53720" x="8070850" y="3924300"/>
          <p14:tracePt t="53737" x="8108950" y="3937000"/>
          <p14:tracePt t="53753" x="8159750" y="3949700"/>
          <p14:tracePt t="53770" x="8204200" y="3956050"/>
          <p14:tracePt t="53787" x="8248650" y="3962400"/>
          <p14:tracePt t="53804" x="8299450" y="3968750"/>
          <p14:tracePt t="53820" x="8343900" y="3968750"/>
          <p14:tracePt t="53837" x="8388350" y="3975100"/>
          <p14:tracePt t="53853" x="8439150" y="3975100"/>
          <p14:tracePt t="53870" x="8477250" y="3981450"/>
          <p14:tracePt t="53887" x="8515350" y="3981450"/>
          <p14:tracePt t="53903" x="8559800" y="3981450"/>
          <p14:tracePt t="53920" x="8610600" y="3981450"/>
          <p14:tracePt t="53937" x="8648700" y="3981450"/>
          <p14:tracePt t="53953" x="8693150" y="3981450"/>
          <p14:tracePt t="53970" x="8731250" y="3987800"/>
          <p14:tracePt t="53986" x="8769350" y="3994150"/>
          <p14:tracePt t="53991" x="8775700" y="3994150"/>
          <p14:tracePt t="54003" x="8813800" y="3994150"/>
          <p14:tracePt t="54020" x="8858250" y="4000500"/>
          <p14:tracePt t="54036" x="8896350" y="4000500"/>
          <p14:tracePt t="54053" x="8928100" y="4000500"/>
          <p14:tracePt t="54070" x="8953500" y="4000500"/>
          <p14:tracePt t="54086" x="8966200" y="4000500"/>
          <p14:tracePt t="54103" x="8985250" y="4000500"/>
          <p14:tracePt t="54120" x="8997950" y="4000500"/>
          <p14:tracePt t="54136" x="9017000" y="4000500"/>
          <p14:tracePt t="54153" x="9029700" y="4000500"/>
          <p14:tracePt t="54186" x="9036050" y="4000500"/>
          <p14:tracePt t="54203" x="9042400" y="4000500"/>
          <p14:tracePt t="54318" x="9042400" y="3994150"/>
          <p14:tracePt t="54329" x="9048750" y="3994150"/>
          <p14:tracePt t="54395" x="9048750" y="3987800"/>
          <p14:tracePt t="54406" x="9055100" y="3987800"/>
          <p14:tracePt t="54427" x="9061450" y="3987800"/>
          <p14:tracePt t="54435" x="9061450" y="3981450"/>
          <p14:tracePt t="54447" x="9067800" y="3975100"/>
          <p14:tracePt t="54459" x="9074150" y="3975100"/>
          <p14:tracePt t="54478" x="9080500" y="3975100"/>
          <p14:tracePt t="54486" x="9080500" y="3968750"/>
          <p14:tracePt t="54562" x="9086850" y="3968750"/>
          <p14:tracePt t="54594" x="9086850" y="3962400"/>
          <p14:tracePt t="54607" x="9093200" y="3962400"/>
          <p14:tracePt t="54622" x="9093200" y="3956050"/>
          <p14:tracePt t="54650" x="9093200" y="3949700"/>
          <p14:tracePt t="54663" x="9099550" y="3949700"/>
          <p14:tracePt t="55395" x="9105900" y="3949700"/>
          <p14:tracePt t="55432" x="9112250" y="3949700"/>
          <p14:tracePt t="55484" x="9112250" y="3943350"/>
          <p14:tracePt t="55685" x="9118600" y="3943350"/>
          <p14:tracePt t="55745" x="9124950" y="3943350"/>
          <p14:tracePt t="57567" x="9118600" y="3937000"/>
          <p14:tracePt t="57575" x="9112250" y="3930650"/>
          <p14:tracePt t="59520" x="9105900" y="3930650"/>
          <p14:tracePt t="59549" x="9099550" y="3930650"/>
          <p14:tracePt t="59560" x="9099550" y="3924300"/>
          <p14:tracePt t="59580" x="9093200" y="3924300"/>
          <p14:tracePt t="59944" x="9086850" y="3917950"/>
          <p14:tracePt t="60185" x="9086850" y="3911600"/>
          <p14:tracePt t="60913" x="9080500" y="3911600"/>
          <p14:tracePt t="61699" x="9074150" y="3905250"/>
          <p14:tracePt t="61707" x="9074150" y="3898900"/>
          <p14:tracePt t="61717" x="9074150" y="3892550"/>
          <p14:tracePt t="61734" x="9074150" y="3848100"/>
          <p14:tracePt t="61750" x="9080500" y="3803650"/>
          <p14:tracePt t="61767" x="9086850" y="3752850"/>
          <p14:tracePt t="61783" x="9099550" y="3702050"/>
          <p14:tracePt t="61800" x="9105900" y="3657600"/>
          <p14:tracePt t="61817" x="9105900" y="3619500"/>
          <p14:tracePt t="61833" x="9112250" y="3562350"/>
          <p14:tracePt t="61850" x="9112250" y="3517900"/>
          <p14:tracePt t="61867" x="9112250" y="3473450"/>
          <p14:tracePt t="61883" x="9124950" y="3429000"/>
          <p14:tracePt t="61900" x="9131300" y="3390900"/>
          <p14:tracePt t="61917" x="9131300" y="3346450"/>
          <p14:tracePt t="61934" x="9137650" y="3295650"/>
          <p14:tracePt t="61950" x="9150350" y="3257550"/>
          <p14:tracePt t="61967" x="9156700" y="3225800"/>
          <p14:tracePt t="61983" x="9156700" y="3200400"/>
          <p14:tracePt t="62000" x="9163050" y="3168650"/>
          <p14:tracePt t="62017" x="9182100" y="3130550"/>
          <p14:tracePt t="62034" x="9201150" y="3073400"/>
          <p14:tracePt t="62050" x="9232900" y="3016250"/>
          <p14:tracePt t="62067" x="9264650" y="2952750"/>
          <p14:tracePt t="62083" x="9302750" y="2876550"/>
          <p14:tracePt t="62100" x="9328150" y="2794000"/>
          <p14:tracePt t="62117" x="9353550" y="2743200"/>
          <p14:tracePt t="62134" x="9359900" y="2679700"/>
          <p14:tracePt t="62150" x="9366250" y="2647950"/>
          <p14:tracePt t="62167" x="9372600" y="2628900"/>
          <p14:tracePt t="62183" x="9372600" y="2609850"/>
          <p14:tracePt t="62200" x="9372600" y="2603500"/>
          <p14:tracePt t="62255" x="9366250" y="2603500"/>
          <p14:tracePt t="62263" x="9359900" y="2603500"/>
          <p14:tracePt t="62271" x="9353550" y="2603500"/>
          <p14:tracePt t="62283" x="9334500" y="2603500"/>
          <p14:tracePt t="62300" x="9296400" y="2603500"/>
          <p14:tracePt t="62316" x="9258300" y="2609850"/>
          <p14:tracePt t="62334" x="9226550" y="2635250"/>
          <p14:tracePt t="62350" x="9194800" y="2654300"/>
          <p14:tracePt t="62367" x="9163050" y="2679700"/>
          <p14:tracePt t="62383" x="9137650" y="2711450"/>
          <p14:tracePt t="62400" x="9112250" y="2730500"/>
          <p14:tracePt t="62417" x="9086850" y="2768600"/>
          <p14:tracePt t="62433" x="9061450" y="2806700"/>
          <p14:tracePt t="62450" x="9029700" y="2851150"/>
          <p14:tracePt t="62467" x="8978900" y="2927350"/>
          <p14:tracePt t="62484" x="8851900" y="3060700"/>
          <p14:tracePt t="62500" x="8731250" y="3168650"/>
          <p14:tracePt t="62516" x="8604250" y="3270250"/>
          <p14:tracePt t="62533" x="8483600" y="3359150"/>
          <p14:tracePt t="62550" x="8382000" y="3441700"/>
          <p14:tracePt t="62567" x="8267700" y="3524250"/>
          <p14:tracePt t="62583" x="8128000" y="3606800"/>
          <p14:tracePt t="62600" x="7905750" y="3695700"/>
          <p14:tracePt t="62616" x="7702550" y="3759200"/>
          <p14:tracePt t="62633" x="7454900" y="3797300"/>
          <p14:tracePt t="62650" x="7207250" y="3803650"/>
          <p14:tracePt t="62666" x="6927850" y="3803650"/>
          <p14:tracePt t="62670" x="6864350" y="3797300"/>
          <p14:tracePt t="62684" x="6623050" y="3733800"/>
          <p14:tracePt t="62700" x="6369050" y="3657600"/>
          <p14:tracePt t="62717" x="6134100" y="3587750"/>
          <p14:tracePt t="62733" x="5937250" y="3498850"/>
          <p14:tracePt t="62750" x="5765800" y="3422650"/>
          <p14:tracePt t="62767" x="5607050" y="3359150"/>
          <p14:tracePt t="62784" x="5429250" y="3276600"/>
          <p14:tracePt t="62800" x="5314950" y="3213100"/>
          <p14:tracePt t="62817" x="5187950" y="3155950"/>
          <p14:tracePt t="62834" x="5048250" y="3073400"/>
          <p14:tracePt t="62850" x="4933950" y="3009900"/>
          <p14:tracePt t="62867" x="4838700" y="2959100"/>
          <p14:tracePt t="62884" x="4730750" y="2914650"/>
          <p14:tracePt t="62900" x="4660900" y="2870200"/>
          <p14:tracePt t="62917" x="4597400" y="2832100"/>
          <p14:tracePt t="62934" x="4546600" y="2794000"/>
          <p14:tracePt t="62950" x="4495800" y="2768600"/>
          <p14:tracePt t="62967" x="4464050" y="2749550"/>
          <p14:tracePt t="62984" x="4406900" y="2743200"/>
          <p14:tracePt t="63000" x="4362450" y="2743200"/>
          <p14:tracePt t="63018" x="4298950" y="2743200"/>
          <p14:tracePt t="63034" x="4229100" y="2743200"/>
          <p14:tracePt t="63050" x="4152900" y="2736850"/>
          <p14:tracePt t="63067" x="4076700" y="2724150"/>
          <p14:tracePt t="63084" x="3917950" y="2686050"/>
          <p14:tracePt t="63100" x="3759200" y="2628900"/>
          <p14:tracePt t="63117" x="3613150" y="2571750"/>
          <p14:tracePt t="63134" x="3486150" y="2540000"/>
          <p14:tracePt t="63150" x="3371850" y="2501900"/>
          <p14:tracePt t="63167" x="3295650" y="2463800"/>
          <p14:tracePt t="63171" x="3276600" y="2457450"/>
          <p14:tracePt t="63184" x="3225800" y="2432050"/>
          <p14:tracePt t="63200" x="3206750" y="2425700"/>
          <p14:tracePt t="63217" x="3194050" y="2419350"/>
          <p14:tracePt t="63250" x="3187700" y="2413000"/>
          <p14:tracePt t="63267" x="3181350" y="2406650"/>
          <p14:tracePt t="63284" x="3162300" y="2400300"/>
          <p14:tracePt t="63300" x="3149600" y="2387600"/>
          <p14:tracePt t="63317" x="3143250" y="2381250"/>
          <p14:tracePt t="63333" x="3143250" y="2374900"/>
          <p14:tracePt t="63350" x="3130550" y="2368550"/>
          <p14:tracePt t="63367" x="3130550" y="2362200"/>
          <p14:tracePt t="63383" x="3130550" y="2349500"/>
          <p14:tracePt t="63400" x="3130550" y="2343150"/>
          <p14:tracePt t="63418" x="3130550" y="2336800"/>
          <p14:tracePt t="64090" x="3136900" y="2336800"/>
          <p14:tracePt t="64191" x="3143250" y="2336800"/>
          <p14:tracePt t="64211" x="3149600" y="2336800"/>
          <p14:tracePt t="64227" x="3155950" y="2336800"/>
          <p14:tracePt t="64246" x="3162300" y="2336800"/>
          <p14:tracePt t="64253" x="3175000" y="2343150"/>
          <p14:tracePt t="64268" x="3194050" y="2362200"/>
          <p14:tracePt t="64285" x="3225800" y="2387600"/>
          <p14:tracePt t="64301" x="3276600" y="2419350"/>
          <p14:tracePt t="64317" x="3340100" y="2457450"/>
          <p14:tracePt t="64334" x="3403600" y="2489200"/>
          <p14:tracePt t="64351" x="3486150" y="2527300"/>
          <p14:tracePt t="64368" x="3594100" y="2584450"/>
          <p14:tracePt t="64384" x="3676650" y="2628900"/>
          <p14:tracePt t="64401" x="3790950" y="2698750"/>
          <p14:tracePt t="64417" x="3911600" y="2774950"/>
          <p14:tracePt t="64434" x="4038600" y="2863850"/>
          <p14:tracePt t="64451" x="4146550" y="2940050"/>
          <p14:tracePt t="64468" x="4292600" y="2997200"/>
          <p14:tracePt t="64485" x="4381500" y="3035300"/>
          <p14:tracePt t="64501" x="4483100" y="3067050"/>
          <p14:tracePt t="64517" x="4572000" y="3086100"/>
          <p14:tracePt t="64534" x="4686300" y="3111500"/>
          <p14:tracePt t="64551" x="4787900" y="3130550"/>
          <p14:tracePt t="64568" x="4902200" y="3143250"/>
          <p14:tracePt t="64584" x="5029200" y="3162300"/>
          <p14:tracePt t="64600" x="5111750" y="3168650"/>
          <p14:tracePt t="64617" x="5207000" y="3168650"/>
          <p14:tracePt t="64634" x="5289550" y="3168650"/>
          <p14:tracePt t="64651" x="5384800" y="3168650"/>
          <p14:tracePt t="64667" x="5480050" y="3168650"/>
          <p14:tracePt t="64684" x="5594350" y="3168650"/>
          <p14:tracePt t="64701" x="5676900" y="3168650"/>
          <p14:tracePt t="64705" x="5695950" y="3168650"/>
          <p14:tracePt t="64717" x="5765800" y="3155950"/>
          <p14:tracePt t="64734" x="5842000" y="3130550"/>
          <p14:tracePt t="64750" x="5905500" y="3105150"/>
          <p14:tracePt t="64767" x="5949950" y="3073400"/>
          <p14:tracePt t="64784" x="5962650" y="3054350"/>
          <p14:tracePt t="64801" x="5975350" y="3041650"/>
          <p14:tracePt t="64816" x="5981700" y="3022600"/>
          <p14:tracePt t="64833" x="5981700" y="2997200"/>
          <p14:tracePt t="64849" x="5981700" y="2978150"/>
          <p14:tracePt t="64866" x="5981700" y="2952750"/>
          <p14:tracePt t="64882" x="5981700" y="2933700"/>
          <p14:tracePt t="64900" x="5969000" y="2908300"/>
          <p14:tracePt t="64916" x="5949950" y="2889250"/>
          <p14:tracePt t="64933" x="5930900" y="2870200"/>
          <p14:tracePt t="64949" x="5905500" y="2851150"/>
          <p14:tracePt t="64966" x="5873750" y="2825750"/>
          <p14:tracePt t="64983" x="5822950" y="2787650"/>
          <p14:tracePt t="65000" x="5740400" y="2755900"/>
          <p14:tracePt t="65016" x="5676900" y="2724150"/>
          <p14:tracePt t="65033" x="5613400" y="2705100"/>
          <p14:tracePt t="65049" x="5549900" y="2692400"/>
          <p14:tracePt t="65066" x="5486400" y="2673350"/>
          <p14:tracePt t="65083" x="5429250" y="2667000"/>
          <p14:tracePt t="65101" x="5365750" y="2667000"/>
          <p14:tracePt t="65116" x="5308600" y="2667000"/>
          <p14:tracePt t="65133" x="5219700" y="2667000"/>
          <p14:tracePt t="65149" x="5124450" y="2667000"/>
          <p14:tracePt t="65166" x="5035550" y="2667000"/>
          <p14:tracePt t="65183" x="4959350" y="2667000"/>
          <p14:tracePt t="65200" x="4889500" y="2667000"/>
          <p14:tracePt t="65216" x="4864100" y="2667000"/>
          <p14:tracePt t="65220" x="4857750" y="2667000"/>
          <p14:tracePt t="65233" x="4845050" y="2667000"/>
          <p14:tracePt t="65249" x="4819650" y="2667000"/>
          <p14:tracePt t="65266" x="4800600" y="2667000"/>
          <p14:tracePt t="65283" x="4781550" y="2667000"/>
          <p14:tracePt t="65300" x="4768850" y="2667000"/>
          <p14:tracePt t="65316" x="4743450" y="2667000"/>
          <p14:tracePt t="65333" x="4730750" y="2673350"/>
          <p14:tracePt t="65349" x="4705350" y="2686050"/>
          <p14:tracePt t="65366" x="4692650" y="2705100"/>
          <p14:tracePt t="65384" x="4667250" y="2736850"/>
          <p14:tracePt t="65400" x="4648200" y="2762250"/>
          <p14:tracePt t="65416" x="4629150" y="2781300"/>
          <p14:tracePt t="65433" x="4610100" y="2819400"/>
          <p14:tracePt t="65449" x="4597400" y="2844800"/>
          <p14:tracePt t="65466" x="4584700" y="2870200"/>
          <p14:tracePt t="65483" x="4578350" y="2895600"/>
          <p14:tracePt t="65499" x="4572000" y="2914650"/>
          <p14:tracePt t="65516" x="4565650" y="2933700"/>
          <p14:tracePt t="65534" x="4559300" y="2946400"/>
          <p14:tracePt t="65550" x="4559300" y="2965450"/>
          <p14:tracePt t="65567" x="4552950" y="2984500"/>
          <p14:tracePt t="65584" x="4552950" y="3009900"/>
          <p14:tracePt t="65601" x="4552950" y="3035300"/>
          <p14:tracePt t="65617" x="4552950" y="3060700"/>
          <p14:tracePt t="65634" x="4552950" y="3092450"/>
          <p14:tracePt t="65650" x="4552950" y="3117850"/>
          <p14:tracePt t="65667" x="4552950" y="3143250"/>
          <p14:tracePt t="65684" x="4565650" y="3168650"/>
          <p14:tracePt t="65700" x="4584700" y="3181350"/>
          <p14:tracePt t="65717" x="4610100" y="3206750"/>
          <p14:tracePt t="65722" x="4616450" y="3213100"/>
          <p14:tracePt t="65734" x="4648200" y="3225800"/>
          <p14:tracePt t="65750" x="4705350" y="3244850"/>
          <p14:tracePt t="65767" x="4762500" y="3251200"/>
          <p14:tracePt t="65784" x="4864100" y="3270250"/>
          <p14:tracePt t="65801" x="4940300" y="3276600"/>
          <p14:tracePt t="65817" x="4984750" y="3282950"/>
          <p14:tracePt t="65834" x="5035550" y="3295650"/>
          <p14:tracePt t="65850" x="5111750" y="3302000"/>
          <p14:tracePt t="65867" x="5187950" y="3308350"/>
          <p14:tracePt t="65885" x="5289550" y="3314700"/>
          <p14:tracePt t="65899" x="5359400" y="3314700"/>
          <p14:tracePt t="65916" x="5461000" y="3314700"/>
          <p14:tracePt t="65932" x="5524500" y="3314700"/>
          <p14:tracePt t="65950" x="5575300" y="3314700"/>
          <p14:tracePt t="65967" x="5613400" y="3308350"/>
          <p14:tracePt t="65984" x="5651500" y="3289300"/>
          <p14:tracePt t="66000" x="5683250" y="3276600"/>
          <p14:tracePt t="66017" x="5721350" y="3257550"/>
          <p14:tracePt t="66033" x="5740400" y="3244850"/>
          <p14:tracePt t="66050" x="5772150" y="3232150"/>
          <p14:tracePt t="66067" x="5797550" y="3219450"/>
          <p14:tracePt t="66084" x="5848350" y="3194050"/>
          <p14:tracePt t="66101" x="5873750" y="3168650"/>
          <p14:tracePt t="66118" x="5905500" y="3149600"/>
          <p14:tracePt t="66133" x="5924550" y="3136900"/>
          <p14:tracePt t="66150" x="5943600" y="3117850"/>
          <p14:tracePt t="66166" x="5956300" y="3105150"/>
          <p14:tracePt t="66182" x="5962650" y="3092450"/>
          <p14:tracePt t="66199" x="5969000" y="3086100"/>
          <p14:tracePt t="66216" x="5969000" y="3073400"/>
          <p14:tracePt t="66232" x="5969000" y="3067050"/>
          <p14:tracePt t="66249" x="5969000" y="3060700"/>
          <p14:tracePt t="66266" x="5969000" y="3041650"/>
          <p14:tracePt t="66299" x="5969000" y="3028950"/>
          <p14:tracePt t="66316" x="5969000" y="3016250"/>
          <p14:tracePt t="66332" x="5969000" y="2990850"/>
          <p14:tracePt t="66349" x="5956300" y="2978150"/>
          <p14:tracePt t="66365" x="5943600" y="2959100"/>
          <p14:tracePt t="66382" x="5924550" y="2940050"/>
          <p14:tracePt t="66399" x="5905500" y="2927350"/>
          <p14:tracePt t="66416" x="5873750" y="2901950"/>
          <p14:tracePt t="66432" x="5835650" y="2889250"/>
          <p14:tracePt t="66449" x="5797550" y="2870200"/>
          <p14:tracePt t="66466" x="5753100" y="2851150"/>
          <p14:tracePt t="66482" x="5695950" y="2838450"/>
          <p14:tracePt t="66499" x="5613400" y="2813050"/>
          <p14:tracePt t="66516" x="5537200" y="2800350"/>
          <p14:tracePt t="66532" x="5499100" y="2787650"/>
          <p14:tracePt t="66549" x="5441950" y="2787650"/>
          <p14:tracePt t="66565" x="5397500" y="2781300"/>
          <p14:tracePt t="66582" x="5353050" y="2768600"/>
          <p14:tracePt t="66599" x="5314950" y="2762250"/>
          <p14:tracePt t="66616" x="5264150" y="2755900"/>
          <p14:tracePt t="66632" x="5226050" y="2755900"/>
          <p14:tracePt t="66649" x="5162550" y="2743200"/>
          <p14:tracePt t="66665" x="5080000" y="2743200"/>
          <p14:tracePt t="66682" x="5029200" y="2743200"/>
          <p14:tracePt t="66699" x="4984750" y="2743200"/>
          <p14:tracePt t="66716" x="4927600" y="2743200"/>
          <p14:tracePt t="66732" x="4876800" y="2743200"/>
          <p14:tracePt t="66749" x="4832350" y="2743200"/>
          <p14:tracePt t="66765" x="4787900" y="2743200"/>
          <p14:tracePt t="66782" x="4730750" y="2743200"/>
          <p14:tracePt t="66799" x="4692650" y="2743200"/>
          <p14:tracePt t="66816" x="4635500" y="2743200"/>
          <p14:tracePt t="66832" x="4591050" y="2743200"/>
          <p14:tracePt t="66849" x="4552950" y="2749550"/>
          <p14:tracePt t="66865" x="4508500" y="2749550"/>
          <p14:tracePt t="66882" x="4470400" y="2762250"/>
          <p14:tracePt t="66899" x="4432300" y="2774950"/>
          <p14:tracePt t="66916" x="4400550" y="2781300"/>
          <p14:tracePt t="66932" x="4381500" y="2794000"/>
          <p14:tracePt t="66948" x="4362450" y="2806700"/>
          <p14:tracePt t="66965" x="4343400" y="2825750"/>
          <p14:tracePt t="66982" x="4324350" y="2844800"/>
          <p14:tracePt t="66999" x="4305300" y="2863850"/>
          <p14:tracePt t="67016" x="4292600" y="2889250"/>
          <p14:tracePt t="67032" x="4273550" y="2914650"/>
          <p14:tracePt t="67049" x="4254500" y="2933700"/>
          <p14:tracePt t="67065" x="4248150" y="2965450"/>
          <p14:tracePt t="67082" x="4235450" y="2990850"/>
          <p14:tracePt t="67099" x="4229100" y="3022600"/>
          <p14:tracePt t="67116" x="4229100" y="3060700"/>
          <p14:tracePt t="67132" x="4229100" y="3086100"/>
          <p14:tracePt t="67148" x="4216400" y="3117850"/>
          <p14:tracePt t="67165" x="4216400" y="3136900"/>
          <p14:tracePt t="67183" x="4216400" y="3149600"/>
          <p14:tracePt t="67199" x="4216400" y="3168650"/>
          <p14:tracePt t="67200" x="4222750" y="3168650"/>
          <p14:tracePt t="67216" x="4222750" y="3187700"/>
          <p14:tracePt t="67233" x="4241800" y="3206750"/>
          <p14:tracePt t="67250" x="4254500" y="3225800"/>
          <p14:tracePt t="67255" x="4260850" y="3232150"/>
          <p14:tracePt t="67266" x="4273550" y="3244850"/>
          <p14:tracePt t="67283" x="4298950" y="3257550"/>
          <p14:tracePt t="67300" x="4343400" y="3282950"/>
          <p14:tracePt t="67316" x="4381500" y="3295650"/>
          <p14:tracePt t="67333" x="4413250" y="3308350"/>
          <p14:tracePt t="67350" x="4438650" y="3321050"/>
          <p14:tracePt t="67366" x="4476750" y="3333750"/>
          <p14:tracePt t="67383" x="4521200" y="3346450"/>
          <p14:tracePt t="67400" x="4584700" y="3352800"/>
          <p14:tracePt t="67416" x="4641850" y="3359150"/>
          <p14:tracePt t="67433" x="4699000" y="3365500"/>
          <p14:tracePt t="67450" x="4730750" y="3371850"/>
          <p14:tracePt t="67467" x="4768850" y="3384550"/>
          <p14:tracePt t="67483" x="4806950" y="3384550"/>
          <p14:tracePt t="67500" x="4857750" y="3384550"/>
          <p14:tracePt t="67517" x="4908550" y="3384550"/>
          <p14:tracePt t="67533" x="4953000" y="3384550"/>
          <p14:tracePt t="67550" x="4991100" y="3384550"/>
          <p14:tracePt t="67566" x="5035550" y="3384550"/>
          <p14:tracePt t="67583" x="5067300" y="3384550"/>
          <p14:tracePt t="67600" x="5111750" y="3384550"/>
          <p14:tracePt t="67617" x="5143500" y="3384550"/>
          <p14:tracePt t="67633" x="5168900" y="3384550"/>
          <p14:tracePt t="67650" x="5194300" y="3384550"/>
          <p14:tracePt t="67666" x="5219700" y="3384550"/>
          <p14:tracePt t="67683" x="5232400" y="3384550"/>
          <p14:tracePt t="67700" x="5251450" y="3378200"/>
          <p14:tracePt t="67716" x="5264150" y="3378200"/>
          <p14:tracePt t="67733" x="5283200" y="3371850"/>
          <p14:tracePt t="67750" x="5295900" y="3365500"/>
          <p14:tracePt t="67766" x="5308600" y="3365500"/>
          <p14:tracePt t="67782" x="5314950" y="3359150"/>
          <p14:tracePt t="67799" x="5327650" y="3359150"/>
          <p14:tracePt t="67815" x="5340350" y="3359150"/>
          <p14:tracePt t="67832" x="5346700" y="3359150"/>
          <p14:tracePt t="67849" x="5359400" y="3359150"/>
          <p14:tracePt t="67882" x="5378450" y="3352800"/>
          <p14:tracePt t="67899" x="5391150" y="3352800"/>
          <p14:tracePt t="67916" x="5410200" y="3352800"/>
          <p14:tracePt t="67932" x="5429250" y="3340100"/>
          <p14:tracePt t="67949" x="5441950" y="3340100"/>
          <p14:tracePt t="67965" x="5448300" y="3340100"/>
          <p14:tracePt t="67982" x="5454650" y="3340100"/>
          <p14:tracePt t="68015" x="5467350" y="3340100"/>
          <p14:tracePt t="68049" x="5473700" y="3340100"/>
          <p14:tracePt t="68065" x="5486400" y="3340100"/>
          <p14:tracePt t="68082" x="5492750" y="3340100"/>
          <p14:tracePt t="68099" x="5511800" y="3333750"/>
          <p14:tracePt t="68115" x="5524500" y="3327400"/>
          <p14:tracePt t="68132" x="5537200" y="3308350"/>
          <p14:tracePt t="68149" x="5556250" y="3308350"/>
          <p14:tracePt t="68165" x="5562600" y="3302000"/>
          <p14:tracePt t="68182" x="5568950" y="3295650"/>
          <p14:tracePt t="68199" x="5575300" y="3295650"/>
          <p14:tracePt t="68315" x="5581650" y="3295650"/>
          <p14:tracePt t="68343" x="5581650" y="3289300"/>
          <p14:tracePt t="68355" x="5588000" y="3289300"/>
          <p14:tracePt t="68865" x="5588000" y="3295650"/>
          <p14:tracePt t="68869" x="5588000" y="3302000"/>
          <p14:tracePt t="68881" x="5581650" y="3327400"/>
          <p14:tracePt t="68899" x="5562600" y="3359150"/>
          <p14:tracePt t="68916" x="5537200" y="3403600"/>
          <p14:tracePt t="68932" x="5524500" y="3435350"/>
          <p14:tracePt t="68949" x="5511800" y="3467100"/>
          <p14:tracePt t="68966" x="5492750" y="3511550"/>
          <p14:tracePt t="68982" x="5486400" y="3556000"/>
          <p14:tracePt t="68999" x="5480050" y="3606800"/>
          <p14:tracePt t="69016" x="5473700" y="3676650"/>
          <p14:tracePt t="69032" x="5461000" y="3721100"/>
          <p14:tracePt t="69048" x="5454650" y="3765550"/>
          <p14:tracePt t="69065" x="5448300" y="3803650"/>
          <p14:tracePt t="69081" x="5435600" y="3835400"/>
          <p14:tracePt t="69097" x="5422900" y="3873500"/>
          <p14:tracePt t="69114" x="5416550" y="3911600"/>
          <p14:tracePt t="69131" x="5397500" y="3949700"/>
          <p14:tracePt t="69148" x="5372100" y="3994150"/>
          <p14:tracePt t="69164" x="5365750" y="4025900"/>
          <p14:tracePt t="69181" x="5346700" y="4044950"/>
          <p14:tracePt t="69198" x="5327650" y="4064000"/>
          <p14:tracePt t="69214" x="5314950" y="4083050"/>
          <p14:tracePt t="69231" x="5302250" y="4089400"/>
          <p14:tracePt t="69248" x="5302250" y="4108450"/>
          <p14:tracePt t="69264" x="5289550" y="4121150"/>
          <p14:tracePt t="69281" x="5264150" y="4146550"/>
          <p14:tracePt t="69297" x="5238750" y="4171950"/>
          <p14:tracePt t="69314" x="5219700" y="4191000"/>
          <p14:tracePt t="69331" x="5207000" y="4222750"/>
          <p14:tracePt t="69348" x="5207000" y="4248150"/>
          <p14:tracePt t="69364" x="5207000" y="4273550"/>
          <p14:tracePt t="69381" x="5207000" y="4292600"/>
          <p14:tracePt t="69398" x="5207000" y="4318000"/>
          <p14:tracePt t="69414" x="5213350" y="4330700"/>
          <p14:tracePt t="69431" x="5226050" y="4343400"/>
          <p14:tracePt t="69448" x="5245100" y="4362450"/>
          <p14:tracePt t="69464" x="5283200" y="4375150"/>
          <p14:tracePt t="69481" x="5327650" y="4400550"/>
          <p14:tracePt t="69498" x="5384800" y="4425950"/>
          <p14:tracePt t="69514" x="5429250" y="4438650"/>
          <p14:tracePt t="69531" x="5467350" y="4464050"/>
          <p14:tracePt t="69547" x="5530850" y="4495800"/>
          <p14:tracePt t="69564" x="5626100" y="4546600"/>
          <p14:tracePt t="69581" x="5740400" y="4591050"/>
          <p14:tracePt t="69598" x="5873750" y="4641850"/>
          <p14:tracePt t="69614" x="5956300" y="4673600"/>
          <p14:tracePt t="69631" x="6032500" y="4699000"/>
          <p14:tracePt t="69647" x="6096000" y="4711700"/>
          <p14:tracePt t="69664" x="6153150" y="4724400"/>
          <p14:tracePt t="69681" x="6210300" y="4724400"/>
          <p14:tracePt t="69698" x="6267450" y="4718050"/>
          <p14:tracePt t="69714" x="6311900" y="4705350"/>
          <p14:tracePt t="69731" x="6350000" y="4692650"/>
          <p14:tracePt t="69747" x="6400800" y="4679950"/>
          <p14:tracePt t="69764" x="6445250" y="4654550"/>
          <p14:tracePt t="69767" x="6457950" y="4648200"/>
          <p14:tracePt t="69781" x="6489700" y="4629150"/>
          <p14:tracePt t="69798" x="6553200" y="4597400"/>
          <p14:tracePt t="69814" x="6604000" y="4578350"/>
          <p14:tracePt t="69831" x="6661150" y="4565650"/>
          <p14:tracePt t="69847" x="6724650" y="4552950"/>
          <p14:tracePt t="69864" x="6781800" y="4521200"/>
          <p14:tracePt t="69881" x="6832600" y="4495800"/>
          <p14:tracePt t="69897" x="6877050" y="4457700"/>
          <p14:tracePt t="69914" x="6902450" y="4438650"/>
          <p14:tracePt t="69931" x="6927850" y="4419600"/>
          <p14:tracePt t="69947" x="6934200" y="4413250"/>
          <p14:tracePt t="69964" x="6946900" y="4394200"/>
          <p14:tracePt t="69981" x="6953250" y="4381500"/>
          <p14:tracePt t="69997" x="6959600" y="4362450"/>
          <p14:tracePt t="70014" x="6959600" y="4337050"/>
          <p14:tracePt t="70031" x="6959600" y="4311650"/>
          <p14:tracePt t="70047" x="6959600" y="4292600"/>
          <p14:tracePt t="70064" x="6959600" y="4279900"/>
          <p14:tracePt t="70081" x="6959600" y="4273550"/>
          <p14:tracePt t="70097" x="6953250" y="4260850"/>
          <p14:tracePt t="70114" x="6940550" y="4254500"/>
          <p14:tracePt t="70130" x="6915150" y="4248150"/>
          <p14:tracePt t="70147" x="6883400" y="4229100"/>
          <p14:tracePt t="70164" x="6845300" y="4222750"/>
          <p14:tracePt t="70181" x="6800850" y="4210050"/>
          <p14:tracePt t="70198" x="6743700" y="4191000"/>
          <p14:tracePt t="70214" x="6699250" y="4178300"/>
          <p14:tracePt t="70231" x="6648450" y="4171950"/>
          <p14:tracePt t="70247" x="6578600" y="4159250"/>
          <p14:tracePt t="70264" x="6489700" y="4152900"/>
          <p14:tracePt t="70281" x="6394450" y="4152900"/>
          <p14:tracePt t="70284" x="6369050" y="4152900"/>
          <p14:tracePt t="70298" x="6286500" y="4152900"/>
          <p14:tracePt t="70314" x="6203950" y="4152900"/>
          <p14:tracePt t="70330" x="6115050" y="4152900"/>
          <p14:tracePt t="70347" x="6038850" y="4152900"/>
          <p14:tracePt t="70364" x="5956300" y="4152900"/>
          <p14:tracePt t="70381" x="5867400" y="4140200"/>
          <p14:tracePt t="70398" x="5734050" y="4121150"/>
          <p14:tracePt t="70414" x="5638800" y="4108450"/>
          <p14:tracePt t="70430" x="5543550" y="4095750"/>
          <p14:tracePt t="70447" x="5454650" y="4095750"/>
          <p14:tracePt t="70464" x="5359400" y="4095750"/>
          <p14:tracePt t="70480" x="5276850" y="4095750"/>
          <p14:tracePt t="70497" x="5213350" y="4095750"/>
          <p14:tracePt t="70514" x="5124450" y="4095750"/>
          <p14:tracePt t="70530" x="5067300" y="4095750"/>
          <p14:tracePt t="70547" x="5003800" y="4095750"/>
          <p14:tracePt t="70564" x="4940300" y="4095750"/>
          <p14:tracePt t="70580" x="4883150" y="4095750"/>
          <p14:tracePt t="70597" x="4826000" y="4095750"/>
          <p14:tracePt t="70614" x="4756150" y="4095750"/>
          <p14:tracePt t="70630" x="4711700" y="4095750"/>
          <p14:tracePt t="70647" x="4673600" y="4095750"/>
          <p14:tracePt t="70664" x="4648200" y="4095750"/>
          <p14:tracePt t="70680" x="4616450" y="4095750"/>
          <p14:tracePt t="70697" x="4584700" y="4095750"/>
          <p14:tracePt t="70714" x="4559300" y="4108450"/>
          <p14:tracePt t="70730" x="4533900" y="4127500"/>
          <p14:tracePt t="70747" x="4508500" y="4146550"/>
          <p14:tracePt t="70764" x="4489450" y="4171950"/>
          <p14:tracePt t="70780" x="4470400" y="4203700"/>
          <p14:tracePt t="70784" x="4464050" y="4203700"/>
          <p14:tracePt t="70798" x="4451350" y="4235450"/>
          <p14:tracePt t="70814" x="4445000" y="4254500"/>
          <p14:tracePt t="70830" x="4438650" y="4279900"/>
          <p14:tracePt t="70847" x="4432300" y="4318000"/>
          <p14:tracePt t="70864" x="4432300" y="4349750"/>
          <p14:tracePt t="70880" x="4432300" y="4381500"/>
          <p14:tracePt t="70897" x="4432300" y="4419600"/>
          <p14:tracePt t="70914" x="4445000" y="4464050"/>
          <p14:tracePt t="70930" x="4464050" y="4495800"/>
          <p14:tracePt t="70947" x="4489450" y="4533900"/>
          <p14:tracePt t="70964" x="4514850" y="4565650"/>
          <p14:tracePt t="70980" x="4552950" y="4597400"/>
          <p14:tracePt t="70997" x="4603750" y="4629150"/>
          <p14:tracePt t="71014" x="4686300" y="4660900"/>
          <p14:tracePt t="71030" x="4775200" y="4679950"/>
          <p14:tracePt t="71047" x="4876800" y="4699000"/>
          <p14:tracePt t="71064" x="4946650" y="4711700"/>
          <p14:tracePt t="71080" x="5029200" y="4718050"/>
          <p14:tracePt t="71097" x="5105400" y="4737100"/>
          <p14:tracePt t="71114" x="5207000" y="4737100"/>
          <p14:tracePt t="71130" x="5283200" y="4737100"/>
          <p14:tracePt t="71147" x="5353050" y="4737100"/>
          <p14:tracePt t="71164" x="5435600" y="4737100"/>
          <p14:tracePt t="71180" x="5499100" y="4737100"/>
          <p14:tracePt t="71197" x="5556250" y="4724400"/>
          <p14:tracePt t="71214" x="5600700" y="4724400"/>
          <p14:tracePt t="71230" x="5626100" y="4705350"/>
          <p14:tracePt t="71247" x="5657850" y="4705350"/>
          <p14:tracePt t="71263" x="5702300" y="4692650"/>
          <p14:tracePt t="71280" x="5759450" y="4673600"/>
          <p14:tracePt t="71297" x="5810250" y="4654550"/>
          <p14:tracePt t="71300" x="5822950" y="4648200"/>
          <p14:tracePt t="71314" x="5886450" y="4629150"/>
          <p14:tracePt t="71330" x="5949950" y="4622800"/>
          <p14:tracePt t="71347" x="6013450" y="4616450"/>
          <p14:tracePt t="71363" x="6057900" y="4610100"/>
          <p14:tracePt t="71380" x="6096000" y="4597400"/>
          <p14:tracePt t="71397" x="6159500" y="4578350"/>
          <p14:tracePt t="71414" x="6254750" y="4552950"/>
          <p14:tracePt t="71430" x="6311900" y="4540250"/>
          <p14:tracePt t="71447" x="6350000" y="4521200"/>
          <p14:tracePt t="71463" x="6407150" y="4508500"/>
          <p14:tracePt t="71480" x="6451600" y="4495800"/>
          <p14:tracePt t="71497" x="6483350" y="4483100"/>
          <p14:tracePt t="71514" x="6534150" y="4464050"/>
          <p14:tracePt t="71530" x="6572250" y="4445000"/>
          <p14:tracePt t="71547" x="6597650" y="4432300"/>
          <p14:tracePt t="71563" x="6629400" y="4413250"/>
          <p14:tracePt t="71580" x="6661150" y="4381500"/>
          <p14:tracePt t="71597" x="6692900" y="4356100"/>
          <p14:tracePt t="71614" x="6724650" y="4330700"/>
          <p14:tracePt t="71630" x="6737350" y="4318000"/>
          <p14:tracePt t="71647" x="6750050" y="4292600"/>
          <p14:tracePt t="71663" x="6762750" y="4273550"/>
          <p14:tracePt t="71680" x="6769100" y="4260850"/>
          <p14:tracePt t="71697" x="6769100" y="4235450"/>
          <p14:tracePt t="71714" x="6775450" y="4216400"/>
          <p14:tracePt t="71730" x="6775450" y="4203700"/>
          <p14:tracePt t="71747" x="6775450" y="4197350"/>
          <p14:tracePt t="71763" x="6775450" y="4191000"/>
          <p14:tracePt t="71780" x="6775450" y="4178300"/>
          <p14:tracePt t="71797" x="6775450" y="4165600"/>
          <p14:tracePt t="71814" x="6775450" y="4146550"/>
          <p14:tracePt t="71830" x="6775450" y="4133850"/>
          <p14:tracePt t="71847" x="6775450" y="4108450"/>
          <p14:tracePt t="71863" x="6775450" y="4095750"/>
          <p14:tracePt t="71880" x="6775450" y="4083050"/>
          <p14:tracePt t="71897" x="6775450" y="4070350"/>
          <p14:tracePt t="71914" x="6775450" y="4051300"/>
          <p14:tracePt t="71930" x="6775450" y="4038600"/>
          <p14:tracePt t="71947" x="6775450" y="4025900"/>
          <p14:tracePt t="71963" x="6775450" y="4019550"/>
          <p14:tracePt t="71980" x="6775450" y="4006850"/>
          <p14:tracePt t="71997" x="6775450" y="3994150"/>
          <p14:tracePt t="72014" x="6775450" y="3975100"/>
          <p14:tracePt t="72030" x="6775450" y="3962400"/>
          <p14:tracePt t="72047" x="6775450" y="3949700"/>
          <p14:tracePt t="72063" x="6775450" y="3930650"/>
          <p14:tracePt t="72080" x="6775450" y="3924300"/>
          <p14:tracePt t="72097" x="6775450" y="3905250"/>
          <p14:tracePt t="72113" x="6775450" y="3898900"/>
          <p14:tracePt t="72130" x="6775450" y="3879850"/>
          <p14:tracePt t="72147" x="6775450" y="3873500"/>
          <p14:tracePt t="72163" x="6775450" y="3867150"/>
          <p14:tracePt t="72180" x="6775450" y="3854450"/>
          <p14:tracePt t="72197" x="6775450" y="3841750"/>
          <p14:tracePt t="72213" x="6775450" y="3835400"/>
          <p14:tracePt t="72629" x="6781800" y="3835400"/>
          <p14:tracePt t="72641" x="6788150" y="3835400"/>
          <p14:tracePt t="72648" x="6800850" y="3835400"/>
          <p14:tracePt t="72665" x="6813550" y="3835400"/>
          <p14:tracePt t="72681" x="6832600" y="3829050"/>
          <p14:tracePt t="72797" x="6838950" y="3829050"/>
          <p14:tracePt t="72893" x="6845300" y="3829050"/>
          <p14:tracePt t="72900" x="6851650" y="3829050"/>
          <p14:tracePt t="72915" x="6877050" y="3829050"/>
          <p14:tracePt t="72931" x="6902450" y="3829050"/>
          <p14:tracePt t="72948" x="6946900" y="3829050"/>
          <p14:tracePt t="72964" x="6972300" y="3829050"/>
          <p14:tracePt t="72981" x="6997700" y="3829050"/>
          <p14:tracePt t="72998" x="7004050" y="3829050"/>
          <p14:tracePt t="73015" x="7010400" y="3829050"/>
          <p14:tracePt t="73031" x="7016750" y="3829050"/>
          <p14:tracePt t="73112" x="7023100" y="3829050"/>
          <p14:tracePt t="73119" x="7035800" y="3829050"/>
          <p14:tracePt t="73131" x="7054850" y="3829050"/>
          <p14:tracePt t="73148" x="7080250" y="3829050"/>
          <p14:tracePt t="73164" x="7118350" y="3829050"/>
          <p14:tracePt t="73181" x="7156450" y="3829050"/>
          <p14:tracePt t="73198" x="7181850" y="3829050"/>
          <p14:tracePt t="73213" x="7194550" y="3822700"/>
          <p14:tracePt t="73230" x="7207250" y="3822700"/>
          <p14:tracePt t="73246" x="7213600" y="3816350"/>
          <p14:tracePt t="73263" x="7219950" y="3816350"/>
          <p14:tracePt t="73280" x="7232650" y="3810000"/>
          <p14:tracePt t="73296" x="7239000" y="3810000"/>
          <p14:tracePt t="73302" x="7251700" y="3810000"/>
          <p14:tracePt t="73314" x="7258050" y="3810000"/>
          <p14:tracePt t="73331" x="7270750" y="3810000"/>
          <p14:tracePt t="73348" x="7283450" y="3810000"/>
          <p14:tracePt t="73364" x="7289800" y="3803650"/>
          <p14:tracePt t="73382" x="7315200" y="3803650"/>
          <p14:tracePt t="73396" x="7340600" y="3803650"/>
          <p14:tracePt t="73413" x="7385050" y="3803650"/>
          <p14:tracePt t="73430" x="7429500" y="3790950"/>
          <p14:tracePt t="73446" x="7454900" y="3784600"/>
          <p14:tracePt t="73463" x="7473950" y="3784600"/>
          <p14:tracePt t="73480" x="7486650" y="3784600"/>
          <p14:tracePt t="73513" x="7499350" y="3778250"/>
          <p14:tracePt t="73560" x="7505700" y="3778250"/>
          <p14:tracePt t="73572" x="7512050" y="3778250"/>
          <p14:tracePt t="73584" x="7518400" y="3778250"/>
          <p14:tracePt t="73600" x="7524750" y="3778250"/>
          <p14:tracePt t="73613" x="7537450" y="3778250"/>
          <p14:tracePt t="73630" x="7556500" y="3778250"/>
          <p14:tracePt t="73646" x="7569200" y="3778250"/>
          <p14:tracePt t="73663" x="7581900" y="3784600"/>
          <p14:tracePt t="73680" x="7588250" y="3784600"/>
          <p14:tracePt t="73696" x="7594600" y="3784600"/>
          <p14:tracePt t="73713" x="7600950" y="3790950"/>
          <p14:tracePt t="73730" x="7607300" y="3790950"/>
          <p14:tracePt t="73746" x="7613650" y="3797300"/>
          <p14:tracePt t="73780" x="7620000" y="3797300"/>
          <p14:tracePt t="73796" x="7626350" y="3803650"/>
          <p14:tracePt t="73813" x="7632700" y="3803650"/>
          <p14:tracePt t="73830" x="7645400" y="3816350"/>
          <p14:tracePt t="73846" x="7658100" y="3822700"/>
          <p14:tracePt t="73863" x="7664450" y="3835400"/>
          <p14:tracePt t="73881" x="7664450" y="3841750"/>
          <p14:tracePt t="73898" x="7677150" y="3848100"/>
          <p14:tracePt t="73914" x="7677150" y="3854450"/>
          <p14:tracePt t="74053" x="7683500" y="3860800"/>
          <p14:tracePt t="74109" x="7689850" y="3860800"/>
          <p14:tracePt t="74136" x="7696200" y="3860800"/>
          <p14:tracePt t="74149" x="7702550" y="3860800"/>
          <p14:tracePt t="74165" x="7708900" y="3860800"/>
          <p14:tracePt t="74181" x="7715250" y="3860800"/>
          <p14:tracePt t="74193" x="7721600" y="3860800"/>
          <p14:tracePt t="74295" x="7721600" y="3867150"/>
          <p14:tracePt t="74307" x="7727950" y="3867150"/>
          <p14:tracePt t="74315" x="7734300" y="3873500"/>
          <p14:tracePt t="74329" x="7747000" y="3886200"/>
          <p14:tracePt t="74347" x="7766050" y="3898900"/>
          <p14:tracePt t="74364" x="7772400" y="3905250"/>
          <p14:tracePt t="74381" x="7778750" y="3911600"/>
          <p14:tracePt t="74399" x="7791450" y="3917950"/>
          <p14:tracePt t="74414" x="7804150" y="3924300"/>
          <p14:tracePt t="74431" x="7816850" y="3930650"/>
          <p14:tracePt t="74446" x="7823200" y="3937000"/>
          <p14:tracePt t="74463" x="7835900" y="3943350"/>
          <p14:tracePt t="74480" x="7848600" y="3943350"/>
          <p14:tracePt t="74496" x="7861300" y="3943350"/>
          <p14:tracePt t="74513" x="7867650" y="3943350"/>
          <p14:tracePt t="74529" x="7880350" y="3943350"/>
          <p14:tracePt t="74546" x="7893050" y="3943350"/>
          <p14:tracePt t="74563" x="7899400" y="3943350"/>
          <p14:tracePt t="74579" x="7905750" y="3943350"/>
          <p14:tracePt t="74596" x="7912100" y="3943350"/>
          <p14:tracePt t="74613" x="7924800" y="3949700"/>
          <p14:tracePt t="74630" x="7943850" y="3956050"/>
          <p14:tracePt t="74646" x="7969250" y="3956050"/>
          <p14:tracePt t="74663" x="7994650" y="3956050"/>
          <p14:tracePt t="74679" x="8020050" y="3968750"/>
          <p14:tracePt t="74696" x="8039100" y="3975100"/>
          <p14:tracePt t="74713" x="8058150" y="3975100"/>
          <p14:tracePt t="74730" x="8077200" y="3975100"/>
          <p14:tracePt t="74746" x="8083550" y="3975100"/>
          <p14:tracePt t="74763" x="8089900" y="3975100"/>
          <p14:tracePt t="74779" x="8102600" y="3981450"/>
          <p14:tracePt t="74796" x="8108950" y="3981450"/>
          <p14:tracePt t="74813" x="8121650" y="3987800"/>
          <p14:tracePt t="74830" x="8153400" y="3994150"/>
          <p14:tracePt t="74846" x="8178800" y="3994150"/>
          <p14:tracePt t="74863" x="8210550" y="4000500"/>
          <p14:tracePt t="74879" x="8242300" y="4000500"/>
          <p14:tracePt t="74896" x="8267700" y="4006850"/>
          <p14:tracePt t="74913" x="8293100" y="4006850"/>
          <p14:tracePt t="74930" x="8318500" y="4006850"/>
          <p14:tracePt t="74946" x="8331200" y="4006850"/>
          <p14:tracePt t="74963" x="8337550" y="4006850"/>
          <p14:tracePt t="74979" x="8343900" y="4006850"/>
          <p14:tracePt t="74996" x="8356600" y="4006850"/>
          <p14:tracePt t="75029" x="8362950" y="4006850"/>
          <p14:tracePt t="75046" x="8382000" y="4013200"/>
          <p14:tracePt t="75063" x="8394700" y="4013200"/>
          <p14:tracePt t="75079" x="8407400" y="4013200"/>
          <p14:tracePt t="75096" x="8426450" y="4013200"/>
          <p14:tracePt t="75113" x="8439150" y="4019550"/>
          <p14:tracePt t="75130" x="8458200" y="4019550"/>
          <p14:tracePt t="75146" x="8477250" y="4019550"/>
          <p14:tracePt t="75163" x="8496300" y="4019550"/>
          <p14:tracePt t="75179" x="8509000" y="4019550"/>
          <p14:tracePt t="75196" x="8521700" y="4019550"/>
          <p14:tracePt t="75213" x="8534400" y="4019550"/>
          <p14:tracePt t="75229" x="8540750" y="4019550"/>
          <p14:tracePt t="75246" x="8547100" y="4019550"/>
          <p14:tracePt t="75440" x="8553450" y="4019550"/>
          <p14:tracePt t="75456" x="8559800" y="4019550"/>
          <p14:tracePt t="75465" x="8566150" y="4019550"/>
          <p14:tracePt t="75477" x="8572500" y="4019550"/>
          <p14:tracePt t="75491" x="8578850" y="4019550"/>
          <p14:tracePt t="75496" x="8585200" y="4019550"/>
          <p14:tracePt t="75513" x="8591550" y="4019550"/>
          <p14:tracePt t="75530" x="8610600" y="4019550"/>
          <p14:tracePt t="75546" x="8616950" y="4019550"/>
          <p14:tracePt t="75749" x="8623300" y="4019550"/>
          <p14:tracePt t="75755" x="8629650" y="4019550"/>
          <p14:tracePt t="75763" x="8636000" y="4019550"/>
          <p14:tracePt t="75780" x="8655050" y="4019550"/>
          <p14:tracePt t="75797" x="8680450" y="4019550"/>
          <p14:tracePt t="75814" x="8699500" y="4019550"/>
          <p14:tracePt t="75830" x="8712200" y="4019550"/>
          <p14:tracePt t="75847" x="8724900" y="4019550"/>
          <p14:tracePt t="75864" x="8731250" y="4019550"/>
          <p14:tracePt t="76028" x="8737600" y="4019550"/>
          <p14:tracePt t="76037" x="8743950" y="4019550"/>
          <p14:tracePt t="76060" x="8750300" y="4019550"/>
          <p14:tracePt t="76073" x="8756650" y="4019550"/>
          <p14:tracePt t="76085" x="8763000" y="4019550"/>
          <p14:tracePt t="76097" x="8769350" y="4019550"/>
          <p14:tracePt t="76114" x="8775700" y="4019550"/>
          <p14:tracePt t="76137" x="8782050" y="4019550"/>
          <p14:tracePt t="76147" x="8788400" y="4019550"/>
          <p14:tracePt t="76197" x="8794750" y="4019550"/>
          <p14:tracePt t="76245" x="8801100" y="4019550"/>
          <p14:tracePt t="76257" x="8807450" y="4019550"/>
          <p14:tracePt t="76277" x="8813800" y="4019550"/>
          <p14:tracePt t="76352" x="8820150" y="4019550"/>
          <p14:tracePt t="76904" x="8826500" y="4019550"/>
          <p14:tracePt t="76911" x="8832850" y="4019550"/>
          <p14:tracePt t="76931" x="8839200" y="4019550"/>
          <p14:tracePt t="76991" x="8839200" y="4013200"/>
          <p14:tracePt t="77936" x="8839200" y="4006850"/>
          <p14:tracePt t="77943" x="8839200" y="4000500"/>
          <p14:tracePt t="77949" x="8839200" y="3994150"/>
          <p14:tracePt t="77971" x="8839200" y="3987800"/>
          <p14:tracePt t="77983" x="8839200" y="3981450"/>
          <p14:tracePt t="77996" x="8839200" y="3975100"/>
          <p14:tracePt t="78013" x="8839200" y="3962400"/>
          <p14:tracePt t="79723" x="8839200" y="3956050"/>
          <p14:tracePt t="79729" x="8851900" y="3949700"/>
          <p14:tracePt t="79745" x="8870950" y="3949700"/>
          <p14:tracePt t="79762" x="8883650" y="3937000"/>
          <p14:tracePt t="79779" x="8909050" y="3930650"/>
          <p14:tracePt t="79796" x="8934450" y="3917950"/>
          <p14:tracePt t="79813" x="8947150" y="3917950"/>
          <p14:tracePt t="79829" x="8953500" y="3917950"/>
          <p14:tracePt t="79845" x="8966200" y="3911600"/>
          <p14:tracePt t="79862" x="8978900" y="3905250"/>
          <p14:tracePt t="79879" x="8985250" y="3898900"/>
          <p14:tracePt t="79896" x="8997950" y="3892550"/>
          <p14:tracePt t="79913" x="9017000" y="3879850"/>
          <p14:tracePt t="79929" x="9036050" y="3860800"/>
          <p14:tracePt t="79945" x="9055100" y="3829050"/>
          <p14:tracePt t="79962" x="9074150" y="3790950"/>
          <p14:tracePt t="79979" x="9105900" y="3740150"/>
          <p14:tracePt t="79984" x="9124950" y="3708400"/>
          <p14:tracePt t="79996" x="9144000" y="3676650"/>
          <p14:tracePt t="80013" x="9175750" y="3619500"/>
          <p14:tracePt t="80029" x="9201150" y="3568700"/>
          <p14:tracePt t="80046" x="9220200" y="3524250"/>
          <p14:tracePt t="80062" x="9232900" y="3486150"/>
          <p14:tracePt t="80079" x="9245600" y="3441700"/>
          <p14:tracePt t="80096" x="9258300" y="3409950"/>
          <p14:tracePt t="80113" x="9271000" y="3359150"/>
          <p14:tracePt t="80129" x="9277350" y="3333750"/>
          <p14:tracePt t="80145" x="9283700" y="3302000"/>
          <p14:tracePt t="80162" x="9296400" y="3276600"/>
          <p14:tracePt t="80179" x="9296400" y="3238500"/>
          <p14:tracePt t="80196" x="9296400" y="3206750"/>
          <p14:tracePt t="80212" x="9296400" y="3181350"/>
          <p14:tracePt t="80229" x="9296400" y="3149600"/>
          <p14:tracePt t="80245" x="9296400" y="3111500"/>
          <p14:tracePt t="80262" x="9302750" y="3060700"/>
          <p14:tracePt t="80279" x="9321800" y="3009900"/>
          <p14:tracePt t="80296" x="9340850" y="2952750"/>
          <p14:tracePt t="80312" x="9359900" y="2895600"/>
          <p14:tracePt t="80328" x="9398000" y="2819400"/>
          <p14:tracePt t="80345" x="9442450" y="2736850"/>
          <p14:tracePt t="80362" x="9486900" y="2660650"/>
          <p14:tracePt t="80379" x="9537700" y="2597150"/>
          <p14:tracePt t="80395" x="9588500" y="2540000"/>
          <p14:tracePt t="80412" x="9626600" y="2495550"/>
          <p14:tracePt t="80429" x="9639300" y="2470150"/>
          <p14:tracePt t="80444" x="9645650" y="2463800"/>
          <p14:tracePt t="80461" x="9645650" y="2457450"/>
          <p14:tracePt t="80478" x="9645650" y="2451100"/>
          <p14:tracePt t="80494" x="9652000" y="2451100"/>
          <p14:tracePt t="80511" x="9652000" y="2444750"/>
          <p14:tracePt t="80528" x="9632950" y="2413000"/>
          <p14:tracePt t="80544" x="9613900" y="2393950"/>
          <p14:tracePt t="80561" x="9582150" y="2374900"/>
          <p14:tracePt t="80577" x="9563100" y="2368550"/>
          <p14:tracePt t="80594" x="9537700" y="2362200"/>
          <p14:tracePt t="80611" x="9518650" y="2355850"/>
          <p14:tracePt t="80627" x="9493250" y="2355850"/>
          <p14:tracePt t="80644" x="9467850" y="2355850"/>
          <p14:tracePt t="80660" x="9442450" y="2355850"/>
          <p14:tracePt t="80678" x="9423400" y="2355850"/>
          <p14:tracePt t="80694" x="9404350" y="2355850"/>
          <p14:tracePt t="80711" x="9385300" y="2355850"/>
          <p14:tracePt t="80728" x="9372600" y="2368550"/>
          <p14:tracePt t="80754" x="9366250" y="2368550"/>
          <p14:tracePt t="80761" x="9359900" y="2381250"/>
          <p14:tracePt t="80778" x="9347200" y="2393950"/>
          <p14:tracePt t="80795" x="9347200" y="2406650"/>
          <p14:tracePt t="80811" x="9347200" y="2432050"/>
          <p14:tracePt t="80828" x="9347200" y="2470150"/>
          <p14:tracePt t="80844" x="9353550" y="2495550"/>
          <p14:tracePt t="80861" x="9372600" y="2527300"/>
          <p14:tracePt t="80878" x="9410700" y="2533650"/>
          <p14:tracePt t="80894" x="9442450" y="2533650"/>
          <p14:tracePt t="80911" x="9486900" y="2533650"/>
          <p14:tracePt t="80928" x="9525000" y="2533650"/>
          <p14:tracePt t="80944" x="9569450" y="2533650"/>
          <p14:tracePt t="80961" x="9639300" y="2533650"/>
          <p14:tracePt t="80977" x="9728200" y="2533650"/>
          <p14:tracePt t="80994" x="9791700" y="2533650"/>
          <p14:tracePt t="80999" x="9804400" y="2533650"/>
          <p14:tracePt t="81011" x="9848850" y="2533650"/>
          <p14:tracePt t="81028" x="9906000" y="2527300"/>
          <p14:tracePt t="81044" x="9950450" y="2527300"/>
          <p14:tracePt t="81061" x="9994900" y="2527300"/>
          <p14:tracePt t="81078" x="10052050" y="2527300"/>
          <p14:tracePt t="81094" x="10083800" y="2527300"/>
          <p14:tracePt t="81111" x="10115550" y="2527300"/>
          <p14:tracePt t="81128" x="10140950" y="2527300"/>
          <p14:tracePt t="81144" x="10153650" y="2527300"/>
          <p14:tracePt t="81161" x="10160000" y="2527300"/>
          <p14:tracePt t="81177" x="10166350" y="2527300"/>
          <p14:tracePt t="81194" x="10185400" y="2527300"/>
          <p14:tracePt t="81211" x="10204450" y="2527300"/>
          <p14:tracePt t="81228" x="10242550" y="2533650"/>
          <p14:tracePt t="81244" x="10274300" y="2533650"/>
          <p14:tracePt t="81261" x="10306050" y="2533650"/>
          <p14:tracePt t="81277" x="10356850" y="2533650"/>
          <p14:tracePt t="81294" x="10426700" y="2533650"/>
          <p14:tracePt t="81311" x="10509250" y="2533650"/>
          <p14:tracePt t="81328" x="10591800" y="2533650"/>
          <p14:tracePt t="81344" x="10629900" y="2533650"/>
          <p14:tracePt t="81361" x="10642600" y="2533650"/>
          <p14:tracePt t="81377" x="10648950" y="2533650"/>
          <p14:tracePt t="81411" x="10655300" y="2533650"/>
          <p14:tracePt t="81498" x="10661650" y="2533650"/>
          <p14:tracePt t="81510" x="10668000" y="2533650"/>
          <p14:tracePt t="81658" x="10674350" y="2533650"/>
          <p14:tracePt t="81677" x="10661650" y="2533650"/>
          <p14:tracePt t="81681" x="10655300" y="2533650"/>
          <p14:tracePt t="81693" x="10642600" y="2533650"/>
          <p14:tracePt t="81710" x="10617200" y="2533650"/>
          <p14:tracePt t="81728" x="10579100" y="2533650"/>
          <p14:tracePt t="81745" x="10534650" y="2533650"/>
          <p14:tracePt t="81761" x="10496550" y="2533650"/>
          <p14:tracePt t="81778" x="10439400" y="2533650"/>
          <p14:tracePt t="81795" x="10382250" y="2533650"/>
          <p14:tracePt t="81812" x="10267950" y="2533650"/>
          <p14:tracePt t="81828" x="10179050" y="2533650"/>
          <p14:tracePt t="81845" x="10102850" y="2533650"/>
          <p14:tracePt t="81861" x="10045700" y="2533650"/>
          <p14:tracePt t="81878" x="9994900" y="2533650"/>
          <p14:tracePt t="81895" x="9963150" y="2533650"/>
          <p14:tracePt t="81912" x="9931400" y="2533650"/>
          <p14:tracePt t="81929" x="9899650" y="2540000"/>
          <p14:tracePt t="81945" x="9861550" y="2546350"/>
          <p14:tracePt t="81961" x="9817100" y="2552700"/>
          <p14:tracePt t="81978" x="9772650" y="2552700"/>
          <p14:tracePt t="81995" x="9721850" y="2552700"/>
          <p14:tracePt t="82012" x="9664700" y="2552700"/>
          <p14:tracePt t="82017" x="9658350" y="2552700"/>
          <p14:tracePt t="82028" x="9632950" y="2552700"/>
          <p14:tracePt t="82044" x="9601200" y="2552700"/>
          <p14:tracePt t="82060" x="9588500" y="2552700"/>
          <p14:tracePt t="82077" x="9569450" y="2552700"/>
          <p14:tracePt t="82094" x="9556750" y="2552700"/>
          <p14:tracePt t="82110" x="9544050" y="2552700"/>
          <p14:tracePt t="82127" x="9525000" y="2552700"/>
          <p14:tracePt t="82144" x="9499600" y="2552700"/>
          <p14:tracePt t="82160" x="9474200" y="2552700"/>
          <p14:tracePt t="82177" x="9461500" y="2552700"/>
          <p14:tracePt t="82194" x="9448800" y="2552700"/>
          <p14:tracePt t="82210" x="9436100" y="2552700"/>
          <p14:tracePt t="82227" x="9429750" y="2552700"/>
          <p14:tracePt t="82244" x="9417050" y="2552700"/>
          <p14:tracePt t="82260" x="9404350" y="2552700"/>
          <p14:tracePt t="82277" x="9385300" y="2552700"/>
          <p14:tracePt t="82294" x="9366250" y="2552700"/>
          <p14:tracePt t="82310" x="9340850" y="2552700"/>
          <p14:tracePt t="82327" x="9321800" y="2552700"/>
          <p14:tracePt t="82344" x="9283700" y="2552700"/>
          <p14:tracePt t="82361" x="9258300" y="2552700"/>
          <p14:tracePt t="82377" x="9232900" y="2552700"/>
          <p14:tracePt t="82394" x="9207500" y="2552700"/>
          <p14:tracePt t="82410" x="9182100" y="2552700"/>
          <p14:tracePt t="82428" x="9150350" y="2552700"/>
          <p14:tracePt t="82444" x="9124950" y="2552700"/>
          <p14:tracePt t="82460" x="9080500" y="2552700"/>
          <p14:tracePt t="82477" x="9023350" y="2552700"/>
          <p14:tracePt t="82494" x="8953500" y="2546350"/>
          <p14:tracePt t="82510" x="8870950" y="2533650"/>
          <p14:tracePt t="82527" x="8756650" y="2520950"/>
          <p14:tracePt t="82531" x="8718550" y="2514600"/>
          <p14:tracePt t="82544" x="8559800" y="2508250"/>
          <p14:tracePt t="82560" x="8375650" y="2508250"/>
          <p14:tracePt t="82577" x="8197850" y="2501900"/>
          <p14:tracePt t="82594" x="8039100" y="2482850"/>
          <p14:tracePt t="82610" x="7893050" y="2470150"/>
          <p14:tracePt t="82627" x="7778750" y="2457450"/>
          <p14:tracePt t="82644" x="7664450" y="2451100"/>
          <p14:tracePt t="82660" x="7581900" y="2444750"/>
          <p14:tracePt t="82677" x="7512050" y="2444750"/>
          <p14:tracePt t="82694" x="7461250" y="2444750"/>
          <p14:tracePt t="82710" x="7410450" y="2444750"/>
          <p14:tracePt t="82726" x="7366000" y="2444750"/>
          <p14:tracePt t="82744" x="7296150" y="2444750"/>
          <p14:tracePt t="82760" x="7232650" y="2432050"/>
          <p14:tracePt t="82777" x="7162800" y="2425700"/>
          <p14:tracePt t="82794" x="7092950" y="2419350"/>
          <p14:tracePt t="82810" x="7010400" y="2406650"/>
          <p14:tracePt t="82827" x="6915150" y="2393950"/>
          <p14:tracePt t="82844" x="6775450" y="2374900"/>
          <p14:tracePt t="82860" x="6667500" y="2355850"/>
          <p14:tracePt t="82877" x="6534150" y="2343150"/>
          <p14:tracePt t="82894" x="6407150" y="2317750"/>
          <p14:tracePt t="82910" x="6254750" y="2311400"/>
          <p14:tracePt t="82927" x="6089650" y="2311400"/>
          <p14:tracePt t="82944" x="5848350" y="2286000"/>
          <p14:tracePt t="82960" x="5651500" y="2260600"/>
          <p14:tracePt t="82977" x="5467350" y="2247900"/>
          <p14:tracePt t="82993" x="5302250" y="2222500"/>
          <p14:tracePt t="83010" x="5175250" y="2203450"/>
          <p14:tracePt t="83027" x="5067300" y="2184400"/>
          <p14:tracePt t="83031" x="5041900" y="2184400"/>
          <p14:tracePt t="83044" x="4953000" y="2171700"/>
          <p14:tracePt t="83060" x="4889500" y="2159000"/>
          <p14:tracePt t="83077" x="4826000" y="2146300"/>
          <p14:tracePt t="83093" x="4737100" y="2120900"/>
          <p14:tracePt t="83110" x="4641850" y="2101850"/>
          <p14:tracePt t="83127" x="4495800" y="2082800"/>
          <p14:tracePt t="83144" x="4292600" y="2051050"/>
          <p14:tracePt t="83160" x="4095750" y="2019300"/>
          <p14:tracePt t="83177" x="3905250" y="1974850"/>
          <p14:tracePt t="83193" x="3695700" y="1930400"/>
          <p14:tracePt t="83210" x="3473450" y="1860550"/>
          <p14:tracePt t="83227" x="3282950" y="1809750"/>
          <p14:tracePt t="83244" x="3067050" y="1752600"/>
          <p14:tracePt t="83260" x="2946400" y="1708150"/>
          <p14:tracePt t="83277" x="2870200" y="1676400"/>
          <p14:tracePt t="83293" x="2819400" y="1644650"/>
          <p14:tracePt t="83310" x="2787650" y="1619250"/>
          <p14:tracePt t="83327" x="2762250" y="1593850"/>
          <p14:tracePt t="83344" x="2717800" y="1555750"/>
          <p14:tracePt t="83360" x="2686050" y="1517650"/>
          <p14:tracePt t="83377" x="2628900" y="1473200"/>
          <p14:tracePt t="83393" x="2578100" y="1422400"/>
          <p14:tracePt t="83410" x="2527300" y="1377950"/>
          <p14:tracePt t="83427" x="2470150" y="1339850"/>
          <p14:tracePt t="83444" x="2413000" y="1295400"/>
          <p14:tracePt t="83460" x="2387600" y="1270000"/>
          <p14:tracePt t="83477" x="2374900" y="1244600"/>
          <p14:tracePt t="83493" x="2368550" y="1225550"/>
          <p14:tracePt t="83510" x="2355850" y="1206500"/>
          <p14:tracePt t="83527" x="2343150" y="1174750"/>
          <p14:tracePt t="83544" x="2330450" y="1149350"/>
          <p14:tracePt t="83560" x="2305050" y="1117600"/>
          <p14:tracePt t="83577" x="2292350" y="1085850"/>
          <p14:tracePt t="83594" x="2266950" y="1041400"/>
          <p14:tracePt t="83610" x="2241550" y="1016000"/>
          <p14:tracePt t="83627" x="2222500" y="977900"/>
          <p14:tracePt t="83643" x="2190750" y="939800"/>
          <p14:tracePt t="83660" x="2159000" y="895350"/>
          <p14:tracePt t="83677" x="2120900" y="838200"/>
          <p14:tracePt t="83694" x="2076450" y="762000"/>
          <p14:tracePt t="83710" x="2038350" y="711200"/>
          <p14:tracePt t="83727" x="1987550" y="647700"/>
          <p14:tracePt t="83743" x="1930400" y="584200"/>
          <p14:tracePt t="83760" x="1873250" y="520700"/>
          <p14:tracePt t="83776" x="1828800" y="476250"/>
          <p14:tracePt t="83793" x="1784350" y="431800"/>
          <p14:tracePt t="83810" x="1727200" y="368300"/>
          <p14:tracePt t="83827" x="1663700" y="317500"/>
          <p14:tracePt t="83843" x="1612900" y="266700"/>
          <p14:tracePt t="83860" x="1568450" y="228600"/>
          <p14:tracePt t="83877" x="1530350" y="196850"/>
          <p14:tracePt t="83894" x="1492250" y="165100"/>
          <p14:tracePt t="83910" x="1460500" y="139700"/>
          <p14:tracePt t="83926" x="1441450" y="120650"/>
          <p14:tracePt t="83943" x="1422400" y="101600"/>
          <p14:tracePt t="83959" x="1397000" y="82550"/>
          <p14:tracePt t="83976" x="1371600" y="63500"/>
          <p14:tracePt t="83993" x="1352550" y="44450"/>
          <p14:tracePt t="84010" x="1320800" y="25400"/>
          <p14:tracePt t="84026" x="1308100" y="6350"/>
          <p14:tracePt t="84029" x="1301750" y="63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361209"/>
            <a:ext cx="9210676" cy="4665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010994" y="5211404"/>
            <a:ext cx="4423144" cy="467832"/>
          </a:xfrm>
          <a:prstGeom prst="rect">
            <a:avLst/>
          </a:prstGeom>
          <a:solidFill>
            <a:schemeClr val="accent1">
              <a:lumMod val="20000"/>
              <a:lumOff val="80000"/>
            </a:schemeClr>
          </a:solidFill>
        </p:spPr>
        <p:txBody>
          <a:bodyPr wrap="square" rtlCol="0">
            <a:spAutoFit/>
          </a:bodyPr>
          <a:lstStyle/>
          <a:p>
            <a:endParaRPr lang="en-US" dirty="0"/>
          </a:p>
        </p:txBody>
      </p:sp>
      <p:sp>
        <p:nvSpPr>
          <p:cNvPr id="3" name="TextBox 2"/>
          <p:cNvSpPr txBox="1"/>
          <p:nvPr/>
        </p:nvSpPr>
        <p:spPr>
          <a:xfrm>
            <a:off x="2452255" y="644386"/>
            <a:ext cx="4904509" cy="523220"/>
          </a:xfrm>
          <a:prstGeom prst="rect">
            <a:avLst/>
          </a:prstGeom>
          <a:noFill/>
        </p:spPr>
        <p:txBody>
          <a:bodyPr wrap="square" rtlCol="0">
            <a:spAutoFit/>
          </a:bodyPr>
          <a:lstStyle/>
          <a:p>
            <a:r>
              <a:rPr lang="en-US" sz="2800" b="1" dirty="0" smtClean="0">
                <a:solidFill>
                  <a:schemeClr val="bg1"/>
                </a:solidFill>
                <a:latin typeface="Arial" pitchFamily="-110" charset="0"/>
                <a:ea typeface="ＭＳ Ｐゴシック" pitchFamily="-110" charset="-128"/>
                <a:cs typeface="ＭＳ Ｐゴシック" pitchFamily="-110" charset="-128"/>
              </a:rPr>
              <a:t>Authentication model  </a:t>
            </a:r>
            <a:endParaRPr lang="en-US" sz="2800" dirty="0">
              <a:solidFill>
                <a:schemeClr val="bg1"/>
              </a:solidFill>
            </a:endParaRPr>
          </a:p>
        </p:txBody>
      </p:sp>
    </p:spTree>
    <p:extLst>
      <p:ext uri="{BB962C8B-B14F-4D97-AF65-F5344CB8AC3E}">
        <p14:creationId xmlns:p14="http://schemas.microsoft.com/office/powerpoint/2010/main" val="927625723"/>
      </p:ext>
    </p:extLst>
  </p:cSld>
  <p:clrMapOvr>
    <a:masterClrMapping/>
  </p:clrMapOvr>
  <mc:AlternateContent xmlns:mc="http://schemas.openxmlformats.org/markup-compatibility/2006" xmlns:p14="http://schemas.microsoft.com/office/powerpoint/2010/main">
    <mc:Choice Requires="p14">
      <p:transition spd="slow" p14:dur="2000" advTm="201807"/>
    </mc:Choice>
    <mc:Fallback xmlns="">
      <p:transition spd="slow" advTm="201807"/>
    </mc:Fallback>
  </mc:AlternateContent>
  <p:timing>
    <p:tnLst>
      <p:par>
        <p:cTn id="1" dur="indefinite" restart="never" nodeType="tmRoot"/>
      </p:par>
    </p:tnLst>
  </p:timing>
  <p:extLst mod="1">
    <p:ext uri="{3A86A75C-4F4B-4683-9AE1-C65F6400EC91}">
      <p14:laserTraceLst xmlns:p14="http://schemas.microsoft.com/office/powerpoint/2010/main">
        <p14:tracePtLst>
          <p14:tracePt t="7458" x="781050" y="5200650"/>
          <p14:tracePt t="7837" x="781050" y="5194300"/>
          <p14:tracePt t="7845" x="781050" y="5187950"/>
          <p14:tracePt t="7853" x="787400" y="5187950"/>
          <p14:tracePt t="7869" x="793750" y="5181600"/>
          <p14:tracePt t="7886" x="800100" y="5175250"/>
          <p14:tracePt t="7902" x="812800" y="5162550"/>
          <p14:tracePt t="7919" x="819150" y="5156200"/>
          <p14:tracePt t="7935" x="825500" y="5156200"/>
          <p14:tracePt t="8056" x="825500" y="5149850"/>
          <p14:tracePt t="8061" x="831850" y="5149850"/>
          <p14:tracePt t="8068" x="838200" y="5143500"/>
          <p14:tracePt t="8086" x="844550" y="5137150"/>
          <p14:tracePt t="8102" x="857250" y="5124450"/>
          <p14:tracePt t="8119" x="869950" y="5111750"/>
          <p14:tracePt t="8135" x="876300" y="5111750"/>
          <p14:tracePt t="8169" x="876300" y="5105400"/>
          <p14:tracePt t="8185" x="882650" y="5105400"/>
          <p14:tracePt t="8202" x="882650" y="5099050"/>
          <p14:tracePt t="8219" x="889000" y="5086350"/>
          <p14:tracePt t="8235" x="901700" y="5073650"/>
          <p14:tracePt t="8252" x="914400" y="5060950"/>
          <p14:tracePt t="8268" x="927100" y="5041900"/>
          <p14:tracePt t="8285" x="939800" y="5022850"/>
          <p14:tracePt t="8302" x="952500" y="5010150"/>
          <p14:tracePt t="8318" x="958850" y="5003800"/>
          <p14:tracePt t="8335" x="965200" y="5003800"/>
          <p14:tracePt t="8464" x="965200" y="4997450"/>
          <p14:tracePt t="8469" x="971550" y="4997450"/>
          <p14:tracePt t="8486" x="990600" y="4984750"/>
          <p14:tracePt t="8502" x="1003300" y="4978400"/>
          <p14:tracePt t="8518" x="1022350" y="4965700"/>
          <p14:tracePt t="8535" x="1035050" y="4959350"/>
          <p14:tracePt t="8551" x="1047750" y="4953000"/>
          <p14:tracePt t="8568" x="1060450" y="4953000"/>
          <p14:tracePt t="8695" x="1060450" y="4946650"/>
          <p14:tracePt t="8702" x="1060450" y="4940300"/>
          <p14:tracePt t="8707" x="1060450" y="4933950"/>
          <p14:tracePt t="8718" x="1073150" y="4927600"/>
          <p14:tracePt t="8736" x="1085850" y="4908550"/>
          <p14:tracePt t="8752" x="1098550" y="4883150"/>
          <p14:tracePt t="8768" x="1104900" y="4870450"/>
          <p14:tracePt t="8785" x="1104900" y="4864100"/>
          <p14:tracePt t="8802" x="1111250" y="4864100"/>
          <p14:tracePt t="8874" x="1111250" y="4857750"/>
          <p14:tracePt t="8886" x="1111250" y="4851400"/>
          <p14:tracePt t="8891" x="1111250" y="4845050"/>
          <p14:tracePt t="8901" x="1111250" y="4838700"/>
          <p14:tracePt t="8918" x="1111250" y="4813300"/>
          <p14:tracePt t="8935" x="1123950" y="4794250"/>
          <p14:tracePt t="8938" x="1123950" y="4787900"/>
          <p14:tracePt t="8951" x="1123950" y="4775200"/>
          <p14:tracePt t="8968" x="1123950" y="4762500"/>
          <p14:tracePt t="9006" x="1123950" y="4756150"/>
          <p14:tracePt t="9018" x="1123950" y="4749800"/>
          <p14:tracePt t="9035" x="1130300" y="4743450"/>
          <p14:tracePt t="9052" x="1130300" y="4730750"/>
          <p14:tracePt t="9068" x="1143000" y="4718050"/>
          <p14:tracePt t="9085" x="1143000" y="4711700"/>
          <p14:tracePt t="9102" x="1143000" y="4705350"/>
          <p14:tracePt t="9118" x="1143000" y="4692650"/>
          <p14:tracePt t="9135" x="1149350" y="4686300"/>
          <p14:tracePt t="9168" x="1149350" y="4679950"/>
          <p14:tracePt t="9185" x="1155700" y="4679950"/>
          <p14:tracePt t="9270" x="1155700" y="4673600"/>
          <p14:tracePt t="9290" x="1155700" y="4667250"/>
          <p14:tracePt t="9306" x="1155700" y="4660900"/>
          <p14:tracePt t="9314" x="1155700" y="4654550"/>
          <p14:tracePt t="9319" x="1155700" y="4648200"/>
          <p14:tracePt t="9349" x="1155700" y="4641850"/>
          <p14:tracePt t="9406" x="1155700" y="4635500"/>
          <p14:tracePt t="9470" x="1155700" y="4629150"/>
          <p14:tracePt t="9550" x="1155700" y="4622800"/>
          <p14:tracePt t="9559" x="1155700" y="4616450"/>
          <p14:tracePt t="9574" x="1155700" y="4610100"/>
          <p14:tracePt t="9585" x="1155700" y="4603750"/>
          <p14:tracePt t="9601" x="1155700" y="4597400"/>
          <p14:tracePt t="9618" x="1155700" y="4591050"/>
          <p14:tracePt t="9850" x="1155700" y="4584700"/>
          <p14:tracePt t="9927" x="1155700" y="4578350"/>
          <p14:tracePt t="21860" x="1155700" y="4572000"/>
          <p14:tracePt t="21884" x="1155700" y="4565650"/>
          <p14:tracePt t="21889" x="1155700" y="4559300"/>
          <p14:tracePt t="21898" x="1155700" y="4552950"/>
          <p14:tracePt t="21914" x="1155700" y="4546600"/>
          <p14:tracePt t="21930" x="1155700" y="4527550"/>
          <p14:tracePt t="21947" x="1155700" y="4508500"/>
          <p14:tracePt t="21964" x="1155700" y="4489450"/>
          <p14:tracePt t="21980" x="1155700" y="4470400"/>
          <p14:tracePt t="21998" x="1155700" y="4438650"/>
          <p14:tracePt t="22014" x="1155700" y="4413250"/>
          <p14:tracePt t="22030" x="1155700" y="4387850"/>
          <p14:tracePt t="22036" x="1155700" y="4381500"/>
          <p14:tracePt t="22047" x="1155700" y="4356100"/>
          <p14:tracePt t="22064" x="1155700" y="4324350"/>
          <p14:tracePt t="22080" x="1155700" y="4279900"/>
          <p14:tracePt t="22098" x="1168400" y="4229100"/>
          <p14:tracePt t="22114" x="1174750" y="4197350"/>
          <p14:tracePt t="22130" x="1174750" y="4171950"/>
          <p14:tracePt t="22147" x="1181100" y="4146550"/>
          <p14:tracePt t="22164" x="1181100" y="4121150"/>
          <p14:tracePt t="22180" x="1193800" y="4083050"/>
          <p14:tracePt t="22198" x="1219200" y="4032250"/>
          <p14:tracePt t="22214" x="1244600" y="3987800"/>
          <p14:tracePt t="22230" x="1263650" y="3949700"/>
          <p14:tracePt t="22247" x="1276350" y="3917950"/>
          <p14:tracePt t="22264" x="1301750" y="3886200"/>
          <p14:tracePt t="22280" x="1339850" y="3835400"/>
          <p14:tracePt t="22298" x="1390650" y="3765550"/>
          <p14:tracePt t="22314" x="1473200" y="3683000"/>
          <p14:tracePt t="22330" x="1568450" y="3568700"/>
          <p14:tracePt t="22347" x="1631950" y="3511550"/>
          <p14:tracePt t="22363" x="1701800" y="3460750"/>
          <p14:tracePt t="22380" x="1809750" y="3397250"/>
          <p14:tracePt t="22398" x="1943100" y="3314700"/>
          <p14:tracePt t="22400" x="1981200" y="3295650"/>
          <p14:tracePt t="22414" x="2127250" y="3232150"/>
          <p14:tracePt t="22430" x="2241550" y="3175000"/>
          <p14:tracePt t="22447" x="2343150" y="3136900"/>
          <p14:tracePt t="22463" x="2438400" y="3092450"/>
          <p14:tracePt t="22480" x="2571750" y="3035300"/>
          <p14:tracePt t="22498" x="2717800" y="2971800"/>
          <p14:tracePt t="22514" x="2825750" y="2914650"/>
          <p14:tracePt t="22530" x="2901950" y="2876550"/>
          <p14:tracePt t="22547" x="2971800" y="2825750"/>
          <p14:tracePt t="22553" x="2997200" y="2813050"/>
          <p14:tracePt t="22564" x="3048000" y="2781300"/>
          <p14:tracePt t="22580" x="3105150" y="2743200"/>
          <p14:tracePt t="22598" x="3175000" y="2711450"/>
          <p14:tracePt t="22614" x="3225800" y="2679700"/>
          <p14:tracePt t="22630" x="3270250" y="2654300"/>
          <p14:tracePt t="22647" x="3321050" y="2628900"/>
          <p14:tracePt t="22664" x="3384550" y="2609850"/>
          <p14:tracePt t="22680" x="3441700" y="2578100"/>
          <p14:tracePt t="22697" x="3511550" y="2559050"/>
          <p14:tracePt t="22713" x="3587750" y="2533650"/>
          <p14:tracePt t="22730" x="3644900" y="2520950"/>
          <p14:tracePt t="22747" x="3676650" y="2520950"/>
          <p14:tracePt t="22764" x="3689350" y="2520950"/>
          <p14:tracePt t="22780" x="3702050" y="2520950"/>
          <p14:tracePt t="22797" x="3708400" y="2520950"/>
          <p14:tracePt t="22898" x="3708400" y="2514600"/>
          <p14:tracePt t="22910" x="3714750" y="2514600"/>
          <p14:tracePt t="22918" x="3714750" y="2508250"/>
          <p14:tracePt t="22930" x="3708400" y="2501900"/>
          <p14:tracePt t="22947" x="3695700" y="2501900"/>
          <p14:tracePt t="22964" x="3651250" y="2495550"/>
          <p14:tracePt t="22980" x="3594100" y="2495550"/>
          <p14:tracePt t="22997" x="3524250" y="2495550"/>
          <p14:tracePt t="23014" x="3460750" y="2495550"/>
          <p14:tracePt t="23030" x="3403600" y="2495550"/>
          <p14:tracePt t="23047" x="3352800" y="2495550"/>
          <p14:tracePt t="23064" x="3289300" y="2495550"/>
          <p14:tracePt t="23080" x="3232150" y="2495550"/>
          <p14:tracePt t="23097" x="3175000" y="2495550"/>
          <p14:tracePt t="23113" x="3124200" y="2495550"/>
          <p14:tracePt t="23130" x="3073400" y="2495550"/>
          <p14:tracePt t="23147" x="3035300" y="2495550"/>
          <p14:tracePt t="23164" x="2978150" y="2495550"/>
          <p14:tracePt t="23180" x="2927350" y="2508250"/>
          <p14:tracePt t="23197" x="2882900" y="2514600"/>
          <p14:tracePt t="23213" x="2838450" y="2527300"/>
          <p14:tracePt t="23230" x="2794000" y="2533650"/>
          <p14:tracePt t="23247" x="2762250" y="2540000"/>
          <p14:tracePt t="23263" x="2749550" y="2540000"/>
          <p14:tracePt t="23280" x="2736850" y="2552700"/>
          <p14:tracePt t="23296" x="2730500" y="2559050"/>
          <p14:tracePt t="23313" x="2717800" y="2571750"/>
          <p14:tracePt t="23329" x="2705100" y="2584450"/>
          <p14:tracePt t="23346" x="2692400" y="2590800"/>
          <p14:tracePt t="23362" x="2679700" y="2603500"/>
          <p14:tracePt t="23380" x="2667000" y="2622550"/>
          <p14:tracePt t="23397" x="2660650" y="2641600"/>
          <p14:tracePt t="23413" x="2660650" y="2654300"/>
          <p14:tracePt t="23430" x="2660650" y="2686050"/>
          <p14:tracePt t="23447" x="2660650" y="2711450"/>
          <p14:tracePt t="23464" x="2679700" y="2743200"/>
          <p14:tracePt t="23480" x="2692400" y="2755900"/>
          <p14:tracePt t="23497" x="2705100" y="2774950"/>
          <p14:tracePt t="23513" x="2717800" y="2781300"/>
          <p14:tracePt t="23530" x="2717800" y="2787650"/>
          <p14:tracePt t="23546" x="2730500" y="2794000"/>
          <p14:tracePt t="23563" x="2743200" y="2800350"/>
          <p14:tracePt t="23580" x="2768600" y="2806700"/>
          <p14:tracePt t="23597" x="2794000" y="2806700"/>
          <p14:tracePt t="23613" x="2838450" y="2806700"/>
          <p14:tracePt t="23630" x="2889250" y="2806700"/>
          <p14:tracePt t="23646" x="2927350" y="2806700"/>
          <p14:tracePt t="23663" x="2965450" y="2806700"/>
          <p14:tracePt t="23680" x="2978150" y="2806700"/>
          <p14:tracePt t="23696" x="2990850" y="2806700"/>
          <p14:tracePt t="23713" x="2997200" y="2806700"/>
          <p14:tracePt t="23730" x="3003550" y="2806700"/>
          <p14:tracePt t="23747" x="3016250" y="2806700"/>
          <p14:tracePt t="23764" x="3048000" y="2806700"/>
          <p14:tracePt t="23780" x="3073400" y="2794000"/>
          <p14:tracePt t="23797" x="3092450" y="2781300"/>
          <p14:tracePt t="23813" x="3111500" y="2774950"/>
          <p14:tracePt t="23830" x="3130550" y="2762250"/>
          <p14:tracePt t="23846" x="3136900" y="2755900"/>
          <p14:tracePt t="23864" x="3155950" y="2743200"/>
          <p14:tracePt t="23880" x="3168650" y="2730500"/>
          <p14:tracePt t="23896" x="3175000" y="2711450"/>
          <p14:tracePt t="23913" x="3187700" y="2698750"/>
          <p14:tracePt t="23930" x="3194050" y="2673350"/>
          <p14:tracePt t="23946" x="3194050" y="2654300"/>
          <p14:tracePt t="23963" x="3194050" y="2635250"/>
          <p14:tracePt t="23966" x="3194050" y="2628900"/>
          <p14:tracePt t="23980" x="3194050" y="2616200"/>
          <p14:tracePt t="23996" x="3194050" y="2603500"/>
          <p14:tracePt t="24013" x="3194050" y="2597150"/>
          <p14:tracePt t="24030" x="3194050" y="2578100"/>
          <p14:tracePt t="24046" x="3187700" y="2565400"/>
          <p14:tracePt t="24064" x="3175000" y="2552700"/>
          <p14:tracePt t="24080" x="3162300" y="2546350"/>
          <p14:tracePt t="24097" x="3149600" y="2533650"/>
          <p14:tracePt t="24102" x="3143250" y="2533650"/>
          <p14:tracePt t="24113" x="3136900" y="2533650"/>
          <p14:tracePt t="24130" x="3105150" y="2527300"/>
          <p14:tracePt t="24146" x="3067050" y="2527300"/>
          <p14:tracePt t="24164" x="3009900" y="2527300"/>
          <p14:tracePt t="24180" x="2965450" y="2527300"/>
          <p14:tracePt t="24196" x="2933700" y="2527300"/>
          <p14:tracePt t="24213" x="2908300" y="2527300"/>
          <p14:tracePt t="24230" x="2895600" y="2527300"/>
          <p14:tracePt t="24247" x="2876550" y="2527300"/>
          <p14:tracePt t="24264" x="2851150" y="2546350"/>
          <p14:tracePt t="24280" x="2825750" y="2565400"/>
          <p14:tracePt t="24296" x="2800350" y="2584450"/>
          <p14:tracePt t="24313" x="2781300" y="2609850"/>
          <p14:tracePt t="24330" x="2768600" y="2628900"/>
          <p14:tracePt t="24346" x="2755900" y="2647950"/>
          <p14:tracePt t="24363" x="2749550" y="2667000"/>
          <p14:tracePt t="24380" x="2749550" y="2679700"/>
          <p14:tracePt t="24396" x="2749550" y="2692400"/>
          <p14:tracePt t="24412" x="2749550" y="2698750"/>
          <p14:tracePt t="24428" x="2749550" y="2711450"/>
          <p14:tracePt t="24445" x="2749550" y="2730500"/>
          <p14:tracePt t="24462" x="2755900" y="2749550"/>
          <p14:tracePt t="24479" x="2768600" y="2768600"/>
          <p14:tracePt t="24496" x="2794000" y="2794000"/>
          <p14:tracePt t="24512" x="2819400" y="2819400"/>
          <p14:tracePt t="24529" x="2851150" y="2838450"/>
          <p14:tracePt t="24545" x="2882900" y="2857500"/>
          <p14:tracePt t="24562" x="2927350" y="2863850"/>
          <p14:tracePt t="24580" x="2990850" y="2863850"/>
          <p14:tracePt t="24596" x="3054350" y="2863850"/>
          <p14:tracePt t="24613" x="3105150" y="2863850"/>
          <p14:tracePt t="24619" x="3117850" y="2863850"/>
          <p14:tracePt t="24630" x="3181350" y="2857500"/>
          <p14:tracePt t="24647" x="3270250" y="2838450"/>
          <p14:tracePt t="24663" x="3321050" y="2825750"/>
          <p14:tracePt t="24680" x="3365500" y="2800350"/>
          <p14:tracePt t="24696" x="3390900" y="2787650"/>
          <p14:tracePt t="24713" x="3403600" y="2774950"/>
          <p14:tracePt t="24729" x="3409950" y="2755900"/>
          <p14:tracePt t="24746" x="3416300" y="2743200"/>
          <p14:tracePt t="24763" x="3416300" y="2730500"/>
          <p14:tracePt t="24779" x="3416300" y="2717800"/>
          <p14:tracePt t="24796" x="3416300" y="2705100"/>
          <p14:tracePt t="24813" x="3416300" y="2692400"/>
          <p14:tracePt t="24829" x="3416300" y="2686050"/>
          <p14:tracePt t="24846" x="3416300" y="2679700"/>
          <p14:tracePt t="24864" x="3409950" y="2667000"/>
          <p14:tracePt t="24880" x="3397250" y="2654300"/>
          <p14:tracePt t="24896" x="3384550" y="2641600"/>
          <p14:tracePt t="24913" x="3371850" y="2628900"/>
          <p14:tracePt t="24929" x="3352800" y="2622550"/>
          <p14:tracePt t="24946" x="3333750" y="2616200"/>
          <p14:tracePt t="24963" x="3321050" y="2609850"/>
          <p14:tracePt t="24980" x="3282950" y="2603500"/>
          <p14:tracePt t="24996" x="3251200" y="2603500"/>
          <p14:tracePt t="25013" x="3200400" y="2603500"/>
          <p14:tracePt t="25029" x="3162300" y="2603500"/>
          <p14:tracePt t="25046" x="3136900" y="2603500"/>
          <p14:tracePt t="25063" x="3111500" y="2603500"/>
          <p14:tracePt t="25080" x="3086100" y="2603500"/>
          <p14:tracePt t="25097" x="3054350" y="2603500"/>
          <p14:tracePt t="25113" x="3028950" y="2616200"/>
          <p14:tracePt t="25118" x="3022600" y="2616200"/>
          <p14:tracePt t="25129" x="3003550" y="2628900"/>
          <p14:tracePt t="25146" x="2984500" y="2635250"/>
          <p14:tracePt t="25163" x="2959100" y="2647950"/>
          <p14:tracePt t="25180" x="2946400" y="2654300"/>
          <p14:tracePt t="25196" x="2933700" y="2660650"/>
          <p14:tracePt t="25213" x="2927350" y="2667000"/>
          <p14:tracePt t="25229" x="2927350" y="2673350"/>
          <p14:tracePt t="25246" x="2921000" y="2679700"/>
          <p14:tracePt t="25280" x="2914650" y="2692400"/>
          <p14:tracePt t="25296" x="2914650" y="2705100"/>
          <p14:tracePt t="25313" x="2914650" y="2711450"/>
          <p14:tracePt t="25329" x="2901950" y="2724150"/>
          <p14:tracePt t="25366" x="2901950" y="2730500"/>
          <p14:tracePt t="25380" x="2901950" y="2736850"/>
          <p14:tracePt t="25396" x="2901950" y="2743200"/>
          <p14:tracePt t="25413" x="2901950" y="2755900"/>
          <p14:tracePt t="25446" x="2901950" y="2762250"/>
          <p14:tracePt t="25470" x="2901950" y="2768600"/>
          <p14:tracePt t="25478" x="2901950" y="2774950"/>
          <p14:tracePt t="25550" x="2901950" y="2781300"/>
          <p14:tracePt t="25578" x="2901950" y="2787650"/>
          <p14:tracePt t="25594" x="2908300" y="2787650"/>
          <p14:tracePt t="25610" x="2908300" y="2794000"/>
          <p14:tracePt t="25623" x="2908300" y="2800350"/>
          <p14:tracePt t="25634" x="2908300" y="2806700"/>
          <p14:tracePt t="25647" x="2914650" y="2806700"/>
          <p14:tracePt t="25662" x="2921000" y="2813050"/>
          <p14:tracePt t="29200" x="2927350" y="2806700"/>
          <p14:tracePt t="29205" x="2933700" y="2800350"/>
          <p14:tracePt t="29212" x="2940050" y="2800350"/>
          <p14:tracePt t="29228" x="2978150" y="2800350"/>
          <p14:tracePt t="29245" x="2990850" y="2794000"/>
          <p14:tracePt t="29261" x="2997200" y="2794000"/>
          <p14:tracePt t="29815" x="3003550" y="2794000"/>
          <p14:tracePt t="29824" x="3009900" y="2794000"/>
          <p14:tracePt t="29836" x="3016250" y="2794000"/>
          <p14:tracePt t="29844" x="3022600" y="2794000"/>
          <p14:tracePt t="29862" x="3035300" y="2794000"/>
          <p14:tracePt t="29878" x="3048000" y="2794000"/>
          <p14:tracePt t="29894" x="3054350" y="2794000"/>
          <p14:tracePt t="30044" x="3048000" y="2800350"/>
          <p14:tracePt t="30052" x="3041650" y="2806700"/>
          <p14:tracePt t="30061" x="3035300" y="2806700"/>
          <p14:tracePt t="30079" x="3016250" y="2813050"/>
          <p14:tracePt t="30094" x="3003550" y="2813050"/>
          <p14:tracePt t="30112" x="2997200" y="2813050"/>
          <p14:tracePt t="30128" x="2984500" y="2813050"/>
          <p14:tracePt t="30144" x="2971800" y="2819400"/>
          <p14:tracePt t="30161" x="2940050" y="2825750"/>
          <p14:tracePt t="30163" x="2927350" y="2832100"/>
          <p14:tracePt t="30178" x="2901950" y="2838450"/>
          <p14:tracePt t="30194" x="2882900" y="2844800"/>
          <p14:tracePt t="30211" x="2863850" y="2851150"/>
          <p14:tracePt t="30228" x="2851150" y="2857500"/>
          <p14:tracePt t="30233" x="2844800" y="2857500"/>
          <p14:tracePt t="30245" x="2838450" y="2857500"/>
          <p14:tracePt t="30261" x="2832100" y="2863850"/>
          <p14:tracePt t="30278" x="2825750" y="2870200"/>
          <p14:tracePt t="30424" x="2819400" y="2870200"/>
          <p14:tracePt t="30433" x="2813050" y="2870200"/>
          <p14:tracePt t="30445" x="2813050" y="2876550"/>
          <p14:tracePt t="30761" x="2819400" y="2876550"/>
          <p14:tracePt t="30768" x="2825750" y="2876550"/>
          <p14:tracePt t="30778" x="2838450" y="2876550"/>
          <p14:tracePt t="30794" x="2851150" y="2876550"/>
          <p14:tracePt t="30811" x="2876550" y="2876550"/>
          <p14:tracePt t="30827" x="2901950" y="2876550"/>
          <p14:tracePt t="30844" x="2933700" y="2876550"/>
          <p14:tracePt t="30860" x="2959100" y="2876550"/>
          <p14:tracePt t="30877" x="2990850" y="2876550"/>
          <p14:tracePt t="30893" x="3028950" y="2876550"/>
          <p14:tracePt t="30910" x="3067050" y="2876550"/>
          <p14:tracePt t="30927" x="3105150" y="2876550"/>
          <p14:tracePt t="30943" x="3130550" y="2876550"/>
          <p14:tracePt t="30960" x="3143250" y="2876550"/>
          <p14:tracePt t="31036" x="3143250" y="2870200"/>
          <p14:tracePt t="31048" x="3149600" y="2870200"/>
          <p14:tracePt t="31061" x="3149600" y="2863850"/>
          <p14:tracePt t="31066" x="3155950" y="2863850"/>
          <p14:tracePt t="31089" x="3162300" y="2863850"/>
          <p14:tracePt t="31101" x="3168650" y="2863850"/>
          <p14:tracePt t="31160" x="3175000" y="2863850"/>
          <p14:tracePt t="31168" x="3181350" y="2863850"/>
          <p14:tracePt t="31180" x="3187700" y="2863850"/>
          <p14:tracePt t="31272" x="3194050" y="2863850"/>
          <p14:tracePt t="31280" x="3200400" y="2863850"/>
          <p14:tracePt t="31294" x="3206750" y="2863850"/>
          <p14:tracePt t="31311" x="3219450" y="2857500"/>
          <p14:tracePt t="31327" x="3219450" y="2851150"/>
          <p14:tracePt t="31344" x="3232150" y="2851150"/>
          <p14:tracePt t="31477" x="3238500" y="2851150"/>
          <p14:tracePt t="31482" x="3251200" y="2851150"/>
          <p14:tracePt t="31495" x="3263900" y="2851150"/>
          <p14:tracePt t="31511" x="3282950" y="2851150"/>
          <p14:tracePt t="31527" x="3302000" y="2851150"/>
          <p14:tracePt t="31544" x="3308350" y="2851150"/>
          <p14:tracePt t="32540" x="3302000" y="2851150"/>
          <p14:tracePt t="32552" x="3295650" y="2851150"/>
          <p14:tracePt t="32560" x="3282950" y="2851150"/>
          <p14:tracePt t="32578" x="3257550" y="2851150"/>
          <p14:tracePt t="32594" x="3244850" y="2851150"/>
          <p14:tracePt t="32610" x="3238500" y="2851150"/>
          <p14:tracePt t="32627" x="3232150" y="2851150"/>
          <p14:tracePt t="32643" x="3232150" y="2857500"/>
          <p14:tracePt t="32661" x="3225800" y="2857500"/>
          <p14:tracePt t="32704" x="3219450" y="2857500"/>
          <p14:tracePt t="33288" x="3219450" y="2863850"/>
          <p14:tracePt t="33297" x="3219450" y="2870200"/>
          <p14:tracePt t="33316" x="3213100" y="2870200"/>
          <p14:tracePt t="33336" x="3206750" y="2870200"/>
          <p14:tracePt t="33348" x="3206750" y="2876550"/>
          <p14:tracePt t="33360" x="3200400" y="2876550"/>
          <p14:tracePt t="33376" x="3181350" y="2876550"/>
          <p14:tracePt t="33393" x="3162300" y="2889250"/>
          <p14:tracePt t="33410" x="3143250" y="2889250"/>
          <p14:tracePt t="33427" x="3130550" y="2895600"/>
          <p14:tracePt t="33444" x="3117850" y="2901950"/>
          <p14:tracePt t="33477" x="3105150" y="2901950"/>
          <p14:tracePt t="33540" x="3098800" y="2901950"/>
          <p14:tracePt t="33552" x="3098800" y="2908300"/>
          <p14:tracePt t="33560" x="3086100" y="2914650"/>
          <p14:tracePt t="33577" x="3086100" y="2921000"/>
          <p14:tracePt t="33684" x="3079750" y="2921000"/>
          <p14:tracePt t="33692" x="3073400" y="2927350"/>
          <p14:tracePt t="33700" x="3067050" y="2933700"/>
          <p14:tracePt t="33710" x="3060700" y="2933700"/>
          <p14:tracePt t="33726" x="3054350" y="2940050"/>
          <p14:tracePt t="33743" x="3054350" y="2946400"/>
          <p14:tracePt t="33760" x="3048000" y="2946400"/>
          <p14:tracePt t="33776" x="3035300" y="2952750"/>
          <p14:tracePt t="33793" x="3022600" y="2959100"/>
          <p14:tracePt t="33810" x="3009900" y="2971800"/>
          <p14:tracePt t="33826" x="3009900" y="2984500"/>
          <p14:tracePt t="33843" x="3003550" y="2984500"/>
          <p14:tracePt t="33876" x="3003550" y="2990850"/>
          <p14:tracePt t="33893" x="2997200" y="2997200"/>
          <p14:tracePt t="33911" x="2990850" y="3009900"/>
          <p14:tracePt t="33926" x="2984500" y="3016250"/>
          <p14:tracePt t="33943" x="2971800" y="3035300"/>
          <p14:tracePt t="33960" x="2959100" y="3054350"/>
          <p14:tracePt t="33976" x="2940050" y="3073400"/>
          <p14:tracePt t="33993" x="2921000" y="3092450"/>
          <p14:tracePt t="33995" x="2914650" y="3098800"/>
          <p14:tracePt t="34010" x="2895600" y="3111500"/>
          <p14:tracePt t="34026" x="2876550" y="3130550"/>
          <p14:tracePt t="34043" x="2870200" y="3143250"/>
          <p14:tracePt t="34059" x="2857500" y="3162300"/>
          <p14:tracePt t="34075" x="2851150" y="3175000"/>
          <p14:tracePt t="34092" x="2832100" y="3200400"/>
          <p14:tracePt t="34109" x="2813050" y="3213100"/>
          <p14:tracePt t="34126" x="2800350" y="3238500"/>
          <p14:tracePt t="34143" x="2781300" y="3251200"/>
          <p14:tracePt t="34160" x="2762250" y="3270250"/>
          <p14:tracePt t="34176" x="2743200" y="3289300"/>
          <p14:tracePt t="34193" x="2730500" y="3302000"/>
          <p14:tracePt t="34210" x="2717800" y="3314700"/>
          <p14:tracePt t="34226" x="2698750" y="3327400"/>
          <p14:tracePt t="34243" x="2686050" y="3340100"/>
          <p14:tracePt t="34260" x="2667000" y="3359150"/>
          <p14:tracePt t="34276" x="2641600" y="3390900"/>
          <p14:tracePt t="34294" x="2622550" y="3416300"/>
          <p14:tracePt t="34299" x="2616200" y="3422650"/>
          <p14:tracePt t="34311" x="2603500" y="3448050"/>
          <p14:tracePt t="34327" x="2590800" y="3467100"/>
          <p14:tracePt t="34343" x="2571750" y="3486150"/>
          <p14:tracePt t="34360" x="2559050" y="3511550"/>
          <p14:tracePt t="34376" x="2540000" y="3536950"/>
          <p14:tracePt t="34393" x="2520950" y="3562350"/>
          <p14:tracePt t="34410" x="2508250" y="3581400"/>
          <p14:tracePt t="34426" x="2501900" y="3594100"/>
          <p14:tracePt t="34460" x="2501900" y="3600450"/>
          <p14:tracePt t="34484" x="2495550" y="3600450"/>
          <p14:tracePt t="34493" x="2495550" y="3606800"/>
          <p14:tracePt t="34510" x="2489200" y="3613150"/>
          <p14:tracePt t="34526" x="2489200" y="3625850"/>
          <p14:tracePt t="34543" x="2476500" y="3638550"/>
          <p14:tracePt t="34559" x="2476500" y="3657600"/>
          <p14:tracePt t="34576" x="2476500" y="3670300"/>
          <p14:tracePt t="34593" x="2476500" y="3676650"/>
          <p14:tracePt t="34610" x="2470150" y="3695700"/>
          <p14:tracePt t="34626" x="2457450" y="3708400"/>
          <p14:tracePt t="34643" x="2457450" y="3721100"/>
          <p14:tracePt t="34659" x="2457450" y="3733800"/>
          <p14:tracePt t="34676" x="2457450" y="3740150"/>
          <p14:tracePt t="34693" x="2457450" y="3746500"/>
          <p14:tracePt t="36260" x="2457450" y="3740150"/>
          <p14:tracePt t="36272" x="2457450" y="3733800"/>
          <p14:tracePt t="36278" x="2463800" y="3727450"/>
          <p14:tracePt t="36292" x="2470150" y="3714750"/>
          <p14:tracePt t="36309" x="2470150" y="3708400"/>
          <p14:tracePt t="36326" x="2476500" y="3702050"/>
          <p14:tracePt t="36404" x="2476500" y="3695700"/>
          <p14:tracePt t="36416" x="2482850" y="3695700"/>
          <p14:tracePt t="36433" x="2482850" y="3689350"/>
          <p14:tracePt t="36442" x="2489200" y="3683000"/>
          <p14:tracePt t="36459" x="2495550" y="3676650"/>
          <p14:tracePt t="36475" x="2501900" y="3670300"/>
          <p14:tracePt t="36492" x="2508250" y="3663950"/>
          <p14:tracePt t="36509" x="2514600" y="3657600"/>
          <p14:tracePt t="36525" x="2514600" y="3644900"/>
          <p14:tracePt t="36542" x="2527300" y="3638550"/>
          <p14:tracePt t="36559" x="2533650" y="3632200"/>
          <p14:tracePt t="36575" x="2546350" y="3619500"/>
          <p14:tracePt t="36592" x="2546350" y="3613150"/>
          <p14:tracePt t="36609" x="2552700" y="3613150"/>
          <p14:tracePt t="36629" x="2559050" y="3613150"/>
          <p14:tracePt t="36751" x="2559050" y="3606800"/>
          <p14:tracePt t="36770" x="2559050" y="3600450"/>
          <p14:tracePt t="36776" x="2565400" y="3600450"/>
          <p14:tracePt t="36792" x="2571750" y="3600450"/>
          <p14:tracePt t="36809" x="2578100" y="3594100"/>
          <p14:tracePt t="36826" x="2578100" y="3587750"/>
          <p14:tracePt t="36842" x="2584450" y="3581400"/>
          <p14:tracePt t="36859" x="2590800" y="3581400"/>
          <p14:tracePt t="37102" x="2590800" y="3587750"/>
          <p14:tracePt t="37114" x="2584450" y="3587750"/>
          <p14:tracePt t="37126" x="2584450" y="3594100"/>
          <p14:tracePt t="37170" x="2584450" y="3600450"/>
          <p14:tracePt t="37178" x="2584450" y="3606800"/>
          <p14:tracePt t="37192" x="2578100" y="3613150"/>
          <p14:tracePt t="37209" x="2571750" y="3625850"/>
          <p14:tracePt t="37225" x="2565400" y="3632200"/>
          <p14:tracePt t="37242" x="2565400" y="3638550"/>
          <p14:tracePt t="37258" x="2565400" y="3651250"/>
          <p14:tracePt t="37261" x="2559050" y="3657600"/>
          <p14:tracePt t="37276" x="2552700" y="3663950"/>
          <p14:tracePt t="37292" x="2552700" y="3670300"/>
          <p14:tracePt t="37308" x="2546350" y="3670300"/>
          <p14:tracePt t="37342" x="2540000" y="3676650"/>
          <p14:tracePt t="37359" x="2540000" y="3683000"/>
          <p14:tracePt t="37376" x="2540000" y="3689350"/>
          <p14:tracePt t="37392" x="2533650" y="3702050"/>
          <p14:tracePt t="37425" x="2527300" y="3702050"/>
          <p14:tracePt t="37442" x="2527300" y="3708400"/>
          <p14:tracePt t="37466" x="2527300" y="3714750"/>
          <p14:tracePt t="37494" x="2527300" y="3721100"/>
          <p14:tracePt t="37510" x="2520950" y="3721100"/>
          <p14:tracePt t="37522" x="2520950" y="3727450"/>
          <p14:tracePt t="37546" x="2520950" y="3733800"/>
          <p14:tracePt t="37558" x="2520950" y="3740150"/>
          <p14:tracePt t="37606" x="2520950" y="3746500"/>
          <p14:tracePt t="37614" x="2514600" y="3746500"/>
          <p14:tracePt t="37627" x="2514600" y="3752850"/>
          <p14:tracePt t="37983" x="2508250" y="3752850"/>
          <p14:tracePt t="38006" x="2508250" y="3759200"/>
          <p14:tracePt t="38042" x="2508250" y="3765550"/>
          <p14:tracePt t="38114" x="2508250" y="3771900"/>
          <p14:tracePt t="38126" x="2508250" y="3778250"/>
          <p14:tracePt t="38155" x="2508250" y="3784600"/>
          <p14:tracePt t="38174" x="2508250" y="3790950"/>
          <p14:tracePt t="38191" x="2508250" y="3797300"/>
          <p14:tracePt t="38198" x="2508250" y="3803650"/>
          <p14:tracePt t="38208" x="2508250" y="3810000"/>
          <p14:tracePt t="38225" x="2508250" y="3822700"/>
          <p14:tracePt t="38242" x="2508250" y="3835400"/>
          <p14:tracePt t="38258" x="2508250" y="3841750"/>
          <p14:tracePt t="38275" x="2508250" y="3854450"/>
          <p14:tracePt t="38292" x="2508250" y="3860800"/>
          <p14:tracePt t="38342" x="2501900" y="3860800"/>
          <p14:tracePt t="38347" x="2501900" y="3867150"/>
          <p14:tracePt t="38358" x="2501900" y="3873500"/>
          <p14:tracePt t="38438" x="2501900" y="3879850"/>
          <p14:tracePt t="38454" x="2495550" y="3879850"/>
          <p14:tracePt t="38459" x="2495550" y="3886200"/>
          <p14:tracePt t="38475" x="2495550" y="3892550"/>
          <p14:tracePt t="38495" x="2489200" y="3892550"/>
          <p14:tracePt t="38508" x="2489200" y="3905250"/>
          <p14:tracePt t="38591" x="2489200" y="3911600"/>
          <p14:tracePt t="38598" x="2489200" y="3917950"/>
          <p14:tracePt t="38619" x="2482850" y="3924300"/>
          <p14:tracePt t="38631" x="2476500" y="3924300"/>
          <p14:tracePt t="38644" x="2476500" y="3937000"/>
          <p14:tracePt t="38675" x="2476500" y="3943350"/>
          <p14:tracePt t="38694" x="2476500" y="3949700"/>
          <p14:tracePt t="38774" x="2476500" y="3956050"/>
          <p14:tracePt t="38803" x="2476500" y="3962400"/>
          <p14:tracePt t="38822" x="2476500" y="3968750"/>
          <p14:tracePt t="39002" x="2476500" y="3975100"/>
          <p14:tracePt t="39067" x="2476500" y="3981450"/>
          <p14:tracePt t="39438" x="2476500" y="3987800"/>
          <p14:tracePt t="39477" x="2476500" y="3994150"/>
          <p14:tracePt t="39566" x="2482850" y="3994150"/>
          <p14:tracePt t="39574" x="2482850" y="4000500"/>
          <p14:tracePt t="39598" x="2489200" y="4000500"/>
          <p14:tracePt t="39619" x="2495550" y="4006850"/>
          <p14:tracePt t="39646" x="2495550" y="4013200"/>
          <p14:tracePt t="39666" x="2501900" y="4013200"/>
          <p14:tracePt t="39694" x="2501900" y="4019550"/>
          <p14:tracePt t="39834" x="2501900" y="4025900"/>
          <p14:tracePt t="39839" x="2508250" y="4025900"/>
          <p14:tracePt t="39858" x="2508250" y="4032250"/>
          <p14:tracePt t="39903" x="2508250" y="4038600"/>
          <p14:tracePt t="39926" x="2508250" y="4044950"/>
          <p14:tracePt t="40022" x="2508250" y="4051300"/>
          <p14:tracePt t="40714" x="2514600" y="4057650"/>
          <p14:tracePt t="40878" x="2520950" y="4057650"/>
          <p14:tracePt t="40902" x="2527300" y="4064000"/>
          <p14:tracePt t="40938" x="2527300" y="4070350"/>
          <p14:tracePt t="40946" x="2527300" y="4076700"/>
          <p14:tracePt t="40999" x="2527300" y="4083050"/>
          <p14:tracePt t="41028" x="2527300" y="4089400"/>
          <p14:tracePt t="41035" x="2527300" y="4095750"/>
          <p14:tracePt t="41086" x="2527300" y="4102100"/>
          <p14:tracePt t="41118" x="2527300" y="4108450"/>
          <p14:tracePt t="41162" x="2527300" y="4114800"/>
          <p14:tracePt t="41170" x="2527300" y="4121150"/>
          <p14:tracePt t="41186" x="2527300" y="4127500"/>
          <p14:tracePt t="41222" x="2527300" y="4133850"/>
          <p14:tracePt t="41234" x="2527300" y="4140200"/>
          <p14:tracePt t="41258" x="2527300" y="4146550"/>
          <p14:tracePt t="41274" x="2527300" y="4152900"/>
          <p14:tracePt t="41386" x="2527300" y="4159250"/>
          <p14:tracePt t="42050" x="2520950" y="4159250"/>
          <p14:tracePt t="42066" x="2514600" y="4159250"/>
          <p14:tracePt t="42071" x="2508250" y="4159250"/>
          <p14:tracePt t="42206" x="2501900" y="4159250"/>
          <p14:tracePt t="42214" x="2495550" y="4159250"/>
          <p14:tracePt t="42224" x="2489200" y="4159250"/>
          <p14:tracePt t="42314" x="2482850" y="4159250"/>
          <p14:tracePt t="42350" x="2476500" y="4159250"/>
          <p14:tracePt t="42374" x="2470150" y="4159250"/>
          <p14:tracePt t="42411" x="2463800" y="4159250"/>
          <p14:tracePt t="42418" x="2457450" y="4152900"/>
          <p14:tracePt t="42494" x="2457450" y="4146550"/>
          <p14:tracePt t="42510" x="2451100" y="4146550"/>
          <p14:tracePt t="42531" x="2444750" y="4146550"/>
          <p14:tracePt t="42550" x="2444750" y="4140200"/>
          <p14:tracePt t="42556" x="2438400" y="4140200"/>
          <p14:tracePt t="42590" x="2432050" y="4133850"/>
          <p14:tracePt t="43694" x="2432050" y="4127500"/>
          <p14:tracePt t="43710" x="2432050" y="4121150"/>
          <p14:tracePt t="43722" x="2425700" y="4114800"/>
          <p14:tracePt t="43940" x="2425700" y="4108450"/>
          <p14:tracePt t="43956" x="2419350" y="4102100"/>
          <p14:tracePt t="46057" x="2413000" y="4095750"/>
          <p14:tracePt t="58448" x="2413000" y="4089400"/>
          <p14:tracePt t="58456" x="2413000" y="4083050"/>
          <p14:tracePt t="58468" x="2432050" y="4064000"/>
          <p14:tracePt t="58485" x="2476500" y="4032250"/>
          <p14:tracePt t="58502" x="2508250" y="4006850"/>
          <p14:tracePt t="58518" x="2520950" y="3981450"/>
          <p14:tracePt t="58535" x="2540000" y="3956050"/>
          <p14:tracePt t="58552" x="2559050" y="3930650"/>
          <p14:tracePt t="58568" x="2578100" y="3911600"/>
          <p14:tracePt t="58585" x="2597150" y="3892550"/>
          <p14:tracePt t="58602" x="2609850" y="3860800"/>
          <p14:tracePt t="58618" x="2628900" y="3835400"/>
          <p14:tracePt t="58635" x="2641600" y="3810000"/>
          <p14:tracePt t="58651" x="2660650" y="3790950"/>
          <p14:tracePt t="58668" x="2679700" y="3759200"/>
          <p14:tracePt t="58685" x="2679700" y="3740150"/>
          <p14:tracePt t="58702" x="2692400" y="3708400"/>
          <p14:tracePt t="58718" x="2705100" y="3676650"/>
          <p14:tracePt t="58735" x="2711450" y="3638550"/>
          <p14:tracePt t="58751" x="2724150" y="3594100"/>
          <p14:tracePt t="58768" x="2724150" y="3543300"/>
          <p14:tracePt t="58784" x="2730500" y="3492500"/>
          <p14:tracePt t="58800" x="2736850" y="3448050"/>
          <p14:tracePt t="58817" x="2755900" y="3378200"/>
          <p14:tracePt t="58834" x="2755900" y="3333750"/>
          <p14:tracePt t="58851" x="2762250" y="3302000"/>
          <p14:tracePt t="58867" x="2762250" y="3270250"/>
          <p14:tracePt t="58885" x="2762250" y="3232150"/>
          <p14:tracePt t="58890" x="2762250" y="3225800"/>
          <p14:tracePt t="58902" x="2762250" y="3213100"/>
          <p14:tracePt t="58918" x="2762250" y="3194050"/>
          <p14:tracePt t="58935" x="2762250" y="3187700"/>
          <p14:tracePt t="58969" x="2762250" y="3168650"/>
          <p14:tracePt t="58984" x="2768600" y="3155950"/>
          <p14:tracePt t="59002" x="2781300" y="3136900"/>
          <p14:tracePt t="59018" x="2794000" y="3117850"/>
          <p14:tracePt t="59035" x="2800350" y="3098800"/>
          <p14:tracePt t="59051" x="2800350" y="3086100"/>
          <p14:tracePt t="59068" x="2800350" y="3073400"/>
          <p14:tracePt t="59101" x="2800350" y="3067050"/>
          <p14:tracePt t="59118" x="2806700" y="3060700"/>
          <p14:tracePt t="59134" x="2806700" y="3054350"/>
          <p14:tracePt t="59151" x="2806700" y="3048000"/>
          <p14:tracePt t="59168" x="2806700" y="3041650"/>
          <p14:tracePt t="59184" x="2806700" y="3028950"/>
          <p14:tracePt t="59202" x="2806700" y="3009900"/>
          <p14:tracePt t="59218" x="2806700" y="2997200"/>
          <p14:tracePt t="59234" x="2806700" y="2984500"/>
          <p14:tracePt t="59372" x="2806700" y="2978150"/>
          <p14:tracePt t="60062" x="2806700" y="2971800"/>
          <p14:tracePt t="60086" x="2813050" y="2971800"/>
          <p14:tracePt t="60094" x="2819400" y="2971800"/>
          <p14:tracePt t="60106" x="2825750" y="2971800"/>
          <p14:tracePt t="60118" x="2832100" y="2971800"/>
          <p14:tracePt t="60133" x="2838450" y="2971800"/>
          <p14:tracePt t="60176" x="2844800" y="2971800"/>
          <p14:tracePt t="61016" x="2851150" y="2971800"/>
          <p14:tracePt t="61032" x="2857500" y="2971800"/>
          <p14:tracePt t="61038" x="2870200" y="2971800"/>
          <p14:tracePt t="61050" x="2889250" y="2965450"/>
          <p14:tracePt t="61067" x="2908300" y="2959100"/>
          <p14:tracePt t="61084" x="2927350" y="2952750"/>
          <p14:tracePt t="61101" x="2940050" y="2946400"/>
          <p14:tracePt t="61118" x="2952750" y="2933700"/>
          <p14:tracePt t="61149" x="2959100" y="2933700"/>
          <p14:tracePt t="61712" x="2965450" y="2933700"/>
          <p14:tracePt t="62460" x="2965450" y="2940050"/>
          <p14:tracePt t="62465" x="2965450" y="2946400"/>
          <p14:tracePt t="62483" x="2959100" y="2952750"/>
          <p14:tracePt t="62500" x="2959100" y="2959100"/>
          <p14:tracePt t="62572" x="2959100" y="2965450"/>
          <p14:tracePt t="64260" x="2959100" y="2971800"/>
          <p14:tracePt t="64268" x="2959100" y="2978150"/>
          <p14:tracePt t="64288" x="2959100" y="2984500"/>
          <p14:tracePt t="64304" x="2959100" y="2990850"/>
          <p14:tracePt t="64310" x="2952750" y="2990850"/>
          <p14:tracePt t="64321" x="2952750" y="2997200"/>
          <p14:tracePt t="64337" x="2952750" y="3003550"/>
          <p14:tracePt t="64364" x="2952750" y="3009900"/>
          <p14:tracePt t="64372" x="2946400" y="3009900"/>
          <p14:tracePt t="64383" x="2940050" y="3022600"/>
          <p14:tracePt t="64400" x="2940050" y="3028950"/>
          <p14:tracePt t="64416" x="2940050" y="3035300"/>
          <p14:tracePt t="64433" x="2940050" y="3048000"/>
          <p14:tracePt t="64449" x="2940050" y="3054350"/>
          <p14:tracePt t="64466" x="2933700" y="3060700"/>
          <p14:tracePt t="64720" x="2933700" y="3067050"/>
          <p14:tracePt t="64744" x="2933700" y="3073400"/>
          <p14:tracePt t="64760" x="2933700" y="3079750"/>
          <p14:tracePt t="64784" x="2933700" y="3086100"/>
          <p14:tracePt t="64856" x="2933700" y="3092450"/>
          <p14:tracePt t="64870" x="2933700" y="3098800"/>
          <p14:tracePt t="64894" x="2933700" y="3105150"/>
          <p14:tracePt t="64902" x="2933700" y="3111500"/>
          <p14:tracePt t="64916" x="2933700" y="3117850"/>
          <p14:tracePt t="64933" x="2933700" y="3130550"/>
          <p14:tracePt t="64949" x="2933700" y="3143250"/>
          <p14:tracePt t="64966" x="2933700" y="3155950"/>
          <p14:tracePt t="64983" x="2933700" y="3175000"/>
          <p14:tracePt t="64988" x="2933700" y="3181350"/>
          <p14:tracePt t="65000" x="2933700" y="3194050"/>
          <p14:tracePt t="65017" x="2933700" y="3219450"/>
          <p14:tracePt t="65033" x="2933700" y="3238500"/>
          <p14:tracePt t="65049" x="2933700" y="3251200"/>
          <p14:tracePt t="65066" x="2933700" y="3270250"/>
          <p14:tracePt t="65082" x="2933700" y="3276600"/>
          <p14:tracePt t="65100" x="2933700" y="3302000"/>
          <p14:tracePt t="65116" x="2933700" y="3314700"/>
          <p14:tracePt t="65132" x="2933700" y="3327400"/>
          <p14:tracePt t="65149" x="2933700" y="3333750"/>
          <p14:tracePt t="65166" x="2933700" y="3352800"/>
          <p14:tracePt t="65182" x="2927350" y="3365500"/>
          <p14:tracePt t="65200" x="2921000" y="3384550"/>
          <p14:tracePt t="65216" x="2921000" y="3397250"/>
          <p14:tracePt t="65232" x="2914650" y="3422650"/>
          <p14:tracePt t="65248" x="2908300" y="3448050"/>
          <p14:tracePt t="65266" x="2908300" y="3473450"/>
          <p14:tracePt t="65282" x="2908300" y="3505200"/>
          <p14:tracePt t="65300" x="2895600" y="3536950"/>
          <p14:tracePt t="65316" x="2895600" y="3543300"/>
          <p14:tracePt t="65332" x="2889250" y="3556000"/>
          <p14:tracePt t="65370" x="2889250" y="3562350"/>
          <p14:tracePt t="65383" x="2889250" y="3568700"/>
          <p14:tracePt t="65400" x="2882900" y="3581400"/>
          <p14:tracePt t="65416" x="2876550" y="3587750"/>
          <p14:tracePt t="65433" x="2870200" y="3600450"/>
          <p14:tracePt t="65449" x="2870200" y="3606800"/>
          <p14:tracePt t="65466" x="2863850" y="3619500"/>
          <p14:tracePt t="65482" x="2863850" y="3625850"/>
          <p14:tracePt t="65488" x="2857500" y="3632200"/>
          <p14:tracePt t="65500" x="2851150" y="3638550"/>
          <p14:tracePt t="65516" x="2844800" y="3651250"/>
          <p14:tracePt t="65532" x="2838450" y="3670300"/>
          <p14:tracePt t="65549" x="2832100" y="3683000"/>
          <p14:tracePt t="65566" x="2825750" y="3689350"/>
          <p14:tracePt t="65582" x="2825750" y="3695700"/>
          <p14:tracePt t="65599" x="2825750" y="3702050"/>
          <p14:tracePt t="65616" x="2819400" y="3702050"/>
          <p14:tracePt t="65632" x="2813050" y="3708400"/>
          <p14:tracePt t="65649" x="2813050" y="3714750"/>
          <p14:tracePt t="65666" x="2806700" y="3727450"/>
          <p14:tracePt t="65682" x="2800350" y="3733800"/>
          <p14:tracePt t="65699" x="2794000" y="3746500"/>
          <p14:tracePt t="65716" x="2781300" y="3759200"/>
          <p14:tracePt t="65732" x="2768600" y="3771900"/>
          <p14:tracePt t="65749" x="2762250" y="3790950"/>
          <p14:tracePt t="65765" x="2749550" y="3810000"/>
          <p14:tracePt t="65782" x="2736850" y="3822700"/>
          <p14:tracePt t="65799" x="2724150" y="3822700"/>
          <p14:tracePt t="65816" x="2711450" y="3841750"/>
          <p14:tracePt t="65832" x="2705100" y="3854450"/>
          <p14:tracePt t="65866" x="2698750" y="3867150"/>
          <p14:tracePt t="65882" x="2686050" y="3879850"/>
          <p14:tracePt t="65899" x="2679700" y="3886200"/>
          <p14:tracePt t="65915" x="2673350" y="3886200"/>
          <p14:tracePt t="65932" x="2673350" y="3892550"/>
          <p14:tracePt t="65949" x="2667000" y="3905250"/>
          <p14:tracePt t="66030" x="2660650" y="3905250"/>
          <p14:tracePt t="66050" x="2660650" y="3911600"/>
          <p14:tracePt t="66056" x="2654300" y="3911600"/>
          <p14:tracePt t="66066" x="2647950" y="3911600"/>
          <p14:tracePt t="66082" x="2641600" y="3917950"/>
          <p14:tracePt t="66742" x="2635250" y="3917950"/>
          <p14:tracePt t="66754" x="2635250" y="3924300"/>
          <p14:tracePt t="66762" x="2628900" y="3924300"/>
          <p14:tracePt t="66774" x="2628900" y="3930650"/>
          <p14:tracePt t="66862" x="2622550" y="3930650"/>
          <p14:tracePt t="66874" x="2616200" y="3930650"/>
          <p14:tracePt t="66883" x="2616200" y="3937000"/>
          <p14:tracePt t="66902" x="2609850" y="3937000"/>
          <p14:tracePt t="66916" x="2603500" y="3949700"/>
          <p14:tracePt t="66932" x="2597150" y="3949700"/>
          <p14:tracePt t="66948" x="2584450" y="3962400"/>
          <p14:tracePt t="66964" x="2578100" y="3962400"/>
          <p14:tracePt t="66982" x="2565400" y="3975100"/>
          <p14:tracePt t="66998" x="2565400" y="3981450"/>
          <p14:tracePt t="67016" x="2552700" y="3987800"/>
          <p14:tracePt t="67032" x="2552700" y="3994150"/>
          <p14:tracePt t="67358" x="2552700" y="4000500"/>
          <p14:tracePt t="67622" x="2546350" y="4000500"/>
          <p14:tracePt t="67634" x="2540000" y="4006850"/>
          <p14:tracePt t="67727" x="2533650" y="4006850"/>
          <p14:tracePt t="68399" x="2527300" y="4013200"/>
          <p14:tracePt t="68426" x="2520950" y="4013200"/>
          <p14:tracePt t="68431" x="2520950" y="4019550"/>
          <p14:tracePt t="68447" x="2520950" y="4025900"/>
          <p14:tracePt t="69790" x="2520950" y="4032250"/>
          <p14:tracePt t="69796" x="2520950" y="4038600"/>
          <p14:tracePt t="69800" x="2514600" y="4038600"/>
          <p14:tracePt t="69814" x="2508250" y="4044950"/>
          <p14:tracePt t="69867" x="2508250" y="4051300"/>
          <p14:tracePt t="69874" x="2501900" y="4057650"/>
          <p14:tracePt t="69918" x="2501900" y="4064000"/>
          <p14:tracePt t="69938" x="2501900" y="4070350"/>
          <p14:tracePt t="69951" x="2501900" y="4076700"/>
          <p14:tracePt t="69972" x="2495550" y="4083050"/>
          <p14:tracePt t="69983" x="2489200" y="4089400"/>
          <p14:tracePt t="70016" x="2489200" y="4102100"/>
          <p14:tracePt t="70031" x="2482850" y="4108450"/>
          <p14:tracePt t="70048" x="2476500" y="4121150"/>
          <p14:tracePt t="70064" x="2476500" y="4127500"/>
          <p14:tracePt t="70086" x="2470150" y="4133850"/>
          <p14:tracePt t="70130" x="2470150" y="4140200"/>
          <p14:tracePt t="70142" x="2470150" y="4146550"/>
          <p14:tracePt t="70154" x="2470150" y="4152900"/>
          <p14:tracePt t="70170" x="2470150" y="4159250"/>
          <p14:tracePt t="70181" x="2470150" y="4165600"/>
          <p14:tracePt t="70197" x="2470150" y="4171950"/>
          <p14:tracePt t="70215" x="2470150" y="4178300"/>
          <p14:tracePt t="70299" x="2470150" y="4184650"/>
          <p14:tracePt t="70382" x="2470150" y="4191000"/>
          <p14:tracePt t="70387" x="2470150" y="4197350"/>
          <p14:tracePt t="70407" x="2470150" y="4203700"/>
          <p14:tracePt t="70414" x="2470150" y="4210050"/>
          <p14:tracePt t="70431" x="2470150" y="4216400"/>
          <p14:tracePt t="70450" x="2470150" y="4222750"/>
          <p14:tracePt t="70471" x="2470150" y="4229100"/>
          <p14:tracePt t="70487" x="2470150" y="4235450"/>
          <p14:tracePt t="70506" x="2470150" y="4241800"/>
          <p14:tracePt t="70566" x="2470150" y="4248150"/>
          <p14:tracePt t="70581" x="2470150" y="4254500"/>
          <p14:tracePt t="70589" x="2470150" y="4260850"/>
          <p14:tracePt t="70610" x="2470150" y="4267200"/>
          <p14:tracePt t="70622" x="2470150" y="4273550"/>
          <p14:tracePt t="70631" x="2470150" y="4279900"/>
          <p14:tracePt t="70647" x="2470150" y="4286250"/>
          <p14:tracePt t="70664" x="2470150" y="4292600"/>
          <p14:tracePt t="70682" x="2470150" y="4298950"/>
          <p14:tracePt t="70697" x="2470150" y="4311650"/>
          <p14:tracePt t="70734" x="2470150" y="4318000"/>
          <p14:tracePt t="70748" x="2476500" y="4337050"/>
          <p14:tracePt t="70764" x="2482850" y="4356100"/>
          <p14:tracePt t="70781" x="2489200" y="4356100"/>
          <p14:tracePt t="70814" x="2495550" y="4362450"/>
          <p14:tracePt t="70832" x="2495550" y="4375150"/>
          <p14:tracePt t="70847" x="2501900" y="4381500"/>
          <p14:tracePt t="70863" x="2514600" y="4394200"/>
          <p14:tracePt t="70879" x="2533650" y="4400550"/>
          <p14:tracePt t="70896" x="2546350" y="4413250"/>
          <p14:tracePt t="70912" x="2559050" y="4413250"/>
          <p14:tracePt t="70930" x="2565400" y="4419600"/>
          <p14:tracePt t="70947" x="2571750" y="4425950"/>
          <p14:tracePt t="70963" x="2590800" y="4425950"/>
          <p14:tracePt t="70980" x="2628900" y="4432300"/>
          <p14:tracePt t="70996" x="2667000" y="4445000"/>
          <p14:tracePt t="71012" x="2717800" y="4451350"/>
          <p14:tracePt t="71029" x="2774950" y="4457700"/>
          <p14:tracePt t="71046" x="2825750" y="4457700"/>
          <p14:tracePt t="71062" x="2882900" y="4457700"/>
          <p14:tracePt t="71080" x="2946400" y="4457700"/>
          <p14:tracePt t="71096" x="2997200" y="4464050"/>
          <p14:tracePt t="71113" x="3054350" y="4464050"/>
          <p14:tracePt t="71129" x="3092450" y="4464050"/>
          <p14:tracePt t="71146" x="3130550" y="4464050"/>
          <p14:tracePt t="71162" x="3149600" y="4464050"/>
          <p14:tracePt t="71180" x="3168650" y="4445000"/>
          <p14:tracePt t="71197" x="3181350" y="4432300"/>
          <p14:tracePt t="71214" x="3194050" y="4406900"/>
          <p14:tracePt t="71230" x="3206750" y="4387850"/>
          <p14:tracePt t="71247" x="3213100" y="4362450"/>
          <p14:tracePt t="71264" x="3219450" y="4330700"/>
          <p14:tracePt t="71280" x="3219450" y="4311650"/>
          <p14:tracePt t="71297" x="3219450" y="4286250"/>
          <p14:tracePt t="71314" x="3219450" y="4267200"/>
          <p14:tracePt t="71330" x="3219450" y="4254500"/>
          <p14:tracePt t="71347" x="3219450" y="4241800"/>
          <p14:tracePt t="71363" x="3206750" y="4229100"/>
          <p14:tracePt t="71365" x="3200400" y="4222750"/>
          <p14:tracePt t="71381" x="3187700" y="4210050"/>
          <p14:tracePt t="71398" x="3168650" y="4184650"/>
          <p14:tracePt t="71413" x="3136900" y="4171950"/>
          <p14:tracePt t="71429" x="3105150" y="4152900"/>
          <p14:tracePt t="71446" x="3092450" y="4140200"/>
          <p14:tracePt t="71463" x="3073400" y="4133850"/>
          <p14:tracePt t="71480" x="3060700" y="4133850"/>
          <p14:tracePt t="71497" x="3041650" y="4133850"/>
          <p14:tracePt t="71514" x="3028950" y="4133850"/>
          <p14:tracePt t="71530" x="3009900" y="4133850"/>
          <p14:tracePt t="71548" x="2990850" y="4133850"/>
          <p14:tracePt t="71564" x="2978150" y="4146550"/>
          <p14:tracePt t="71580" x="2959100" y="4165600"/>
          <p14:tracePt t="71597" x="2952750" y="4178300"/>
          <p14:tracePt t="71614" x="2940050" y="4197350"/>
          <p14:tracePt t="71630" x="2933700" y="4210050"/>
          <p14:tracePt t="71647" x="2933700" y="4229100"/>
          <p14:tracePt t="71663" x="2933700" y="4254500"/>
          <p14:tracePt t="71680" x="2933700" y="4279900"/>
          <p14:tracePt t="71696" x="2933700" y="4298950"/>
          <p14:tracePt t="71713" x="2933700" y="4324350"/>
          <p14:tracePt t="71729" x="2933700" y="4343400"/>
          <p14:tracePt t="71747" x="2933700" y="4356100"/>
          <p14:tracePt t="71764" x="2933700" y="4362450"/>
          <p14:tracePt t="71780" x="2933700" y="4375150"/>
          <p14:tracePt t="71797" x="2933700" y="4381500"/>
          <p14:tracePt t="71814" x="2946400" y="4381500"/>
          <p14:tracePt t="71830" x="2971800" y="4381500"/>
          <p14:tracePt t="71847" x="2990850" y="4381500"/>
          <p14:tracePt t="71864" x="3016250" y="4381500"/>
          <p14:tracePt t="71880" x="3035300" y="4375150"/>
          <p14:tracePt t="71897" x="3048000" y="4368800"/>
          <p14:tracePt t="71914" x="3054350" y="4362450"/>
          <p14:tracePt t="71930" x="3060700" y="4356100"/>
          <p14:tracePt t="71947" x="3067050" y="4349750"/>
          <p14:tracePt t="71980" x="3067050" y="4343400"/>
          <p14:tracePt t="72004" x="3067050" y="4337050"/>
          <p14:tracePt t="75688" x="3067050" y="4330700"/>
          <p14:tracePt t="75701" x="3073400" y="4330700"/>
          <p14:tracePt t="75706" x="3086100" y="4324350"/>
          <p14:tracePt t="75712" x="3098800" y="4324350"/>
          <p14:tracePt t="75729" x="3162300" y="4298950"/>
          <p14:tracePt t="75746" x="3263900" y="4279900"/>
          <p14:tracePt t="75762" x="3371850" y="4273550"/>
          <p14:tracePt t="75779" x="3460750" y="4260850"/>
          <p14:tracePt t="75795" x="3530600" y="4248150"/>
          <p14:tracePt t="75812" x="3581400" y="4248150"/>
          <p14:tracePt t="75829" x="3600450" y="4248150"/>
          <p14:tracePt t="75846" x="3619500" y="4248150"/>
          <p14:tracePt t="75956" x="3625850" y="4248150"/>
          <p14:tracePt t="75984" x="3632200" y="4248150"/>
          <p14:tracePt t="76008" x="3638550" y="4248150"/>
          <p14:tracePt t="76012" x="3644900" y="4248150"/>
          <p14:tracePt t="76029" x="3670300" y="4248150"/>
          <p14:tracePt t="76046" x="3714750" y="4248150"/>
          <p14:tracePt t="76062" x="3740150" y="4248150"/>
          <p14:tracePt t="76079" x="3752850" y="4248150"/>
          <p14:tracePt t="76095" x="3765550" y="4248150"/>
          <p14:tracePt t="76204" x="3765550" y="4241800"/>
          <p14:tracePt t="76217" x="3771900" y="4241800"/>
          <p14:tracePt t="76232" x="3778250" y="4241800"/>
          <p14:tracePt t="76252" x="3784600" y="4241800"/>
          <p14:tracePt t="76260" x="3790950" y="4241800"/>
          <p14:tracePt t="76265" x="3797300" y="4241800"/>
          <p14:tracePt t="76279" x="3810000" y="4241800"/>
          <p14:tracePt t="76295" x="3822700" y="4235450"/>
          <p14:tracePt t="76312" x="3841750" y="4235450"/>
          <p14:tracePt t="76329" x="3860800" y="4229100"/>
          <p14:tracePt t="76346" x="3892550" y="4222750"/>
          <p14:tracePt t="76362" x="3917950" y="4222750"/>
          <p14:tracePt t="76379" x="3930650" y="4222750"/>
          <p14:tracePt t="76395" x="3943350" y="4222750"/>
          <p14:tracePt t="76429" x="3962400" y="4222750"/>
          <p14:tracePt t="76446" x="3981450" y="4222750"/>
          <p14:tracePt t="76462" x="3987800" y="4222750"/>
          <p14:tracePt t="76481" x="3994150" y="4222750"/>
          <p14:tracePt t="76688" x="4000500" y="4222750"/>
          <p14:tracePt t="76694" x="4006850" y="4222750"/>
          <p14:tracePt t="76704" x="4013200" y="4222750"/>
          <p14:tracePt t="76712" x="4025900" y="4229100"/>
          <p14:tracePt t="76729" x="4064000" y="4235450"/>
          <p14:tracePt t="76746" x="4133850" y="4254500"/>
          <p14:tracePt t="76762" x="4203700" y="4260850"/>
          <p14:tracePt t="76778" x="4273550" y="4273550"/>
          <p14:tracePt t="76795" x="4349750" y="4286250"/>
          <p14:tracePt t="76812" x="4419600" y="4286250"/>
          <p14:tracePt t="76829" x="4495800" y="4305300"/>
          <p14:tracePt t="76846" x="4610100" y="4318000"/>
          <p14:tracePt t="76862" x="4724400" y="4337050"/>
          <p14:tracePt t="76879" x="4845050" y="4343400"/>
          <p14:tracePt t="76895" x="4991100" y="4349750"/>
          <p14:tracePt t="76912" x="5124450" y="4362450"/>
          <p14:tracePt t="76928" x="5251450" y="4362450"/>
          <p14:tracePt t="76946" x="5422900" y="4375150"/>
          <p14:tracePt t="76962" x="5562600" y="4375150"/>
          <p14:tracePt t="76979" x="5721350" y="4375150"/>
          <p14:tracePt t="76996" x="5873750" y="4375150"/>
          <p14:tracePt t="77012" x="6038850" y="4375150"/>
          <p14:tracePt t="77028" x="6191250" y="4375150"/>
          <p14:tracePt t="77046" x="6394450" y="4375150"/>
          <p14:tracePt t="77062" x="6565900" y="4375150"/>
          <p14:tracePt t="77078" x="6731000" y="4375150"/>
          <p14:tracePt t="77094" x="6908800" y="4375150"/>
          <p14:tracePt t="77112" x="7080250" y="4375150"/>
          <p14:tracePt t="77128" x="7264400" y="4375150"/>
          <p14:tracePt t="77146" x="7493000" y="4375150"/>
          <p14:tracePt t="77162" x="7645400" y="4375150"/>
          <p14:tracePt t="77168" x="7677150" y="4375150"/>
          <p14:tracePt t="77178" x="7772400" y="4375150"/>
          <p14:tracePt t="77195" x="7886700" y="4375150"/>
          <p14:tracePt t="77212" x="7994650" y="4375150"/>
          <p14:tracePt t="77228" x="8102600" y="4375150"/>
          <p14:tracePt t="77246" x="8185150" y="4375150"/>
          <p14:tracePt t="77262" x="8248650" y="4375150"/>
          <p14:tracePt t="77279" x="8312150" y="4375150"/>
          <p14:tracePt t="77295" x="8382000" y="4375150"/>
          <p14:tracePt t="77312" x="8458200" y="4375150"/>
          <p14:tracePt t="77328" x="8547100" y="4375150"/>
          <p14:tracePt t="77346" x="8661400" y="4375150"/>
          <p14:tracePt t="77361" x="8750300" y="4375150"/>
          <p14:tracePt t="77378" x="8947150" y="4375150"/>
          <p14:tracePt t="77394" x="9105900" y="4375150"/>
          <p14:tracePt t="77412" x="9258300" y="4375150"/>
          <p14:tracePt t="77428" x="9372600" y="4375150"/>
          <p14:tracePt t="77446" x="9474200" y="4368800"/>
          <p14:tracePt t="77462" x="9512300" y="4368800"/>
          <p14:tracePt t="77478" x="9531350" y="4362450"/>
          <p14:tracePt t="77495" x="9550400" y="4362450"/>
          <p14:tracePt t="77529" x="9563100" y="4356100"/>
          <p14:tracePt t="77545" x="9569450" y="4356100"/>
          <p14:tracePt t="77562" x="9594850" y="4349750"/>
          <p14:tracePt t="77578" x="9620250" y="4343400"/>
          <p14:tracePt t="77595" x="9645650" y="4337050"/>
          <p14:tracePt t="77612" x="9664700" y="4337050"/>
          <p14:tracePt t="77628" x="9683750" y="4330700"/>
          <p14:tracePt t="77646" x="9702800" y="4330700"/>
          <p14:tracePt t="77662" x="9715500" y="4330700"/>
          <p14:tracePt t="77679" x="9721850" y="4330700"/>
          <p14:tracePt t="78021" x="9721850" y="4324350"/>
          <p14:tracePt t="78028" x="9715500" y="4324350"/>
          <p14:tracePt t="78036" x="9709150" y="4324350"/>
          <p14:tracePt t="78052" x="9702800" y="4318000"/>
          <p14:tracePt t="78069" x="9696450" y="4318000"/>
          <p14:tracePt t="78078" x="9683750" y="4318000"/>
          <p14:tracePt t="78095" x="9664700" y="4318000"/>
          <p14:tracePt t="78111" x="9652000" y="4311650"/>
          <p14:tracePt t="78128" x="9639300" y="4305300"/>
          <p14:tracePt t="78146" x="9626600" y="4305300"/>
          <p14:tracePt t="78332" x="9620250" y="4305300"/>
          <p14:tracePt t="78364" x="9613900" y="4305300"/>
          <p14:tracePt t="78508" x="9620250" y="4305300"/>
          <p14:tracePt t="78516" x="9632950" y="4305300"/>
          <p14:tracePt t="78528" x="9664700" y="4305300"/>
          <p14:tracePt t="78545" x="9702800" y="4305300"/>
          <p14:tracePt t="78562" x="9734550" y="4305300"/>
          <p14:tracePt t="78578" x="9747250" y="4298950"/>
          <p14:tracePt t="78611" x="9753600" y="4298950"/>
          <p14:tracePt t="78640" x="9759950" y="4298950"/>
          <p14:tracePt t="78656" x="9766300" y="4298950"/>
          <p14:tracePt t="78670" x="9779000" y="4298950"/>
          <p14:tracePt t="78695" x="9791700" y="4298950"/>
          <p14:tracePt t="78711" x="9804400" y="4298950"/>
          <p14:tracePt t="78728" x="9817100" y="4298950"/>
          <p14:tracePt t="78745" x="9829800" y="4298950"/>
          <p14:tracePt t="78761" x="9842500" y="4298950"/>
          <p14:tracePt t="79082" x="9848850" y="4298950"/>
          <p14:tracePt t="79286" x="9842500" y="4298950"/>
          <p14:tracePt t="79292" x="9829800" y="4298950"/>
          <p14:tracePt t="79311" x="9817100" y="4298950"/>
          <p14:tracePt t="79328" x="9804400" y="4298950"/>
          <p14:tracePt t="79371" x="9798050" y="4298950"/>
          <p14:tracePt t="79379" x="9791700" y="4298950"/>
          <p14:tracePt t="79431" x="9785350" y="4298950"/>
          <p14:tracePt t="79446" x="9779000" y="4298950"/>
          <p14:tracePt t="79452" x="9772650" y="4298950"/>
          <p14:tracePt t="79461" x="9766300" y="4298950"/>
          <p14:tracePt t="79478" x="9740900" y="4298950"/>
          <p14:tracePt t="79494" x="9721850" y="4298950"/>
          <p14:tracePt t="79512" x="9690100" y="4298950"/>
          <p14:tracePt t="79528" x="9677400" y="4298950"/>
          <p14:tracePt t="79544" x="9671050" y="4305300"/>
          <p14:tracePt t="79590" x="9664700" y="4305300"/>
          <p14:tracePt t="79606" x="9658350" y="4305300"/>
          <p14:tracePt t="79614" x="9652000" y="4305300"/>
          <p14:tracePt t="79635" x="9645650" y="4305300"/>
          <p14:tracePt t="79644" x="9639300" y="4305300"/>
          <p14:tracePt t="79661" x="9632950" y="4305300"/>
          <p14:tracePt t="79734" x="9626600" y="4305300"/>
          <p14:tracePt t="79850" x="9620250" y="4305300"/>
          <p14:tracePt t="79858" x="9613900" y="4305300"/>
          <p14:tracePt t="79863" x="9607550" y="4305300"/>
          <p14:tracePt t="79877" x="9575800" y="4311650"/>
          <p14:tracePt t="79894" x="9518650" y="4324350"/>
          <p14:tracePt t="79911" x="9442450" y="4330700"/>
          <p14:tracePt t="79913" x="9429750" y="4330700"/>
          <p14:tracePt t="79928" x="9328150" y="4330700"/>
          <p14:tracePt t="79944" x="9226550" y="4337050"/>
          <p14:tracePt t="79961" x="9124950" y="4356100"/>
          <p14:tracePt t="79977" x="9029700" y="4368800"/>
          <p14:tracePt t="79994" x="8934450" y="4387850"/>
          <p14:tracePt t="80011" x="8851900" y="4394200"/>
          <p14:tracePt t="80028" x="8782050" y="4400550"/>
          <p14:tracePt t="80044" x="8756650" y="4406900"/>
          <p14:tracePt t="80061" x="8750300" y="4406900"/>
          <p14:tracePt t="80297" x="8743950" y="4406900"/>
          <p14:tracePt t="80305" x="8743950" y="4413250"/>
          <p14:tracePt t="80314" x="8737600" y="4413250"/>
          <p14:tracePt t="80327" x="8724900" y="4425950"/>
          <p14:tracePt t="80344" x="8699500" y="4425950"/>
          <p14:tracePt t="80361" x="8674100" y="4438650"/>
          <p14:tracePt t="80377" x="8642350" y="4438650"/>
          <p14:tracePt t="80394" x="8616950" y="4438650"/>
          <p14:tracePt t="80411" x="8591550" y="4438650"/>
          <p14:tracePt t="80428" x="8540750" y="4438650"/>
          <p14:tracePt t="80444" x="8509000" y="4438650"/>
          <p14:tracePt t="80461" x="8489950" y="4438650"/>
          <p14:tracePt t="80477" x="8470900" y="4438650"/>
          <p14:tracePt t="80494" x="8451850" y="4438650"/>
          <p14:tracePt t="80510" x="8432800" y="4438650"/>
          <p14:tracePt t="80528" x="8407400" y="4438650"/>
          <p14:tracePt t="80544" x="8369300" y="4438650"/>
          <p14:tracePt t="80560" x="8324850" y="4438650"/>
          <p14:tracePt t="80577" x="8280400" y="4438650"/>
          <p14:tracePt t="80594" x="8229600" y="4438650"/>
          <p14:tracePt t="80611" x="8210550" y="4438650"/>
          <p14:tracePt t="80627" x="8197850" y="4438650"/>
          <p14:tracePt t="80644" x="8191500" y="4438650"/>
          <p14:tracePt t="80675" x="8191500" y="4432300"/>
          <p14:tracePt t="80690" x="8191500" y="4425950"/>
          <p14:tracePt t="80696" x="8191500" y="4419600"/>
          <p14:tracePt t="80711" x="8191500" y="4406900"/>
          <p14:tracePt t="80728" x="8191500" y="4375150"/>
          <p14:tracePt t="80744" x="8210550" y="4362450"/>
          <p14:tracePt t="80760" x="8223250" y="4343400"/>
          <p14:tracePt t="80777" x="8242300" y="4330700"/>
          <p14:tracePt t="80794" x="8255000" y="4324350"/>
          <p14:tracePt t="80930" x="8248650" y="4324350"/>
          <p14:tracePt t="80938" x="8242300" y="4324350"/>
          <p14:tracePt t="80944" x="8229600" y="4324350"/>
          <p14:tracePt t="80960" x="8197850" y="4324350"/>
          <p14:tracePt t="80977" x="8178800" y="4324350"/>
          <p14:tracePt t="80994" x="8166100" y="4324350"/>
          <p14:tracePt t="81010" x="8153400" y="4324350"/>
          <p14:tracePt t="81028" x="8134350" y="4324350"/>
          <p14:tracePt t="81044" x="8108950" y="4324350"/>
          <p14:tracePt t="81060" x="8070850" y="4324350"/>
          <p14:tracePt t="81077" x="8026400" y="4324350"/>
          <p14:tracePt t="81094" x="7956550" y="4324350"/>
          <p14:tracePt t="81111" x="7899400" y="4324350"/>
          <p14:tracePt t="81128" x="7854950" y="4324350"/>
          <p14:tracePt t="81144" x="7823200" y="4324350"/>
          <p14:tracePt t="81160" x="7778750" y="4324350"/>
          <p14:tracePt t="81177" x="7740650" y="4324350"/>
          <p14:tracePt t="81193" x="7683500" y="4330700"/>
          <p14:tracePt t="81198" x="7670800" y="4330700"/>
          <p14:tracePt t="81211" x="7607300" y="4330700"/>
          <p14:tracePt t="81228" x="7505700" y="4330700"/>
          <p14:tracePt t="81244" x="7435850" y="4330700"/>
          <p14:tracePt t="81260" x="7378700" y="4330700"/>
          <p14:tracePt t="81277" x="7308850" y="4330700"/>
          <p14:tracePt t="81294" x="7239000" y="4337050"/>
          <p14:tracePt t="81310" x="7181850" y="4349750"/>
          <p14:tracePt t="81327" x="7131050" y="4356100"/>
          <p14:tracePt t="81329" x="7118350" y="4362450"/>
          <p14:tracePt t="81344" x="7080250" y="4362450"/>
          <p14:tracePt t="81360" x="7048500" y="4362450"/>
          <p14:tracePt t="81377" x="7023100" y="4368800"/>
          <p14:tracePt t="81393" x="7010400" y="4368800"/>
          <p14:tracePt t="81410" x="7004050" y="4381500"/>
          <p14:tracePt t="81702" x="7010400" y="4381500"/>
          <p14:tracePt t="81707" x="7016750" y="4381500"/>
          <p14:tracePt t="81712" x="7023100" y="4381500"/>
          <p14:tracePt t="81728" x="7035800" y="4375150"/>
          <p14:tracePt t="81744" x="7061200" y="4368800"/>
          <p14:tracePt t="81760" x="7080250" y="4362450"/>
          <p14:tracePt t="81777" x="7105650" y="4356100"/>
          <p14:tracePt t="81793" x="7118350" y="4349750"/>
          <p14:tracePt t="81810" x="7137400" y="4337050"/>
          <p14:tracePt t="81827" x="7150100" y="4337050"/>
          <p14:tracePt t="81844" x="7169150" y="4324350"/>
          <p14:tracePt t="81861" x="7188200" y="4318000"/>
          <p14:tracePt t="81877" x="7207250" y="4305300"/>
          <p14:tracePt t="81893" x="7232650" y="4305300"/>
          <p14:tracePt t="81910" x="7251700" y="4292600"/>
          <p14:tracePt t="81927" x="7270750" y="4286250"/>
          <p14:tracePt t="81944" x="7277100" y="4286250"/>
          <p14:tracePt t="81960" x="7289800" y="4286250"/>
          <p14:tracePt t="81977" x="7296150" y="4279900"/>
          <p14:tracePt t="82011" x="7302500" y="4279900"/>
          <p14:tracePt t="82027" x="7308850" y="4273550"/>
          <p14:tracePt t="82044" x="7327900" y="4267200"/>
          <p14:tracePt t="82060" x="7346950" y="4260850"/>
          <p14:tracePt t="82077" x="7359650" y="4260850"/>
          <p14:tracePt t="82093" x="7378700" y="4254500"/>
          <p14:tracePt t="82110" x="7385050" y="4241800"/>
          <p14:tracePt t="82127" x="7391400" y="4241800"/>
          <p14:tracePt t="82194" x="7391400" y="4235450"/>
          <p14:tracePt t="82202" x="7391400" y="4229100"/>
          <p14:tracePt t="82210" x="7397750" y="4229100"/>
          <p14:tracePt t="82231" x="7397750" y="4222750"/>
          <p14:tracePt t="82244" x="7397750" y="4216400"/>
          <p14:tracePt t="82698" x="7397750" y="4210050"/>
          <p14:tracePt t="82794" x="7391400" y="4210050"/>
          <p14:tracePt t="82800" x="7385050" y="4203700"/>
          <p14:tracePt t="83282" x="7385050" y="4197350"/>
          <p14:tracePt t="83318" x="7385050" y="4191000"/>
          <p14:tracePt t="83326" x="7385050" y="4184650"/>
          <p14:tracePt t="83334" x="7385050" y="4178300"/>
          <p14:tracePt t="83344" x="7391400" y="4178300"/>
          <p14:tracePt t="83360" x="7410450" y="4165600"/>
          <p14:tracePt t="83376" x="7423150" y="4165600"/>
          <p14:tracePt t="83393" x="7435850" y="4159250"/>
          <p14:tracePt t="83409" x="7442200" y="4152900"/>
          <p14:tracePt t="83626" x="7435850" y="4152900"/>
          <p14:tracePt t="83638" x="7429500" y="4152900"/>
          <p14:tracePt t="83650" x="7423150" y="4152900"/>
          <p14:tracePt t="83659" x="7423150" y="4159250"/>
          <p14:tracePt t="83676" x="7416800" y="4165600"/>
          <p14:tracePt t="83693" x="7410450" y="4171950"/>
          <p14:tracePt t="83743" x="7410450" y="4178300"/>
          <p14:tracePt t="83754" x="7410450" y="4184650"/>
          <p14:tracePt t="83763" x="7410450" y="4191000"/>
          <p14:tracePt t="83776" x="7404100" y="4197350"/>
          <p14:tracePt t="83793" x="7404100" y="4203700"/>
          <p14:tracePt t="83842" x="7404100" y="4210050"/>
          <p14:tracePt t="83850" x="7404100" y="4216400"/>
          <p14:tracePt t="83986" x="7404100" y="4222750"/>
          <p14:tracePt t="84011" x="7410450" y="4229100"/>
          <p14:tracePt t="84030" x="7416800" y="4235450"/>
          <p14:tracePt t="84047" x="7423150" y="4235450"/>
          <p14:tracePt t="84054" x="7423150" y="4241800"/>
          <p14:tracePt t="84074" x="7429500" y="4241800"/>
          <p14:tracePt t="84091" x="7435850" y="4241800"/>
          <p14:tracePt t="84106" x="7442200" y="4241800"/>
          <p14:tracePt t="84118" x="7448550" y="4241800"/>
          <p14:tracePt t="84131" x="7454900" y="4241800"/>
          <p14:tracePt t="84146" x="7461250" y="4241800"/>
          <p14:tracePt t="84160" x="7473950" y="4241800"/>
          <p14:tracePt t="84331" x="7480300" y="4241800"/>
          <p14:tracePt t="84338" x="7486650" y="4241800"/>
          <p14:tracePt t="84350" x="7493000" y="4241800"/>
          <p14:tracePt t="84359" x="7499350" y="4241800"/>
          <p14:tracePt t="84376" x="7512050" y="4241800"/>
          <p14:tracePt t="84393" x="7524750" y="4241800"/>
          <p14:tracePt t="84409" x="7531100" y="4241800"/>
          <p14:tracePt t="84426" x="7543800" y="4241800"/>
          <p14:tracePt t="84443" x="7550150" y="4241800"/>
          <p14:tracePt t="93225" x="7556500" y="4241800"/>
          <p14:tracePt t="93229" x="7562850" y="4241800"/>
          <p14:tracePt t="93241" x="7569200" y="4241800"/>
          <p14:tracePt t="93255" x="7581900" y="4241800"/>
          <p14:tracePt t="93272" x="7588250" y="4241800"/>
          <p14:tracePt t="93290" x="7594600" y="4241800"/>
          <p14:tracePt t="100558" x="7588250" y="4241800"/>
          <p14:tracePt t="100618" x="7581900" y="4241800"/>
          <p14:tracePt t="100627" x="7575550" y="4241800"/>
          <p14:tracePt t="100636" x="7569200" y="4241800"/>
          <p14:tracePt t="100652" x="7556500" y="4241800"/>
          <p14:tracePt t="100669" x="7537450" y="4248150"/>
          <p14:tracePt t="100686" x="7524750" y="4248150"/>
          <p14:tracePt t="100702" x="7518400" y="4254500"/>
          <p14:tracePt t="100720" x="7505700" y="4254500"/>
          <p14:tracePt t="100738" x="7493000" y="4254500"/>
          <p14:tracePt t="100776" x="7486650" y="4254500"/>
          <p14:tracePt t="100787" x="7480300" y="4254500"/>
          <p14:tracePt t="100804" x="7461250" y="4254500"/>
          <p14:tracePt t="100820" x="7448550" y="4254500"/>
          <p14:tracePt t="100838" x="7416800" y="4254500"/>
          <p14:tracePt t="100854" x="7410450" y="4254500"/>
          <p14:tracePt t="100880" x="7404100" y="4254500"/>
          <p14:tracePt t="101240" x="7410450" y="4254500"/>
          <p14:tracePt t="102044" x="7416800" y="4248150"/>
          <p14:tracePt t="102052" x="7423150" y="4248150"/>
          <p14:tracePt t="102344" x="7416800" y="4248150"/>
          <p14:tracePt t="102350" x="7410450" y="4248150"/>
          <p14:tracePt t="102361" x="7410450" y="4254500"/>
          <p14:tracePt t="102370" x="7404100" y="4254500"/>
          <p14:tracePt t="102386" x="7397750" y="4254500"/>
          <p14:tracePt t="102403" x="7391400" y="4260850"/>
          <p14:tracePt t="102540" x="7385050" y="4260850"/>
          <p14:tracePt t="102552" x="7378700" y="4267200"/>
          <p14:tracePt t="102560" x="7372350" y="4267200"/>
          <p14:tracePt t="102570" x="7346950" y="4267200"/>
          <p14:tracePt t="102586" x="7315200" y="4267200"/>
          <p14:tracePt t="102604" x="7258050" y="4267200"/>
          <p14:tracePt t="102608" x="7251700" y="4267200"/>
          <p14:tracePt t="102620" x="7207250" y="4273550"/>
          <p14:tracePt t="102636" x="7112000" y="4298950"/>
          <p14:tracePt t="102654" x="6978650" y="4330700"/>
          <p14:tracePt t="102670" x="6883400" y="4356100"/>
          <p14:tracePt t="102686" x="6794500" y="4368800"/>
          <p14:tracePt t="102704" x="6699250" y="4381500"/>
          <p14:tracePt t="102720" x="6584950" y="4400550"/>
          <p14:tracePt t="102722" x="6559550" y="4406900"/>
          <p14:tracePt t="102736" x="6477000" y="4425950"/>
          <p14:tracePt t="102754" x="6299200" y="4445000"/>
          <p14:tracePt t="102770" x="6121400" y="4470400"/>
          <p14:tracePt t="102786" x="5899150" y="4502150"/>
          <p14:tracePt t="102803" x="5695950" y="4533900"/>
          <p14:tracePt t="102820" x="5486400" y="4565650"/>
          <p14:tracePt t="102837" x="5276850" y="4584700"/>
          <p14:tracePt t="102854" x="5016500" y="4622800"/>
          <p14:tracePt t="102870" x="4794250" y="4654550"/>
          <p14:tracePt t="102886" x="4591050" y="4679950"/>
          <p14:tracePt t="102902" x="4413250" y="4692650"/>
          <p14:tracePt t="102919" x="4273550" y="4692650"/>
          <p14:tracePt t="102935" x="4127500" y="4705350"/>
          <p14:tracePt t="102954" x="3917950" y="4730750"/>
          <p14:tracePt t="102970" x="3752850" y="4749800"/>
          <p14:tracePt t="102986" x="3587750" y="4762500"/>
          <p14:tracePt t="103003" x="3429000" y="4762500"/>
          <p14:tracePt t="103019" x="3276600" y="4762500"/>
          <p14:tracePt t="103036" x="3111500" y="4762500"/>
          <p14:tracePt t="103054" x="2940050" y="4762500"/>
          <p14:tracePt t="103070" x="2819400" y="4762500"/>
          <p14:tracePt t="103086" x="2736850" y="4762500"/>
          <p14:tracePt t="103103" x="2654300" y="4762500"/>
          <p14:tracePt t="103120" x="2609850" y="4762500"/>
          <p14:tracePt t="103126" x="2597150" y="4756150"/>
          <p14:tracePt t="103153" x="2578100" y="4749800"/>
          <p14:tracePt t="103170" x="2565400" y="4737100"/>
          <p14:tracePt t="103186" x="2565400" y="4730750"/>
          <p14:tracePt t="103203" x="2559050" y="4705350"/>
          <p14:tracePt t="103219" x="2552700" y="4679950"/>
          <p14:tracePt t="103236" x="2546350" y="4648200"/>
          <p14:tracePt t="103253" x="2546350" y="4610100"/>
          <p14:tracePt t="103270" x="2546350" y="4578350"/>
          <p14:tracePt t="103286" x="2546350" y="4552950"/>
          <p14:tracePt t="103303" x="2546350" y="4527550"/>
          <p14:tracePt t="103319" x="2546350" y="4514850"/>
          <p14:tracePt t="103336" x="2546350" y="4495800"/>
          <p14:tracePt t="103353" x="2559050" y="4476750"/>
          <p14:tracePt t="103370" x="2578100" y="4451350"/>
          <p14:tracePt t="103386" x="2584450" y="4438650"/>
          <p14:tracePt t="103403" x="2597150" y="4425950"/>
          <p14:tracePt t="103419" x="2603500" y="4413250"/>
          <p14:tracePt t="103436" x="2616200" y="4400550"/>
          <p14:tracePt t="103453" x="2628900" y="4381500"/>
          <p14:tracePt t="103469" x="2635250" y="4375150"/>
          <p14:tracePt t="103486" x="2641600" y="4368800"/>
          <p14:tracePt t="103796" x="2647950" y="4368800"/>
          <p14:tracePt t="103820" x="2654300" y="4375150"/>
          <p14:tracePt t="103832" x="2660650" y="4375150"/>
          <p14:tracePt t="103837" x="2660650" y="4381500"/>
          <p14:tracePt t="103853" x="2667000" y="4387850"/>
          <p14:tracePt t="103880" x="2673350" y="4394200"/>
          <p14:tracePt t="103947" x="2679700" y="4400550"/>
          <p14:tracePt t="104384" x="2679700" y="4406900"/>
          <p14:tracePt t="104393" x="2686050" y="4406900"/>
          <p14:tracePt t="104402" x="2692400" y="4413250"/>
          <p14:tracePt t="104469" x="2692400" y="4419600"/>
          <p14:tracePt t="104484" x="2692400" y="4425950"/>
          <p14:tracePt t="104508" x="2692400" y="4432300"/>
          <p14:tracePt t="104520" x="2698750" y="4438650"/>
          <p14:tracePt t="104541" x="2698750" y="4445000"/>
          <p14:tracePt t="104548" x="2698750" y="4451350"/>
          <p14:tracePt t="104576" x="2698750" y="4457700"/>
          <p14:tracePt t="104589" x="2698750" y="4464050"/>
          <p14:tracePt t="104600" x="2698750" y="4470400"/>
          <p14:tracePt t="104606" x="2705100" y="4470400"/>
          <p14:tracePt t="104640" x="2711450" y="4476750"/>
          <p14:tracePt t="104648" x="2711450" y="4483100"/>
          <p14:tracePt t="104668" x="2717800" y="4483100"/>
          <p14:tracePt t="104680" x="2724150" y="4483100"/>
          <p14:tracePt t="104689" x="2730500" y="4483100"/>
          <p14:tracePt t="104712" x="2736850" y="4483100"/>
          <p14:tracePt t="104732" x="2743200" y="4483100"/>
          <p14:tracePt t="104940" x="2749550" y="4483100"/>
          <p14:tracePt t="104948" x="2755900" y="4483100"/>
          <p14:tracePt t="104984" x="2762250" y="4483100"/>
          <p14:tracePt t="105184" x="2768600" y="4483100"/>
          <p14:tracePt t="105208" x="2768600" y="4476750"/>
          <p14:tracePt t="105216" x="2774950" y="4476750"/>
          <p14:tracePt t="105236" x="2781300" y="4476750"/>
          <p14:tracePt t="105292" x="2787650" y="4476750"/>
          <p14:tracePt t="105352" x="2787650" y="4470400"/>
          <p14:tracePt t="105358" x="2794000" y="4470400"/>
          <p14:tracePt t="105369" x="2800350" y="4470400"/>
          <p14:tracePt t="105386" x="2806700" y="4470400"/>
          <p14:tracePt t="105520" x="2806700" y="4464050"/>
          <p14:tracePt t="105532" x="2806700" y="4457700"/>
          <p14:tracePt t="105541" x="2813050" y="4457700"/>
          <p14:tracePt t="105561" x="2819400" y="4457700"/>
          <p14:tracePt t="105628" x="2825750" y="4457700"/>
          <p14:tracePt t="105640" x="2825750" y="4451350"/>
          <p14:tracePt t="105645" x="2832100" y="4451350"/>
          <p14:tracePt t="105652" x="2838450" y="4451350"/>
          <p14:tracePt t="105674" x="2844800" y="4451350"/>
          <p14:tracePt t="105686" x="2844800" y="4445000"/>
          <p14:tracePt t="105702" x="2851150" y="4445000"/>
          <p14:tracePt t="105722" x="2857500" y="4438650"/>
          <p14:tracePt t="105736" x="2870200" y="4432300"/>
          <p14:tracePt t="105769" x="2876550" y="4425950"/>
          <p14:tracePt t="105785" x="2882900" y="4425950"/>
          <p14:tracePt t="105802" x="2889250" y="4425950"/>
          <p14:tracePt t="105819" x="2895600" y="4425950"/>
          <p14:tracePt t="105835" x="2901950" y="4425950"/>
          <p14:tracePt t="105852" x="2914650" y="4419600"/>
          <p14:tracePt t="105869" x="2921000" y="4413250"/>
          <p14:tracePt t="105886" x="2940050" y="4406900"/>
          <p14:tracePt t="105902" x="2952750" y="4406900"/>
          <p14:tracePt t="105919" x="2971800" y="4400550"/>
          <p14:tracePt t="105935" x="2990850" y="4400550"/>
          <p14:tracePt t="105952" x="3003550" y="4394200"/>
          <p14:tracePt t="105970" x="3022600" y="4394200"/>
          <p14:tracePt t="105986" x="3028950" y="4394200"/>
          <p14:tracePt t="106001" x="3035300" y="4394200"/>
          <p14:tracePt t="106018" x="3054350" y="4387850"/>
          <p14:tracePt t="106164" x="3060700" y="4387850"/>
          <p14:tracePt t="106172" x="3067050" y="4387850"/>
          <p14:tracePt t="106186" x="3086100" y="4387850"/>
          <p14:tracePt t="106202" x="3105150" y="4387850"/>
          <p14:tracePt t="106218" x="3136900" y="4387850"/>
          <p14:tracePt t="106235" x="3168650" y="4387850"/>
          <p14:tracePt t="106252" x="3206750" y="4387850"/>
          <p14:tracePt t="106268" x="3225800" y="4387850"/>
          <p14:tracePt t="106284" x="3238500" y="4387850"/>
          <p14:tracePt t="106356" x="3244850" y="4387850"/>
          <p14:tracePt t="106364" x="3251200" y="4387850"/>
          <p14:tracePt t="106373" x="3257550" y="4387850"/>
          <p14:tracePt t="106386" x="3276600" y="4387850"/>
          <p14:tracePt t="106402" x="3302000" y="4387850"/>
          <p14:tracePt t="106419" x="3327400" y="4387850"/>
          <p14:tracePt t="106435" x="3340100" y="4387850"/>
          <p14:tracePt t="106452" x="3359150" y="4387850"/>
          <p14:tracePt t="106468" x="3365500" y="4387850"/>
          <p14:tracePt t="106485" x="3371850" y="4387850"/>
          <p14:tracePt t="106502" x="3384550" y="4387850"/>
          <p14:tracePt t="106518" x="3397250" y="4387850"/>
          <p14:tracePt t="106535" x="3422650" y="4387850"/>
          <p14:tracePt t="106552" x="3435350" y="4387850"/>
          <p14:tracePt t="106568" x="3454400" y="4387850"/>
          <p14:tracePt t="106585" x="3473450" y="4387850"/>
          <p14:tracePt t="106628" x="3479800" y="4387850"/>
          <p14:tracePt t="106644" x="3486150" y="4387850"/>
          <p14:tracePt t="106660" x="3492500" y="4387850"/>
          <p14:tracePt t="106676" x="3498850" y="4387850"/>
          <p14:tracePt t="106688" x="3505200" y="4387850"/>
          <p14:tracePt t="106693" x="3511550" y="4387850"/>
          <p14:tracePt t="106702" x="3517900" y="4387850"/>
          <p14:tracePt t="106719" x="3530600" y="4387850"/>
          <p14:tracePt t="106735" x="3543300" y="4387850"/>
          <p14:tracePt t="106752" x="3556000" y="4387850"/>
          <p14:tracePt t="106768" x="3562350" y="4387850"/>
          <p14:tracePt t="106786" x="3581400" y="4387850"/>
          <p14:tracePt t="106816" x="3587750" y="4387850"/>
          <p14:tracePt t="106877" x="3594100" y="4387850"/>
          <p14:tracePt t="106904" x="3600450" y="4387850"/>
          <p14:tracePt t="106910" x="3606800" y="4387850"/>
          <p14:tracePt t="106918" x="3619500" y="4387850"/>
          <p14:tracePt t="106935" x="3651250" y="4387850"/>
          <p14:tracePt t="106951" x="3695700" y="4387850"/>
          <p14:tracePt t="106968" x="3765550" y="4387850"/>
          <p14:tracePt t="106986" x="3905250" y="4387850"/>
          <p14:tracePt t="107002" x="4019550" y="4387850"/>
          <p14:tracePt t="107018" x="4159250" y="4387850"/>
          <p14:tracePt t="107036" x="4324350" y="4387850"/>
          <p14:tracePt t="107052" x="4451350" y="4387850"/>
          <p14:tracePt t="107068" x="4559300" y="4387850"/>
          <p14:tracePt t="107085" x="4654550" y="4387850"/>
          <p14:tracePt t="107102" x="4743450" y="4387850"/>
          <p14:tracePt t="107118" x="4819650" y="4387850"/>
          <p14:tracePt t="107136" x="4902200" y="4387850"/>
          <p14:tracePt t="107152" x="4991100" y="4387850"/>
          <p14:tracePt t="107168" x="5099050" y="4387850"/>
          <p14:tracePt t="107185" x="5213350" y="4387850"/>
          <p14:tracePt t="107200" x="5346700" y="4381500"/>
          <p14:tracePt t="107217" x="5499100" y="4362450"/>
          <p14:tracePt t="107222" x="5543550" y="4362450"/>
          <p14:tracePt t="107234" x="5645150" y="4343400"/>
          <p14:tracePt t="107251" x="5791200" y="4324350"/>
          <p14:tracePt t="107268" x="5949950" y="4298950"/>
          <p14:tracePt t="107284" x="6051550" y="4286250"/>
          <p14:tracePt t="107301" x="6134100" y="4267200"/>
          <p14:tracePt t="107319" x="6210300" y="4254500"/>
          <p14:tracePt t="107336" x="6286500" y="4235450"/>
          <p14:tracePt t="107352" x="6324600" y="4229100"/>
          <p14:tracePt t="107368" x="6337300" y="4229100"/>
          <p14:tracePt t="107385" x="6350000" y="4229100"/>
          <p14:tracePt t="107438" x="6356350" y="4229100"/>
          <p14:tracePt t="107447" x="6362700" y="4229100"/>
          <p14:tracePt t="107452" x="6381750" y="4229100"/>
          <p14:tracePt t="107468" x="6426200" y="4229100"/>
          <p14:tracePt t="107485" x="6502400" y="4229100"/>
          <p14:tracePt t="107501" x="6565900" y="4229100"/>
          <p14:tracePt t="107518" x="6654800" y="4229100"/>
          <p14:tracePt t="107535" x="6718300" y="4222750"/>
          <p14:tracePt t="107552" x="6756400" y="4222750"/>
          <p14:tracePt t="107568" x="6775450" y="4222750"/>
          <p14:tracePt t="107585" x="6781800" y="4222750"/>
          <p14:tracePt t="107631" x="6788150" y="4222750"/>
          <p14:tracePt t="107638" x="6794500" y="4222750"/>
          <p14:tracePt t="107652" x="6819900" y="4222750"/>
          <p14:tracePt t="107668" x="6864350" y="4222750"/>
          <p14:tracePt t="107685" x="6915150" y="4222750"/>
          <p14:tracePt t="107701" x="6972300" y="4222750"/>
          <p14:tracePt t="107718" x="7016750" y="4222750"/>
          <p14:tracePt t="107724" x="7035800" y="4222750"/>
          <p14:tracePt t="107751" x="7048500" y="4222750"/>
          <p14:tracePt t="107768" x="7054850" y="4216400"/>
          <p14:tracePt t="107854" x="7061200" y="4216400"/>
          <p14:tracePt t="107862" x="7067550" y="4216400"/>
          <p14:tracePt t="107872" x="7080250" y="4216400"/>
          <p14:tracePt t="107901" x="7099300" y="4210050"/>
          <p14:tracePt t="107918" x="7112000" y="4203700"/>
          <p14:tracePt t="107935" x="7131050" y="4197350"/>
          <p14:tracePt t="107952" x="7150100" y="4191000"/>
          <p14:tracePt t="107969" x="7169150" y="4191000"/>
          <p14:tracePt t="107985" x="7188200" y="4178300"/>
          <p14:tracePt t="108001" x="7207250" y="4171950"/>
          <p14:tracePt t="108018" x="7219950" y="4171950"/>
          <p14:tracePt t="108035" x="7226300" y="4171950"/>
          <p14:tracePt t="108052" x="7232650" y="4171950"/>
          <p14:tracePt t="108178" x="7239000" y="4171950"/>
          <p14:tracePt t="108186" x="7251700" y="4171950"/>
          <p14:tracePt t="108191" x="7258050" y="4171950"/>
          <p14:tracePt t="108210" x="7264400" y="4171950"/>
          <p14:tracePt t="108218" x="7270750" y="4171950"/>
          <p14:tracePt t="108235" x="7283450" y="4171950"/>
          <p14:tracePt t="108250" x="7289800" y="4171950"/>
          <p14:tracePt t="108578" x="7296150" y="4171950"/>
          <p14:tracePt t="108586" x="7302500" y="4171950"/>
          <p14:tracePt t="108606" x="7308850" y="4171950"/>
          <p14:tracePt t="108619" x="7315200" y="4178300"/>
          <p14:tracePt t="108666" x="7321550" y="4184650"/>
          <p14:tracePt t="109250" x="7327900" y="4184650"/>
          <p14:tracePt t="109256" x="7340600" y="4184650"/>
          <p14:tracePt t="109268" x="7359650" y="4184650"/>
          <p14:tracePt t="109284" x="7391400" y="4184650"/>
          <p14:tracePt t="109301" x="7429500" y="4184650"/>
          <p14:tracePt t="109317" x="7461250" y="4184650"/>
          <p14:tracePt t="109334" x="7512050" y="4184650"/>
          <p14:tracePt t="109351" x="7556500" y="4184650"/>
          <p14:tracePt t="109352" x="7569200" y="4184650"/>
          <p14:tracePt t="109368" x="7632700" y="4178300"/>
          <p14:tracePt t="109384" x="7702550" y="4171950"/>
          <p14:tracePt t="109401" x="7778750" y="4171950"/>
          <p14:tracePt t="109418" x="7848600" y="4171950"/>
          <p14:tracePt t="109434" x="7899400" y="4171950"/>
          <p14:tracePt t="109451" x="7975600" y="4171950"/>
          <p14:tracePt t="109453" x="7994650" y="4171950"/>
          <p14:tracePt t="109468" x="8064500" y="4171950"/>
          <p14:tracePt t="109484" x="8140700" y="4171950"/>
          <p14:tracePt t="109501" x="8216900" y="4171950"/>
          <p14:tracePt t="109518" x="8286750" y="4171950"/>
          <p14:tracePt t="109534" x="8343900" y="4171950"/>
          <p14:tracePt t="109551" x="8388350" y="4171950"/>
          <p14:tracePt t="109568" x="8407400" y="4171950"/>
          <p14:tracePt t="109584" x="8426450" y="4171950"/>
          <p14:tracePt t="109601" x="8439150" y="4159250"/>
          <p14:tracePt t="109617" x="8470900" y="4146550"/>
          <p14:tracePt t="109634" x="8502650" y="4140200"/>
          <p14:tracePt t="109651" x="8540750" y="4127500"/>
          <p14:tracePt t="109668" x="8585200" y="4127500"/>
          <p14:tracePt t="109684" x="8623300" y="4127500"/>
          <p14:tracePt t="109701" x="8655050" y="4127500"/>
          <p14:tracePt t="109717" x="8686800" y="4127500"/>
          <p14:tracePt t="109734" x="8712200" y="4127500"/>
          <p14:tracePt t="109751" x="8724900" y="4133850"/>
          <p14:tracePt t="109757" x="8737600" y="4133850"/>
          <p14:tracePt t="109767" x="8737600" y="4140200"/>
          <p14:tracePt t="109784" x="8750300" y="4140200"/>
          <p14:tracePt t="109801" x="8756650" y="4146550"/>
          <p14:tracePt t="109839" x="8763000" y="4152900"/>
          <p14:tracePt t="109939" x="8769350" y="4159250"/>
          <p14:tracePt t="109955" x="8775700" y="4159250"/>
          <p14:tracePt t="109960" x="8782050" y="4159250"/>
          <p14:tracePt t="109982" x="8788400" y="4159250"/>
          <p14:tracePt t="109987" x="8794750" y="4165600"/>
          <p14:tracePt t="110001" x="8801100" y="4171950"/>
          <p14:tracePt t="110017" x="8820150" y="4171950"/>
          <p14:tracePt t="110034" x="8832850" y="4171950"/>
          <p14:tracePt t="110050" x="8845550" y="4171950"/>
          <p14:tracePt t="110067" x="8851900" y="4171950"/>
          <p14:tracePt t="110122" x="8858250" y="4171950"/>
          <p14:tracePt t="110130" x="8864600" y="4178300"/>
          <p14:tracePt t="110150" x="8870950" y="4178300"/>
          <p14:tracePt t="110155" x="8877300" y="4191000"/>
          <p14:tracePt t="110168" x="8890000" y="4191000"/>
          <p14:tracePt t="110184" x="8909050" y="4197350"/>
          <p14:tracePt t="110201" x="8921750" y="4203700"/>
          <p14:tracePt t="110217" x="8934450" y="4203700"/>
          <p14:tracePt t="110234" x="8940800" y="4203700"/>
          <p14:tracePt t="110282" x="8947150" y="4203700"/>
          <p14:tracePt t="110378" x="8953500" y="4203700"/>
          <p14:tracePt t="110394" x="8959850" y="4203700"/>
          <p14:tracePt t="110403" x="8966200" y="4203700"/>
          <p14:tracePt t="110417" x="8978900" y="4203700"/>
          <p14:tracePt t="110434" x="8985250" y="4203700"/>
          <p14:tracePt t="110451" x="9004300" y="4203700"/>
          <p14:tracePt t="110467" x="9010650" y="4203700"/>
          <p14:tracePt t="110485" x="9017000" y="4203700"/>
          <p14:tracePt t="110500" x="9023350" y="4203700"/>
          <p14:tracePt t="110517" x="9029700" y="4203700"/>
          <p14:tracePt t="110550" x="9036050" y="4203700"/>
          <p14:tracePt t="114092" x="9042400" y="4203700"/>
          <p14:tracePt t="114097" x="9048750" y="4203700"/>
          <p14:tracePt t="114128" x="9055100" y="4203700"/>
          <p14:tracePt t="114137" x="9061450" y="4203700"/>
          <p14:tracePt t="114149" x="9067800" y="4203700"/>
          <p14:tracePt t="114166" x="9080500" y="4203700"/>
          <p14:tracePt t="114183" x="9093200" y="4203700"/>
          <p14:tracePt t="114199" x="9099550" y="4203700"/>
          <p14:tracePt t="114216" x="9112250" y="4203700"/>
          <p14:tracePt t="114249" x="9118600" y="4203700"/>
          <p14:tracePt t="117441" x="9124950" y="4203700"/>
          <p14:tracePt t="117452" x="9131300" y="4203700"/>
          <p14:tracePt t="117458" x="9144000" y="4203700"/>
          <p14:tracePt t="117482" x="9169400" y="4203700"/>
          <p14:tracePt t="117498" x="9182100" y="4203700"/>
          <p14:tracePt t="117515" x="9194800" y="4203700"/>
          <p14:tracePt t="117532" x="9207500" y="4203700"/>
          <p14:tracePt t="117612" x="9213850" y="4203700"/>
          <p14:tracePt t="117976" x="9220200" y="4203700"/>
          <p14:tracePt t="118216" x="9226550" y="4203700"/>
          <p14:tracePt t="118261" x="9232900" y="4203700"/>
          <p14:tracePt t="118408" x="9239250" y="4210050"/>
          <p14:tracePt t="118413" x="9239250" y="4216400"/>
          <p14:tracePt t="118424" x="9245600" y="4222750"/>
          <p14:tracePt t="118437" x="9251950" y="4222750"/>
          <p14:tracePt t="118517" x="9258300" y="4222750"/>
          <p14:tracePt t="120761" x="9264650" y="4222750"/>
          <p14:tracePt t="120776" x="9271000" y="4222750"/>
          <p14:tracePt t="120812" x="9277350" y="4222750"/>
          <p14:tracePt t="120816" x="9283700" y="4222750"/>
          <p14:tracePt t="120832" x="9290050" y="4222750"/>
          <p14:tracePt t="120847" x="9302750" y="4222750"/>
          <p14:tracePt t="120863" x="9309100" y="4222750"/>
          <p14:tracePt t="120880" x="9315450" y="4222750"/>
          <p14:tracePt t="120938" x="9321800" y="4222750"/>
          <p14:tracePt t="120945" x="9328150" y="4222750"/>
          <p14:tracePt t="120956" x="9334500" y="4222750"/>
          <p14:tracePt t="120963" x="9347200" y="4222750"/>
          <p14:tracePt t="120980" x="9353550" y="4222750"/>
          <p14:tracePt t="120998" x="9372600" y="4216400"/>
          <p14:tracePt t="121014" x="9378950" y="4210050"/>
          <p14:tracePt t="121030" x="9391650" y="4210050"/>
          <p14:tracePt t="121063" x="9404350" y="4210050"/>
          <p14:tracePt t="121080" x="9410700" y="4210050"/>
          <p14:tracePt t="121182" x="9410700" y="4203700"/>
          <p14:tracePt t="121194" x="9417050" y="4203700"/>
          <p14:tracePt t="121622" x="9410700" y="4203700"/>
          <p14:tracePt t="121628" x="9398000" y="4210050"/>
          <p14:tracePt t="121647" x="9391650" y="4216400"/>
          <p14:tracePt t="121664" x="9372600" y="4222750"/>
          <p14:tracePt t="121680" x="9366250" y="4222750"/>
          <p14:tracePt t="121786" x="9359900" y="4222750"/>
          <p14:tracePt t="121794" x="9353550" y="4222750"/>
          <p14:tracePt t="121882" x="9347200" y="4222750"/>
          <p14:tracePt t="121890" x="9347200" y="4216400"/>
          <p14:tracePt t="121899" x="9347200" y="4210050"/>
          <p14:tracePt t="121913" x="9347200" y="4197350"/>
          <p14:tracePt t="121930" x="9347200" y="4178300"/>
          <p14:tracePt t="121947" x="9347200" y="4171950"/>
          <p14:tracePt t="121964" x="9347200" y="4152900"/>
          <p14:tracePt t="121980" x="9347200" y="4146550"/>
          <p14:tracePt t="122022" x="9347200" y="4140200"/>
          <p14:tracePt t="122030" x="9347200" y="4133850"/>
          <p14:tracePt t="122054" x="9347200" y="4127500"/>
          <p14:tracePt t="122066" x="9347200" y="4121150"/>
          <p14:tracePt t="122078" x="9347200" y="4114800"/>
          <p14:tracePt t="122098" x="9347200" y="4108450"/>
          <p14:tracePt t="122814" x="9347200" y="4102100"/>
          <p14:tracePt t="122838" x="9347200" y="4095750"/>
          <p14:tracePt t="122846" x="9347200" y="4089400"/>
          <p14:tracePt t="122851" x="9347200" y="4083050"/>
          <p14:tracePt t="122886" x="9347200" y="4076700"/>
          <p14:tracePt t="122899" x="9347200" y="4070350"/>
          <p14:tracePt t="122918" x="9347200" y="4064000"/>
          <p14:tracePt t="122926" x="9353550" y="4057650"/>
          <p14:tracePt t="122935" x="9359900" y="4057650"/>
          <p14:tracePt t="122946" x="9366250" y="4051300"/>
          <p14:tracePt t="122963" x="9385300" y="4038600"/>
          <p14:tracePt t="122980" x="9391650" y="4032250"/>
          <p14:tracePt t="122996" x="9410700" y="4025900"/>
          <p14:tracePt t="123013" x="9423400" y="4019550"/>
          <p14:tracePt t="123030" x="9436100" y="4006850"/>
          <p14:tracePt t="123046" x="9442450" y="4006850"/>
          <p14:tracePt t="123063" x="9455150" y="3994150"/>
          <p14:tracePt t="123080" x="9467850" y="3981450"/>
          <p14:tracePt t="123096" x="9480550" y="3975100"/>
          <p14:tracePt t="123113" x="9486900" y="3975100"/>
          <p14:tracePt t="123129" x="9493250" y="3968750"/>
          <p14:tracePt t="123146" x="9505950" y="3962400"/>
          <p14:tracePt t="123180" x="9518650" y="3949700"/>
          <p14:tracePt t="123197" x="9531350" y="3937000"/>
          <p14:tracePt t="123213" x="9537700" y="3924300"/>
          <p14:tracePt t="123230" x="9550400" y="3911600"/>
          <p14:tracePt t="123246" x="9550400" y="3905250"/>
          <p14:tracePt t="123263" x="9556750" y="3898900"/>
          <p14:tracePt t="123280" x="9563100" y="3886200"/>
          <p14:tracePt t="123296" x="9575800" y="3879850"/>
          <p14:tracePt t="123313" x="9575800" y="3873500"/>
          <p14:tracePt t="123329" x="9582150" y="3873500"/>
          <p14:tracePt t="123422" x="9582150" y="3867150"/>
          <p14:tracePt t="123450" x="9582150" y="3860800"/>
          <p14:tracePt t="123456" x="9588500" y="3854450"/>
          <p14:tracePt t="123463" x="9594850" y="3854450"/>
          <p14:tracePt t="123496" x="9594850" y="3848100"/>
          <p14:tracePt t="123513" x="9601200" y="3848100"/>
          <p14:tracePt t="123529" x="9601200" y="3841750"/>
          <p14:tracePt t="123546" x="9607550" y="3841750"/>
          <p14:tracePt t="123574" x="9607550" y="3835400"/>
          <p14:tracePt t="123580" x="9613900" y="3835400"/>
          <p14:tracePt t="123596" x="9620250" y="3829050"/>
          <p14:tracePt t="123613" x="9620250" y="3822700"/>
          <p14:tracePt t="123629" x="9626600" y="3822700"/>
          <p14:tracePt t="123646" x="9639300" y="3810000"/>
          <p14:tracePt t="123680" x="9645650" y="3803650"/>
          <p14:tracePt t="124474" x="9639300" y="3797300"/>
          <p14:tracePt t="124481" x="9639300" y="3790950"/>
          <p14:tracePt t="124493" x="9639300" y="3784600"/>
          <p14:tracePt t="124498" x="9645650" y="3771900"/>
          <p14:tracePt t="124512" x="9652000" y="3752850"/>
          <p14:tracePt t="124529" x="9658350" y="3714750"/>
          <p14:tracePt t="124545" x="9664700" y="3689350"/>
          <p14:tracePt t="124562" x="9671050" y="3670300"/>
          <p14:tracePt t="124580" x="9677400" y="3638550"/>
          <p14:tracePt t="124596" x="9683750" y="3619500"/>
          <p14:tracePt t="124612" x="9690100" y="3594100"/>
          <p14:tracePt t="124629" x="9696450" y="3568700"/>
          <p14:tracePt t="124646" x="9696450" y="3549650"/>
          <p14:tracePt t="124662" x="9696450" y="3524250"/>
          <p14:tracePt t="124679" x="9702800" y="3498850"/>
          <p14:tracePt t="124681" x="9702800" y="3492500"/>
          <p14:tracePt t="124696" x="9715500" y="3467100"/>
          <p14:tracePt t="124712" x="9721850" y="3460750"/>
          <p14:tracePt t="124729" x="9721850" y="3441700"/>
          <p14:tracePt t="124745" x="9721850" y="3422650"/>
          <p14:tracePt t="124762" x="9721850" y="3397250"/>
          <p14:tracePt t="124780" x="9721850" y="3359150"/>
          <p14:tracePt t="124796" x="9721850" y="3340100"/>
          <p14:tracePt t="124812" x="9721850" y="3314700"/>
          <p14:tracePt t="124829" x="9721850" y="3295650"/>
          <p14:tracePt t="124846" x="9721850" y="3289300"/>
          <p14:tracePt t="124862" x="9721850" y="3270250"/>
          <p14:tracePt t="124880" x="9721850" y="3257550"/>
          <p14:tracePt t="124895" x="9721850" y="3251200"/>
          <p14:tracePt t="124912" x="9721850" y="3244850"/>
          <p14:tracePt t="124929" x="9721850" y="3232150"/>
          <p14:tracePt t="124946" x="9721850" y="3225800"/>
          <p14:tracePt t="124990" x="9721850" y="3219450"/>
          <p14:tracePt t="124999" x="9721850" y="3213100"/>
          <p14:tracePt t="125015" x="9721850" y="3206750"/>
          <p14:tracePt t="125029" x="9721850" y="3194050"/>
          <p14:tracePt t="125045" x="9721850" y="3175000"/>
          <p14:tracePt t="125062" x="9721850" y="3155950"/>
          <p14:tracePt t="125079" x="9721850" y="3143250"/>
          <p14:tracePt t="125095" x="9721850" y="3124200"/>
          <p14:tracePt t="125112" x="9715500" y="3105150"/>
          <p14:tracePt t="125129" x="9715500" y="3092450"/>
          <p14:tracePt t="125145" x="9709150" y="3079750"/>
          <p14:tracePt t="125162" x="9709150" y="3067050"/>
          <p14:tracePt t="125195" x="9709150" y="3054350"/>
          <p14:tracePt t="125212" x="9702800" y="3041650"/>
          <p14:tracePt t="125229" x="9696450" y="3035300"/>
          <p14:tracePt t="125245" x="9690100" y="3022600"/>
          <p14:tracePt t="125279" x="9690100" y="3016250"/>
          <p14:tracePt t="125296" x="9677400" y="3003550"/>
          <p14:tracePt t="125312" x="9677400" y="2997200"/>
          <p14:tracePt t="125329" x="9664700" y="2984500"/>
          <p14:tracePt t="125346" x="9664700" y="2978150"/>
          <p14:tracePt t="125362" x="9652000" y="2971800"/>
          <p14:tracePt t="125379" x="9639300" y="2959100"/>
          <p14:tracePt t="125396" x="9632950" y="2952750"/>
          <p14:tracePt t="125412" x="9620250" y="2946400"/>
          <p14:tracePt t="125429" x="9613900" y="2940050"/>
          <p14:tracePt t="125445" x="9601200" y="2927350"/>
          <p14:tracePt t="125462" x="9594850" y="2921000"/>
          <p14:tracePt t="125479" x="9588500" y="2914650"/>
          <p14:tracePt t="125496" x="9582150" y="2914650"/>
          <p14:tracePt t="125590" x="9575800" y="2914650"/>
          <p14:tracePt t="125894" x="9569450" y="2908300"/>
          <p14:tracePt t="125946" x="9569450" y="2901950"/>
          <p14:tracePt t="125958" x="9569450" y="2895600"/>
          <p14:tracePt t="125966" x="9575800" y="2895600"/>
          <p14:tracePt t="126098" x="9582150" y="2895600"/>
          <p14:tracePt t="126130" x="9588500" y="2895600"/>
          <p14:tracePt t="126138" x="9594850" y="2895600"/>
          <p14:tracePt t="126534" x="9601200" y="2895600"/>
          <p14:tracePt t="126546" x="9607550" y="2895600"/>
          <p14:tracePt t="126551" x="9613900" y="2895600"/>
          <p14:tracePt t="126566" x="9620250" y="2895600"/>
          <p14:tracePt t="126582" x="9626600" y="2895600"/>
          <p14:tracePt t="126854" x="9632950" y="2895600"/>
          <p14:tracePt t="126863" x="9639300" y="2895600"/>
          <p14:tracePt t="126938" x="9645650" y="2895600"/>
          <p14:tracePt t="127135" x="9652000" y="2895600"/>
          <p14:tracePt t="127214" x="9658350" y="2895600"/>
          <p14:tracePt t="127466" x="9664700" y="2895600"/>
          <p14:tracePt t="127986" x="9671050" y="2895600"/>
          <p14:tracePt t="128196" x="9677400" y="2895600"/>
          <p14:tracePt t="128252" x="9683750" y="2895600"/>
          <p14:tracePt t="128280" x="9683750" y="2889250"/>
          <p14:tracePt t="128292" x="9690100" y="2889250"/>
          <p14:tracePt t="129120" x="9690100" y="2882900"/>
          <p14:tracePt t="129140" x="9683750" y="2882900"/>
          <p14:tracePt t="129152" x="9677400" y="2882900"/>
          <p14:tracePt t="129168" x="9671050" y="2882900"/>
          <p14:tracePt t="129188" x="9664700" y="2882900"/>
          <p14:tracePt t="129220" x="9658350" y="2882900"/>
          <p14:tracePt t="129226" x="9645650" y="2882900"/>
          <p14:tracePt t="129244" x="9639300" y="2876550"/>
          <p14:tracePt t="129261" x="9626600" y="2870200"/>
          <p14:tracePt t="129277" x="9620250" y="2870200"/>
          <p14:tracePt t="129294" x="9601200" y="2863850"/>
          <p14:tracePt t="129311" x="9588500" y="2863850"/>
          <p14:tracePt t="129344" x="9575800" y="2863850"/>
          <p14:tracePt t="129392" x="9569450" y="2857500"/>
          <p14:tracePt t="129412" x="9563100" y="2857500"/>
          <p14:tracePt t="129417" x="9556750" y="2857500"/>
          <p14:tracePt t="129430" x="9544050" y="2857500"/>
          <p14:tracePt t="129444" x="9531350" y="2857500"/>
          <p14:tracePt t="129460" x="9512300" y="2851150"/>
          <p14:tracePt t="129478" x="9499600" y="2851150"/>
          <p14:tracePt t="129494" x="9493250" y="2844800"/>
          <p14:tracePt t="129511" x="9480550" y="2844800"/>
          <p14:tracePt t="129527" x="9467850" y="2838450"/>
          <p14:tracePt t="129533" x="9461500" y="2832100"/>
          <p14:tracePt t="129549" x="9455150" y="2832100"/>
          <p14:tracePt t="129561" x="9442450" y="2819400"/>
          <p14:tracePt t="129578" x="9429750" y="2813050"/>
          <p14:tracePt t="129594" x="9417050" y="2806700"/>
          <p14:tracePt t="129611" x="9404350" y="2800350"/>
          <p14:tracePt t="129627" x="9398000" y="2794000"/>
          <p14:tracePt t="129661" x="9385300" y="2787650"/>
          <p14:tracePt t="129678" x="9366250" y="2781300"/>
          <p14:tracePt t="129694" x="9353550" y="2774950"/>
          <p14:tracePt t="129711" x="9334500" y="2762250"/>
          <p14:tracePt t="129727" x="9309100" y="2749550"/>
          <p14:tracePt t="129744" x="9296400" y="2749550"/>
          <p14:tracePt t="129760" x="9283700" y="2749550"/>
          <p14:tracePt t="129777" x="9277350" y="2749550"/>
          <p14:tracePt t="129794" x="9271000" y="2743200"/>
          <p14:tracePt t="129810" x="9264650" y="2743200"/>
          <p14:tracePt t="129826" x="9251950" y="2743200"/>
          <p14:tracePt t="129843" x="9226550" y="2743200"/>
          <p14:tracePt t="129859" x="9182100" y="2743200"/>
          <p14:tracePt t="129876" x="9118600" y="2743200"/>
          <p14:tracePt t="129892" x="9029700" y="2743200"/>
          <p14:tracePt t="129909" x="8909050" y="2743200"/>
          <p14:tracePt t="129926" x="8851900" y="2749550"/>
          <p14:tracePt t="129944" x="8801100" y="2755900"/>
          <p14:tracePt t="129960" x="8763000" y="2755900"/>
          <p14:tracePt t="129977" x="8680450" y="2755900"/>
          <p14:tracePt t="129994" x="8591550" y="2762250"/>
          <p14:tracePt t="130010" x="8496300" y="2768600"/>
          <p14:tracePt t="130027" x="8388350" y="2794000"/>
          <p14:tracePt t="130043" x="8280400" y="2800350"/>
          <p14:tracePt t="130048" x="8248650" y="2806700"/>
          <p14:tracePt t="130060" x="8159750" y="2819400"/>
          <p14:tracePt t="130077" x="8045450" y="2825750"/>
          <p14:tracePt t="130079" x="8001000" y="2825750"/>
          <p14:tracePt t="130094" x="7854950" y="2832100"/>
          <p14:tracePt t="130110" x="7727950" y="2832100"/>
          <p14:tracePt t="130127" x="7613650" y="2832100"/>
          <p14:tracePt t="130144" x="7505700" y="2832100"/>
          <p14:tracePt t="130160" x="7404100" y="2838450"/>
          <p14:tracePt t="130177" x="7270750" y="2851150"/>
          <p14:tracePt t="130194" x="7181850" y="2857500"/>
          <p14:tracePt t="130210" x="7073900" y="2857500"/>
          <p14:tracePt t="130227" x="6959600" y="2857500"/>
          <p14:tracePt t="130243" x="6883400" y="2857500"/>
          <p14:tracePt t="130260" x="6832600" y="2857500"/>
          <p14:tracePt t="130277" x="6794500" y="2857500"/>
          <p14:tracePt t="130294" x="6756400" y="2857500"/>
          <p14:tracePt t="130310" x="6743700" y="2857500"/>
          <p14:tracePt t="130327" x="6724650" y="2857500"/>
          <p14:tracePt t="130360" x="6718300" y="2857500"/>
          <p14:tracePt t="130384" x="6711950" y="2857500"/>
          <p14:tracePt t="130404" x="6705600" y="2857500"/>
          <p14:tracePt t="130436" x="6699250" y="2857500"/>
          <p14:tracePt t="130444" x="6692900" y="2857500"/>
          <p14:tracePt t="130572" x="6686550" y="2857500"/>
          <p14:tracePt t="130577" x="6673850" y="2857500"/>
          <p14:tracePt t="130594" x="6540500" y="2857500"/>
          <p14:tracePt t="130610" x="6432550" y="2857500"/>
          <p14:tracePt t="130627" x="6337300" y="2857500"/>
          <p14:tracePt t="130644" x="6292850" y="2857500"/>
          <p14:tracePt t="130660" x="6286500" y="2857500"/>
          <p14:tracePt t="130720" x="6305550" y="2857500"/>
          <p14:tracePt t="130726" x="6330950" y="2857500"/>
          <p14:tracePt t="130743" x="6400800" y="2838450"/>
          <p14:tracePt t="130760" x="6483350" y="2832100"/>
          <p14:tracePt t="130778" x="6572250" y="2813050"/>
          <p14:tracePt t="130794" x="6584950" y="2813050"/>
          <p14:tracePt t="130852" x="6578600" y="2813050"/>
          <p14:tracePt t="130858" x="6565900" y="2813050"/>
          <p14:tracePt t="130862" x="6559550" y="2813050"/>
          <p14:tracePt t="130878" x="6527800" y="2819400"/>
          <p14:tracePt t="130894" x="6508750" y="2825750"/>
          <p14:tracePt t="130974" x="6521450" y="2825750"/>
          <p14:tracePt t="130978" x="6534150" y="2825750"/>
          <p14:tracePt t="130992" x="6546850" y="2825750"/>
          <p14:tracePt t="131009" x="6553200" y="2825750"/>
          <p14:tracePt t="131042" x="6559550" y="2825750"/>
          <p14:tracePt t="131088" x="6553200" y="2825750"/>
          <p14:tracePt t="131096" x="6546850" y="2832100"/>
          <p14:tracePt t="131110" x="6534150" y="2838450"/>
          <p14:tracePt t="131200" x="6540500" y="2838450"/>
          <p14:tracePt t="131206" x="6553200" y="2838450"/>
          <p14:tracePt t="131213" x="6559550" y="2838450"/>
          <p14:tracePt t="131227" x="6565900" y="2838450"/>
          <p14:tracePt t="131276" x="6553200" y="2838450"/>
          <p14:tracePt t="131281" x="6546850" y="2838450"/>
          <p14:tracePt t="131294" x="6508750" y="2844800"/>
          <p14:tracePt t="131310" x="6451600" y="2857500"/>
          <p14:tracePt t="131327" x="6381750" y="2870200"/>
          <p14:tracePt t="131344" x="6337300" y="2876550"/>
          <p14:tracePt t="131360" x="6318250" y="2876550"/>
          <p14:tracePt t="131533" x="6324600" y="2876550"/>
          <p14:tracePt t="131540" x="6337300" y="2876550"/>
          <p14:tracePt t="131546" x="6343650" y="2870200"/>
          <p14:tracePt t="131560" x="6369050" y="2863850"/>
          <p14:tracePt t="131566" x="6394450" y="2857500"/>
          <p14:tracePt t="131577" x="6419850" y="2851150"/>
          <p14:tracePt t="131594" x="6489700" y="2838450"/>
          <p14:tracePt t="131610" x="6534150" y="2832100"/>
          <p14:tracePt t="131626" x="6559550" y="2832100"/>
          <p14:tracePt t="131704" x="6553200" y="2832100"/>
          <p14:tracePt t="131710" x="6527800" y="2832100"/>
          <p14:tracePt t="131727" x="6477000" y="2832100"/>
          <p14:tracePt t="131743" x="6457950" y="2832100"/>
          <p14:tracePt t="131760" x="6445250" y="2838450"/>
          <p14:tracePt t="131827" x="6451600" y="2838450"/>
          <p14:tracePt t="131831" x="6464300" y="2838450"/>
          <p14:tracePt t="131842" x="6502400" y="2838450"/>
          <p14:tracePt t="131860" x="6540500" y="2825750"/>
          <p14:tracePt t="131876" x="6578600" y="2825750"/>
          <p14:tracePt t="131893" x="6591300" y="2819400"/>
          <p14:tracePt t="131936" x="6578600" y="2819400"/>
          <p14:tracePt t="131941" x="6565900" y="2813050"/>
          <p14:tracePt t="131946" x="6546850" y="2813050"/>
          <p14:tracePt t="131960" x="6515100" y="2813050"/>
          <p14:tracePt t="131977" x="6451600" y="2813050"/>
          <p14:tracePt t="131993" x="6400800" y="2819400"/>
          <p14:tracePt t="132009" x="6381750" y="2819400"/>
          <p14:tracePt t="132026" x="6375400" y="2819400"/>
          <p14:tracePt t="132092" x="6381750" y="2819400"/>
          <p14:tracePt t="132096" x="6388100" y="2819400"/>
          <p14:tracePt t="132110" x="6426200" y="2819400"/>
          <p14:tracePt t="132126" x="6445250" y="2819400"/>
          <p14:tracePt t="132143" x="6451600" y="2819400"/>
          <p14:tracePt t="132228" x="6445250" y="2819400"/>
          <p14:tracePt t="132237" x="6432550" y="2819400"/>
          <p14:tracePt t="132243" x="6413500" y="2819400"/>
          <p14:tracePt t="132260" x="6350000" y="2819400"/>
          <p14:tracePt t="132276" x="6311900" y="2832100"/>
          <p14:tracePt t="132293" x="6299200" y="2838450"/>
          <p14:tracePt t="132360" x="6305550" y="2838450"/>
          <p14:tracePt t="132364" x="6311900" y="2838450"/>
          <p14:tracePt t="132376" x="6350000" y="2838450"/>
          <p14:tracePt t="132394" x="6426200" y="2819400"/>
          <p14:tracePt t="132410" x="6540500" y="2800350"/>
          <p14:tracePt t="132426" x="6642100" y="2794000"/>
          <p14:tracePt t="132443" x="6667500" y="2794000"/>
          <p14:tracePt t="132504" x="6661150" y="2794000"/>
          <p14:tracePt t="132510" x="6648450" y="2794000"/>
          <p14:tracePt t="132526" x="6597650" y="2794000"/>
          <p14:tracePt t="132543" x="6527800" y="2794000"/>
          <p14:tracePt t="132559" x="6445250" y="2794000"/>
          <p14:tracePt t="132576" x="6419850" y="2806700"/>
          <p14:tracePt t="132582" x="6413500" y="2806700"/>
          <p14:tracePt t="132640" x="6432550" y="2806700"/>
          <p14:tracePt t="132646" x="6445250" y="2806700"/>
          <p14:tracePt t="132660" x="6483350" y="2800350"/>
          <p14:tracePt t="132676" x="6540500" y="2794000"/>
          <p14:tracePt t="132693" x="6584950" y="2781300"/>
          <p14:tracePt t="132710" x="6591300" y="2781300"/>
          <p14:tracePt t="132776" x="6584950" y="2781300"/>
          <p14:tracePt t="132782" x="6565900" y="2781300"/>
          <p14:tracePt t="132793" x="6534150" y="2787650"/>
          <p14:tracePt t="132810" x="6483350" y="2800350"/>
          <p14:tracePt t="132826" x="6464300" y="2806700"/>
          <p14:tracePt t="132899" x="6470650" y="2806700"/>
          <p14:tracePt t="132905" x="6483350" y="2806700"/>
          <p14:tracePt t="132910" x="6496050" y="2800350"/>
          <p14:tracePt t="132926" x="6540500" y="2787650"/>
          <p14:tracePt t="132943" x="6578600" y="2781300"/>
          <p14:tracePt t="132960" x="6597650" y="2781300"/>
          <p14:tracePt t="132976" x="6604000" y="2781300"/>
          <p14:tracePt t="133036" x="6597650" y="2781300"/>
          <p14:tracePt t="133044" x="6591300" y="2781300"/>
          <p14:tracePt t="133049" x="6584950" y="2781300"/>
          <p14:tracePt t="133061" x="6578600" y="2781300"/>
          <p14:tracePt t="133076" x="6565900" y="2781300"/>
          <p14:tracePt t="133093" x="6565900" y="2787650"/>
          <p14:tracePt t="136146" x="6559550" y="2787650"/>
          <p14:tracePt t="136177" x="6553200" y="2787650"/>
          <p14:tracePt t="136220" x="6546850" y="2787650"/>
          <p14:tracePt t="136232" x="6540500" y="2787650"/>
          <p14:tracePt t="136244" x="6540500" y="2794000"/>
          <p14:tracePt t="136248" x="6534150" y="2794000"/>
          <p14:tracePt t="136260" x="6534150" y="2800350"/>
          <p14:tracePt t="136274" x="6534150" y="2806700"/>
          <p14:tracePt t="136290" x="6521450" y="2806700"/>
          <p14:tracePt t="136307" x="6489700" y="2819400"/>
          <p14:tracePt t="136324" x="6464300" y="2832100"/>
          <p14:tracePt t="136340" x="6438900" y="2838450"/>
          <p14:tracePt t="136357" x="6426200" y="2838450"/>
          <p14:tracePt t="136374" x="6413500" y="2838450"/>
          <p14:tracePt t="136392" x="6407150" y="2844800"/>
          <p14:tracePt t="138466" x="6400800" y="2844800"/>
          <p14:tracePt t="138478" x="6400800" y="2851150"/>
          <p14:tracePt t="138489" x="6394450" y="2851150"/>
          <p14:tracePt t="138502" x="6394450" y="2857500"/>
          <p14:tracePt t="138510" x="6388100" y="2857500"/>
          <p14:tracePt t="138854" x="6381750" y="2857500"/>
          <p14:tracePt t="138866" x="6375400" y="2857500"/>
          <p14:tracePt t="138874" x="6369050" y="2863850"/>
          <p14:tracePt t="138891" x="6362700" y="2870200"/>
          <p14:tracePt t="138908" x="6356350" y="2876550"/>
          <p14:tracePt t="138924" x="6356350" y="2882900"/>
          <p14:tracePt t="139130" x="6356350" y="2889250"/>
          <p14:tracePt t="139138" x="6350000" y="2889250"/>
          <p14:tracePt t="139159" x="6343650" y="2895600"/>
          <p14:tracePt t="139167" x="6337300" y="2901950"/>
          <p14:tracePt t="139183" x="6337300" y="2908300"/>
          <p14:tracePt t="139191" x="6330950" y="2914650"/>
          <p14:tracePt t="139208" x="6324600" y="2921000"/>
          <p14:tracePt t="139227" x="6324600" y="2927350"/>
          <p14:tracePt t="139241" x="6318250" y="2927350"/>
          <p14:tracePt t="139258" x="6305550" y="2933700"/>
          <p14:tracePt t="139291" x="6292850" y="2940050"/>
          <p14:tracePt t="139307" x="6286500" y="2940050"/>
          <p14:tracePt t="139324" x="6273800" y="2946400"/>
          <p14:tracePt t="139341" x="6261100" y="2946400"/>
          <p14:tracePt t="139374" x="6254750" y="2946400"/>
          <p14:tracePt t="139526" x="6261100" y="2946400"/>
          <p14:tracePt t="139534" x="6267450" y="2946400"/>
          <p14:tracePt t="139554" x="6273800" y="2946400"/>
          <p14:tracePt t="139562" x="6280150" y="2946400"/>
          <p14:tracePt t="139573" x="6292850" y="2946400"/>
          <p14:tracePt t="139590" x="6305550" y="2940050"/>
          <p14:tracePt t="139606" x="6318250" y="2927350"/>
          <p14:tracePt t="139623" x="6330950" y="2927350"/>
          <p14:tracePt t="139640" x="6337300" y="2921000"/>
          <p14:tracePt t="139657" x="6343650" y="2921000"/>
          <p14:tracePt t="140195" x="6343650" y="2914650"/>
          <p14:tracePt t="140202" x="6350000" y="2914650"/>
          <p14:tracePt t="140207" x="6350000" y="2908300"/>
          <p14:tracePt t="140224" x="6356350" y="2908300"/>
          <p14:tracePt t="140303" x="6362700" y="2908300"/>
          <p14:tracePt t="140426" x="6356350" y="2908300"/>
          <p14:tracePt t="140466" x="6350000" y="2908300"/>
          <p14:tracePt t="140474" x="6343650" y="2908300"/>
          <p14:tracePt t="140498" x="6337300" y="2908300"/>
          <p14:tracePt t="140634" x="6330950" y="2908300"/>
          <p14:tracePt t="140638" x="6324600" y="2908300"/>
          <p14:tracePt t="140646" x="6318250" y="2908300"/>
          <p14:tracePt t="140657" x="6292850" y="2908300"/>
          <p14:tracePt t="140674" x="6254750" y="2908300"/>
          <p14:tracePt t="140690" x="6191250" y="2908300"/>
          <p14:tracePt t="140708" x="6115050" y="2908300"/>
          <p14:tracePt t="140724" x="6057900" y="2908300"/>
          <p14:tracePt t="140729" x="6051550" y="2908300"/>
          <p14:tracePt t="140740" x="6007100" y="2908300"/>
          <p14:tracePt t="140757" x="5962650" y="2908300"/>
          <p14:tracePt t="140774" x="5918200" y="2908300"/>
          <p14:tracePt t="140790" x="5867400" y="2908300"/>
          <p14:tracePt t="140807" x="5810250" y="2908300"/>
          <p14:tracePt t="140809" x="5791200" y="2908300"/>
          <p14:tracePt t="140824" x="5695950" y="2908300"/>
          <p14:tracePt t="140840" x="5613400" y="2908300"/>
          <p14:tracePt t="140857" x="5549900" y="2908300"/>
          <p14:tracePt t="140873" x="5505450" y="2908300"/>
          <p14:tracePt t="140890" x="5480050" y="2908300"/>
          <p14:tracePt t="140907" x="5467350" y="2908300"/>
          <p14:tracePt t="140924" x="5467350" y="2901950"/>
          <p14:tracePt t="140942" x="5461000" y="2895600"/>
          <p14:tracePt t="140963" x="5454650" y="2895600"/>
          <p14:tracePt t="140982" x="5448300" y="2895600"/>
          <p14:tracePt t="141010" x="5441950" y="2895600"/>
          <p14:tracePt t="141015" x="5435600" y="2889250"/>
          <p14:tracePt t="141027" x="5429250" y="2889250"/>
          <p14:tracePt t="141040" x="5410200" y="2889250"/>
          <p14:tracePt t="141057" x="5397500" y="2889250"/>
          <p14:tracePt t="141074" x="5384800" y="2882900"/>
          <p14:tracePt t="141138" x="5378450" y="2876550"/>
          <p14:tracePt t="141183" x="5372100" y="2876550"/>
          <p14:tracePt t="141214" x="5372100" y="2870200"/>
          <p14:tracePt t="141222" x="5372100" y="2863850"/>
          <p14:tracePt t="141238" x="5365750" y="2863850"/>
          <p14:tracePt t="141250" x="5359400" y="2863850"/>
          <p14:tracePt t="141257" x="5353050" y="2863850"/>
          <p14:tracePt t="141275" x="5353050" y="2857500"/>
          <p14:tracePt t="141294" x="5353050" y="2851150"/>
          <p14:tracePt t="141315" x="5353050" y="2844800"/>
          <p14:tracePt t="141358" x="5353050" y="2838450"/>
          <p14:tracePt t="141367" x="5353050" y="2832100"/>
          <p14:tracePt t="141378" x="5353050" y="2825750"/>
          <p14:tracePt t="141390" x="5353050" y="2819400"/>
          <p14:tracePt t="141407" x="5353050" y="2800350"/>
          <p14:tracePt t="141424" x="5372100" y="2787650"/>
          <p14:tracePt t="141440" x="5391150" y="2774950"/>
          <p14:tracePt t="141457" x="5410200" y="2768600"/>
          <p14:tracePt t="141473" x="5422900" y="2762250"/>
          <p14:tracePt t="141490" x="5435600" y="2762250"/>
          <p14:tracePt t="141507" x="5448300" y="2755900"/>
          <p14:tracePt t="141524" x="5467350" y="2749550"/>
          <p14:tracePt t="141540" x="5480050" y="2749550"/>
          <p14:tracePt t="141556" x="5486400" y="2749550"/>
          <p14:tracePt t="141574" x="5499100" y="2749550"/>
          <p14:tracePt t="141765" x="5505450" y="2749550"/>
          <p14:tracePt t="141769" x="5505450" y="2743200"/>
          <p14:tracePt t="141773" x="5511800" y="2743200"/>
          <p14:tracePt t="141788" x="5524500" y="2736850"/>
          <p14:tracePt t="141805" x="5549900" y="2736850"/>
          <p14:tracePt t="141823" x="5575300" y="2730500"/>
          <p14:tracePt t="141840" x="5607050" y="2724150"/>
          <p14:tracePt t="141856" x="5626100" y="2724150"/>
          <p14:tracePt t="141873" x="5638800" y="2717800"/>
          <p14:tracePt t="141889" x="5651500" y="2717800"/>
          <p14:tracePt t="141906" x="5664200" y="2717800"/>
          <p14:tracePt t="141923" x="5676900" y="2717800"/>
          <p14:tracePt t="141939" x="5689600" y="2717800"/>
          <p14:tracePt t="141956" x="5695950" y="2717800"/>
          <p14:tracePt t="141973" x="5702300" y="2717800"/>
          <p14:tracePt t="143880" x="5695950" y="2717800"/>
          <p14:tracePt t="143899" x="5689600" y="2724150"/>
          <p14:tracePt t="143907" x="5683250" y="2730500"/>
          <p14:tracePt t="143911" x="5676900" y="2730500"/>
          <p14:tracePt t="143921" x="5670550" y="2736850"/>
          <p14:tracePt t="143938" x="5657850" y="2755900"/>
          <p14:tracePt t="143954" x="5645150" y="2762250"/>
          <p14:tracePt t="144028" x="5638800" y="2762250"/>
          <p14:tracePt t="144033" x="5632450" y="2768600"/>
          <p14:tracePt t="144042" x="5619750" y="2774950"/>
          <p14:tracePt t="144056" x="5607050" y="2781300"/>
          <p14:tracePt t="144072" x="5581650" y="2781300"/>
          <p14:tracePt t="144090" x="5556250" y="2794000"/>
          <p14:tracePt t="144106" x="5543550" y="2794000"/>
          <p14:tracePt t="144122" x="5524500" y="2794000"/>
          <p14:tracePt t="144139" x="5499100" y="2806700"/>
          <p14:tracePt t="144156" x="5473700" y="2813050"/>
          <p14:tracePt t="144172" x="5429250" y="2825750"/>
          <p14:tracePt t="144190" x="5372100" y="2838450"/>
          <p14:tracePt t="144206" x="5321300" y="2844800"/>
          <p14:tracePt t="144222" x="5276850" y="2851150"/>
          <p14:tracePt t="144239" x="5219700" y="2857500"/>
          <p14:tracePt t="144256" x="5137150" y="2870200"/>
          <p14:tracePt t="144272" x="5016500" y="2882900"/>
          <p14:tracePt t="144290" x="4857750" y="2908300"/>
          <p14:tracePt t="144306" x="4692650" y="2933700"/>
          <p14:tracePt t="144322" x="4546600" y="2952750"/>
          <p14:tracePt t="144339" x="4413250" y="2965450"/>
          <p14:tracePt t="144356" x="4260850" y="2978150"/>
          <p14:tracePt t="144372" x="4121150" y="2990850"/>
          <p14:tracePt t="144390" x="3987800" y="3003550"/>
          <p14:tracePt t="144406" x="3905250" y="3009900"/>
          <p14:tracePt t="144422" x="3835400" y="3009900"/>
          <p14:tracePt t="144439" x="3759200" y="3009900"/>
          <p14:tracePt t="144455" x="3695700" y="3009900"/>
          <p14:tracePt t="144472" x="3632200" y="3009900"/>
          <p14:tracePt t="144490" x="3575050" y="3009900"/>
          <p14:tracePt t="144506" x="3530600" y="3009900"/>
          <p14:tracePt t="144522" x="3479800" y="3009900"/>
          <p14:tracePt t="144539" x="3448050" y="3009900"/>
          <p14:tracePt t="144556" x="3435350" y="3009900"/>
          <p14:tracePt t="144589" x="3429000" y="3009900"/>
          <p14:tracePt t="144606" x="3409950" y="3003550"/>
          <p14:tracePt t="144622" x="3390900" y="2997200"/>
          <p14:tracePt t="144639" x="3371850" y="2990850"/>
          <p14:tracePt t="144655" x="3352800" y="2971800"/>
          <p14:tracePt t="144672" x="3340100" y="2959100"/>
          <p14:tracePt t="144689" x="3321050" y="2940050"/>
          <p14:tracePt t="144706" x="3295650" y="2901950"/>
          <p14:tracePt t="144722" x="3282950" y="2882900"/>
          <p14:tracePt t="144739" x="3263900" y="2857500"/>
          <p14:tracePt t="144756" x="3251200" y="2838450"/>
          <p14:tracePt t="144772" x="3251200" y="2832100"/>
          <p14:tracePt t="144789" x="3244850" y="2819400"/>
          <p14:tracePt t="144806" x="3232150" y="2813050"/>
          <p14:tracePt t="144822" x="3232150" y="2806700"/>
          <p14:tracePt t="144856" x="3232150" y="2800350"/>
          <p14:tracePt t="144913" x="3232150" y="2794000"/>
          <p14:tracePt t="145200" x="3232150" y="2787650"/>
          <p14:tracePt t="146608" x="3225800" y="2787650"/>
          <p14:tracePt t="146620" x="3225800" y="2794000"/>
          <p14:tracePt t="146664" x="3225800" y="2800350"/>
          <p14:tracePt t="146669" x="3225800" y="2806700"/>
          <p14:tracePt t="146685" x="3225800" y="2813050"/>
          <p14:tracePt t="146694" x="3219450" y="2825750"/>
          <p14:tracePt t="146705" x="3219450" y="2832100"/>
          <p14:tracePt t="146722" x="3213100" y="2851150"/>
          <p14:tracePt t="146738" x="3206750" y="2863850"/>
          <p14:tracePt t="146755" x="3206750" y="2882900"/>
          <p14:tracePt t="146771" x="3200400" y="2895600"/>
          <p14:tracePt t="146788" x="3200400" y="2901950"/>
          <p14:tracePt t="146805" x="3200400" y="2908300"/>
          <p14:tracePt t="146822" x="3194050" y="2921000"/>
          <p14:tracePt t="146838" x="3187700" y="2933700"/>
          <p14:tracePt t="146857" x="3187700" y="2940050"/>
          <p14:tracePt t="146871" x="3187700" y="2946400"/>
          <p14:tracePt t="146888" x="3187700" y="2952750"/>
          <p14:tracePt t="146905" x="3187700" y="2965450"/>
          <p14:tracePt t="146922" x="3181350" y="2984500"/>
          <p14:tracePt t="146938" x="3175000" y="3003550"/>
          <p14:tracePt t="146955" x="3168650" y="3022600"/>
          <p14:tracePt t="146972" x="3162300" y="3035300"/>
          <p14:tracePt t="146988" x="3155950" y="3054350"/>
          <p14:tracePt t="147005" x="3155950" y="3073400"/>
          <p14:tracePt t="147022" x="3149600" y="3092450"/>
          <p14:tracePt t="147038" x="3143250" y="3105150"/>
          <p14:tracePt t="147055" x="3136900" y="3124200"/>
          <p14:tracePt t="147072" x="3136900" y="3143250"/>
          <p14:tracePt t="147088" x="3130550" y="3162300"/>
          <p14:tracePt t="147105" x="3124200" y="3175000"/>
          <p14:tracePt t="147122" x="3124200" y="3200400"/>
          <p14:tracePt t="147138" x="3117850" y="3213100"/>
          <p14:tracePt t="147155" x="3117850" y="3232150"/>
          <p14:tracePt t="147170" x="3111500" y="3251200"/>
          <p14:tracePt t="147187" x="3111500" y="3276600"/>
          <p14:tracePt t="147204" x="3111500" y="3295650"/>
          <p14:tracePt t="147220" x="3111500" y="3314700"/>
          <p14:tracePt t="147237" x="3111500" y="3327400"/>
          <p14:tracePt t="147254" x="3111500" y="3346450"/>
          <p14:tracePt t="147271" x="3111500" y="3359150"/>
          <p14:tracePt t="147287" x="3111500" y="3378200"/>
          <p14:tracePt t="147304" x="3111500" y="3390900"/>
          <p14:tracePt t="147320" x="3111500" y="3409950"/>
          <p14:tracePt t="147337" x="3111500" y="3422650"/>
          <p14:tracePt t="147354" x="3111500" y="3435350"/>
          <p14:tracePt t="147371" x="3111500" y="3441700"/>
          <p14:tracePt t="147387" x="3105150" y="3441700"/>
          <p14:tracePt t="147405" x="3098800" y="3448050"/>
          <p14:tracePt t="147421" x="3092450" y="3454400"/>
          <p14:tracePt t="147484" x="3092450" y="3460750"/>
          <p14:tracePt t="147504" x="3092450" y="3467100"/>
          <p14:tracePt t="147524" x="3092450" y="3473450"/>
          <p14:tracePt t="147560" x="3092450" y="3479800"/>
          <p14:tracePt t="147569" x="3092450" y="3486150"/>
          <p14:tracePt t="147576" x="3086100" y="3486150"/>
          <p14:tracePt t="147588" x="3086100" y="3492500"/>
          <p14:tracePt t="147605" x="3079750" y="3498850"/>
          <p14:tracePt t="147621" x="3079750" y="3505200"/>
          <p14:tracePt t="147660" x="3073400" y="3505200"/>
          <p14:tracePt t="147671" x="3073400" y="3517900"/>
          <p14:tracePt t="147705" x="3073400" y="3530600"/>
          <p14:tracePt t="147721" x="3073400" y="3549650"/>
          <p14:tracePt t="147738" x="3067050" y="3556000"/>
          <p14:tracePt t="147754" x="3067050" y="3568700"/>
          <p14:tracePt t="147771" x="3067050" y="3581400"/>
          <p14:tracePt t="147804" x="3067050" y="3594100"/>
          <p14:tracePt t="147821" x="3067050" y="3600450"/>
          <p14:tracePt t="147855" x="3067050" y="3613150"/>
          <p14:tracePt t="147871" x="3067050" y="3619500"/>
          <p14:tracePt t="147888" x="3067050" y="3625850"/>
          <p14:tracePt t="147904" x="3067050" y="3632200"/>
          <p14:tracePt t="147922" x="3067050" y="3651250"/>
          <p14:tracePt t="147938" x="3067050" y="3670300"/>
          <p14:tracePt t="147954" x="3067050" y="3683000"/>
          <p14:tracePt t="147971" x="3067050" y="3689350"/>
          <p14:tracePt t="147988" x="3067050" y="3695700"/>
          <p14:tracePt t="148004" x="3060700" y="3708400"/>
          <p14:tracePt t="148038" x="3060700" y="3714750"/>
          <p14:tracePt t="148096" x="3060700" y="3721100"/>
          <p14:tracePt t="148108" x="3060700" y="3727450"/>
          <p14:tracePt t="148116" x="3060700" y="3733800"/>
          <p14:tracePt t="148136" x="3060700" y="3740150"/>
          <p14:tracePt t="148254" x="3060700" y="3746500"/>
          <p14:tracePt t="148452" x="3054350" y="3746500"/>
          <p14:tracePt t="148484" x="3048000" y="3746500"/>
          <p14:tracePt t="148508" x="3041650" y="3746500"/>
          <p14:tracePt t="148516" x="3041650" y="3752850"/>
          <p14:tracePt t="148528" x="3035300" y="3752850"/>
          <p14:tracePt t="148538" x="3028950" y="3765550"/>
          <p14:tracePt t="148573" x="3022600" y="3765550"/>
          <p14:tracePt t="148588" x="3022600" y="3778250"/>
          <p14:tracePt t="148604" x="3016250" y="3790950"/>
          <p14:tracePt t="148621" x="3009900" y="3797300"/>
          <p14:tracePt t="148638" x="2997200" y="3810000"/>
          <p14:tracePt t="148654" x="2984500" y="3816350"/>
          <p14:tracePt t="148671" x="2965450" y="3829050"/>
          <p14:tracePt t="148687" x="2952750" y="3835400"/>
          <p14:tracePt t="148704" x="2940050" y="3848100"/>
          <p14:tracePt t="148721" x="2921000" y="3854450"/>
          <p14:tracePt t="148738" x="2908300" y="3860800"/>
          <p14:tracePt t="148754" x="2895600" y="3873500"/>
          <p14:tracePt t="148771" x="2895600" y="3879850"/>
          <p14:tracePt t="148856" x="2889250" y="3879850"/>
          <p14:tracePt t="148928" x="2889250" y="3886200"/>
          <p14:tracePt t="148948" x="2882900" y="3886200"/>
          <p14:tracePt t="148954" x="2876550" y="3892550"/>
          <p14:tracePt t="149172" x="2876550" y="3898900"/>
          <p14:tracePt t="149192" x="2870200" y="3898900"/>
          <p14:tracePt t="149402" x="2863850" y="3898900"/>
          <p14:tracePt t="149414" x="2857500" y="3898900"/>
          <p14:tracePt t="149426" x="2851150" y="3898900"/>
          <p14:tracePt t="149437" x="2844800" y="3905250"/>
          <p14:tracePt t="149458" x="2838450" y="3905250"/>
          <p14:tracePt t="149471" x="2838450" y="3911600"/>
          <p14:tracePt t="149487" x="2832100" y="3911600"/>
          <p14:tracePt t="150574" x="2825750" y="3911600"/>
          <p14:tracePt t="150598" x="2825750" y="3917950"/>
          <p14:tracePt t="150606" x="2825750" y="3924300"/>
          <p14:tracePt t="150623" x="2819400" y="3924300"/>
          <p14:tracePt t="150637" x="2819400" y="3937000"/>
          <p14:tracePt t="150654" x="2819400" y="3943350"/>
          <p14:tracePt t="150822" x="2819400" y="3949700"/>
          <p14:tracePt t="150858" x="2813050" y="3949700"/>
          <p14:tracePt t="150871" x="2813050" y="3956050"/>
          <p14:tracePt t="151218" x="2813050" y="3962400"/>
          <p14:tracePt t="151226" x="2813050" y="3968750"/>
          <p14:tracePt t="151237" x="2813050" y="3981450"/>
          <p14:tracePt t="151253" x="2813050" y="4000500"/>
          <p14:tracePt t="151270" x="2813050" y="4013200"/>
          <p14:tracePt t="151287" x="2813050" y="4044950"/>
          <p14:tracePt t="151304" x="2813050" y="4070350"/>
          <p14:tracePt t="151320" x="2813050" y="4089400"/>
          <p14:tracePt t="151337" x="2813050" y="4102100"/>
          <p14:tracePt t="151353" x="2813050" y="4108450"/>
          <p14:tracePt t="151370" x="2813050" y="4121150"/>
          <p14:tracePt t="151526" x="2813050" y="4127500"/>
          <p14:tracePt t="151538" x="2813050" y="4133850"/>
          <p14:tracePt t="151550" x="2813050" y="4140200"/>
          <p14:tracePt t="151882" x="2806700" y="4146550"/>
          <p14:tracePt t="151890" x="2800350" y="4146550"/>
          <p14:tracePt t="151910" x="2794000" y="4140200"/>
          <p14:tracePt t="151920" x="2781300" y="4140200"/>
          <p14:tracePt t="151936" x="2774950" y="4140200"/>
          <p14:tracePt t="151953" x="2755900" y="4127500"/>
          <p14:tracePt t="151970" x="2743200" y="4127500"/>
          <p14:tracePt t="151986" x="2730500" y="4127500"/>
          <p14:tracePt t="152003" x="2717800" y="4127500"/>
          <p14:tracePt t="152020" x="2711450" y="4127500"/>
          <p14:tracePt t="152036" x="2705100" y="4127500"/>
          <p14:tracePt t="152053" x="2692400" y="4127500"/>
          <p14:tracePt t="152070" x="2686050" y="4127500"/>
          <p14:tracePt t="152086" x="2673350" y="4127500"/>
          <p14:tracePt t="152138" x="2667000" y="4127500"/>
          <p14:tracePt t="152766" x="2660650" y="4127500"/>
          <p14:tracePt t="152775" x="2654300" y="4127500"/>
          <p14:tracePt t="153898" x="2647950" y="4127500"/>
          <p14:tracePt t="154782" x="2641600" y="4127500"/>
          <p14:tracePt t="154795" x="2641600" y="4133850"/>
          <p14:tracePt t="154810" x="2641600" y="4140200"/>
          <p14:tracePt t="154819" x="2641600" y="4146550"/>
          <p14:tracePt t="154835" x="2647950" y="4152900"/>
          <p14:tracePt t="154855" x="2647950" y="4159250"/>
          <p14:tracePt t="154869" x="2647950" y="4165600"/>
          <p14:tracePt t="154974" x="2654300" y="4171950"/>
          <p14:tracePt t="155038" x="2660650" y="4178300"/>
          <p14:tracePt t="155050" x="2667000" y="4178300"/>
          <p14:tracePt t="155056" x="2673350" y="4184650"/>
          <p14:tracePt t="155069" x="2679700" y="4197350"/>
          <p14:tracePt t="155085" x="2692400" y="4197350"/>
          <p14:tracePt t="155102" x="2711450" y="4203700"/>
          <p14:tracePt t="155119" x="2730500" y="4216400"/>
          <p14:tracePt t="155136" x="2768600" y="4222750"/>
          <p14:tracePt t="155152" x="2800350" y="4235450"/>
          <p14:tracePt t="155169" x="2838450" y="4248150"/>
          <p14:tracePt t="155186" x="2882900" y="4254500"/>
          <p14:tracePt t="155202" x="2921000" y="4273550"/>
          <p14:tracePt t="155219" x="2971800" y="4279900"/>
          <p14:tracePt t="155236" x="3054350" y="4305300"/>
          <p14:tracePt t="155252" x="3130550" y="4324350"/>
          <p14:tracePt t="155269" x="3219450" y="4356100"/>
          <p14:tracePt t="155285" x="3314700" y="4387850"/>
          <p14:tracePt t="155302" x="3397250" y="4406900"/>
          <p14:tracePt t="155318" x="3473450" y="4432300"/>
          <p14:tracePt t="155336" x="3581400" y="4457700"/>
          <p14:tracePt t="155352" x="3663950" y="4470400"/>
          <p14:tracePt t="155369" x="3746500" y="4483100"/>
          <p14:tracePt t="155385" x="3841750" y="4489450"/>
          <p14:tracePt t="155402" x="3949700" y="4508500"/>
          <p14:tracePt t="155418" x="4057650" y="4521200"/>
          <p14:tracePt t="155436" x="4286250" y="4527550"/>
          <p14:tracePt t="155452" x="4508500" y="4527550"/>
          <p14:tracePt t="155469" x="4743450" y="4527550"/>
          <p14:tracePt t="155485" x="4991100" y="4527550"/>
          <p14:tracePt t="155502" x="5245100" y="4527550"/>
          <p14:tracePt t="155508" x="5384800" y="4527550"/>
          <p14:tracePt t="155519" x="5518150" y="4527550"/>
          <p14:tracePt t="155536" x="5842000" y="4521200"/>
          <p14:tracePt t="155552" x="6076950" y="4514850"/>
          <p14:tracePt t="155569" x="6280150" y="4495800"/>
          <p14:tracePt t="155585" x="6438900" y="4470400"/>
          <p14:tracePt t="155602" x="6616700" y="4451350"/>
          <p14:tracePt t="155618" x="6775450" y="4419600"/>
          <p14:tracePt t="155636" x="6972300" y="4381500"/>
          <p14:tracePt t="155652" x="7143750" y="4362450"/>
          <p14:tracePt t="155668" x="7346950" y="4330700"/>
          <p14:tracePt t="155685" x="7575550" y="4298950"/>
          <p14:tracePt t="155702" x="7810500" y="4267200"/>
          <p14:tracePt t="155719" x="8039100" y="4235450"/>
          <p14:tracePt t="155736" x="8299450" y="4197350"/>
          <p14:tracePt t="155752" x="8483600" y="4184650"/>
          <p14:tracePt t="155768" x="8642350" y="4159250"/>
          <p14:tracePt t="155785" x="8788400" y="4140200"/>
          <p14:tracePt t="155802" x="8896350" y="4121150"/>
          <p14:tracePt t="155818" x="8991600" y="4121150"/>
          <p14:tracePt t="155835" x="9080500" y="4121150"/>
          <p14:tracePt t="155852" x="9131300" y="4121150"/>
          <p14:tracePt t="155869" x="9169400" y="4121150"/>
          <p14:tracePt t="155885" x="9207500" y="4127500"/>
          <p14:tracePt t="155902" x="9245600" y="4133850"/>
          <p14:tracePt t="155918" x="9296400" y="4152900"/>
          <p14:tracePt t="155936" x="9398000" y="4159250"/>
          <p14:tracePt t="155952" x="9518650" y="4178300"/>
          <p14:tracePt t="155968" x="9632950" y="4191000"/>
          <p14:tracePt t="155985" x="9740900" y="4210050"/>
          <p14:tracePt t="156002" x="9817100" y="4222750"/>
          <p14:tracePt t="156018" x="9848850" y="4235450"/>
          <p14:tracePt t="156023" x="9855200" y="4235450"/>
          <p14:tracePt t="156035" x="9861550" y="4241800"/>
          <p14:tracePt t="156058" x="9861550" y="4248150"/>
          <p14:tracePt t="156074" x="9861550" y="4254500"/>
          <p14:tracePt t="156087" x="9861550" y="4260850"/>
          <p14:tracePt t="156102" x="9855200" y="4279900"/>
          <p14:tracePt t="156118" x="9836150" y="4292600"/>
          <p14:tracePt t="156135" x="9823450" y="4318000"/>
          <p14:tracePt t="156152" x="9817100" y="4330700"/>
          <p14:tracePt t="156168" x="9804400" y="4330700"/>
          <p14:tracePt t="156185" x="9804400" y="4337050"/>
          <p14:tracePt t="156273" x="9798050" y="4337050"/>
          <p14:tracePt t="156278" x="9785350" y="4337050"/>
          <p14:tracePt t="156286" x="9772650" y="4337050"/>
          <p14:tracePt t="156302" x="9740900" y="4337050"/>
          <p14:tracePt t="156318" x="9696450" y="4337050"/>
          <p14:tracePt t="156335" x="9652000" y="4337050"/>
          <p14:tracePt t="156352" x="9626600" y="4337050"/>
          <p14:tracePt t="156368" x="9607550" y="4337050"/>
          <p14:tracePt t="156520" x="9613900" y="4337050"/>
          <p14:tracePt t="156526" x="9626600" y="4337050"/>
          <p14:tracePt t="156535" x="9632950" y="4337050"/>
          <p14:tracePt t="156551" x="9639300" y="4330700"/>
          <p14:tracePt t="156568" x="9645650" y="4330700"/>
          <p14:tracePt t="156602" x="9658350" y="4330700"/>
          <p14:tracePt t="156618" x="9677400" y="4330700"/>
          <p14:tracePt t="156635" x="9696450" y="4330700"/>
          <p14:tracePt t="156651" x="9721850" y="4330700"/>
          <p14:tracePt t="156668" x="9747250" y="4337050"/>
          <p14:tracePt t="156685" x="9759950" y="4337050"/>
          <p14:tracePt t="156701" x="9766300" y="4337050"/>
          <p14:tracePt t="156721" x="9772650" y="4337050"/>
          <p14:tracePt t="156752" x="9779000" y="4337050"/>
          <p14:tracePt t="156768" x="9785350" y="4337050"/>
          <p14:tracePt t="156776" x="9785350" y="4330700"/>
          <p14:tracePt t="156789" x="9791700" y="4330700"/>
          <p14:tracePt t="156847" x="9791700" y="4324350"/>
          <p14:tracePt t="156859" x="9798050" y="4324350"/>
          <p14:tracePt t="157436" x="9791700" y="4324350"/>
          <p14:tracePt t="157452" x="9785350" y="4324350"/>
          <p14:tracePt t="157460" x="9779000" y="4324350"/>
          <p14:tracePt t="157468" x="9772650" y="4330700"/>
          <p14:tracePt t="157484" x="9766300" y="4330700"/>
          <p14:tracePt t="157501" x="9753600" y="4337050"/>
          <p14:tracePt t="157534" x="9747250" y="4337050"/>
          <p14:tracePt t="157551" x="9740900" y="4337050"/>
          <p14:tracePt t="157568" x="9734550" y="4337050"/>
          <p14:tracePt t="157584" x="9728200" y="4337050"/>
          <p14:tracePt t="157601" x="9715500" y="4337050"/>
          <p14:tracePt t="157618" x="9709150" y="4337050"/>
          <p14:tracePt t="157634" x="9702800" y="4337050"/>
          <p14:tracePt t="157651" x="9696450" y="4337050"/>
          <p14:tracePt t="157684" x="9683750" y="4337050"/>
          <p14:tracePt t="157792" x="9677400" y="4337050"/>
          <p14:tracePt t="157800" x="9671050" y="4337050"/>
          <p14:tracePt t="157806" x="9664700" y="4337050"/>
          <p14:tracePt t="157818" x="9652000" y="4337050"/>
          <p14:tracePt t="157834" x="9632950" y="4337050"/>
          <p14:tracePt t="157851" x="9620250" y="4337050"/>
          <p14:tracePt t="157868" x="9613900" y="4337050"/>
          <p14:tracePt t="158236" x="9607550" y="4337050"/>
          <p14:tracePt t="158244" x="9601200" y="4337050"/>
          <p14:tracePt t="158253" x="9588500" y="4337050"/>
          <p14:tracePt t="158267" x="9569450" y="4337050"/>
          <p14:tracePt t="158284" x="9550400" y="4343400"/>
          <p14:tracePt t="158302" x="9537700" y="4349750"/>
          <p14:tracePt t="158318" x="9518650" y="4349750"/>
          <p14:tracePt t="158334" x="9499600" y="4349750"/>
          <p14:tracePt t="158351" x="9455150" y="4356100"/>
          <p14:tracePt t="158367" x="9417050" y="4356100"/>
          <p14:tracePt t="158384" x="9385300" y="4356100"/>
          <p14:tracePt t="158402" x="9359900" y="4356100"/>
          <p14:tracePt t="158417" x="9353550" y="4356100"/>
          <p14:tracePt t="158596" x="9347200" y="4356100"/>
          <p14:tracePt t="158676" x="9347200" y="4349750"/>
          <p14:tracePt t="158684" x="9347200" y="4343400"/>
          <p14:tracePt t="158696" x="9347200" y="4337050"/>
          <p14:tracePt t="158704" x="9353550" y="4330700"/>
          <p14:tracePt t="158718" x="9359900" y="4324350"/>
          <p14:tracePt t="158734" x="9372600" y="4324350"/>
          <p14:tracePt t="158751" x="9391650" y="4318000"/>
          <p14:tracePt t="158767" x="9410700" y="4311650"/>
          <p14:tracePt t="158785" x="9429750" y="4311650"/>
          <p14:tracePt t="158801" x="9442450" y="4298950"/>
          <p14:tracePt t="158802" x="9455150" y="4292600"/>
          <p14:tracePt t="158818" x="9474200" y="4286250"/>
          <p14:tracePt t="158834" x="9486900" y="4279900"/>
          <p14:tracePt t="158850" x="9493250" y="4273550"/>
          <p14:tracePt t="159036" x="9499600" y="4273550"/>
          <p14:tracePt t="159076" x="9499600" y="4279900"/>
          <p14:tracePt t="159104" x="9499600" y="4286250"/>
          <p14:tracePt t="159284" x="9499600" y="4292600"/>
          <p14:tracePt t="159292" x="9493250" y="4292600"/>
          <p14:tracePt t="159300" x="9486900" y="4292600"/>
          <p14:tracePt t="159320" x="9480550" y="4292600"/>
          <p14:tracePt t="159344" x="9474200" y="4292600"/>
          <p14:tracePt t="159350" x="9474200" y="4286250"/>
          <p14:tracePt t="159367" x="9467850" y="4273550"/>
          <p14:tracePt t="159384" x="9467850" y="4260850"/>
          <p14:tracePt t="159401" x="9467850" y="4248150"/>
          <p14:tracePt t="159418" x="9467850" y="4222750"/>
          <p14:tracePt t="159435" x="9474200" y="4184650"/>
          <p14:tracePt t="159451" x="9493250" y="4165600"/>
          <p14:tracePt t="159467" x="9525000" y="4121150"/>
          <p14:tracePt t="159484" x="9550400" y="4083050"/>
          <p14:tracePt t="159500" x="9575800" y="4038600"/>
          <p14:tracePt t="159518" x="9607550" y="3987800"/>
          <p14:tracePt t="159534" x="9626600" y="3943350"/>
          <p14:tracePt t="159550" x="9645650" y="3898900"/>
          <p14:tracePt t="159567" x="9658350" y="3873500"/>
          <p14:tracePt t="159584" x="9664700" y="3854450"/>
          <p14:tracePt t="159590" x="9664700" y="3841750"/>
          <p14:tracePt t="159600" x="9664700" y="3835400"/>
          <p14:tracePt t="159618" x="9671050" y="3810000"/>
          <p14:tracePt t="159634" x="9671050" y="3797300"/>
          <p14:tracePt t="159650" x="9671050" y="3778250"/>
          <p14:tracePt t="159667" x="9671050" y="3752850"/>
          <p14:tracePt t="159684" x="9671050" y="3727450"/>
          <p14:tracePt t="159701" x="9671050" y="3702050"/>
          <p14:tracePt t="159718" x="9671050" y="3670300"/>
          <p14:tracePt t="159734" x="9671050" y="3638550"/>
          <p14:tracePt t="159750" x="9671050" y="3619500"/>
          <p14:tracePt t="159767" x="9671050" y="3594100"/>
          <p14:tracePt t="159784" x="9671050" y="3575050"/>
          <p14:tracePt t="159800" x="9677400" y="3549650"/>
          <p14:tracePt t="159818" x="9677400" y="3536950"/>
          <p14:tracePt t="159834" x="9677400" y="3530600"/>
          <p14:tracePt t="159851" x="9677400" y="3524250"/>
          <p14:tracePt t="159867" x="9677400" y="3517900"/>
          <p14:tracePt t="159884" x="9677400" y="3505200"/>
          <p14:tracePt t="159900" x="9677400" y="3498850"/>
          <p14:tracePt t="159918" x="9677400" y="3479800"/>
          <p14:tracePt t="159934" x="9677400" y="3473450"/>
          <p14:tracePt t="159950" x="9677400" y="3460750"/>
          <p14:tracePt t="159967" x="9677400" y="3441700"/>
          <p14:tracePt t="159984" x="9677400" y="3435350"/>
          <p14:tracePt t="160000" x="9677400" y="3429000"/>
          <p14:tracePt t="160017" x="9677400" y="3422650"/>
          <p14:tracePt t="160034" x="9677400" y="3416300"/>
          <p14:tracePt t="160050" x="9677400" y="3409950"/>
          <p14:tracePt t="160404" x="9677400" y="3416300"/>
          <p14:tracePt t="160412" x="9677400" y="3422650"/>
          <p14:tracePt t="160424" x="9677400" y="3429000"/>
          <p14:tracePt t="160433" x="9677400" y="3435350"/>
          <p14:tracePt t="160450" x="9677400" y="3454400"/>
          <p14:tracePt t="160467" x="9677400" y="3460750"/>
          <p14:tracePt t="160484" x="9677400" y="3467100"/>
          <p14:tracePt t="160517" x="9677400" y="3479800"/>
          <p14:tracePt t="160534" x="9677400" y="3486150"/>
          <p14:tracePt t="160567" x="9677400" y="3492500"/>
          <p14:tracePt t="160616" x="9677400" y="3498850"/>
          <p14:tracePt t="160636" x="9677400" y="3505200"/>
          <p14:tracePt t="160653" x="9677400" y="3511550"/>
          <p14:tracePt t="162656" x="9671050" y="3511550"/>
          <p14:tracePt t="162681" x="9664700" y="3511550"/>
          <p14:tracePt t="162688" x="9658350" y="3511550"/>
          <p14:tracePt t="162699" x="9645650" y="3505200"/>
          <p14:tracePt t="162716" x="9626600" y="3505200"/>
          <p14:tracePt t="162733" x="9594850" y="3498850"/>
          <p14:tracePt t="162750" x="9563100" y="3498850"/>
          <p14:tracePt t="162767" x="9512300" y="3479800"/>
          <p14:tracePt t="162783" x="9455150" y="3473450"/>
          <p14:tracePt t="162799" x="9391650" y="3467100"/>
          <p14:tracePt t="162816" x="9353550" y="3460750"/>
          <p14:tracePt t="162832" x="9328150" y="3460750"/>
          <p14:tracePt t="162850" x="9309100" y="3454400"/>
          <p14:tracePt t="162866" x="9290050" y="3454400"/>
          <p14:tracePt t="162883" x="9271000" y="3448050"/>
          <p14:tracePt t="162899" x="9245600" y="3448050"/>
          <p14:tracePt t="162916" x="9226550" y="3448050"/>
          <p14:tracePt t="162933" x="9213850" y="3448050"/>
          <p14:tracePt t="162950" x="9188450" y="3448050"/>
          <p14:tracePt t="162966" x="9175750" y="3448050"/>
          <p14:tracePt t="162983" x="9150350" y="3448050"/>
          <p14:tracePt t="162999" x="9131300" y="3448050"/>
          <p14:tracePt t="163016" x="9099550" y="3448050"/>
          <p14:tracePt t="163033" x="9074150" y="3448050"/>
          <p14:tracePt t="163050" x="9029700" y="3454400"/>
          <p14:tracePt t="163066" x="9004300" y="3460750"/>
          <p14:tracePt t="163083" x="8972550" y="3460750"/>
          <p14:tracePt t="163099" x="8953500" y="3460750"/>
          <p14:tracePt t="163116" x="8928100" y="3460750"/>
          <p14:tracePt t="163133" x="8890000" y="3460750"/>
          <p14:tracePt t="163150" x="8864600" y="3460750"/>
          <p14:tracePt t="163154" x="8858250" y="3460750"/>
          <p14:tracePt t="163166" x="8845550" y="3460750"/>
          <p14:tracePt t="163183" x="8832850" y="3460750"/>
          <p14:tracePt t="163199" x="8826500" y="3460750"/>
          <p14:tracePt t="163216" x="8820150" y="3460750"/>
          <p14:tracePt t="163233" x="8813800" y="3460750"/>
          <p14:tracePt t="163249" x="8807450" y="3467100"/>
          <p14:tracePt t="163296" x="8801100" y="3467100"/>
          <p14:tracePt t="163305" x="8801100" y="3473450"/>
          <p14:tracePt t="163334" x="8801100" y="3479800"/>
          <p14:tracePt t="163339" x="8813800" y="3479800"/>
          <p14:tracePt t="163349" x="8826500" y="3479800"/>
          <p14:tracePt t="163366" x="8858250" y="3479800"/>
          <p14:tracePt t="163383" x="8909050" y="3479800"/>
          <p14:tracePt t="163400" x="8972550" y="3479800"/>
          <p14:tracePt t="163416" x="9004300" y="3479800"/>
          <p14:tracePt t="163432" x="9036050" y="3479800"/>
          <p14:tracePt t="163449" x="9055100" y="3479800"/>
          <p14:tracePt t="163466" x="9080500" y="3479800"/>
          <p14:tracePt t="163482" x="9105900" y="3479800"/>
          <p14:tracePt t="163500" x="9137650" y="3479800"/>
          <p14:tracePt t="163516" x="9156700" y="3479800"/>
          <p14:tracePt t="163533" x="9175750" y="3479800"/>
          <p14:tracePt t="163549" x="9188450" y="3479800"/>
          <p14:tracePt t="163642" x="9194800" y="3479800"/>
          <p14:tracePt t="163795" x="9201150" y="3479800"/>
          <p14:tracePt t="163806" x="9207500" y="3479800"/>
          <p14:tracePt t="163826" x="9213850" y="3479800"/>
          <p14:tracePt t="163870" x="9220200" y="3479800"/>
          <p14:tracePt t="163906" x="9226550" y="3479800"/>
          <p14:tracePt t="163914" x="9232900" y="3479800"/>
          <p14:tracePt t="163923" x="9239250" y="3479800"/>
          <p14:tracePt t="163946" x="9245600" y="3479800"/>
          <p14:tracePt t="163954" x="9251950" y="3479800"/>
          <p14:tracePt t="163966" x="9258300" y="3479800"/>
          <p14:tracePt t="163982" x="9277350" y="3479800"/>
          <p14:tracePt t="164000" x="9302750" y="3479800"/>
          <p14:tracePt t="164016" x="9321800" y="3479800"/>
          <p14:tracePt t="164032" x="9347200" y="3473450"/>
          <p14:tracePt t="164049" x="9366250" y="3467100"/>
          <p14:tracePt t="164066" x="9385300" y="3460750"/>
          <p14:tracePt t="164082" x="9398000" y="3460750"/>
          <p14:tracePt t="164116" x="9404350" y="3460750"/>
          <p14:tracePt t="164210" x="9410700" y="3460750"/>
          <p14:tracePt t="164218" x="9417050" y="3460750"/>
          <p14:tracePt t="164232" x="9429750" y="3454400"/>
          <p14:tracePt t="164326" x="9436100" y="3454400"/>
          <p14:tracePt t="164826" x="9442450" y="3454400"/>
          <p14:tracePt t="164834" x="9448800" y="3454400"/>
          <p14:tracePt t="164862" x="9455150" y="3454400"/>
          <p14:tracePt t="164870" x="9461500" y="3454400"/>
          <p14:tracePt t="165150" x="9467850" y="3454400"/>
          <p14:tracePt t="165250" x="9474200" y="3454400"/>
          <p14:tracePt t="172966" x="9467850" y="3460750"/>
          <p14:tracePt t="172992" x="9461500" y="3460750"/>
          <p14:tracePt t="172997" x="9455150" y="3460750"/>
          <p14:tracePt t="173013" x="9448800" y="3467100"/>
          <p14:tracePt t="173030" x="9436100" y="3473450"/>
          <p14:tracePt t="173046" x="9423400" y="3479800"/>
          <p14:tracePt t="173062" x="9404350" y="3479800"/>
          <p14:tracePt t="173079" x="9372600" y="3479800"/>
          <p14:tracePt t="173096" x="9321800" y="3486150"/>
          <p14:tracePt t="173113" x="9277350" y="3486150"/>
          <p14:tracePt t="173130" x="9239250" y="3486150"/>
          <p14:tracePt t="173146" x="9207500" y="3486150"/>
          <p14:tracePt t="173162" x="9188450" y="3473450"/>
          <p14:tracePt t="173179" x="9175750" y="3467100"/>
          <p14:tracePt t="173196" x="9169400" y="3448050"/>
          <p14:tracePt t="173213" x="9163050" y="3422650"/>
          <p14:tracePt t="173230" x="9150350" y="3384550"/>
          <p14:tracePt t="173246" x="9137650" y="3346450"/>
          <p14:tracePt t="173263" x="9124950" y="3314700"/>
          <p14:tracePt t="173279" x="9105900" y="3282950"/>
          <p14:tracePt t="173296" x="9093200" y="3263900"/>
          <p14:tracePt t="173312" x="9080500" y="3257550"/>
          <p14:tracePt t="173330" x="9055100" y="3244850"/>
          <p14:tracePt t="173346" x="8997950" y="3225800"/>
          <p14:tracePt t="173362" x="8896350" y="3213100"/>
          <p14:tracePt t="173367" x="8870950" y="3206750"/>
          <p14:tracePt t="173379" x="8782050" y="3200400"/>
          <p14:tracePt t="173396" x="8661400" y="3181350"/>
          <p14:tracePt t="173412" x="8547100" y="3162300"/>
          <p14:tracePt t="173429" x="8388350" y="3143250"/>
          <p14:tracePt t="173446" x="8235950" y="3143250"/>
          <p14:tracePt t="173462" x="8064500" y="3143250"/>
          <p14:tracePt t="173479" x="7893050" y="3143250"/>
          <p14:tracePt t="173496" x="7747000" y="3149600"/>
          <p14:tracePt t="173512" x="7626350" y="3175000"/>
          <p14:tracePt t="173529" x="7518400" y="3213100"/>
          <p14:tracePt t="173546" x="7473950" y="3225800"/>
          <p14:tracePt t="173562" x="7429500" y="3244850"/>
          <p14:tracePt t="173579" x="7391400" y="3263900"/>
          <p14:tracePt t="173596" x="7334250" y="3282950"/>
          <p14:tracePt t="173612" x="7258050" y="3295650"/>
          <p14:tracePt t="173630" x="7150100" y="3302000"/>
          <p14:tracePt t="173646" x="7080250" y="3302000"/>
          <p14:tracePt t="173662" x="7016750" y="3302000"/>
          <p14:tracePt t="173679" x="6965950" y="3302000"/>
          <p14:tracePt t="173696" x="6902450" y="3302000"/>
          <p14:tracePt t="173713" x="6838950" y="3302000"/>
          <p14:tracePt t="173729" x="6781800" y="3302000"/>
          <p14:tracePt t="173746" x="6731000" y="3302000"/>
          <p14:tracePt t="173762" x="6692900" y="3302000"/>
          <p14:tracePt t="173779" x="6642100" y="3282950"/>
          <p14:tracePt t="173795" x="6584950" y="3257550"/>
          <p14:tracePt t="173812" x="6540500" y="3238500"/>
          <p14:tracePt t="173830" x="6502400" y="3200400"/>
          <p14:tracePt t="173846" x="6483350" y="3187700"/>
          <p14:tracePt t="173862" x="6470650" y="3175000"/>
          <p14:tracePt t="173879" x="6470650" y="3168650"/>
          <p14:tracePt t="173896" x="6470650" y="3162300"/>
          <p14:tracePt t="173912" x="6470650" y="3155950"/>
          <p14:tracePt t="173929" x="6477000" y="3136900"/>
          <p14:tracePt t="173946" x="6496050" y="3124200"/>
          <p14:tracePt t="173962" x="6508750" y="3111500"/>
          <p14:tracePt t="173979" x="6515100" y="3105150"/>
          <p14:tracePt t="173995" x="6521450" y="3105150"/>
          <p14:tracePt t="174128" x="6521450" y="3111500"/>
          <p14:tracePt t="174134" x="6515100" y="3117850"/>
          <p14:tracePt t="174232" x="6521450" y="3117850"/>
          <p14:tracePt t="174238" x="6534150" y="3117850"/>
          <p14:tracePt t="174246" x="6546850" y="3111500"/>
          <p14:tracePt t="174262" x="6578600" y="3105150"/>
          <p14:tracePt t="174279" x="6610350" y="3092450"/>
          <p14:tracePt t="174295" x="6629400" y="3086100"/>
          <p14:tracePt t="174312" x="6642100" y="3086100"/>
          <p14:tracePt t="174984" x="6635750" y="3086100"/>
          <p14:tracePt t="174990" x="6635750" y="3092450"/>
          <p14:tracePt t="174998" x="6629400" y="3105150"/>
          <p14:tracePt t="175012" x="6616700" y="3124200"/>
          <p14:tracePt t="175029" x="6604000" y="3155950"/>
          <p14:tracePt t="175046" x="6584950" y="3200400"/>
          <p14:tracePt t="175062" x="6559550" y="3244850"/>
          <p14:tracePt t="175079" x="6521450" y="3302000"/>
          <p14:tracePt t="175095" x="6470650" y="3365500"/>
          <p14:tracePt t="175112" x="6407150" y="3441700"/>
          <p14:tracePt t="175128" x="6369050" y="3498850"/>
          <p14:tracePt t="175144" x="6343650" y="3530600"/>
          <p14:tracePt t="175161" x="6305550" y="3575050"/>
          <p14:tracePt t="175178" x="6261100" y="3613150"/>
          <p14:tracePt t="175195" x="6210300" y="3644900"/>
          <p14:tracePt t="175212" x="6172200" y="3676650"/>
          <p14:tracePt t="175228" x="6127750" y="3689350"/>
          <p14:tracePt t="175246" x="6083300" y="3689350"/>
          <p14:tracePt t="175262" x="6032500" y="3689350"/>
          <p14:tracePt t="175278" x="6007100" y="3663950"/>
          <p14:tracePt t="175295" x="5994400" y="3644900"/>
          <p14:tracePt t="175312" x="5962650" y="3600450"/>
          <p14:tracePt t="175328" x="5943600" y="3568700"/>
          <p14:tracePt t="175346" x="5924550" y="3530600"/>
          <p14:tracePt t="175362" x="5918200" y="3505200"/>
          <p14:tracePt t="175378" x="5918200" y="3479800"/>
          <p14:tracePt t="175395" x="5918200" y="3429000"/>
          <p14:tracePt t="175401" x="5937250" y="3403600"/>
          <p14:tracePt t="175412" x="5956300" y="3378200"/>
          <p14:tracePt t="175428" x="6013450" y="3333750"/>
          <p14:tracePt t="175446" x="6102350" y="3276600"/>
          <p14:tracePt t="175462" x="6203950" y="3244850"/>
          <p14:tracePt t="175478" x="6286500" y="3232150"/>
          <p14:tracePt t="175495" x="6362700" y="3232150"/>
          <p14:tracePt t="175512" x="6464300" y="3238500"/>
          <p14:tracePt t="175528" x="6572250" y="3276600"/>
          <p14:tracePt t="175545" x="6654800" y="3340100"/>
          <p14:tracePt t="175562" x="6692900" y="3384550"/>
          <p14:tracePt t="175578" x="6718300" y="3435350"/>
          <p14:tracePt t="175595" x="6743700" y="3505200"/>
          <p14:tracePt t="175612" x="6762750" y="3575050"/>
          <p14:tracePt t="175628" x="6762750" y="3657600"/>
          <p14:tracePt t="175646" x="6756400" y="3727450"/>
          <p14:tracePt t="175662" x="6718300" y="3771900"/>
          <p14:tracePt t="175678" x="6673850" y="3816350"/>
          <p14:tracePt t="175695" x="6616700" y="3848100"/>
          <p14:tracePt t="175712" x="6572250" y="3867150"/>
          <p14:tracePt t="175728" x="6527800" y="3879850"/>
          <p14:tracePt t="175745" x="6457950" y="3892550"/>
          <p14:tracePt t="175762" x="6381750" y="3892550"/>
          <p14:tracePt t="175778" x="6286500" y="3892550"/>
          <p14:tracePt t="175795" x="6229350" y="3860800"/>
          <p14:tracePt t="175811" x="6203950" y="3841750"/>
          <p14:tracePt t="175828" x="6184900" y="3790950"/>
          <p14:tracePt t="175846" x="6172200" y="3721100"/>
          <p14:tracePt t="175862" x="6172200" y="3663950"/>
          <p14:tracePt t="175878" x="6210300" y="3644900"/>
          <p14:tracePt t="175895" x="6267450" y="3625850"/>
          <p14:tracePt t="175912" x="6375400" y="3625850"/>
          <p14:tracePt t="175918" x="6432550" y="3625850"/>
          <p14:tracePt t="175928" x="6489700" y="3625850"/>
          <p14:tracePt t="175946" x="6610350" y="3625850"/>
          <p14:tracePt t="175962" x="6673850" y="3651250"/>
          <p14:tracePt t="175978" x="6724650" y="3689350"/>
          <p14:tracePt t="175995" x="6743700" y="3714750"/>
          <p14:tracePt t="176012" x="6762750" y="3759200"/>
          <p14:tracePt t="176028" x="6762750" y="3816350"/>
          <p14:tracePt t="176045" x="6756400" y="3860800"/>
          <p14:tracePt t="176062" x="6731000" y="3892550"/>
          <p14:tracePt t="176078" x="6699250" y="3905250"/>
          <p14:tracePt t="176095" x="6667500" y="3917950"/>
          <p14:tracePt t="176112" x="6648450" y="3917950"/>
          <p14:tracePt t="176128" x="6591300" y="3911600"/>
          <p14:tracePt t="176146" x="6527800" y="3879850"/>
          <p14:tracePt t="176162" x="6489700" y="3860800"/>
          <p14:tracePt t="176194" x="6477000" y="3841750"/>
          <p14:tracePt t="176227" x="6477000" y="3829050"/>
          <p14:tracePt t="176244" x="6477000" y="3822700"/>
          <p14:tracePt t="176278" x="6477000" y="3816350"/>
          <p14:tracePt t="176376" x="6477000" y="3810000"/>
          <p14:tracePt t="176500" x="6477000" y="3803650"/>
          <p14:tracePt t="176505" x="6483350" y="3803650"/>
          <p14:tracePt t="176516" x="6483350" y="3797300"/>
          <p14:tracePt t="176544" x="6489700" y="3797300"/>
          <p14:tracePt t="176600" x="6489700" y="3790950"/>
          <p14:tracePt t="176616" x="6489700" y="3784600"/>
          <p14:tracePt t="176628" x="6496050" y="3784600"/>
          <p14:tracePt t="176648" x="6496050" y="3778250"/>
          <p14:tracePt t="176656" x="6502400" y="3778250"/>
          <p14:tracePt t="179462" x="6502400" y="3771900"/>
          <p14:tracePt t="179468" x="6508750" y="3765550"/>
          <p14:tracePt t="179477" x="6515100" y="3765550"/>
          <p14:tracePt t="179494" x="6502400" y="3759200"/>
          <p14:tracePt t="179510" x="6477000" y="3752850"/>
          <p14:tracePt t="179528" x="6451600" y="3746500"/>
          <p14:tracePt t="179544" x="6445250" y="3746500"/>
          <p14:tracePt t="179670" x="6438900" y="3740150"/>
          <p14:tracePt t="179690" x="6438900" y="3733800"/>
          <p14:tracePt t="179762" x="6438900" y="3727450"/>
          <p14:tracePt t="179768" x="6438900" y="3714750"/>
          <p14:tracePt t="179794" x="6438900" y="3702050"/>
          <p14:tracePt t="179811" x="6438900" y="3683000"/>
          <p14:tracePt t="179844" x="6438900" y="3676650"/>
          <p14:tracePt t="179860" x="6426200" y="3670300"/>
          <p14:tracePt t="179986" x="6419850" y="3670300"/>
          <p14:tracePt t="179998" x="6419850" y="3663950"/>
          <p14:tracePt t="180009" x="6419850" y="3657600"/>
          <p14:tracePt t="180018" x="6419850" y="3651250"/>
          <p14:tracePt t="180027" x="6419850" y="3644900"/>
          <p14:tracePt t="180044" x="6432550" y="3619500"/>
          <p14:tracePt t="180060" x="6432550" y="3594100"/>
          <p14:tracePt t="180077" x="6432550" y="3562350"/>
          <p14:tracePt t="180093" x="6432550" y="3524250"/>
          <p14:tracePt t="180110" x="6432550" y="3486150"/>
          <p14:tracePt t="180128" x="6413500" y="3479800"/>
          <p14:tracePt t="180144" x="6400800" y="3473450"/>
          <p14:tracePt t="180160" x="6388100" y="3467100"/>
          <p14:tracePt t="180177" x="6375400" y="3460750"/>
          <p14:tracePt t="180194" x="6356350" y="3460750"/>
          <p14:tracePt t="180210" x="6343650" y="3460750"/>
          <p14:tracePt t="180274" x="6337300" y="3460750"/>
          <p14:tracePt t="180286" x="6330950" y="3460750"/>
          <p14:tracePt t="180307" x="6324600" y="3454400"/>
          <p14:tracePt t="180314" x="6324600" y="3448050"/>
          <p14:tracePt t="180342" x="6324600" y="3441700"/>
          <p14:tracePt t="180378" x="6318250" y="3435350"/>
          <p14:tracePt t="180493" x="6318250" y="3429000"/>
          <p14:tracePt t="180509" x="6318250" y="3422650"/>
          <p14:tracePt t="180513" x="6311900" y="3422650"/>
          <p14:tracePt t="180525" x="6311900" y="3409950"/>
          <p14:tracePt t="180542" x="6305550" y="3397250"/>
          <p14:tracePt t="180560" x="6292850" y="3390900"/>
          <p14:tracePt t="180593" x="6292850" y="3384550"/>
          <p14:tracePt t="180610" x="6292850" y="3378200"/>
          <p14:tracePt t="180626" x="6292850" y="3365500"/>
          <p14:tracePt t="180644" x="6292850" y="3346450"/>
          <p14:tracePt t="180660" x="6292850" y="3321050"/>
          <p14:tracePt t="180677" x="6292850" y="3295650"/>
          <p14:tracePt t="180693" x="6286500" y="3276600"/>
          <p14:tracePt t="180710" x="6273800" y="3257550"/>
          <p14:tracePt t="180726" x="6261100" y="3244850"/>
          <p14:tracePt t="180744" x="6235700" y="3219450"/>
          <p14:tracePt t="180760" x="6210300" y="3206750"/>
          <p14:tracePt t="180777" x="6191250" y="3194050"/>
          <p14:tracePt t="180793" x="6172200" y="3181350"/>
          <p14:tracePt t="180810" x="6159500" y="3175000"/>
          <p14:tracePt t="180827" x="6140450" y="3162300"/>
          <p14:tracePt t="180844" x="6096000" y="3149600"/>
          <p14:tracePt t="180860" x="6045200" y="3136900"/>
          <p14:tracePt t="180877" x="5994400" y="3130550"/>
          <p14:tracePt t="180893" x="5949950" y="3117850"/>
          <p14:tracePt t="180910" x="5918200" y="3105150"/>
          <p14:tracePt t="180943" x="5905500" y="3098800"/>
          <p14:tracePt t="180995" x="5905500" y="3092450"/>
          <p14:tracePt t="181002" x="5899150" y="3086100"/>
          <p14:tracePt t="181010" x="5892800" y="3079750"/>
          <p14:tracePt t="181026" x="5880100" y="3067050"/>
          <p14:tracePt t="181044" x="5854700" y="3048000"/>
          <p14:tracePt t="181060" x="5842000" y="3041650"/>
          <p14:tracePt t="181077" x="5822950" y="3028950"/>
          <p14:tracePt t="181093" x="5803900" y="3016250"/>
          <p14:tracePt t="181110" x="5784850" y="3009900"/>
          <p14:tracePt t="181126" x="5759450" y="3003550"/>
          <p14:tracePt t="181144" x="5734050" y="2997200"/>
          <p14:tracePt t="181160" x="5708650" y="2990850"/>
          <p14:tracePt t="181176" x="5683250" y="2978150"/>
          <p14:tracePt t="181193" x="5657850" y="2971800"/>
          <p14:tracePt t="181210" x="5632450" y="2965450"/>
          <p14:tracePt t="181227" x="5607050" y="2959100"/>
          <p14:tracePt t="181244" x="5581650" y="2946400"/>
          <p14:tracePt t="181260" x="5562600" y="2946400"/>
          <p14:tracePt t="181276" x="5543550" y="2946400"/>
          <p14:tracePt t="181294" x="5537200" y="2940050"/>
          <p14:tracePt t="181310" x="5524500" y="2933700"/>
          <p14:tracePt t="181327" x="5511800" y="2933700"/>
          <p14:tracePt t="181344" x="5480050" y="2933700"/>
          <p14:tracePt t="181360" x="5441950" y="2933700"/>
          <p14:tracePt t="181376" x="5378450" y="2933700"/>
          <p14:tracePt t="181393" x="5334000" y="2933700"/>
          <p14:tracePt t="181410" x="5276850" y="2933700"/>
          <p14:tracePt t="181426" x="5226050" y="2933700"/>
          <p14:tracePt t="181444" x="5149850" y="2933700"/>
          <p14:tracePt t="181460" x="5092700" y="2933700"/>
          <p14:tracePt t="181476" x="5022850" y="2921000"/>
          <p14:tracePt t="181493" x="4978400" y="2914650"/>
          <p14:tracePt t="181498" x="4972050" y="2914650"/>
          <p14:tracePt t="181509" x="4933950" y="2895600"/>
          <p14:tracePt t="181526" x="4889500" y="2876550"/>
          <p14:tracePt t="181542" x="4851400" y="2870200"/>
          <p14:tracePt t="181558" x="4832350" y="2870200"/>
          <p14:tracePt t="181575" x="4800600" y="2863850"/>
          <p14:tracePt t="181592" x="4775200" y="2863850"/>
          <p14:tracePt t="181609" x="4737100" y="2863850"/>
          <p14:tracePt t="181626" x="4718050" y="2863850"/>
          <p14:tracePt t="181644" x="4686300" y="2863850"/>
          <p14:tracePt t="181660" x="4660900" y="2863850"/>
          <p14:tracePt t="181676" x="4648200" y="2863850"/>
          <p14:tracePt t="181867" x="4641850" y="2857500"/>
          <p14:tracePt t="181878" x="4641850" y="2851150"/>
          <p14:tracePt t="181884" x="4654550" y="2851150"/>
          <p14:tracePt t="181893" x="4673600" y="2844800"/>
          <p14:tracePt t="181910" x="4718050" y="2844800"/>
          <p14:tracePt t="181926" x="4756150" y="2838450"/>
          <p14:tracePt t="181943" x="4794250" y="2832100"/>
          <p14:tracePt t="181960" x="4806950" y="2832100"/>
          <p14:tracePt t="181976" x="4813300" y="2832100"/>
          <p14:tracePt t="181993" x="4819650" y="2832100"/>
          <p14:tracePt t="182027" x="4826000" y="2825750"/>
          <p14:tracePt t="182047" x="4832350" y="2825750"/>
          <p14:tracePt t="182060" x="4845050" y="2825750"/>
          <p14:tracePt t="182076" x="4857750" y="2819400"/>
          <p14:tracePt t="182093" x="4864100" y="2819400"/>
          <p14:tracePt t="182110" x="4870450" y="2819400"/>
          <p14:tracePt t="182178" x="4876800" y="2819400"/>
          <p14:tracePt t="182183" x="4883150" y="2819400"/>
          <p14:tracePt t="182193" x="4889500" y="2813050"/>
          <p14:tracePt t="182209" x="4902200" y="2813050"/>
          <p14:tracePt t="182226" x="4927600" y="2813050"/>
          <p14:tracePt t="182243" x="4940300" y="2813050"/>
          <p14:tracePt t="182260" x="4959350" y="2813050"/>
          <p14:tracePt t="182276" x="4972050" y="2813050"/>
          <p14:tracePt t="182293" x="4997450" y="2813050"/>
          <p14:tracePt t="182309" x="5016500" y="2813050"/>
          <p14:tracePt t="182326" x="5048250" y="2813050"/>
          <p14:tracePt t="182343" x="5080000" y="2813050"/>
          <p14:tracePt t="182360" x="5111750" y="2813050"/>
          <p14:tracePt t="182376" x="5124450" y="2813050"/>
          <p14:tracePt t="182393" x="5137150" y="2813050"/>
          <p14:tracePt t="182409" x="5143500" y="2813050"/>
          <p14:tracePt t="182426" x="5162550" y="2813050"/>
          <p14:tracePt t="182443" x="5175250" y="2813050"/>
          <p14:tracePt t="182460" x="5194300" y="2813050"/>
          <p14:tracePt t="182476" x="5213350" y="2800350"/>
          <p14:tracePt t="182493" x="5238750" y="2800350"/>
          <p14:tracePt t="182509" x="5264150" y="2794000"/>
          <p14:tracePt t="182516" x="5276850" y="2794000"/>
          <p14:tracePt t="182526" x="5295900" y="2794000"/>
          <p14:tracePt t="182543" x="5321300" y="2781300"/>
          <p14:tracePt t="182560" x="5353050" y="2781300"/>
          <p14:tracePt t="182577" x="5378450" y="2774950"/>
          <p14:tracePt t="182593" x="5397500" y="2774950"/>
          <p14:tracePt t="182609" x="5416550" y="2774950"/>
          <p14:tracePt t="182626" x="5422900" y="2768600"/>
          <p14:tracePt t="182643" x="5429250" y="2768600"/>
          <p14:tracePt t="182676" x="5435600" y="2768600"/>
          <p14:tracePt t="182693" x="5441950" y="2762250"/>
          <p14:tracePt t="182709" x="5461000" y="2755900"/>
          <p14:tracePt t="182726" x="5480050" y="2749550"/>
          <p14:tracePt t="182743" x="5505450" y="2743200"/>
          <p14:tracePt t="182760" x="5530850" y="2743200"/>
          <p14:tracePt t="182776" x="5537200" y="2736850"/>
          <p14:tracePt t="182792" x="5537200" y="2730500"/>
          <p14:tracePt t="182809" x="5543550" y="2730500"/>
          <p14:tracePt t="182858" x="5549900" y="2730500"/>
          <p14:tracePt t="182870" x="5556250" y="2730500"/>
          <p14:tracePt t="183034" x="5562600" y="2730500"/>
          <p14:tracePt t="183042" x="5568950" y="2730500"/>
          <p14:tracePt t="183055" x="5575300" y="2730500"/>
          <p14:tracePt t="183059" x="5581650" y="2730500"/>
          <p14:tracePt t="183102" x="5588000" y="2730500"/>
          <p14:tracePt t="183178" x="5594350" y="2730500"/>
          <p14:tracePt t="183183" x="5600700" y="2730500"/>
          <p14:tracePt t="183262" x="5607050" y="2730500"/>
          <p14:tracePt t="183278" x="5613400" y="2730500"/>
          <p14:tracePt t="183290" x="5619750" y="2730500"/>
          <p14:tracePt t="183296" x="5626100" y="2724150"/>
          <p14:tracePt t="183309" x="5632450" y="2724150"/>
          <p14:tracePt t="183990" x="5632450" y="2717800"/>
          <p14:tracePt t="184002" x="5638800" y="2717800"/>
          <p14:tracePt t="184110" x="5638800" y="2711450"/>
          <p14:tracePt t="184123" x="5645150" y="2711450"/>
          <p14:tracePt t="184190" x="5645150" y="2705100"/>
          <p14:tracePt t="184202" x="5651500" y="2705100"/>
          <p14:tracePt t="184676" x="5651500" y="2711450"/>
          <p14:tracePt t="184696" x="5651500" y="2717800"/>
          <p14:tracePt t="184705" x="5651500" y="2724150"/>
          <p14:tracePt t="184716" x="5651500" y="2730500"/>
          <p14:tracePt t="184725" x="5651500" y="2736850"/>
          <p14:tracePt t="184742" x="5651500" y="2755900"/>
          <p14:tracePt t="184758" x="5651500" y="2781300"/>
          <p14:tracePt t="184774" x="5651500" y="2806700"/>
          <p14:tracePt t="184791" x="5645150" y="2838450"/>
          <p14:tracePt t="184807" x="5626100" y="2876550"/>
          <p14:tracePt t="184824" x="5594350" y="2921000"/>
          <p14:tracePt t="184842" x="5549900" y="2965450"/>
          <p14:tracePt t="184859" x="5518150" y="2997200"/>
          <p14:tracePt t="184875" x="5486400" y="3028950"/>
          <p14:tracePt t="184892" x="5448300" y="3054350"/>
          <p14:tracePt t="184909" x="5384800" y="3105150"/>
          <p14:tracePt t="184926" x="5302250" y="3143250"/>
          <p14:tracePt t="184942" x="5213350" y="3187700"/>
          <p14:tracePt t="184959" x="5143500" y="3225800"/>
          <p14:tracePt t="184975" x="5099050" y="3257550"/>
          <p14:tracePt t="184992" x="5048250" y="3276600"/>
          <p14:tracePt t="185009" x="5010150" y="3308350"/>
          <p14:tracePt t="185026" x="4946650" y="3333750"/>
          <p14:tracePt t="185042" x="4902200" y="3359150"/>
          <p14:tracePt t="185047" x="4895850" y="3365500"/>
          <p14:tracePt t="185059" x="4870450" y="3378200"/>
          <p14:tracePt t="185075" x="4851400" y="3390900"/>
          <p14:tracePt t="185092" x="4838700" y="3409950"/>
          <p14:tracePt t="185109" x="4813300" y="3422650"/>
          <p14:tracePt t="185126" x="4762500" y="3454400"/>
          <p14:tracePt t="185142" x="4730750" y="3473450"/>
          <p14:tracePt t="185158" x="4705350" y="3486150"/>
          <p14:tracePt t="185175" x="4679950" y="3498850"/>
          <p14:tracePt t="185192" x="4660900" y="3511550"/>
          <p14:tracePt t="185208" x="4641850" y="3524250"/>
          <p14:tracePt t="185225" x="4629150" y="3530600"/>
          <p14:tracePt t="185276" x="4622800" y="3530600"/>
          <p14:tracePt t="185284" x="4616450" y="3530600"/>
          <p14:tracePt t="185296" x="4610100" y="3530600"/>
          <p14:tracePt t="185308" x="4603750" y="3530600"/>
          <p14:tracePt t="185325" x="4597400" y="3543300"/>
          <p14:tracePt t="185843" x="4603750" y="3536950"/>
          <p14:tracePt t="185852" x="4610100" y="3530600"/>
          <p14:tracePt t="185858" x="4629150" y="3524250"/>
          <p14:tracePt t="185874" x="4654550" y="3511550"/>
          <p14:tracePt t="185891" x="4686300" y="3492500"/>
          <p14:tracePt t="185908" x="4711700" y="3479800"/>
          <p14:tracePt t="185926" x="4737100" y="3467100"/>
          <p14:tracePt t="185941" x="4749800" y="3460750"/>
          <p14:tracePt t="185958" x="4762500" y="3460750"/>
          <p14:tracePt t="185975" x="4775200" y="3454400"/>
          <p14:tracePt t="186859" x="4768850" y="3454400"/>
          <p14:tracePt t="186872" x="4762500" y="3454400"/>
          <p14:tracePt t="186878" x="4749800" y="3460750"/>
          <p14:tracePt t="186891" x="4730750" y="3473450"/>
          <p14:tracePt t="186908" x="4718050" y="3479800"/>
          <p14:tracePt t="186924" x="4699000" y="3492500"/>
          <p14:tracePt t="186940" x="4686300" y="3498850"/>
          <p14:tracePt t="186957" x="4667250" y="3517900"/>
          <p14:tracePt t="186974" x="4622800" y="3543300"/>
          <p14:tracePt t="186990" x="4572000" y="3575050"/>
          <p14:tracePt t="187008" x="4502150" y="3619500"/>
          <p14:tracePt t="187024" x="4413250" y="3657600"/>
          <p14:tracePt t="187042" x="4324350" y="3689350"/>
          <p14:tracePt t="187058" x="4292600" y="3708400"/>
          <p14:tracePt t="187075" x="4267200" y="3721100"/>
          <p14:tracePt t="187080" x="4260850" y="3727450"/>
          <p14:tracePt t="187091" x="4235450" y="3740150"/>
          <p14:tracePt t="187108" x="4191000" y="3765550"/>
          <p14:tracePt t="187124" x="4159250" y="3790950"/>
          <p14:tracePt t="187142" x="4114800" y="3822700"/>
          <p14:tracePt t="187158" x="4089400" y="3829050"/>
          <p14:tracePt t="187174" x="4070350" y="3841750"/>
          <p14:tracePt t="187191" x="4070350" y="3848100"/>
          <p14:tracePt t="187208" x="4064000" y="3848100"/>
          <p14:tracePt t="187224" x="4051300" y="3854450"/>
          <p14:tracePt t="187241" x="4044950" y="3860800"/>
          <p14:tracePt t="187258" x="4038600" y="3873500"/>
          <p14:tracePt t="187274" x="4032250" y="3879850"/>
          <p14:tracePt t="187291" x="4025900" y="3886200"/>
          <p14:tracePt t="187308" x="4019550" y="3898900"/>
          <p14:tracePt t="187325" x="4006850" y="3917950"/>
          <p14:tracePt t="187342" x="3975100" y="3956050"/>
          <p14:tracePt t="187358" x="3937000" y="4000500"/>
          <p14:tracePt t="187374" x="3898900" y="4051300"/>
          <p14:tracePt t="187391" x="3867150" y="4083050"/>
          <p14:tracePt t="187408" x="3848100" y="4108450"/>
          <p14:tracePt t="187424" x="3835400" y="4114800"/>
          <p14:tracePt t="187442" x="3835400" y="4121150"/>
          <p14:tracePt t="187458" x="3829050" y="4133850"/>
          <p14:tracePt t="187474" x="3822700" y="4140200"/>
          <p14:tracePt t="187491" x="3822700" y="4146550"/>
          <p14:tracePt t="187508" x="3822700" y="4152900"/>
          <p14:tracePt t="187524" x="3822700" y="4159250"/>
          <p14:tracePt t="187541" x="3822700" y="4165600"/>
          <p14:tracePt t="187700" x="3822700" y="4171950"/>
          <p14:tracePt t="187708" x="3822700" y="4178300"/>
          <p14:tracePt t="187720" x="3822700" y="4184650"/>
          <p14:tracePt t="187728" x="3822700" y="4191000"/>
          <p14:tracePt t="187742" x="3816350" y="4197350"/>
          <p14:tracePt t="187920" x="3810000" y="4197350"/>
          <p14:tracePt t="187928" x="3810000" y="4203700"/>
          <p14:tracePt t="187941" x="3803650" y="4210050"/>
          <p14:tracePt t="187975" x="3790950" y="4210050"/>
          <p14:tracePt t="187991" x="3784600" y="4210050"/>
          <p14:tracePt t="188007" x="3778250" y="4210050"/>
          <p14:tracePt t="188036" x="3771900" y="4210050"/>
          <p14:tracePt t="188044" x="3765550" y="4210050"/>
          <p14:tracePt t="188057" x="3759200" y="4210050"/>
          <p14:tracePt t="188086" x="3746500" y="4210050"/>
          <p14:tracePt t="188108" x="3727450" y="4210050"/>
          <p14:tracePt t="188124" x="3714750" y="4210050"/>
          <p14:tracePt t="188141" x="3676650" y="4210050"/>
          <p14:tracePt t="188158" x="3644900" y="4210050"/>
          <p14:tracePt t="188174" x="3632200" y="4210050"/>
          <p14:tracePt t="188191" x="3625850" y="4210050"/>
          <p14:tracePt t="188225" x="3619500" y="4210050"/>
          <p14:tracePt t="188242" x="3606800" y="4210050"/>
          <p14:tracePt t="188258" x="3587750" y="4222750"/>
          <p14:tracePt t="188274" x="3575050" y="4222750"/>
          <p14:tracePt t="188324" x="3568700" y="4222750"/>
          <p14:tracePt t="188336" x="3562350" y="4222750"/>
          <p14:tracePt t="188342" x="3556000" y="4229100"/>
          <p14:tracePt t="188357" x="3556000" y="4235450"/>
          <p14:tracePt t="188829" x="3549650" y="4235450"/>
          <p14:tracePt t="188845" x="3543300" y="4235450"/>
          <p14:tracePt t="188900" x="3536950" y="4235450"/>
          <p14:tracePt t="188908" x="3530600" y="4229100"/>
          <p14:tracePt t="188956" x="3524250" y="4222750"/>
          <p14:tracePt t="188972" x="3517900" y="4216400"/>
          <p14:tracePt t="189056" x="3511550" y="4216400"/>
          <p14:tracePt t="189064" x="3511550" y="4210050"/>
          <p14:tracePt t="189080" x="3505200" y="4203700"/>
          <p14:tracePt t="189090" x="3505200" y="4197350"/>
          <p14:tracePt t="189124" x="3505200" y="4191000"/>
          <p14:tracePt t="189136" x="3505200" y="4184650"/>
          <p14:tracePt t="189152" x="3505200" y="4178300"/>
          <p14:tracePt t="189157" x="3505200" y="4171950"/>
          <p14:tracePt t="189204" x="3505200" y="4165600"/>
          <p14:tracePt t="189416" x="3505200" y="4159250"/>
          <p14:tracePt t="189432" x="3511550" y="4159250"/>
          <p14:tracePt t="189438" x="3524250" y="4159250"/>
          <p14:tracePt t="189457" x="3549650" y="4159250"/>
          <p14:tracePt t="189474" x="3587750" y="4159250"/>
          <p14:tracePt t="189490" x="3638550" y="4152900"/>
          <p14:tracePt t="189507" x="3670300" y="4146550"/>
          <p14:tracePt t="189524" x="3695700" y="4140200"/>
          <p14:tracePt t="189540" x="3740150" y="4133850"/>
          <p14:tracePt t="189558" x="3778250" y="4114800"/>
          <p14:tracePt t="189574" x="3816350" y="4108450"/>
          <p14:tracePt t="189590" x="3854450" y="4102100"/>
          <p14:tracePt t="189607" x="3905250" y="4089400"/>
          <p14:tracePt t="189624" x="3949700" y="4076700"/>
          <p14:tracePt t="189630" x="3981450" y="4064000"/>
          <p14:tracePt t="189640" x="4006850" y="4057650"/>
          <p14:tracePt t="189658" x="4076700" y="4038600"/>
          <p14:tracePt t="189674" x="4133850" y="4019550"/>
          <p14:tracePt t="189690" x="4203700" y="3987800"/>
          <p14:tracePt t="189707" x="4286250" y="3962400"/>
          <p14:tracePt t="189724" x="4349750" y="3930650"/>
          <p14:tracePt t="189740" x="4387850" y="3917950"/>
          <p14:tracePt t="189757" x="4413250" y="3911600"/>
          <p14:tracePt t="189774" x="4419600" y="3911600"/>
          <p14:tracePt t="189824" x="4419600" y="3905250"/>
          <p14:tracePt t="189830" x="4432300" y="3905250"/>
          <p14:tracePt t="189840" x="4438650" y="3905250"/>
          <p14:tracePt t="189857" x="4438650" y="3892550"/>
          <p14:tracePt t="189874" x="4451350" y="3886200"/>
          <p14:tracePt t="189890" x="4464050" y="3873500"/>
          <p14:tracePt t="189907" x="4470400" y="3873500"/>
          <p14:tracePt t="189924" x="4476750" y="3873500"/>
          <p14:tracePt t="189940" x="4483100" y="3873500"/>
          <p14:tracePt t="190004" x="4483100" y="3867150"/>
          <p14:tracePt t="190010" x="4495800" y="3867150"/>
          <p14:tracePt t="190023" x="4502150" y="3854450"/>
          <p14:tracePt t="190040" x="4508500" y="3854450"/>
          <p14:tracePt t="190057" x="4514850" y="3854450"/>
          <p14:tracePt t="190276" x="4521200" y="3854450"/>
          <p14:tracePt t="190292" x="4527550" y="3848100"/>
          <p14:tracePt t="190304" x="4533900" y="3848100"/>
          <p14:tracePt t="190364" x="4533900" y="3841750"/>
          <p14:tracePt t="190416" x="4540250" y="3841750"/>
          <p14:tracePt t="190422" x="4546600" y="3835400"/>
          <p14:tracePt t="190426" x="4546600" y="3829050"/>
          <p14:tracePt t="190457" x="4552950" y="3822700"/>
          <p14:tracePt t="190474" x="4565650" y="3816350"/>
          <p14:tracePt t="190490" x="4565650" y="3810000"/>
          <p14:tracePt t="190507" x="4572000" y="3803650"/>
          <p14:tracePt t="190523" x="4584700" y="3797300"/>
          <p14:tracePt t="190540" x="4597400" y="3797300"/>
          <p14:tracePt t="190573" x="4603750" y="3790950"/>
          <p14:tracePt t="190590" x="4610100" y="3790950"/>
          <p14:tracePt t="190609" x="4610100" y="3784600"/>
          <p14:tracePt t="190623" x="4622800" y="3784600"/>
          <p14:tracePt t="190657" x="4629150" y="3784600"/>
          <p14:tracePt t="190674" x="4660900" y="3778250"/>
          <p14:tracePt t="190690" x="4699000" y="3778250"/>
          <p14:tracePt t="190707" x="4768850" y="3759200"/>
          <p14:tracePt t="190723" x="4838700" y="3746500"/>
          <p14:tracePt t="190740" x="4933950" y="3733800"/>
          <p14:tracePt t="190757" x="5041900" y="3721100"/>
          <p14:tracePt t="190774" x="5149850" y="3695700"/>
          <p14:tracePt t="190790" x="5213350" y="3695700"/>
          <p14:tracePt t="190807" x="5264150" y="3683000"/>
          <p14:tracePt t="190823" x="5302250" y="3663950"/>
          <p14:tracePt t="190840" x="5359400" y="3651250"/>
          <p14:tracePt t="190858" x="5448300" y="3638550"/>
          <p14:tracePt t="190874" x="5492750" y="3632200"/>
          <p14:tracePt t="190890" x="5537200" y="3632200"/>
          <p14:tracePt t="190907" x="5556250" y="3632200"/>
          <p14:tracePt t="190923" x="5575300" y="3632200"/>
          <p14:tracePt t="190940" x="5581650" y="3632200"/>
          <p14:tracePt t="190956" x="5594350" y="3632200"/>
          <p14:tracePt t="190974" x="5632450" y="3632200"/>
          <p14:tracePt t="190990" x="5702300" y="3632200"/>
          <p14:tracePt t="191006" x="5873750" y="3632200"/>
          <p14:tracePt t="191023" x="6064250" y="3632200"/>
          <p14:tracePt t="191040" x="6292850" y="3632200"/>
          <p14:tracePt t="191056" x="6502400" y="3632200"/>
          <p14:tracePt t="191072" x="6724650" y="3632200"/>
          <p14:tracePt t="191088" x="6953250" y="3625850"/>
          <p14:tracePt t="191106" x="7181850" y="3619500"/>
          <p14:tracePt t="191122" x="7308850" y="3619500"/>
          <p14:tracePt t="191140" x="7442200" y="3619500"/>
          <p14:tracePt t="191145" x="7473950" y="3619500"/>
          <p14:tracePt t="191156" x="7550150" y="3619500"/>
          <p14:tracePt t="191173" x="7664450" y="3619500"/>
          <p14:tracePt t="191176" x="7689850" y="3619500"/>
          <p14:tracePt t="191190" x="7797800" y="3619500"/>
          <p14:tracePt t="191206" x="7912100" y="3619500"/>
          <p14:tracePt t="191223" x="8039100" y="3619500"/>
          <p14:tracePt t="191240" x="8172450" y="3619500"/>
          <p14:tracePt t="191256" x="8299450" y="3619500"/>
          <p14:tracePt t="191258" x="8337550" y="3619500"/>
          <p14:tracePt t="191274" x="8458200" y="3619500"/>
          <p14:tracePt t="191289" x="8559800" y="3619500"/>
          <p14:tracePt t="191306" x="8661400" y="3625850"/>
          <p14:tracePt t="191322" x="8737600" y="3644900"/>
          <p14:tracePt t="191339" x="8826500" y="3651250"/>
          <p14:tracePt t="191356" x="8928100" y="3657600"/>
          <p14:tracePt t="191374" x="9036050" y="3657600"/>
          <p14:tracePt t="191390" x="9112250" y="3657600"/>
          <p14:tracePt t="191407" x="9169400" y="3657600"/>
          <p14:tracePt t="191423" x="9194800" y="3657600"/>
          <p14:tracePt t="191440" x="9245600" y="3657600"/>
          <p14:tracePt t="191456" x="9271000" y="3657600"/>
          <p14:tracePt t="191474" x="9283700" y="3657600"/>
          <p14:tracePt t="191530" x="9283700" y="3663950"/>
          <p14:tracePt t="191536" x="9290050" y="3670300"/>
          <p14:tracePt t="191556" x="9302750" y="3695700"/>
          <p14:tracePt t="191573" x="9309100" y="3727450"/>
          <p14:tracePt t="191590" x="9321800" y="3765550"/>
          <p14:tracePt t="191607" x="9334500" y="3810000"/>
          <p14:tracePt t="191624" x="9340850" y="3841750"/>
          <p14:tracePt t="191640" x="9347200" y="3867150"/>
          <p14:tracePt t="191657" x="9347200" y="3886200"/>
          <p14:tracePt t="191673" x="9347200" y="3911600"/>
          <p14:tracePt t="191690" x="9347200" y="3924300"/>
          <p14:tracePt t="191706" x="9340850" y="3943350"/>
          <p14:tracePt t="191723" x="9340850" y="3956050"/>
          <p14:tracePt t="191726" x="9334500" y="3962400"/>
          <p14:tracePt t="191740" x="9328150" y="3975100"/>
          <p14:tracePt t="191756" x="9315450" y="3981450"/>
          <p14:tracePt t="191773" x="9309100" y="4000500"/>
          <p14:tracePt t="191790" x="9302750" y="4006850"/>
          <p14:tracePt t="191806" x="9296400" y="4013200"/>
          <p14:tracePt t="191823" x="9296400" y="4032250"/>
          <p14:tracePt t="191841" x="9277350" y="4057650"/>
          <p14:tracePt t="191856" x="9264650" y="4070350"/>
          <p14:tracePt t="191873" x="9251950" y="4083050"/>
          <p14:tracePt t="191889" x="9251950" y="4089400"/>
          <p14:tracePt t="192386" x="9245600" y="4089400"/>
          <p14:tracePt t="192394" x="9239250" y="4089400"/>
          <p14:tracePt t="192421" x="9239250" y="4083050"/>
          <p14:tracePt t="192438" x="9239250" y="4076700"/>
          <p14:tracePt t="192458" x="9232900" y="4070350"/>
          <p14:tracePt t="192470" x="9232900" y="4064000"/>
          <p14:tracePt t="192490" x="9232900" y="4057650"/>
          <p14:tracePt t="192502" x="9232900" y="4051300"/>
          <p14:tracePt t="192686" x="9226550" y="4051300"/>
          <p14:tracePt t="192722" x="9220200" y="4044950"/>
          <p14:tracePt t="192747" x="9220200" y="4038600"/>
          <p14:tracePt t="192878" x="9213850" y="4032250"/>
          <p14:tracePt t="192891" x="9207500" y="4025900"/>
          <p14:tracePt t="192902" x="9201150" y="4019550"/>
          <p14:tracePt t="192950" x="9194800" y="4013200"/>
          <p14:tracePt t="192962" x="9188450" y="4006850"/>
          <p14:tracePt t="193122" x="9188450" y="4000500"/>
          <p14:tracePt t="193218" x="9188450" y="3994150"/>
          <p14:tracePt t="193226" x="9188450" y="3987800"/>
          <p14:tracePt t="193240" x="9175750" y="3981450"/>
          <p14:tracePt t="193256" x="9163050" y="3975100"/>
          <p14:tracePt t="193272" x="9137650" y="3956050"/>
          <p14:tracePt t="193289" x="9105900" y="3943350"/>
          <p14:tracePt t="193306" x="9080500" y="3930650"/>
          <p14:tracePt t="193322" x="9061450" y="3924300"/>
          <p14:tracePt t="193339" x="9042400" y="3917950"/>
          <p14:tracePt t="193356" x="9029700" y="3917950"/>
          <p14:tracePt t="193372" x="9017000" y="3917950"/>
          <p14:tracePt t="193389" x="9010650" y="3917950"/>
          <p14:tracePt t="193406" x="9004300" y="3917950"/>
          <p14:tracePt t="193422" x="8997950" y="3917950"/>
          <p14:tracePt t="193438" x="8978900" y="3911600"/>
          <p14:tracePt t="193455" x="8966200" y="3905250"/>
          <p14:tracePt t="193472" x="8947150" y="3898900"/>
          <p14:tracePt t="193489" x="8928100" y="3898900"/>
          <p14:tracePt t="193506" x="8921750" y="3886200"/>
          <p14:tracePt t="193522" x="8909050" y="3886200"/>
          <p14:tracePt t="193539" x="8902700" y="3886200"/>
          <p14:tracePt t="193598" x="8896350" y="3886200"/>
          <p14:tracePt t="193746" x="8890000" y="3886200"/>
          <p14:tracePt t="193759" x="8883650" y="3886200"/>
          <p14:tracePt t="193764" x="8870950" y="3886200"/>
          <p14:tracePt t="193772" x="8858250" y="3886200"/>
          <p14:tracePt t="193789" x="8826500" y="3886200"/>
          <p14:tracePt t="193806" x="8801100" y="3886200"/>
          <p14:tracePt t="193822" x="8775700" y="3879850"/>
          <p14:tracePt t="193839" x="8763000" y="3867150"/>
          <p14:tracePt t="193950" x="8756650" y="3867150"/>
          <p14:tracePt t="193962" x="8750300" y="3867150"/>
          <p14:tracePt t="193972" x="8743950" y="3867150"/>
          <p14:tracePt t="193989" x="8731250" y="3867150"/>
          <p14:tracePt t="194005" x="8724900" y="3867150"/>
          <p14:tracePt t="194039" x="8712200" y="3867150"/>
          <p14:tracePt t="194130" x="8705850" y="3867150"/>
          <p14:tracePt t="194138" x="8699500" y="3867150"/>
          <p14:tracePt t="194154" x="8699500" y="3873500"/>
          <p14:tracePt t="194160" x="8686800" y="3879850"/>
          <p14:tracePt t="194172" x="8680450" y="3886200"/>
          <p14:tracePt t="194189" x="8680450" y="3892550"/>
          <p14:tracePt t="194205" x="8674100" y="3892550"/>
          <p14:tracePt t="194222" x="8667750" y="3892550"/>
          <p14:tracePt t="194239" x="8667750" y="3898900"/>
          <p14:tracePt t="194270" x="8667750" y="3905250"/>
          <p14:tracePt t="194294" x="8667750" y="3911600"/>
          <p14:tracePt t="194314" x="8667750" y="3917950"/>
          <p14:tracePt t="194319" x="8667750" y="3924300"/>
          <p14:tracePt t="194330" x="8667750" y="3930650"/>
          <p14:tracePt t="194339" x="8667750" y="3937000"/>
          <p14:tracePt t="194356" x="8686800" y="3949700"/>
          <p14:tracePt t="194372" x="8718550" y="3962400"/>
          <p14:tracePt t="194389" x="8743950" y="3975100"/>
          <p14:tracePt t="194405" x="8807450" y="4000500"/>
          <p14:tracePt t="194422" x="8877300" y="4019550"/>
          <p14:tracePt t="194439" x="8921750" y="4032250"/>
          <p14:tracePt t="194456" x="8953500" y="4044950"/>
          <p14:tracePt t="194472" x="8966200" y="4044950"/>
          <p14:tracePt t="194489" x="8972550" y="4051300"/>
          <p14:tracePt t="194521" x="8978900" y="4051300"/>
          <p14:tracePt t="194538" x="9004300" y="4032250"/>
          <p14:tracePt t="194554" x="9042400" y="4013200"/>
          <p14:tracePt t="194571" x="9093200" y="3987800"/>
          <p14:tracePt t="194588" x="9156700" y="3981450"/>
          <p14:tracePt t="194605" x="9213850" y="3981450"/>
          <p14:tracePt t="194622" x="9277350" y="3987800"/>
          <p14:tracePt t="194639" x="9347200" y="4019550"/>
          <p14:tracePt t="194656" x="9429750" y="4051300"/>
          <p14:tracePt t="194672" x="9474200" y="4076700"/>
          <p14:tracePt t="194689" x="9493250" y="4076700"/>
          <p14:tracePt t="194694" x="9493250" y="4083050"/>
          <p14:tracePt t="194742" x="9493250" y="4076700"/>
          <p14:tracePt t="194746" x="9493250" y="4064000"/>
          <p14:tracePt t="194756" x="9474200" y="4038600"/>
          <p14:tracePt t="194772" x="9448800" y="4000500"/>
          <p14:tracePt t="194789" x="9423400" y="3975100"/>
          <p14:tracePt t="194805" x="9423400" y="3968750"/>
          <p14:tracePt t="194839" x="9417050" y="3962400"/>
          <p14:tracePt t="194862" x="9417050" y="3968750"/>
          <p14:tracePt t="194872" x="9423400" y="3987800"/>
          <p14:tracePt t="194889" x="9436100" y="4013200"/>
          <p14:tracePt t="194905" x="9442450" y="4032250"/>
          <p14:tracePt t="194922" x="9448800" y="4044950"/>
          <p14:tracePt t="195058" x="9448800" y="4051300"/>
          <p14:tracePt t="195064" x="9448800" y="4057650"/>
          <p14:tracePt t="195075" x="9448800" y="4064000"/>
          <p14:tracePt t="195088" x="9448800" y="4070350"/>
          <p14:tracePt t="195105" x="9448800" y="4076700"/>
          <p14:tracePt t="195302" x="9455150" y="4076700"/>
          <p14:tracePt t="195307" x="9461500" y="4076700"/>
          <p14:tracePt t="195322" x="9474200" y="4076700"/>
          <p14:tracePt t="195338" x="9486900" y="4076700"/>
          <p14:tracePt t="195355" x="9493250" y="4083050"/>
          <p14:tracePt t="195430" x="9486900" y="4083050"/>
          <p14:tracePt t="195438" x="9480550" y="4083050"/>
          <p14:tracePt t="195444" x="9467850" y="4083050"/>
          <p14:tracePt t="195456" x="9448800" y="4076700"/>
          <p14:tracePt t="195472" x="9436100" y="4076700"/>
          <p14:tracePt t="195489" x="9436100" y="4070350"/>
          <p14:tracePt t="195505" x="9429750" y="4064000"/>
          <p14:tracePt t="195634" x="9423400" y="4064000"/>
          <p14:tracePt t="195646" x="9417050" y="4064000"/>
          <p14:tracePt t="195654" x="9410700" y="4064000"/>
          <p14:tracePt t="195675" x="9404350" y="4064000"/>
          <p14:tracePt t="195810" x="9398000" y="4064000"/>
          <p14:tracePt t="195830" x="9391650" y="4064000"/>
          <p14:tracePt t="195915" x="9391650" y="4057650"/>
          <p14:tracePt t="196146" x="9391650" y="4051300"/>
          <p14:tracePt t="196166" x="9391650" y="4044950"/>
          <p14:tracePt t="196172" x="9385300" y="4038600"/>
          <p14:tracePt t="196205" x="9378950" y="4032250"/>
          <p14:tracePt t="196221" x="9372600" y="4025900"/>
          <p14:tracePt t="196238" x="9366250" y="4019550"/>
          <p14:tracePt t="196255" x="9359900" y="4013200"/>
          <p14:tracePt t="196272" x="9359900" y="4006850"/>
          <p14:tracePt t="196288" x="9353550" y="4000500"/>
          <p14:tracePt t="196422" x="9347200" y="4000500"/>
          <p14:tracePt t="196478" x="9347200" y="3994150"/>
          <p14:tracePt t="196499" x="9340850" y="3987800"/>
          <p14:tracePt t="196558" x="9334500" y="3987800"/>
          <p14:tracePt t="196574" x="9328150" y="3987800"/>
          <p14:tracePt t="197190" x="9321800" y="3987800"/>
          <p14:tracePt t="197198" x="9315450" y="3987800"/>
          <p14:tracePt t="197210" x="9309100" y="3987800"/>
          <p14:tracePt t="197227" x="9302750" y="3987800"/>
          <p14:tracePt t="197274" x="9296400" y="3987800"/>
          <p14:tracePt t="197926" x="9290050" y="3987800"/>
          <p14:tracePt t="197934" x="9283700" y="3987800"/>
          <p14:tracePt t="197942" x="9277350" y="3987800"/>
          <p14:tracePt t="197954" x="9264650" y="3987800"/>
          <p14:tracePt t="197971" x="9232900" y="3987800"/>
          <p14:tracePt t="197988" x="9201150" y="3987800"/>
          <p14:tracePt t="198004" x="9182100" y="3987800"/>
          <p14:tracePt t="198021" x="9163050" y="3987800"/>
          <p14:tracePt t="198037" x="9156700" y="3987800"/>
          <p14:tracePt t="198054" x="9144000" y="3987800"/>
          <p14:tracePt t="198071" x="9131300" y="3987800"/>
          <p14:tracePt t="198126" x="9124950" y="3987800"/>
          <p14:tracePt t="198134" x="9118600" y="3987800"/>
          <p14:tracePt t="198150" x="9112250" y="3987800"/>
          <p14:tracePt t="198155" x="9105900" y="3987800"/>
          <p14:tracePt t="198171" x="9093200" y="3987800"/>
          <p14:tracePt t="198188" x="9067800" y="3987800"/>
          <p14:tracePt t="198204" x="9036050" y="3987800"/>
          <p14:tracePt t="198221" x="8997950" y="3987800"/>
          <p14:tracePt t="198237" x="8959850" y="3987800"/>
          <p14:tracePt t="198254" x="8909050" y="3987800"/>
          <p14:tracePt t="198260" x="8883650" y="3987800"/>
          <p14:tracePt t="198271" x="8864600" y="3987800"/>
          <p14:tracePt t="198288" x="8788400" y="4000500"/>
          <p14:tracePt t="198304" x="8724900" y="4013200"/>
          <p14:tracePt t="198321" x="8629650" y="4025900"/>
          <p14:tracePt t="198337" x="8534400" y="4044950"/>
          <p14:tracePt t="198354" x="8445500" y="4057650"/>
          <p14:tracePt t="198370" x="8331200" y="4070350"/>
          <p14:tracePt t="198388" x="8166100" y="4076700"/>
          <p14:tracePt t="198404" x="8007350" y="4076700"/>
          <p14:tracePt t="198421" x="7842250" y="4076700"/>
          <p14:tracePt t="198438" x="7639050" y="4076700"/>
          <p14:tracePt t="198454" x="7442200" y="4076700"/>
          <p14:tracePt t="198471" x="7207250" y="4089400"/>
          <p14:tracePt t="198488" x="6985000" y="4108450"/>
          <p14:tracePt t="198504" x="6769100" y="4108450"/>
          <p14:tracePt t="198521" x="6565900" y="4108450"/>
          <p14:tracePt t="198538" x="6337300" y="4108450"/>
          <p14:tracePt t="198554" x="6165850" y="4108450"/>
          <p14:tracePt t="198571" x="6013450" y="4108450"/>
          <p14:tracePt t="198587" x="5886450" y="4108450"/>
          <p14:tracePt t="198604" x="5765800" y="4108450"/>
          <p14:tracePt t="198621" x="5607050" y="4127500"/>
          <p14:tracePt t="198638" x="5353050" y="4165600"/>
          <p14:tracePt t="198654" x="5130800" y="4191000"/>
          <p14:tracePt t="198670" x="4857750" y="4216400"/>
          <p14:tracePt t="198687" x="4597400" y="4248150"/>
          <p14:tracePt t="198704" x="4349750" y="4286250"/>
          <p14:tracePt t="198721" x="4152900" y="4311650"/>
          <p14:tracePt t="198738" x="3930650" y="4330700"/>
          <p14:tracePt t="198754" x="3778250" y="4343400"/>
          <p14:tracePt t="198770" x="3657600" y="4343400"/>
          <p14:tracePt t="198775" x="3625850" y="4343400"/>
          <p14:tracePt t="198787" x="3536950" y="4343400"/>
          <p14:tracePt t="198804" x="3397250" y="4343400"/>
          <p14:tracePt t="198820" x="3263900" y="4343400"/>
          <p14:tracePt t="198836" x="3136900" y="4343400"/>
          <p14:tracePt t="198853" x="2990850" y="4343400"/>
          <p14:tracePt t="198870" x="2908300" y="4318000"/>
          <p14:tracePt t="198886" x="2838450" y="4273550"/>
          <p14:tracePt t="198903" x="2774950" y="4222750"/>
          <p14:tracePt t="198920" x="2711450" y="4140200"/>
          <p14:tracePt t="198936" x="2628900" y="4051300"/>
          <p14:tracePt t="198954" x="2552700" y="3943350"/>
          <p14:tracePt t="198971" x="2520950" y="3886200"/>
          <p14:tracePt t="198987" x="2482850" y="3829050"/>
          <p14:tracePt t="199004" x="2463800" y="3778250"/>
          <p14:tracePt t="199020" x="2438400" y="3727450"/>
          <p14:tracePt t="199023" x="2438400" y="3708400"/>
          <p14:tracePt t="199038" x="2413000" y="3632200"/>
          <p14:tracePt t="199054" x="2374900" y="3498850"/>
          <p14:tracePt t="199070" x="2330450" y="3365500"/>
          <p14:tracePt t="199087" x="2279650" y="3200400"/>
          <p14:tracePt t="199104" x="2241550" y="3022600"/>
          <p14:tracePt t="199120" x="2209800" y="2806700"/>
          <p14:tracePt t="199137" x="2178050" y="2520950"/>
          <p14:tracePt t="199154" x="2159000" y="2324100"/>
          <p14:tracePt t="199170" x="2146300" y="2101850"/>
          <p14:tracePt t="199187" x="2114550" y="1860550"/>
          <p14:tracePt t="199204" x="2076450" y="1619250"/>
          <p14:tracePt t="199220" x="2019300" y="1371600"/>
          <p14:tracePt t="199237" x="1943100" y="1041400"/>
          <p14:tracePt t="199254" x="1892300" y="793750"/>
          <p14:tracePt t="199270" x="1860550" y="533400"/>
          <p14:tracePt t="199287" x="1822450" y="279400"/>
          <p14:tracePt t="199292" x="1816100" y="215900"/>
          <p14:tracePt t="199304" x="1771650" y="38100"/>
          <p14:tracePt t="199320" x="1733550" y="0"/>
          <p14:tracePt t="199338" x="1663700" y="0"/>
          <p14:tracePt t="199354" x="1612900" y="0"/>
          <p14:tracePt t="199370" x="1543050" y="0"/>
          <p14:tracePt t="199387" x="1498600" y="0"/>
          <p14:tracePt t="199404" x="1460500" y="0"/>
          <p14:tracePt t="199420" x="1435100" y="0"/>
          <p14:tracePt t="199438" x="1403350" y="0"/>
          <p14:tracePt t="199453" x="1397000" y="0"/>
          <p14:tracePt t="199484" x="1390650" y="0"/>
          <p14:tracePt t="199496" x="1384300" y="0"/>
          <p14:tracePt t="199508" x="1377950" y="0"/>
          <p14:tracePt t="199520" x="1358900" y="0"/>
          <p14:tracePt t="199538" x="1320800" y="0"/>
          <p14:tracePt t="199554" x="1282700" y="0"/>
          <p14:tracePt t="201503" x="1187450" y="38100"/>
          <p14:tracePt t="201760" x="1193800" y="38100"/>
          <p14:tracePt t="201784" x="1200150" y="3810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2223654" y="209262"/>
            <a:ext cx="10515600" cy="1325563"/>
          </a:xfrm>
        </p:spPr>
        <p:txBody>
          <a:bodyPr/>
          <a:lstStyle/>
          <a:p>
            <a:pPr eaLnBrk="1" hangingPunct="1"/>
            <a:r>
              <a:rPr lang="en-US" altLang="en-US" dirty="0" smtClean="0">
                <a:solidFill>
                  <a:schemeClr val="bg1"/>
                </a:solidFill>
              </a:rPr>
              <a:t>Basic password scheme</a:t>
            </a:r>
          </a:p>
        </p:txBody>
      </p:sp>
      <p:sp>
        <p:nvSpPr>
          <p:cNvPr id="8195" name="Rectangle 3"/>
          <p:cNvSpPr>
            <a:spLocks noGrp="1" noChangeArrowheads="1"/>
          </p:cNvSpPr>
          <p:nvPr>
            <p:ph type="body" idx="4294967295"/>
          </p:nvPr>
        </p:nvSpPr>
        <p:spPr>
          <a:xfrm>
            <a:off x="2130137" y="1534825"/>
            <a:ext cx="7471063" cy="4351338"/>
          </a:xfrm>
        </p:spPr>
        <p:txBody>
          <a:bodyPr/>
          <a:lstStyle/>
          <a:p>
            <a:pPr eaLnBrk="1" hangingPunct="1"/>
            <a:r>
              <a:rPr lang="en-US" altLang="en-US" dirty="0" smtClean="0"/>
              <a:t>Hash function  h : strings </a:t>
            </a:r>
            <a:r>
              <a:rPr lang="en-US" altLang="en-US" dirty="0" smtClean="0">
                <a:sym typeface="Symbol" panose="05050102010706020507" pitchFamily="18" charset="2"/>
              </a:rPr>
              <a:t></a:t>
            </a:r>
            <a:r>
              <a:rPr lang="en-US" altLang="en-US" dirty="0" smtClean="0"/>
              <a:t> strings</a:t>
            </a:r>
          </a:p>
          <a:p>
            <a:pPr lvl="1" eaLnBrk="1" hangingPunct="1"/>
            <a:r>
              <a:rPr lang="en-US" altLang="en-US" dirty="0" smtClean="0"/>
              <a:t>Given h(password), hard to find password</a:t>
            </a:r>
          </a:p>
          <a:p>
            <a:pPr lvl="1" eaLnBrk="1" hangingPunct="1"/>
            <a:r>
              <a:rPr lang="en-US" altLang="en-US" dirty="0" smtClean="0"/>
              <a:t>No known algorithm better than trial and error</a:t>
            </a:r>
          </a:p>
          <a:p>
            <a:pPr eaLnBrk="1" hangingPunct="1"/>
            <a:r>
              <a:rPr lang="en-US" altLang="en-US" dirty="0" smtClean="0"/>
              <a:t>User password stored as h(password)</a:t>
            </a:r>
          </a:p>
          <a:p>
            <a:pPr eaLnBrk="1" hangingPunct="1"/>
            <a:r>
              <a:rPr lang="en-US" altLang="en-US" dirty="0" smtClean="0"/>
              <a:t>When user enters password</a:t>
            </a:r>
          </a:p>
          <a:p>
            <a:pPr lvl="1" eaLnBrk="1" hangingPunct="1"/>
            <a:r>
              <a:rPr lang="en-US" altLang="en-US" dirty="0" smtClean="0"/>
              <a:t>System computes h(password)</a:t>
            </a:r>
          </a:p>
          <a:p>
            <a:pPr lvl="1" eaLnBrk="1" hangingPunct="1"/>
            <a:r>
              <a:rPr lang="en-US" altLang="en-US" dirty="0" smtClean="0"/>
              <a:t>Compares with entry in password file</a:t>
            </a:r>
          </a:p>
          <a:p>
            <a:pPr eaLnBrk="1" hangingPunct="1"/>
            <a:r>
              <a:rPr lang="en-US" altLang="en-US" dirty="0" smtClean="0"/>
              <a:t>No passwords stored on disk</a:t>
            </a:r>
          </a:p>
        </p:txBody>
      </p:sp>
    </p:spTree>
    <p:extLst>
      <p:ext uri="{BB962C8B-B14F-4D97-AF65-F5344CB8AC3E}">
        <p14:creationId xmlns:p14="http://schemas.microsoft.com/office/powerpoint/2010/main" val="2335032527"/>
      </p:ext>
    </p:extLst>
  </p:cSld>
  <p:clrMapOvr>
    <a:masterClrMapping/>
  </p:clrMapOvr>
  <mc:AlternateContent xmlns:mc="http://schemas.openxmlformats.org/markup-compatibility/2006" xmlns:p14="http://schemas.microsoft.com/office/powerpoint/2010/main">
    <mc:Choice Requires="p14">
      <p:transition spd="slow" p14:dur="2000" advTm="139600"/>
    </mc:Choice>
    <mc:Fallback xmlns="">
      <p:transition spd="slow" advTm="1396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96391" y="209262"/>
            <a:ext cx="5164282" cy="1325563"/>
          </a:xfrm>
        </p:spPr>
        <p:txBody>
          <a:bodyPr>
            <a:normAutofit/>
          </a:bodyPr>
          <a:lstStyle/>
          <a:p>
            <a:r>
              <a:rPr lang="en-US" dirty="0" smtClean="0">
                <a:solidFill>
                  <a:schemeClr val="bg1"/>
                </a:solidFill>
              </a:rPr>
              <a:t>Passwords difficulties</a:t>
            </a:r>
            <a:endParaRPr lang="en-US" dirty="0">
              <a:solidFill>
                <a:schemeClr val="bg1"/>
              </a:solidFill>
            </a:endParaRPr>
          </a:p>
        </p:txBody>
      </p:sp>
      <p:sp>
        <p:nvSpPr>
          <p:cNvPr id="3" name="Content Placeholder 2"/>
          <p:cNvSpPr>
            <a:spLocks noGrp="1"/>
          </p:cNvSpPr>
          <p:nvPr>
            <p:ph idx="4294967295"/>
          </p:nvPr>
        </p:nvSpPr>
        <p:spPr>
          <a:xfrm>
            <a:off x="2099929" y="1349127"/>
            <a:ext cx="9149317" cy="4953000"/>
          </a:xfrm>
        </p:spPr>
        <p:txBody>
          <a:bodyPr>
            <a:normAutofit lnSpcReduction="10000"/>
          </a:bodyPr>
          <a:lstStyle/>
          <a:p>
            <a:r>
              <a:rPr lang="en-US" dirty="0" smtClean="0"/>
              <a:t>Loss</a:t>
            </a:r>
          </a:p>
          <a:p>
            <a:pPr lvl="1"/>
            <a:r>
              <a:rPr lang="en-US" dirty="0" smtClean="0"/>
              <a:t>if the user loses the password, a new one must be assigned.</a:t>
            </a:r>
          </a:p>
          <a:p>
            <a:r>
              <a:rPr lang="en-US" dirty="0" smtClean="0"/>
              <a:t>Use</a:t>
            </a:r>
          </a:p>
          <a:p>
            <a:pPr lvl="1"/>
            <a:r>
              <a:rPr lang="en-US" dirty="0" smtClean="0"/>
              <a:t>Supplying a password for each access to a file can be inconvenient and time consuming.</a:t>
            </a:r>
          </a:p>
          <a:p>
            <a:r>
              <a:rPr lang="en-US" dirty="0" smtClean="0"/>
              <a:t>Disclosure</a:t>
            </a:r>
          </a:p>
          <a:p>
            <a:pPr lvl="1"/>
            <a:r>
              <a:rPr lang="en-US" dirty="0" smtClean="0"/>
              <a:t>If a password is disclosed to an unauthorized individual, the file becomes immediately accessible.</a:t>
            </a:r>
          </a:p>
          <a:p>
            <a:pPr lvl="1"/>
            <a:r>
              <a:rPr lang="en-US" dirty="0" smtClean="0"/>
              <a:t>If the user changes the password, all the other users must be informed of the new password because their old password will fail.</a:t>
            </a:r>
          </a:p>
          <a:p>
            <a:r>
              <a:rPr lang="en-US" dirty="0"/>
              <a:t>Revocation</a:t>
            </a:r>
          </a:p>
          <a:p>
            <a:pPr lvl="1"/>
            <a:r>
              <a:rPr lang="en-US" dirty="0"/>
              <a:t>To revoke one user's access right to a file, someone must change the password, thereby causing the same problems as disclosure.</a:t>
            </a:r>
          </a:p>
          <a:p>
            <a:pPr lvl="1"/>
            <a:endParaRPr lang="en-US" dirty="0" smtClean="0"/>
          </a:p>
        </p:txBody>
      </p:sp>
    </p:spTree>
    <p:extLst>
      <p:ext uri="{BB962C8B-B14F-4D97-AF65-F5344CB8AC3E}">
        <p14:creationId xmlns:p14="http://schemas.microsoft.com/office/powerpoint/2010/main" val="1531874836"/>
      </p:ext>
    </p:extLst>
  </p:cSld>
  <p:clrMapOvr>
    <a:masterClrMapping/>
  </p:clrMapOvr>
  <mc:AlternateContent xmlns:mc="http://schemas.openxmlformats.org/markup-compatibility/2006" xmlns:p14="http://schemas.microsoft.com/office/powerpoint/2010/main">
    <mc:Choice Requires="p14">
      <p:transition spd="slow" p14:dur="2000" advTm="248766"/>
    </mc:Choice>
    <mc:Fallback xmlns="">
      <p:transition spd="slow" advTm="24876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Freeform 19"/>
          <p:cNvSpPr/>
          <p:nvPr/>
        </p:nvSpPr>
        <p:spPr>
          <a:xfrm>
            <a:off x="8679750" y="3764943"/>
            <a:ext cx="1828800" cy="1828800"/>
          </a:xfrm>
          <a:custGeom>
            <a:avLst/>
            <a:gdLst>
              <a:gd name="connsiteX0" fmla="*/ 0 w 1494829"/>
              <a:gd name="connsiteY0" fmla="*/ 747415 h 1494829"/>
              <a:gd name="connsiteX1" fmla="*/ 747415 w 1494829"/>
              <a:gd name="connsiteY1" fmla="*/ 0 h 1494829"/>
              <a:gd name="connsiteX2" fmla="*/ 1494830 w 1494829"/>
              <a:gd name="connsiteY2" fmla="*/ 747415 h 1494829"/>
              <a:gd name="connsiteX3" fmla="*/ 747415 w 1494829"/>
              <a:gd name="connsiteY3" fmla="*/ 1494830 h 1494829"/>
              <a:gd name="connsiteX4" fmla="*/ 0 w 1494829"/>
              <a:gd name="connsiteY4" fmla="*/ 747415 h 149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4829" h="1494829">
                <a:moveTo>
                  <a:pt x="0" y="747415"/>
                </a:moveTo>
                <a:cubicBezTo>
                  <a:pt x="0" y="334629"/>
                  <a:pt x="334629" y="0"/>
                  <a:pt x="747415" y="0"/>
                </a:cubicBezTo>
                <a:cubicBezTo>
                  <a:pt x="1160201" y="0"/>
                  <a:pt x="1494830" y="334629"/>
                  <a:pt x="1494830" y="747415"/>
                </a:cubicBezTo>
                <a:cubicBezTo>
                  <a:pt x="1494830" y="1160201"/>
                  <a:pt x="1160201" y="1494830"/>
                  <a:pt x="747415" y="1494830"/>
                </a:cubicBezTo>
                <a:cubicBezTo>
                  <a:pt x="334629" y="1494830"/>
                  <a:pt x="0" y="1160201"/>
                  <a:pt x="0" y="747415"/>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40503" tIns="240503" rIns="240503" bIns="240503" numCol="1" spcCol="1270" anchor="ctr" anchorCtr="0">
            <a:noAutofit/>
          </a:bodyPr>
          <a:lstStyle/>
          <a:p>
            <a:pPr algn="ctr" defTabSz="755650">
              <a:lnSpc>
                <a:spcPct val="90000"/>
              </a:lnSpc>
              <a:spcBef>
                <a:spcPct val="0"/>
              </a:spcBef>
              <a:spcAft>
                <a:spcPct val="35000"/>
              </a:spcAft>
            </a:pPr>
            <a:r>
              <a:rPr lang="en-US" sz="1700" b="1" dirty="0">
                <a:solidFill>
                  <a:srgbClr val="800000"/>
                </a:solidFill>
              </a:rPr>
              <a:t>electronic monitoring</a:t>
            </a:r>
            <a:endParaRPr lang="en-US" sz="1700" dirty="0">
              <a:solidFill>
                <a:srgbClr val="800000"/>
              </a:solidFill>
            </a:endParaRPr>
          </a:p>
        </p:txBody>
      </p:sp>
      <p:sp>
        <p:nvSpPr>
          <p:cNvPr id="12" name="Freeform 11"/>
          <p:cNvSpPr/>
          <p:nvPr/>
        </p:nvSpPr>
        <p:spPr>
          <a:xfrm>
            <a:off x="4123184" y="3764943"/>
            <a:ext cx="1828800" cy="1828800"/>
          </a:xfrm>
          <a:custGeom>
            <a:avLst/>
            <a:gdLst>
              <a:gd name="connsiteX0" fmla="*/ 0 w 1327843"/>
              <a:gd name="connsiteY0" fmla="*/ 667391 h 1334782"/>
              <a:gd name="connsiteX1" fmla="*/ 663922 w 1327843"/>
              <a:gd name="connsiteY1" fmla="*/ 0 h 1334782"/>
              <a:gd name="connsiteX2" fmla="*/ 1327844 w 1327843"/>
              <a:gd name="connsiteY2" fmla="*/ 667391 h 1334782"/>
              <a:gd name="connsiteX3" fmla="*/ 663922 w 1327843"/>
              <a:gd name="connsiteY3" fmla="*/ 1334782 h 1334782"/>
              <a:gd name="connsiteX4" fmla="*/ 0 w 1327843"/>
              <a:gd name="connsiteY4" fmla="*/ 667391 h 1334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843" h="1334782">
                <a:moveTo>
                  <a:pt x="0" y="667391"/>
                </a:moveTo>
                <a:cubicBezTo>
                  <a:pt x="0" y="298801"/>
                  <a:pt x="297248" y="0"/>
                  <a:pt x="663922" y="0"/>
                </a:cubicBezTo>
                <a:cubicBezTo>
                  <a:pt x="1030596" y="0"/>
                  <a:pt x="1327844" y="298801"/>
                  <a:pt x="1327844" y="667391"/>
                </a:cubicBezTo>
                <a:cubicBezTo>
                  <a:pt x="1327844" y="1035981"/>
                  <a:pt x="1030596" y="1334782"/>
                  <a:pt x="663922" y="1334782"/>
                </a:cubicBezTo>
                <a:cubicBezTo>
                  <a:pt x="297248" y="1334782"/>
                  <a:pt x="0" y="1035981"/>
                  <a:pt x="0" y="667391"/>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13508" tIns="214524" rIns="213508" bIns="214524" numCol="1" spcCol="1270" anchor="ctr" anchorCtr="0">
            <a:noAutofit/>
          </a:bodyPr>
          <a:lstStyle/>
          <a:p>
            <a:pPr algn="ctr" defTabSz="666750">
              <a:lnSpc>
                <a:spcPct val="90000"/>
              </a:lnSpc>
              <a:spcBef>
                <a:spcPct val="0"/>
              </a:spcBef>
              <a:spcAft>
                <a:spcPct val="35000"/>
              </a:spcAft>
            </a:pPr>
            <a:r>
              <a:rPr lang="en-US" sz="1500" b="1" dirty="0">
                <a:solidFill>
                  <a:srgbClr val="800000"/>
                </a:solidFill>
              </a:rPr>
              <a:t>password guessing against single user</a:t>
            </a:r>
            <a:endParaRPr lang="en-US" sz="1500" dirty="0">
              <a:solidFill>
                <a:srgbClr val="800000"/>
              </a:solidFill>
            </a:endParaRPr>
          </a:p>
        </p:txBody>
      </p:sp>
      <p:sp>
        <p:nvSpPr>
          <p:cNvPr id="212994" name="Rectangle 2"/>
          <p:cNvSpPr>
            <a:spLocks noGrp="1" noChangeArrowheads="1"/>
          </p:cNvSpPr>
          <p:nvPr>
            <p:ph type="title" idx="4294967295"/>
          </p:nvPr>
        </p:nvSpPr>
        <p:spPr>
          <a:xfrm>
            <a:off x="2223655" y="343250"/>
            <a:ext cx="5746172" cy="1058232"/>
          </a:xfrm>
        </p:spPr>
        <p:txBody>
          <a:bodyPr/>
          <a:lstStyle/>
          <a:p>
            <a:r>
              <a:rPr lang="en-US" dirty="0">
                <a:solidFill>
                  <a:schemeClr val="bg1"/>
                </a:solidFill>
              </a:rPr>
              <a:t>Password Vulnerabilities</a:t>
            </a:r>
          </a:p>
        </p:txBody>
      </p:sp>
      <p:sp>
        <p:nvSpPr>
          <p:cNvPr id="5" name="Freeform 4"/>
          <p:cNvSpPr/>
          <p:nvPr/>
        </p:nvSpPr>
        <p:spPr>
          <a:xfrm>
            <a:off x="1847528" y="1668812"/>
            <a:ext cx="1828800" cy="1828800"/>
          </a:xfrm>
          <a:custGeom>
            <a:avLst/>
            <a:gdLst>
              <a:gd name="connsiteX0" fmla="*/ 0 w 1494829"/>
              <a:gd name="connsiteY0" fmla="*/ 747415 h 1494829"/>
              <a:gd name="connsiteX1" fmla="*/ 747415 w 1494829"/>
              <a:gd name="connsiteY1" fmla="*/ 0 h 1494829"/>
              <a:gd name="connsiteX2" fmla="*/ 1494830 w 1494829"/>
              <a:gd name="connsiteY2" fmla="*/ 747415 h 1494829"/>
              <a:gd name="connsiteX3" fmla="*/ 747415 w 1494829"/>
              <a:gd name="connsiteY3" fmla="*/ 1494830 h 1494829"/>
              <a:gd name="connsiteX4" fmla="*/ 0 w 1494829"/>
              <a:gd name="connsiteY4" fmla="*/ 747415 h 149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4829" h="1494829">
                <a:moveTo>
                  <a:pt x="0" y="747415"/>
                </a:moveTo>
                <a:cubicBezTo>
                  <a:pt x="0" y="334629"/>
                  <a:pt x="334629" y="0"/>
                  <a:pt x="747415" y="0"/>
                </a:cubicBezTo>
                <a:cubicBezTo>
                  <a:pt x="1160201" y="0"/>
                  <a:pt x="1494830" y="334629"/>
                  <a:pt x="1494830" y="747415"/>
                </a:cubicBezTo>
                <a:cubicBezTo>
                  <a:pt x="1494830" y="1160201"/>
                  <a:pt x="1160201" y="1494830"/>
                  <a:pt x="747415" y="1494830"/>
                </a:cubicBezTo>
                <a:cubicBezTo>
                  <a:pt x="334629" y="1494830"/>
                  <a:pt x="0" y="1160201"/>
                  <a:pt x="0" y="747415"/>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40503" tIns="240503" rIns="240503" bIns="240503" numCol="1" spcCol="1270" anchor="ctr" anchorCtr="0">
            <a:noAutofit/>
          </a:bodyPr>
          <a:lstStyle/>
          <a:p>
            <a:pPr algn="ctr" defTabSz="755650">
              <a:lnSpc>
                <a:spcPct val="90000"/>
              </a:lnSpc>
              <a:spcBef>
                <a:spcPct val="0"/>
              </a:spcBef>
              <a:spcAft>
                <a:spcPct val="35000"/>
              </a:spcAft>
            </a:pPr>
            <a:r>
              <a:rPr lang="en-US" sz="1700" b="1" dirty="0">
                <a:solidFill>
                  <a:srgbClr val="800000"/>
                </a:solidFill>
              </a:rPr>
              <a:t>offline dictionary attack</a:t>
            </a:r>
            <a:endParaRPr lang="en-US" sz="1700" dirty="0">
              <a:solidFill>
                <a:srgbClr val="800000"/>
              </a:solidFill>
            </a:endParaRPr>
          </a:p>
        </p:txBody>
      </p:sp>
      <p:sp>
        <p:nvSpPr>
          <p:cNvPr id="8" name="Freeform 7"/>
          <p:cNvSpPr/>
          <p:nvPr/>
        </p:nvSpPr>
        <p:spPr>
          <a:xfrm>
            <a:off x="1974776" y="3764943"/>
            <a:ext cx="1828800" cy="1828800"/>
          </a:xfrm>
          <a:custGeom>
            <a:avLst/>
            <a:gdLst>
              <a:gd name="connsiteX0" fmla="*/ 0 w 1240331"/>
              <a:gd name="connsiteY0" fmla="*/ 591192 h 1182383"/>
              <a:gd name="connsiteX1" fmla="*/ 620166 w 1240331"/>
              <a:gd name="connsiteY1" fmla="*/ 0 h 1182383"/>
              <a:gd name="connsiteX2" fmla="*/ 1240332 w 1240331"/>
              <a:gd name="connsiteY2" fmla="*/ 591192 h 1182383"/>
              <a:gd name="connsiteX3" fmla="*/ 620166 w 1240331"/>
              <a:gd name="connsiteY3" fmla="*/ 1182384 h 1182383"/>
              <a:gd name="connsiteX4" fmla="*/ 0 w 1240331"/>
              <a:gd name="connsiteY4" fmla="*/ 591192 h 1182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0331" h="1182383">
                <a:moveTo>
                  <a:pt x="0" y="591192"/>
                </a:moveTo>
                <a:cubicBezTo>
                  <a:pt x="0" y="264686"/>
                  <a:pt x="277658" y="0"/>
                  <a:pt x="620166" y="0"/>
                </a:cubicBezTo>
                <a:cubicBezTo>
                  <a:pt x="962674" y="0"/>
                  <a:pt x="1240332" y="264686"/>
                  <a:pt x="1240332" y="591192"/>
                </a:cubicBezTo>
                <a:cubicBezTo>
                  <a:pt x="1240332" y="917698"/>
                  <a:pt x="962674" y="1182384"/>
                  <a:pt x="620166" y="1182384"/>
                </a:cubicBezTo>
                <a:cubicBezTo>
                  <a:pt x="277658" y="1182384"/>
                  <a:pt x="0" y="917698"/>
                  <a:pt x="0" y="591192"/>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00692" tIns="192206" rIns="200692" bIns="192206" numCol="1" spcCol="1270" anchor="ctr" anchorCtr="0">
            <a:noAutofit/>
          </a:bodyPr>
          <a:lstStyle/>
          <a:p>
            <a:pPr algn="ctr" defTabSz="666750">
              <a:lnSpc>
                <a:spcPct val="90000"/>
              </a:lnSpc>
              <a:spcBef>
                <a:spcPct val="0"/>
              </a:spcBef>
              <a:spcAft>
                <a:spcPct val="35000"/>
              </a:spcAft>
            </a:pPr>
            <a:r>
              <a:rPr lang="en-US" sz="1500" b="1" dirty="0">
                <a:solidFill>
                  <a:srgbClr val="800000"/>
                </a:solidFill>
              </a:rPr>
              <a:t>specific account attack</a:t>
            </a:r>
            <a:endParaRPr lang="en-US" sz="1500" dirty="0">
              <a:solidFill>
                <a:srgbClr val="800000"/>
              </a:solidFill>
            </a:endParaRPr>
          </a:p>
        </p:txBody>
      </p:sp>
      <p:sp>
        <p:nvSpPr>
          <p:cNvPr id="10" name="Freeform 9"/>
          <p:cNvSpPr/>
          <p:nvPr/>
        </p:nvSpPr>
        <p:spPr>
          <a:xfrm>
            <a:off x="4120886" y="1668812"/>
            <a:ext cx="1828800" cy="1828800"/>
          </a:xfrm>
          <a:custGeom>
            <a:avLst/>
            <a:gdLst>
              <a:gd name="connsiteX0" fmla="*/ 0 w 1480242"/>
              <a:gd name="connsiteY0" fmla="*/ 667391 h 1334782"/>
              <a:gd name="connsiteX1" fmla="*/ 740121 w 1480242"/>
              <a:gd name="connsiteY1" fmla="*/ 0 h 1334782"/>
              <a:gd name="connsiteX2" fmla="*/ 1480242 w 1480242"/>
              <a:gd name="connsiteY2" fmla="*/ 667391 h 1334782"/>
              <a:gd name="connsiteX3" fmla="*/ 740121 w 1480242"/>
              <a:gd name="connsiteY3" fmla="*/ 1334782 h 1334782"/>
              <a:gd name="connsiteX4" fmla="*/ 0 w 1480242"/>
              <a:gd name="connsiteY4" fmla="*/ 667391 h 1334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0242" h="1334782">
                <a:moveTo>
                  <a:pt x="0" y="667391"/>
                </a:moveTo>
                <a:cubicBezTo>
                  <a:pt x="0" y="298801"/>
                  <a:pt x="331363" y="0"/>
                  <a:pt x="740121" y="0"/>
                </a:cubicBezTo>
                <a:cubicBezTo>
                  <a:pt x="1148879" y="0"/>
                  <a:pt x="1480242" y="298801"/>
                  <a:pt x="1480242" y="667391"/>
                </a:cubicBezTo>
                <a:cubicBezTo>
                  <a:pt x="1480242" y="1035981"/>
                  <a:pt x="1148879" y="1334782"/>
                  <a:pt x="740121" y="1334782"/>
                </a:cubicBezTo>
                <a:cubicBezTo>
                  <a:pt x="331363" y="1334782"/>
                  <a:pt x="0" y="1035981"/>
                  <a:pt x="0" y="667391"/>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35826" tIns="214524" rIns="235826" bIns="214524" numCol="1" spcCol="1270" anchor="ctr" anchorCtr="0">
            <a:noAutofit/>
          </a:bodyPr>
          <a:lstStyle/>
          <a:p>
            <a:pPr algn="ctr" defTabSz="666750">
              <a:lnSpc>
                <a:spcPct val="90000"/>
              </a:lnSpc>
              <a:spcBef>
                <a:spcPct val="0"/>
              </a:spcBef>
              <a:spcAft>
                <a:spcPct val="35000"/>
              </a:spcAft>
            </a:pPr>
            <a:r>
              <a:rPr lang="en-US" sz="1500" b="1" dirty="0">
                <a:solidFill>
                  <a:srgbClr val="800000"/>
                </a:solidFill>
              </a:rPr>
              <a:t>popular password attack</a:t>
            </a:r>
            <a:endParaRPr lang="en-US" sz="1500" dirty="0">
              <a:solidFill>
                <a:srgbClr val="800000"/>
              </a:solidFill>
            </a:endParaRPr>
          </a:p>
        </p:txBody>
      </p:sp>
      <p:sp>
        <p:nvSpPr>
          <p:cNvPr id="14" name="Freeform 13"/>
          <p:cNvSpPr/>
          <p:nvPr/>
        </p:nvSpPr>
        <p:spPr>
          <a:xfrm>
            <a:off x="6371755" y="1668812"/>
            <a:ext cx="1828800" cy="1828800"/>
          </a:xfrm>
          <a:custGeom>
            <a:avLst/>
            <a:gdLst>
              <a:gd name="connsiteX0" fmla="*/ 0 w 1415354"/>
              <a:gd name="connsiteY0" fmla="*/ 667391 h 1334782"/>
              <a:gd name="connsiteX1" fmla="*/ 707677 w 1415354"/>
              <a:gd name="connsiteY1" fmla="*/ 0 h 1334782"/>
              <a:gd name="connsiteX2" fmla="*/ 1415354 w 1415354"/>
              <a:gd name="connsiteY2" fmla="*/ 667391 h 1334782"/>
              <a:gd name="connsiteX3" fmla="*/ 707677 w 1415354"/>
              <a:gd name="connsiteY3" fmla="*/ 1334782 h 1334782"/>
              <a:gd name="connsiteX4" fmla="*/ 0 w 1415354"/>
              <a:gd name="connsiteY4" fmla="*/ 667391 h 1334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5354" h="1334782">
                <a:moveTo>
                  <a:pt x="0" y="667391"/>
                </a:moveTo>
                <a:cubicBezTo>
                  <a:pt x="0" y="298801"/>
                  <a:pt x="316838" y="0"/>
                  <a:pt x="707677" y="0"/>
                </a:cubicBezTo>
                <a:cubicBezTo>
                  <a:pt x="1098516" y="0"/>
                  <a:pt x="1415354" y="298801"/>
                  <a:pt x="1415354" y="667391"/>
                </a:cubicBezTo>
                <a:cubicBezTo>
                  <a:pt x="1415354" y="1035981"/>
                  <a:pt x="1098516" y="1334782"/>
                  <a:pt x="707677" y="1334782"/>
                </a:cubicBezTo>
                <a:cubicBezTo>
                  <a:pt x="316838" y="1334782"/>
                  <a:pt x="0" y="1035981"/>
                  <a:pt x="0" y="667391"/>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26324" tIns="214524" rIns="226324" bIns="214524" numCol="1" spcCol="1270" anchor="ctr" anchorCtr="0">
            <a:noAutofit/>
          </a:bodyPr>
          <a:lstStyle/>
          <a:p>
            <a:pPr algn="ctr" defTabSz="666750">
              <a:lnSpc>
                <a:spcPct val="90000"/>
              </a:lnSpc>
              <a:spcBef>
                <a:spcPct val="0"/>
              </a:spcBef>
              <a:spcAft>
                <a:spcPct val="35000"/>
              </a:spcAft>
            </a:pPr>
            <a:r>
              <a:rPr lang="en-US" sz="1500" b="1" dirty="0">
                <a:solidFill>
                  <a:srgbClr val="800000"/>
                </a:solidFill>
              </a:rPr>
              <a:t>workstation hijacking</a:t>
            </a:r>
            <a:endParaRPr lang="en-US" sz="1500" dirty="0">
              <a:solidFill>
                <a:srgbClr val="800000"/>
              </a:solidFill>
            </a:endParaRPr>
          </a:p>
        </p:txBody>
      </p:sp>
      <p:sp>
        <p:nvSpPr>
          <p:cNvPr id="16" name="Freeform 15"/>
          <p:cNvSpPr/>
          <p:nvPr/>
        </p:nvSpPr>
        <p:spPr>
          <a:xfrm>
            <a:off x="6371755" y="3764943"/>
            <a:ext cx="1828800" cy="1828800"/>
          </a:xfrm>
          <a:custGeom>
            <a:avLst/>
            <a:gdLst>
              <a:gd name="connsiteX0" fmla="*/ 0 w 1415354"/>
              <a:gd name="connsiteY0" fmla="*/ 667391 h 1334782"/>
              <a:gd name="connsiteX1" fmla="*/ 707677 w 1415354"/>
              <a:gd name="connsiteY1" fmla="*/ 0 h 1334782"/>
              <a:gd name="connsiteX2" fmla="*/ 1415354 w 1415354"/>
              <a:gd name="connsiteY2" fmla="*/ 667391 h 1334782"/>
              <a:gd name="connsiteX3" fmla="*/ 707677 w 1415354"/>
              <a:gd name="connsiteY3" fmla="*/ 1334782 h 1334782"/>
              <a:gd name="connsiteX4" fmla="*/ 0 w 1415354"/>
              <a:gd name="connsiteY4" fmla="*/ 667391 h 1334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5354" h="1334782">
                <a:moveTo>
                  <a:pt x="0" y="667391"/>
                </a:moveTo>
                <a:cubicBezTo>
                  <a:pt x="0" y="298801"/>
                  <a:pt x="316838" y="0"/>
                  <a:pt x="707677" y="0"/>
                </a:cubicBezTo>
                <a:cubicBezTo>
                  <a:pt x="1098516" y="0"/>
                  <a:pt x="1415354" y="298801"/>
                  <a:pt x="1415354" y="667391"/>
                </a:cubicBezTo>
                <a:cubicBezTo>
                  <a:pt x="1415354" y="1035981"/>
                  <a:pt x="1098516" y="1334782"/>
                  <a:pt x="707677" y="1334782"/>
                </a:cubicBezTo>
                <a:cubicBezTo>
                  <a:pt x="316838" y="1334782"/>
                  <a:pt x="0" y="1035981"/>
                  <a:pt x="0" y="667391"/>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26324" tIns="214524" rIns="226324" bIns="214524" numCol="1" spcCol="1270" anchor="ctr" anchorCtr="0">
            <a:noAutofit/>
          </a:bodyPr>
          <a:lstStyle/>
          <a:p>
            <a:pPr algn="ctr" defTabSz="666750">
              <a:lnSpc>
                <a:spcPct val="90000"/>
              </a:lnSpc>
              <a:spcBef>
                <a:spcPct val="0"/>
              </a:spcBef>
              <a:spcAft>
                <a:spcPct val="35000"/>
              </a:spcAft>
            </a:pPr>
            <a:r>
              <a:rPr lang="en-US" sz="1500" b="1" dirty="0">
                <a:solidFill>
                  <a:srgbClr val="800000"/>
                </a:solidFill>
              </a:rPr>
              <a:t>exploiting user mistakes</a:t>
            </a:r>
            <a:endParaRPr lang="en-US" sz="1500" dirty="0">
              <a:solidFill>
                <a:srgbClr val="800000"/>
              </a:solidFill>
            </a:endParaRPr>
          </a:p>
        </p:txBody>
      </p:sp>
      <p:sp>
        <p:nvSpPr>
          <p:cNvPr id="18" name="Freeform 17"/>
          <p:cNvSpPr/>
          <p:nvPr/>
        </p:nvSpPr>
        <p:spPr>
          <a:xfrm>
            <a:off x="8701509" y="1668812"/>
            <a:ext cx="1828800" cy="1828800"/>
          </a:xfrm>
          <a:custGeom>
            <a:avLst/>
            <a:gdLst>
              <a:gd name="connsiteX0" fmla="*/ 0 w 1240331"/>
              <a:gd name="connsiteY0" fmla="*/ 667391 h 1334782"/>
              <a:gd name="connsiteX1" fmla="*/ 620166 w 1240331"/>
              <a:gd name="connsiteY1" fmla="*/ 0 h 1334782"/>
              <a:gd name="connsiteX2" fmla="*/ 1240332 w 1240331"/>
              <a:gd name="connsiteY2" fmla="*/ 667391 h 1334782"/>
              <a:gd name="connsiteX3" fmla="*/ 620166 w 1240331"/>
              <a:gd name="connsiteY3" fmla="*/ 1334782 h 1334782"/>
              <a:gd name="connsiteX4" fmla="*/ 0 w 1240331"/>
              <a:gd name="connsiteY4" fmla="*/ 667391 h 1334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0331" h="1334782">
                <a:moveTo>
                  <a:pt x="0" y="667391"/>
                </a:moveTo>
                <a:cubicBezTo>
                  <a:pt x="0" y="298801"/>
                  <a:pt x="277658" y="0"/>
                  <a:pt x="620166" y="0"/>
                </a:cubicBezTo>
                <a:cubicBezTo>
                  <a:pt x="962674" y="0"/>
                  <a:pt x="1240332" y="298801"/>
                  <a:pt x="1240332" y="667391"/>
                </a:cubicBezTo>
                <a:cubicBezTo>
                  <a:pt x="1240332" y="1035981"/>
                  <a:pt x="962674" y="1334782"/>
                  <a:pt x="620166" y="1334782"/>
                </a:cubicBezTo>
                <a:cubicBezTo>
                  <a:pt x="277658" y="1334782"/>
                  <a:pt x="0" y="1035981"/>
                  <a:pt x="0" y="667391"/>
                </a:cubicBezTo>
                <a:close/>
              </a:path>
            </a:pathLst>
          </a:custGeom>
          <a:solidFill>
            <a:schemeClr val="tx2">
              <a:lumMod val="20000"/>
              <a:lumOff val="80000"/>
            </a:schemeClr>
          </a:solidFill>
          <a:ln>
            <a:solidFill>
              <a:srgbClr val="0E0A99"/>
            </a:solidFill>
          </a:ln>
        </p:spPr>
        <p:style>
          <a:lnRef idx="0">
            <a:scrgbClr r="0" g="0" b="0"/>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200692" tIns="214524" rIns="200692" bIns="214524" numCol="1" spcCol="1270" anchor="ctr" anchorCtr="0">
            <a:noAutofit/>
          </a:bodyPr>
          <a:lstStyle/>
          <a:p>
            <a:pPr algn="ctr" defTabSz="666750">
              <a:lnSpc>
                <a:spcPct val="90000"/>
              </a:lnSpc>
              <a:spcBef>
                <a:spcPct val="0"/>
              </a:spcBef>
              <a:spcAft>
                <a:spcPct val="35000"/>
              </a:spcAft>
            </a:pPr>
            <a:r>
              <a:rPr lang="en-US" sz="1500" b="1" dirty="0">
                <a:solidFill>
                  <a:srgbClr val="800000"/>
                </a:solidFill>
              </a:rPr>
              <a:t>exploiting multiple password use</a:t>
            </a:r>
            <a:endParaRPr lang="en-US" sz="1500" dirty="0">
              <a:solidFill>
                <a:srgbClr val="800000"/>
              </a:solidFill>
            </a:endParaRPr>
          </a:p>
        </p:txBody>
      </p:sp>
    </p:spTree>
    <p:custDataLst>
      <p:tags r:id="rId1"/>
    </p:custDataLst>
    <p:extLst>
      <p:ext uri="{BB962C8B-B14F-4D97-AF65-F5344CB8AC3E}">
        <p14:creationId xmlns:p14="http://schemas.microsoft.com/office/powerpoint/2010/main" val="546938178"/>
      </p:ext>
    </p:extLst>
  </p:cSld>
  <p:clrMapOvr>
    <a:masterClrMapping/>
  </p:clrMapOvr>
  <mc:AlternateContent xmlns:mc="http://schemas.openxmlformats.org/markup-compatibility/2006" xmlns:p14="http://schemas.microsoft.com/office/powerpoint/2010/main">
    <mc:Choice Requires="p14">
      <p:transition spd="slow" p14:dur="2000" advTm="377348"/>
    </mc:Choice>
    <mc:Fallback xmlns="">
      <p:transition spd="slow" advTm="3773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fltVal val="0"/>
                                          </p:val>
                                        </p:tav>
                                        <p:tav tm="100000">
                                          <p:val>
                                            <p:strVal val="#ppt_h"/>
                                          </p:val>
                                        </p:tav>
                                      </p:tavLst>
                                    </p:anim>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fltVal val="0"/>
                                          </p:val>
                                        </p:tav>
                                        <p:tav tm="100000">
                                          <p:val>
                                            <p:strVal val="#ppt_w"/>
                                          </p:val>
                                        </p:tav>
                                      </p:tavLst>
                                    </p:anim>
                                    <p:anim calcmode="lin" valueType="num">
                                      <p:cBhvr>
                                        <p:cTn id="57" dur="500" fill="hold"/>
                                        <p:tgtEl>
                                          <p:spTgt spid="20"/>
                                        </p:tgtEl>
                                        <p:attrNameLst>
                                          <p:attrName>ppt_h</p:attrName>
                                        </p:attrNameLst>
                                      </p:cBhvr>
                                      <p:tavLst>
                                        <p:tav tm="0">
                                          <p:val>
                                            <p:fltVal val="0"/>
                                          </p:val>
                                        </p:tav>
                                        <p:tav tm="100000">
                                          <p:val>
                                            <p:strVal val="#ppt_h"/>
                                          </p:val>
                                        </p:tav>
                                      </p:tavLst>
                                    </p:anim>
                                    <p:animEffect transition="in" filter="fade">
                                      <p:cBhvr>
                                        <p:cTn id="5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2" grpId="0" animBg="1"/>
      <p:bldP spid="5" grpId="0" animBg="1"/>
      <p:bldP spid="8" grpId="0" animBg="1"/>
      <p:bldP spid="10" grpId="0" animBg="1"/>
      <p:bldP spid="14" grpId="0" animBg="1"/>
      <p:bldP spid="16" grpId="0"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2"/>
          <p:cNvSpPr>
            <a:spLocks noGrp="1" noChangeArrowheads="1"/>
          </p:cNvSpPr>
          <p:nvPr>
            <p:ph type="title" idx="4294967295"/>
          </p:nvPr>
        </p:nvSpPr>
        <p:spPr>
          <a:xfrm>
            <a:off x="2279496" y="139589"/>
            <a:ext cx="5131397" cy="1325563"/>
          </a:xfrm>
        </p:spPr>
        <p:txBody>
          <a:bodyPr/>
          <a:lstStyle/>
          <a:p>
            <a:r>
              <a:rPr lang="en-US" dirty="0">
                <a:solidFill>
                  <a:schemeClr val="bg1"/>
                </a:solidFill>
              </a:rPr>
              <a:t>Countermeasures</a:t>
            </a:r>
          </a:p>
        </p:txBody>
      </p:sp>
      <p:sp>
        <p:nvSpPr>
          <p:cNvPr id="215043" name="Rectangle 3"/>
          <p:cNvSpPr>
            <a:spLocks noGrp="1" noChangeArrowheads="1"/>
          </p:cNvSpPr>
          <p:nvPr>
            <p:ph idx="4294967295"/>
          </p:nvPr>
        </p:nvSpPr>
        <p:spPr>
          <a:xfrm>
            <a:off x="2183802" y="1338430"/>
            <a:ext cx="8853543" cy="4830763"/>
          </a:xfrm>
        </p:spPr>
        <p:txBody>
          <a:bodyPr/>
          <a:lstStyle/>
          <a:p>
            <a:pPr algn="just"/>
            <a:r>
              <a:rPr lang="en-US" dirty="0"/>
              <a:t>controls to prevent unauthorized access to password file</a:t>
            </a:r>
          </a:p>
          <a:p>
            <a:pPr algn="just"/>
            <a:r>
              <a:rPr lang="en-US" dirty="0"/>
              <a:t>intrusion detection measures</a:t>
            </a:r>
          </a:p>
          <a:p>
            <a:pPr algn="just"/>
            <a:r>
              <a:rPr lang="en-US" dirty="0"/>
              <a:t>rapid </a:t>
            </a:r>
            <a:r>
              <a:rPr lang="en-US" dirty="0" smtClean="0"/>
              <a:t>re-issuance </a:t>
            </a:r>
            <a:r>
              <a:rPr lang="en-US" dirty="0"/>
              <a:t>of compromised passwords</a:t>
            </a:r>
          </a:p>
          <a:p>
            <a:pPr algn="just"/>
            <a:r>
              <a:rPr lang="en-US" dirty="0"/>
              <a:t>account lockout mechanisms</a:t>
            </a:r>
          </a:p>
          <a:p>
            <a:pPr algn="just"/>
            <a:r>
              <a:rPr lang="en-US" dirty="0"/>
              <a:t>policies to inhibit users from selecting common passwords </a:t>
            </a:r>
          </a:p>
          <a:p>
            <a:pPr algn="just"/>
            <a:r>
              <a:rPr lang="en-US" dirty="0"/>
              <a:t>training in and enforcement of password policies</a:t>
            </a:r>
          </a:p>
          <a:p>
            <a:pPr algn="just"/>
            <a:r>
              <a:rPr lang="en-US" dirty="0"/>
              <a:t>automatic workstation logout</a:t>
            </a:r>
          </a:p>
          <a:p>
            <a:pPr algn="just"/>
            <a:r>
              <a:rPr lang="en-US" dirty="0"/>
              <a:t>policies against similar passwords on network devices</a:t>
            </a:r>
          </a:p>
        </p:txBody>
      </p:sp>
    </p:spTree>
    <p:custDataLst>
      <p:tags r:id="rId1"/>
    </p:custDataLst>
    <p:extLst>
      <p:ext uri="{BB962C8B-B14F-4D97-AF65-F5344CB8AC3E}">
        <p14:creationId xmlns:p14="http://schemas.microsoft.com/office/powerpoint/2010/main" val="1641826965"/>
      </p:ext>
    </p:extLst>
  </p:cSld>
  <p:clrMapOvr>
    <a:masterClrMapping/>
  </p:clrMapOvr>
  <mc:AlternateContent xmlns:mc="http://schemas.openxmlformats.org/markup-compatibility/2006" xmlns:p14="http://schemas.microsoft.com/office/powerpoint/2010/main">
    <mc:Choice Requires="p14">
      <p:transition spd="slow" p14:dur="2000" advTm="175629"/>
    </mc:Choice>
    <mc:Fallback xmlns="">
      <p:transition spd="slow" advTm="1756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15043">
                                            <p:txEl>
                                              <p:pRg st="0" end="0"/>
                                            </p:txEl>
                                          </p:spTgt>
                                        </p:tgtEl>
                                        <p:attrNameLst>
                                          <p:attrName>style.visibility</p:attrName>
                                        </p:attrNameLst>
                                      </p:cBhvr>
                                      <p:to>
                                        <p:strVal val="visible"/>
                                      </p:to>
                                    </p:set>
                                    <p:animEffect transition="in" filter="randombar(horizontal)">
                                      <p:cBhvr>
                                        <p:cTn id="7" dur="500"/>
                                        <p:tgtEl>
                                          <p:spTgt spid="215043">
                                            <p:txEl>
                                              <p:pRg st="0" end="0"/>
                                            </p:txEl>
                                          </p:spTgt>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215043">
                                            <p:txEl>
                                              <p:pRg st="1" end="1"/>
                                            </p:txEl>
                                          </p:spTgt>
                                        </p:tgtEl>
                                        <p:attrNameLst>
                                          <p:attrName>style.visibility</p:attrName>
                                        </p:attrNameLst>
                                      </p:cBhvr>
                                      <p:to>
                                        <p:strVal val="visible"/>
                                      </p:to>
                                    </p:set>
                                    <p:animEffect transition="in" filter="randombar(horizontal)">
                                      <p:cBhvr>
                                        <p:cTn id="11" dur="500"/>
                                        <p:tgtEl>
                                          <p:spTgt spid="215043">
                                            <p:txEl>
                                              <p:pRg st="1" end="1"/>
                                            </p:txEl>
                                          </p:spTgt>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15043">
                                            <p:txEl>
                                              <p:pRg st="2" end="2"/>
                                            </p:txEl>
                                          </p:spTgt>
                                        </p:tgtEl>
                                        <p:attrNameLst>
                                          <p:attrName>style.visibility</p:attrName>
                                        </p:attrNameLst>
                                      </p:cBhvr>
                                      <p:to>
                                        <p:strVal val="visible"/>
                                      </p:to>
                                    </p:set>
                                    <p:animEffect transition="in" filter="randombar(horizontal)">
                                      <p:cBhvr>
                                        <p:cTn id="15" dur="500"/>
                                        <p:tgtEl>
                                          <p:spTgt spid="215043">
                                            <p:txEl>
                                              <p:pRg st="2" end="2"/>
                                            </p:txEl>
                                          </p:spTgt>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15043">
                                            <p:txEl>
                                              <p:pRg st="3" end="3"/>
                                            </p:txEl>
                                          </p:spTgt>
                                        </p:tgtEl>
                                        <p:attrNameLst>
                                          <p:attrName>style.visibility</p:attrName>
                                        </p:attrNameLst>
                                      </p:cBhvr>
                                      <p:to>
                                        <p:strVal val="visible"/>
                                      </p:to>
                                    </p:set>
                                    <p:animEffect transition="in" filter="randombar(horizontal)">
                                      <p:cBhvr>
                                        <p:cTn id="19" dur="500"/>
                                        <p:tgtEl>
                                          <p:spTgt spid="215043">
                                            <p:txEl>
                                              <p:pRg st="3" end="3"/>
                                            </p:txEl>
                                          </p:spTgt>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15043">
                                            <p:txEl>
                                              <p:pRg st="4" end="4"/>
                                            </p:txEl>
                                          </p:spTgt>
                                        </p:tgtEl>
                                        <p:attrNameLst>
                                          <p:attrName>style.visibility</p:attrName>
                                        </p:attrNameLst>
                                      </p:cBhvr>
                                      <p:to>
                                        <p:strVal val="visible"/>
                                      </p:to>
                                    </p:set>
                                    <p:animEffect transition="in" filter="randombar(horizontal)">
                                      <p:cBhvr>
                                        <p:cTn id="23" dur="500"/>
                                        <p:tgtEl>
                                          <p:spTgt spid="215043">
                                            <p:txEl>
                                              <p:pRg st="4" end="4"/>
                                            </p:txEl>
                                          </p:spTgt>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15043">
                                            <p:txEl>
                                              <p:pRg st="5" end="5"/>
                                            </p:txEl>
                                          </p:spTgt>
                                        </p:tgtEl>
                                        <p:attrNameLst>
                                          <p:attrName>style.visibility</p:attrName>
                                        </p:attrNameLst>
                                      </p:cBhvr>
                                      <p:to>
                                        <p:strVal val="visible"/>
                                      </p:to>
                                    </p:set>
                                    <p:animEffect transition="in" filter="randombar(horizontal)">
                                      <p:cBhvr>
                                        <p:cTn id="27" dur="500"/>
                                        <p:tgtEl>
                                          <p:spTgt spid="215043">
                                            <p:txEl>
                                              <p:pRg st="5" end="5"/>
                                            </p:txEl>
                                          </p:spTgt>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215043">
                                            <p:txEl>
                                              <p:pRg st="6" end="6"/>
                                            </p:txEl>
                                          </p:spTgt>
                                        </p:tgtEl>
                                        <p:attrNameLst>
                                          <p:attrName>style.visibility</p:attrName>
                                        </p:attrNameLst>
                                      </p:cBhvr>
                                      <p:to>
                                        <p:strVal val="visible"/>
                                      </p:to>
                                    </p:set>
                                    <p:animEffect transition="in" filter="randombar(horizontal)">
                                      <p:cBhvr>
                                        <p:cTn id="31" dur="500"/>
                                        <p:tgtEl>
                                          <p:spTgt spid="215043">
                                            <p:txEl>
                                              <p:pRg st="6" end="6"/>
                                            </p:txEl>
                                          </p:spTgt>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215043">
                                            <p:txEl>
                                              <p:pRg st="7" end="7"/>
                                            </p:txEl>
                                          </p:spTgt>
                                        </p:tgtEl>
                                        <p:attrNameLst>
                                          <p:attrName>style.visibility</p:attrName>
                                        </p:attrNameLst>
                                      </p:cBhvr>
                                      <p:to>
                                        <p:strVal val="visible"/>
                                      </p:to>
                                    </p:set>
                                    <p:animEffect transition="in" filter="randombar(horizontal)">
                                      <p:cBhvr>
                                        <p:cTn id="35" dur="500"/>
                                        <p:tgtEl>
                                          <p:spTgt spid="21504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32838" y="237535"/>
            <a:ext cx="10515600" cy="1325563"/>
          </a:xfrm>
        </p:spPr>
        <p:txBody>
          <a:bodyPr>
            <a:normAutofit/>
          </a:bodyPr>
          <a:lstStyle/>
          <a:p>
            <a:r>
              <a:rPr lang="en-US" sz="2800" b="1" dirty="0" smtClean="0">
                <a:solidFill>
                  <a:schemeClr val="bg1"/>
                </a:solidFill>
              </a:rPr>
              <a:t>Additional Authentication Information</a:t>
            </a:r>
            <a:endParaRPr lang="en-US" sz="2800" dirty="0">
              <a:solidFill>
                <a:schemeClr val="bg1"/>
              </a:solidFill>
            </a:endParaRPr>
          </a:p>
        </p:txBody>
      </p:sp>
      <p:sp>
        <p:nvSpPr>
          <p:cNvPr id="3" name="Content Placeholder 2"/>
          <p:cNvSpPr>
            <a:spLocks noGrp="1"/>
          </p:cNvSpPr>
          <p:nvPr>
            <p:ph idx="4294967295"/>
          </p:nvPr>
        </p:nvSpPr>
        <p:spPr>
          <a:xfrm>
            <a:off x="1477926" y="1963848"/>
            <a:ext cx="10515600" cy="4351338"/>
          </a:xfrm>
        </p:spPr>
        <p:txBody>
          <a:bodyPr/>
          <a:lstStyle/>
          <a:p>
            <a:r>
              <a:rPr lang="en-US" dirty="0" smtClean="0"/>
              <a:t>Limiting users to certain workstations or certain times of access.</a:t>
            </a:r>
          </a:p>
          <a:p>
            <a:r>
              <a:rPr lang="en-US" dirty="0" smtClean="0"/>
              <a:t>Using additional authentication information is called </a:t>
            </a:r>
            <a:r>
              <a:rPr lang="en-US" b="1" dirty="0" smtClean="0"/>
              <a:t>multifactor authentication</a:t>
            </a:r>
          </a:p>
          <a:p>
            <a:r>
              <a:rPr lang="en-US" dirty="0" smtClean="0"/>
              <a:t>Two forms of authentication (which is, not surprisingly, known as </a:t>
            </a:r>
            <a:r>
              <a:rPr lang="en-US" b="1" dirty="0" smtClean="0"/>
              <a:t>two-factor authentication</a:t>
            </a:r>
            <a:r>
              <a:rPr lang="en-US" dirty="0" smtClean="0"/>
              <a:t>) are better than one, </a:t>
            </a:r>
            <a:endParaRPr lang="en-US" dirty="0"/>
          </a:p>
        </p:txBody>
      </p:sp>
    </p:spTree>
    <p:extLst>
      <p:ext uri="{BB962C8B-B14F-4D97-AF65-F5344CB8AC3E}">
        <p14:creationId xmlns:p14="http://schemas.microsoft.com/office/powerpoint/2010/main" val="2218018122"/>
      </p:ext>
    </p:extLst>
  </p:cSld>
  <p:clrMapOvr>
    <a:masterClrMapping/>
  </p:clrMapOvr>
  <mc:AlternateContent xmlns:mc="http://schemas.openxmlformats.org/markup-compatibility/2006" xmlns:p14="http://schemas.microsoft.com/office/powerpoint/2010/main">
    <mc:Choice Requires="p14">
      <p:transition spd="slow" p14:dur="2000" advTm="97127"/>
    </mc:Choice>
    <mc:Fallback xmlns="">
      <p:transition spd="slow" advTm="9712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083982" y="280064"/>
            <a:ext cx="10515600" cy="1325563"/>
          </a:xfrm>
        </p:spPr>
        <p:txBody>
          <a:bodyPr>
            <a:normAutofit/>
          </a:bodyPr>
          <a:lstStyle/>
          <a:p>
            <a:r>
              <a:rPr lang="en-US" sz="2800" b="1" dirty="0">
                <a:solidFill>
                  <a:schemeClr val="bg1"/>
                </a:solidFill>
              </a:rPr>
              <a:t>Risk Assessment for User Authentication</a:t>
            </a:r>
          </a:p>
        </p:txBody>
      </p:sp>
      <p:sp>
        <p:nvSpPr>
          <p:cNvPr id="3" name="Content Placeholder 2"/>
          <p:cNvSpPr>
            <a:spLocks noGrp="1"/>
          </p:cNvSpPr>
          <p:nvPr>
            <p:ph idx="4294967295"/>
          </p:nvPr>
        </p:nvSpPr>
        <p:spPr>
          <a:xfrm>
            <a:off x="1520456" y="2203320"/>
            <a:ext cx="2519363" cy="2868613"/>
          </a:xfrm>
        </p:spPr>
        <p:txBody>
          <a:bodyPr/>
          <a:lstStyle/>
          <a:p>
            <a:r>
              <a:rPr lang="en-US" dirty="0"/>
              <a:t>There are three separate concepts:</a:t>
            </a:r>
          </a:p>
        </p:txBody>
      </p:sp>
      <p:graphicFrame>
        <p:nvGraphicFramePr>
          <p:cNvPr id="5" name="Diagram 4"/>
          <p:cNvGraphicFramePr/>
          <p:nvPr>
            <p:extLst>
              <p:ext uri="{D42A27DB-BD31-4B8C-83A1-F6EECF244321}">
                <p14:modId xmlns:p14="http://schemas.microsoft.com/office/powerpoint/2010/main" val="81102328"/>
              </p:ext>
            </p:extLst>
          </p:nvPr>
        </p:nvGraphicFramePr>
        <p:xfrm>
          <a:off x="4293782" y="1605627"/>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9897339"/>
      </p:ext>
    </p:extLst>
  </p:cSld>
  <p:clrMapOvr>
    <a:masterClrMapping/>
  </p:clrMapOvr>
  <mc:AlternateContent xmlns:mc="http://schemas.openxmlformats.org/markup-compatibility/2006" xmlns:p14="http://schemas.microsoft.com/office/powerpoint/2010/main">
    <mc:Choice Requires="p14">
      <p:transition spd="slow" p14:dur="2000" advTm="56178"/>
    </mc:Choice>
    <mc:Fallback xmlns="">
      <p:transition spd="slow" advTm="5617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75241" y="244826"/>
            <a:ext cx="5149768" cy="1325563"/>
          </a:xfrm>
        </p:spPr>
        <p:txBody>
          <a:bodyPr/>
          <a:lstStyle/>
          <a:p>
            <a:r>
              <a:rPr lang="en-US" b="1" dirty="0">
                <a:solidFill>
                  <a:schemeClr val="bg1"/>
                </a:solidFill>
              </a:rPr>
              <a:t>Assurance Level</a:t>
            </a:r>
          </a:p>
        </p:txBody>
      </p:sp>
      <p:sp>
        <p:nvSpPr>
          <p:cNvPr id="6" name="Freeform 5"/>
          <p:cNvSpPr/>
          <p:nvPr/>
        </p:nvSpPr>
        <p:spPr>
          <a:xfrm>
            <a:off x="1991556" y="1295401"/>
            <a:ext cx="2611933" cy="4830763"/>
          </a:xfrm>
          <a:custGeom>
            <a:avLst/>
            <a:gdLst>
              <a:gd name="connsiteX0" fmla="*/ 0 w 2611933"/>
              <a:gd name="connsiteY0" fmla="*/ 261193 h 4830763"/>
              <a:gd name="connsiteX1" fmla="*/ 261193 w 2611933"/>
              <a:gd name="connsiteY1" fmla="*/ 0 h 4830763"/>
              <a:gd name="connsiteX2" fmla="*/ 2350740 w 2611933"/>
              <a:gd name="connsiteY2" fmla="*/ 0 h 4830763"/>
              <a:gd name="connsiteX3" fmla="*/ 2611933 w 2611933"/>
              <a:gd name="connsiteY3" fmla="*/ 261193 h 4830763"/>
              <a:gd name="connsiteX4" fmla="*/ 2611933 w 2611933"/>
              <a:gd name="connsiteY4" fmla="*/ 4569570 h 4830763"/>
              <a:gd name="connsiteX5" fmla="*/ 2350740 w 2611933"/>
              <a:gd name="connsiteY5" fmla="*/ 4830763 h 4830763"/>
              <a:gd name="connsiteX6" fmla="*/ 261193 w 2611933"/>
              <a:gd name="connsiteY6" fmla="*/ 4830763 h 4830763"/>
              <a:gd name="connsiteX7" fmla="*/ 0 w 2611933"/>
              <a:gd name="connsiteY7" fmla="*/ 4569570 h 4830763"/>
              <a:gd name="connsiteX8" fmla="*/ 0 w 2611933"/>
              <a:gd name="connsiteY8" fmla="*/ 261193 h 483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1933" h="4830763">
                <a:moveTo>
                  <a:pt x="0" y="261193"/>
                </a:moveTo>
                <a:cubicBezTo>
                  <a:pt x="0" y="116940"/>
                  <a:pt x="116940" y="0"/>
                  <a:pt x="261193" y="0"/>
                </a:cubicBezTo>
                <a:lnTo>
                  <a:pt x="2350740" y="0"/>
                </a:lnTo>
                <a:cubicBezTo>
                  <a:pt x="2494993" y="0"/>
                  <a:pt x="2611933" y="116940"/>
                  <a:pt x="2611933" y="261193"/>
                </a:cubicBezTo>
                <a:lnTo>
                  <a:pt x="2611933" y="4569570"/>
                </a:lnTo>
                <a:cubicBezTo>
                  <a:pt x="2611933" y="4713823"/>
                  <a:pt x="2494993" y="4830763"/>
                  <a:pt x="2350740" y="4830763"/>
                </a:cubicBezTo>
                <a:lnTo>
                  <a:pt x="261193" y="4830763"/>
                </a:lnTo>
                <a:cubicBezTo>
                  <a:pt x="116940" y="4830763"/>
                  <a:pt x="0" y="4713823"/>
                  <a:pt x="0" y="4569570"/>
                </a:cubicBezTo>
                <a:lnTo>
                  <a:pt x="0" y="261193"/>
                </a:lnTo>
                <a:close/>
              </a:path>
            </a:pathLst>
          </a:cu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53340" bIns="3434875" numCol="1" spcCol="1270" anchor="ctr" anchorCtr="0">
            <a:noAutofit/>
          </a:bodyPr>
          <a:lstStyle/>
          <a:p>
            <a:pPr algn="ctr" defTabSz="622300">
              <a:lnSpc>
                <a:spcPct val="140000"/>
              </a:lnSpc>
              <a:spcBef>
                <a:spcPct val="0"/>
              </a:spcBef>
              <a:spcAft>
                <a:spcPct val="35000"/>
              </a:spcAft>
            </a:pPr>
            <a:endParaRPr lang="en-US" sz="1400" dirty="0">
              <a:latin typeface="+mj-lt"/>
            </a:endParaRPr>
          </a:p>
          <a:p>
            <a:pPr algn="ctr" defTabSz="622300">
              <a:lnSpc>
                <a:spcPct val="140000"/>
              </a:lnSpc>
              <a:spcBef>
                <a:spcPct val="0"/>
              </a:spcBef>
              <a:spcAft>
                <a:spcPct val="35000"/>
              </a:spcAft>
            </a:pPr>
            <a:endParaRPr lang="en-US" sz="1400" dirty="0">
              <a:latin typeface="+mj-lt"/>
            </a:endParaRPr>
          </a:p>
          <a:p>
            <a:pPr algn="ctr" defTabSz="622300">
              <a:lnSpc>
                <a:spcPct val="140000"/>
              </a:lnSpc>
              <a:spcBef>
                <a:spcPct val="0"/>
              </a:spcBef>
              <a:spcAft>
                <a:spcPct val="35000"/>
              </a:spcAft>
            </a:pPr>
            <a:endParaRPr lang="en-US" sz="1400" dirty="0">
              <a:latin typeface="+mj-lt"/>
            </a:endParaRPr>
          </a:p>
          <a:p>
            <a:pPr algn="ctr" defTabSz="622300">
              <a:lnSpc>
                <a:spcPct val="140000"/>
              </a:lnSpc>
              <a:spcBef>
                <a:spcPct val="0"/>
              </a:spcBef>
              <a:spcAft>
                <a:spcPct val="35000"/>
              </a:spcAft>
            </a:pPr>
            <a:endParaRPr lang="en-US" sz="2400" dirty="0"/>
          </a:p>
          <a:p>
            <a:pPr algn="ctr" defTabSz="622300">
              <a:lnSpc>
                <a:spcPct val="140000"/>
              </a:lnSpc>
              <a:spcBef>
                <a:spcPct val="0"/>
              </a:spcBef>
              <a:spcAft>
                <a:spcPct val="35000"/>
              </a:spcAft>
            </a:pPr>
            <a:endParaRPr lang="en-US" sz="2400" dirty="0"/>
          </a:p>
          <a:p>
            <a:pPr algn="ctr" defTabSz="622300">
              <a:lnSpc>
                <a:spcPct val="140000"/>
              </a:lnSpc>
              <a:spcBef>
                <a:spcPct val="0"/>
              </a:spcBef>
              <a:spcAft>
                <a:spcPct val="35000"/>
              </a:spcAft>
            </a:pPr>
            <a:endParaRPr lang="en-US" sz="2400" dirty="0"/>
          </a:p>
          <a:p>
            <a:pPr algn="ctr" defTabSz="622300">
              <a:lnSpc>
                <a:spcPct val="140000"/>
              </a:lnSpc>
              <a:spcBef>
                <a:spcPct val="0"/>
              </a:spcBef>
              <a:spcAft>
                <a:spcPct val="35000"/>
              </a:spcAft>
            </a:pPr>
            <a:endParaRPr lang="en-US" sz="2400" dirty="0"/>
          </a:p>
          <a:p>
            <a:pPr algn="ctr" defTabSz="622300">
              <a:lnSpc>
                <a:spcPct val="90000"/>
              </a:lnSpc>
              <a:spcBef>
                <a:spcPct val="0"/>
              </a:spcBef>
              <a:spcAft>
                <a:spcPct val="35000"/>
              </a:spcAft>
            </a:pPr>
            <a:r>
              <a:rPr lang="en-US" sz="2400" dirty="0"/>
              <a:t>Describes an organization’s degree of certainty that a user has presented a credential that refers to his or her identity</a:t>
            </a:r>
          </a:p>
        </p:txBody>
      </p:sp>
      <p:sp>
        <p:nvSpPr>
          <p:cNvPr id="7" name="Freeform 6"/>
          <p:cNvSpPr/>
          <p:nvPr/>
        </p:nvSpPr>
        <p:spPr>
          <a:xfrm>
            <a:off x="4790034" y="1295401"/>
            <a:ext cx="2611933" cy="4830763"/>
          </a:xfrm>
          <a:custGeom>
            <a:avLst/>
            <a:gdLst>
              <a:gd name="connsiteX0" fmla="*/ 0 w 2611933"/>
              <a:gd name="connsiteY0" fmla="*/ 261193 h 4830763"/>
              <a:gd name="connsiteX1" fmla="*/ 261193 w 2611933"/>
              <a:gd name="connsiteY1" fmla="*/ 0 h 4830763"/>
              <a:gd name="connsiteX2" fmla="*/ 2350740 w 2611933"/>
              <a:gd name="connsiteY2" fmla="*/ 0 h 4830763"/>
              <a:gd name="connsiteX3" fmla="*/ 2611933 w 2611933"/>
              <a:gd name="connsiteY3" fmla="*/ 261193 h 4830763"/>
              <a:gd name="connsiteX4" fmla="*/ 2611933 w 2611933"/>
              <a:gd name="connsiteY4" fmla="*/ 4569570 h 4830763"/>
              <a:gd name="connsiteX5" fmla="*/ 2350740 w 2611933"/>
              <a:gd name="connsiteY5" fmla="*/ 4830763 h 4830763"/>
              <a:gd name="connsiteX6" fmla="*/ 261193 w 2611933"/>
              <a:gd name="connsiteY6" fmla="*/ 4830763 h 4830763"/>
              <a:gd name="connsiteX7" fmla="*/ 0 w 2611933"/>
              <a:gd name="connsiteY7" fmla="*/ 4569570 h 4830763"/>
              <a:gd name="connsiteX8" fmla="*/ 0 w 2611933"/>
              <a:gd name="connsiteY8" fmla="*/ 261193 h 483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1933" h="4830763">
                <a:moveTo>
                  <a:pt x="0" y="261193"/>
                </a:moveTo>
                <a:cubicBezTo>
                  <a:pt x="0" y="116940"/>
                  <a:pt x="116940" y="0"/>
                  <a:pt x="261193" y="0"/>
                </a:cubicBezTo>
                <a:lnTo>
                  <a:pt x="2350740" y="0"/>
                </a:lnTo>
                <a:cubicBezTo>
                  <a:pt x="2494993" y="0"/>
                  <a:pt x="2611933" y="116940"/>
                  <a:pt x="2611933" y="261193"/>
                </a:cubicBezTo>
                <a:lnTo>
                  <a:pt x="2611933" y="4569570"/>
                </a:lnTo>
                <a:cubicBezTo>
                  <a:pt x="2611933" y="4713823"/>
                  <a:pt x="2494993" y="4830763"/>
                  <a:pt x="2350740" y="4830763"/>
                </a:cubicBezTo>
                <a:lnTo>
                  <a:pt x="261193" y="4830763"/>
                </a:lnTo>
                <a:cubicBezTo>
                  <a:pt x="116940" y="4830763"/>
                  <a:pt x="0" y="4713823"/>
                  <a:pt x="0" y="4569570"/>
                </a:cubicBezTo>
                <a:lnTo>
                  <a:pt x="0" y="261193"/>
                </a:lnTo>
                <a:close/>
              </a:path>
            </a:pathLst>
          </a:cu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91440" tIns="91440" rIns="91440" bIns="3472975" numCol="1" spcCol="1270" anchor="ctr" anchorCtr="0">
            <a:noAutofit/>
          </a:bodyPr>
          <a:lstStyle/>
          <a:p>
            <a:pPr algn="ctr" defTabSz="1066800">
              <a:lnSpc>
                <a:spcPct val="90000"/>
              </a:lnSpc>
              <a:spcBef>
                <a:spcPct val="0"/>
              </a:spcBef>
              <a:spcAft>
                <a:spcPct val="35000"/>
              </a:spcAft>
            </a:pPr>
            <a:r>
              <a:rPr lang="en-US" sz="2400" dirty="0"/>
              <a:t>More specifically is defined as:</a:t>
            </a:r>
          </a:p>
        </p:txBody>
      </p:sp>
      <p:sp>
        <p:nvSpPr>
          <p:cNvPr id="8" name="Freeform 7"/>
          <p:cNvSpPr/>
          <p:nvPr/>
        </p:nvSpPr>
        <p:spPr>
          <a:xfrm>
            <a:off x="5051226" y="2746045"/>
            <a:ext cx="2089546" cy="1456541"/>
          </a:xfrm>
          <a:custGeom>
            <a:avLst/>
            <a:gdLst>
              <a:gd name="connsiteX0" fmla="*/ 0 w 2089546"/>
              <a:gd name="connsiteY0" fmla="*/ 145654 h 1456541"/>
              <a:gd name="connsiteX1" fmla="*/ 145654 w 2089546"/>
              <a:gd name="connsiteY1" fmla="*/ 0 h 1456541"/>
              <a:gd name="connsiteX2" fmla="*/ 1943892 w 2089546"/>
              <a:gd name="connsiteY2" fmla="*/ 0 h 1456541"/>
              <a:gd name="connsiteX3" fmla="*/ 2089546 w 2089546"/>
              <a:gd name="connsiteY3" fmla="*/ 145654 h 1456541"/>
              <a:gd name="connsiteX4" fmla="*/ 2089546 w 2089546"/>
              <a:gd name="connsiteY4" fmla="*/ 1310887 h 1456541"/>
              <a:gd name="connsiteX5" fmla="*/ 1943892 w 2089546"/>
              <a:gd name="connsiteY5" fmla="*/ 1456541 h 1456541"/>
              <a:gd name="connsiteX6" fmla="*/ 145654 w 2089546"/>
              <a:gd name="connsiteY6" fmla="*/ 1456541 h 1456541"/>
              <a:gd name="connsiteX7" fmla="*/ 0 w 2089546"/>
              <a:gd name="connsiteY7" fmla="*/ 1310887 h 1456541"/>
              <a:gd name="connsiteX8" fmla="*/ 0 w 2089546"/>
              <a:gd name="connsiteY8" fmla="*/ 145654 h 1456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9546" h="1456541">
                <a:moveTo>
                  <a:pt x="0" y="145654"/>
                </a:moveTo>
                <a:cubicBezTo>
                  <a:pt x="0" y="65212"/>
                  <a:pt x="65212" y="0"/>
                  <a:pt x="145654" y="0"/>
                </a:cubicBezTo>
                <a:lnTo>
                  <a:pt x="1943892" y="0"/>
                </a:lnTo>
                <a:cubicBezTo>
                  <a:pt x="2024334" y="0"/>
                  <a:pt x="2089546" y="65212"/>
                  <a:pt x="2089546" y="145654"/>
                </a:cubicBezTo>
                <a:lnTo>
                  <a:pt x="2089546" y="1310887"/>
                </a:lnTo>
                <a:cubicBezTo>
                  <a:pt x="2089546" y="1391329"/>
                  <a:pt x="2024334" y="1456541"/>
                  <a:pt x="1943892" y="1456541"/>
                </a:cubicBezTo>
                <a:lnTo>
                  <a:pt x="145654" y="1456541"/>
                </a:lnTo>
                <a:cubicBezTo>
                  <a:pt x="65212" y="1456541"/>
                  <a:pt x="0" y="1391329"/>
                  <a:pt x="0" y="1310887"/>
                </a:cubicBezTo>
                <a:lnTo>
                  <a:pt x="0" y="145654"/>
                </a:lnTo>
                <a:close/>
              </a:path>
            </a:pathLst>
          </a:cu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78221" tIns="69331" rIns="78221" bIns="69331" numCol="1" spcCol="1270" anchor="ctr" anchorCtr="0">
            <a:noAutofit/>
          </a:bodyPr>
          <a:lstStyle/>
          <a:p>
            <a:pPr algn="ctr" defTabSz="622300">
              <a:lnSpc>
                <a:spcPct val="90000"/>
              </a:lnSpc>
              <a:spcBef>
                <a:spcPct val="0"/>
              </a:spcBef>
              <a:spcAft>
                <a:spcPct val="35000"/>
              </a:spcAft>
            </a:pPr>
            <a:r>
              <a:rPr lang="en-US" sz="1400"/>
              <a:t>The degree of confidence in the vetting process used to establish the identity of the individual to whom the credential was issued</a:t>
            </a:r>
          </a:p>
        </p:txBody>
      </p:sp>
      <p:sp>
        <p:nvSpPr>
          <p:cNvPr id="9" name="Freeform 8"/>
          <p:cNvSpPr/>
          <p:nvPr/>
        </p:nvSpPr>
        <p:spPr>
          <a:xfrm>
            <a:off x="5051226" y="4426669"/>
            <a:ext cx="2089546" cy="1456541"/>
          </a:xfrm>
          <a:custGeom>
            <a:avLst/>
            <a:gdLst>
              <a:gd name="connsiteX0" fmla="*/ 0 w 2089546"/>
              <a:gd name="connsiteY0" fmla="*/ 145654 h 1456541"/>
              <a:gd name="connsiteX1" fmla="*/ 145654 w 2089546"/>
              <a:gd name="connsiteY1" fmla="*/ 0 h 1456541"/>
              <a:gd name="connsiteX2" fmla="*/ 1943892 w 2089546"/>
              <a:gd name="connsiteY2" fmla="*/ 0 h 1456541"/>
              <a:gd name="connsiteX3" fmla="*/ 2089546 w 2089546"/>
              <a:gd name="connsiteY3" fmla="*/ 145654 h 1456541"/>
              <a:gd name="connsiteX4" fmla="*/ 2089546 w 2089546"/>
              <a:gd name="connsiteY4" fmla="*/ 1310887 h 1456541"/>
              <a:gd name="connsiteX5" fmla="*/ 1943892 w 2089546"/>
              <a:gd name="connsiteY5" fmla="*/ 1456541 h 1456541"/>
              <a:gd name="connsiteX6" fmla="*/ 145654 w 2089546"/>
              <a:gd name="connsiteY6" fmla="*/ 1456541 h 1456541"/>
              <a:gd name="connsiteX7" fmla="*/ 0 w 2089546"/>
              <a:gd name="connsiteY7" fmla="*/ 1310887 h 1456541"/>
              <a:gd name="connsiteX8" fmla="*/ 0 w 2089546"/>
              <a:gd name="connsiteY8" fmla="*/ 145654 h 1456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9546" h="1456541">
                <a:moveTo>
                  <a:pt x="0" y="145654"/>
                </a:moveTo>
                <a:cubicBezTo>
                  <a:pt x="0" y="65212"/>
                  <a:pt x="65212" y="0"/>
                  <a:pt x="145654" y="0"/>
                </a:cubicBezTo>
                <a:lnTo>
                  <a:pt x="1943892" y="0"/>
                </a:lnTo>
                <a:cubicBezTo>
                  <a:pt x="2024334" y="0"/>
                  <a:pt x="2089546" y="65212"/>
                  <a:pt x="2089546" y="145654"/>
                </a:cubicBezTo>
                <a:lnTo>
                  <a:pt x="2089546" y="1310887"/>
                </a:lnTo>
                <a:cubicBezTo>
                  <a:pt x="2089546" y="1391329"/>
                  <a:pt x="2024334" y="1456541"/>
                  <a:pt x="1943892" y="1456541"/>
                </a:cubicBezTo>
                <a:lnTo>
                  <a:pt x="145654" y="1456541"/>
                </a:lnTo>
                <a:cubicBezTo>
                  <a:pt x="65212" y="1456541"/>
                  <a:pt x="0" y="1391329"/>
                  <a:pt x="0" y="1310887"/>
                </a:cubicBezTo>
                <a:lnTo>
                  <a:pt x="0" y="145654"/>
                </a:lnTo>
                <a:close/>
              </a:path>
            </a:pathLst>
          </a:cu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78221" tIns="69331" rIns="78221" bIns="69331" numCol="1" spcCol="1270" anchor="ctr" anchorCtr="0">
            <a:noAutofit/>
          </a:bodyPr>
          <a:lstStyle/>
          <a:p>
            <a:pPr algn="ctr" defTabSz="622300">
              <a:lnSpc>
                <a:spcPct val="90000"/>
              </a:lnSpc>
              <a:spcBef>
                <a:spcPct val="0"/>
              </a:spcBef>
              <a:spcAft>
                <a:spcPct val="35000"/>
              </a:spcAft>
            </a:pPr>
            <a:r>
              <a:rPr lang="en-US" sz="1400"/>
              <a:t>The degree of confidence that the individual who uses the credential is the individual to whom the credential was issued</a:t>
            </a:r>
          </a:p>
        </p:txBody>
      </p:sp>
      <p:sp>
        <p:nvSpPr>
          <p:cNvPr id="10" name="Freeform 9"/>
          <p:cNvSpPr/>
          <p:nvPr/>
        </p:nvSpPr>
        <p:spPr>
          <a:xfrm>
            <a:off x="7597862" y="1295401"/>
            <a:ext cx="2611933" cy="4830763"/>
          </a:xfrm>
          <a:custGeom>
            <a:avLst/>
            <a:gdLst>
              <a:gd name="connsiteX0" fmla="*/ 0 w 2611933"/>
              <a:gd name="connsiteY0" fmla="*/ 261193 h 4830763"/>
              <a:gd name="connsiteX1" fmla="*/ 261193 w 2611933"/>
              <a:gd name="connsiteY1" fmla="*/ 0 h 4830763"/>
              <a:gd name="connsiteX2" fmla="*/ 2350740 w 2611933"/>
              <a:gd name="connsiteY2" fmla="*/ 0 h 4830763"/>
              <a:gd name="connsiteX3" fmla="*/ 2611933 w 2611933"/>
              <a:gd name="connsiteY3" fmla="*/ 261193 h 4830763"/>
              <a:gd name="connsiteX4" fmla="*/ 2611933 w 2611933"/>
              <a:gd name="connsiteY4" fmla="*/ 4569570 h 4830763"/>
              <a:gd name="connsiteX5" fmla="*/ 2350740 w 2611933"/>
              <a:gd name="connsiteY5" fmla="*/ 4830763 h 4830763"/>
              <a:gd name="connsiteX6" fmla="*/ 261193 w 2611933"/>
              <a:gd name="connsiteY6" fmla="*/ 4830763 h 4830763"/>
              <a:gd name="connsiteX7" fmla="*/ 0 w 2611933"/>
              <a:gd name="connsiteY7" fmla="*/ 4569570 h 4830763"/>
              <a:gd name="connsiteX8" fmla="*/ 0 w 2611933"/>
              <a:gd name="connsiteY8" fmla="*/ 261193 h 483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11933" h="4830763">
                <a:moveTo>
                  <a:pt x="0" y="261193"/>
                </a:moveTo>
                <a:cubicBezTo>
                  <a:pt x="0" y="116940"/>
                  <a:pt x="116940" y="0"/>
                  <a:pt x="261193" y="0"/>
                </a:cubicBezTo>
                <a:lnTo>
                  <a:pt x="2350740" y="0"/>
                </a:lnTo>
                <a:cubicBezTo>
                  <a:pt x="2494993" y="0"/>
                  <a:pt x="2611933" y="116940"/>
                  <a:pt x="2611933" y="261193"/>
                </a:cubicBezTo>
                <a:lnTo>
                  <a:pt x="2611933" y="4569570"/>
                </a:lnTo>
                <a:cubicBezTo>
                  <a:pt x="2611933" y="4713823"/>
                  <a:pt x="2494993" y="4830763"/>
                  <a:pt x="2350740" y="4830763"/>
                </a:cubicBezTo>
                <a:lnTo>
                  <a:pt x="261193" y="4830763"/>
                </a:lnTo>
                <a:cubicBezTo>
                  <a:pt x="116940" y="4830763"/>
                  <a:pt x="0" y="4713823"/>
                  <a:pt x="0" y="4569570"/>
                </a:cubicBezTo>
                <a:lnTo>
                  <a:pt x="0" y="261193"/>
                </a:lnTo>
                <a:close/>
              </a:path>
            </a:pathLst>
          </a:custGeom>
        </p:spPr>
        <p:style>
          <a:lnRef idx="0">
            <a:schemeClr val="accent1">
              <a:hueOff val="0"/>
              <a:satOff val="0"/>
              <a:lumOff val="0"/>
              <a:alphaOff val="0"/>
            </a:schemeClr>
          </a:lnRef>
          <a:fillRef idx="1">
            <a:schemeClr val="accent1">
              <a:tint val="40000"/>
              <a:hueOff val="0"/>
              <a:satOff val="0"/>
              <a:lumOff val="0"/>
              <a:alphaOff val="0"/>
            </a:schemeClr>
          </a:fillRef>
          <a:effectRef idx="2">
            <a:schemeClr val="accent1">
              <a:tint val="40000"/>
              <a:hueOff val="0"/>
              <a:satOff val="0"/>
              <a:lumOff val="0"/>
              <a:alphaOff val="0"/>
            </a:schemeClr>
          </a:effectRef>
          <a:fontRef idx="minor">
            <a:schemeClr val="dk1">
              <a:hueOff val="0"/>
              <a:satOff val="0"/>
              <a:lumOff val="0"/>
              <a:alphaOff val="0"/>
            </a:schemeClr>
          </a:fontRef>
        </p:style>
        <p:txBody>
          <a:bodyPr spcFirstLastPara="0" vert="horz" wrap="square" lIns="106680" tIns="106680" rIns="106680" bIns="3488215" numCol="1" spcCol="1270" anchor="ctr" anchorCtr="0">
            <a:noAutofit/>
          </a:bodyPr>
          <a:lstStyle/>
          <a:p>
            <a:pPr algn="ctr" defTabSz="1244600">
              <a:lnSpc>
                <a:spcPct val="90000"/>
              </a:lnSpc>
              <a:spcBef>
                <a:spcPct val="0"/>
              </a:spcBef>
              <a:spcAft>
                <a:spcPct val="35000"/>
              </a:spcAft>
            </a:pPr>
            <a:r>
              <a:rPr lang="en-US" sz="2800" dirty="0"/>
              <a:t>Four levels of assurance</a:t>
            </a:r>
          </a:p>
        </p:txBody>
      </p:sp>
      <p:sp>
        <p:nvSpPr>
          <p:cNvPr id="11" name="Freeform 10"/>
          <p:cNvSpPr/>
          <p:nvPr/>
        </p:nvSpPr>
        <p:spPr>
          <a:xfrm>
            <a:off x="7859055" y="2744747"/>
            <a:ext cx="2089546" cy="703739"/>
          </a:xfrm>
          <a:custGeom>
            <a:avLst/>
            <a:gdLst>
              <a:gd name="connsiteX0" fmla="*/ 0 w 2089546"/>
              <a:gd name="connsiteY0" fmla="*/ 70374 h 703739"/>
              <a:gd name="connsiteX1" fmla="*/ 70374 w 2089546"/>
              <a:gd name="connsiteY1" fmla="*/ 0 h 703739"/>
              <a:gd name="connsiteX2" fmla="*/ 2019172 w 2089546"/>
              <a:gd name="connsiteY2" fmla="*/ 0 h 703739"/>
              <a:gd name="connsiteX3" fmla="*/ 2089546 w 2089546"/>
              <a:gd name="connsiteY3" fmla="*/ 70374 h 703739"/>
              <a:gd name="connsiteX4" fmla="*/ 2089546 w 2089546"/>
              <a:gd name="connsiteY4" fmla="*/ 633365 h 703739"/>
              <a:gd name="connsiteX5" fmla="*/ 2019172 w 2089546"/>
              <a:gd name="connsiteY5" fmla="*/ 703739 h 703739"/>
              <a:gd name="connsiteX6" fmla="*/ 70374 w 2089546"/>
              <a:gd name="connsiteY6" fmla="*/ 703739 h 703739"/>
              <a:gd name="connsiteX7" fmla="*/ 0 w 2089546"/>
              <a:gd name="connsiteY7" fmla="*/ 633365 h 703739"/>
              <a:gd name="connsiteX8" fmla="*/ 0 w 2089546"/>
              <a:gd name="connsiteY8" fmla="*/ 70374 h 703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9546" h="703739">
                <a:moveTo>
                  <a:pt x="0" y="70374"/>
                </a:moveTo>
                <a:cubicBezTo>
                  <a:pt x="0" y="31508"/>
                  <a:pt x="31508" y="0"/>
                  <a:pt x="70374" y="0"/>
                </a:cubicBezTo>
                <a:lnTo>
                  <a:pt x="2019172" y="0"/>
                </a:lnTo>
                <a:cubicBezTo>
                  <a:pt x="2058038" y="0"/>
                  <a:pt x="2089546" y="31508"/>
                  <a:pt x="2089546" y="70374"/>
                </a:cubicBezTo>
                <a:lnTo>
                  <a:pt x="2089546" y="633365"/>
                </a:lnTo>
                <a:cubicBezTo>
                  <a:pt x="2089546" y="672231"/>
                  <a:pt x="2058038" y="703739"/>
                  <a:pt x="2019172" y="703739"/>
                </a:cubicBezTo>
                <a:lnTo>
                  <a:pt x="70374" y="703739"/>
                </a:lnTo>
                <a:cubicBezTo>
                  <a:pt x="31508" y="703739"/>
                  <a:pt x="0" y="672231"/>
                  <a:pt x="0" y="633365"/>
                </a:cubicBezTo>
                <a:lnTo>
                  <a:pt x="0" y="70374"/>
                </a:lnTo>
                <a:close/>
              </a:path>
            </a:pathLst>
          </a:cu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6172" tIns="47282" rIns="56172" bIns="47282" numCol="1" spcCol="1270" anchor="t" anchorCtr="0">
            <a:noAutofit/>
          </a:bodyPr>
          <a:lstStyle/>
          <a:p>
            <a:pPr defTabSz="622300">
              <a:lnSpc>
                <a:spcPct val="90000"/>
              </a:lnSpc>
              <a:spcBef>
                <a:spcPct val="0"/>
              </a:spcBef>
              <a:spcAft>
                <a:spcPct val="35000"/>
              </a:spcAft>
            </a:pPr>
            <a:r>
              <a:rPr lang="en-US" sz="1400"/>
              <a:t>Level 1</a:t>
            </a:r>
          </a:p>
          <a:p>
            <a:pPr marL="57150" lvl="1" indent="-57150" defTabSz="488950">
              <a:lnSpc>
                <a:spcPct val="90000"/>
              </a:lnSpc>
              <a:spcBef>
                <a:spcPct val="0"/>
              </a:spcBef>
              <a:spcAft>
                <a:spcPct val="15000"/>
              </a:spcAft>
              <a:buChar char="••"/>
            </a:pPr>
            <a:r>
              <a:rPr lang="en-US" sz="1100"/>
              <a:t>Little or no confidence in the asserted identity's validity</a:t>
            </a:r>
          </a:p>
        </p:txBody>
      </p:sp>
      <p:sp>
        <p:nvSpPr>
          <p:cNvPr id="12" name="Freeform 11"/>
          <p:cNvSpPr/>
          <p:nvPr/>
        </p:nvSpPr>
        <p:spPr>
          <a:xfrm>
            <a:off x="7859055" y="3556754"/>
            <a:ext cx="2089546" cy="703739"/>
          </a:xfrm>
          <a:custGeom>
            <a:avLst/>
            <a:gdLst>
              <a:gd name="connsiteX0" fmla="*/ 0 w 2089546"/>
              <a:gd name="connsiteY0" fmla="*/ 70374 h 703739"/>
              <a:gd name="connsiteX1" fmla="*/ 70374 w 2089546"/>
              <a:gd name="connsiteY1" fmla="*/ 0 h 703739"/>
              <a:gd name="connsiteX2" fmla="*/ 2019172 w 2089546"/>
              <a:gd name="connsiteY2" fmla="*/ 0 h 703739"/>
              <a:gd name="connsiteX3" fmla="*/ 2089546 w 2089546"/>
              <a:gd name="connsiteY3" fmla="*/ 70374 h 703739"/>
              <a:gd name="connsiteX4" fmla="*/ 2089546 w 2089546"/>
              <a:gd name="connsiteY4" fmla="*/ 633365 h 703739"/>
              <a:gd name="connsiteX5" fmla="*/ 2019172 w 2089546"/>
              <a:gd name="connsiteY5" fmla="*/ 703739 h 703739"/>
              <a:gd name="connsiteX6" fmla="*/ 70374 w 2089546"/>
              <a:gd name="connsiteY6" fmla="*/ 703739 h 703739"/>
              <a:gd name="connsiteX7" fmla="*/ 0 w 2089546"/>
              <a:gd name="connsiteY7" fmla="*/ 633365 h 703739"/>
              <a:gd name="connsiteX8" fmla="*/ 0 w 2089546"/>
              <a:gd name="connsiteY8" fmla="*/ 70374 h 703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9546" h="703739">
                <a:moveTo>
                  <a:pt x="0" y="70374"/>
                </a:moveTo>
                <a:cubicBezTo>
                  <a:pt x="0" y="31508"/>
                  <a:pt x="31508" y="0"/>
                  <a:pt x="70374" y="0"/>
                </a:cubicBezTo>
                <a:lnTo>
                  <a:pt x="2019172" y="0"/>
                </a:lnTo>
                <a:cubicBezTo>
                  <a:pt x="2058038" y="0"/>
                  <a:pt x="2089546" y="31508"/>
                  <a:pt x="2089546" y="70374"/>
                </a:cubicBezTo>
                <a:lnTo>
                  <a:pt x="2089546" y="633365"/>
                </a:lnTo>
                <a:cubicBezTo>
                  <a:pt x="2089546" y="672231"/>
                  <a:pt x="2058038" y="703739"/>
                  <a:pt x="2019172" y="703739"/>
                </a:cubicBezTo>
                <a:lnTo>
                  <a:pt x="70374" y="703739"/>
                </a:lnTo>
                <a:cubicBezTo>
                  <a:pt x="31508" y="703739"/>
                  <a:pt x="0" y="672231"/>
                  <a:pt x="0" y="633365"/>
                </a:cubicBezTo>
                <a:lnTo>
                  <a:pt x="0" y="70374"/>
                </a:lnTo>
                <a:close/>
              </a:path>
            </a:pathLst>
          </a:cu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6172" tIns="47282" rIns="56172" bIns="47282" numCol="1" spcCol="1270" anchor="t" anchorCtr="0">
            <a:noAutofit/>
          </a:bodyPr>
          <a:lstStyle/>
          <a:p>
            <a:pPr defTabSz="622300">
              <a:lnSpc>
                <a:spcPct val="90000"/>
              </a:lnSpc>
              <a:spcBef>
                <a:spcPct val="0"/>
              </a:spcBef>
              <a:spcAft>
                <a:spcPct val="35000"/>
              </a:spcAft>
            </a:pPr>
            <a:r>
              <a:rPr lang="en-US" sz="1400"/>
              <a:t>Level 2</a:t>
            </a:r>
          </a:p>
          <a:p>
            <a:pPr marL="57150" lvl="1" indent="-57150" defTabSz="488950">
              <a:lnSpc>
                <a:spcPct val="90000"/>
              </a:lnSpc>
              <a:spcBef>
                <a:spcPct val="0"/>
              </a:spcBef>
              <a:spcAft>
                <a:spcPct val="15000"/>
              </a:spcAft>
              <a:buChar char="••"/>
            </a:pPr>
            <a:r>
              <a:rPr lang="en-US" sz="1100"/>
              <a:t>Some confidence in the asserted identity’s validity</a:t>
            </a:r>
          </a:p>
        </p:txBody>
      </p:sp>
      <p:sp>
        <p:nvSpPr>
          <p:cNvPr id="13" name="Freeform 12"/>
          <p:cNvSpPr/>
          <p:nvPr/>
        </p:nvSpPr>
        <p:spPr>
          <a:xfrm>
            <a:off x="7859055" y="4368761"/>
            <a:ext cx="2089546" cy="703739"/>
          </a:xfrm>
          <a:custGeom>
            <a:avLst/>
            <a:gdLst>
              <a:gd name="connsiteX0" fmla="*/ 0 w 2089546"/>
              <a:gd name="connsiteY0" fmla="*/ 70374 h 703739"/>
              <a:gd name="connsiteX1" fmla="*/ 70374 w 2089546"/>
              <a:gd name="connsiteY1" fmla="*/ 0 h 703739"/>
              <a:gd name="connsiteX2" fmla="*/ 2019172 w 2089546"/>
              <a:gd name="connsiteY2" fmla="*/ 0 h 703739"/>
              <a:gd name="connsiteX3" fmla="*/ 2089546 w 2089546"/>
              <a:gd name="connsiteY3" fmla="*/ 70374 h 703739"/>
              <a:gd name="connsiteX4" fmla="*/ 2089546 w 2089546"/>
              <a:gd name="connsiteY4" fmla="*/ 633365 h 703739"/>
              <a:gd name="connsiteX5" fmla="*/ 2019172 w 2089546"/>
              <a:gd name="connsiteY5" fmla="*/ 703739 h 703739"/>
              <a:gd name="connsiteX6" fmla="*/ 70374 w 2089546"/>
              <a:gd name="connsiteY6" fmla="*/ 703739 h 703739"/>
              <a:gd name="connsiteX7" fmla="*/ 0 w 2089546"/>
              <a:gd name="connsiteY7" fmla="*/ 633365 h 703739"/>
              <a:gd name="connsiteX8" fmla="*/ 0 w 2089546"/>
              <a:gd name="connsiteY8" fmla="*/ 70374 h 703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9546" h="703739">
                <a:moveTo>
                  <a:pt x="0" y="70374"/>
                </a:moveTo>
                <a:cubicBezTo>
                  <a:pt x="0" y="31508"/>
                  <a:pt x="31508" y="0"/>
                  <a:pt x="70374" y="0"/>
                </a:cubicBezTo>
                <a:lnTo>
                  <a:pt x="2019172" y="0"/>
                </a:lnTo>
                <a:cubicBezTo>
                  <a:pt x="2058038" y="0"/>
                  <a:pt x="2089546" y="31508"/>
                  <a:pt x="2089546" y="70374"/>
                </a:cubicBezTo>
                <a:lnTo>
                  <a:pt x="2089546" y="633365"/>
                </a:lnTo>
                <a:cubicBezTo>
                  <a:pt x="2089546" y="672231"/>
                  <a:pt x="2058038" y="703739"/>
                  <a:pt x="2019172" y="703739"/>
                </a:cubicBezTo>
                <a:lnTo>
                  <a:pt x="70374" y="703739"/>
                </a:lnTo>
                <a:cubicBezTo>
                  <a:pt x="31508" y="703739"/>
                  <a:pt x="0" y="672231"/>
                  <a:pt x="0" y="633365"/>
                </a:cubicBezTo>
                <a:lnTo>
                  <a:pt x="0" y="70374"/>
                </a:lnTo>
                <a:close/>
              </a:path>
            </a:pathLst>
          </a:cu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6172" tIns="47282" rIns="56172" bIns="47282" numCol="1" spcCol="1270" anchor="t" anchorCtr="0">
            <a:noAutofit/>
          </a:bodyPr>
          <a:lstStyle/>
          <a:p>
            <a:pPr defTabSz="622300">
              <a:lnSpc>
                <a:spcPct val="90000"/>
              </a:lnSpc>
              <a:spcBef>
                <a:spcPct val="0"/>
              </a:spcBef>
              <a:spcAft>
                <a:spcPct val="35000"/>
              </a:spcAft>
            </a:pPr>
            <a:r>
              <a:rPr lang="en-US" sz="1400"/>
              <a:t>Level 3</a:t>
            </a:r>
          </a:p>
          <a:p>
            <a:pPr marL="57150" lvl="1" indent="-57150" defTabSz="488950">
              <a:lnSpc>
                <a:spcPct val="90000"/>
              </a:lnSpc>
              <a:spcBef>
                <a:spcPct val="0"/>
              </a:spcBef>
              <a:spcAft>
                <a:spcPct val="15000"/>
              </a:spcAft>
              <a:buChar char="••"/>
            </a:pPr>
            <a:r>
              <a:rPr lang="en-US" sz="1100"/>
              <a:t>High confidence in the asserted identity's validity</a:t>
            </a:r>
          </a:p>
        </p:txBody>
      </p:sp>
      <p:sp>
        <p:nvSpPr>
          <p:cNvPr id="14" name="Freeform 13"/>
          <p:cNvSpPr/>
          <p:nvPr/>
        </p:nvSpPr>
        <p:spPr>
          <a:xfrm>
            <a:off x="7859055" y="5180768"/>
            <a:ext cx="2089546" cy="703739"/>
          </a:xfrm>
          <a:custGeom>
            <a:avLst/>
            <a:gdLst>
              <a:gd name="connsiteX0" fmla="*/ 0 w 2089546"/>
              <a:gd name="connsiteY0" fmla="*/ 70374 h 703739"/>
              <a:gd name="connsiteX1" fmla="*/ 70374 w 2089546"/>
              <a:gd name="connsiteY1" fmla="*/ 0 h 703739"/>
              <a:gd name="connsiteX2" fmla="*/ 2019172 w 2089546"/>
              <a:gd name="connsiteY2" fmla="*/ 0 h 703739"/>
              <a:gd name="connsiteX3" fmla="*/ 2089546 w 2089546"/>
              <a:gd name="connsiteY3" fmla="*/ 70374 h 703739"/>
              <a:gd name="connsiteX4" fmla="*/ 2089546 w 2089546"/>
              <a:gd name="connsiteY4" fmla="*/ 633365 h 703739"/>
              <a:gd name="connsiteX5" fmla="*/ 2019172 w 2089546"/>
              <a:gd name="connsiteY5" fmla="*/ 703739 h 703739"/>
              <a:gd name="connsiteX6" fmla="*/ 70374 w 2089546"/>
              <a:gd name="connsiteY6" fmla="*/ 703739 h 703739"/>
              <a:gd name="connsiteX7" fmla="*/ 0 w 2089546"/>
              <a:gd name="connsiteY7" fmla="*/ 633365 h 703739"/>
              <a:gd name="connsiteX8" fmla="*/ 0 w 2089546"/>
              <a:gd name="connsiteY8" fmla="*/ 70374 h 703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9546" h="703739">
                <a:moveTo>
                  <a:pt x="0" y="70374"/>
                </a:moveTo>
                <a:cubicBezTo>
                  <a:pt x="0" y="31508"/>
                  <a:pt x="31508" y="0"/>
                  <a:pt x="70374" y="0"/>
                </a:cubicBezTo>
                <a:lnTo>
                  <a:pt x="2019172" y="0"/>
                </a:lnTo>
                <a:cubicBezTo>
                  <a:pt x="2058038" y="0"/>
                  <a:pt x="2089546" y="31508"/>
                  <a:pt x="2089546" y="70374"/>
                </a:cubicBezTo>
                <a:lnTo>
                  <a:pt x="2089546" y="633365"/>
                </a:lnTo>
                <a:cubicBezTo>
                  <a:pt x="2089546" y="672231"/>
                  <a:pt x="2058038" y="703739"/>
                  <a:pt x="2019172" y="703739"/>
                </a:cubicBezTo>
                <a:lnTo>
                  <a:pt x="70374" y="703739"/>
                </a:lnTo>
                <a:cubicBezTo>
                  <a:pt x="31508" y="703739"/>
                  <a:pt x="0" y="672231"/>
                  <a:pt x="0" y="633365"/>
                </a:cubicBezTo>
                <a:lnTo>
                  <a:pt x="0" y="70374"/>
                </a:lnTo>
                <a:close/>
              </a:path>
            </a:pathLst>
          </a:cu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56172" tIns="47282" rIns="56172" bIns="47282" numCol="1" spcCol="1270" anchor="t" anchorCtr="0">
            <a:noAutofit/>
          </a:bodyPr>
          <a:lstStyle/>
          <a:p>
            <a:pPr defTabSz="622300">
              <a:lnSpc>
                <a:spcPct val="90000"/>
              </a:lnSpc>
              <a:spcBef>
                <a:spcPct val="0"/>
              </a:spcBef>
              <a:spcAft>
                <a:spcPct val="35000"/>
              </a:spcAft>
            </a:pPr>
            <a:r>
              <a:rPr lang="en-US" sz="1400"/>
              <a:t>Level 4</a:t>
            </a:r>
          </a:p>
          <a:p>
            <a:pPr marL="57150" lvl="1" indent="-57150" defTabSz="488950">
              <a:lnSpc>
                <a:spcPct val="90000"/>
              </a:lnSpc>
              <a:spcBef>
                <a:spcPct val="0"/>
              </a:spcBef>
              <a:spcAft>
                <a:spcPct val="15000"/>
              </a:spcAft>
              <a:buChar char="••"/>
            </a:pPr>
            <a:r>
              <a:rPr lang="en-US" sz="1100"/>
              <a:t>Very high confidence in the asserted identity’s validity</a:t>
            </a:r>
          </a:p>
        </p:txBody>
      </p:sp>
    </p:spTree>
    <p:custDataLst>
      <p:tags r:id="rId1"/>
    </p:custDataLst>
    <p:extLst>
      <p:ext uri="{BB962C8B-B14F-4D97-AF65-F5344CB8AC3E}">
        <p14:creationId xmlns:p14="http://schemas.microsoft.com/office/powerpoint/2010/main" val="2036491369"/>
      </p:ext>
    </p:extLst>
  </p:cSld>
  <p:clrMapOvr>
    <a:masterClrMapping/>
  </p:clrMapOvr>
  <mc:AlternateContent xmlns:mc="http://schemas.openxmlformats.org/markup-compatibility/2006" xmlns:p14="http://schemas.microsoft.com/office/powerpoint/2010/main">
    <mc:Choice Requires="p14">
      <p:transition spd="slow" p14:dur="2000" advTm="254359"/>
    </mc:Choice>
    <mc:Fallback xmlns="">
      <p:transition spd="slow" advTm="2543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randombar(horizontal)">
                                      <p:cBhvr>
                                        <p:cTn id="21" dur="500"/>
                                        <p:tgtEl>
                                          <p:spTgt spid="11"/>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randombar(horizontal)">
                                      <p:cBhvr>
                                        <p:cTn id="24" dur="500"/>
                                        <p:tgtEl>
                                          <p:spTgt spid="12"/>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randombar(horizontal)">
                                      <p:cBhvr>
                                        <p:cTn id="3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28193" y="217980"/>
            <a:ext cx="5076497" cy="1325563"/>
          </a:xfrm>
        </p:spPr>
        <p:txBody>
          <a:bodyPr/>
          <a:lstStyle/>
          <a:p>
            <a:r>
              <a:rPr lang="en-US" b="1" dirty="0">
                <a:solidFill>
                  <a:schemeClr val="bg1"/>
                </a:solidFill>
              </a:rPr>
              <a:t>Potential Impact</a:t>
            </a:r>
          </a:p>
        </p:txBody>
      </p:sp>
      <p:sp>
        <p:nvSpPr>
          <p:cNvPr id="3" name="Content Placeholder 2"/>
          <p:cNvSpPr>
            <a:spLocks noGrp="1"/>
          </p:cNvSpPr>
          <p:nvPr>
            <p:ph idx="4294967295"/>
          </p:nvPr>
        </p:nvSpPr>
        <p:spPr>
          <a:xfrm>
            <a:off x="1456660" y="1869132"/>
            <a:ext cx="11075704" cy="4351338"/>
          </a:xfrm>
        </p:spPr>
        <p:txBody>
          <a:bodyPr/>
          <a:lstStyle/>
          <a:p>
            <a:r>
              <a:rPr lang="en-US" dirty="0" smtClean="0"/>
              <a:t>There are three </a:t>
            </a:r>
            <a:r>
              <a:rPr lang="en-US" dirty="0"/>
              <a:t>levels of potential impact on organizations or individuals should there be a breach </a:t>
            </a:r>
            <a:r>
              <a:rPr lang="en-US" dirty="0" smtClean="0"/>
              <a:t>( failure) of </a:t>
            </a:r>
            <a:r>
              <a:rPr lang="en-US" dirty="0"/>
              <a:t>security:</a:t>
            </a:r>
          </a:p>
          <a:p>
            <a:pPr lvl="1"/>
            <a:r>
              <a:rPr lang="en-US" dirty="0"/>
              <a:t>Low</a:t>
            </a:r>
          </a:p>
          <a:p>
            <a:pPr marL="966788" lvl="2" indent="-169863"/>
            <a:r>
              <a:rPr lang="en-US" dirty="0"/>
              <a:t>An authentication error could be expected to have a limited adverse effect on organizational operations, organizational assets, or individuals</a:t>
            </a:r>
          </a:p>
          <a:p>
            <a:pPr lvl="1"/>
            <a:r>
              <a:rPr lang="en-US" dirty="0"/>
              <a:t>Moderate</a:t>
            </a:r>
          </a:p>
          <a:p>
            <a:pPr lvl="2"/>
            <a:r>
              <a:rPr lang="en-US" dirty="0"/>
              <a:t>An authentication error could be expected to have a serious adverse effect</a:t>
            </a:r>
          </a:p>
          <a:p>
            <a:pPr lvl="1"/>
            <a:r>
              <a:rPr lang="en-US" dirty="0"/>
              <a:t>High </a:t>
            </a:r>
          </a:p>
          <a:p>
            <a:pPr marL="966788" lvl="2" indent="-169863"/>
            <a:r>
              <a:rPr lang="en-US" dirty="0"/>
              <a:t>An authentication error could be expected to have a severe or catastrophic adverse effect</a:t>
            </a:r>
          </a:p>
        </p:txBody>
      </p:sp>
    </p:spTree>
    <p:custDataLst>
      <p:tags r:id="rId1"/>
    </p:custDataLst>
    <p:extLst>
      <p:ext uri="{BB962C8B-B14F-4D97-AF65-F5344CB8AC3E}">
        <p14:creationId xmlns:p14="http://schemas.microsoft.com/office/powerpoint/2010/main" val="2671888256"/>
      </p:ext>
    </p:extLst>
  </p:cSld>
  <p:clrMapOvr>
    <a:masterClrMapping/>
  </p:clrMapOvr>
  <mc:AlternateContent xmlns:mc="http://schemas.openxmlformats.org/markup-compatibility/2006" xmlns:p14="http://schemas.microsoft.com/office/powerpoint/2010/main">
    <mc:Choice Requires="p14">
      <p:transition spd="slow" p14:dur="2000" advTm="151785"/>
    </mc:Choice>
    <mc:Fallback xmlns="">
      <p:transition spd="slow" advTm="15178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86000" y="201612"/>
            <a:ext cx="4147457" cy="1325563"/>
          </a:xfrm>
        </p:spPr>
        <p:txBody>
          <a:bodyPr/>
          <a:lstStyle/>
          <a:p>
            <a:pPr>
              <a:defRPr/>
            </a:pPr>
            <a:r>
              <a:rPr lang="en-US" b="1" dirty="0" smtClean="0">
                <a:solidFill>
                  <a:schemeClr val="bg1"/>
                </a:solidFill>
              </a:rPr>
              <a:t>Access Control</a:t>
            </a:r>
            <a:endParaRPr lang="en-US" b="1" dirty="0">
              <a:solidFill>
                <a:schemeClr val="bg1"/>
              </a:solidFill>
            </a:endParaRPr>
          </a:p>
        </p:txBody>
      </p:sp>
      <p:sp>
        <p:nvSpPr>
          <p:cNvPr id="14339" name="Content Placeholder 2"/>
          <p:cNvSpPr>
            <a:spLocks noGrp="1"/>
          </p:cNvSpPr>
          <p:nvPr>
            <p:ph sz="quarter" idx="4294967295"/>
          </p:nvPr>
        </p:nvSpPr>
        <p:spPr>
          <a:xfrm>
            <a:off x="2002971" y="1429204"/>
            <a:ext cx="8504238" cy="4572000"/>
          </a:xfrm>
        </p:spPr>
        <p:txBody>
          <a:bodyPr/>
          <a:lstStyle/>
          <a:p>
            <a:pPr eaLnBrk="1" hangingPunct="1">
              <a:lnSpc>
                <a:spcPct val="90000"/>
              </a:lnSpc>
            </a:pPr>
            <a:r>
              <a:rPr lang="en-US" altLang="en-US" dirty="0">
                <a:cs typeface="Times New Roman" panose="02020603050405020304" pitchFamily="18" charset="0"/>
              </a:rPr>
              <a:t>Two parts to access control</a:t>
            </a:r>
            <a:endParaRPr lang="en-US" altLang="en-US" b="1" dirty="0">
              <a:solidFill>
                <a:schemeClr val="accent2"/>
              </a:solidFill>
              <a:cs typeface="Times New Roman" panose="02020603050405020304" pitchFamily="18" charset="0"/>
            </a:endParaRPr>
          </a:p>
          <a:p>
            <a:pPr eaLnBrk="1" hangingPunct="1">
              <a:lnSpc>
                <a:spcPct val="90000"/>
              </a:lnSpc>
            </a:pPr>
            <a:r>
              <a:rPr lang="en-US" altLang="en-US" b="1" dirty="0">
                <a:solidFill>
                  <a:srgbClr val="FF0000"/>
                </a:solidFill>
                <a:cs typeface="Times New Roman" panose="02020603050405020304" pitchFamily="18" charset="0"/>
              </a:rPr>
              <a:t>Authentication:</a:t>
            </a:r>
            <a:r>
              <a:rPr lang="en-US" altLang="en-US" b="1" dirty="0">
                <a:solidFill>
                  <a:schemeClr val="accent2"/>
                </a:solidFill>
                <a:cs typeface="Times New Roman" panose="02020603050405020304" pitchFamily="18" charset="0"/>
              </a:rPr>
              <a:t> </a:t>
            </a:r>
            <a:r>
              <a:rPr lang="en-US" altLang="en-US" dirty="0">
                <a:cs typeface="Times New Roman" panose="02020603050405020304" pitchFamily="18" charset="0"/>
              </a:rPr>
              <a:t>Are you who you say you are?</a:t>
            </a:r>
          </a:p>
          <a:p>
            <a:pPr lvl="1" eaLnBrk="1" hangingPunct="1">
              <a:lnSpc>
                <a:spcPct val="90000"/>
              </a:lnSpc>
            </a:pPr>
            <a:r>
              <a:rPr lang="en-US" altLang="en-US" dirty="0">
                <a:cs typeface="Times New Roman" panose="02020603050405020304" pitchFamily="18" charset="0"/>
              </a:rPr>
              <a:t>Determine whether access is allowed</a:t>
            </a:r>
          </a:p>
          <a:p>
            <a:pPr lvl="1" eaLnBrk="1" hangingPunct="1">
              <a:lnSpc>
                <a:spcPct val="90000"/>
              </a:lnSpc>
            </a:pPr>
            <a:r>
              <a:rPr lang="en-US" altLang="en-US" dirty="0">
                <a:cs typeface="Times New Roman" panose="02020603050405020304" pitchFamily="18" charset="0"/>
              </a:rPr>
              <a:t>Authenticate human to machine</a:t>
            </a:r>
          </a:p>
          <a:p>
            <a:pPr lvl="1" eaLnBrk="1" hangingPunct="1">
              <a:lnSpc>
                <a:spcPct val="90000"/>
              </a:lnSpc>
            </a:pPr>
            <a:r>
              <a:rPr lang="en-US" altLang="en-US" dirty="0">
                <a:cs typeface="Times New Roman" panose="02020603050405020304" pitchFamily="18" charset="0"/>
              </a:rPr>
              <a:t>Or authenticate machine to machine</a:t>
            </a:r>
          </a:p>
          <a:p>
            <a:pPr eaLnBrk="1" hangingPunct="1">
              <a:lnSpc>
                <a:spcPct val="90000"/>
              </a:lnSpc>
            </a:pPr>
            <a:r>
              <a:rPr lang="en-US" altLang="en-US" b="1" dirty="0">
                <a:solidFill>
                  <a:srgbClr val="FF0000"/>
                </a:solidFill>
                <a:cs typeface="Times New Roman" panose="02020603050405020304" pitchFamily="18" charset="0"/>
              </a:rPr>
              <a:t>Authorization:</a:t>
            </a:r>
            <a:r>
              <a:rPr lang="en-US" altLang="en-US" b="1" dirty="0">
                <a:solidFill>
                  <a:schemeClr val="accent2"/>
                </a:solidFill>
                <a:cs typeface="Times New Roman" panose="02020603050405020304" pitchFamily="18" charset="0"/>
              </a:rPr>
              <a:t> </a:t>
            </a:r>
            <a:r>
              <a:rPr lang="en-US" altLang="en-US" dirty="0">
                <a:cs typeface="Times New Roman" panose="02020603050405020304" pitchFamily="18" charset="0"/>
              </a:rPr>
              <a:t>Are you allowed to do that?</a:t>
            </a:r>
          </a:p>
          <a:p>
            <a:pPr lvl="1" eaLnBrk="1" hangingPunct="1">
              <a:lnSpc>
                <a:spcPct val="90000"/>
              </a:lnSpc>
            </a:pPr>
            <a:r>
              <a:rPr lang="en-US" altLang="en-US" dirty="0">
                <a:cs typeface="Times New Roman" panose="02020603050405020304" pitchFamily="18" charset="0"/>
              </a:rPr>
              <a:t>Once you have access, what can you do?</a:t>
            </a:r>
          </a:p>
          <a:p>
            <a:pPr lvl="1" eaLnBrk="1" hangingPunct="1">
              <a:lnSpc>
                <a:spcPct val="90000"/>
              </a:lnSpc>
            </a:pPr>
            <a:r>
              <a:rPr lang="en-US" altLang="en-US" dirty="0">
                <a:cs typeface="Times New Roman" panose="02020603050405020304" pitchFamily="18" charset="0"/>
              </a:rPr>
              <a:t>Enforces limits on actions</a:t>
            </a:r>
          </a:p>
          <a:p>
            <a:pPr eaLnBrk="1" hangingPunct="1">
              <a:lnSpc>
                <a:spcPct val="90000"/>
              </a:lnSpc>
            </a:pPr>
            <a:r>
              <a:rPr lang="en-US" altLang="en-US" dirty="0">
                <a:cs typeface="Times New Roman" panose="02020603050405020304" pitchFamily="18" charset="0"/>
              </a:rPr>
              <a:t>Note: “access control” often used </a:t>
            </a:r>
            <a:r>
              <a:rPr lang="en-US" altLang="en-US">
                <a:cs typeface="Times New Roman" panose="02020603050405020304" pitchFamily="18" charset="0"/>
              </a:rPr>
              <a:t>as </a:t>
            </a:r>
            <a:r>
              <a:rPr lang="en-US" altLang="en-US" smtClean="0">
                <a:cs typeface="Times New Roman" panose="02020603050405020304" pitchFamily="18" charset="0"/>
              </a:rPr>
              <a:t>a synonym </a:t>
            </a:r>
            <a:r>
              <a:rPr lang="en-US" altLang="en-US" dirty="0">
                <a:cs typeface="Times New Roman" panose="02020603050405020304" pitchFamily="18" charset="0"/>
              </a:rPr>
              <a:t>for authorization</a:t>
            </a:r>
          </a:p>
          <a:p>
            <a:endParaRPr lang="en-US" altLang="en-US" dirty="0" smtClean="0">
              <a:cs typeface="Times New Roman" panose="02020603050405020304" pitchFamily="18" charset="0"/>
            </a:endParaRPr>
          </a:p>
        </p:txBody>
      </p:sp>
    </p:spTree>
    <p:extLst>
      <p:ext uri="{BB962C8B-B14F-4D97-AF65-F5344CB8AC3E}">
        <p14:creationId xmlns:p14="http://schemas.microsoft.com/office/powerpoint/2010/main" val="354117342"/>
      </p:ext>
    </p:extLst>
  </p:cSld>
  <p:clrMapOvr>
    <a:masterClrMapping/>
  </p:clrMapOvr>
  <mc:AlternateContent xmlns:mc="http://schemas.openxmlformats.org/markup-compatibility/2006" xmlns:p14="http://schemas.microsoft.com/office/powerpoint/2010/main">
    <mc:Choice Requires="p14">
      <p:transition spd="slow" p14:dur="2000" advTm="130599"/>
    </mc:Choice>
    <mc:Fallback xmlns="">
      <p:transition spd="slow" advTm="13059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BFA158B-7C94-F543-87DB-41F59EA4FAFA}" type="slidenum">
              <a:rPr lang="en-US" smtClean="0">
                <a:latin typeface="Arial"/>
              </a:rPr>
              <a:pPr/>
              <a:t>22</a:t>
            </a:fld>
            <a:endParaRPr lang="en-US">
              <a:latin typeface="Arial"/>
            </a:endParaRPr>
          </a:p>
        </p:txBody>
      </p:sp>
      <p:sp>
        <p:nvSpPr>
          <p:cNvPr id="2" name="Title 1"/>
          <p:cNvSpPr>
            <a:spLocks noGrp="1"/>
          </p:cNvSpPr>
          <p:nvPr>
            <p:ph type="title" idx="4294967295"/>
          </p:nvPr>
        </p:nvSpPr>
        <p:spPr>
          <a:xfrm>
            <a:off x="2231571" y="228600"/>
            <a:ext cx="5565410" cy="1325563"/>
          </a:xfrm>
        </p:spPr>
        <p:txBody>
          <a:bodyPr>
            <a:normAutofit/>
          </a:bodyPr>
          <a:lstStyle/>
          <a:p>
            <a:r>
              <a:rPr lang="en-US" sz="3200" b="1" dirty="0" smtClean="0">
                <a:solidFill>
                  <a:schemeClr val="bg1"/>
                </a:solidFill>
              </a:rPr>
              <a:t>Federated Identity Management</a:t>
            </a:r>
            <a:endParaRPr lang="en-US" sz="3200" b="1" dirty="0">
              <a:solidFill>
                <a:schemeClr val="bg1"/>
              </a:solidFill>
            </a:endParaRPr>
          </a:p>
        </p:txBody>
      </p:sp>
      <p:pic>
        <p:nvPicPr>
          <p:cNvPr id="6" name="Content Placeholder 5" descr="fig02-07.eps"/>
          <p:cNvPicPr>
            <a:picLocks noGrp="1" noChangeAspect="1"/>
          </p:cNvPicPr>
          <p:nvPr>
            <p:ph idx="4294967295"/>
          </p:nvPr>
        </p:nvPicPr>
        <p:blipFill rotWithShape="1">
          <a:blip r:embed="rId3">
            <a:extLst>
              <a:ext uri="{28A0092B-C50C-407E-A947-70E740481C1C}">
                <a14:useLocalDpi xmlns:a14="http://schemas.microsoft.com/office/drawing/2010/main" val="0"/>
              </a:ext>
            </a:extLst>
          </a:blip>
          <a:srcRect t="-1468" b="-242"/>
          <a:stretch/>
        </p:blipFill>
        <p:spPr>
          <a:xfrm>
            <a:off x="2231571" y="1467077"/>
            <a:ext cx="7178675" cy="4846637"/>
          </a:xfrm>
        </p:spPr>
      </p:pic>
    </p:spTree>
    <p:extLst>
      <p:ext uri="{BB962C8B-B14F-4D97-AF65-F5344CB8AC3E}">
        <p14:creationId xmlns:p14="http://schemas.microsoft.com/office/powerpoint/2010/main" val="2546352865"/>
      </p:ext>
    </p:extLst>
  </p:cSld>
  <p:clrMapOvr>
    <a:masterClrMapping/>
  </p:clrMapOvr>
  <mc:AlternateContent xmlns:mc="http://schemas.openxmlformats.org/markup-compatibility/2006" xmlns:p14="http://schemas.microsoft.com/office/powerpoint/2010/main">
    <mc:Choice Requires="p14">
      <p:transition spd="slow" p14:dur="2000" advTm="61037"/>
    </mc:Choice>
    <mc:Fallback xmlns="">
      <p:transition spd="slow" advTm="61037"/>
    </mc:Fallback>
  </mc:AlternateContent>
  <p:timing>
    <p:tnLst>
      <p:par>
        <p:cTn id="1" dur="indefinite" restart="never" nodeType="tmRoot"/>
      </p:par>
    </p:tnLst>
  </p:timing>
  <p:extLst mod="1">
    <p:ext uri="{3A86A75C-4F4B-4683-9AE1-C65F6400EC91}">
      <p14:laserTraceLst xmlns:p14="http://schemas.microsoft.com/office/powerpoint/2010/main">
        <p14:tracePtLst>
          <p14:tracePt t="11190" x="577850" y="5232400"/>
          <p14:tracePt t="11247" x="571500" y="5232400"/>
          <p14:tracePt t="11300" x="565150" y="5226050"/>
          <p14:tracePt t="11312" x="565150" y="5219700"/>
          <p14:tracePt t="11320" x="565150" y="5213350"/>
          <p14:tracePt t="11331" x="565150" y="5207000"/>
          <p14:tracePt t="11346" x="565150" y="5187950"/>
          <p14:tracePt t="11363" x="565150" y="5162550"/>
          <p14:tracePt t="11380" x="565150" y="5118100"/>
          <p14:tracePt t="11383" x="565150" y="5111750"/>
          <p14:tracePt t="11397" x="565150" y="5060950"/>
          <p14:tracePt t="11413" x="565150" y="5003800"/>
          <p14:tracePt t="11430" x="565150" y="4927600"/>
          <p14:tracePt t="11447" x="571500" y="4851400"/>
          <p14:tracePt t="11463" x="584200" y="4787900"/>
          <p14:tracePt t="11480" x="596900" y="4756150"/>
          <p14:tracePt t="11497" x="603250" y="4692650"/>
          <p14:tracePt t="11513" x="603250" y="4648200"/>
          <p14:tracePt t="11530" x="603250" y="4616450"/>
          <p14:tracePt t="11546" x="603250" y="4597400"/>
          <p14:tracePt t="11563" x="609600" y="4584700"/>
          <p14:tracePt t="11580" x="615950" y="4578350"/>
          <p14:tracePt t="11597" x="615950" y="4572000"/>
          <p14:tracePt t="11881" x="615950" y="4565650"/>
          <p14:tracePt t="11890" x="615950" y="4552950"/>
          <p14:tracePt t="11900" x="615950" y="4533900"/>
          <p14:tracePt t="11913" x="622300" y="4495800"/>
          <p14:tracePt t="11929" x="641350" y="4406900"/>
          <p14:tracePt t="11931" x="654050" y="4381500"/>
          <p14:tracePt t="11946" x="679450" y="4298950"/>
          <p14:tracePt t="11963" x="749300" y="4140200"/>
          <p14:tracePt t="11980" x="806450" y="4025900"/>
          <p14:tracePt t="11997" x="876300" y="3911600"/>
          <p14:tracePt t="12013" x="933450" y="3810000"/>
          <p14:tracePt t="12030" x="1022350" y="3670300"/>
          <p14:tracePt t="12033" x="1041400" y="3644900"/>
          <p14:tracePt t="12047" x="1123950" y="3511550"/>
          <p14:tracePt t="12064" x="1212850" y="3365500"/>
          <p14:tracePt t="12080" x="1301750" y="3206750"/>
          <p14:tracePt t="12097" x="1435100" y="3035300"/>
          <p14:tracePt t="12113" x="1574800" y="2851150"/>
          <p14:tracePt t="12130" x="1701800" y="2698750"/>
          <p14:tracePt t="12148" x="1828800" y="2514600"/>
          <p14:tracePt t="12164" x="1930400" y="2368550"/>
          <p14:tracePt t="12180" x="2025650" y="2241550"/>
          <p14:tracePt t="12197" x="2133600" y="2133600"/>
          <p14:tracePt t="12213" x="2222500" y="2057400"/>
          <p14:tracePt t="12230" x="2298700" y="1987550"/>
          <p14:tracePt t="12247" x="2381250" y="1936750"/>
          <p14:tracePt t="12251" x="2393950" y="1924050"/>
          <p14:tracePt t="12264" x="2438400" y="1892300"/>
          <p14:tracePt t="12280" x="2489200" y="1860550"/>
          <p14:tracePt t="12297" x="2533650" y="1828800"/>
          <p14:tracePt t="12313" x="2571750" y="1797050"/>
          <p14:tracePt t="12330" x="2597150" y="1778000"/>
          <p14:tracePt t="12346" x="2609850" y="1765300"/>
          <p14:tracePt t="12363" x="2609850" y="1758950"/>
          <p14:tracePt t="12380" x="2616200" y="1758950"/>
          <p14:tracePt t="12574" x="2616200" y="1765300"/>
          <p14:tracePt t="12594" x="2616200" y="1771650"/>
          <p14:tracePt t="12602" x="2616200" y="1778000"/>
          <p14:tracePt t="12619" x="2616200" y="1790700"/>
          <p14:tracePt t="12630" x="2616200" y="1797050"/>
          <p14:tracePt t="12647" x="2616200" y="1809750"/>
          <p14:tracePt t="12663" x="2616200" y="1816100"/>
          <p14:tracePt t="12680" x="2616200" y="1822450"/>
          <p14:tracePt t="12696" x="2616200" y="1835150"/>
          <p14:tracePt t="12713" x="2616200" y="1847850"/>
          <p14:tracePt t="12730" x="2616200" y="1854200"/>
          <p14:tracePt t="12747" x="2616200" y="1866900"/>
          <p14:tracePt t="12763" x="2616200" y="1873250"/>
          <p14:tracePt t="13053" x="2609850" y="1873250"/>
          <p14:tracePt t="13061" x="2603500" y="1879600"/>
          <p14:tracePt t="13069" x="2603500" y="1885950"/>
          <p14:tracePt t="14011" x="2609850" y="1885950"/>
          <p14:tracePt t="14019" x="2622550" y="1885950"/>
          <p14:tracePt t="14030" x="2635250" y="1885950"/>
          <p14:tracePt t="14047" x="2667000" y="1885950"/>
          <p14:tracePt t="14063" x="2705100" y="1885950"/>
          <p14:tracePt t="14079" x="2730500" y="1885950"/>
          <p14:tracePt t="14096" x="2755900" y="1885950"/>
          <p14:tracePt t="14113" x="2774950" y="1885950"/>
          <p14:tracePt t="14129" x="2794000" y="1885950"/>
          <p14:tracePt t="14146" x="2825750" y="1885950"/>
          <p14:tracePt t="14162" x="2857500" y="1885950"/>
          <p14:tracePt t="14164" x="2870200" y="1885950"/>
          <p14:tracePt t="14180" x="2914650" y="1892300"/>
          <p14:tracePt t="14196" x="2971800" y="1892300"/>
          <p14:tracePt t="14213" x="3022600" y="1892300"/>
          <p14:tracePt t="14229" x="3092450" y="1892300"/>
          <p14:tracePt t="14246" x="3181350" y="1892300"/>
          <p14:tracePt t="14264" x="3289300" y="1892300"/>
          <p14:tracePt t="14267" x="3302000" y="1898650"/>
          <p14:tracePt t="14272" x="3327400" y="1898650"/>
          <p14:tracePt t="14280" x="3378200" y="1905000"/>
          <p14:tracePt t="14296" x="3454400" y="1924050"/>
          <p14:tracePt t="14313" x="3517900" y="1936750"/>
          <p14:tracePt t="14329" x="3568700" y="1955800"/>
          <p14:tracePt t="14346" x="3619500" y="1962150"/>
          <p14:tracePt t="14348" x="3625850" y="1962150"/>
          <p14:tracePt t="14363" x="3670300" y="1981200"/>
          <p14:tracePt t="14379" x="3714750" y="1981200"/>
          <p14:tracePt t="14396" x="3752850" y="1987550"/>
          <p14:tracePt t="14413" x="3797300" y="1987550"/>
          <p14:tracePt t="14429" x="3841750" y="1993900"/>
          <p14:tracePt t="14446" x="3892550" y="1993900"/>
          <p14:tracePt t="14463" x="3956050" y="1993900"/>
          <p14:tracePt t="14479" x="4000500" y="1993900"/>
          <p14:tracePt t="14496" x="4051300" y="1993900"/>
          <p14:tracePt t="14513" x="4083050" y="1993900"/>
          <p14:tracePt t="14529" x="4121150" y="1993900"/>
          <p14:tracePt t="14546" x="4159250" y="1993900"/>
          <p14:tracePt t="14563" x="4216400" y="1993900"/>
          <p14:tracePt t="14580" x="4254500" y="1993900"/>
          <p14:tracePt t="14596" x="4305300" y="1993900"/>
          <p14:tracePt t="14612" x="4368800" y="1993900"/>
          <p14:tracePt t="14629" x="4445000" y="1993900"/>
          <p14:tracePt t="14646" x="4514850" y="1993900"/>
          <p14:tracePt t="14663" x="4584700" y="1993900"/>
          <p14:tracePt t="14679" x="4616450" y="1993900"/>
          <p14:tracePt t="14696" x="4641850" y="1993900"/>
          <p14:tracePt t="14712" x="4667250" y="1993900"/>
          <p14:tracePt t="14729" x="4679950" y="1993900"/>
          <p14:tracePt t="14746" x="4692650" y="1993900"/>
          <p14:tracePt t="14763" x="4705350" y="1981200"/>
          <p14:tracePt t="14779" x="4718050" y="1968500"/>
          <p14:tracePt t="14796" x="4730750" y="1962150"/>
          <p14:tracePt t="14812" x="4737100" y="1949450"/>
          <p14:tracePt t="14829" x="4749800" y="1949450"/>
          <p14:tracePt t="14846" x="4762500" y="1936750"/>
          <p14:tracePt t="14863" x="4781550" y="1930400"/>
          <p14:tracePt t="14879" x="4794250" y="1917700"/>
          <p14:tracePt t="14896" x="4806950" y="1917700"/>
          <p14:tracePt t="14912" x="4819650" y="1917700"/>
          <p14:tracePt t="14929" x="4826000" y="1917700"/>
          <p14:tracePt t="14946" x="4832350" y="1911350"/>
          <p14:tracePt t="15026" x="4832350" y="1905000"/>
          <p14:tracePt t="15038" x="4838700" y="1905000"/>
          <p14:tracePt t="15046" x="4838700" y="1898650"/>
          <p14:tracePt t="15063" x="4838700" y="1873250"/>
          <p14:tracePt t="15079" x="4838700" y="1860550"/>
          <p14:tracePt t="15096" x="4838700" y="1841500"/>
          <p14:tracePt t="15112" x="4832350" y="1822450"/>
          <p14:tracePt t="15129" x="4819650" y="1803400"/>
          <p14:tracePt t="15146" x="4813300" y="1778000"/>
          <p14:tracePt t="15163" x="4800600" y="1758950"/>
          <p14:tracePt t="15180" x="4800600" y="1752600"/>
          <p14:tracePt t="15196" x="4787900" y="1739900"/>
          <p14:tracePt t="15212" x="4781550" y="1733550"/>
          <p14:tracePt t="15269" x="4781550" y="1727200"/>
          <p14:tracePt t="15281" x="4775200" y="1727200"/>
          <p14:tracePt t="15287" x="4768850" y="1727200"/>
          <p14:tracePt t="15299" x="4756150" y="1727200"/>
          <p14:tracePt t="15312" x="4743450" y="1727200"/>
          <p14:tracePt t="15329" x="4724400" y="1727200"/>
          <p14:tracePt t="15346" x="4705350" y="1727200"/>
          <p14:tracePt t="15379" x="4699000" y="1727200"/>
          <p14:tracePt t="15498" x="4692650" y="1720850"/>
          <p14:tracePt t="15618" x="4692650" y="1714500"/>
          <p14:tracePt t="15634" x="4692650" y="1708150"/>
          <p14:tracePt t="15646" x="4699000" y="1708150"/>
          <p14:tracePt t="15651" x="4699000" y="1701800"/>
          <p14:tracePt t="15663" x="4711700" y="1689100"/>
          <p14:tracePt t="15679" x="4737100" y="1689100"/>
          <p14:tracePt t="15695" x="4781550" y="1676400"/>
          <p14:tracePt t="15712" x="4851400" y="1670050"/>
          <p14:tracePt t="15729" x="4933950" y="1663700"/>
          <p14:tracePt t="15745" x="5080000" y="1663700"/>
          <p14:tracePt t="15762" x="5181600" y="1663700"/>
          <p14:tracePt t="15779" x="5289550" y="1670050"/>
          <p14:tracePt t="15796" x="5378450" y="1670050"/>
          <p14:tracePt t="15812" x="5467350" y="1670050"/>
          <p14:tracePt t="15829" x="5537200" y="1670050"/>
          <p14:tracePt t="15845" x="5588000" y="1670050"/>
          <p14:tracePt t="15862" x="5619750" y="1670050"/>
          <p14:tracePt t="15864" x="5626100" y="1670050"/>
          <p14:tracePt t="15879" x="5676900" y="1670050"/>
          <p14:tracePt t="15895" x="5721350" y="1670050"/>
          <p14:tracePt t="15912" x="5791200" y="1670050"/>
          <p14:tracePt t="15929" x="5873750" y="1670050"/>
          <p14:tracePt t="15945" x="5949950" y="1676400"/>
          <p14:tracePt t="15962" x="6026150" y="1695450"/>
          <p14:tracePt t="15979" x="6115050" y="1708150"/>
          <p14:tracePt t="15995" x="6203950" y="1714500"/>
          <p14:tracePt t="16012" x="6292850" y="1727200"/>
          <p14:tracePt t="16029" x="6388100" y="1739900"/>
          <p14:tracePt t="16045" x="6470650" y="1752600"/>
          <p14:tracePt t="16062" x="6534150" y="1752600"/>
          <p14:tracePt t="16079" x="6572250" y="1752600"/>
          <p14:tracePt t="16095" x="6584950" y="1752600"/>
          <p14:tracePt t="16202" x="6591300" y="1752600"/>
          <p14:tracePt t="16211" x="6597650" y="1752600"/>
          <p14:tracePt t="16222" x="6597650" y="1765300"/>
          <p14:tracePt t="16235" x="6604000" y="1778000"/>
          <p14:tracePt t="16245" x="6610350" y="1797050"/>
          <p14:tracePt t="16262" x="6616700" y="1828800"/>
          <p14:tracePt t="16264" x="6616700" y="1841500"/>
          <p14:tracePt t="16279" x="6616700" y="1879600"/>
          <p14:tracePt t="16294" x="6616700" y="1930400"/>
          <p14:tracePt t="16311" x="6610350" y="1981200"/>
          <p14:tracePt t="16315" x="6604000" y="2000250"/>
          <p14:tracePt t="16327" x="6597650" y="2038350"/>
          <p14:tracePt t="16344" x="6591300" y="2082800"/>
          <p14:tracePt t="16361" x="6584950" y="2108200"/>
          <p14:tracePt t="16378" x="6584950" y="2133600"/>
          <p14:tracePt t="16395" x="6584950" y="2152650"/>
          <p14:tracePt t="16411" x="6584950" y="2165350"/>
          <p14:tracePt t="16428" x="6584950" y="2178050"/>
          <p14:tracePt t="16444" x="6584950" y="2184400"/>
          <p14:tracePt t="16461" x="6584950" y="2203450"/>
          <p14:tracePt t="16478" x="6584950" y="2222500"/>
          <p14:tracePt t="16495" x="6584950" y="2247900"/>
          <p14:tracePt t="16511" x="6584950" y="2260600"/>
          <p14:tracePt t="16527" x="6584950" y="2286000"/>
          <p14:tracePt t="16544" x="6597650" y="2311400"/>
          <p14:tracePt t="16561" x="6610350" y="2343150"/>
          <p14:tracePt t="16577" x="6623050" y="2374900"/>
          <p14:tracePt t="16595" x="6648450" y="2419350"/>
          <p14:tracePt t="16611" x="6661150" y="2438400"/>
          <p14:tracePt t="16627" x="6673850" y="2470150"/>
          <p14:tracePt t="16644" x="6686550" y="2495550"/>
          <p14:tracePt t="16661" x="6699250" y="2533650"/>
          <p14:tracePt t="16677" x="6711950" y="2559050"/>
          <p14:tracePt t="16695" x="6731000" y="2597150"/>
          <p14:tracePt t="16711" x="6737350" y="2616200"/>
          <p14:tracePt t="16728" x="6750050" y="2641600"/>
          <p14:tracePt t="16744" x="6756400" y="2660650"/>
          <p14:tracePt t="16761" x="6769100" y="2679700"/>
          <p14:tracePt t="16777" x="6781800" y="2698750"/>
          <p14:tracePt t="16795" x="6794500" y="2724150"/>
          <p14:tracePt t="16811" x="6800850" y="2743200"/>
          <p14:tracePt t="16816" x="6800850" y="2749550"/>
          <p14:tracePt t="16827" x="6807200" y="2755900"/>
          <p14:tracePt t="16844" x="6819900" y="2768600"/>
          <p14:tracePt t="16861" x="6819900" y="2774950"/>
          <p14:tracePt t="16877" x="6819900" y="2787650"/>
          <p14:tracePt t="16895" x="6832600" y="2806700"/>
          <p14:tracePt t="16911" x="6832600" y="2825750"/>
          <p14:tracePt t="16927" x="6838950" y="2844800"/>
          <p14:tracePt t="16944" x="6845300" y="2863850"/>
          <p14:tracePt t="16961" x="6851650" y="2882900"/>
          <p14:tracePt t="16977" x="6864350" y="2908300"/>
          <p14:tracePt t="16994" x="6864350" y="2914650"/>
          <p14:tracePt t="17011" x="6870700" y="2940050"/>
          <p14:tracePt t="17027" x="6870700" y="2946400"/>
          <p14:tracePt t="17044" x="6870700" y="2952750"/>
          <p14:tracePt t="17061" x="6870700" y="2959100"/>
          <p14:tracePt t="17097" x="6870700" y="2965450"/>
          <p14:tracePt t="17111" x="6870700" y="2978150"/>
          <p14:tracePt t="17127" x="6870700" y="2984500"/>
          <p14:tracePt t="17144" x="6870700" y="2997200"/>
          <p14:tracePt t="17161" x="6870700" y="3003550"/>
          <p14:tracePt t="17177" x="6870700" y="3016250"/>
          <p14:tracePt t="17194" x="6870700" y="3022600"/>
          <p14:tracePt t="17230" x="6870700" y="3028950"/>
          <p14:tracePt t="17250" x="6870700" y="3035300"/>
          <p14:tracePt t="17269" x="6864350" y="3035300"/>
          <p14:tracePt t="17281" x="6858000" y="3035300"/>
          <p14:tracePt t="17294" x="6851650" y="3035300"/>
          <p14:tracePt t="17311" x="6826250" y="3035300"/>
          <p14:tracePt t="17327" x="6813550" y="3035300"/>
          <p14:tracePt t="17331" x="6807200" y="3035300"/>
          <p14:tracePt t="17344" x="6794500" y="3028950"/>
          <p14:tracePt t="17360" x="6775450" y="3028950"/>
          <p14:tracePt t="17377" x="6756400" y="3028950"/>
          <p14:tracePt t="17394" x="6737350" y="3028950"/>
          <p14:tracePt t="17411" x="6705600" y="3028950"/>
          <p14:tracePt t="17428" x="6667500" y="3028950"/>
          <p14:tracePt t="17445" x="6629400" y="3016250"/>
          <p14:tracePt t="17461" x="6578600" y="2997200"/>
          <p14:tracePt t="17479" x="6508750" y="2971800"/>
          <p14:tracePt t="17481" x="6489700" y="2965450"/>
          <p14:tracePt t="17495" x="6400800" y="2933700"/>
          <p14:tracePt t="17511" x="6299200" y="2914650"/>
          <p14:tracePt t="17528" x="6229350" y="2901950"/>
          <p14:tracePt t="17545" x="6172200" y="2895600"/>
          <p14:tracePt t="17561" x="6140450" y="2889250"/>
          <p14:tracePt t="17578" x="6121400" y="2889250"/>
          <p14:tracePt t="17595" x="6108700" y="2889250"/>
          <p14:tracePt t="17611" x="6102350" y="2889250"/>
          <p14:tracePt t="17628" x="6083300" y="2889250"/>
          <p14:tracePt t="17645" x="6057900" y="2889250"/>
          <p14:tracePt t="17661" x="6019800" y="2889250"/>
          <p14:tracePt t="17678" x="5988050" y="2882900"/>
          <p14:tracePt t="17681" x="5981700" y="2876550"/>
          <p14:tracePt t="17695" x="5956300" y="2876550"/>
          <p14:tracePt t="17711" x="5937250" y="2876550"/>
          <p14:tracePt t="17728" x="5918200" y="2870200"/>
          <p14:tracePt t="17745" x="5905500" y="2870200"/>
          <p14:tracePt t="17761" x="5886450" y="2870200"/>
          <p14:tracePt t="17778" x="5867400" y="2870200"/>
          <p14:tracePt t="17795" x="5835650" y="2870200"/>
          <p14:tracePt t="17811" x="5803900" y="2870200"/>
          <p14:tracePt t="17828" x="5778500" y="2870200"/>
          <p14:tracePt t="17845" x="5759450" y="2870200"/>
          <p14:tracePt t="17861" x="5746750" y="2870200"/>
          <p14:tracePt t="17878" x="5734050" y="2870200"/>
          <p14:tracePt t="17895" x="5727700" y="2870200"/>
          <p14:tracePt t="17911" x="5715000" y="2863850"/>
          <p14:tracePt t="17990" x="5715000" y="2857500"/>
          <p14:tracePt t="18002" x="5708650" y="2857500"/>
          <p14:tracePt t="18011" x="5702300" y="2857500"/>
          <p14:tracePt t="18028" x="5683250" y="2857500"/>
          <p14:tracePt t="18045" x="5651500" y="2857500"/>
          <p14:tracePt t="18061" x="5619750" y="2857500"/>
          <p14:tracePt t="18078" x="5594350" y="2857500"/>
          <p14:tracePt t="18081" x="5588000" y="2857500"/>
          <p14:tracePt t="18095" x="5575300" y="2857500"/>
          <p14:tracePt t="18112" x="5562600" y="2857500"/>
          <p14:tracePt t="18128" x="5556250" y="2857500"/>
          <p14:tracePt t="18166" x="5549900" y="2857500"/>
          <p14:tracePt t="18178" x="5543550" y="2857500"/>
          <p14:tracePt t="18194" x="5537200" y="2857500"/>
          <p14:tracePt t="18211" x="5530850" y="2857500"/>
          <p14:tracePt t="18232" x="5524500" y="2857500"/>
          <p14:tracePt t="18405" x="5518150" y="2857500"/>
          <p14:tracePt t="18410" x="5511800" y="2857500"/>
          <p14:tracePt t="18427" x="5505450" y="2857500"/>
          <p14:tracePt t="18443" x="5499100" y="2857500"/>
          <p14:tracePt t="18460" x="5480050" y="2863850"/>
          <p14:tracePt t="18495" x="5461000" y="2863850"/>
          <p14:tracePt t="18511" x="5448300" y="2863850"/>
          <p14:tracePt t="18528" x="5429250" y="2863850"/>
          <p14:tracePt t="18544" x="5416550" y="2863850"/>
          <p14:tracePt t="18561" x="5403850" y="2863850"/>
          <p14:tracePt t="18578" x="5391150" y="2863850"/>
          <p14:tracePt t="18595" x="5372100" y="2863850"/>
          <p14:tracePt t="18612" x="5346700" y="2863850"/>
          <p14:tracePt t="18628" x="5321300" y="2863850"/>
          <p14:tracePt t="18644" x="5302250" y="2870200"/>
          <p14:tracePt t="18661" x="5289550" y="2870200"/>
          <p14:tracePt t="18678" x="5283200" y="2870200"/>
          <p14:tracePt t="18730" x="5276850" y="2870200"/>
          <p14:tracePt t="18738" x="5270500" y="2870200"/>
          <p14:tracePt t="18751" x="5264150" y="2870200"/>
          <p14:tracePt t="18761" x="5251450" y="2870200"/>
          <p14:tracePt t="18778" x="5238750" y="2870200"/>
          <p14:tracePt t="18796" x="5219700" y="2857500"/>
          <p14:tracePt t="18812" x="5207000" y="2857500"/>
          <p14:tracePt t="18828" x="5194300" y="2857500"/>
          <p14:tracePt t="18845" x="5181600" y="2851150"/>
          <p14:tracePt t="18851" x="5175250" y="2851150"/>
          <p14:tracePt t="18952" x="5168900" y="2851150"/>
          <p14:tracePt t="18964" x="5162550" y="2851150"/>
          <p14:tracePt t="18980" x="5156200" y="2851150"/>
          <p14:tracePt t="18988" x="5149850" y="2851150"/>
          <p14:tracePt t="18999" x="5143500" y="2851150"/>
          <p14:tracePt t="19025" x="5130800" y="2851150"/>
          <p14:tracePt t="19044" x="5118100" y="2851150"/>
          <p14:tracePt t="19062" x="5105400" y="2851150"/>
          <p14:tracePt t="19078" x="5099050" y="2851150"/>
          <p14:tracePt t="19124" x="5092700" y="2851150"/>
          <p14:tracePt t="19132" x="5086350" y="2851150"/>
          <p14:tracePt t="19149" x="5080000" y="2851150"/>
          <p14:tracePt t="19166" x="5067300" y="2851150"/>
          <p14:tracePt t="19178" x="5054600" y="2851150"/>
          <p14:tracePt t="19194" x="5035550" y="2851150"/>
          <p14:tracePt t="19211" x="5016500" y="2851150"/>
          <p14:tracePt t="19227" x="5003800" y="2851150"/>
          <p14:tracePt t="19244" x="4997450" y="2851150"/>
          <p14:tracePt t="19349" x="4991100" y="2851150"/>
          <p14:tracePt t="19424" x="4984750" y="2844800"/>
          <p14:tracePt t="19463" x="4984750" y="2838450"/>
          <p14:tracePt t="19488" x="4978400" y="2838450"/>
          <p14:tracePt t="19506" x="4978400" y="2832100"/>
          <p14:tracePt t="19515" x="4972050" y="2832100"/>
          <p14:tracePt t="19526" x="4959350" y="2819400"/>
          <p14:tracePt t="19543" x="4940300" y="2806700"/>
          <p14:tracePt t="19561" x="4921250" y="2806700"/>
          <p14:tracePt t="19577" x="4895850" y="2794000"/>
          <p14:tracePt t="19594" x="4876800" y="2787650"/>
          <p14:tracePt t="19611" x="4864100" y="2787650"/>
          <p14:tracePt t="19627" x="4851400" y="2787650"/>
          <p14:tracePt t="19630" x="4845050" y="2787650"/>
          <p14:tracePt t="19645" x="4826000" y="2781300"/>
          <p14:tracePt t="19661" x="4813300" y="2774950"/>
          <p14:tracePt t="19678" x="4794250" y="2768600"/>
          <p14:tracePt t="19694" x="4787900" y="2768600"/>
          <p14:tracePt t="19788" x="4781550" y="2768600"/>
          <p14:tracePt t="19812" x="4781550" y="2762250"/>
          <p14:tracePt t="19817" x="4775200" y="2762250"/>
          <p14:tracePt t="19832" x="4768850" y="2755900"/>
          <p14:tracePt t="19849" x="4762500" y="2755900"/>
          <p14:tracePt t="19861" x="4762500" y="2749550"/>
          <p14:tracePt t="19884" x="4756150" y="2743200"/>
          <p14:tracePt t="19904" x="4749800" y="2743200"/>
          <p14:tracePt t="19952" x="4749800" y="2736850"/>
          <p14:tracePt t="19968" x="4743450" y="2730500"/>
          <p14:tracePt t="19980" x="4737100" y="2724150"/>
          <p14:tracePt t="19992" x="4730750" y="2724150"/>
          <p14:tracePt t="20012" x="4730750" y="2717800"/>
          <p14:tracePt t="20024" x="4724400" y="2717800"/>
          <p14:tracePt t="20033" x="4718050" y="2711450"/>
          <p14:tracePt t="20068" x="4711700" y="2705100"/>
          <p14:tracePt t="20092" x="4705350" y="2698750"/>
          <p14:tracePt t="20124" x="4699000" y="2698750"/>
          <p14:tracePt t="20132" x="4699000" y="2692400"/>
          <p14:tracePt t="20156" x="4699000" y="2686050"/>
          <p14:tracePt t="21176" x="4692650" y="2679700"/>
          <p14:tracePt t="21196" x="4692650" y="2673350"/>
          <p14:tracePt t="21216" x="4692650" y="2667000"/>
          <p14:tracePt t="21232" x="4692650" y="2660650"/>
          <p14:tracePt t="21245" x="4686300" y="2654300"/>
          <p14:tracePt t="21249" x="4686300" y="2647950"/>
          <p14:tracePt t="21300" x="4686300" y="2641600"/>
          <p14:tracePt t="21308" x="4686300" y="2635250"/>
          <p14:tracePt t="21324" x="4686300" y="2628900"/>
          <p14:tracePt t="21329" x="4686300" y="2622550"/>
          <p14:tracePt t="21343" x="4686300" y="2609850"/>
          <p14:tracePt t="21360" x="4686300" y="2584450"/>
          <p14:tracePt t="21377" x="4686300" y="2559050"/>
          <p14:tracePt t="21383" x="4686300" y="2552700"/>
          <p14:tracePt t="21394" x="4673600" y="2527300"/>
          <p14:tracePt t="21410" x="4667250" y="2495550"/>
          <p14:tracePt t="21427" x="4654550" y="2463800"/>
          <p14:tracePt t="21443" x="4648200" y="2444750"/>
          <p14:tracePt t="21460" x="4648200" y="2425700"/>
          <p14:tracePt t="21463" x="4641850" y="2419350"/>
          <p14:tracePt t="21477" x="4635500" y="2406650"/>
          <p14:tracePt t="21493" x="4635500" y="2393950"/>
          <p14:tracePt t="21510" x="4622800" y="2381250"/>
          <p14:tracePt t="21527" x="4616450" y="2374900"/>
          <p14:tracePt t="21543" x="4603750" y="2368550"/>
          <p14:tracePt t="21577" x="4603750" y="2355850"/>
          <p14:tracePt t="21594" x="4597400" y="2349500"/>
          <p14:tracePt t="21610" x="4584700" y="2336800"/>
          <p14:tracePt t="21627" x="4578350" y="2330450"/>
          <p14:tracePt t="21643" x="4572000" y="2317750"/>
          <p14:tracePt t="21660" x="4559300" y="2305050"/>
          <p14:tracePt t="21677" x="4552950" y="2286000"/>
          <p14:tracePt t="21693" x="4552950" y="2279650"/>
          <p14:tracePt t="21726" x="4552950" y="2273300"/>
          <p14:tracePt t="21743" x="4552950" y="2266950"/>
          <p14:tracePt t="21760" x="4552950" y="2254250"/>
          <p14:tracePt t="21777" x="4552950" y="2247900"/>
          <p14:tracePt t="21793" x="4559300" y="2241550"/>
          <p14:tracePt t="21810" x="4572000" y="2235200"/>
          <p14:tracePt t="21828" x="4597400" y="2228850"/>
          <p14:tracePt t="21843" x="4641850" y="2228850"/>
          <p14:tracePt t="21846" x="4660900" y="2228850"/>
          <p14:tracePt t="21860" x="4711700" y="2222500"/>
          <p14:tracePt t="21877" x="4806950" y="2203450"/>
          <p14:tracePt t="21894" x="4876800" y="2190750"/>
          <p14:tracePt t="21901" x="4902200" y="2184400"/>
          <p14:tracePt t="21910" x="4914900" y="2178050"/>
          <p14:tracePt t="21927" x="4933950" y="2165350"/>
          <p14:tracePt t="21943" x="4940300" y="2159000"/>
          <p14:tracePt t="22017" x="4953000" y="2159000"/>
          <p14:tracePt t="22033" x="4965700" y="2159000"/>
          <p14:tracePt t="22043" x="4978400" y="2152650"/>
          <p14:tracePt t="22060" x="5010150" y="2133600"/>
          <p14:tracePt t="22077" x="5054600" y="2114550"/>
          <p14:tracePt t="22093" x="5099050" y="2101850"/>
          <p14:tracePt t="22110" x="5130800" y="2089150"/>
          <p14:tracePt t="22127" x="5162550" y="2076450"/>
          <p14:tracePt t="22143" x="5187950" y="2070100"/>
          <p14:tracePt t="22160" x="5194300" y="2063750"/>
          <p14:tracePt t="22176" x="5207000" y="2057400"/>
          <p14:tracePt t="22428" x="5213350" y="2051050"/>
          <p14:tracePt t="22433" x="5213350" y="2044700"/>
          <p14:tracePt t="22443" x="5219700" y="2038350"/>
          <p14:tracePt t="22460" x="5226050" y="2032000"/>
          <p14:tracePt t="22476" x="5232400" y="2032000"/>
          <p14:tracePt t="23175" x="5238750" y="2032000"/>
          <p14:tracePt t="23204" x="5245100" y="2038350"/>
          <p14:tracePt t="23213" x="5251450" y="2044700"/>
          <p14:tracePt t="23226" x="5257800" y="2051050"/>
          <p14:tracePt t="23243" x="5270500" y="2076450"/>
          <p14:tracePt t="23259" x="5283200" y="2101850"/>
          <p14:tracePt t="23276" x="5302250" y="2127250"/>
          <p14:tracePt t="23293" x="5314950" y="2165350"/>
          <p14:tracePt t="23309" x="5327650" y="2197100"/>
          <p14:tracePt t="23326" x="5346700" y="2222500"/>
          <p14:tracePt t="23343" x="5353050" y="2235200"/>
          <p14:tracePt t="23359" x="5359400" y="2247900"/>
          <p14:tracePt t="23376" x="5365750" y="2254250"/>
          <p14:tracePt t="23416" x="5365750" y="2260600"/>
          <p14:tracePt t="23430" x="5365750" y="2266950"/>
          <p14:tracePt t="23452" x="5365750" y="2273300"/>
          <p14:tracePt t="23463" x="5372100" y="2279650"/>
          <p14:tracePt t="23481" x="5372100" y="2292350"/>
          <p14:tracePt t="23493" x="5372100" y="2298700"/>
          <p14:tracePt t="23509" x="5378450" y="2317750"/>
          <p14:tracePt t="23526" x="5378450" y="2330450"/>
          <p14:tracePt t="23543" x="5378450" y="2343150"/>
          <p14:tracePt t="23559" x="5378450" y="2355850"/>
          <p14:tracePt t="23576" x="5378450" y="2362200"/>
          <p14:tracePt t="23593" x="5378450" y="2393950"/>
          <p14:tracePt t="23609" x="5378450" y="2425700"/>
          <p14:tracePt t="23626" x="5378450" y="2451100"/>
          <p14:tracePt t="23643" x="5378450" y="2482850"/>
          <p14:tracePt t="23659" x="5391150" y="2508250"/>
          <p14:tracePt t="23676" x="5397500" y="2527300"/>
          <p14:tracePt t="23693" x="5397500" y="2540000"/>
          <p14:tracePt t="23709" x="5397500" y="2552700"/>
          <p14:tracePt t="23726" x="5403850" y="2559050"/>
          <p14:tracePt t="23743" x="5403850" y="2571750"/>
          <p14:tracePt t="23759" x="5410200" y="2584450"/>
          <p14:tracePt t="23940" x="5410200" y="2578100"/>
          <p14:tracePt t="23946" x="5416550" y="2571750"/>
          <p14:tracePt t="23959" x="5416550" y="2552700"/>
          <p14:tracePt t="23976" x="5403850" y="2514600"/>
          <p14:tracePt t="23979" x="5397500" y="2514600"/>
          <p14:tracePt t="23993" x="5384800" y="2482850"/>
          <p14:tracePt t="24009" x="5372100" y="2470150"/>
          <p14:tracePt t="24026" x="5353050" y="2451100"/>
          <p14:tracePt t="24043" x="5340350" y="2444750"/>
          <p14:tracePt t="24059" x="5308600" y="2438400"/>
          <p14:tracePt t="24076" x="5270500" y="2432050"/>
          <p14:tracePt t="24093" x="5194300" y="2432050"/>
          <p14:tracePt t="24109" x="5105400" y="2425700"/>
          <p14:tracePt t="24126" x="5035550" y="2419350"/>
          <p14:tracePt t="24142" x="4984750" y="2406650"/>
          <p14:tracePt t="24159" x="4959350" y="2400300"/>
          <p14:tracePt t="24177" x="4946650" y="2393950"/>
          <p14:tracePt t="24249" x="4933950" y="2393950"/>
          <p14:tracePt t="24254" x="4927600" y="2393950"/>
          <p14:tracePt t="24259" x="4921250" y="2393950"/>
          <p14:tracePt t="24276" x="4883150" y="2393950"/>
          <p14:tracePt t="24278" x="4864100" y="2387600"/>
          <p14:tracePt t="24293" x="4813300" y="2381250"/>
          <p14:tracePt t="24310" x="4762500" y="2374900"/>
          <p14:tracePt t="24326" x="4705350" y="2368550"/>
          <p14:tracePt t="24342" x="4660900" y="2355850"/>
          <p14:tracePt t="24359" x="4635500" y="2349500"/>
          <p14:tracePt t="24376" x="4622800" y="2349500"/>
          <p14:tracePt t="24393" x="4616450" y="2343150"/>
          <p14:tracePt t="24410" x="4616450" y="2336800"/>
          <p14:tracePt t="24426" x="4616450" y="2330450"/>
          <p14:tracePt t="24443" x="4622800" y="2317750"/>
          <p14:tracePt t="24449" x="4629150" y="2317750"/>
          <p14:tracePt t="24462" x="4635500" y="2311400"/>
          <p14:tracePt t="24476" x="4641850" y="2298700"/>
          <p14:tracePt t="24493" x="4667250" y="2286000"/>
          <p14:tracePt t="24509" x="4705350" y="2266950"/>
          <p14:tracePt t="24526" x="4762500" y="2247900"/>
          <p14:tracePt t="24542" x="4826000" y="2235200"/>
          <p14:tracePt t="24559" x="4902200" y="2209800"/>
          <p14:tracePt t="24576" x="4978400" y="2190750"/>
          <p14:tracePt t="24594" x="5029200" y="2178050"/>
          <p14:tracePt t="24609" x="5035550" y="2178050"/>
          <p14:tracePt t="24709" x="5048250" y="2178050"/>
          <p14:tracePt t="24725" x="5060950" y="2178050"/>
          <p14:tracePt t="24742" x="5067300" y="2178050"/>
          <p14:tracePt t="24759" x="5080000" y="2190750"/>
          <p14:tracePt t="24776" x="5080000" y="2209800"/>
          <p14:tracePt t="24793" x="5092700" y="2228850"/>
          <p14:tracePt t="24810" x="5099050" y="2247900"/>
          <p14:tracePt t="24826" x="5105400" y="2260600"/>
          <p14:tracePt t="24842" x="5111750" y="2286000"/>
          <p14:tracePt t="24859" x="5111750" y="2305050"/>
          <p14:tracePt t="24875" x="5111750" y="2311400"/>
          <p14:tracePt t="24892" x="5111750" y="2330450"/>
          <p14:tracePt t="24909" x="5118100" y="2343150"/>
          <p14:tracePt t="24925" x="5124450" y="2349500"/>
          <p14:tracePt t="24941" x="5124450" y="2368550"/>
          <p14:tracePt t="24958" x="5124450" y="2374900"/>
          <p14:tracePt t="24974" x="5124450" y="2387600"/>
          <p14:tracePt t="24991" x="5124450" y="2406650"/>
          <p14:tracePt t="25008" x="5124450" y="2425700"/>
          <p14:tracePt t="25025" x="5124450" y="2451100"/>
          <p14:tracePt t="25041" x="5124450" y="2463800"/>
          <p14:tracePt t="25058" x="5124450" y="2476500"/>
          <p14:tracePt t="25075" x="5124450" y="2489200"/>
          <p14:tracePt t="25093" x="5124450" y="2495550"/>
          <p14:tracePt t="25109" x="5124450" y="2508250"/>
          <p14:tracePt t="25125" x="5124450" y="2520950"/>
          <p14:tracePt t="25142" x="5124450" y="2540000"/>
          <p14:tracePt t="25159" x="5124450" y="2571750"/>
          <p14:tracePt t="25175" x="5124450" y="2609850"/>
          <p14:tracePt t="25192" x="5124450" y="2647950"/>
          <p14:tracePt t="25195" x="5124450" y="2654300"/>
          <p14:tracePt t="25209" x="5124450" y="2686050"/>
          <p14:tracePt t="25225" x="5124450" y="2717800"/>
          <p14:tracePt t="25242" x="5130800" y="2774950"/>
          <p14:tracePt t="25259" x="5149850" y="2819400"/>
          <p14:tracePt t="25275" x="5156200" y="2838450"/>
          <p14:tracePt t="25292" x="5162550" y="2844800"/>
          <p14:tracePt t="25540" x="5156200" y="2844800"/>
          <p14:tracePt t="25548" x="5149850" y="2844800"/>
          <p14:tracePt t="25568" x="5143500" y="2844800"/>
          <p14:tracePt t="25575" x="5137150" y="2851150"/>
          <p14:tracePt t="25592" x="5124450" y="2857500"/>
          <p14:tracePt t="25609" x="5111750" y="2876550"/>
          <p14:tracePt t="25625" x="5099050" y="2882900"/>
          <p14:tracePt t="25642" x="5099050" y="2889250"/>
          <p14:tracePt t="25764" x="5092700" y="2889250"/>
          <p14:tracePt t="25775" x="5092700" y="2895600"/>
          <p14:tracePt t="25784" x="5086350" y="2895600"/>
          <p14:tracePt t="25812" x="5080000" y="2895600"/>
          <p14:tracePt t="25817" x="5067300" y="2901950"/>
          <p14:tracePt t="25826" x="5060950" y="2901950"/>
          <p14:tracePt t="25842" x="5054600" y="2914650"/>
          <p14:tracePt t="25859" x="5041900" y="2933700"/>
          <p14:tracePt t="25875" x="5035550" y="2946400"/>
          <p14:tracePt t="25892" x="5022850" y="2959100"/>
          <p14:tracePt t="25909" x="5010150" y="2971800"/>
          <p14:tracePt t="25925" x="5003800" y="2978150"/>
          <p14:tracePt t="25942" x="4997450" y="2984500"/>
          <p14:tracePt t="25959" x="4991100" y="2990850"/>
          <p14:tracePt t="25975" x="4984750" y="2997200"/>
          <p14:tracePt t="25992" x="4978400" y="3003550"/>
          <p14:tracePt t="26008" x="4959350" y="3009900"/>
          <p14:tracePt t="26025" x="4946650" y="3016250"/>
          <p14:tracePt t="26043" x="4927600" y="3022600"/>
          <p14:tracePt t="26059" x="4902200" y="3035300"/>
          <p14:tracePt t="26075" x="4883150" y="3041650"/>
          <p14:tracePt t="26092" x="4864100" y="3054350"/>
          <p14:tracePt t="26108" x="4838700" y="3073400"/>
          <p14:tracePt t="26125" x="4794250" y="3092450"/>
          <p14:tracePt t="26142" x="4743450" y="3124200"/>
          <p14:tracePt t="26159" x="4679950" y="3149600"/>
          <p14:tracePt t="26175" x="4641850" y="3168650"/>
          <p14:tracePt t="26192" x="4591050" y="3194050"/>
          <p14:tracePt t="26208" x="4540250" y="3213100"/>
          <p14:tracePt t="26225" x="4495800" y="3238500"/>
          <p14:tracePt t="26242" x="4445000" y="3270250"/>
          <p14:tracePt t="26259" x="4375150" y="3308350"/>
          <p14:tracePt t="26276" x="4330700" y="3327400"/>
          <p14:tracePt t="26292" x="4292600" y="3340100"/>
          <p14:tracePt t="26308" x="4248150" y="3359150"/>
          <p14:tracePt t="26325" x="4210050" y="3378200"/>
          <p14:tracePt t="26343" x="4165600" y="3397250"/>
          <p14:tracePt t="26359" x="4127500" y="3422650"/>
          <p14:tracePt t="26375" x="4108450" y="3422650"/>
          <p14:tracePt t="26392" x="4076700" y="3441700"/>
          <p14:tracePt t="26408" x="4038600" y="3467100"/>
          <p14:tracePt t="26425" x="3987800" y="3492500"/>
          <p14:tracePt t="26442" x="3930650" y="3530600"/>
          <p14:tracePt t="26459" x="3854450" y="3581400"/>
          <p14:tracePt t="26475" x="3816350" y="3606800"/>
          <p14:tracePt t="26492" x="3778250" y="3638550"/>
          <p14:tracePt t="26499" x="3771900" y="3651250"/>
          <p14:tracePt t="26508" x="3752850" y="3657600"/>
          <p14:tracePt t="26525" x="3733800" y="3683000"/>
          <p14:tracePt t="26542" x="3727450" y="3689350"/>
          <p14:tracePt t="26559" x="3721100" y="3695700"/>
          <p14:tracePt t="26575" x="3708400" y="3702050"/>
          <p14:tracePt t="26592" x="3708400" y="3708400"/>
          <p14:tracePt t="26608" x="3708400" y="3714750"/>
          <p14:tracePt t="26625" x="3702050" y="3727450"/>
          <p14:tracePt t="26642" x="3702050" y="3733800"/>
          <p14:tracePt t="26766" x="3702050" y="3740150"/>
          <p14:tracePt t="26773" x="3714750" y="3746500"/>
          <p14:tracePt t="26777" x="3727450" y="3746500"/>
          <p14:tracePt t="26791" x="3790950" y="3759200"/>
          <p14:tracePt t="26807" x="3905250" y="3778250"/>
          <p14:tracePt t="26825" x="4019550" y="3790950"/>
          <p14:tracePt t="26842" x="4095750" y="3803650"/>
          <p14:tracePt t="26859" x="4184650" y="3810000"/>
          <p14:tracePt t="26875" x="4241800" y="3810000"/>
          <p14:tracePt t="26891" x="4298950" y="3803650"/>
          <p14:tracePt t="26908" x="4362450" y="3778250"/>
          <p14:tracePt t="26925" x="4432300" y="3746500"/>
          <p14:tracePt t="26942" x="4521200" y="3702050"/>
          <p14:tracePt t="26958" x="4629150" y="3657600"/>
          <p14:tracePt t="26961" x="4660900" y="3644900"/>
          <p14:tracePt t="26975" x="4794250" y="3587750"/>
          <p14:tracePt t="26992" x="4946650" y="3536950"/>
          <p14:tracePt t="27008" x="5060950" y="3511550"/>
          <p14:tracePt t="27015" x="5111750" y="3505200"/>
          <p14:tracePt t="27025" x="5143500" y="3492500"/>
          <p14:tracePt t="27041" x="5200650" y="3473450"/>
          <p14:tracePt t="27059" x="5251450" y="3448050"/>
          <p14:tracePt t="27075" x="5295900" y="3416300"/>
          <p14:tracePt t="27092" x="5314950" y="3390900"/>
          <p14:tracePt t="27108" x="5340350" y="3352800"/>
          <p14:tracePt t="27125" x="5365750" y="3321050"/>
          <p14:tracePt t="27141" x="5410200" y="3282950"/>
          <p14:tracePt t="27159" x="5486400" y="3244850"/>
          <p14:tracePt t="27175" x="5549900" y="3219450"/>
          <p14:tracePt t="27192" x="5594350" y="3206750"/>
          <p14:tracePt t="27208" x="5619750" y="3194050"/>
          <p14:tracePt t="27225" x="5664200" y="3168650"/>
          <p14:tracePt t="27241" x="5689600" y="3149600"/>
          <p14:tracePt t="27258" x="5708650" y="3143250"/>
          <p14:tracePt t="27275" x="5721350" y="3136900"/>
          <p14:tracePt t="27353" x="5721350" y="3155950"/>
          <p14:tracePt t="27359" x="5721350" y="3175000"/>
          <p14:tracePt t="27375" x="5721350" y="3219450"/>
          <p14:tracePt t="27391" x="5721350" y="3270250"/>
          <p14:tracePt t="27408" x="5721350" y="3314700"/>
          <p14:tracePt t="27425" x="5721350" y="3371850"/>
          <p14:tracePt t="27441" x="5721350" y="3435350"/>
          <p14:tracePt t="27458" x="5721350" y="3517900"/>
          <p14:tracePt t="27460" x="5721350" y="3543300"/>
          <p14:tracePt t="27475" x="5721350" y="3638550"/>
          <p14:tracePt t="27492" x="5721350" y="3733800"/>
          <p14:tracePt t="27508" x="5721350" y="3810000"/>
          <p14:tracePt t="27525" x="5721350" y="3860800"/>
          <p14:tracePt t="27531" x="5727700" y="3886200"/>
          <p14:tracePt t="27541" x="5734050" y="3905250"/>
          <p14:tracePt t="27559" x="5753100" y="3956050"/>
          <p14:tracePt t="27576" x="5765800" y="4006850"/>
          <p14:tracePt t="27591" x="5784850" y="4076700"/>
          <p14:tracePt t="27608" x="5803900" y="4127500"/>
          <p14:tracePt t="27625" x="5848350" y="4191000"/>
          <p14:tracePt t="27641" x="5892800" y="4229100"/>
          <p14:tracePt t="27659" x="5969000" y="4241800"/>
          <p14:tracePt t="27675" x="6064250" y="4241800"/>
          <p14:tracePt t="27692" x="6165850" y="4210050"/>
          <p14:tracePt t="27708" x="6235700" y="4159250"/>
          <p14:tracePt t="27725" x="6299200" y="4114800"/>
          <p14:tracePt t="27741" x="6343650" y="4076700"/>
          <p14:tracePt t="27759" x="6407150" y="4013200"/>
          <p14:tracePt t="27775" x="6470650" y="3968750"/>
          <p14:tracePt t="27792" x="6534150" y="3930650"/>
          <p14:tracePt t="27808" x="6610350" y="3892550"/>
          <p14:tracePt t="27825" x="6705600" y="3867150"/>
          <p14:tracePt t="27841" x="6775450" y="3873500"/>
          <p14:tracePt t="27858" x="6858000" y="3911600"/>
          <p14:tracePt t="27875" x="6972300" y="3981450"/>
          <p14:tracePt t="27892" x="7035800" y="4038600"/>
          <p14:tracePt t="27908" x="7092950" y="4076700"/>
          <p14:tracePt t="27924" x="7143750" y="4108450"/>
          <p14:tracePt t="27941" x="7194550" y="4133850"/>
          <p14:tracePt t="27958" x="7270750" y="4146550"/>
          <p14:tracePt t="27960" x="7289800" y="4146550"/>
          <p14:tracePt t="27975" x="7353300" y="4152900"/>
          <p14:tracePt t="27991" x="7429500" y="4152900"/>
          <p14:tracePt t="28008" x="7518400" y="4152900"/>
          <p14:tracePt t="28025" x="7607300" y="4152900"/>
          <p14:tracePt t="28030" x="7639050" y="4152900"/>
          <p14:tracePt t="28041" x="7721600" y="4152900"/>
          <p14:tracePt t="28058" x="7842250" y="4152900"/>
          <p14:tracePt t="28075" x="7962900" y="4152900"/>
          <p14:tracePt t="28092" x="8007350" y="4152900"/>
          <p14:tracePt t="28108" x="8013700" y="4152900"/>
          <p14:tracePt t="28125" x="8020050" y="4152900"/>
          <p14:tracePt t="28141" x="8026400" y="4152900"/>
          <p14:tracePt t="28158" x="8039100" y="4159250"/>
          <p14:tracePt t="28175" x="8058150" y="4191000"/>
          <p14:tracePt t="28191" x="8089900" y="4222750"/>
          <p14:tracePt t="28207" x="8115300" y="4241800"/>
          <p14:tracePt t="28224" x="8147050" y="4260850"/>
          <p14:tracePt t="28240" x="8185150" y="4267200"/>
          <p14:tracePt t="28257" x="8229600" y="4273550"/>
          <p14:tracePt t="28273" x="8280400" y="4273550"/>
          <p14:tracePt t="28291" x="8318500" y="4273550"/>
          <p14:tracePt t="28307" x="8331200" y="4273550"/>
          <p14:tracePt t="28323" x="8337550" y="4273550"/>
          <p14:tracePt t="28341" x="8343900" y="4273550"/>
          <p14:tracePt t="28358" x="8343900" y="4267200"/>
          <p14:tracePt t="28375" x="8350250" y="4267200"/>
          <p14:tracePt t="29366" x="8350250" y="4273550"/>
          <p14:tracePt t="29382" x="8350250" y="4286250"/>
          <p14:tracePt t="29414" x="8350250" y="4292600"/>
          <p14:tracePt t="29822" x="8343900" y="4292600"/>
          <p14:tracePt t="29838" x="8343900" y="4286250"/>
          <p14:tracePt t="29847" x="8343900" y="4279900"/>
          <p14:tracePt t="29863" x="8343900" y="4267200"/>
          <p14:tracePt t="29874" x="8343900" y="4260850"/>
          <p14:tracePt t="29890" x="8343900" y="4254500"/>
          <p14:tracePt t="29907" x="8343900" y="4241800"/>
          <p14:tracePt t="30074" x="8337550" y="4241800"/>
          <p14:tracePt t="30102" x="8337550" y="4248150"/>
          <p14:tracePt t="30107" x="8337550" y="4254500"/>
          <p14:tracePt t="30124" x="8337550" y="4260850"/>
          <p14:tracePt t="30140" x="8337550" y="4267200"/>
          <p14:tracePt t="32558" x="8331200" y="4267200"/>
          <p14:tracePt t="32570" x="8331200" y="4273550"/>
          <p14:tracePt t="32618" x="8324850" y="4273550"/>
          <p14:tracePt t="32630" x="8318500" y="4273550"/>
          <p14:tracePt t="32690" x="8312150" y="4273550"/>
          <p14:tracePt t="32699" x="8299450" y="4260850"/>
          <p14:tracePt t="32774" x="8293100" y="4254500"/>
          <p14:tracePt t="32830" x="8286750" y="4248150"/>
          <p14:tracePt t="32862" x="8280400" y="4248150"/>
          <p14:tracePt t="32878" x="8274050" y="4248150"/>
          <p14:tracePt t="32894" x="8267700" y="4248150"/>
          <p14:tracePt t="32996" x="8261350" y="4248150"/>
          <p14:tracePt t="33036" x="8255000" y="4248150"/>
          <p14:tracePt t="33260" x="8248650" y="4248150"/>
          <p14:tracePt t="33288" x="8242300" y="4248150"/>
          <p14:tracePt t="33296" x="8235950" y="4248150"/>
          <p14:tracePt t="41778" x="8229600" y="4248150"/>
          <p14:tracePt t="41786" x="8223250" y="4248150"/>
          <p14:tracePt t="41792" x="8210550" y="4241800"/>
          <p14:tracePt t="41804" x="8197850" y="4216400"/>
          <p14:tracePt t="41820" x="8172450" y="4191000"/>
          <p14:tracePt t="41836" x="8147050" y="4165600"/>
          <p14:tracePt t="41853" x="8121650" y="4146550"/>
          <p14:tracePt t="41871" x="8096250" y="4121150"/>
          <p14:tracePt t="41887" x="8077200" y="4108450"/>
          <p14:tracePt t="41903" x="8070850" y="4095750"/>
          <p14:tracePt t="41920" x="8051800" y="4083050"/>
          <p14:tracePt t="41937" x="8032750" y="4057650"/>
          <p14:tracePt t="41953" x="8013700" y="4019550"/>
          <p14:tracePt t="41970" x="7975600" y="3968750"/>
          <p14:tracePt t="41987" x="7912100" y="3898900"/>
          <p14:tracePt t="42004" x="7867650" y="3841750"/>
          <p14:tracePt t="42020" x="7797800" y="3765550"/>
          <p14:tracePt t="42036" x="7753350" y="3702050"/>
          <p14:tracePt t="42053" x="7708900" y="3651250"/>
          <p14:tracePt t="42071" x="7626350" y="3581400"/>
          <p14:tracePt t="42088" x="7550150" y="3530600"/>
          <p14:tracePt t="42104" x="7467600" y="3473450"/>
          <p14:tracePt t="42119" x="7397750" y="3422650"/>
          <p14:tracePt t="42136" x="7327900" y="3371850"/>
          <p14:tracePt t="42152" x="7270750" y="3314700"/>
          <p14:tracePt t="42168" x="7194550" y="3276600"/>
          <p14:tracePt t="42185" x="7131050" y="3244850"/>
          <p14:tracePt t="42201" x="7067550" y="3213100"/>
          <p14:tracePt t="42218" x="6997700" y="3187700"/>
          <p14:tracePt t="42235" x="6953250" y="3168650"/>
          <p14:tracePt t="42251" x="6915150" y="3143250"/>
          <p14:tracePt t="42268" x="6889750" y="3136900"/>
          <p14:tracePt t="42285" x="6845300" y="3117850"/>
          <p14:tracePt t="42301" x="6800850" y="3111500"/>
          <p14:tracePt t="42318" x="6743700" y="3086100"/>
          <p14:tracePt t="42335" x="6699250" y="3073400"/>
          <p14:tracePt t="42351" x="6661150" y="3054350"/>
          <p14:tracePt t="42368" x="6610350" y="3035300"/>
          <p14:tracePt t="42387" x="6546850" y="3016250"/>
          <p14:tracePt t="42403" x="6502400" y="2997200"/>
          <p14:tracePt t="42419" x="6457950" y="2990850"/>
          <p14:tracePt t="42435" x="6419850" y="2984500"/>
          <p14:tracePt t="42452" x="6388100" y="2978150"/>
          <p14:tracePt t="42468" x="6362700" y="2978150"/>
          <p14:tracePt t="42485" x="6337300" y="2971800"/>
          <p14:tracePt t="42501" x="6299200" y="2971800"/>
          <p14:tracePt t="42518" x="6242050" y="2959100"/>
          <p14:tracePt t="42535" x="6197600" y="2952750"/>
          <p14:tracePt t="42551" x="6159500" y="2946400"/>
          <p14:tracePt t="42570" x="6121400" y="2940050"/>
          <p14:tracePt t="42587" x="6089650" y="2927350"/>
          <p14:tracePt t="42603" x="6070600" y="2921000"/>
          <p14:tracePt t="42620" x="6057900" y="2921000"/>
          <p14:tracePt t="42636" x="6051550" y="2914650"/>
          <p14:tracePt t="42652" x="6032500" y="2914650"/>
          <p14:tracePt t="42668" x="6026150" y="2914650"/>
          <p14:tracePt t="42685" x="6019800" y="2914650"/>
          <p14:tracePt t="42701" x="6007100" y="2914650"/>
          <p14:tracePt t="42740" x="6000750" y="2914650"/>
          <p14:tracePt t="42751" x="5994400" y="2914650"/>
          <p14:tracePt t="42776" x="5988050" y="2914650"/>
          <p14:tracePt t="43868" x="5981700" y="2908300"/>
          <p14:tracePt t="43896" x="5975350" y="2901950"/>
          <p14:tracePt t="44025" x="5975350" y="2895600"/>
          <p14:tracePt t="44034" x="5975350" y="2889250"/>
          <p14:tracePt t="44046" x="5969000" y="2882900"/>
          <p14:tracePt t="44059" x="5969000" y="2876550"/>
          <p14:tracePt t="44069" x="5962650" y="2870200"/>
          <p14:tracePt t="44086" x="5962650" y="2863850"/>
          <p14:tracePt t="44102" x="5962650" y="2851150"/>
          <p14:tracePt t="44198" x="5956300" y="2844800"/>
          <p14:tracePt t="44210" x="5956300" y="2838450"/>
          <p14:tracePt t="44219" x="5956300" y="2832100"/>
          <p14:tracePt t="44236" x="5949950" y="2813050"/>
          <p14:tracePt t="44252" x="5943600" y="2806700"/>
          <p14:tracePt t="44269" x="5937250" y="2794000"/>
          <p14:tracePt t="44290" x="5930900" y="2787650"/>
          <p14:tracePt t="44302" x="5930900" y="2781300"/>
          <p14:tracePt t="44400" x="5930900" y="2774950"/>
          <p14:tracePt t="44412" x="5924550" y="2774950"/>
          <p14:tracePt t="44420" x="5924550" y="2768600"/>
          <p14:tracePt t="44434" x="5918200" y="2762250"/>
          <p14:tracePt t="44451" x="5918200" y="2755900"/>
          <p14:tracePt t="44570" x="5918200" y="2749550"/>
          <p14:tracePt t="44578" x="5911850" y="2749550"/>
          <p14:tracePt t="44586" x="5911850" y="2743200"/>
          <p14:tracePt t="44603" x="5911850" y="2730500"/>
          <p14:tracePt t="44619" x="5911850" y="2724150"/>
          <p14:tracePt t="44635" x="5911850" y="2711450"/>
          <p14:tracePt t="44652" x="5911850" y="2705100"/>
          <p14:tracePt t="44669" x="5911850" y="2698750"/>
          <p14:tracePt t="44686" x="5911850" y="2692400"/>
          <p14:tracePt t="44702" x="5911850" y="2686050"/>
          <p14:tracePt t="44735" x="5911850" y="2679700"/>
          <p14:tracePt t="44752" x="5911850" y="2673350"/>
          <p14:tracePt t="44769" x="5911850" y="2667000"/>
          <p14:tracePt t="44787" x="5911850" y="2654300"/>
          <p14:tracePt t="44802" x="5911850" y="2647950"/>
          <p14:tracePt t="44822" x="5911850" y="2641600"/>
          <p14:tracePt t="44858" x="5911850" y="2635250"/>
          <p14:tracePt t="44866" x="5905500" y="2635250"/>
          <p14:tracePt t="44966" x="5899150" y="2628900"/>
          <p14:tracePt t="45001" x="5899150" y="2622550"/>
          <p14:tracePt t="45054" x="5899150" y="2616200"/>
          <p14:tracePt t="45129" x="5899150" y="2603500"/>
          <p14:tracePt t="45152" x="5899150" y="2597150"/>
          <p14:tracePt t="45207" x="5899150" y="2590800"/>
          <p14:tracePt t="45365" x="5899150" y="2584450"/>
          <p14:tracePt t="45373" x="5899150" y="2578100"/>
          <p14:tracePt t="45390" x="5899150" y="2571750"/>
          <p14:tracePt t="45425" x="5892800" y="2571750"/>
          <p14:tracePt t="45431" x="5892800" y="2565400"/>
          <p14:tracePt t="45456" x="5892800" y="2559050"/>
          <p14:tracePt t="45473" x="5892800" y="2552700"/>
          <p14:tracePt t="45488" x="5892800" y="2546350"/>
          <p14:tracePt t="45746" x="5892800" y="2540000"/>
          <p14:tracePt t="45770" x="5892800" y="2533650"/>
          <p14:tracePt t="45803" x="5892800" y="2527300"/>
          <p14:tracePt t="46066" x="5886450" y="2527300"/>
          <p14:tracePt t="46074" x="5880100" y="2527300"/>
          <p14:tracePt t="46090" x="5873750" y="2527300"/>
          <p14:tracePt t="46103" x="5861050" y="2527300"/>
          <p14:tracePt t="46118" x="5848350" y="2520950"/>
          <p14:tracePt t="46135" x="5835650" y="2520950"/>
          <p14:tracePt t="46152" x="5822950" y="2514600"/>
          <p14:tracePt t="46185" x="5816600" y="2514600"/>
          <p14:tracePt t="46418" x="5810250" y="2514600"/>
          <p14:tracePt t="46434" x="5803900" y="2508250"/>
          <p14:tracePt t="47488" x="5797550" y="2501900"/>
          <p14:tracePt t="47527" x="5797550" y="2495550"/>
          <p14:tracePt t="49452" x="5791200" y="2495550"/>
          <p14:tracePt t="49460" x="5784850" y="2495550"/>
          <p14:tracePt t="49477" x="5784850" y="2508250"/>
          <p14:tracePt t="49484" x="5784850" y="2514600"/>
          <p14:tracePt t="49501" x="5778500" y="2546350"/>
          <p14:tracePt t="49518" x="5772150" y="2584450"/>
          <p14:tracePt t="49534" x="5772150" y="2603500"/>
          <p14:tracePt t="49551" x="5772150" y="2616200"/>
          <p14:tracePt t="49567" x="5772150" y="2622550"/>
          <p14:tracePt t="49584" x="5772150" y="2628900"/>
          <p14:tracePt t="49601" x="5772150" y="2635250"/>
          <p14:tracePt t="49634" x="5765800" y="2635250"/>
          <p14:tracePt t="49651" x="5759450" y="2647950"/>
          <p14:tracePt t="49667" x="5753100" y="2654300"/>
          <p14:tracePt t="49685" x="5734050" y="2679700"/>
          <p14:tracePt t="49701" x="5727700" y="2705100"/>
          <p14:tracePt t="49717" x="5708650" y="2724150"/>
          <p14:tracePt t="49734" x="5702300" y="2736850"/>
          <p14:tracePt t="49750" x="5689600" y="2749550"/>
          <p14:tracePt t="49767" x="5689600" y="2762250"/>
          <p14:tracePt t="49784" x="5683250" y="2774950"/>
          <p14:tracePt t="49801" x="5670550" y="2794000"/>
          <p14:tracePt t="49817" x="5651500" y="2800350"/>
          <p14:tracePt t="49834" x="5645150" y="2806700"/>
          <p14:tracePt t="49850" x="5638800" y="2806700"/>
          <p14:tracePt t="49867" x="5632450" y="2806700"/>
          <p14:tracePt t="49885" x="5619750" y="2806700"/>
          <p14:tracePt t="49890" x="5607050" y="2806700"/>
          <p14:tracePt t="49901" x="5594350" y="2806700"/>
          <p14:tracePt t="49917" x="5562600" y="2806700"/>
          <p14:tracePt t="49934" x="5524500" y="2806700"/>
          <p14:tracePt t="49950" x="5461000" y="2806700"/>
          <p14:tracePt t="49967" x="5416550" y="2806700"/>
          <p14:tracePt t="49985" x="5378450" y="2806700"/>
          <p14:tracePt t="50001" x="5365750" y="2806700"/>
          <p14:tracePt t="50018" x="5353050" y="2806700"/>
          <p14:tracePt t="50034" x="5340350" y="2806700"/>
          <p14:tracePt t="50050" x="5308600" y="2813050"/>
          <p14:tracePt t="50067" x="5264150" y="2844800"/>
          <p14:tracePt t="50084" x="5207000" y="2882900"/>
          <p14:tracePt t="50101" x="5143500" y="2933700"/>
          <p14:tracePt t="50118" x="5105400" y="2965450"/>
          <p14:tracePt t="50134" x="5080000" y="2984500"/>
          <p14:tracePt t="50150" x="5048250" y="3003550"/>
          <p14:tracePt t="50167" x="5010150" y="3022600"/>
          <p14:tracePt t="50184" x="4965700" y="3041650"/>
          <p14:tracePt t="50201" x="4902200" y="3086100"/>
          <p14:tracePt t="50217" x="4838700" y="3124200"/>
          <p14:tracePt t="50234" x="4743450" y="3206750"/>
          <p14:tracePt t="50250" x="4616450" y="3282950"/>
          <p14:tracePt t="50267" x="4495800" y="3346450"/>
          <p14:tracePt t="50284" x="4375150" y="3390900"/>
          <p14:tracePt t="50301" x="4210050" y="3441700"/>
          <p14:tracePt t="50317" x="4114800" y="3473450"/>
          <p14:tracePt t="50333" x="4044950" y="3498850"/>
          <p14:tracePt t="50350" x="3994150" y="3530600"/>
          <p14:tracePt t="50367" x="3962400" y="3536950"/>
          <p14:tracePt t="50384" x="3937000" y="3556000"/>
          <p14:tracePt t="50389" x="3917950" y="3556000"/>
          <p14:tracePt t="50401" x="3886200" y="3568700"/>
          <p14:tracePt t="50418" x="3841750" y="3581400"/>
          <p14:tracePt t="50434" x="3803650" y="3587750"/>
          <p14:tracePt t="50451" x="3759200" y="3594100"/>
          <p14:tracePt t="50467" x="3721100" y="3594100"/>
          <p14:tracePt t="50484" x="3689350" y="3600450"/>
          <p14:tracePt t="50501" x="3663950" y="3606800"/>
          <p14:tracePt t="50518" x="3644900" y="3613150"/>
          <p14:tracePt t="50534" x="3638550" y="3613150"/>
          <p14:tracePt t="50550" x="3625850" y="3613150"/>
          <p14:tracePt t="50657" x="3632200" y="3619500"/>
          <p14:tracePt t="50670" x="3644900" y="3619500"/>
          <p14:tracePt t="50684" x="3657600" y="3619500"/>
          <p14:tracePt t="50701" x="3702050" y="3613150"/>
          <p14:tracePt t="50718" x="3765550" y="3587750"/>
          <p14:tracePt t="50733" x="3867150" y="3556000"/>
          <p14:tracePt t="50750" x="4019550" y="3511550"/>
          <p14:tracePt t="50767" x="4159250" y="3479800"/>
          <p14:tracePt t="50783" x="4318000" y="3429000"/>
          <p14:tracePt t="50801" x="4508500" y="3340100"/>
          <p14:tracePt t="50817" x="4667250" y="3270250"/>
          <p14:tracePt t="50833" x="4813300" y="3200400"/>
          <p14:tracePt t="50850" x="4933950" y="3149600"/>
          <p14:tracePt t="50867" x="5054600" y="3105150"/>
          <p14:tracePt t="50883" x="5168900" y="3067050"/>
          <p14:tracePt t="50888" x="5200650" y="3060700"/>
          <p14:tracePt t="50900" x="5289550" y="3028950"/>
          <p14:tracePt t="50917" x="5422900" y="2990850"/>
          <p14:tracePt t="50934" x="5511800" y="2971800"/>
          <p14:tracePt t="50950" x="5588000" y="2965450"/>
          <p14:tracePt t="50967" x="5657850" y="2965450"/>
          <p14:tracePt t="50983" x="5715000" y="2965450"/>
          <p14:tracePt t="51000" x="5759450" y="2965450"/>
          <p14:tracePt t="51003" x="5765800" y="2965450"/>
          <p14:tracePt t="51017" x="5791200" y="2965450"/>
          <p14:tracePt t="51033" x="5816600" y="2965450"/>
          <p14:tracePt t="51050" x="5829300" y="2965450"/>
          <p14:tracePt t="51067" x="5854700" y="2965450"/>
          <p14:tracePt t="51083" x="5867400" y="2965450"/>
          <p14:tracePt t="51101" x="5899150" y="2965450"/>
          <p14:tracePt t="51117" x="5918200" y="2965450"/>
          <p14:tracePt t="51133" x="5949950" y="2965450"/>
          <p14:tracePt t="51150" x="5969000" y="2965450"/>
          <p14:tracePt t="51167" x="5981700" y="2965450"/>
          <p14:tracePt t="51183" x="6000750" y="2971800"/>
          <p14:tracePt t="51201" x="6000750" y="3009900"/>
          <p14:tracePt t="51217" x="6007100" y="3048000"/>
          <p14:tracePt t="51233" x="6007100" y="3105150"/>
          <p14:tracePt t="51250" x="6007100" y="3155950"/>
          <p14:tracePt t="51267" x="6007100" y="3219450"/>
          <p14:tracePt t="51283" x="6007100" y="3270250"/>
          <p14:tracePt t="51300" x="6007100" y="3327400"/>
          <p14:tracePt t="51303" x="6007100" y="3340100"/>
          <p14:tracePt t="51317" x="6019800" y="3384550"/>
          <p14:tracePt t="51333" x="6026150" y="3422650"/>
          <p14:tracePt t="51350" x="6038850" y="3467100"/>
          <p14:tracePt t="51367" x="6051550" y="3505200"/>
          <p14:tracePt t="51383" x="6051550" y="3549650"/>
          <p14:tracePt t="51389" x="6051550" y="3562350"/>
          <p14:tracePt t="51400" x="6051550" y="3575050"/>
          <p14:tracePt t="51417" x="6051550" y="3594100"/>
          <p14:tracePt t="51433" x="6051550" y="3600450"/>
          <p14:tracePt t="51527" x="6051550" y="3594100"/>
          <p14:tracePt t="51537" x="6051550" y="3581400"/>
          <p14:tracePt t="51542" x="6051550" y="3575050"/>
          <p14:tracePt t="51550" x="6051550" y="3556000"/>
          <p14:tracePt t="51567" x="6051550" y="3517900"/>
          <p14:tracePt t="51583" x="6051550" y="3460750"/>
          <p14:tracePt t="51585" x="6051550" y="3454400"/>
          <p14:tracePt t="51600" x="6051550" y="3403600"/>
          <p14:tracePt t="51617" x="6051550" y="3289300"/>
          <p14:tracePt t="51633" x="6070600" y="3206750"/>
          <p14:tracePt t="51650" x="6076950" y="3136900"/>
          <p14:tracePt t="51666" x="6089650" y="3073400"/>
          <p14:tracePt t="51683" x="6096000" y="3022600"/>
          <p14:tracePt t="51700" x="6121400" y="2978150"/>
          <p14:tracePt t="51717" x="6140450" y="2946400"/>
          <p14:tracePt t="51733" x="6165850" y="2914650"/>
          <p14:tracePt t="51750" x="6184900" y="2889250"/>
          <p14:tracePt t="51767" x="6197600" y="2876550"/>
          <p14:tracePt t="51783" x="6210300" y="2863850"/>
          <p14:tracePt t="51801" x="6229350" y="2857500"/>
          <p14:tracePt t="51817" x="6242050" y="2857500"/>
          <p14:tracePt t="51833" x="6267450" y="2857500"/>
          <p14:tracePt t="51850" x="6299200" y="2857500"/>
          <p14:tracePt t="51866" x="6324600" y="2857500"/>
          <p14:tracePt t="51883" x="6381750" y="2882900"/>
          <p14:tracePt t="51900" x="6477000" y="2940050"/>
          <p14:tracePt t="51906" x="6540500" y="2984500"/>
          <p14:tracePt t="51917" x="6635750" y="3048000"/>
          <p14:tracePt t="51934" x="6762750" y="3124200"/>
          <p14:tracePt t="51950" x="6877050" y="3194050"/>
          <p14:tracePt t="51967" x="6985000" y="3244850"/>
          <p14:tracePt t="51982" x="7092950" y="3302000"/>
          <p14:tracePt t="51999" x="7219950" y="3371850"/>
          <p14:tracePt t="52017" x="7366000" y="3441700"/>
          <p14:tracePt t="52033" x="7454900" y="3486150"/>
          <p14:tracePt t="52050" x="7524750" y="3524250"/>
          <p14:tracePt t="52066" x="7588250" y="3562350"/>
          <p14:tracePt t="52083" x="7632700" y="3594100"/>
          <p14:tracePt t="52100" x="7677150" y="3625850"/>
          <p14:tracePt t="52117" x="7727950" y="3670300"/>
          <p14:tracePt t="52133" x="7778750" y="3708400"/>
          <p14:tracePt t="52150" x="7848600" y="3759200"/>
          <p14:tracePt t="52166" x="7937500" y="3810000"/>
          <p14:tracePt t="52183" x="8039100" y="3848100"/>
          <p14:tracePt t="52200" x="8128000" y="3873500"/>
          <p14:tracePt t="52217" x="8229600" y="3892550"/>
          <p14:tracePt t="52233" x="8299450" y="3917950"/>
          <p14:tracePt t="52250" x="8331200" y="3930650"/>
          <p14:tracePt t="52266" x="8369300" y="3937000"/>
          <p14:tracePt t="52283" x="8388350" y="3943350"/>
          <p14:tracePt t="52300" x="8401050" y="3943350"/>
          <p14:tracePt t="52364" x="8407400" y="3943350"/>
          <p14:tracePt t="56803" x="8388350" y="3943350"/>
          <p14:tracePt t="56808" x="8382000" y="3943350"/>
          <p14:tracePt t="56815" x="8356600" y="3937000"/>
          <p14:tracePt t="56831" x="8312150" y="3924300"/>
          <p14:tracePt t="56848" x="8216900" y="3898900"/>
          <p14:tracePt t="56865" x="8089900" y="3873500"/>
          <p14:tracePt t="56881" x="7962900" y="3854450"/>
          <p14:tracePt t="56898" x="7848600" y="3835400"/>
          <p14:tracePt t="56901" x="7816850" y="3835400"/>
          <p14:tracePt t="56915" x="7721600" y="3822700"/>
          <p14:tracePt t="56931" x="7626350" y="3790950"/>
          <p14:tracePt t="56948" x="7550150" y="3746500"/>
          <p14:tracePt t="56965" x="7486650" y="3702050"/>
          <p14:tracePt t="56971" x="7454900" y="3670300"/>
          <p14:tracePt t="56981" x="7416800" y="3625850"/>
          <p14:tracePt t="56998" x="7346950" y="3543300"/>
          <p14:tracePt t="57001" x="7334250" y="3517900"/>
          <p14:tracePt t="57015" x="7251700" y="3416300"/>
          <p14:tracePt t="57031" x="7143750" y="3295650"/>
          <p14:tracePt t="57048" x="7042150" y="3194050"/>
          <p14:tracePt t="57064" x="6946900" y="3117850"/>
          <p14:tracePt t="57080" x="6870700" y="3016250"/>
          <p14:tracePt t="57096" x="6800850" y="2933700"/>
          <p14:tracePt t="57113" x="6737350" y="2870200"/>
          <p14:tracePt t="57130" x="6680200" y="2794000"/>
          <p14:tracePt t="57147" x="6604000" y="2736850"/>
          <p14:tracePt t="57163" x="6565900" y="2698750"/>
          <p14:tracePt t="57181" x="6534150" y="2692400"/>
          <p14:tracePt t="57199" x="6496050" y="2673350"/>
          <p14:tracePt t="57214" x="6483350" y="2660650"/>
          <p14:tracePt t="57230" x="6477000" y="2660650"/>
          <p14:tracePt t="57308" x="6477000" y="2654300"/>
          <p14:tracePt t="57325" x="6470650" y="2647950"/>
          <p14:tracePt t="57333" x="6470650" y="2641600"/>
          <p14:tracePt t="57338" x="6464300" y="2641600"/>
          <p14:tracePt t="57353" x="6457950" y="2635250"/>
          <p14:tracePt t="57365" x="6457950" y="2628900"/>
          <p14:tracePt t="57380" x="6457950" y="2622550"/>
          <p14:tracePt t="57954" x="6451600" y="2622550"/>
          <p14:tracePt t="57966" x="6445250" y="2622550"/>
          <p14:tracePt t="57982" x="6438900" y="2622550"/>
          <p14:tracePt t="57990" x="6432550" y="2622550"/>
          <p14:tracePt t="58034" x="6426200" y="2622550"/>
          <p14:tracePt t="58366" x="6419850" y="2622550"/>
          <p14:tracePt t="58374" x="6413500" y="2622550"/>
          <p14:tracePt t="58381" x="6400800" y="2622550"/>
          <p14:tracePt t="58398" x="6369050" y="2616200"/>
          <p14:tracePt t="58414" x="6324600" y="2597150"/>
          <p14:tracePt t="58417" x="6305550" y="2597150"/>
          <p14:tracePt t="58431" x="6261100" y="2559050"/>
          <p14:tracePt t="58447" x="6210300" y="2533650"/>
          <p14:tracePt t="58464" x="6159500" y="2501900"/>
          <p14:tracePt t="58481" x="6096000" y="2470150"/>
          <p14:tracePt t="58497" x="6038850" y="2438400"/>
          <p14:tracePt t="58500" x="6026150" y="2438400"/>
          <p14:tracePt t="58507" x="5981700" y="2419350"/>
          <p14:tracePt t="58515" x="5943600" y="2406650"/>
          <p14:tracePt t="58532" x="5867400" y="2368550"/>
          <p14:tracePt t="58549" x="5791200" y="2343150"/>
          <p14:tracePt t="58564" x="5715000" y="2305050"/>
          <p14:tracePt t="58567" x="5702300" y="2298700"/>
          <p14:tracePt t="58581" x="5651500" y="2273300"/>
          <p14:tracePt t="58597" x="5581650" y="2241550"/>
          <p14:tracePt t="58615" x="5473700" y="2184400"/>
          <p14:tracePt t="58631" x="5346700" y="2101850"/>
          <p14:tracePt t="58647" x="5187950" y="2006600"/>
          <p14:tracePt t="58664" x="4991100" y="1905000"/>
          <p14:tracePt t="58681" x="4787900" y="1797050"/>
          <p14:tracePt t="58698" x="4572000" y="1689100"/>
          <p14:tracePt t="58701" x="4527550" y="1663700"/>
          <p14:tracePt t="58714" x="4387850" y="1593850"/>
          <p14:tracePt t="58731" x="4159250" y="1473200"/>
          <p14:tracePt t="58747" x="3994150" y="1390650"/>
          <p14:tracePt t="58764" x="3848100" y="1333500"/>
          <p14:tracePt t="58781" x="3714750" y="1276350"/>
          <p14:tracePt t="58799" x="3575050" y="1206500"/>
          <p14:tracePt t="58814" x="3486150" y="1162050"/>
          <p14:tracePt t="58831" x="3365500" y="1085850"/>
          <p14:tracePt t="58848" x="3257550" y="1028700"/>
          <p14:tracePt t="58864" x="3168650" y="965200"/>
          <p14:tracePt t="58881" x="3079750" y="908050"/>
          <p14:tracePt t="58897" x="2997200" y="844550"/>
          <p14:tracePt t="58914" x="2914650" y="787400"/>
          <p14:tracePt t="58917" x="2895600" y="768350"/>
          <p14:tracePt t="58931" x="2825750" y="717550"/>
          <p14:tracePt t="58948" x="2768600" y="679450"/>
          <p14:tracePt t="58964" x="2711450" y="641350"/>
          <p14:tracePt t="58981" x="2667000" y="622300"/>
          <p14:tracePt t="58997" x="2616200" y="577850"/>
          <p14:tracePt t="59014" x="2559050" y="552450"/>
          <p14:tracePt t="59020" x="2527300" y="533400"/>
          <p14:tracePt t="59031" x="2489200" y="514350"/>
          <p14:tracePt t="59047" x="2432050" y="469900"/>
          <p14:tracePt t="59064" x="2374900" y="438150"/>
          <p14:tracePt t="59081" x="2317750" y="393700"/>
          <p14:tracePt t="59097" x="2260600" y="349250"/>
          <p14:tracePt t="59114" x="2209800" y="317500"/>
          <p14:tracePt t="59117" x="2190750" y="304800"/>
          <p14:tracePt t="59131" x="2133600" y="260350"/>
          <p14:tracePt t="59147" x="2076450" y="209550"/>
          <p14:tracePt t="59164" x="1993900" y="158750"/>
          <p14:tracePt t="59181" x="1917700" y="101600"/>
          <p14:tracePt t="59197" x="1835150" y="50800"/>
          <p14:tracePt t="59214" x="1771650" y="12700"/>
          <p14:tracePt t="59216" x="1752600" y="6350"/>
          <p14:tracePt t="59231" x="1682750" y="0"/>
          <p14:tracePt t="59247" x="1638300" y="0"/>
          <p14:tracePt t="59264" x="1593850" y="0"/>
          <p14:tracePt t="59281" x="1568450" y="0"/>
          <p14:tracePt t="59297" x="1543050" y="0"/>
          <p14:tracePt t="59315" x="1524000" y="0"/>
          <p14:tracePt t="59331" x="1511300" y="0"/>
          <p14:tracePt t="59348" x="1492250" y="0"/>
          <p14:tracePt t="59364" x="1466850" y="0"/>
          <p14:tracePt t="59381" x="1428750" y="0"/>
          <p14:tracePt t="59397" x="1384300" y="0"/>
          <p14:tracePt t="59414" x="1333500" y="0"/>
          <p14:tracePt t="59431" x="1276350" y="0"/>
          <p14:tracePt t="60697" x="1231900" y="50800"/>
          <p14:tracePt t="61029" x="1238250" y="50800"/>
          <p14:tracePt t="61035" x="1250950" y="5715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BFA158B-7C94-F543-87DB-41F59EA4FAFA}" type="slidenum">
              <a:rPr lang="en-US" smtClean="0">
                <a:latin typeface="Arial"/>
              </a:rPr>
              <a:pPr/>
              <a:t>23</a:t>
            </a:fld>
            <a:endParaRPr lang="en-US">
              <a:latin typeface="Arial"/>
            </a:endParaRPr>
          </a:p>
        </p:txBody>
      </p:sp>
      <p:sp>
        <p:nvSpPr>
          <p:cNvPr id="2" name="Title 1"/>
          <p:cNvSpPr>
            <a:spLocks noGrp="1"/>
          </p:cNvSpPr>
          <p:nvPr>
            <p:ph type="title" idx="4294967295"/>
          </p:nvPr>
        </p:nvSpPr>
        <p:spPr>
          <a:xfrm>
            <a:off x="2481942" y="158296"/>
            <a:ext cx="4463143" cy="1325563"/>
          </a:xfrm>
        </p:spPr>
        <p:txBody>
          <a:bodyPr/>
          <a:lstStyle/>
          <a:p>
            <a:r>
              <a:rPr lang="en-US" b="1" dirty="0" smtClean="0">
                <a:solidFill>
                  <a:schemeClr val="bg1"/>
                </a:solidFill>
              </a:rPr>
              <a:t>Single Sign-On</a:t>
            </a:r>
            <a:endParaRPr lang="en-US" b="1" dirty="0">
              <a:solidFill>
                <a:schemeClr val="bg1"/>
              </a:solidFill>
            </a:endParaRPr>
          </a:p>
        </p:txBody>
      </p:sp>
      <p:pic>
        <p:nvPicPr>
          <p:cNvPr id="6" name="Content Placeholder 5" descr="fig02-08.eps"/>
          <p:cNvPicPr>
            <a:picLocks noGrp="1" noChangeAspect="1"/>
          </p:cNvPicPr>
          <p:nvPr>
            <p:ph idx="4294967295"/>
          </p:nvPr>
        </p:nvPicPr>
        <p:blipFill rotWithShape="1">
          <a:blip r:embed="rId3">
            <a:extLst>
              <a:ext uri="{28A0092B-C50C-407E-A947-70E740481C1C}">
                <a14:useLocalDpi xmlns:a14="http://schemas.microsoft.com/office/drawing/2010/main" val="0"/>
              </a:ext>
            </a:extLst>
          </a:blip>
          <a:srcRect t="296" b="-1061"/>
          <a:stretch/>
        </p:blipFill>
        <p:spPr>
          <a:xfrm>
            <a:off x="1556657" y="1483859"/>
            <a:ext cx="7823200" cy="4846637"/>
          </a:xfrm>
        </p:spPr>
      </p:pic>
    </p:spTree>
    <p:extLst>
      <p:ext uri="{BB962C8B-B14F-4D97-AF65-F5344CB8AC3E}">
        <p14:creationId xmlns:p14="http://schemas.microsoft.com/office/powerpoint/2010/main" val="3587303455"/>
      </p:ext>
    </p:extLst>
  </p:cSld>
  <p:clrMapOvr>
    <a:masterClrMapping/>
  </p:clrMapOvr>
  <mc:AlternateContent xmlns:mc="http://schemas.openxmlformats.org/markup-compatibility/2006" xmlns:p14="http://schemas.microsoft.com/office/powerpoint/2010/main">
    <mc:Choice Requires="p14">
      <p:transition spd="slow" p14:dur="2000" advTm="70415"/>
    </mc:Choice>
    <mc:Fallback xmlns="">
      <p:transition spd="slow" advTm="70415"/>
    </mc:Fallback>
  </mc:AlternateContent>
  <p:timing>
    <p:tnLst>
      <p:par>
        <p:cTn id="1" dur="indefinite" restart="never" nodeType="tmRoot"/>
      </p:par>
    </p:tnLst>
  </p:timing>
  <p:extLst mod="1">
    <p:ext uri="{3A86A75C-4F4B-4683-9AE1-C65F6400EC91}">
      <p14:laserTraceLst xmlns:p14="http://schemas.microsoft.com/office/powerpoint/2010/main">
        <p14:tracePtLst>
          <p14:tracePt t="10542" x="584200" y="5295900"/>
          <p14:tracePt t="10603" x="584200" y="5289550"/>
          <p14:tracePt t="10612" x="584200" y="5283200"/>
          <p14:tracePt t="10622" x="584200" y="5270500"/>
          <p14:tracePt t="10630" x="584200" y="5264150"/>
          <p14:tracePt t="10647" x="584200" y="5251450"/>
          <p14:tracePt t="10661" x="584200" y="5238750"/>
          <p14:tracePt t="10678" x="584200" y="5219700"/>
          <p14:tracePt t="10694" x="584200" y="5200650"/>
          <p14:tracePt t="10712" x="584200" y="5187950"/>
          <p14:tracePt t="10729" x="584200" y="5156200"/>
          <p14:tracePt t="10731" x="584200" y="5149850"/>
          <p14:tracePt t="10746" x="584200" y="5111750"/>
          <p14:tracePt t="10762" x="596900" y="5060950"/>
          <p14:tracePt t="10770" x="609600" y="5041900"/>
          <p14:tracePt t="10779" x="615950" y="5029200"/>
          <p14:tracePt t="10795" x="635000" y="4991100"/>
          <p14:tracePt t="10812" x="660400" y="4940300"/>
          <p14:tracePt t="10829" x="698500" y="4883150"/>
          <p14:tracePt t="10846" x="755650" y="4806950"/>
          <p14:tracePt t="10862" x="806450" y="4718050"/>
          <p14:tracePt t="10879" x="863600" y="4603750"/>
          <p14:tracePt t="10895" x="946150" y="4476750"/>
          <p14:tracePt t="10912" x="1035050" y="4324350"/>
          <p14:tracePt t="10929" x="1136650" y="4146550"/>
          <p14:tracePt t="10946" x="1257300" y="3930650"/>
          <p14:tracePt t="10962" x="1346200" y="3778250"/>
          <p14:tracePt t="10979" x="1435100" y="3644900"/>
          <p14:tracePt t="10995" x="1530350" y="3505200"/>
          <p14:tracePt t="11012" x="1631950" y="3371850"/>
          <p14:tracePt t="11029" x="1695450" y="3257550"/>
          <p14:tracePt t="11045" x="1771650" y="3124200"/>
          <p14:tracePt t="11062" x="1835150" y="3016250"/>
          <p14:tracePt t="11079" x="1879600" y="2933700"/>
          <p14:tracePt t="11095" x="1930400" y="2851150"/>
          <p14:tracePt t="11112" x="1955800" y="2787650"/>
          <p14:tracePt t="11129" x="1974850" y="2736850"/>
          <p14:tracePt t="11145" x="1993900" y="2705100"/>
          <p14:tracePt t="11162" x="2012950" y="2654300"/>
          <p14:tracePt t="11178" x="2044700" y="2597150"/>
          <p14:tracePt t="11195" x="2070100" y="2540000"/>
          <p14:tracePt t="11212" x="2095500" y="2482850"/>
          <p14:tracePt t="11229" x="2114550" y="2425700"/>
          <p14:tracePt t="11246" x="2133600" y="2362200"/>
          <p14:tracePt t="11263" x="2152650" y="2311400"/>
          <p14:tracePt t="11278" x="2159000" y="2260600"/>
          <p14:tracePt t="11281" x="2159000" y="2254250"/>
          <p14:tracePt t="11286" x="2159000" y="2235200"/>
          <p14:tracePt t="11296" x="2171700" y="2190750"/>
          <p14:tracePt t="11312" x="2184400" y="2120900"/>
          <p14:tracePt t="11329" x="2184400" y="2063750"/>
          <p14:tracePt t="11345" x="2184400" y="2025650"/>
          <p14:tracePt t="11362" x="2184400" y="1993900"/>
          <p14:tracePt t="11378" x="2184400" y="1974850"/>
          <p14:tracePt t="11395" x="2184400" y="1968500"/>
          <p14:tracePt t="11412" x="2184400" y="1962150"/>
          <p14:tracePt t="12834" x="2190750" y="1962150"/>
          <p14:tracePt t="12840" x="2203450" y="1962150"/>
          <p14:tracePt t="12844" x="2209800" y="1962150"/>
          <p14:tracePt t="12860" x="2247900" y="1962150"/>
          <p14:tracePt t="12877" x="2273300" y="1962150"/>
          <p14:tracePt t="12894" x="2298700" y="1962150"/>
          <p14:tracePt t="12910" x="2311400" y="1962150"/>
          <p14:tracePt t="12927" x="2336800" y="1962150"/>
          <p14:tracePt t="12944" x="2355850" y="1962150"/>
          <p14:tracePt t="12960" x="2374900" y="1962150"/>
          <p14:tracePt t="12977" x="2393950" y="1962150"/>
          <p14:tracePt t="12995" x="2406650" y="1962150"/>
          <p14:tracePt t="13049" x="2413000" y="1962150"/>
          <p14:tracePt t="13053" x="2419350" y="1962150"/>
          <p14:tracePt t="13062" x="2425700" y="1962150"/>
          <p14:tracePt t="13077" x="2444750" y="1962150"/>
          <p14:tracePt t="13093" x="2463800" y="1962150"/>
          <p14:tracePt t="13112" x="2489200" y="1962150"/>
          <p14:tracePt t="13128" x="2501900" y="1962150"/>
          <p14:tracePt t="13144" x="2520950" y="1968500"/>
          <p14:tracePt t="13160" x="2546350" y="1968500"/>
          <p14:tracePt t="13176" x="2565400" y="1981200"/>
          <p14:tracePt t="13193" x="2590800" y="1981200"/>
          <p14:tracePt t="13210" x="2616200" y="1987550"/>
          <p14:tracePt t="13226" x="2635250" y="1987550"/>
          <p14:tracePt t="13243" x="2647950" y="1987550"/>
          <p14:tracePt t="13259" x="2660650" y="1987550"/>
          <p14:tracePt t="13381" x="2667000" y="1987550"/>
          <p14:tracePt t="13408" x="2673350" y="1987550"/>
          <p14:tracePt t="13412" x="2679700" y="1987550"/>
          <p14:tracePt t="13436" x="2686050" y="1987550"/>
          <p14:tracePt t="13452" x="2692400" y="1993900"/>
          <p14:tracePt t="13461" x="2698750" y="1993900"/>
          <p14:tracePt t="13476" x="2711450" y="2000250"/>
          <p14:tracePt t="13493" x="2736850" y="2000250"/>
          <p14:tracePt t="13509" x="2774950" y="2000250"/>
          <p14:tracePt t="13526" x="2825750" y="2000250"/>
          <p14:tracePt t="13543" x="2889250" y="2000250"/>
          <p14:tracePt t="13560" x="2952750" y="2006600"/>
          <p14:tracePt t="13576" x="3003550" y="2006600"/>
          <p14:tracePt t="13594" x="3048000" y="2006600"/>
          <p14:tracePt t="13611" x="3079750" y="2006600"/>
          <p14:tracePt t="13627" x="3098800" y="2006600"/>
          <p14:tracePt t="13644" x="3111500" y="2006600"/>
          <p14:tracePt t="13661" x="3117850" y="2006600"/>
          <p14:tracePt t="13677" x="3124200" y="2006600"/>
          <p14:tracePt t="13694" x="3130550" y="2006600"/>
          <p14:tracePt t="13711" x="3143250" y="2006600"/>
          <p14:tracePt t="13728" x="3162300" y="2006600"/>
          <p14:tracePt t="13744" x="3175000" y="2006600"/>
          <p14:tracePt t="13761" x="3187700" y="2006600"/>
          <p14:tracePt t="13794" x="3194050" y="2006600"/>
          <p14:tracePt t="13838" x="3200400" y="2006600"/>
          <p14:tracePt t="13850" x="3206750" y="2006600"/>
          <p14:tracePt t="13854" x="3213100" y="2006600"/>
          <p14:tracePt t="13863" x="3219450" y="2006600"/>
          <p14:tracePt t="13877" x="3251200" y="2006600"/>
          <p14:tracePt t="13894" x="3276600" y="2006600"/>
          <p14:tracePt t="13910" x="3308350" y="2006600"/>
          <p14:tracePt t="13928" x="3333750" y="2012950"/>
          <p14:tracePt t="13944" x="3352800" y="2012950"/>
          <p14:tracePt t="13961" x="3365500" y="2012950"/>
          <p14:tracePt t="13977" x="3371850" y="2019300"/>
          <p14:tracePt t="14011" x="3384550" y="2019300"/>
          <p14:tracePt t="14028" x="3390900" y="2019300"/>
          <p14:tracePt t="14075" x="3397250" y="2019300"/>
          <p14:tracePt t="14234" x="3403600" y="2019300"/>
          <p14:tracePt t="14247" x="3403600" y="2025650"/>
          <p14:tracePt t="14255" x="3409950" y="2025650"/>
          <p14:tracePt t="14263" x="3416300" y="2025650"/>
          <p14:tracePt t="14277" x="3429000" y="2032000"/>
          <p14:tracePt t="14294" x="3454400" y="2038350"/>
          <p14:tracePt t="14311" x="3505200" y="2051050"/>
          <p14:tracePt t="14313" x="3511550" y="2051050"/>
          <p14:tracePt t="14328" x="3549650" y="2051050"/>
          <p14:tracePt t="14344" x="3575050" y="2057400"/>
          <p14:tracePt t="14361" x="3587750" y="2063750"/>
          <p14:tracePt t="14377" x="3594100" y="2063750"/>
          <p14:tracePt t="14427" x="3600450" y="2063750"/>
          <p14:tracePt t="14435" x="3606800" y="2063750"/>
          <p14:tracePt t="14451" x="3613150" y="2063750"/>
          <p14:tracePt t="14461" x="3625850" y="2063750"/>
          <p14:tracePt t="14478" x="3657600" y="2063750"/>
          <p14:tracePt t="14495" x="3676650" y="2063750"/>
          <p14:tracePt t="14511" x="3695700" y="2063750"/>
          <p14:tracePt t="14528" x="3721100" y="2063750"/>
          <p14:tracePt t="14544" x="3727450" y="2063750"/>
          <p14:tracePt t="14561" x="3740150" y="2063750"/>
          <p14:tracePt t="14577" x="3746500" y="2063750"/>
          <p14:tracePt t="14594" x="3752850" y="2063750"/>
          <p14:tracePt t="14806" x="3759200" y="2063750"/>
          <p14:tracePt t="14814" x="3765550" y="2063750"/>
          <p14:tracePt t="14828" x="3778250" y="2063750"/>
          <p14:tracePt t="14844" x="3790950" y="2063750"/>
          <p14:tracePt t="14850" x="3797300" y="2063750"/>
          <p14:tracePt t="14861" x="3803650" y="2063750"/>
          <p14:tracePt t="14877" x="3816350" y="2063750"/>
          <p14:tracePt t="14894" x="3829050" y="2063750"/>
          <p14:tracePt t="14937" x="3835400" y="2063750"/>
          <p14:tracePt t="14979" x="3841750" y="2063750"/>
          <p14:tracePt t="14988" x="3848100" y="2063750"/>
          <p14:tracePt t="14998" x="3854450" y="2063750"/>
          <p14:tracePt t="15014" x="3860800" y="2063750"/>
          <p14:tracePt t="15108" x="3873500" y="2063750"/>
          <p14:tracePt t="15113" x="3879850" y="2063750"/>
          <p14:tracePt t="15128" x="3892550" y="2063750"/>
          <p14:tracePt t="15144" x="3917950" y="2051050"/>
          <p14:tracePt t="15161" x="3956050" y="2051050"/>
          <p14:tracePt t="15177" x="3994150" y="2044700"/>
          <p14:tracePt t="15194" x="4038600" y="2032000"/>
          <p14:tracePt t="15210" x="4083050" y="2025650"/>
          <p14:tracePt t="15213" x="4089400" y="2025650"/>
          <p14:tracePt t="15228" x="4114800" y="2025650"/>
          <p14:tracePt t="15244" x="4121150" y="2019300"/>
          <p14:tracePt t="15260" x="4127500" y="2019300"/>
          <p14:tracePt t="19689" x="4133850" y="2019300"/>
          <p14:tracePt t="19701" x="4140200" y="2019300"/>
          <p14:tracePt t="19709" x="4146550" y="2019300"/>
          <p14:tracePt t="19726" x="4152900" y="2019300"/>
          <p14:tracePt t="19742" x="4159250" y="2019300"/>
          <p14:tracePt t="20021" x="4152900" y="2019300"/>
          <p14:tracePt t="20030" x="4133850" y="2025650"/>
          <p14:tracePt t="20042" x="4114800" y="2032000"/>
          <p14:tracePt t="20059" x="4095750" y="2032000"/>
          <p14:tracePt t="20075" x="4057650" y="2038350"/>
          <p14:tracePt t="20092" x="4006850" y="2038350"/>
          <p14:tracePt t="20109" x="3905250" y="2038350"/>
          <p14:tracePt t="20111" x="3860800" y="2038350"/>
          <p14:tracePt t="20126" x="3752850" y="2038350"/>
          <p14:tracePt t="20142" x="3644900" y="2038350"/>
          <p14:tracePt t="20159" x="3543300" y="2019300"/>
          <p14:tracePt t="20176" x="3467100" y="2006600"/>
          <p14:tracePt t="20192" x="3397250" y="1993900"/>
          <p14:tracePt t="20209" x="3340100" y="1987550"/>
          <p14:tracePt t="20226" x="3314700" y="1987550"/>
          <p14:tracePt t="20242" x="3302000" y="1987550"/>
          <p14:tracePt t="20343" x="3295650" y="1987550"/>
          <p14:tracePt t="20351" x="3289300" y="1987550"/>
          <p14:tracePt t="20661" x="3282950" y="1987550"/>
          <p14:tracePt t="20693" x="3276600" y="1987550"/>
          <p14:tracePt t="20730" x="3270250" y="1987550"/>
          <p14:tracePt t="20740" x="3263900" y="1987550"/>
          <p14:tracePt t="20747" x="3257550" y="1987550"/>
          <p14:tracePt t="20759" x="3238500" y="1987550"/>
          <p14:tracePt t="20775" x="3213100" y="1987550"/>
          <p14:tracePt t="20792" x="3187700" y="1987550"/>
          <p14:tracePt t="20808" x="3175000" y="1987550"/>
          <p14:tracePt t="20826" x="3155950" y="1987550"/>
          <p14:tracePt t="20842" x="3143250" y="1987550"/>
          <p14:tracePt t="20859" x="3136900" y="1987550"/>
          <p14:tracePt t="20875" x="3117850" y="1987550"/>
          <p14:tracePt t="20892" x="3086100" y="1987550"/>
          <p14:tracePt t="20909" x="3054350" y="1987550"/>
          <p14:tracePt t="20926" x="3022600" y="1993900"/>
          <p14:tracePt t="20942" x="3003550" y="2000250"/>
          <p14:tracePt t="20959" x="2997200" y="2000250"/>
          <p14:tracePt t="20975" x="2984500" y="2000250"/>
          <p14:tracePt t="20992" x="2978150" y="2000250"/>
          <p14:tracePt t="21009" x="2965450" y="2000250"/>
          <p14:tracePt t="21025" x="2946400" y="2000250"/>
          <p14:tracePt t="21042" x="2933700" y="2006600"/>
          <p14:tracePt t="21058" x="2914650" y="2012950"/>
          <p14:tracePt t="21075" x="2882900" y="2012950"/>
          <p14:tracePt t="21092" x="2857500" y="2019300"/>
          <p14:tracePt t="21108" x="2819400" y="2019300"/>
          <p14:tracePt t="21126" x="2787650" y="2025650"/>
          <p14:tracePt t="21142" x="2768600" y="2032000"/>
          <p14:tracePt t="21158" x="2762250" y="2032000"/>
          <p14:tracePt t="21175" x="2749550" y="2032000"/>
          <p14:tracePt t="21192" x="2749550" y="2038350"/>
          <p14:tracePt t="21933" x="2755900" y="2038350"/>
          <p14:tracePt t="21945" x="2762250" y="2038350"/>
          <p14:tracePt t="21964" x="2768600" y="2038350"/>
          <p14:tracePt t="21981" x="2774950" y="2038350"/>
          <p14:tracePt t="21993" x="2781300" y="2038350"/>
          <p14:tracePt t="22001" x="2787650" y="2038350"/>
          <p14:tracePt t="22008" x="2794000" y="2038350"/>
          <p14:tracePt t="22025" x="2806700" y="2038350"/>
          <p14:tracePt t="22042" x="2819400" y="2038350"/>
          <p14:tracePt t="22058" x="2838450" y="2038350"/>
          <p14:tracePt t="22075" x="2851150" y="2032000"/>
          <p14:tracePt t="22092" x="2870200" y="2025650"/>
          <p14:tracePt t="22108" x="2882900" y="2025650"/>
          <p14:tracePt t="22125" x="2895600" y="2019300"/>
          <p14:tracePt t="22142" x="2908300" y="2012950"/>
          <p14:tracePt t="22158" x="2914650" y="2012950"/>
          <p14:tracePt t="22191" x="2921000" y="2012950"/>
          <p14:tracePt t="22217" x="2927350" y="2012950"/>
          <p14:tracePt t="22225" x="2933700" y="2012950"/>
          <p14:tracePt t="22242" x="2946400" y="2006600"/>
          <p14:tracePt t="22258" x="2952750" y="2006600"/>
          <p14:tracePt t="22275" x="2965450" y="2006600"/>
          <p14:tracePt t="22291" x="2971800" y="2006600"/>
          <p14:tracePt t="22308" x="2984500" y="1993900"/>
          <p14:tracePt t="22325" x="2990850" y="1993900"/>
          <p14:tracePt t="22342" x="2997200" y="1993900"/>
          <p14:tracePt t="22365" x="3003550" y="1993900"/>
          <p14:tracePt t="22375" x="3009900" y="1993900"/>
          <p14:tracePt t="22401" x="3016250" y="1993900"/>
          <p14:tracePt t="22409" x="3022600" y="1987550"/>
          <p14:tracePt t="22425" x="3028950" y="1987550"/>
          <p14:tracePt t="22442" x="3041650" y="1981200"/>
          <p14:tracePt t="22458" x="3048000" y="1981200"/>
          <p14:tracePt t="22474" x="3054350" y="1981200"/>
          <p14:tracePt t="22490" x="3060700" y="1981200"/>
          <p14:tracePt t="22540" x="3067050" y="1981200"/>
          <p14:tracePt t="22546" x="3073400" y="1981200"/>
          <p14:tracePt t="22566" x="3079750" y="1981200"/>
          <p14:tracePt t="22582" x="3086100" y="1981200"/>
          <p14:tracePt t="22601" x="3092450" y="1981200"/>
          <p14:tracePt t="22610" x="3098800" y="1981200"/>
          <p14:tracePt t="22625" x="3105150" y="1981200"/>
          <p14:tracePt t="22656" x="3111500" y="1981200"/>
          <p14:tracePt t="22666" x="3111500" y="1974850"/>
          <p14:tracePt t="22677" x="3117850" y="1974850"/>
          <p14:tracePt t="22749" x="3124200" y="1968500"/>
          <p14:tracePt t="22761" x="3130550" y="1968500"/>
          <p14:tracePt t="22781" x="3136900" y="1962150"/>
          <p14:tracePt t="22797" x="3143250" y="1962150"/>
          <p14:tracePt t="22810" x="3149600" y="1962150"/>
          <p14:tracePt t="22840" x="3155950" y="1962150"/>
          <p14:tracePt t="22846" x="3162300" y="1962150"/>
          <p14:tracePt t="22858" x="3175000" y="1962150"/>
          <p14:tracePt t="22875" x="3187700" y="1962150"/>
          <p14:tracePt t="22891" x="3213100" y="1962150"/>
          <p14:tracePt t="22908" x="3232150" y="1962150"/>
          <p14:tracePt t="22925" x="3251200" y="1968500"/>
          <p14:tracePt t="22941" x="3263900" y="1974850"/>
          <p14:tracePt t="22958" x="3270250" y="1974850"/>
          <p14:tracePt t="22975" x="3276600" y="1974850"/>
          <p14:tracePt t="22991" x="3289300" y="1974850"/>
          <p14:tracePt t="23008" x="3302000" y="1974850"/>
          <p14:tracePt t="23025" x="3308350" y="1974850"/>
          <p14:tracePt t="23041" x="3327400" y="1968500"/>
          <p14:tracePt t="23058" x="3327400" y="1962150"/>
          <p14:tracePt t="23074" x="3333750" y="1962150"/>
          <p14:tracePt t="23091" x="3352800" y="1949450"/>
          <p14:tracePt t="23108" x="3359150" y="1943100"/>
          <p14:tracePt t="23125" x="3365500" y="1943100"/>
          <p14:tracePt t="23141" x="3371850" y="1936750"/>
          <p14:tracePt t="23158" x="3378200" y="1936750"/>
          <p14:tracePt t="23178" x="3384550" y="1936750"/>
          <p14:tracePt t="23191" x="3390900" y="1936750"/>
          <p14:tracePt t="23208" x="3397250" y="1936750"/>
          <p14:tracePt t="23224" x="3409950" y="1936750"/>
          <p14:tracePt t="23242" x="3429000" y="1936750"/>
          <p14:tracePt t="23258" x="3435350" y="1936750"/>
          <p14:tracePt t="23274" x="3441700" y="1936750"/>
          <p14:tracePt t="23369" x="3448050" y="1936750"/>
          <p14:tracePt t="23440" x="3454400" y="1936750"/>
          <p14:tracePt t="23450" x="3467100" y="1936750"/>
          <p14:tracePt t="23475" x="3486150" y="1936750"/>
          <p14:tracePt t="23491" x="3511550" y="1936750"/>
          <p14:tracePt t="23508" x="3530600" y="1936750"/>
          <p14:tracePt t="23524" x="3556000" y="1936750"/>
          <p14:tracePt t="23541" x="3587750" y="1936750"/>
          <p14:tracePt t="23544" x="3600450" y="1936750"/>
          <p14:tracePt t="23557" x="3625850" y="1936750"/>
          <p14:tracePt t="23574" x="3657600" y="1936750"/>
          <p14:tracePt t="23590" x="3683000" y="1936750"/>
          <p14:tracePt t="23607" x="3708400" y="1936750"/>
          <p14:tracePt t="23623" x="3714750" y="1936750"/>
          <p14:tracePt t="23640" x="3721100" y="1936750"/>
          <p14:tracePt t="23657" x="3727450" y="1936750"/>
          <p14:tracePt t="23673" x="3740150" y="1936750"/>
          <p14:tracePt t="23690" x="3752850" y="1936750"/>
          <p14:tracePt t="23707" x="3771900" y="1936750"/>
          <p14:tracePt t="23723" x="3797300" y="1936750"/>
          <p14:tracePt t="23740" x="3829050" y="1936750"/>
          <p14:tracePt t="23757" x="3867150" y="1936750"/>
          <p14:tracePt t="23774" x="3911600" y="1936750"/>
          <p14:tracePt t="23791" x="3930650" y="1943100"/>
          <p14:tracePt t="23807" x="3943350" y="1949450"/>
          <p14:tracePt t="23824" x="3943350" y="1955800"/>
          <p14:tracePt t="25595" x="3949700" y="1955800"/>
          <p14:tracePt t="25603" x="3956050" y="1955800"/>
          <p14:tracePt t="25627" x="3962400" y="1955800"/>
          <p14:tracePt t="25637" x="3975100" y="1955800"/>
          <p14:tracePt t="25645" x="3981450" y="1955800"/>
          <p14:tracePt t="25657" x="4000500" y="1955800"/>
          <p14:tracePt t="25660" x="4006850" y="1955800"/>
          <p14:tracePt t="25674" x="4025900" y="1955800"/>
          <p14:tracePt t="25690" x="4057650" y="1968500"/>
          <p14:tracePt t="25708" x="4114800" y="1974850"/>
          <p14:tracePt t="25724" x="4165600" y="1981200"/>
          <p14:tracePt t="25741" x="4203700" y="1981200"/>
          <p14:tracePt t="25757" x="4229100" y="1987550"/>
          <p14:tracePt t="25774" x="4241800" y="1993900"/>
          <p14:tracePt t="25831" x="4248150" y="1993900"/>
          <p14:tracePt t="25851" x="4254500" y="1993900"/>
          <p14:tracePt t="25871" x="4260850" y="2000250"/>
          <p14:tracePt t="25883" x="4267200" y="2000250"/>
          <p14:tracePt t="25895" x="4273550" y="2000250"/>
          <p14:tracePt t="25907" x="4279900" y="2000250"/>
          <p14:tracePt t="26067" x="4279900" y="2006600"/>
          <p14:tracePt t="26154" x="4286250" y="2012950"/>
          <p14:tracePt t="26255" x="4292600" y="2019300"/>
          <p14:tracePt t="26287" x="4292600" y="2025650"/>
          <p14:tracePt t="26296" x="4298950" y="2032000"/>
          <p14:tracePt t="26307" x="4298950" y="2038350"/>
          <p14:tracePt t="26344" x="4305300" y="2044700"/>
          <p14:tracePt t="26357" x="4311650" y="2044700"/>
          <p14:tracePt t="26374" x="4318000" y="2051050"/>
          <p14:tracePt t="26390" x="4324350" y="2057400"/>
          <p14:tracePt t="26451" x="4324350" y="2063750"/>
          <p14:tracePt t="26458" x="4330700" y="2063750"/>
          <p14:tracePt t="26474" x="4330700" y="2070100"/>
          <p14:tracePt t="26490" x="4343400" y="2070100"/>
          <p14:tracePt t="26507" x="4343400" y="2076450"/>
          <p14:tracePt t="26535" x="4349750" y="2076450"/>
          <p14:tracePt t="26548" x="4362450" y="2076450"/>
          <p14:tracePt t="26557" x="4362450" y="2082800"/>
          <p14:tracePt t="26574" x="4375150" y="2089150"/>
          <p14:tracePt t="26590" x="4394200" y="2095500"/>
          <p14:tracePt t="26607" x="4413250" y="2095500"/>
          <p14:tracePt t="26624" x="4432300" y="2095500"/>
          <p14:tracePt t="26631" x="4438650" y="2101850"/>
          <p14:tracePt t="26642" x="4445000" y="2108200"/>
          <p14:tracePt t="26663" x="4451350" y="2108200"/>
          <p14:tracePt t="26673" x="4457700" y="2108200"/>
          <p14:tracePt t="26727" x="4464050" y="2108200"/>
          <p14:tracePt t="26738" x="4470400" y="2108200"/>
          <p14:tracePt t="26744" x="4476750" y="2108200"/>
          <p14:tracePt t="26756" x="4489450" y="2108200"/>
          <p14:tracePt t="26789" x="4502150" y="2108200"/>
          <p14:tracePt t="26806" x="4508500" y="2114550"/>
          <p14:tracePt t="26839" x="4514850" y="2120900"/>
          <p14:tracePt t="26855" x="4527550" y="2127250"/>
          <p14:tracePt t="26872" x="4533900" y="2127250"/>
          <p14:tracePt t="26889" x="4540250" y="2133600"/>
          <p14:tracePt t="26905" x="4546600" y="2139950"/>
          <p14:tracePt t="26922" x="4552950" y="2139950"/>
          <p14:tracePt t="26955" x="4565650" y="2146300"/>
          <p14:tracePt t="26973" x="4572000" y="2152650"/>
          <p14:tracePt t="26990" x="4584700" y="2159000"/>
          <p14:tracePt t="27006" x="4591050" y="2159000"/>
          <p14:tracePt t="27023" x="4597400" y="2159000"/>
          <p14:tracePt t="27040" x="4610100" y="2165350"/>
          <p14:tracePt t="27057" x="4622800" y="2171700"/>
          <p14:tracePt t="27073" x="4629150" y="2184400"/>
          <p14:tracePt t="27090" x="4635500" y="2184400"/>
          <p14:tracePt t="27106" x="4641850" y="2190750"/>
          <p14:tracePt t="27183" x="4648200" y="2190750"/>
          <p14:tracePt t="27191" x="4648200" y="2197100"/>
          <p14:tracePt t="27454" x="4648200" y="2203450"/>
          <p14:tracePt t="27475" x="4648200" y="2209800"/>
          <p14:tracePt t="27483" x="4648200" y="2216150"/>
          <p14:tracePt t="27518" x="4648200" y="2222500"/>
          <p14:tracePt t="27539" x="4648200" y="2228850"/>
          <p14:tracePt t="27548" x="4648200" y="2235200"/>
          <p14:tracePt t="27556" x="4648200" y="2247900"/>
          <p14:tracePt t="27573" x="4648200" y="2260600"/>
          <p14:tracePt t="27590" x="4635500" y="2286000"/>
          <p14:tracePt t="27606" x="4603750" y="2317750"/>
          <p14:tracePt t="27624" x="4559300" y="2362200"/>
          <p14:tracePt t="27640" x="4527550" y="2413000"/>
          <p14:tracePt t="27656" x="4502150" y="2444750"/>
          <p14:tracePt t="27673" x="4476750" y="2482850"/>
          <p14:tracePt t="27690" x="4451350" y="2514600"/>
          <p14:tracePt t="27706" x="4438650" y="2527300"/>
          <p14:tracePt t="27723" x="4432300" y="2546350"/>
          <p14:tracePt t="27725" x="4425950" y="2546350"/>
          <p14:tracePt t="27740" x="4387850" y="2578100"/>
          <p14:tracePt t="27756" x="4343400" y="2628900"/>
          <p14:tracePt t="27773" x="4235450" y="2698750"/>
          <p14:tracePt t="27789" x="4127500" y="2768600"/>
          <p14:tracePt t="27806" x="4038600" y="2819400"/>
          <p14:tracePt t="27823" x="3968750" y="2851150"/>
          <p14:tracePt t="27826" x="3949700" y="2863850"/>
          <p14:tracePt t="27840" x="3898900" y="2895600"/>
          <p14:tracePt t="27856" x="3854450" y="2933700"/>
          <p14:tracePt t="27873" x="3822700" y="2959100"/>
          <p14:tracePt t="27890" x="3784600" y="2990850"/>
          <p14:tracePt t="27905" x="3733800" y="3016250"/>
          <p14:tracePt t="27922" x="3676650" y="3067050"/>
          <p14:tracePt t="27939" x="3600450" y="3124200"/>
          <p14:tracePt t="27956" x="3473450" y="3213100"/>
          <p14:tracePt t="27972" x="3390900" y="3289300"/>
          <p14:tracePt t="27988" x="3295650" y="3365500"/>
          <p14:tracePt t="28005" x="3213100" y="3441700"/>
          <p14:tracePt t="28022" x="3136900" y="3536950"/>
          <p14:tracePt t="28038" x="3073400" y="3613150"/>
          <p14:tracePt t="28055" x="2984500" y="3714750"/>
          <p14:tracePt t="28072" x="2921000" y="3797300"/>
          <p14:tracePt t="28088" x="2857500" y="3879850"/>
          <p14:tracePt t="28105" x="2813050" y="3949700"/>
          <p14:tracePt t="28122" x="2787650" y="4006850"/>
          <p14:tracePt t="28138" x="2762250" y="4038600"/>
          <p14:tracePt t="28156" x="2755900" y="4051300"/>
          <p14:tracePt t="28214" x="2755900" y="4044950"/>
          <p14:tracePt t="28219" x="2762250" y="4038600"/>
          <p14:tracePt t="28222" x="2768600" y="4032250"/>
          <p14:tracePt t="28238" x="2800350" y="4006850"/>
          <p14:tracePt t="28255" x="2851150" y="3962400"/>
          <p14:tracePt t="28272" x="2933700" y="3924300"/>
          <p14:tracePt t="28288" x="3054350" y="3860800"/>
          <p14:tracePt t="28305" x="3200400" y="3803650"/>
          <p14:tracePt t="28322" x="3365500" y="3733800"/>
          <p14:tracePt t="28338" x="3568700" y="3644900"/>
          <p14:tracePt t="28355" x="3892550" y="3530600"/>
          <p14:tracePt t="28372" x="4146550" y="3435350"/>
          <p14:tracePt t="28388" x="4394200" y="3333750"/>
          <p14:tracePt t="28405" x="4629150" y="3251200"/>
          <p14:tracePt t="28422" x="4851400" y="3187700"/>
          <p14:tracePt t="28438" x="5073650" y="3155950"/>
          <p14:tracePt t="28456" x="5302250" y="3124200"/>
          <p14:tracePt t="28472" x="5429250" y="3105150"/>
          <p14:tracePt t="28488" x="5518150" y="3092450"/>
          <p14:tracePt t="28505" x="5581650" y="3079750"/>
          <p14:tracePt t="28522" x="5619750" y="3079750"/>
          <p14:tracePt t="28538" x="5651500" y="3079750"/>
          <p14:tracePt t="28555" x="5689600" y="3079750"/>
          <p14:tracePt t="28572" x="5721350" y="3079750"/>
          <p14:tracePt t="28588" x="5740400" y="3073400"/>
          <p14:tracePt t="28605" x="5765800" y="3067050"/>
          <p14:tracePt t="28622" x="5797550" y="3067050"/>
          <p14:tracePt t="28638" x="5822950" y="3067050"/>
          <p14:tracePt t="28656" x="5886450" y="3067050"/>
          <p14:tracePt t="28672" x="5924550" y="3067050"/>
          <p14:tracePt t="28688" x="5956300" y="3079750"/>
          <p14:tracePt t="28705" x="5975350" y="3111500"/>
          <p14:tracePt t="28722" x="5994400" y="3168650"/>
          <p14:tracePt t="28739" x="5994400" y="3232150"/>
          <p14:tracePt t="28757" x="5994400" y="3340100"/>
          <p14:tracePt t="28772" x="6000750" y="3435350"/>
          <p14:tracePt t="28789" x="6032500" y="3556000"/>
          <p14:tracePt t="28806" x="6051550" y="3651250"/>
          <p14:tracePt t="28823" x="6064250" y="3740150"/>
          <p14:tracePt t="28840" x="6083300" y="3797300"/>
          <p14:tracePt t="28856" x="6096000" y="3810000"/>
          <p14:tracePt t="28997" x="6096000" y="3803650"/>
          <p14:tracePt t="29001" x="6096000" y="3797300"/>
          <p14:tracePt t="29010" x="6096000" y="3790950"/>
          <p14:tracePt t="29022" x="6096000" y="3765550"/>
          <p14:tracePt t="29039" x="6096000" y="3721100"/>
          <p14:tracePt t="29056" x="6070600" y="3638550"/>
          <p14:tracePt t="29072" x="6026150" y="3524250"/>
          <p14:tracePt t="29089" x="6007100" y="3429000"/>
          <p14:tracePt t="29106" x="5994400" y="3302000"/>
          <p14:tracePt t="29122" x="5981700" y="3168650"/>
          <p14:tracePt t="29140" x="5975350" y="3022600"/>
          <p14:tracePt t="29156" x="5975350" y="2927350"/>
          <p14:tracePt t="29162" x="5975350" y="2901950"/>
          <p14:tracePt t="29172" x="5975350" y="2844800"/>
          <p14:tracePt t="29189" x="5975350" y="2794000"/>
          <p14:tracePt t="29206" x="5975350" y="2743200"/>
          <p14:tracePt t="29222" x="5975350" y="2717800"/>
          <p14:tracePt t="29239" x="5988050" y="2686050"/>
          <p14:tracePt t="29242" x="5988050" y="2679700"/>
          <p14:tracePt t="29256" x="6013450" y="2628900"/>
          <p14:tracePt t="29272" x="6026150" y="2590800"/>
          <p14:tracePt t="29289" x="6038850" y="2565400"/>
          <p14:tracePt t="29306" x="6057900" y="2533650"/>
          <p14:tracePt t="29322" x="6070600" y="2508250"/>
          <p14:tracePt t="29340" x="6089650" y="2495550"/>
          <p14:tracePt t="29356" x="6108700" y="2495550"/>
          <p14:tracePt t="29372" x="6127750" y="2489200"/>
          <p14:tracePt t="29389" x="6165850" y="2489200"/>
          <p14:tracePt t="29406" x="6216650" y="2489200"/>
          <p14:tracePt t="29422" x="6286500" y="2508250"/>
          <p14:tracePt t="29440" x="6388100" y="2552700"/>
          <p14:tracePt t="29456" x="6483350" y="2597150"/>
          <p14:tracePt t="29472" x="6591300" y="2647950"/>
          <p14:tracePt t="29489" x="6667500" y="2698750"/>
          <p14:tracePt t="29506" x="6731000" y="2749550"/>
          <p14:tracePt t="29522" x="6788150" y="2813050"/>
          <p14:tracePt t="29539" x="6870700" y="2908300"/>
          <p14:tracePt t="29556" x="6921500" y="2978150"/>
          <p14:tracePt t="29572" x="6972300" y="3041650"/>
          <p14:tracePt t="29589" x="7029450" y="3092450"/>
          <p14:tracePt t="29606" x="7073900" y="3155950"/>
          <p14:tracePt t="29622" x="7124700" y="3238500"/>
          <p14:tracePt t="29639" x="7194550" y="3327400"/>
          <p14:tracePt t="29642" x="7207250" y="3346450"/>
          <p14:tracePt t="29656" x="7283450" y="3429000"/>
          <p14:tracePt t="29662" x="7302500" y="3454400"/>
          <p14:tracePt t="29673" x="7366000" y="3517900"/>
          <p14:tracePt t="29690" x="7442200" y="3587750"/>
          <p14:tracePt t="29706" x="7505700" y="3638550"/>
          <p14:tracePt t="29722" x="7556500" y="3708400"/>
          <p14:tracePt t="29739" x="7620000" y="3771900"/>
          <p14:tracePt t="29741" x="7639050" y="3790950"/>
          <p14:tracePt t="29756" x="7708900" y="3854450"/>
          <p14:tracePt t="29772" x="7791450" y="3917950"/>
          <p14:tracePt t="29789" x="7874000" y="3968750"/>
          <p14:tracePt t="29806" x="7924800" y="3994150"/>
          <p14:tracePt t="29822" x="7956550" y="4006850"/>
          <p14:tracePt t="29839" x="7981950" y="4013200"/>
          <p14:tracePt t="29856" x="7994650" y="4019550"/>
          <p14:tracePt t="29872" x="8007350" y="4032250"/>
          <p14:tracePt t="29889" x="8026400" y="4044950"/>
          <p14:tracePt t="29905" x="8032750" y="4057650"/>
          <p14:tracePt t="29922" x="8045450" y="4064000"/>
          <p14:tracePt t="29939" x="8051800" y="4070350"/>
          <p14:tracePt t="30727" x="8058150" y="4070350"/>
          <p14:tracePt t="31015" x="8058150" y="4064000"/>
          <p14:tracePt t="31155" x="8058150" y="4057650"/>
          <p14:tracePt t="31175" x="8058150" y="4051300"/>
          <p14:tracePt t="31238" x="8051800" y="4051300"/>
          <p14:tracePt t="31244" x="8045450" y="4044950"/>
          <p14:tracePt t="31256" x="8039100" y="4032250"/>
          <p14:tracePt t="31331" x="8032750" y="4032250"/>
          <p14:tracePt t="31337" x="8026400" y="4025900"/>
          <p14:tracePt t="31356" x="8020050" y="4019550"/>
          <p14:tracePt t="31372" x="8007350" y="4013200"/>
          <p14:tracePt t="31388" x="7994650" y="4006850"/>
          <p14:tracePt t="31405" x="7981950" y="4000500"/>
          <p14:tracePt t="31422" x="7969250" y="3994150"/>
          <p14:tracePt t="31438" x="7956550" y="3994150"/>
          <p14:tracePt t="31476" x="7950200" y="3987800"/>
          <p14:tracePt t="31489" x="7943850" y="3987800"/>
          <p14:tracePt t="31542" x="7937500" y="3987800"/>
          <p14:tracePt t="31554" x="7931150" y="3987800"/>
          <p14:tracePt t="31560" x="7931150" y="3981450"/>
          <p14:tracePt t="31572" x="7924800" y="3975100"/>
          <p14:tracePt t="31588" x="7912100" y="3968750"/>
          <p14:tracePt t="31605" x="7893050" y="3956050"/>
          <p14:tracePt t="31622" x="7880350" y="3943350"/>
          <p14:tracePt t="31638" x="7867650" y="3937000"/>
          <p14:tracePt t="31655" x="7854950" y="3924300"/>
          <p14:tracePt t="31672" x="7835900" y="3911600"/>
          <p14:tracePt t="31689" x="7823200" y="3911600"/>
          <p14:tracePt t="31705" x="7816850" y="3898900"/>
          <p14:tracePt t="31722" x="7804150" y="3892550"/>
          <p14:tracePt t="31738" x="7797800" y="3879850"/>
          <p14:tracePt t="31756" x="7778750" y="3873500"/>
          <p14:tracePt t="31772" x="7766050" y="3860800"/>
          <p14:tracePt t="31788" x="7740650" y="3848100"/>
          <p14:tracePt t="31805" x="7721600" y="3829050"/>
          <p14:tracePt t="31822" x="7689850" y="3803650"/>
          <p14:tracePt t="31838" x="7645400" y="3771900"/>
          <p14:tracePt t="31855" x="7607300" y="3746500"/>
          <p14:tracePt t="31858" x="7594600" y="3733800"/>
          <p14:tracePt t="31872" x="7569200" y="3714750"/>
          <p14:tracePt t="31889" x="7537450" y="3683000"/>
          <p14:tracePt t="31905" x="7505700" y="3638550"/>
          <p14:tracePt t="31921" x="7467600" y="3600450"/>
          <p14:tracePt t="31938" x="7448550" y="3549650"/>
          <p14:tracePt t="31956" x="7416800" y="3492500"/>
          <p14:tracePt t="31972" x="7385050" y="3435350"/>
          <p14:tracePt t="31988" x="7359650" y="3384550"/>
          <p14:tracePt t="32005" x="7340600" y="3340100"/>
          <p14:tracePt t="32021" x="7308850" y="3289300"/>
          <p14:tracePt t="32038" x="7283450" y="3238500"/>
          <p14:tracePt t="32055" x="7239000" y="3181350"/>
          <p14:tracePt t="32057" x="7232650" y="3168650"/>
          <p14:tracePt t="32072" x="7181850" y="3098800"/>
          <p14:tracePt t="32088" x="7112000" y="3016250"/>
          <p14:tracePt t="32105" x="7035800" y="2952750"/>
          <p14:tracePt t="32122" x="6915150" y="2889250"/>
          <p14:tracePt t="32138" x="6826250" y="2825750"/>
          <p14:tracePt t="32156" x="6724650" y="2774950"/>
          <p14:tracePt t="32172" x="6661150" y="2730500"/>
          <p14:tracePt t="32188" x="6591300" y="2692400"/>
          <p14:tracePt t="32204" x="6502400" y="2628900"/>
          <p14:tracePt t="32208" x="6477000" y="2616200"/>
          <p14:tracePt t="32221" x="6394450" y="2565400"/>
          <p14:tracePt t="32238" x="6286500" y="2501900"/>
          <p14:tracePt t="32256" x="6127750" y="2425700"/>
          <p14:tracePt t="32272" x="5975350" y="2374900"/>
          <p14:tracePt t="32288" x="5791200" y="2324100"/>
          <p14:tracePt t="32305" x="5638800" y="2305050"/>
          <p14:tracePt t="32321" x="5524500" y="2305050"/>
          <p14:tracePt t="32338" x="5435600" y="2305050"/>
          <p14:tracePt t="32355" x="5270500" y="2355850"/>
          <p14:tracePt t="32371" x="5130800" y="2387600"/>
          <p14:tracePt t="32388" x="5016500" y="2432050"/>
          <p14:tracePt t="32405" x="4933950" y="2476500"/>
          <p14:tracePt t="32422" x="4857750" y="2533650"/>
          <p14:tracePt t="32438" x="4819650" y="2578100"/>
          <p14:tracePt t="32455" x="4781550" y="2622550"/>
          <p14:tracePt t="32472" x="4762500" y="2654300"/>
          <p14:tracePt t="32488" x="4749800" y="2686050"/>
          <p14:tracePt t="32505" x="4737100" y="2705100"/>
          <p14:tracePt t="32522" x="4737100" y="2724150"/>
          <p14:tracePt t="32538" x="4724400" y="2736850"/>
          <p14:tracePt t="32555" x="4724400" y="2755900"/>
          <p14:tracePt t="32571" x="4724400" y="2762250"/>
          <p14:tracePt t="32588" x="4724400" y="2768600"/>
          <p14:tracePt t="33029" x="4724400" y="2762250"/>
          <p14:tracePt t="33036" x="4724400" y="2755900"/>
          <p14:tracePt t="33043" x="4724400" y="2743200"/>
          <p14:tracePt t="33054" x="4730750" y="2717800"/>
          <p14:tracePt t="33072" x="4730750" y="2686050"/>
          <p14:tracePt t="33088" x="4730750" y="2635250"/>
          <p14:tracePt t="33104" x="4730750" y="2584450"/>
          <p14:tracePt t="33122" x="4718050" y="2546350"/>
          <p14:tracePt t="33139" x="4692650" y="2514600"/>
          <p14:tracePt t="33154" x="4667250" y="2476500"/>
          <p14:tracePt t="33171" x="4629150" y="2432050"/>
          <p14:tracePt t="33188" x="4591050" y="2387600"/>
          <p14:tracePt t="33204" x="4527550" y="2336800"/>
          <p14:tracePt t="33221" x="4451350" y="2298700"/>
          <p14:tracePt t="33223" x="4432300" y="2286000"/>
          <p14:tracePt t="33238" x="4362450" y="2247900"/>
          <p14:tracePt t="33254" x="4298950" y="2228850"/>
          <p14:tracePt t="33270" x="4216400" y="2209800"/>
          <p14:tracePt t="33287" x="4133850" y="2203450"/>
          <p14:tracePt t="33303" x="4038600" y="2203450"/>
          <p14:tracePt t="33320" x="3962400" y="2203450"/>
          <p14:tracePt t="33338" x="3854450" y="2222500"/>
          <p14:tracePt t="33354" x="3784600" y="2241550"/>
          <p14:tracePt t="33371" x="3721100" y="2260600"/>
          <p14:tracePt t="33388" x="3683000" y="2279650"/>
          <p14:tracePt t="33404" x="3644900" y="2305050"/>
          <p14:tracePt t="33422" x="3619500" y="2336800"/>
          <p14:tracePt t="33438" x="3600450" y="2368550"/>
          <p14:tracePt t="33454" x="3594100" y="2387600"/>
          <p14:tracePt t="33471" x="3581400" y="2400300"/>
          <p14:tracePt t="33488" x="3581400" y="2413000"/>
          <p14:tracePt t="33504" x="3581400" y="2425700"/>
          <p14:tracePt t="33522" x="3575050" y="2432050"/>
          <p14:tracePt t="34433" x="3568700" y="2432050"/>
          <p14:tracePt t="34625" x="3562350" y="2432050"/>
          <p14:tracePt t="34685" x="3556000" y="2432050"/>
          <p14:tracePt t="34713" x="3549650" y="2432050"/>
          <p14:tracePt t="34745" x="3549650" y="2425700"/>
          <p14:tracePt t="34773" x="3543300" y="2425700"/>
          <p14:tracePt t="34779" x="3543300" y="2413000"/>
          <p14:tracePt t="34787" x="3536950" y="2406650"/>
          <p14:tracePt t="34804" x="3536950" y="2393950"/>
          <p14:tracePt t="34820" x="3536950" y="2381250"/>
          <p14:tracePt t="34838" x="3524250" y="2362200"/>
          <p14:tracePt t="34857" x="3524250" y="2355850"/>
          <p14:tracePt t="34870" x="3524250" y="2343150"/>
          <p14:tracePt t="34887" x="3524250" y="2336800"/>
          <p14:tracePt t="35109" x="3524250" y="2330450"/>
          <p14:tracePt t="35140" x="3524250" y="2324100"/>
          <p14:tracePt t="35165" x="3524250" y="2317750"/>
          <p14:tracePt t="35293" x="3524250" y="2311400"/>
          <p14:tracePt t="35333" x="3524250" y="2305050"/>
          <p14:tracePt t="35341" x="3524250" y="2298700"/>
          <p14:tracePt t="35392" x="3524250" y="2292350"/>
          <p14:tracePt t="35411" x="3524250" y="2286000"/>
          <p14:tracePt t="35451" x="3524250" y="2279650"/>
          <p14:tracePt t="35569" x="3524250" y="2273300"/>
          <p14:tracePt t="35577" x="3524250" y="2266950"/>
          <p14:tracePt t="35596" x="3524250" y="2260600"/>
          <p14:tracePt t="35606" x="3524250" y="2254250"/>
          <p14:tracePt t="35625" x="3524250" y="2247900"/>
          <p14:tracePt t="35637" x="3524250" y="2241550"/>
          <p14:tracePt t="35653" x="3524250" y="2228850"/>
          <p14:tracePt t="35670" x="3524250" y="2216150"/>
          <p14:tracePt t="35687" x="3530600" y="2203450"/>
          <p14:tracePt t="35704" x="3530600" y="2197100"/>
          <p14:tracePt t="35720" x="3536950" y="2184400"/>
          <p14:tracePt t="35737" x="3543300" y="2184400"/>
          <p14:tracePt t="36964" x="3543300" y="2178050"/>
          <p14:tracePt t="36977" x="3543300" y="2171700"/>
          <p14:tracePt t="37213" x="3549650" y="2171700"/>
          <p14:tracePt t="37218" x="3556000" y="2165350"/>
          <p14:tracePt t="41995" x="3556000" y="2159000"/>
          <p14:tracePt t="42011" x="3556000" y="2152650"/>
          <p14:tracePt t="42018" x="3556000" y="2146300"/>
          <p14:tracePt t="42024" x="3556000" y="2139950"/>
          <p14:tracePt t="50305" x="3556000" y="2133600"/>
          <p14:tracePt t="51641" x="3556000" y="2127250"/>
          <p14:tracePt t="51649" x="3562350" y="2127250"/>
          <p14:tracePt t="51661" x="3575050" y="2127250"/>
          <p14:tracePt t="51682" x="3594100" y="2133600"/>
          <p14:tracePt t="51698" x="3619500" y="2152650"/>
          <p14:tracePt t="51715" x="3644900" y="2165350"/>
          <p14:tracePt t="51731" x="3663950" y="2171700"/>
          <p14:tracePt t="51748" x="3683000" y="2171700"/>
          <p14:tracePt t="51765" x="3695700" y="2171700"/>
          <p14:tracePt t="51782" x="3708400" y="2171700"/>
          <p14:tracePt t="51798" x="3740150" y="2178050"/>
          <p14:tracePt t="51815" x="3790950" y="2203450"/>
          <p14:tracePt t="51831" x="3841750" y="2222500"/>
          <p14:tracePt t="51848" x="3905250" y="2247900"/>
          <p14:tracePt t="51865" x="3956050" y="2266950"/>
          <p14:tracePt t="51882" x="4019550" y="2286000"/>
          <p14:tracePt t="51899" x="4076700" y="2298700"/>
          <p14:tracePt t="51915" x="4146550" y="2311400"/>
          <p14:tracePt t="51931" x="4229100" y="2336800"/>
          <p14:tracePt t="51934" x="4241800" y="2343150"/>
          <p14:tracePt t="51948" x="4286250" y="2355850"/>
          <p14:tracePt t="51965" x="4324350" y="2362200"/>
          <p14:tracePt t="51968" x="4330700" y="2362200"/>
          <p14:tracePt t="51982" x="4362450" y="2362200"/>
          <p14:tracePt t="51998" x="4400550" y="2374900"/>
          <p14:tracePt t="52005" x="4413250" y="2381250"/>
          <p14:tracePt t="52015" x="4438650" y="2387600"/>
          <p14:tracePt t="52031" x="4470400" y="2413000"/>
          <p14:tracePt t="52048" x="4495800" y="2419350"/>
          <p14:tracePt t="52065" x="4508500" y="2425700"/>
          <p14:tracePt t="52081" x="4521200" y="2432050"/>
          <p14:tracePt t="52098" x="4521200" y="2444750"/>
          <p14:tracePt t="52115" x="4533900" y="2470150"/>
          <p14:tracePt t="52131" x="4533900" y="2495550"/>
          <p14:tracePt t="52148" x="4533900" y="2520950"/>
          <p14:tracePt t="52165" x="4533900" y="2552700"/>
          <p14:tracePt t="52167" x="4533900" y="2559050"/>
          <p14:tracePt t="52182" x="4533900" y="2578100"/>
          <p14:tracePt t="52198" x="4527550" y="2603500"/>
          <p14:tracePt t="52215" x="4508500" y="2628900"/>
          <p14:tracePt t="52231" x="4489450" y="2660650"/>
          <p14:tracePt t="52248" x="4457700" y="2686050"/>
          <p14:tracePt t="52266" x="4432300" y="2730500"/>
          <p14:tracePt t="52282" x="4406900" y="2762250"/>
          <p14:tracePt t="52299" x="4381500" y="2787650"/>
          <p14:tracePt t="52315" x="4330700" y="2838450"/>
          <p14:tracePt t="52331" x="4267200" y="2863850"/>
          <p14:tracePt t="52348" x="4203700" y="2889250"/>
          <p14:tracePt t="52365" x="4121150" y="2914650"/>
          <p14:tracePt t="52367" x="4108450" y="2927350"/>
          <p14:tracePt t="52382" x="4044950" y="2959100"/>
          <p14:tracePt t="52398" x="4000500" y="2978150"/>
          <p14:tracePt t="52414" x="3962400" y="3003550"/>
          <p14:tracePt t="52431" x="3924300" y="3028950"/>
          <p14:tracePt t="52448" x="3898900" y="3048000"/>
          <p14:tracePt t="52465" x="3860800" y="3073400"/>
          <p14:tracePt t="52482" x="3822700" y="3098800"/>
          <p14:tracePt t="52498" x="3784600" y="3136900"/>
          <p14:tracePt t="52515" x="3733800" y="3175000"/>
          <p14:tracePt t="52521" x="3714750" y="3194050"/>
          <p14:tracePt t="52531" x="3695700" y="3206750"/>
          <p14:tracePt t="52548" x="3657600" y="3225800"/>
          <p14:tracePt t="52564" x="3632200" y="3238500"/>
          <p14:tracePt t="52581" x="3619500" y="3238500"/>
          <p14:tracePt t="52598" x="3606800" y="3238500"/>
          <p14:tracePt t="52614" x="3600450" y="3238500"/>
          <p14:tracePt t="52630" x="3594100" y="3238500"/>
          <p14:tracePt t="52647" x="3581400" y="3238500"/>
          <p14:tracePt t="52663" x="3562350" y="3232150"/>
          <p14:tracePt t="52682" x="3549650" y="3225800"/>
          <p14:tracePt t="52698" x="3530600" y="3219450"/>
          <p14:tracePt t="52714" x="3517900" y="3206750"/>
          <p14:tracePt t="52731" x="3479800" y="3162300"/>
          <p14:tracePt t="52748" x="3429000" y="3105150"/>
          <p14:tracePt t="52764" x="3352800" y="3009900"/>
          <p14:tracePt t="52782" x="3194050" y="2863850"/>
          <p14:tracePt t="52798" x="3092450" y="2768600"/>
          <p14:tracePt t="52815" x="3003550" y="2698750"/>
          <p14:tracePt t="52831" x="2933700" y="2628900"/>
          <p14:tracePt t="52848" x="2882900" y="2578100"/>
          <p14:tracePt t="52864" x="2838450" y="2527300"/>
          <p14:tracePt t="52881" x="2800350" y="2482850"/>
          <p14:tracePt t="52884" x="2794000" y="2463800"/>
          <p14:tracePt t="52898" x="2774950" y="2438400"/>
          <p14:tracePt t="52915" x="2762250" y="2406650"/>
          <p14:tracePt t="52931" x="2749550" y="2374900"/>
          <p14:tracePt t="52948" x="2736850" y="2349500"/>
          <p14:tracePt t="52964" x="2724150" y="2305050"/>
          <p14:tracePt t="52982" x="2705100" y="2241550"/>
          <p14:tracePt t="52998" x="2686050" y="2190750"/>
          <p14:tracePt t="53014" x="2673350" y="2146300"/>
          <p14:tracePt t="53031" x="2667000" y="2120900"/>
          <p14:tracePt t="53038" x="2660650" y="2114550"/>
          <p14:tracePt t="53048" x="2654300" y="2108200"/>
          <p14:tracePt t="53064" x="2654300" y="2089150"/>
          <p14:tracePt t="53081" x="2647950" y="2089150"/>
          <p14:tracePt t="53114" x="2647950" y="2076450"/>
          <p14:tracePt t="53212" x="2654300" y="2076450"/>
          <p14:tracePt t="53218" x="2660650" y="2076450"/>
          <p14:tracePt t="53231" x="2679700" y="2070100"/>
          <p14:tracePt t="53247" x="2705100" y="2057400"/>
          <p14:tracePt t="53264" x="2749550" y="2038350"/>
          <p14:tracePt t="53281" x="2819400" y="2019300"/>
          <p14:tracePt t="53298" x="2895600" y="2000250"/>
          <p14:tracePt t="53315" x="2946400" y="1981200"/>
          <p14:tracePt t="53331" x="2990850" y="1968500"/>
          <p14:tracePt t="53348" x="3022600" y="1968500"/>
          <p14:tracePt t="53364" x="3060700" y="1968500"/>
          <p14:tracePt t="53382" x="3105150" y="1968500"/>
          <p14:tracePt t="53398" x="3149600" y="1968500"/>
          <p14:tracePt t="53414" x="3200400" y="1968500"/>
          <p14:tracePt t="53431" x="3282950" y="1968500"/>
          <p14:tracePt t="53434" x="3302000" y="1968500"/>
          <p14:tracePt t="53448" x="3397250" y="1968500"/>
          <p14:tracePt t="53464" x="3486150" y="1968500"/>
          <p14:tracePt t="53481" x="3568700" y="1968500"/>
          <p14:tracePt t="53498" x="3638550" y="1968500"/>
          <p14:tracePt t="53514" x="3689350" y="1968500"/>
          <p14:tracePt t="53531" x="3714750" y="1968500"/>
          <p14:tracePt t="53533" x="3721100" y="1968500"/>
          <p14:tracePt t="53548" x="3727450" y="1968500"/>
          <p14:tracePt t="53564" x="3746500" y="1962150"/>
          <p14:tracePt t="53581" x="3765550" y="1962150"/>
          <p14:tracePt t="53598" x="3771900" y="1962150"/>
          <p14:tracePt t="53614" x="3790950" y="1962150"/>
          <p14:tracePt t="53632" x="3822700" y="1962150"/>
          <p14:tracePt t="53648" x="3867150" y="1962150"/>
          <p14:tracePt t="53664" x="3911600" y="1962150"/>
          <p14:tracePt t="53680" x="3975100" y="1968500"/>
          <p14:tracePt t="53696" x="4032250" y="1981200"/>
          <p14:tracePt t="53713" x="4102100" y="1987550"/>
          <p14:tracePt t="53730" x="4191000" y="1993900"/>
          <p14:tracePt t="53746" x="4273550" y="1993900"/>
          <p14:tracePt t="53763" x="4349750" y="1993900"/>
          <p14:tracePt t="53780" x="4400550" y="1993900"/>
          <p14:tracePt t="53797" x="4419600" y="1993900"/>
          <p14:tracePt t="53813" x="4425950" y="1993900"/>
          <p14:tracePt t="53870" x="4425950" y="2000250"/>
          <p14:tracePt t="53874" x="4432300" y="2000250"/>
          <p14:tracePt t="53881" x="4438650" y="2000250"/>
          <p14:tracePt t="53897" x="4476750" y="2006600"/>
          <p14:tracePt t="53914" x="4502150" y="2012950"/>
          <p14:tracePt t="53931" x="4552950" y="2019300"/>
          <p14:tracePt t="53948" x="4629150" y="2032000"/>
          <p14:tracePt t="53964" x="4705350" y="2044700"/>
          <p14:tracePt t="53981" x="4775200" y="2044700"/>
          <p14:tracePt t="53997" x="4819650" y="2044700"/>
          <p14:tracePt t="54014" x="4838700" y="2038350"/>
          <p14:tracePt t="54031" x="4845050" y="2038350"/>
          <p14:tracePt t="54071" x="4851400" y="2038350"/>
          <p14:tracePt t="54084" x="4864100" y="2038350"/>
          <p14:tracePt t="54097" x="4895850" y="2038350"/>
          <p14:tracePt t="54114" x="4953000" y="2044700"/>
          <p14:tracePt t="54131" x="5022850" y="2051050"/>
          <p14:tracePt t="54148" x="5105400" y="2057400"/>
          <p14:tracePt t="54164" x="5137150" y="2057400"/>
          <p14:tracePt t="54181" x="5156200" y="2057400"/>
          <p14:tracePt t="54197" x="5162550" y="2057400"/>
          <p14:tracePt t="54214" x="5168900" y="2057400"/>
          <p14:tracePt t="55127" x="5168900" y="2063750"/>
          <p14:tracePt t="55132" x="5168900" y="2076450"/>
          <p14:tracePt t="55147" x="5168900" y="2095500"/>
          <p14:tracePt t="55164" x="5137150" y="2146300"/>
          <p14:tracePt t="55180" x="5124450" y="2190750"/>
          <p14:tracePt t="55197" x="5099050" y="2228850"/>
          <p14:tracePt t="55214" x="5060950" y="2279650"/>
          <p14:tracePt t="55230" x="5022850" y="2317750"/>
          <p14:tracePt t="55247" x="4984750" y="2362200"/>
          <p14:tracePt t="55250" x="4978400" y="2374900"/>
          <p14:tracePt t="55264" x="4946650" y="2406650"/>
          <p14:tracePt t="55280" x="4902200" y="2432050"/>
          <p14:tracePt t="55297" x="4857750" y="2463800"/>
          <p14:tracePt t="55314" x="4832350" y="2482850"/>
          <p14:tracePt t="55330" x="4813300" y="2489200"/>
          <p14:tracePt t="55347" x="4806950" y="2495550"/>
          <p14:tracePt t="55420" x="4794250" y="2501900"/>
          <p14:tracePt t="55425" x="4794250" y="2508250"/>
          <p14:tracePt t="55430" x="4787900" y="2514600"/>
          <p14:tracePt t="55448" x="4756150" y="2533650"/>
          <p14:tracePt t="55464" x="4743450" y="2559050"/>
          <p14:tracePt t="55480" x="4718050" y="2578100"/>
          <p14:tracePt t="55497" x="4705350" y="2597150"/>
          <p14:tracePt t="55568" x="4711700" y="2590800"/>
          <p14:tracePt t="55572" x="4711700" y="2584450"/>
          <p14:tracePt t="55581" x="4724400" y="2571750"/>
          <p14:tracePt t="55588" x="4743450" y="2552700"/>
          <p14:tracePt t="55597" x="4756150" y="2527300"/>
          <p14:tracePt t="55614" x="4794250" y="2501900"/>
          <p14:tracePt t="55630" x="4851400" y="2457450"/>
          <p14:tracePt t="55647" x="4908550" y="2413000"/>
          <p14:tracePt t="55664" x="4959350" y="2381250"/>
          <p14:tracePt t="55680" x="5010150" y="2349500"/>
          <p14:tracePt t="55697" x="5048250" y="2330450"/>
          <p14:tracePt t="55713" x="5060950" y="2317750"/>
          <p14:tracePt t="55730" x="5080000" y="2305050"/>
          <p14:tracePt t="55747" x="5086350" y="2298700"/>
          <p14:tracePt t="55763" x="5092700" y="2292350"/>
          <p14:tracePt t="55780" x="5105400" y="2286000"/>
          <p14:tracePt t="55797" x="5124450" y="2273300"/>
          <p14:tracePt t="55813" x="5130800" y="2260600"/>
          <p14:tracePt t="55830" x="5143500" y="2247900"/>
          <p14:tracePt t="55847" x="5143500" y="2241550"/>
          <p14:tracePt t="55864" x="5156200" y="2228850"/>
          <p14:tracePt t="55897" x="5162550" y="2222500"/>
          <p14:tracePt t="56051" x="5162550" y="2216150"/>
          <p14:tracePt t="56063" x="5168900" y="2216150"/>
          <p14:tracePt t="56071" x="5168900" y="2209800"/>
          <p14:tracePt t="56084" x="5175250" y="2209800"/>
          <p14:tracePt t="56097" x="5175250" y="2203450"/>
          <p14:tracePt t="56113" x="5175250" y="2197100"/>
          <p14:tracePt t="56130" x="5187950" y="2190750"/>
          <p14:tracePt t="56147" x="5187950" y="2184400"/>
          <p14:tracePt t="56149" x="5187950" y="2178050"/>
          <p14:tracePt t="56164" x="5194300" y="2178050"/>
          <p14:tracePt t="56180" x="5200650" y="2178050"/>
          <p14:tracePt t="56219" x="5200650" y="2171700"/>
          <p14:tracePt t="56226" x="5200650" y="2165350"/>
          <p14:tracePt t="56631" x="5200650" y="2171700"/>
          <p14:tracePt t="56639" x="5200650" y="2178050"/>
          <p14:tracePt t="56647" x="5200650" y="2184400"/>
          <p14:tracePt t="56664" x="5200650" y="2209800"/>
          <p14:tracePt t="56680" x="5181600" y="2235200"/>
          <p14:tracePt t="56696" x="5168900" y="2260600"/>
          <p14:tracePt t="56713" x="5156200" y="2279650"/>
          <p14:tracePt t="56730" x="5143500" y="2298700"/>
          <p14:tracePt t="56746" x="5137150" y="2311400"/>
          <p14:tracePt t="56764" x="5124450" y="2324100"/>
          <p14:tracePt t="56780" x="5118100" y="2330450"/>
          <p14:tracePt t="56796" x="5099050" y="2343150"/>
          <p14:tracePt t="56813" x="5073650" y="2368550"/>
          <p14:tracePt t="56830" x="5022850" y="2400300"/>
          <p14:tracePt t="56846" x="4965700" y="2444750"/>
          <p14:tracePt t="56864" x="4870450" y="2508250"/>
          <p14:tracePt t="56880" x="4730750" y="2584450"/>
          <p14:tracePt t="56896" x="4635500" y="2647950"/>
          <p14:tracePt t="56913" x="4508500" y="2730500"/>
          <p14:tracePt t="56931" x="4381500" y="2800350"/>
          <p14:tracePt t="56948" x="4248150" y="2863850"/>
          <p14:tracePt t="56964" x="4159250" y="2901950"/>
          <p14:tracePt t="56980" x="4070350" y="2933700"/>
          <p14:tracePt t="56996" x="3987800" y="2965450"/>
          <p14:tracePt t="57013" x="3924300" y="2997200"/>
          <p14:tracePt t="57030" x="3879850" y="3009900"/>
          <p14:tracePt t="57046" x="3860800" y="3022600"/>
          <p14:tracePt t="57162" x="3860800" y="3016250"/>
          <p14:tracePt t="57170" x="3879850" y="3003550"/>
          <p14:tracePt t="57180" x="3917950" y="2978150"/>
          <p14:tracePt t="57197" x="4013200" y="2927350"/>
          <p14:tracePt t="57213" x="4159250" y="2857500"/>
          <p14:tracePt t="57230" x="4305300" y="2800350"/>
          <p14:tracePt t="57247" x="4470400" y="2724150"/>
          <p14:tracePt t="57249" x="4502150" y="2711450"/>
          <p14:tracePt t="57264" x="4686300" y="2647950"/>
          <p14:tracePt t="57280" x="4826000" y="2603500"/>
          <p14:tracePt t="57297" x="4965700" y="2578100"/>
          <p14:tracePt t="57313" x="5060950" y="2578100"/>
          <p14:tracePt t="57330" x="5143500" y="2578100"/>
          <p14:tracePt t="57346" x="5219700" y="2603500"/>
          <p14:tracePt t="57363" x="5289550" y="2647950"/>
          <p14:tracePt t="57366" x="5302250" y="2660650"/>
          <p14:tracePt t="57380" x="5359400" y="2730500"/>
          <p14:tracePt t="57396" x="5397500" y="2806700"/>
          <p14:tracePt t="57413" x="5429250" y="2889250"/>
          <p14:tracePt t="57430" x="5461000" y="2990850"/>
          <p14:tracePt t="57446" x="5492750" y="3086100"/>
          <p14:tracePt t="57464" x="5524500" y="3181350"/>
          <p14:tracePt t="57480" x="5549900" y="3244850"/>
          <p14:tracePt t="57496" x="5562600" y="3276600"/>
          <p14:tracePt t="57513" x="5581650" y="3295650"/>
          <p14:tracePt t="57529" x="5594350" y="3295650"/>
          <p14:tracePt t="57546" x="5626100" y="3276600"/>
          <p14:tracePt t="57563" x="5657850" y="3238500"/>
          <p14:tracePt t="57566" x="5670550" y="3225800"/>
          <p14:tracePt t="57580" x="5715000" y="3162300"/>
          <p14:tracePt t="57596" x="5765800" y="3086100"/>
          <p14:tracePt t="57613" x="5848350" y="3009900"/>
          <p14:tracePt t="57630" x="5962650" y="2927350"/>
          <p14:tracePt t="57637" x="6013450" y="2895600"/>
          <p14:tracePt t="57646" x="6051550" y="2870200"/>
          <p14:tracePt t="57663" x="6121400" y="2832100"/>
          <p14:tracePt t="57680" x="6178550" y="2800350"/>
          <p14:tracePt t="57696" x="6203950" y="2800350"/>
          <p14:tracePt t="57713" x="6235700" y="2800350"/>
          <p14:tracePt t="57729" x="6292850" y="2806700"/>
          <p14:tracePt t="57746" x="6356350" y="2863850"/>
          <p14:tracePt t="57763" x="6451600" y="2933700"/>
          <p14:tracePt t="57765" x="6483350" y="2952750"/>
          <p14:tracePt t="57780" x="6597650" y="3022600"/>
          <p14:tracePt t="57796" x="6711950" y="3092450"/>
          <p14:tracePt t="57813" x="6807200" y="3130550"/>
          <p14:tracePt t="57829" x="6889750" y="3149600"/>
          <p14:tracePt t="57846" x="6940550" y="3168650"/>
          <p14:tracePt t="57863" x="6965950" y="3168650"/>
          <p14:tracePt t="57866" x="6972300" y="3168650"/>
          <p14:tracePt t="57879" x="6978650" y="3168650"/>
          <p14:tracePt t="57897" x="6985000" y="3168650"/>
          <p14:tracePt t="57918" x="6991350" y="3168650"/>
          <p14:tracePt t="57971" x="6997700" y="3168650"/>
          <p14:tracePt t="57978" x="7010400" y="3168650"/>
          <p14:tracePt t="57985" x="7029450" y="3168650"/>
          <p14:tracePt t="57997" x="7061200" y="3175000"/>
          <p14:tracePt t="58013" x="7112000" y="3194050"/>
          <p14:tracePt t="58029" x="7181850" y="3213100"/>
          <p14:tracePt t="58046" x="7315200" y="3276600"/>
          <p14:tracePt t="58063" x="7480300" y="3346450"/>
          <p14:tracePt t="58080" x="7670800" y="3429000"/>
          <p14:tracePt t="58095" x="7766050" y="3473450"/>
          <p14:tracePt t="58112" x="7810500" y="3492500"/>
          <p14:tracePt t="58128" x="7829550" y="3498850"/>
          <p14:tracePt t="58145" x="7835900" y="3505200"/>
          <p14:tracePt t="58162" x="7842250" y="3505200"/>
          <p14:tracePt t="58198" x="7848600" y="3511550"/>
          <p14:tracePt t="58251" x="7848600" y="3517900"/>
          <p14:tracePt t="58272" x="7861300" y="3530600"/>
          <p14:tracePt t="58282" x="7867650" y="3536950"/>
          <p14:tracePt t="58296" x="7874000" y="3543300"/>
          <p14:tracePt t="58313" x="7880350" y="3562350"/>
          <p14:tracePt t="58329" x="7880350" y="3568700"/>
          <p14:tracePt t="58346" x="7886700" y="3581400"/>
          <p14:tracePt t="58379" x="7886700" y="3587750"/>
          <p14:tracePt t="58396" x="7886700" y="3594100"/>
          <p14:tracePt t="59770" x="7886700" y="3587750"/>
          <p14:tracePt t="59784" x="7880350" y="3581400"/>
          <p14:tracePt t="59789" x="7880350" y="3575050"/>
          <p14:tracePt t="59796" x="7874000" y="3562350"/>
          <p14:tracePt t="59812" x="7861300" y="3549650"/>
          <p14:tracePt t="59829" x="7854950" y="3536950"/>
          <p14:tracePt t="59845" x="7854950" y="3530600"/>
          <p14:tracePt t="60367" x="7854950" y="3524250"/>
          <p14:tracePt t="60411" x="7854950" y="3517900"/>
          <p14:tracePt t="60423" x="7854950" y="3511550"/>
          <p14:tracePt t="60432" x="7848600" y="3505200"/>
          <p14:tracePt t="60445" x="7842250" y="3498850"/>
          <p14:tracePt t="60462" x="7823200" y="3486150"/>
          <p14:tracePt t="60479" x="7810500" y="3467100"/>
          <p14:tracePt t="60495" x="7791450" y="3454400"/>
          <p14:tracePt t="60512" x="7785100" y="3435350"/>
          <p14:tracePt t="60528" x="7778750" y="3422650"/>
          <p14:tracePt t="60531" x="7772400" y="3416300"/>
          <p14:tracePt t="60545" x="7759700" y="3409950"/>
          <p14:tracePt t="60562" x="7759700" y="3397250"/>
          <p14:tracePt t="60578" x="7753350" y="3397250"/>
          <p14:tracePt t="60595" x="7747000" y="3390900"/>
          <p14:tracePt t="60756" x="7747000" y="3384550"/>
          <p14:tracePt t="60800" x="7740650" y="3384550"/>
          <p14:tracePt t="60809" x="7734300" y="3384550"/>
          <p14:tracePt t="60817" x="7727950" y="3384550"/>
          <p14:tracePt t="60865" x="7721600" y="3384550"/>
          <p14:tracePt t="61124" x="7721600" y="3378200"/>
          <p14:tracePt t="61149" x="7715250" y="3371850"/>
          <p14:tracePt t="61157" x="7715250" y="3365500"/>
          <p14:tracePt t="61413" x="7708900" y="3365500"/>
          <p14:tracePt t="61432" x="7702550" y="3359150"/>
          <p14:tracePt t="61461" x="7696200" y="3352800"/>
          <p14:tracePt t="61673" x="7689850" y="3352800"/>
          <p14:tracePt t="61678" x="7683500" y="3352800"/>
          <p14:tracePt t="61694" x="7677150" y="3346450"/>
          <p14:tracePt t="61711" x="7670800" y="3340100"/>
          <p14:tracePt t="61728" x="7651750" y="3333750"/>
          <p14:tracePt t="61745" x="7639050" y="3333750"/>
          <p14:tracePt t="61762" x="7632700" y="3333750"/>
          <p14:tracePt t="61778" x="7626350" y="3333750"/>
          <p14:tracePt t="61795" x="7620000" y="3333750"/>
          <p14:tracePt t="61849" x="7613650" y="3333750"/>
          <p14:tracePt t="61857" x="7607300" y="3327400"/>
          <p14:tracePt t="61868" x="7607300" y="3321050"/>
          <p14:tracePt t="61878" x="7588250" y="3321050"/>
          <p14:tracePt t="61895" x="7581900" y="3314700"/>
          <p14:tracePt t="61911" x="7562850" y="3302000"/>
          <p14:tracePt t="61928" x="7537450" y="3289300"/>
          <p14:tracePt t="61945" x="7512050" y="3276600"/>
          <p14:tracePt t="61963" x="7480300" y="3257550"/>
          <p14:tracePt t="61978" x="7423150" y="3232150"/>
          <p14:tracePt t="61995" x="7359650" y="3194050"/>
          <p14:tracePt t="62011" x="7239000" y="3143250"/>
          <p14:tracePt t="62028" x="7124700" y="3086100"/>
          <p14:tracePt t="62045" x="7035800" y="3028950"/>
          <p14:tracePt t="62062" x="6908800" y="2971800"/>
          <p14:tracePt t="62079" x="6788150" y="2914650"/>
          <p14:tracePt t="62094" x="6680200" y="2863850"/>
          <p14:tracePt t="62112" x="6565900" y="2819400"/>
          <p14:tracePt t="62128" x="6457950" y="2794000"/>
          <p14:tracePt t="62144" x="6369050" y="2768600"/>
          <p14:tracePt t="62162" x="6280150" y="2743200"/>
          <p14:tracePt t="62178" x="6210300" y="2724150"/>
          <p14:tracePt t="62195" x="6165850" y="2692400"/>
          <p14:tracePt t="62211" x="6140450" y="2679700"/>
          <p14:tracePt t="62228" x="6108700" y="2660650"/>
          <p14:tracePt t="62234" x="6096000" y="2654300"/>
          <p14:tracePt t="62246" x="6076950" y="2641600"/>
          <p14:tracePt t="62261" x="6057900" y="2628900"/>
          <p14:tracePt t="62278" x="6038850" y="2622550"/>
          <p14:tracePt t="62295" x="6032500" y="2609850"/>
          <p14:tracePt t="62311" x="6026150" y="2609850"/>
          <p14:tracePt t="62328" x="6019800" y="2609850"/>
          <p14:tracePt t="62344" x="6013450" y="2603500"/>
          <p14:tracePt t="62361" x="6007100" y="2603500"/>
          <p14:tracePt t="62378" x="5994400" y="2597150"/>
          <p14:tracePt t="62395" x="5975350" y="2590800"/>
          <p14:tracePt t="62411" x="5949950" y="2578100"/>
          <p14:tracePt t="62428" x="5918200" y="2565400"/>
          <p14:tracePt t="62445" x="5880100" y="2552700"/>
          <p14:tracePt t="62448" x="5867400" y="2546350"/>
          <p14:tracePt t="62462" x="5842000" y="2533650"/>
          <p14:tracePt t="62479" x="5803900" y="2520950"/>
          <p14:tracePt t="62495" x="5784850" y="2508250"/>
          <p14:tracePt t="62512" x="5765800" y="2489200"/>
          <p14:tracePt t="62528" x="5734050" y="2482850"/>
          <p14:tracePt t="62544" x="5708650" y="2476500"/>
          <p14:tracePt t="62561" x="5683250" y="2457450"/>
          <p14:tracePt t="62579" x="5664200" y="2444750"/>
          <p14:tracePt t="62595" x="5645150" y="2438400"/>
          <p14:tracePt t="62611" x="5632450" y="2425700"/>
          <p14:tracePt t="62628" x="5613400" y="2413000"/>
          <p14:tracePt t="62644" x="5594350" y="2393950"/>
          <p14:tracePt t="62662" x="5575300" y="2387600"/>
          <p14:tracePt t="62678" x="5568950" y="2381250"/>
          <p14:tracePt t="62694" x="5549900" y="2374900"/>
          <p14:tracePt t="62711" x="5543550" y="2368550"/>
          <p14:tracePt t="62728" x="5530850" y="2368550"/>
          <p14:tracePt t="62744" x="5524500" y="2368550"/>
          <p14:tracePt t="62774" x="5511800" y="2368550"/>
          <p14:tracePt t="62794" x="5492750" y="2362200"/>
          <p14:tracePt t="62811" x="5480050" y="2362200"/>
          <p14:tracePt t="62828" x="5461000" y="2362200"/>
          <p14:tracePt t="62844" x="5448300" y="2362200"/>
          <p14:tracePt t="62862" x="5429250" y="2355850"/>
          <p14:tracePt t="62878" x="5416550" y="2349500"/>
          <p14:tracePt t="62895" x="5410200" y="2349500"/>
          <p14:tracePt t="62911" x="5397500" y="2349500"/>
          <p14:tracePt t="62928" x="5378450" y="2343150"/>
          <p14:tracePt t="62945" x="5372100" y="2336800"/>
          <p14:tracePt t="62961" x="5353050" y="2330450"/>
          <p14:tracePt t="62979" x="5334000" y="2330450"/>
          <p14:tracePt t="62994" x="5314950" y="2330450"/>
          <p14:tracePt t="63011" x="5295900" y="2317750"/>
          <p14:tracePt t="63028" x="5276850" y="2311400"/>
          <p14:tracePt t="63044" x="5264150" y="2305050"/>
          <p14:tracePt t="63061" x="5251450" y="2305050"/>
          <p14:tracePt t="63078" x="5245100" y="2305050"/>
          <p14:tracePt t="63094" x="5245100" y="2298700"/>
          <p14:tracePt t="63111" x="5238750" y="2298700"/>
          <p14:tracePt t="63128" x="5232400" y="2298700"/>
          <p14:tracePt t="63144" x="5226050" y="2298700"/>
          <p14:tracePt t="63165" x="5219700" y="2292350"/>
          <p14:tracePt t="63185" x="5213350" y="2286000"/>
          <p14:tracePt t="63221" x="5207000" y="2286000"/>
          <p14:tracePt t="63225" x="5207000" y="2279650"/>
          <p14:tracePt t="63244" x="5200650" y="2279650"/>
          <p14:tracePt t="63261" x="5187950" y="2279650"/>
          <p14:tracePt t="63278" x="5181600" y="2279650"/>
          <p14:tracePt t="63294" x="5175250" y="2279650"/>
          <p14:tracePt t="63311" x="5168900" y="2279650"/>
          <p14:tracePt t="63328" x="5162550" y="2279650"/>
          <p14:tracePt t="63369" x="5156200" y="2279650"/>
          <p14:tracePt t="63392" x="5149850" y="2279650"/>
          <p14:tracePt t="63437" x="5143500" y="2279650"/>
          <p14:tracePt t="65464" x="5137150" y="2279650"/>
          <p14:tracePt t="65474" x="5124450" y="2279650"/>
          <p14:tracePt t="65478" x="5118100" y="2273300"/>
          <p14:tracePt t="65494" x="5080000" y="2260600"/>
          <p14:tracePt t="65510" x="5029200" y="2260600"/>
          <p14:tracePt t="65527" x="4972050" y="2254250"/>
          <p14:tracePt t="65544" x="4895850" y="2241550"/>
          <p14:tracePt t="65560" x="4762500" y="2235200"/>
          <p14:tracePt t="65577" x="4584700" y="2203450"/>
          <p14:tracePt t="65594" x="4305300" y="2139950"/>
          <p14:tracePt t="65610" x="4083050" y="2070100"/>
          <p14:tracePt t="65627" x="3879850" y="2012950"/>
          <p14:tracePt t="65642" x="3708400" y="1962150"/>
          <p14:tracePt t="65659" x="3543300" y="1911350"/>
          <p14:tracePt t="65676" x="3390900" y="1841500"/>
          <p14:tracePt t="65692" x="3263900" y="1778000"/>
          <p14:tracePt t="65710" x="3105150" y="1714500"/>
          <p14:tracePt t="65726" x="3003550" y="1663700"/>
          <p14:tracePt t="65742" x="2908300" y="1606550"/>
          <p14:tracePt t="65759" x="2819400" y="1562100"/>
          <p14:tracePt t="65776" x="2743200" y="1517650"/>
          <p14:tracePt t="65792" x="2647950" y="1466850"/>
          <p14:tracePt t="65810" x="2540000" y="1416050"/>
          <p14:tracePt t="65827" x="2495550" y="1390650"/>
          <p14:tracePt t="65843" x="2463800" y="1371600"/>
          <p14:tracePt t="65860" x="2419350" y="1339850"/>
          <p14:tracePt t="65877" x="2381250" y="1301750"/>
          <p14:tracePt t="65879" x="2368550" y="1295400"/>
          <p14:tracePt t="65894" x="2336800" y="1263650"/>
          <p14:tracePt t="65910" x="2305050" y="1225550"/>
          <p14:tracePt t="65927" x="2273300" y="1187450"/>
          <p14:tracePt t="65943" x="2235200" y="1149350"/>
          <p14:tracePt t="65960" x="2209800" y="1104900"/>
          <p14:tracePt t="65977" x="2171700" y="1066800"/>
          <p14:tracePt t="65980" x="2165350" y="1060450"/>
          <p14:tracePt t="65994" x="2139950" y="1028700"/>
          <p14:tracePt t="66011" x="2120900" y="1003300"/>
          <p14:tracePt t="66027" x="2095500" y="977900"/>
          <p14:tracePt t="66043" x="2082800" y="965200"/>
          <p14:tracePt t="66060" x="2076450" y="958850"/>
          <p14:tracePt t="66077" x="2063750" y="946150"/>
          <p14:tracePt t="66093" x="2057400" y="933450"/>
          <p14:tracePt t="66126" x="2051050" y="933450"/>
          <p14:tracePt t="66143" x="2051050" y="920750"/>
          <p14:tracePt t="66160" x="2044700" y="914400"/>
          <p14:tracePt t="66176" x="2038350" y="914400"/>
          <p14:tracePt t="66193" x="2032000" y="908050"/>
          <p14:tracePt t="66210" x="2032000" y="901700"/>
          <p14:tracePt t="66227" x="2025650" y="882650"/>
          <p14:tracePt t="66243" x="2025650" y="876300"/>
          <p14:tracePt t="66260" x="2019300" y="863600"/>
          <p14:tracePt t="66293" x="2019300" y="850900"/>
          <p14:tracePt t="66553" x="2019300" y="844550"/>
          <p14:tracePt t="66562" x="2038350" y="844550"/>
          <p14:tracePt t="66567" x="2057400" y="850900"/>
          <p14:tracePt t="66576" x="2108200" y="863600"/>
          <p14:tracePt t="66594" x="2235200" y="882650"/>
          <p14:tracePt t="66610" x="2317750" y="895350"/>
          <p14:tracePt t="66626" x="2381250" y="901700"/>
          <p14:tracePt t="66643" x="2425700" y="901700"/>
          <p14:tracePt t="66660" x="2438400" y="901700"/>
          <p14:tracePt t="66676" x="2444750" y="901700"/>
          <p14:tracePt t="66945" x="2438400" y="895350"/>
          <p14:tracePt t="66960" x="2438400" y="889000"/>
          <p14:tracePt t="66976" x="2425700" y="876300"/>
          <p14:tracePt t="66993" x="2413000" y="863600"/>
          <p14:tracePt t="67010" x="2400300" y="844550"/>
          <p14:tracePt t="67027" x="2393950" y="831850"/>
          <p14:tracePt t="67043" x="2374900" y="812800"/>
          <p14:tracePt t="67060" x="2362200" y="800100"/>
          <p14:tracePt t="67076" x="2343150" y="781050"/>
          <p14:tracePt t="67093" x="2324100" y="755650"/>
          <p14:tracePt t="67096" x="2317750" y="755650"/>
          <p14:tracePt t="67110" x="2286000" y="730250"/>
          <p14:tracePt t="67127" x="2279650" y="717550"/>
          <p14:tracePt t="67143" x="2241550" y="685800"/>
          <p14:tracePt t="67160" x="2203450" y="660400"/>
          <p14:tracePt t="67176" x="2171700" y="635000"/>
          <p14:tracePt t="67194" x="2127250" y="603250"/>
          <p14:tracePt t="67210" x="2082800" y="571500"/>
          <p14:tracePt t="67226" x="2044700" y="552450"/>
          <p14:tracePt t="67243" x="2019300" y="533400"/>
          <p14:tracePt t="67260" x="1981200" y="514350"/>
          <p14:tracePt t="67276" x="1943100" y="488950"/>
          <p14:tracePt t="67293" x="1905000" y="469900"/>
          <p14:tracePt t="67310" x="1847850" y="438150"/>
          <p14:tracePt t="67326" x="1809750" y="412750"/>
          <p14:tracePt t="67343" x="1784350" y="406400"/>
          <p14:tracePt t="67349" x="1778000" y="400050"/>
          <p14:tracePt t="67359" x="1765300" y="400050"/>
          <p14:tracePt t="67376" x="1758950" y="400050"/>
          <p14:tracePt t="67409" x="1752600" y="400050"/>
          <p14:tracePt t="67417" x="1746250" y="393700"/>
          <p14:tracePt t="67429" x="1739900" y="393700"/>
          <p14:tracePt t="67443" x="1727200" y="393700"/>
          <p14:tracePt t="67459" x="1714500" y="393700"/>
          <p14:tracePt t="67476" x="1701800" y="387350"/>
          <p14:tracePt t="67494" x="1695450" y="381000"/>
          <p14:tracePt t="67595" x="1689100" y="381000"/>
          <p14:tracePt t="67699" x="1682750" y="374650"/>
          <p14:tracePt t="67723" x="1676400" y="374650"/>
          <p14:tracePt t="67730" x="1670050" y="368300"/>
          <p14:tracePt t="67750" x="1663700" y="361950"/>
          <p14:tracePt t="67763" x="1657350" y="361950"/>
          <p14:tracePt t="67776" x="1651000" y="355600"/>
          <p14:tracePt t="67793" x="1638300" y="349250"/>
          <p14:tracePt t="67809" x="1619250" y="336550"/>
          <p14:tracePt t="67826" x="1612900" y="336550"/>
          <p14:tracePt t="67843" x="1606550" y="336550"/>
          <p14:tracePt t="67845" x="1600200" y="330200"/>
          <p14:tracePt t="67860" x="1587500" y="330200"/>
          <p14:tracePt t="67876" x="1581150" y="317500"/>
          <p14:tracePt t="67915" x="1574800" y="317500"/>
          <p14:tracePt t="67935" x="1568450" y="311150"/>
          <p14:tracePt t="67943" x="1562100" y="311150"/>
          <p14:tracePt t="67967" x="1555750" y="311150"/>
          <p14:tracePt t="68122" x="1555750" y="304800"/>
          <p14:tracePt t="68211" x="1549400" y="304800"/>
          <p14:tracePt t="68220" x="1543050" y="304800"/>
          <p14:tracePt t="68247" x="1543050" y="298450"/>
          <p14:tracePt t="68256" x="1536700" y="292100"/>
          <p14:tracePt t="68323" x="1530350" y="292100"/>
          <p14:tracePt t="68347" x="1524000" y="285750"/>
          <p14:tracePt t="68379" x="1517650" y="285750"/>
          <p14:tracePt t="68399" x="1511300" y="279400"/>
          <p14:tracePt t="68415" x="1504950" y="273050"/>
          <p14:tracePt t="68426" x="1498600" y="273050"/>
          <p14:tracePt t="68442" x="1485900" y="260350"/>
          <p14:tracePt t="68460" x="1473200" y="247650"/>
          <p14:tracePt t="68476" x="1466850" y="241300"/>
          <p14:tracePt t="68493" x="1454150" y="241300"/>
          <p14:tracePt t="68509" x="1441450" y="241300"/>
          <p14:tracePt t="68526" x="1435100" y="228600"/>
          <p14:tracePt t="68542" x="1416050" y="222250"/>
          <p14:tracePt t="68559" x="1403350" y="222250"/>
          <p14:tracePt t="68576" x="1403350" y="215900"/>
          <p14:tracePt t="68592" x="1390650" y="215900"/>
          <p14:tracePt t="68609" x="1384300" y="209550"/>
          <p14:tracePt t="68626" x="1377950" y="209550"/>
          <p14:tracePt t="68659" x="1371600" y="203200"/>
          <p14:tracePt t="68676" x="1358900" y="203200"/>
          <p14:tracePt t="68693" x="1352550" y="196850"/>
          <p14:tracePt t="68726" x="1346200" y="190500"/>
          <p14:tracePt t="68743" x="1327150" y="190500"/>
          <p14:tracePt t="68759" x="1320800" y="184150"/>
          <p14:tracePt t="68842" x="1320800" y="177800"/>
          <p14:tracePt t="68879" x="1314450" y="177800"/>
          <p14:tracePt t="68885" x="1308100" y="177800"/>
          <p14:tracePt t="70308" x="1193800" y="6985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BFA158B-7C94-F543-87DB-41F59EA4FAFA}" type="slidenum">
              <a:rPr lang="en-US" smtClean="0">
                <a:latin typeface="Arial"/>
              </a:rPr>
              <a:pPr/>
              <a:t>24</a:t>
            </a:fld>
            <a:endParaRPr lang="en-US">
              <a:latin typeface="Arial"/>
            </a:endParaRPr>
          </a:p>
        </p:txBody>
      </p:sp>
      <p:sp>
        <p:nvSpPr>
          <p:cNvPr id="2" name="Title 1"/>
          <p:cNvSpPr>
            <a:spLocks noGrp="1"/>
          </p:cNvSpPr>
          <p:nvPr>
            <p:ph type="title" idx="4294967295"/>
          </p:nvPr>
        </p:nvSpPr>
        <p:spPr>
          <a:xfrm>
            <a:off x="2209800" y="201839"/>
            <a:ext cx="4125686" cy="1325563"/>
          </a:xfrm>
        </p:spPr>
        <p:txBody>
          <a:bodyPr/>
          <a:lstStyle/>
          <a:p>
            <a:r>
              <a:rPr lang="en-US" b="1" dirty="0" smtClean="0">
                <a:solidFill>
                  <a:schemeClr val="bg1"/>
                </a:solidFill>
              </a:rPr>
              <a:t>Access Control</a:t>
            </a:r>
            <a:endParaRPr lang="en-US" b="1" dirty="0">
              <a:solidFill>
                <a:schemeClr val="bg1"/>
              </a:solidFill>
            </a:endParaRPr>
          </a:p>
        </p:txBody>
      </p:sp>
      <p:pic>
        <p:nvPicPr>
          <p:cNvPr id="4" name="Content Placeholder 3" descr="Screen Shot 2015-09-08 at 6.32.21 AM.png"/>
          <p:cNvPicPr>
            <a:picLocks noGrp="1" noChangeAspect="1"/>
          </p:cNvPicPr>
          <p:nvPr>
            <p:ph idx="4294967295"/>
          </p:nvPr>
        </p:nvPicPr>
        <p:blipFill rotWithShape="1">
          <a:blip r:embed="rId3">
            <a:extLst>
              <a:ext uri="{28A0092B-C50C-407E-A947-70E740481C1C}">
                <a14:useLocalDpi xmlns:a14="http://schemas.microsoft.com/office/drawing/2010/main" val="0"/>
              </a:ext>
            </a:extLst>
          </a:blip>
          <a:srcRect t="5075" b="10623"/>
          <a:stretch/>
        </p:blipFill>
        <p:spPr>
          <a:xfrm>
            <a:off x="2373086" y="1527402"/>
            <a:ext cx="7207250" cy="4572000"/>
          </a:xfrm>
        </p:spPr>
      </p:pic>
    </p:spTree>
    <p:extLst>
      <p:ext uri="{BB962C8B-B14F-4D97-AF65-F5344CB8AC3E}">
        <p14:creationId xmlns:p14="http://schemas.microsoft.com/office/powerpoint/2010/main" val="198613418"/>
      </p:ext>
    </p:extLst>
  </p:cSld>
  <p:clrMapOvr>
    <a:masterClrMapping/>
  </p:clrMapOvr>
  <mc:AlternateContent xmlns:mc="http://schemas.openxmlformats.org/markup-compatibility/2006" xmlns:p14="http://schemas.microsoft.com/office/powerpoint/2010/main">
    <mc:Choice Requires="p14">
      <p:transition spd="slow" p14:dur="2000" advTm="66189"/>
    </mc:Choice>
    <mc:Fallback xmlns="">
      <p:transition spd="slow" advTm="6618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BFA158B-7C94-F543-87DB-41F59EA4FAFA}" type="slidenum">
              <a:rPr lang="en-US" smtClean="0">
                <a:latin typeface="Arial"/>
              </a:rPr>
              <a:pPr/>
              <a:t>25</a:t>
            </a:fld>
            <a:endParaRPr lang="en-US">
              <a:latin typeface="Arial"/>
            </a:endParaRPr>
          </a:p>
        </p:txBody>
      </p:sp>
      <p:sp>
        <p:nvSpPr>
          <p:cNvPr id="2" name="Title 1"/>
          <p:cNvSpPr>
            <a:spLocks noGrp="1"/>
          </p:cNvSpPr>
          <p:nvPr>
            <p:ph type="title" idx="4294967295"/>
          </p:nvPr>
        </p:nvSpPr>
        <p:spPr>
          <a:xfrm>
            <a:off x="2231571" y="278039"/>
            <a:ext cx="4408715" cy="1325563"/>
          </a:xfrm>
        </p:spPr>
        <p:txBody>
          <a:bodyPr/>
          <a:lstStyle/>
          <a:p>
            <a:r>
              <a:rPr lang="en-US" b="1" dirty="0" smtClean="0">
                <a:solidFill>
                  <a:schemeClr val="bg1"/>
                </a:solidFill>
              </a:rPr>
              <a:t>Access Policies</a:t>
            </a:r>
            <a:endParaRPr lang="en-US" b="1" dirty="0">
              <a:solidFill>
                <a:schemeClr val="bg1"/>
              </a:solidFill>
            </a:endParaRPr>
          </a:p>
        </p:txBody>
      </p:sp>
      <p:sp>
        <p:nvSpPr>
          <p:cNvPr id="3" name="Content Placeholder 2"/>
          <p:cNvSpPr>
            <a:spLocks noGrp="1"/>
          </p:cNvSpPr>
          <p:nvPr>
            <p:ph idx="4294967295"/>
          </p:nvPr>
        </p:nvSpPr>
        <p:spPr>
          <a:xfrm>
            <a:off x="1915886" y="1760312"/>
            <a:ext cx="6618514" cy="4351338"/>
          </a:xfrm>
        </p:spPr>
        <p:txBody>
          <a:bodyPr/>
          <a:lstStyle/>
          <a:p>
            <a:r>
              <a:rPr lang="en-US" dirty="0" smtClean="0"/>
              <a:t>Goals:</a:t>
            </a:r>
          </a:p>
          <a:p>
            <a:pPr lvl="1"/>
            <a:r>
              <a:rPr lang="en-US" dirty="0" smtClean="0"/>
              <a:t>Check every access</a:t>
            </a:r>
          </a:p>
          <a:p>
            <a:pPr lvl="1"/>
            <a:r>
              <a:rPr lang="en-US" dirty="0" smtClean="0"/>
              <a:t>Enforce the least privilege</a:t>
            </a:r>
          </a:p>
          <a:p>
            <a:pPr lvl="1"/>
            <a:r>
              <a:rPr lang="en-US" dirty="0" smtClean="0"/>
              <a:t>Verify acceptable usage</a:t>
            </a:r>
          </a:p>
        </p:txBody>
      </p:sp>
    </p:spTree>
    <p:extLst>
      <p:ext uri="{BB962C8B-B14F-4D97-AF65-F5344CB8AC3E}">
        <p14:creationId xmlns:p14="http://schemas.microsoft.com/office/powerpoint/2010/main" val="345318349"/>
      </p:ext>
    </p:extLst>
  </p:cSld>
  <p:clrMapOvr>
    <a:masterClrMapping/>
  </p:clrMapOvr>
  <mc:AlternateContent xmlns:mc="http://schemas.openxmlformats.org/markup-compatibility/2006" xmlns:p14="http://schemas.microsoft.com/office/powerpoint/2010/main">
    <mc:Choice Requires="p14">
      <p:transition spd="slow" p14:dur="2000" advTm="54049"/>
    </mc:Choice>
    <mc:Fallback xmlns="">
      <p:transition spd="slow" advTm="5404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5BFA158B-7C94-F543-87DB-41F59EA4FAFA}" type="slidenum">
              <a:rPr lang="en-US" smtClean="0">
                <a:latin typeface="Arial"/>
              </a:rPr>
              <a:pPr/>
              <a:t>26</a:t>
            </a:fld>
            <a:endParaRPr lang="en-US">
              <a:latin typeface="Arial"/>
            </a:endParaRPr>
          </a:p>
        </p:txBody>
      </p:sp>
      <p:sp>
        <p:nvSpPr>
          <p:cNvPr id="2" name="Title 1"/>
          <p:cNvSpPr>
            <a:spLocks noGrp="1"/>
          </p:cNvSpPr>
          <p:nvPr>
            <p:ph type="title" idx="4294967295"/>
          </p:nvPr>
        </p:nvSpPr>
        <p:spPr>
          <a:xfrm>
            <a:off x="2155371" y="288925"/>
            <a:ext cx="5540829" cy="1325563"/>
          </a:xfrm>
        </p:spPr>
        <p:txBody>
          <a:bodyPr>
            <a:normAutofit/>
          </a:bodyPr>
          <a:lstStyle/>
          <a:p>
            <a:r>
              <a:rPr lang="en-US" sz="3600" b="1" dirty="0" smtClean="0">
                <a:solidFill>
                  <a:schemeClr val="bg1"/>
                </a:solidFill>
              </a:rPr>
              <a:t>Implementing Access Control</a:t>
            </a:r>
            <a:endParaRPr lang="en-US" sz="3600" b="1" dirty="0">
              <a:solidFill>
                <a:schemeClr val="bg1"/>
              </a:solidFill>
            </a:endParaRPr>
          </a:p>
        </p:txBody>
      </p:sp>
      <p:sp>
        <p:nvSpPr>
          <p:cNvPr id="3" name="Content Placeholder 2"/>
          <p:cNvSpPr>
            <a:spLocks noGrp="1"/>
          </p:cNvSpPr>
          <p:nvPr>
            <p:ph idx="4294967295"/>
          </p:nvPr>
        </p:nvSpPr>
        <p:spPr>
          <a:xfrm>
            <a:off x="1807029" y="1614488"/>
            <a:ext cx="5791200" cy="4351338"/>
          </a:xfrm>
        </p:spPr>
        <p:txBody>
          <a:bodyPr/>
          <a:lstStyle/>
          <a:p>
            <a:r>
              <a:rPr lang="en-US" dirty="0" smtClean="0"/>
              <a:t>Reference monitor</a:t>
            </a:r>
          </a:p>
          <a:p>
            <a:r>
              <a:rPr lang="en-US" dirty="0" smtClean="0"/>
              <a:t>Access control directory</a:t>
            </a:r>
          </a:p>
          <a:p>
            <a:r>
              <a:rPr lang="en-US" dirty="0" smtClean="0"/>
              <a:t>Access control matrix</a:t>
            </a:r>
          </a:p>
          <a:p>
            <a:r>
              <a:rPr lang="en-US" dirty="0" smtClean="0"/>
              <a:t>Access control list</a:t>
            </a:r>
          </a:p>
          <a:p>
            <a:r>
              <a:rPr lang="en-US" dirty="0" smtClean="0"/>
              <a:t>Privilege list</a:t>
            </a:r>
          </a:p>
          <a:p>
            <a:r>
              <a:rPr lang="en-US" dirty="0" smtClean="0"/>
              <a:t>Capability</a:t>
            </a:r>
          </a:p>
          <a:p>
            <a:r>
              <a:rPr lang="en-US" dirty="0" smtClean="0"/>
              <a:t>Procedure-oriented access control</a:t>
            </a:r>
          </a:p>
          <a:p>
            <a:r>
              <a:rPr lang="en-US" dirty="0" smtClean="0"/>
              <a:t>Role-based access control</a:t>
            </a:r>
          </a:p>
        </p:txBody>
      </p:sp>
    </p:spTree>
    <p:extLst>
      <p:ext uri="{BB962C8B-B14F-4D97-AF65-F5344CB8AC3E}">
        <p14:creationId xmlns:p14="http://schemas.microsoft.com/office/powerpoint/2010/main" val="2129878924"/>
      </p:ext>
    </p:extLst>
  </p:cSld>
  <p:clrMapOvr>
    <a:masterClrMapping/>
  </p:clrMapOvr>
  <mc:AlternateContent xmlns:mc="http://schemas.openxmlformats.org/markup-compatibility/2006" xmlns:p14="http://schemas.microsoft.com/office/powerpoint/2010/main">
    <mc:Choice Requires="p14">
      <p:transition spd="slow" p14:dur="2000" advTm="74510"/>
    </mc:Choice>
    <mc:Fallback xmlns="">
      <p:transition spd="slow" advTm="7451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BFA158B-7C94-F543-87DB-41F59EA4FAFA}" type="slidenum">
              <a:rPr lang="en-US" smtClean="0">
                <a:latin typeface="Arial"/>
              </a:rPr>
              <a:pPr/>
              <a:t>27</a:t>
            </a:fld>
            <a:endParaRPr lang="en-US">
              <a:latin typeface="Arial"/>
            </a:endParaRPr>
          </a:p>
        </p:txBody>
      </p:sp>
      <p:sp>
        <p:nvSpPr>
          <p:cNvPr id="2" name="Title 1"/>
          <p:cNvSpPr>
            <a:spLocks noGrp="1"/>
          </p:cNvSpPr>
          <p:nvPr>
            <p:ph type="title" idx="4294967295"/>
          </p:nvPr>
        </p:nvSpPr>
        <p:spPr>
          <a:xfrm>
            <a:off x="2366725" y="228673"/>
            <a:ext cx="10515600" cy="1325563"/>
          </a:xfrm>
        </p:spPr>
        <p:txBody>
          <a:bodyPr/>
          <a:lstStyle/>
          <a:p>
            <a:r>
              <a:rPr lang="en-US" dirty="0" smtClean="0">
                <a:solidFill>
                  <a:schemeClr val="bg1"/>
                </a:solidFill>
              </a:rPr>
              <a:t>Reference Monitor</a:t>
            </a:r>
            <a:endParaRPr lang="en-US" dirty="0">
              <a:solidFill>
                <a:schemeClr val="bg1"/>
              </a:solidFill>
            </a:endParaRPr>
          </a:p>
        </p:txBody>
      </p:sp>
      <p:pic>
        <p:nvPicPr>
          <p:cNvPr id="4"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b="9198"/>
          <a:stretch/>
        </p:blipFill>
        <p:spPr bwMode="auto">
          <a:xfrm>
            <a:off x="2366725" y="1554237"/>
            <a:ext cx="7439430" cy="44002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758317820"/>
      </p:ext>
    </p:extLst>
  </p:cSld>
  <p:clrMapOvr>
    <a:masterClrMapping/>
  </p:clrMapOvr>
  <mc:AlternateContent xmlns:mc="http://schemas.openxmlformats.org/markup-compatibility/2006" xmlns:p14="http://schemas.microsoft.com/office/powerpoint/2010/main">
    <mc:Choice Requires="p14">
      <p:transition spd="slow" p14:dur="2000" advTm="44354"/>
    </mc:Choice>
    <mc:Fallback xmlns="">
      <p:transition spd="slow" advTm="44354"/>
    </mc:Fallback>
  </mc:AlternateContent>
  <p:timing>
    <p:tnLst>
      <p:par>
        <p:cTn id="1" dur="indefinite" restart="never" nodeType="tmRoot"/>
      </p:par>
    </p:tnLst>
  </p:timing>
  <p:extLst mod="1">
    <p:ext uri="{3A86A75C-4F4B-4683-9AE1-C65F6400EC91}">
      <p14:laserTraceLst xmlns:p14="http://schemas.microsoft.com/office/powerpoint/2010/main">
        <p14:tracePtLst>
          <p14:tracePt t="13091" x="806450" y="5251450"/>
          <p14:tracePt t="13236" x="806450" y="5245100"/>
          <p14:tracePt t="13244" x="806450" y="5238750"/>
          <p14:tracePt t="13257" x="806450" y="5226050"/>
          <p14:tracePt t="13266" x="812800" y="5219700"/>
          <p14:tracePt t="13279" x="831850" y="5200650"/>
          <p14:tracePt t="13286" x="850900" y="5181600"/>
          <p14:tracePt t="13295" x="876300" y="5149850"/>
          <p14:tracePt t="13312" x="939800" y="5092700"/>
          <p14:tracePt t="13330" x="1111250" y="4978400"/>
          <p14:tracePt t="13346" x="1308100" y="4876800"/>
          <p14:tracePt t="13362" x="1485900" y="4756150"/>
          <p14:tracePt t="13379" x="1670050" y="4648200"/>
          <p14:tracePt t="13395" x="1854200" y="4527550"/>
          <p14:tracePt t="13412" x="2076450" y="4406900"/>
          <p14:tracePt t="13429" x="2279650" y="4286250"/>
          <p14:tracePt t="13432" x="2324100" y="4254500"/>
          <p14:tracePt t="13446" x="2533650" y="4133850"/>
          <p14:tracePt t="13462" x="2698750" y="4057650"/>
          <p14:tracePt t="13478" x="2844800" y="3994150"/>
          <p14:tracePt t="13496" x="2971800" y="3937000"/>
          <p14:tracePt t="13512" x="3073400" y="3898900"/>
          <p14:tracePt t="13529" x="3155950" y="3867150"/>
          <p14:tracePt t="13531" x="3175000" y="3860800"/>
          <p14:tracePt t="13546" x="3251200" y="3835400"/>
          <p14:tracePt t="13562" x="3333750" y="3816350"/>
          <p14:tracePt t="13578" x="3397250" y="3790950"/>
          <p14:tracePt t="13595" x="3460750" y="3778250"/>
          <p14:tracePt t="13612" x="3492500" y="3765550"/>
          <p14:tracePt t="13628" x="3530600" y="3759200"/>
          <p14:tracePt t="13646" x="3600450" y="3740150"/>
          <p14:tracePt t="13662" x="3651250" y="3721100"/>
          <p14:tracePt t="13679" x="3702050" y="3708400"/>
          <p14:tracePt t="13695" x="3759200" y="3683000"/>
          <p14:tracePt t="13712" x="3803650" y="3663950"/>
          <p14:tracePt t="13728" x="3829050" y="3644900"/>
          <p14:tracePt t="13746" x="3879850" y="3613150"/>
          <p14:tracePt t="13762" x="3924300" y="3581400"/>
          <p14:tracePt t="13778" x="3968750" y="3543300"/>
          <p14:tracePt t="13795" x="3994150" y="3524250"/>
          <p14:tracePt t="13800" x="4006850" y="3517900"/>
          <p14:tracePt t="13811" x="4025900" y="3492500"/>
          <p14:tracePt t="13829" x="4044950" y="3479800"/>
          <p14:tracePt t="13846" x="4064000" y="3460750"/>
          <p14:tracePt t="13862" x="4070350" y="3454400"/>
          <p14:tracePt t="13878" x="4089400" y="3441700"/>
          <p14:tracePt t="13895" x="4108450" y="3429000"/>
          <p14:tracePt t="13912" x="4127500" y="3416300"/>
          <p14:tracePt t="13929" x="4146550" y="3390900"/>
          <p14:tracePt t="13946" x="4178300" y="3352800"/>
          <p14:tracePt t="13963" x="4203700" y="3327400"/>
          <p14:tracePt t="13978" x="4222750" y="3302000"/>
          <p14:tracePt t="13995" x="4241800" y="3270250"/>
          <p14:tracePt t="14011" x="4248150" y="3257550"/>
          <p14:tracePt t="14028" x="4254500" y="3232150"/>
          <p14:tracePt t="14045" x="4273550" y="3206750"/>
          <p14:tracePt t="14062" x="4292600" y="3181350"/>
          <p14:tracePt t="14078" x="4305300" y="3155950"/>
          <p14:tracePt t="14095" x="4318000" y="3130550"/>
          <p14:tracePt t="14112" x="4324350" y="3117850"/>
          <p14:tracePt t="14128" x="4337050" y="3098800"/>
          <p14:tracePt t="14146" x="4356100" y="3079750"/>
          <p14:tracePt t="14162" x="4375150" y="3060700"/>
          <p14:tracePt t="14178" x="4394200" y="3041650"/>
          <p14:tracePt t="14195" x="4419600" y="3028950"/>
          <p14:tracePt t="14211" x="4445000" y="3016250"/>
          <p14:tracePt t="14228" x="4476750" y="3003550"/>
          <p14:tracePt t="14246" x="4527550" y="2984500"/>
          <p14:tracePt t="14249" x="4546600" y="2984500"/>
          <p14:tracePt t="14262" x="4591050" y="2965450"/>
          <p14:tracePt t="14278" x="4667250" y="2959100"/>
          <p14:tracePt t="14285" x="4679950" y="2959100"/>
          <p14:tracePt t="14295" x="4743450" y="2946400"/>
          <p14:tracePt t="14312" x="4781550" y="2940050"/>
          <p14:tracePt t="14330" x="4832350" y="2940050"/>
          <p14:tracePt t="14346" x="4876800" y="2940050"/>
          <p14:tracePt t="14362" x="4927600" y="2940050"/>
          <p14:tracePt t="14378" x="4991100" y="2946400"/>
          <p14:tracePt t="14395" x="5086350" y="2959100"/>
          <p14:tracePt t="14411" x="5226050" y="2978150"/>
          <p14:tracePt t="14428" x="5359400" y="2990850"/>
          <p14:tracePt t="14446" x="5549900" y="2990850"/>
          <p14:tracePt t="14462" x="5683250" y="2990850"/>
          <p14:tracePt t="14478" x="5816600" y="2990850"/>
          <p14:tracePt t="14495" x="5943600" y="2990850"/>
          <p14:tracePt t="14514" x="6115050" y="3003550"/>
          <p14:tracePt t="14528" x="6216650" y="3016250"/>
          <p14:tracePt t="14546" x="6356350" y="3041650"/>
          <p14:tracePt t="14562" x="6451600" y="3054350"/>
          <p14:tracePt t="14578" x="6527800" y="3067050"/>
          <p14:tracePt t="14595" x="6604000" y="3079750"/>
          <p14:tracePt t="14612" x="6673850" y="3092450"/>
          <p14:tracePt t="14628" x="6756400" y="3105150"/>
          <p14:tracePt t="14645" x="6838950" y="3130550"/>
          <p14:tracePt t="14647" x="6851650" y="3130550"/>
          <p14:tracePt t="14662" x="6921500" y="3155950"/>
          <p14:tracePt t="14678" x="6985000" y="3175000"/>
          <p14:tracePt t="14695" x="7042150" y="3200400"/>
          <p14:tracePt t="14711" x="7080250" y="3219450"/>
          <p14:tracePt t="14728" x="7124700" y="3232150"/>
          <p14:tracePt t="14745" x="7169150" y="3263900"/>
          <p14:tracePt t="14762" x="7207250" y="3295650"/>
          <p14:tracePt t="14778" x="7239000" y="3327400"/>
          <p14:tracePt t="14796" x="7289800" y="3352800"/>
          <p14:tracePt t="14802" x="7315200" y="3371850"/>
          <p14:tracePt t="14811" x="7340600" y="3384550"/>
          <p14:tracePt t="14829" x="7397750" y="3409950"/>
          <p14:tracePt t="14846" x="7435850" y="3435350"/>
          <p14:tracePt t="14862" x="7473950" y="3454400"/>
          <p14:tracePt t="14878" x="7512050" y="3479800"/>
          <p14:tracePt t="14895" x="7550150" y="3511550"/>
          <p14:tracePt t="14911" x="7594600" y="3530600"/>
          <p14:tracePt t="14928" x="7613650" y="3543300"/>
          <p14:tracePt t="14945" x="7645400" y="3556000"/>
          <p14:tracePt t="14962" x="7658100" y="3556000"/>
          <p14:tracePt t="14978" x="7670800" y="3562350"/>
          <p14:tracePt t="14994" x="7683500" y="3562350"/>
          <p14:tracePt t="15011" x="7689850" y="3568700"/>
          <p14:tracePt t="15028" x="7721600" y="3575050"/>
          <p14:tracePt t="15044" x="7766050" y="3600450"/>
          <p14:tracePt t="15047" x="7778750" y="3606800"/>
          <p14:tracePt t="15062" x="7829550" y="3625850"/>
          <p14:tracePt t="15078" x="7874000" y="3651250"/>
          <p14:tracePt t="15095" x="7905750" y="3663950"/>
          <p14:tracePt t="15111" x="7931150" y="3670300"/>
          <p14:tracePt t="15128" x="7943850" y="3683000"/>
          <p14:tracePt t="15145" x="7956550" y="3689350"/>
          <p14:tracePt t="15178" x="7969250" y="3695700"/>
          <p14:tracePt t="15195" x="7969250" y="3702050"/>
          <p14:tracePt t="15269" x="7969250" y="3708400"/>
          <p14:tracePt t="15277" x="7969250" y="3714750"/>
          <p14:tracePt t="15286" x="7969250" y="3721100"/>
          <p14:tracePt t="15295" x="7969250" y="3733800"/>
          <p14:tracePt t="15312" x="7969250" y="3752850"/>
          <p14:tracePt t="15328" x="7975600" y="3771900"/>
          <p14:tracePt t="15344" x="7981950" y="3803650"/>
          <p14:tracePt t="15347" x="7981950" y="3810000"/>
          <p14:tracePt t="15362" x="7988300" y="3841750"/>
          <p14:tracePt t="15378" x="7994650" y="3860800"/>
          <p14:tracePt t="15395" x="8001000" y="3886200"/>
          <p14:tracePt t="15411" x="8007350" y="3911600"/>
          <p14:tracePt t="15428" x="8013700" y="3930650"/>
          <p14:tracePt t="15445" x="8020050" y="3943350"/>
          <p14:tracePt t="15462" x="8026400" y="3962400"/>
          <p14:tracePt t="15478" x="8026400" y="3968750"/>
          <p14:tracePt t="15496" x="8026400" y="3975100"/>
          <p14:tracePt t="15513" x="8026400" y="3987800"/>
          <p14:tracePt t="15528" x="8026400" y="4000500"/>
          <p14:tracePt t="15544" x="8026400" y="4013200"/>
          <p14:tracePt t="15548" x="8026400" y="4019550"/>
          <p14:tracePt t="15562" x="8026400" y="4032250"/>
          <p14:tracePt t="15578" x="8026400" y="4038600"/>
          <p14:tracePt t="15611" x="8026400" y="4044950"/>
          <p14:tracePt t="15628" x="8026400" y="4057650"/>
          <p14:tracePt t="15644" x="8026400" y="4070350"/>
          <p14:tracePt t="15661" x="8013700" y="4095750"/>
          <p14:tracePt t="15679" x="7994650" y="4121150"/>
          <p14:tracePt t="15694" x="7988300" y="4140200"/>
          <p14:tracePt t="15711" x="7975600" y="4165600"/>
          <p14:tracePt t="15728" x="7962900" y="4184650"/>
          <p14:tracePt t="15744" x="7956550" y="4197350"/>
          <p14:tracePt t="15762" x="7943850" y="4216400"/>
          <p14:tracePt t="15778" x="7943850" y="4222750"/>
          <p14:tracePt t="15794" x="7943850" y="4241800"/>
          <p14:tracePt t="15811" x="7943850" y="4254500"/>
          <p14:tracePt t="15828" x="7943850" y="4267200"/>
          <p14:tracePt t="15844" x="7943850" y="4273550"/>
          <p14:tracePt t="15861" x="7943850" y="4286250"/>
          <p14:tracePt t="15922" x="7937500" y="4292600"/>
          <p14:tracePt t="15944" x="7931150" y="4305300"/>
          <p14:tracePt t="15961" x="7924800" y="4318000"/>
          <p14:tracePt t="15978" x="7912100" y="4330700"/>
          <p14:tracePt t="15994" x="7912100" y="4337050"/>
          <p14:tracePt t="16011" x="7905750" y="4349750"/>
          <p14:tracePt t="17728" x="7899400" y="4349750"/>
          <p14:tracePt t="17737" x="7899400" y="4356100"/>
          <p14:tracePt t="17749" x="7899400" y="4362450"/>
          <p14:tracePt t="17760" x="7899400" y="4381500"/>
          <p14:tracePt t="17777" x="7899400" y="4394200"/>
          <p14:tracePt t="17794" x="7886700" y="4425950"/>
          <p14:tracePt t="17810" x="7880350" y="4451350"/>
          <p14:tracePt t="17828" x="7861300" y="4464050"/>
          <p14:tracePt t="17833" x="7854950" y="4464050"/>
          <p14:tracePt t="17845" x="7829550" y="4483100"/>
          <p14:tracePt t="17860" x="7791450" y="4502150"/>
          <p14:tracePt t="17877" x="7734300" y="4533900"/>
          <p14:tracePt t="17894" x="7670800" y="4572000"/>
          <p14:tracePt t="17910" x="7581900" y="4610100"/>
          <p14:tracePt t="17928" x="7486650" y="4635500"/>
          <p14:tracePt t="17944" x="7416800" y="4654550"/>
          <p14:tracePt t="17960" x="7353300" y="4679950"/>
          <p14:tracePt t="17977" x="7277100" y="4699000"/>
          <p14:tracePt t="17994" x="7207250" y="4705350"/>
          <p14:tracePt t="18010" x="7124700" y="4711700"/>
          <p14:tracePt t="18028" x="7029450" y="4699000"/>
          <p14:tracePt t="18044" x="6953250" y="4673600"/>
          <p14:tracePt t="18060" x="6883400" y="4641850"/>
          <p14:tracePt t="18077" x="6838950" y="4610100"/>
          <p14:tracePt t="18094" x="6800850" y="4597400"/>
          <p14:tracePt t="18110" x="6781800" y="4584700"/>
          <p14:tracePt t="18128" x="6737350" y="4578350"/>
          <p14:tracePt t="18144" x="6699250" y="4578350"/>
          <p14:tracePt t="18161" x="6654800" y="4578350"/>
          <p14:tracePt t="18177" x="6604000" y="4578350"/>
          <p14:tracePt t="18194" x="6572250" y="4578350"/>
          <p14:tracePt t="18210" x="6527800" y="4578350"/>
          <p14:tracePt t="18227" x="6477000" y="4578350"/>
          <p14:tracePt t="18244" x="6432550" y="4578350"/>
          <p14:tracePt t="18260" x="6388100" y="4578350"/>
          <p14:tracePt t="18277" x="6350000" y="4578350"/>
          <p14:tracePt t="18293" x="6330950" y="4578350"/>
          <p14:tracePt t="18310" x="6324600" y="4578350"/>
          <p14:tracePt t="18507" x="6311900" y="4578350"/>
          <p14:tracePt t="18527" x="6299200" y="4578350"/>
          <p14:tracePt t="18545" x="6280150" y="4578350"/>
          <p14:tracePt t="18560" x="6267450" y="4578350"/>
          <p14:tracePt t="18577" x="6242050" y="4578350"/>
          <p14:tracePt t="18594" x="6203950" y="4578350"/>
          <p14:tracePt t="18610" x="6178550" y="4578350"/>
          <p14:tracePt t="18628" x="6146800" y="4578350"/>
          <p14:tracePt t="18644" x="6134100" y="4591050"/>
          <p14:tracePt t="18660" x="6121400" y="4597400"/>
          <p14:tracePt t="18677" x="6108700" y="4610100"/>
          <p14:tracePt t="18693" x="6102350" y="4629150"/>
          <p14:tracePt t="18710" x="6102350" y="4660900"/>
          <p14:tracePt t="18728" x="6089650" y="4699000"/>
          <p14:tracePt t="18744" x="6083300" y="4724400"/>
          <p14:tracePt t="18760" x="6083300" y="4749800"/>
          <p14:tracePt t="18777" x="6083300" y="4768850"/>
          <p14:tracePt t="18793" x="6083300" y="4781550"/>
          <p14:tracePt t="18810" x="6083300" y="4800600"/>
          <p14:tracePt t="18827" x="6083300" y="4813300"/>
          <p14:tracePt t="18844" x="6089650" y="4838700"/>
          <p14:tracePt t="18860" x="6102350" y="4851400"/>
          <p14:tracePt t="18866" x="6108700" y="4851400"/>
          <p14:tracePt t="18877" x="6121400" y="4864100"/>
          <p14:tracePt t="18893" x="6134100" y="4870450"/>
          <p14:tracePt t="18910" x="6146800" y="4876800"/>
          <p14:tracePt t="18927" x="6165850" y="4883150"/>
          <p14:tracePt t="18929" x="6172200" y="4889500"/>
          <p14:tracePt t="18944" x="6210300" y="4902200"/>
          <p14:tracePt t="18960" x="6242050" y="4908550"/>
          <p14:tracePt t="18977" x="6292850" y="4914900"/>
          <p14:tracePt t="18993" x="6324600" y="4914900"/>
          <p14:tracePt t="19010" x="6350000" y="4914900"/>
          <p14:tracePt t="19027" x="6375400" y="4914900"/>
          <p14:tracePt t="19044" x="6388100" y="4914900"/>
          <p14:tracePt t="19060" x="6394450" y="4914900"/>
          <p14:tracePt t="19076" x="6400800" y="4914900"/>
          <p14:tracePt t="19093" x="6419850" y="4914900"/>
          <p14:tracePt t="19110" x="6432550" y="4908550"/>
          <p14:tracePt t="19127" x="6445250" y="4895850"/>
          <p14:tracePt t="19130" x="6451600" y="4889500"/>
          <p14:tracePt t="19144" x="6477000" y="4864100"/>
          <p14:tracePt t="19160" x="6508750" y="4838700"/>
          <p14:tracePt t="19177" x="6534150" y="4819650"/>
          <p14:tracePt t="19193" x="6553200" y="4787900"/>
          <p14:tracePt t="19210" x="6572250" y="4749800"/>
          <p14:tracePt t="19227" x="6591300" y="4724400"/>
          <p14:tracePt t="19230" x="6591300" y="4711700"/>
          <p14:tracePt t="19244" x="6597650" y="4686300"/>
          <p14:tracePt t="19260" x="6616700" y="4660900"/>
          <p14:tracePt t="19277" x="6616700" y="4635500"/>
          <p14:tracePt t="19293" x="6629400" y="4616450"/>
          <p14:tracePt t="19310" x="6629400" y="4597400"/>
          <p14:tracePt t="19326" x="6629400" y="4591050"/>
          <p14:tracePt t="19342" x="6629400" y="4578350"/>
          <p14:tracePt t="19344" x="6629400" y="4572000"/>
          <p14:tracePt t="19359" x="6629400" y="4559300"/>
          <p14:tracePt t="19365" x="6629400" y="4552950"/>
          <p14:tracePt t="19376" x="6629400" y="4540250"/>
          <p14:tracePt t="19392" x="6629400" y="4521200"/>
          <p14:tracePt t="19409" x="6629400" y="4508500"/>
          <p14:tracePt t="19426" x="6629400" y="4489450"/>
          <p14:tracePt t="19442" x="6629400" y="4476750"/>
          <p14:tracePt t="19459" x="6629400" y="4457700"/>
          <p14:tracePt t="19476" x="6629400" y="4445000"/>
          <p14:tracePt t="19492" x="6629400" y="4425950"/>
          <p14:tracePt t="19509" x="6623050" y="4413250"/>
          <p14:tracePt t="19526" x="6616700" y="4400550"/>
          <p14:tracePt t="19543" x="6610350" y="4394200"/>
          <p14:tracePt t="19559" x="6604000" y="4381500"/>
          <p14:tracePt t="20334" x="6604000" y="4375150"/>
          <p14:tracePt t="20342" x="6597650" y="4375150"/>
          <p14:tracePt t="20350" x="6591300" y="4375150"/>
          <p14:tracePt t="20410" x="6584950" y="4375150"/>
          <p14:tracePt t="20421" x="6578600" y="4375150"/>
          <p14:tracePt t="20434" x="6578600" y="4381500"/>
          <p14:tracePt t="20503" x="6572250" y="4381500"/>
          <p14:tracePt t="20515" x="6565900" y="4381500"/>
          <p14:tracePt t="20526" x="6559550" y="4381500"/>
          <p14:tracePt t="20542" x="6559550" y="4387850"/>
          <p14:tracePt t="20548" x="6553200" y="4387850"/>
          <p14:tracePt t="20560" x="6546850" y="4387850"/>
          <p14:tracePt t="20577" x="6546850" y="4394200"/>
          <p14:tracePt t="20596" x="6540500" y="4394200"/>
          <p14:tracePt t="20610" x="6527800" y="4400550"/>
          <p14:tracePt t="20626" x="6521450" y="4400550"/>
          <p14:tracePt t="20643" x="6515100" y="4406900"/>
          <p14:tracePt t="20748" x="6515100" y="4394200"/>
          <p14:tracePt t="20752" x="6515100" y="4387850"/>
          <p14:tracePt t="20760" x="6515100" y="4375150"/>
          <p14:tracePt t="20776" x="6515100" y="4324350"/>
          <p14:tracePt t="20793" x="6521450" y="4254500"/>
          <p14:tracePt t="20809" x="6553200" y="4165600"/>
          <p14:tracePt t="20826" x="6616700" y="4032250"/>
          <p14:tracePt t="20843" x="6692900" y="3854450"/>
          <p14:tracePt t="20845" x="6711950" y="3810000"/>
          <p14:tracePt t="20860" x="6819900" y="3587750"/>
          <p14:tracePt t="20876" x="6927850" y="3371850"/>
          <p14:tracePt t="20893" x="7048500" y="3162300"/>
          <p14:tracePt t="20899" x="7105650" y="3067050"/>
          <p14:tracePt t="20909" x="7156450" y="2971800"/>
          <p14:tracePt t="20926" x="7258050" y="2825750"/>
          <p14:tracePt t="20943" x="7359650" y="2686050"/>
          <p14:tracePt t="20960" x="7410450" y="2616200"/>
          <p14:tracePt t="20976" x="7448550" y="2565400"/>
          <p14:tracePt t="20993" x="7454900" y="2533650"/>
          <p14:tracePt t="21010" x="7473950" y="2514600"/>
          <p14:tracePt t="21026" x="7493000" y="2501900"/>
          <p14:tracePt t="21043" x="7499350" y="2489200"/>
          <p14:tracePt t="21060" x="7518400" y="2476500"/>
          <p14:tracePt t="21076" x="7550150" y="2438400"/>
          <p14:tracePt t="21093" x="7594600" y="2393950"/>
          <p14:tracePt t="21109" x="7645400" y="2343150"/>
          <p14:tracePt t="21126" x="7677150" y="2292350"/>
          <p14:tracePt t="21143" x="7721600" y="2228850"/>
          <p14:tracePt t="21145" x="7734300" y="2216150"/>
          <p14:tracePt t="21159" x="7772400" y="2159000"/>
          <p14:tracePt t="21176" x="7816850" y="2095500"/>
          <p14:tracePt t="21193" x="7854950" y="2044700"/>
          <p14:tracePt t="21209" x="7905750" y="2000250"/>
          <p14:tracePt t="21226" x="7950200" y="1949450"/>
          <p14:tracePt t="21242" x="8001000" y="1917700"/>
          <p14:tracePt t="21245" x="8013700" y="1911350"/>
          <p14:tracePt t="21260" x="8039100" y="1892300"/>
          <p14:tracePt t="21276" x="8070850" y="1879600"/>
          <p14:tracePt t="21293" x="8077200" y="1866900"/>
          <p14:tracePt t="21309" x="8096250" y="1860550"/>
          <p14:tracePt t="22478" x="8089900" y="1860550"/>
          <p14:tracePt t="22484" x="8083550" y="1860550"/>
          <p14:tracePt t="22492" x="8070850" y="1866900"/>
          <p14:tracePt t="22509" x="8058150" y="1879600"/>
          <p14:tracePt t="22525" x="8045450" y="1892300"/>
          <p14:tracePt t="22542" x="8039100" y="1898650"/>
          <p14:tracePt t="23031" x="8032750" y="1898650"/>
          <p14:tracePt t="23038" x="8026400" y="1898650"/>
          <p14:tracePt t="23044" x="8020050" y="1898650"/>
          <p14:tracePt t="23059" x="8007350" y="1898650"/>
          <p14:tracePt t="23076" x="7988300" y="1917700"/>
          <p14:tracePt t="23092" x="7975600" y="1930400"/>
          <p14:tracePt t="23109" x="7950200" y="1943100"/>
          <p14:tracePt t="23125" x="7912100" y="1962150"/>
          <p14:tracePt t="23142" x="7861300" y="1993900"/>
          <p14:tracePt t="23159" x="7804150" y="2025650"/>
          <p14:tracePt t="23176" x="7753350" y="2057400"/>
          <p14:tracePt t="23192" x="7696200" y="2089150"/>
          <p14:tracePt t="23209" x="7645400" y="2114550"/>
          <p14:tracePt t="23225" x="7594600" y="2133600"/>
          <p14:tracePt t="23242" x="7550150" y="2159000"/>
          <p14:tracePt t="23259" x="7512050" y="2171700"/>
          <p14:tracePt t="23276" x="7467600" y="2197100"/>
          <p14:tracePt t="23292" x="7423150" y="2209800"/>
          <p14:tracePt t="23309" x="7385050" y="2235200"/>
          <p14:tracePt t="23325" x="7334250" y="2260600"/>
          <p14:tracePt t="23342" x="7277100" y="2286000"/>
          <p14:tracePt t="23359" x="7226300" y="2317750"/>
          <p14:tracePt t="23376" x="7169150" y="2349500"/>
          <p14:tracePt t="23392" x="7118350" y="2374900"/>
          <p14:tracePt t="23408" x="7061200" y="2400300"/>
          <p14:tracePt t="23425" x="7010400" y="2432050"/>
          <p14:tracePt t="23442" x="6978650" y="2463800"/>
          <p14:tracePt t="23449" x="6953250" y="2476500"/>
          <p14:tracePt t="23460" x="6921500" y="2501900"/>
          <p14:tracePt t="23476" x="6870700" y="2540000"/>
          <p14:tracePt t="23492" x="6819900" y="2571750"/>
          <p14:tracePt t="23509" x="6756400" y="2616200"/>
          <p14:tracePt t="23525" x="6692900" y="2654300"/>
          <p14:tracePt t="23542" x="6616700" y="2705100"/>
          <p14:tracePt t="23558" x="6546850" y="2749550"/>
          <p14:tracePt t="23577" x="6470650" y="2806700"/>
          <p14:tracePt t="23592" x="6419850" y="2844800"/>
          <p14:tracePt t="23609" x="6369050" y="2882900"/>
          <p14:tracePt t="23625" x="6318250" y="2914650"/>
          <p14:tracePt t="23642" x="6261100" y="2952750"/>
          <p14:tracePt t="23658" x="6203950" y="3003550"/>
          <p14:tracePt t="23674" x="6140450" y="3041650"/>
          <p14:tracePt t="23692" x="6076950" y="3098800"/>
          <p14:tracePt t="23707" x="6032500" y="3143250"/>
          <p14:tracePt t="23724" x="5994400" y="3175000"/>
          <p14:tracePt t="23741" x="5969000" y="3194050"/>
          <p14:tracePt t="23758" x="5943600" y="3219450"/>
          <p14:tracePt t="23776" x="5899150" y="3257550"/>
          <p14:tracePt t="23792" x="5867400" y="3295650"/>
          <p14:tracePt t="23808" x="5835650" y="3333750"/>
          <p14:tracePt t="23825" x="5797550" y="3378200"/>
          <p14:tracePt t="23842" x="5753100" y="3429000"/>
          <p14:tracePt t="23859" x="5702300" y="3486150"/>
          <p14:tracePt t="23876" x="5632450" y="3562350"/>
          <p14:tracePt t="23892" x="5588000" y="3606800"/>
          <p14:tracePt t="23908" x="5543550" y="3657600"/>
          <p14:tracePt t="23925" x="5492750" y="3708400"/>
          <p14:tracePt t="23942" x="5448300" y="3752850"/>
          <p14:tracePt t="23958" x="5397500" y="3784600"/>
          <p14:tracePt t="23964" x="5372100" y="3810000"/>
          <p14:tracePt t="23976" x="5346700" y="3829050"/>
          <p14:tracePt t="23992" x="5308600" y="3860800"/>
          <p14:tracePt t="24008" x="5276850" y="3886200"/>
          <p14:tracePt t="24025" x="5226050" y="3930650"/>
          <p14:tracePt t="24041" x="5168900" y="3975100"/>
          <p14:tracePt t="24058" x="5118100" y="4006850"/>
          <p14:tracePt t="24076" x="5054600" y="4044950"/>
          <p14:tracePt t="24092" x="5022850" y="4070350"/>
          <p14:tracePt t="24108" x="4978400" y="4108450"/>
          <p14:tracePt t="24125" x="4933950" y="4146550"/>
          <p14:tracePt t="24141" x="4889500" y="4184650"/>
          <p14:tracePt t="24158" x="4845050" y="4222750"/>
          <p14:tracePt t="24176" x="4794250" y="4260850"/>
          <p14:tracePt t="24192" x="4749800" y="4298950"/>
          <p14:tracePt t="24208" x="4705350" y="4324350"/>
          <p14:tracePt t="24225" x="4654550" y="4349750"/>
          <p14:tracePt t="24241" x="4622800" y="4375150"/>
          <p14:tracePt t="24258" x="4597400" y="4394200"/>
          <p14:tracePt t="24276" x="4559300" y="4406900"/>
          <p14:tracePt t="24292" x="4540250" y="4413250"/>
          <p14:tracePt t="24308" x="4527550" y="4419600"/>
          <p14:tracePt t="24325" x="4502150" y="4432300"/>
          <p14:tracePt t="24342" x="4489450" y="4451350"/>
          <p14:tracePt t="24358" x="4470400" y="4464050"/>
          <p14:tracePt t="24376" x="4445000" y="4483100"/>
          <p14:tracePt t="24391" x="4432300" y="4483100"/>
          <p14:tracePt t="24408" x="4419600" y="4489450"/>
          <p14:tracePt t="24425" x="4413250" y="4495800"/>
          <p14:tracePt t="24495" x="4406900" y="4495800"/>
          <p14:tracePt t="24507" x="4406900" y="4502150"/>
          <p14:tracePt t="24556" x="4400550" y="4502150"/>
          <p14:tracePt t="24778" x="4406900" y="4502150"/>
          <p14:tracePt t="24783" x="4419600" y="4502150"/>
          <p14:tracePt t="24790" x="4432300" y="4495800"/>
          <p14:tracePt t="24807" x="4483100" y="4464050"/>
          <p14:tracePt t="24824" x="4565650" y="4425950"/>
          <p14:tracePt t="24840" x="4654550" y="4394200"/>
          <p14:tracePt t="24857" x="4775200" y="4337050"/>
          <p14:tracePt t="24874" x="4876800" y="4298950"/>
          <p14:tracePt t="24891" x="4978400" y="4235450"/>
          <p14:tracePt t="24908" x="5073650" y="4184650"/>
          <p14:tracePt t="24925" x="5156200" y="4127500"/>
          <p14:tracePt t="24927" x="5181600" y="4114800"/>
          <p14:tracePt t="24942" x="5251450" y="4064000"/>
          <p14:tracePt t="24958" x="5340350" y="4013200"/>
          <p14:tracePt t="24975" x="5397500" y="3962400"/>
          <p14:tracePt t="24980" x="5416550" y="3949700"/>
          <p14:tracePt t="24991" x="5467350" y="3911600"/>
          <p14:tracePt t="25008" x="5511800" y="3879850"/>
          <p14:tracePt t="25025" x="5543550" y="3860800"/>
          <p14:tracePt t="25041" x="5556250" y="3848100"/>
          <p14:tracePt t="25058" x="5562600" y="3841750"/>
          <p14:tracePt t="25075" x="5575300" y="3829050"/>
          <p14:tracePt t="25091" x="5581650" y="3822700"/>
          <p14:tracePt t="25108" x="5588000" y="3816350"/>
          <p14:tracePt t="25125" x="5600700" y="3797300"/>
          <p14:tracePt t="25142" x="5613400" y="3784600"/>
          <p14:tracePt t="25158" x="5626100" y="3771900"/>
          <p14:tracePt t="25175" x="5645150" y="3752850"/>
          <p14:tracePt t="25191" x="5670550" y="3727450"/>
          <p14:tracePt t="25208" x="5683250" y="3708400"/>
          <p14:tracePt t="25226" x="5695950" y="3683000"/>
          <p14:tracePt t="25241" x="5708650" y="3670300"/>
          <p14:tracePt t="25258" x="5715000" y="3657600"/>
          <p14:tracePt t="25275" x="5734050" y="3644900"/>
          <p14:tracePt t="25291" x="5746750" y="3625850"/>
          <p14:tracePt t="25308" x="5759450" y="3613150"/>
          <p14:tracePt t="25324" x="5772150" y="3600450"/>
          <p14:tracePt t="25341" x="5778500" y="3575050"/>
          <p14:tracePt t="25358" x="5791200" y="3562350"/>
          <p14:tracePt t="25375" x="5797550" y="3549650"/>
          <p14:tracePt t="25391" x="5797550" y="3543300"/>
          <p14:tracePt t="25408" x="5803900" y="3524250"/>
          <p14:tracePt t="25424" x="5810250" y="3517900"/>
          <p14:tracePt t="25441" x="5810250" y="3511550"/>
          <p14:tracePt t="25458" x="5816600" y="3505200"/>
          <p14:tracePt t="25474" x="5822950" y="3498850"/>
          <p14:tracePt t="25497" x="5822950" y="3492500"/>
          <p14:tracePt t="25510" x="5829300" y="3486150"/>
          <p14:tracePt t="25524" x="5829300" y="3479800"/>
          <p14:tracePt t="25541" x="5835650" y="3473450"/>
          <p14:tracePt t="25558" x="5842000" y="3467100"/>
          <p14:tracePt t="25576" x="5848350" y="3460750"/>
          <p14:tracePt t="25592" x="5848350" y="3454400"/>
          <p14:tracePt t="25608" x="5854700" y="3448050"/>
          <p14:tracePt t="25611" x="5861050" y="3448050"/>
          <p14:tracePt t="25980" x="5861050" y="3441700"/>
          <p14:tracePt t="25993" x="5867400" y="3441700"/>
          <p14:tracePt t="26005" x="5867400" y="3435350"/>
          <p14:tracePt t="26016" x="5873750" y="3435350"/>
          <p14:tracePt t="26416" x="5880100" y="3435350"/>
          <p14:tracePt t="26422" x="5880100" y="3441700"/>
          <p14:tracePt t="26429" x="5880100" y="3454400"/>
          <p14:tracePt t="26442" x="5880100" y="3473450"/>
          <p14:tracePt t="26458" x="5880100" y="3498850"/>
          <p14:tracePt t="26474" x="5880100" y="3530600"/>
          <p14:tracePt t="26491" x="5880100" y="3568700"/>
          <p14:tracePt t="26507" x="5880100" y="3606800"/>
          <p14:tracePt t="26515" x="5880100" y="3625850"/>
          <p14:tracePt t="26524" x="5880100" y="3644900"/>
          <p14:tracePt t="26542" x="5880100" y="3676650"/>
          <p14:tracePt t="26558" x="5880100" y="3702050"/>
          <p14:tracePt t="26574" x="5880100" y="3721100"/>
          <p14:tracePt t="26592" x="5880100" y="3752850"/>
          <p14:tracePt t="26608" x="5880100" y="3790950"/>
          <p14:tracePt t="26610" x="5880100" y="3803650"/>
          <p14:tracePt t="26624" x="5880100" y="3841750"/>
          <p14:tracePt t="26641" x="5880100" y="3892550"/>
          <p14:tracePt t="26644" x="5880100" y="3905250"/>
          <p14:tracePt t="26658" x="5880100" y="3956050"/>
          <p14:tracePt t="26674" x="5880100" y="4013200"/>
          <p14:tracePt t="26691" x="5880100" y="4064000"/>
          <p14:tracePt t="26707" x="5880100" y="4133850"/>
          <p14:tracePt t="26724" x="5873750" y="4203700"/>
          <p14:tracePt t="26741" x="5861050" y="4298950"/>
          <p14:tracePt t="26758" x="5854700" y="4362450"/>
          <p14:tracePt t="26774" x="5842000" y="4419600"/>
          <p14:tracePt t="26791" x="5822950" y="4470400"/>
          <p14:tracePt t="26808" x="5822950" y="4495800"/>
          <p14:tracePt t="26824" x="5816600" y="4533900"/>
          <p14:tracePt t="26841" x="5803900" y="4552950"/>
          <p14:tracePt t="26857" x="5797550" y="4578350"/>
          <p14:tracePt t="26874" x="5797550" y="4591050"/>
          <p14:tracePt t="26891" x="5791200" y="4603750"/>
          <p14:tracePt t="26907" x="5784850" y="4616450"/>
          <p14:tracePt t="26923" x="5784850" y="4622800"/>
          <p14:tracePt t="26940" x="5778500" y="4635500"/>
          <p14:tracePt t="26956" x="5778500" y="4648200"/>
          <p14:tracePt t="26973" x="5778500" y="4673600"/>
          <p14:tracePt t="26990" x="5778500" y="4699000"/>
          <p14:tracePt t="27007" x="5778500" y="4737100"/>
          <p14:tracePt t="27024" x="5778500" y="4781550"/>
          <p14:tracePt t="27030" x="5778500" y="4800600"/>
          <p14:tracePt t="27041" x="5778500" y="4819650"/>
          <p14:tracePt t="27058" x="5784850" y="4876800"/>
          <p14:tracePt t="27074" x="5784850" y="4914900"/>
          <p14:tracePt t="27091" x="5797550" y="4953000"/>
          <p14:tracePt t="27108" x="5803900" y="4984750"/>
          <p14:tracePt t="27124" x="5803900" y="5010150"/>
          <p14:tracePt t="27141" x="5803900" y="5035550"/>
          <p14:tracePt t="27157" x="5803900" y="5048250"/>
          <p14:tracePt t="27174" x="5810250" y="5054600"/>
          <p14:tracePt t="27261" x="5810250" y="5060950"/>
          <p14:tracePt t="27350" x="5810250" y="5067300"/>
          <p14:tracePt t="27357" x="5810250" y="5073650"/>
          <p14:tracePt t="27366" x="5810250" y="5080000"/>
          <p14:tracePt t="27378" x="5816600" y="5092700"/>
          <p14:tracePt t="27390" x="5816600" y="5099050"/>
          <p14:tracePt t="27408" x="5822950" y="5111750"/>
          <p14:tracePt t="27424" x="5829300" y="5124450"/>
          <p14:tracePt t="27457" x="5829300" y="5130800"/>
          <p14:tracePt t="27474" x="5829300" y="5137150"/>
          <p14:tracePt t="27491" x="5835650" y="5143500"/>
          <p14:tracePt t="27507" x="5835650" y="5156200"/>
          <p14:tracePt t="27524" x="5842000" y="5162550"/>
          <p14:tracePt t="27548" x="5842000" y="5168900"/>
          <p14:tracePt t="27580" x="5842000" y="5175250"/>
          <p14:tracePt t="27625" x="5848350" y="5181600"/>
          <p14:tracePt t="27653" x="5848350" y="5187950"/>
          <p14:tracePt t="27677" x="5848350" y="5194300"/>
          <p14:tracePt t="28165" x="5854700" y="5194300"/>
          <p14:tracePt t="28216" x="5861050" y="5194300"/>
          <p14:tracePt t="28226" x="5867400" y="5194300"/>
          <p14:tracePt t="28236" x="5873750" y="5194300"/>
          <p14:tracePt t="28249" x="5873750" y="5187950"/>
          <p14:tracePt t="28260" x="5880100" y="5187950"/>
          <p14:tracePt t="28956" x="5880100" y="5181600"/>
          <p14:tracePt t="28969" x="5886450" y="5181600"/>
          <p14:tracePt t="29189" x="5886450" y="5175250"/>
          <p14:tracePt t="29200" x="5892800" y="5175250"/>
          <p14:tracePt t="29480" x="5892800" y="5168900"/>
          <p14:tracePt t="29529" x="5892800" y="5162550"/>
          <p14:tracePt t="29558" x="5892800" y="5156200"/>
          <p14:tracePt t="29565" x="5892800" y="5149850"/>
          <p14:tracePt t="29603" x="5892800" y="5143500"/>
          <p14:tracePt t="29615" x="5892800" y="5137150"/>
          <p14:tracePt t="29636" x="5892800" y="5130800"/>
          <p14:tracePt t="29645" x="5892800" y="5124450"/>
          <p14:tracePt t="29661" x="5892800" y="5118100"/>
          <p14:tracePt t="29681" x="5886450" y="5118100"/>
          <p14:tracePt t="29789" x="5886450" y="5105400"/>
          <p14:tracePt t="29806" x="5886450" y="5099050"/>
          <p14:tracePt t="29823" x="5880100" y="5086350"/>
          <p14:tracePt t="29839" x="5873750" y="5073650"/>
          <p14:tracePt t="29858" x="5867400" y="5060950"/>
          <p14:tracePt t="29874" x="5861050" y="5048250"/>
          <p14:tracePt t="29890" x="5861050" y="5035550"/>
          <p14:tracePt t="29906" x="5854700" y="5022850"/>
          <p14:tracePt t="29923" x="5848350" y="5010150"/>
          <p14:tracePt t="29940" x="5848350" y="5003800"/>
          <p14:tracePt t="29973" x="5848350" y="4997450"/>
          <p14:tracePt t="30049" x="5848350" y="4991100"/>
          <p14:tracePt t="30537" x="5848350" y="4984750"/>
          <p14:tracePt t="30557" x="5848350" y="4978400"/>
          <p14:tracePt t="30581" x="5848350" y="4972050"/>
          <p14:tracePt t="30600" x="5848350" y="4965700"/>
          <p14:tracePt t="30629" x="5848350" y="4959350"/>
          <p14:tracePt t="30634" x="5848350" y="4953000"/>
          <p14:tracePt t="30642" x="5848350" y="4946650"/>
          <p14:tracePt t="30656" x="5848350" y="4933950"/>
          <p14:tracePt t="30673" x="5848350" y="4921250"/>
          <p14:tracePt t="30689" x="5848350" y="4902200"/>
          <p14:tracePt t="30706" x="5848350" y="4883150"/>
          <p14:tracePt t="30723" x="5848350" y="4870450"/>
          <p14:tracePt t="30739" x="5848350" y="4851400"/>
          <p14:tracePt t="30756" x="5848350" y="4832350"/>
          <p14:tracePt t="30773" x="5848350" y="4813300"/>
          <p14:tracePt t="30790" x="5848350" y="4787900"/>
          <p14:tracePt t="30806" x="5848350" y="4762500"/>
          <p14:tracePt t="30823" x="5848350" y="4730750"/>
          <p14:tracePt t="30839" x="5854700" y="4692650"/>
          <p14:tracePt t="30856" x="5873750" y="4654550"/>
          <p14:tracePt t="30873" x="5886450" y="4616450"/>
          <p14:tracePt t="30876" x="5892800" y="4603750"/>
          <p14:tracePt t="30890" x="5899150" y="4565650"/>
          <p14:tracePt t="30906" x="5911850" y="4540250"/>
          <p14:tracePt t="30923" x="5924550" y="4495800"/>
          <p14:tracePt t="30939" x="5924550" y="4464050"/>
          <p14:tracePt t="30956" x="5930900" y="4419600"/>
          <p14:tracePt t="30974" x="5956300" y="4362450"/>
          <p14:tracePt t="30990" x="5969000" y="4298950"/>
          <p14:tracePt t="31006" x="5981700" y="4222750"/>
          <p14:tracePt t="31023" x="5994400" y="4152900"/>
          <p14:tracePt t="31039" x="6013450" y="4070350"/>
          <p14:tracePt t="31056" x="6019800" y="3994150"/>
          <p14:tracePt t="31073" x="6032500" y="3930650"/>
          <p14:tracePt t="31076" x="6038850" y="3917950"/>
          <p14:tracePt t="31090" x="6045200" y="3854450"/>
          <p14:tracePt t="31106" x="6045200" y="3797300"/>
          <p14:tracePt t="31113" x="6051550" y="3778250"/>
          <p14:tracePt t="31123" x="6051550" y="3752850"/>
          <p14:tracePt t="31139" x="6070600" y="3708400"/>
          <p14:tracePt t="31156" x="6076950" y="3651250"/>
          <p14:tracePt t="31173" x="6083300" y="3600450"/>
          <p14:tracePt t="31190" x="6096000" y="3536950"/>
          <p14:tracePt t="31206" x="6115050" y="3498850"/>
          <p14:tracePt t="31222" x="6127750" y="3454400"/>
          <p14:tracePt t="31238" x="6146800" y="3416300"/>
          <p14:tracePt t="31255" x="6159500" y="3384550"/>
          <p14:tracePt t="31272" x="6178550" y="3333750"/>
          <p14:tracePt t="31288" x="6184900" y="3308350"/>
          <p14:tracePt t="31305" x="6197600" y="3263900"/>
          <p14:tracePt t="31321" x="6210300" y="3238500"/>
          <p14:tracePt t="31338" x="6223000" y="3200400"/>
          <p14:tracePt t="31355" x="6235700" y="3155950"/>
          <p14:tracePt t="31372" x="6254750" y="3117850"/>
          <p14:tracePt t="31389" x="6261100" y="3067050"/>
          <p14:tracePt t="31406" x="6280150" y="3028950"/>
          <p14:tracePt t="31422" x="6292850" y="2997200"/>
          <p14:tracePt t="31439" x="6305550" y="2971800"/>
          <p14:tracePt t="31456" x="6330950" y="2946400"/>
          <p14:tracePt t="31473" x="6356350" y="2921000"/>
          <p14:tracePt t="31490" x="6381750" y="2876550"/>
          <p14:tracePt t="31506" x="6394450" y="2863850"/>
          <p14:tracePt t="31523" x="6400800" y="2851150"/>
          <p14:tracePt t="31539" x="6400800" y="2844800"/>
          <p14:tracePt t="31556" x="6407150" y="2832100"/>
          <p14:tracePt t="31653" x="6407150" y="2844800"/>
          <p14:tracePt t="31658" x="6407150" y="2851150"/>
          <p14:tracePt t="31672" x="6407150" y="2882900"/>
          <p14:tracePt t="31690" x="6388100" y="2933700"/>
          <p14:tracePt t="31706" x="6356350" y="2990850"/>
          <p14:tracePt t="31723" x="6324600" y="3054350"/>
          <p14:tracePt t="31739" x="6280150" y="3155950"/>
          <p14:tracePt t="31756" x="6248400" y="3257550"/>
          <p14:tracePt t="31772" x="6216650" y="3352800"/>
          <p14:tracePt t="31789" x="6178550" y="3448050"/>
          <p14:tracePt t="31806" x="6153150" y="3517900"/>
          <p14:tracePt t="31822" x="6115050" y="3587750"/>
          <p14:tracePt t="31840" x="6076950" y="3670300"/>
          <p14:tracePt t="31856" x="6032500" y="3733800"/>
          <p14:tracePt t="31872" x="5988050" y="3797300"/>
          <p14:tracePt t="31889" x="5943600" y="3854450"/>
          <p14:tracePt t="31905" x="5905500" y="3905250"/>
          <p14:tracePt t="31922" x="5867400" y="3943350"/>
          <p14:tracePt t="31939" x="5829300" y="3981450"/>
          <p14:tracePt t="31956" x="5803900" y="4013200"/>
          <p14:tracePt t="31972" x="5778500" y="4038600"/>
          <p14:tracePt t="31989" x="5759450" y="4057650"/>
          <p14:tracePt t="32006" x="5746750" y="4070350"/>
          <p14:tracePt t="32022" x="5734050" y="4083050"/>
          <p14:tracePt t="32039" x="5734050" y="4089400"/>
          <p14:tracePt t="32107" x="5727700" y="4089400"/>
          <p14:tracePt t="32116" x="5721350" y="4089400"/>
          <p14:tracePt t="32124" x="5715000" y="4102100"/>
          <p14:tracePt t="32139" x="5702300" y="4121150"/>
          <p14:tracePt t="32157" x="5683250" y="4140200"/>
          <p14:tracePt t="32172" x="5670550" y="4165600"/>
          <p14:tracePt t="32189" x="5651500" y="4191000"/>
          <p14:tracePt t="32206" x="5638800" y="4203700"/>
          <p14:tracePt t="32222" x="5626100" y="4222750"/>
          <p14:tracePt t="32240" x="5619750" y="4235450"/>
          <p14:tracePt t="32256" x="5613400" y="4241800"/>
          <p14:tracePt t="32272" x="5607050" y="4254500"/>
          <p14:tracePt t="32394" x="5607050" y="4260850"/>
          <p14:tracePt t="32403" x="5600700" y="4267200"/>
          <p14:tracePt t="32418" x="5594350" y="4267200"/>
          <p14:tracePt t="32425" x="5588000" y="4273550"/>
          <p14:tracePt t="32439" x="5588000" y="4279900"/>
          <p14:tracePt t="32459" x="5588000" y="4286250"/>
          <p14:tracePt t="32472" x="5581650" y="4286250"/>
          <p14:tracePt t="32489" x="5575300" y="4292600"/>
          <p14:tracePt t="32505" x="5575300" y="4298950"/>
          <p14:tracePt t="32539" x="5568950" y="4311650"/>
          <p14:tracePt t="32607" x="5568950" y="4318000"/>
          <p14:tracePt t="32614" x="5562600" y="4318000"/>
          <p14:tracePt t="32627" x="5556250" y="4330700"/>
          <p14:tracePt t="32644" x="5556250" y="4337050"/>
          <p14:tracePt t="32656" x="5543550" y="4356100"/>
          <p14:tracePt t="32672" x="5537200" y="4362450"/>
          <p14:tracePt t="32689" x="5537200" y="4368800"/>
          <p14:tracePt t="32706" x="5530850" y="4381500"/>
          <p14:tracePt t="32975" x="5524500" y="4381500"/>
          <p14:tracePt t="32987" x="5518150" y="4381500"/>
          <p14:tracePt t="32992" x="5505450" y="4381500"/>
          <p14:tracePt t="33005" x="5486400" y="4381500"/>
          <p14:tracePt t="33022" x="5454650" y="4381500"/>
          <p14:tracePt t="33039" x="5422900" y="4381500"/>
          <p14:tracePt t="33056" x="5372100" y="4381500"/>
          <p14:tracePt t="33072" x="5321300" y="4381500"/>
          <p14:tracePt t="33089" x="5270500" y="4381500"/>
          <p14:tracePt t="33105" x="5219700" y="4381500"/>
          <p14:tracePt t="33122" x="5194300" y="4381500"/>
          <p14:tracePt t="33138" x="5168900" y="4381500"/>
          <p14:tracePt t="33144" x="5162550" y="4381500"/>
          <p14:tracePt t="33155" x="5149850" y="4375150"/>
          <p14:tracePt t="33172" x="5124450" y="4368800"/>
          <p14:tracePt t="33188" x="5099050" y="4362450"/>
          <p14:tracePt t="33205" x="5080000" y="4349750"/>
          <p14:tracePt t="33222" x="5048250" y="4349750"/>
          <p14:tracePt t="33238" x="5022850" y="4349750"/>
          <p14:tracePt t="33256" x="4991100" y="4337050"/>
          <p14:tracePt t="33272" x="4972050" y="4337050"/>
          <p14:tracePt t="33288" x="4953000" y="4330700"/>
          <p14:tracePt t="33306" x="4933950" y="4330700"/>
          <p14:tracePt t="33322" x="4914900" y="4330700"/>
          <p14:tracePt t="33324" x="4908550" y="4330700"/>
          <p14:tracePt t="33338" x="4895850" y="4324350"/>
          <p14:tracePt t="33356" x="4876800" y="4318000"/>
          <p14:tracePt t="33372" x="4870450" y="4311650"/>
          <p14:tracePt t="33389" x="4864100" y="4305300"/>
          <p14:tracePt t="33405" x="4845050" y="4298950"/>
          <p14:tracePt t="33499" x="4845050" y="4292600"/>
          <p14:tracePt t="34183" x="4838700" y="4286250"/>
          <p14:tracePt t="34195" x="4832350" y="4286250"/>
          <p14:tracePt t="34207" x="4819650" y="4286250"/>
          <p14:tracePt t="34221" x="4813300" y="4286250"/>
          <p14:tracePt t="34238" x="4800600" y="4286250"/>
          <p14:tracePt t="34255" x="4781550" y="4286250"/>
          <p14:tracePt t="34272" x="4775200" y="4286250"/>
          <p14:tracePt t="34335" x="4768850" y="4286250"/>
          <p14:tracePt t="34346" x="4756150" y="4279900"/>
          <p14:tracePt t="34356" x="4743450" y="4279900"/>
          <p14:tracePt t="34372" x="4705350" y="4273550"/>
          <p14:tracePt t="34388" x="4660900" y="4260850"/>
          <p14:tracePt t="34405" x="4610100" y="4254500"/>
          <p14:tracePt t="34421" x="4572000" y="4248150"/>
          <p14:tracePt t="34438" x="4533900" y="4241800"/>
          <p14:tracePt t="34455" x="4508500" y="4241800"/>
          <p14:tracePt t="34457" x="4502150" y="4241800"/>
          <p14:tracePt t="34471" x="4489450" y="4241800"/>
          <p14:tracePt t="34518" x="4483100" y="4241800"/>
          <p14:tracePt t="34527" x="4476750" y="4241800"/>
          <p14:tracePt t="34538" x="4470400" y="4241800"/>
          <p14:tracePt t="34555" x="4445000" y="4241800"/>
          <p14:tracePt t="34572" x="4419600" y="4241800"/>
          <p14:tracePt t="34588" x="4394200" y="4241800"/>
          <p14:tracePt t="34605" x="4381500" y="4241800"/>
          <p14:tracePt t="34622" x="4368800" y="4241800"/>
          <p14:tracePt t="34639" x="4356100" y="4229100"/>
          <p14:tracePt t="34656" x="4343400" y="4229100"/>
          <p14:tracePt t="34672" x="4330700" y="4222750"/>
          <p14:tracePt t="34688" x="4311650" y="4216400"/>
          <p14:tracePt t="34705" x="4298950" y="4210050"/>
          <p14:tracePt t="34721" x="4273550" y="4197350"/>
          <p14:tracePt t="34738" x="4254500" y="4191000"/>
          <p14:tracePt t="34755" x="4222750" y="4178300"/>
          <p14:tracePt t="34772" x="4178300" y="4159250"/>
          <p14:tracePt t="34788" x="4127500" y="4146550"/>
          <p14:tracePt t="34805" x="4102100" y="4140200"/>
          <p14:tracePt t="34821" x="4089400" y="4140200"/>
          <p14:tracePt t="34838" x="4076700" y="4133850"/>
          <p14:tracePt t="35051" x="4070350" y="4133850"/>
          <p14:tracePt t="35863" x="4070350" y="4127500"/>
          <p14:tracePt t="35879" x="4057650" y="4127500"/>
          <p14:tracePt t="35884" x="4057650" y="4121150"/>
          <p14:tracePt t="35890" x="4051300" y="4114800"/>
          <p14:tracePt t="35904" x="4019550" y="4108450"/>
          <p14:tracePt t="35921" x="3975100" y="4083050"/>
          <p14:tracePt t="35937" x="3905250" y="4057650"/>
          <p14:tracePt t="35954" x="3816350" y="4025900"/>
          <p14:tracePt t="35971" x="3733800" y="3981450"/>
          <p14:tracePt t="35988" x="3702050" y="3962400"/>
          <p14:tracePt t="36004" x="3676650" y="3943350"/>
          <p14:tracePt t="36021" x="3657600" y="3924300"/>
          <p14:tracePt t="36038" x="3651250" y="3924300"/>
          <p14:tracePt t="36054" x="3651250" y="3911600"/>
          <p14:tracePt t="36071" x="3651250" y="3905250"/>
          <p14:tracePt t="36610" x="3644900" y="3905250"/>
          <p14:tracePt t="36657" x="3644900" y="3911600"/>
          <p14:tracePt t="36679" x="3644900" y="3917950"/>
          <p14:tracePt t="36686" x="3644900" y="3924300"/>
          <p14:tracePt t="36694" x="3644900" y="3930650"/>
          <p14:tracePt t="36707" x="3644900" y="3937000"/>
          <p14:tracePt t="36721" x="3644900" y="3949700"/>
          <p14:tracePt t="36737" x="3644900" y="3962400"/>
          <p14:tracePt t="36754" x="3644900" y="3981450"/>
          <p14:tracePt t="36771" x="3644900" y="4000500"/>
          <p14:tracePt t="36773" x="3644900" y="4006850"/>
          <p14:tracePt t="36788" x="3644900" y="4025900"/>
          <p14:tracePt t="36803" x="3644900" y="4044950"/>
          <p14:tracePt t="36820" x="3644900" y="4057650"/>
          <p14:tracePt t="36836" x="3644900" y="4083050"/>
          <p14:tracePt t="36853" x="3644900" y="4102100"/>
          <p14:tracePt t="36870" x="3644900" y="4121150"/>
          <p14:tracePt t="36888" x="3651250" y="4140200"/>
          <p14:tracePt t="36904" x="3663950" y="4159250"/>
          <p14:tracePt t="36920" x="3663950" y="4171950"/>
          <p14:tracePt t="36937" x="3670300" y="4184650"/>
          <p14:tracePt t="36954" x="3676650" y="4197350"/>
          <p14:tracePt t="36971" x="3683000" y="4203700"/>
          <p14:tracePt t="36987" x="3689350" y="4216400"/>
          <p14:tracePt t="37004" x="3695700" y="4235450"/>
          <p14:tracePt t="37021" x="3702050" y="4241800"/>
          <p14:tracePt t="37037" x="3708400" y="4254500"/>
          <p14:tracePt t="37054" x="3721100" y="4267200"/>
          <p14:tracePt t="37071" x="3733800" y="4273550"/>
          <p14:tracePt t="37087" x="3740150" y="4279900"/>
          <p14:tracePt t="37104" x="3740150" y="4286250"/>
          <p14:tracePt t="37235" x="3746500" y="4292600"/>
          <p14:tracePt t="37241" x="3746500" y="4298950"/>
          <p14:tracePt t="37254" x="3752850" y="4298950"/>
          <p14:tracePt t="37271" x="3765550" y="4311650"/>
          <p14:tracePt t="37287" x="3771900" y="4311650"/>
          <p14:tracePt t="37304" x="3784600" y="4330700"/>
          <p14:tracePt t="37321" x="3797300" y="4343400"/>
          <p14:tracePt t="37337" x="3803650" y="4349750"/>
          <p14:tracePt t="37354" x="3816350" y="4362450"/>
          <p14:tracePt t="37370" x="3829050" y="4375150"/>
          <p14:tracePt t="37388" x="3848100" y="4387850"/>
          <p14:tracePt t="37404" x="3860800" y="4394200"/>
          <p14:tracePt t="37420" x="3873500" y="4419600"/>
          <p14:tracePt t="37437" x="3905250" y="4445000"/>
          <p14:tracePt t="37454" x="3943350" y="4470400"/>
          <p14:tracePt t="37470" x="3987800" y="4495800"/>
          <p14:tracePt t="37488" x="4038600" y="4527550"/>
          <p14:tracePt t="37504" x="4089400" y="4546600"/>
          <p14:tracePt t="37521" x="4133850" y="4572000"/>
          <p14:tracePt t="37537" x="4191000" y="4591050"/>
          <p14:tracePt t="37554" x="4241800" y="4616450"/>
          <p14:tracePt t="37570" x="4292600" y="4635500"/>
          <p14:tracePt t="37587" x="4368800" y="4654550"/>
          <p14:tracePt t="37604" x="4406900" y="4667250"/>
          <p14:tracePt t="37620" x="4445000" y="4673600"/>
          <p14:tracePt t="37637" x="4483100" y="4679950"/>
          <p14:tracePt t="37654" x="4502150" y="4679950"/>
          <p14:tracePt t="37672" x="4533900" y="4679950"/>
          <p14:tracePt t="37688" x="4559300" y="4692650"/>
          <p14:tracePt t="37704" x="4584700" y="4699000"/>
          <p14:tracePt t="37709" x="4591050" y="4699000"/>
          <p14:tracePt t="37720" x="4622800" y="4699000"/>
          <p14:tracePt t="37736" x="4660900" y="4705350"/>
          <p14:tracePt t="37752" x="4711700" y="4705350"/>
          <p14:tracePt t="37769" x="4749800" y="4705350"/>
          <p14:tracePt t="37788" x="4794250" y="4705350"/>
          <p14:tracePt t="37804" x="4819650" y="4705350"/>
          <p14:tracePt t="37820" x="4838700" y="4705350"/>
          <p14:tracePt t="37837" x="4857750" y="4705350"/>
          <p14:tracePt t="37853" x="4876800" y="4705350"/>
          <p14:tracePt t="37870" x="4902200" y="4692650"/>
          <p14:tracePt t="37887" x="4933950" y="4686300"/>
          <p14:tracePt t="37904" x="4972050" y="4673600"/>
          <p14:tracePt t="37920" x="4997450" y="4667250"/>
          <p14:tracePt t="37937" x="5029200" y="4667250"/>
          <p14:tracePt t="37953" x="5060950" y="4667250"/>
          <p14:tracePt t="37970" x="5099050" y="4660900"/>
          <p14:tracePt t="37987" x="5137150" y="4660900"/>
          <p14:tracePt t="38004" x="5156200" y="4660900"/>
          <p14:tracePt t="38020" x="5175250" y="4660900"/>
          <p14:tracePt t="38037" x="5187950" y="4660900"/>
          <p14:tracePt t="38053" x="5194300" y="4660900"/>
          <p14:tracePt t="38070" x="5200650" y="4660900"/>
          <p14:tracePt t="38087" x="5207000" y="4654550"/>
          <p14:tracePt t="38104" x="5219700" y="4648200"/>
          <p14:tracePt t="38120" x="5238750" y="4648200"/>
          <p14:tracePt t="38137" x="5257800" y="4648200"/>
          <p14:tracePt t="38153" x="5283200" y="4648200"/>
          <p14:tracePt t="38170" x="5308600" y="4641850"/>
          <p14:tracePt t="38187" x="5346700" y="4629150"/>
          <p14:tracePt t="38189" x="5353050" y="4629150"/>
          <p14:tracePt t="38204" x="5403850" y="4616450"/>
          <p14:tracePt t="38220" x="5441950" y="4597400"/>
          <p14:tracePt t="38237" x="5467350" y="4591050"/>
          <p14:tracePt t="38254" x="5486400" y="4572000"/>
          <p14:tracePt t="38270" x="5499100" y="4565650"/>
          <p14:tracePt t="38272" x="5505450" y="4565650"/>
          <p14:tracePt t="38288" x="5518150" y="4546600"/>
          <p14:tracePt t="38304" x="5530850" y="4527550"/>
          <p14:tracePt t="38320" x="5537200" y="4514850"/>
          <p14:tracePt t="38337" x="5543550" y="4489450"/>
          <p14:tracePt t="38353" x="5568950" y="4457700"/>
          <p14:tracePt t="38370" x="5575300" y="4445000"/>
          <p14:tracePt t="38388" x="5581650" y="4419600"/>
          <p14:tracePt t="38404" x="5594350" y="4413250"/>
          <p14:tracePt t="38420" x="5594350" y="4400550"/>
          <p14:tracePt t="38437" x="5594350" y="4387850"/>
          <p14:tracePt t="38453" x="5600700" y="4381500"/>
          <p14:tracePt t="38470" x="5600700" y="4368800"/>
          <p14:tracePt t="38487" x="5613400" y="4362450"/>
          <p14:tracePt t="38504" x="5619750" y="4356100"/>
          <p14:tracePt t="38520" x="5626100" y="4349750"/>
          <p14:tracePt t="38928" x="5632450" y="4349750"/>
          <p14:tracePt t="39009" x="5638800" y="4349750"/>
          <p14:tracePt t="39348" x="5645150" y="4349750"/>
          <p14:tracePt t="39364" x="5651500" y="4349750"/>
          <p14:tracePt t="39536" x="5657850" y="4349750"/>
          <p14:tracePt t="41260" x="5657850" y="4343400"/>
          <p14:tracePt t="41268" x="5657850" y="4337050"/>
          <p14:tracePt t="41277" x="5657850" y="4330700"/>
          <p14:tracePt t="41288" x="5657850" y="4318000"/>
          <p14:tracePt t="41303" x="5657850" y="4305300"/>
          <p14:tracePt t="41319" x="5657850" y="4286250"/>
          <p14:tracePt t="41336" x="5657850" y="4279900"/>
          <p14:tracePt t="41369" x="5657850" y="4273550"/>
          <p14:tracePt t="41400" x="5664200" y="4273550"/>
          <p14:tracePt t="41513" x="5664200" y="4267200"/>
          <p14:tracePt t="41521" x="5664200" y="4260850"/>
          <p14:tracePt t="41526" x="5664200" y="4248150"/>
          <p14:tracePt t="41536" x="5664200" y="4235450"/>
          <p14:tracePt t="41552" x="5664200" y="4184650"/>
          <p14:tracePt t="41570" x="5676900" y="4083050"/>
          <p14:tracePt t="41586" x="5695950" y="3949700"/>
          <p14:tracePt t="41603" x="5695950" y="3829050"/>
          <p14:tracePt t="41619" x="5695950" y="3695700"/>
          <p14:tracePt t="41635" x="5676900" y="3568700"/>
          <p14:tracePt t="41652" x="5626100" y="3397250"/>
          <p14:tracePt t="41670" x="5524500" y="3168650"/>
          <p14:tracePt t="41686" x="5435600" y="2971800"/>
          <p14:tracePt t="41704" x="5346700" y="2794000"/>
          <p14:tracePt t="41719" x="5238750" y="2584450"/>
          <p14:tracePt t="41722" x="5213350" y="2546350"/>
          <p14:tracePt t="41736" x="5124450" y="2425700"/>
          <p14:tracePt t="41752" x="5022850" y="2292350"/>
          <p14:tracePt t="41755" x="4991100" y="2254250"/>
          <p14:tracePt t="41769" x="4902200" y="2152650"/>
          <p14:tracePt t="41786" x="4826000" y="2063750"/>
          <p14:tracePt t="41791" x="4806950" y="2032000"/>
          <p14:tracePt t="41802" x="4743450" y="1943100"/>
          <p14:tracePt t="41820" x="4616450" y="1771650"/>
          <p14:tracePt t="41835" x="4495800" y="1619250"/>
          <p14:tracePt t="41838" x="4457700" y="1574800"/>
          <p14:tracePt t="41852" x="4362450" y="1492250"/>
          <p14:tracePt t="41870" x="4184650" y="1371600"/>
          <p14:tracePt t="41886" x="4051300" y="1301750"/>
          <p14:tracePt t="41902" x="3905250" y="1225550"/>
          <p14:tracePt t="41919" x="3752850" y="1136650"/>
          <p14:tracePt t="41935" x="3575050" y="1047750"/>
          <p14:tracePt t="41952" x="3390900" y="946150"/>
          <p14:tracePt t="41969" x="3168650" y="857250"/>
          <p14:tracePt t="41986" x="2990850" y="793750"/>
          <p14:tracePt t="42002" x="2882900" y="755650"/>
          <p14:tracePt t="42018" x="2806700" y="736600"/>
          <p14:tracePt t="42035" x="2736850" y="698500"/>
          <p14:tracePt t="42051" x="2673350" y="666750"/>
          <p14:tracePt t="42068" x="2597150" y="622300"/>
          <p14:tracePt t="42086" x="2527300" y="584200"/>
          <p14:tracePt t="42102" x="2463800" y="552450"/>
          <p14:tracePt t="42119" x="2393950" y="527050"/>
          <p14:tracePt t="42135" x="2311400" y="495300"/>
          <p14:tracePt t="42152" x="2235200" y="469900"/>
          <p14:tracePt t="42170" x="2127250" y="431800"/>
          <p14:tracePt t="42186" x="2012950" y="406400"/>
          <p14:tracePt t="42202" x="1879600" y="368300"/>
          <p14:tracePt t="42219" x="1784350" y="349250"/>
          <p14:tracePt t="42236" x="1708150" y="336550"/>
          <p14:tracePt t="42252" x="1651000" y="317500"/>
          <p14:tracePt t="42270" x="1619250" y="304800"/>
          <p14:tracePt t="42286" x="1593850" y="285750"/>
          <p14:tracePt t="42302" x="1568450" y="273050"/>
          <p14:tracePt t="42319" x="1549400" y="260350"/>
          <p14:tracePt t="42336" x="1530350" y="254000"/>
          <p14:tracePt t="42352" x="1524000" y="254000"/>
          <p14:tracePt t="42370" x="1504950" y="234950"/>
          <p14:tracePt t="42386" x="1479550" y="222250"/>
          <p14:tracePt t="42402" x="1447800" y="215900"/>
          <p14:tracePt t="42419" x="1422400" y="203200"/>
          <p14:tracePt t="42435" x="1409700" y="196850"/>
          <p14:tracePt t="42452" x="1403350" y="190500"/>
          <p14:tracePt t="42469" x="1397000" y="184150"/>
          <p14:tracePt t="42485" x="1390650" y="184150"/>
          <p14:tracePt t="42541" x="1390650" y="177800"/>
          <p14:tracePt t="42573" x="1384300" y="177800"/>
          <p14:tracePt t="42581" x="1371600" y="177800"/>
          <p14:tracePt t="42726" x="1365250" y="171450"/>
          <p14:tracePt t="42730" x="1358900" y="171450"/>
          <p14:tracePt t="42735" x="1358900" y="165100"/>
          <p14:tracePt t="42752" x="1346200" y="165100"/>
          <p14:tracePt t="42769" x="1333500" y="158750"/>
          <p14:tracePt t="42786" x="1320800" y="152400"/>
          <p14:tracePt t="42802" x="1308100" y="152400"/>
          <p14:tracePt t="42876" x="1308100" y="146050"/>
          <p14:tracePt t="44283" x="1244600" y="101600"/>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BFA158B-7C94-F543-87DB-41F59EA4FAFA}" type="slidenum">
              <a:rPr lang="en-US" smtClean="0">
                <a:latin typeface="Arial"/>
              </a:rPr>
              <a:pPr/>
              <a:t>28</a:t>
            </a:fld>
            <a:endParaRPr lang="en-US">
              <a:latin typeface="Arial"/>
            </a:endParaRPr>
          </a:p>
        </p:txBody>
      </p:sp>
      <p:sp>
        <p:nvSpPr>
          <p:cNvPr id="2" name="Title 1"/>
          <p:cNvSpPr>
            <a:spLocks noGrp="1"/>
          </p:cNvSpPr>
          <p:nvPr>
            <p:ph type="title" idx="4294967295"/>
          </p:nvPr>
        </p:nvSpPr>
        <p:spPr>
          <a:xfrm>
            <a:off x="2220686" y="222186"/>
            <a:ext cx="10515600" cy="1325563"/>
          </a:xfrm>
        </p:spPr>
        <p:txBody>
          <a:bodyPr/>
          <a:lstStyle/>
          <a:p>
            <a:r>
              <a:rPr lang="en-US" b="1" dirty="0" smtClean="0">
                <a:solidFill>
                  <a:schemeClr val="bg1"/>
                </a:solidFill>
              </a:rPr>
              <a:t>Access Control Directory</a:t>
            </a:r>
            <a:endParaRPr lang="en-US" b="1" dirty="0">
              <a:solidFill>
                <a:schemeClr val="bg1"/>
              </a:solidFill>
            </a:endParaRPr>
          </a:p>
        </p:txBody>
      </p:sp>
      <p:pic>
        <p:nvPicPr>
          <p:cNvPr id="5" name="Picture 4" descr="fig02-09.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4114" y="1547749"/>
            <a:ext cx="8915400" cy="4406737"/>
          </a:xfrm>
          <a:prstGeom prst="rect">
            <a:avLst/>
          </a:prstGeom>
        </p:spPr>
      </p:pic>
    </p:spTree>
    <p:extLst>
      <p:ext uri="{BB962C8B-B14F-4D97-AF65-F5344CB8AC3E}">
        <p14:creationId xmlns:p14="http://schemas.microsoft.com/office/powerpoint/2010/main" val="666232420"/>
      </p:ext>
    </p:extLst>
  </p:cSld>
  <p:clrMapOvr>
    <a:masterClrMapping/>
  </p:clrMapOvr>
  <mc:AlternateContent xmlns:mc="http://schemas.openxmlformats.org/markup-compatibility/2006" xmlns:p14="http://schemas.microsoft.com/office/powerpoint/2010/main">
    <mc:Choice Requires="p14">
      <p:transition spd="slow" p14:dur="2000" advTm="222317"/>
    </mc:Choice>
    <mc:Fallback xmlns="">
      <p:transition spd="slow" advTm="222317"/>
    </mc:Fallback>
  </mc:AlternateContent>
  <p:timing>
    <p:tnLst>
      <p:par>
        <p:cTn id="1" dur="indefinite" restart="never" nodeType="tmRoot"/>
      </p:par>
    </p:tnLst>
  </p:timing>
  <p:extLst mod="1">
    <p:ext uri="{3A86A75C-4F4B-4683-9AE1-C65F6400EC91}">
      <p14:laserTraceLst xmlns:p14="http://schemas.microsoft.com/office/powerpoint/2010/main">
        <p14:tracePtLst>
          <p14:tracePt t="12614" x="679450" y="5219700"/>
          <p14:tracePt t="13015" x="679450" y="5213350"/>
          <p14:tracePt t="13023" x="685800" y="5207000"/>
          <p14:tracePt t="13036" x="711200" y="5200650"/>
          <p14:tracePt t="13053" x="768350" y="5168900"/>
          <p14:tracePt t="13070" x="863600" y="5130800"/>
          <p14:tracePt t="13085" x="971550" y="5105400"/>
          <p14:tracePt t="13101" x="1009650" y="5092700"/>
          <p14:tracePt t="13117" x="1035050" y="5086350"/>
          <p14:tracePt t="13134" x="1073150" y="5073650"/>
          <p14:tracePt t="13150" x="1092200" y="5067300"/>
          <p14:tracePt t="13167" x="1111250" y="5054600"/>
          <p14:tracePt t="13184" x="1136650" y="5048250"/>
          <p14:tracePt t="13201" x="1162050" y="5035550"/>
          <p14:tracePt t="13217" x="1193800" y="5016500"/>
          <p14:tracePt t="13234" x="1238250" y="4997450"/>
          <p14:tracePt t="13250" x="1282700" y="4978400"/>
          <p14:tracePt t="13267" x="1314450" y="4972050"/>
          <p14:tracePt t="13284" x="1320800" y="4972050"/>
          <p14:tracePt t="13301" x="1339850" y="4965700"/>
          <p14:tracePt t="13317" x="1346200" y="4965700"/>
          <p14:tracePt t="13334" x="1352550" y="4965700"/>
          <p14:tracePt t="13351" x="1365250" y="4959350"/>
          <p14:tracePt t="13367" x="1371600" y="4959350"/>
          <p14:tracePt t="13384" x="1371600" y="4953000"/>
          <p14:tracePt t="13400" x="1384300" y="4953000"/>
          <p14:tracePt t="13417" x="1384300" y="4946650"/>
          <p14:tracePt t="13434" x="1390650" y="4946650"/>
          <p14:tracePt t="13450" x="1403350" y="4946650"/>
          <p14:tracePt t="13467" x="1416050" y="4946650"/>
          <p14:tracePt t="13484" x="1435100" y="4946650"/>
          <p14:tracePt t="13501" x="1466850" y="4940300"/>
          <p14:tracePt t="13517" x="1498600" y="4927600"/>
          <p14:tracePt t="13534" x="1562100" y="4914900"/>
          <p14:tracePt t="13550" x="1631950" y="4889500"/>
          <p14:tracePt t="13567" x="1720850" y="4864100"/>
          <p14:tracePt t="13584" x="1790700" y="4845050"/>
          <p14:tracePt t="13602" x="1866900" y="4806950"/>
          <p14:tracePt t="13619" x="1924050" y="4775200"/>
          <p14:tracePt t="13635" x="1974850" y="4743450"/>
          <p14:tracePt t="13652" x="2032000" y="4705350"/>
          <p14:tracePt t="13669" x="2146300" y="4629150"/>
          <p14:tracePt t="13686" x="2235200" y="4565650"/>
          <p14:tracePt t="13702" x="2305050" y="4489450"/>
          <p14:tracePt t="13718" x="2343150" y="4432300"/>
          <p14:tracePt t="13735" x="2387600" y="4356100"/>
          <p14:tracePt t="13752" x="2425700" y="4267200"/>
          <p14:tracePt t="13769" x="2476500" y="4159250"/>
          <p14:tracePt t="13786" x="2501900" y="4076700"/>
          <p14:tracePt t="13792" x="2514600" y="4044950"/>
          <p14:tracePt t="13802" x="2552700" y="3949700"/>
          <p14:tracePt t="13818" x="2584450" y="3829050"/>
          <p14:tracePt t="13835" x="2616200" y="3721100"/>
          <p14:tracePt t="13852" x="2641600" y="3632200"/>
          <p14:tracePt t="13869" x="2673350" y="3517900"/>
          <p14:tracePt t="13885" x="2692400" y="3441700"/>
          <p14:tracePt t="13902" x="2692400" y="3371850"/>
          <p14:tracePt t="13918" x="2698750" y="3302000"/>
          <p14:tracePt t="13935" x="2698750" y="3244850"/>
          <p14:tracePt t="13952" x="2698750" y="3200400"/>
          <p14:tracePt t="13968" x="2698750" y="3168650"/>
          <p14:tracePt t="13970" x="2698750" y="3162300"/>
          <p14:tracePt t="13986" x="2698750" y="3136900"/>
          <p14:tracePt t="14002" x="2698750" y="3117850"/>
          <p14:tracePt t="14018" x="2686050" y="3092450"/>
          <p14:tracePt t="14035" x="2686050" y="3060700"/>
          <p14:tracePt t="14052" x="2679700" y="3022600"/>
          <p14:tracePt t="14069" x="2667000" y="2971800"/>
          <p14:tracePt t="14085" x="2654300" y="2857500"/>
          <p14:tracePt t="14102" x="2641600" y="2762250"/>
          <p14:tracePt t="14119" x="2635250" y="2647950"/>
          <p14:tracePt t="14135" x="2628900" y="2514600"/>
          <p14:tracePt t="14151" x="2622550" y="2387600"/>
          <p14:tracePt t="14169" x="2597150" y="2241550"/>
          <p14:tracePt t="14186" x="2584450" y="2152650"/>
          <p14:tracePt t="14201" x="2571750" y="2101850"/>
          <p14:tracePt t="14218" x="2571750" y="2063750"/>
          <p14:tracePt t="14235" x="2571750" y="2057400"/>
          <p14:tracePt t="14252" x="2571750" y="2051050"/>
          <p14:tracePt t="14288" x="2571750" y="2044700"/>
          <p14:tracePt t="14299" x="2571750" y="2038350"/>
          <p14:tracePt t="14308" x="2571750" y="2032000"/>
          <p14:tracePt t="14322" x="2571750" y="2025650"/>
          <p14:tracePt t="14335" x="2571750" y="2012950"/>
          <p14:tracePt t="14352" x="2571750" y="1993900"/>
          <p14:tracePt t="14368" x="2571750" y="1974850"/>
          <p14:tracePt t="14385" x="2578100" y="1949450"/>
          <p14:tracePt t="14402" x="2584450" y="1930400"/>
          <p14:tracePt t="14418" x="2603500" y="1892300"/>
          <p14:tracePt t="14435" x="2622550" y="1860550"/>
          <p14:tracePt t="14451" x="2635250" y="1822450"/>
          <p14:tracePt t="14467" x="2647950" y="1784350"/>
          <p14:tracePt t="14484" x="2660650" y="1746250"/>
          <p14:tracePt t="14501" x="2686050" y="1695450"/>
          <p14:tracePt t="14517" x="2698750" y="1663700"/>
          <p14:tracePt t="14534" x="2705100" y="1657350"/>
          <p14:tracePt t="14656" x="2705100" y="1651000"/>
          <p14:tracePt t="14676" x="2711450" y="1651000"/>
          <p14:tracePt t="14684" x="2717800" y="1651000"/>
          <p14:tracePt t="14690" x="2724150" y="1651000"/>
          <p14:tracePt t="14702" x="2736850" y="1651000"/>
          <p14:tracePt t="14718" x="2743200" y="1657350"/>
          <p14:tracePt t="14752" x="2749550" y="1663700"/>
          <p14:tracePt t="14797" x="2749550" y="1670050"/>
          <p14:tracePt t="14809" x="2749550" y="1682750"/>
          <p14:tracePt t="14818" x="2749550" y="1689100"/>
          <p14:tracePt t="14824" x="2749550" y="1695450"/>
          <p14:tracePt t="14835" x="2749550" y="1701800"/>
          <p14:tracePt t="14852" x="2749550" y="1720850"/>
          <p14:tracePt t="14869" x="2749550" y="1733550"/>
          <p14:tracePt t="15108" x="2749550" y="1739900"/>
          <p14:tracePt t="15116" x="2749550" y="1746250"/>
          <p14:tracePt t="15667" x="2755900" y="1752600"/>
          <p14:tracePt t="15674" x="2787650" y="1771650"/>
          <p14:tracePt t="15685" x="2889250" y="1790700"/>
          <p14:tracePt t="15702" x="3098800" y="1816100"/>
          <p14:tracePt t="15718" x="3352800" y="1847850"/>
          <p14:tracePt t="15735" x="3644900" y="1879600"/>
          <p14:tracePt t="15751" x="3956050" y="1898650"/>
          <p14:tracePt t="15768" x="4260850" y="1898650"/>
          <p14:tracePt t="15785" x="4648200" y="1898650"/>
          <p14:tracePt t="15802" x="4940300" y="1905000"/>
          <p14:tracePt t="15818" x="5226050" y="1911350"/>
          <p14:tracePt t="15835" x="5473700" y="1930400"/>
          <p14:tracePt t="15842" x="5588000" y="1930400"/>
          <p14:tracePt t="15851" x="5702300" y="1930400"/>
          <p14:tracePt t="15868" x="5930900" y="1930400"/>
          <p14:tracePt t="15885" x="6197600" y="1930400"/>
          <p14:tracePt t="15902" x="6388100" y="1930400"/>
          <p14:tracePt t="15918" x="6540500" y="1930400"/>
          <p14:tracePt t="15935" x="6673850" y="1930400"/>
          <p14:tracePt t="15951" x="6794500" y="1930400"/>
          <p14:tracePt t="15968" x="6934200" y="1930400"/>
          <p14:tracePt t="15984" x="7092950" y="1930400"/>
          <p14:tracePt t="15987" x="7137400" y="1930400"/>
          <p14:tracePt t="16002" x="7289800" y="1930400"/>
          <p14:tracePt t="16018" x="7461250" y="1930400"/>
          <p14:tracePt t="16035" x="7632700" y="1930400"/>
          <p14:tracePt t="16051" x="7816850" y="1930400"/>
          <p14:tracePt t="16068" x="7969250" y="1930400"/>
          <p14:tracePt t="16085" x="8121650" y="1930400"/>
          <p14:tracePt t="16087" x="8147050" y="1930400"/>
          <p14:tracePt t="16102" x="8255000" y="1930400"/>
          <p14:tracePt t="16118" x="8369300" y="1943100"/>
          <p14:tracePt t="16135" x="8483600" y="1955800"/>
          <p14:tracePt t="16151" x="8566150" y="1968500"/>
          <p14:tracePt t="16168" x="8636000" y="1968500"/>
          <p14:tracePt t="16185" x="8674100" y="1968500"/>
          <p14:tracePt t="16202" x="8693150" y="1968500"/>
          <p14:tracePt t="16218" x="8705850" y="1968500"/>
          <p14:tracePt t="16235" x="8731250" y="1968500"/>
          <p14:tracePt t="16251" x="8775700" y="1968500"/>
          <p14:tracePt t="16268" x="8845550" y="1962150"/>
          <p14:tracePt t="16284" x="8940800" y="1955800"/>
          <p14:tracePt t="16302" x="9023350" y="1936750"/>
          <p14:tracePt t="16318" x="9048750" y="1930400"/>
          <p14:tracePt t="16335" x="9061450" y="1924050"/>
          <p14:tracePt t="16352" x="9067800" y="1924050"/>
          <p14:tracePt t="16372" x="9067800" y="1917700"/>
          <p14:tracePt t="16388" x="9067800" y="1911350"/>
          <p14:tracePt t="16401" x="9067800" y="1885950"/>
          <p14:tracePt t="16418" x="9055100" y="1866900"/>
          <p14:tracePt t="16434" x="9017000" y="1828800"/>
          <p14:tracePt t="16451" x="8991600" y="1816100"/>
          <p14:tracePt t="16468" x="8972550" y="1803400"/>
          <p14:tracePt t="16485" x="8966200" y="1797050"/>
          <p14:tracePt t="16501" x="8959850" y="1790700"/>
          <p14:tracePt t="16518" x="8959850" y="1784350"/>
          <p14:tracePt t="16596" x="8953500" y="1784350"/>
          <p14:tracePt t="16604" x="8947150" y="1784350"/>
          <p14:tracePt t="16618" x="8928100" y="1784350"/>
          <p14:tracePt t="16634" x="8915400" y="1784350"/>
          <p14:tracePt t="16668" x="8896350" y="1784350"/>
          <p14:tracePt t="16684" x="8890000" y="1784350"/>
          <p14:tracePt t="16701" x="8864600" y="1790700"/>
          <p14:tracePt t="16703" x="8858250" y="1790700"/>
          <p14:tracePt t="16734" x="8851900" y="1790700"/>
          <p14:tracePt t="16751" x="8845550" y="1790700"/>
          <p14:tracePt t="16768" x="8826500" y="1797050"/>
          <p14:tracePt t="16784" x="8794750" y="1797050"/>
          <p14:tracePt t="16801" x="8756650" y="1797050"/>
          <p14:tracePt t="16818" x="8737600" y="1809750"/>
          <p14:tracePt t="16834" x="8731250" y="1809750"/>
          <p14:tracePt t="16922" x="8724900" y="1809750"/>
          <p14:tracePt t="16928" x="8718550" y="1809750"/>
          <p14:tracePt t="16934" x="8712200" y="1809750"/>
          <p14:tracePt t="16952" x="8693150" y="1809750"/>
          <p14:tracePt t="16968" x="8667750" y="1809750"/>
          <p14:tracePt t="16984" x="8661400" y="1809750"/>
          <p14:tracePt t="17001" x="8655050" y="1809750"/>
          <p14:tracePt t="17018" x="8648700" y="1809750"/>
          <p14:tracePt t="18210" x="8642350" y="1809750"/>
          <p14:tracePt t="18242" x="8636000" y="1809750"/>
          <p14:tracePt t="18255" x="8623300" y="1809750"/>
          <p14:tracePt t="18260" x="8616950" y="1809750"/>
          <p14:tracePt t="18284" x="8604250" y="1816100"/>
          <p14:tracePt t="18301" x="8591550" y="1816100"/>
          <p14:tracePt t="18317" x="8578850" y="1816100"/>
          <p14:tracePt t="18334" x="8553450" y="1816100"/>
          <p14:tracePt t="18351" x="8521700" y="1816100"/>
          <p14:tracePt t="18368" x="8477250" y="1816100"/>
          <p14:tracePt t="18375" x="8458200" y="1816100"/>
          <p14:tracePt t="18384" x="8420100" y="1816100"/>
          <p14:tracePt t="18401" x="8362950" y="1816100"/>
          <p14:tracePt t="18417" x="8248650" y="1816100"/>
          <p14:tracePt t="18434" x="8159750" y="1816100"/>
          <p14:tracePt t="18451" x="8058150" y="1797050"/>
          <p14:tracePt t="18467" x="7988300" y="1784350"/>
          <p14:tracePt t="18484" x="7918450" y="1778000"/>
          <p14:tracePt t="18500" x="7835900" y="1765300"/>
          <p14:tracePt t="18517" x="7734300" y="1752600"/>
          <p14:tracePt t="18535" x="7581900" y="1739900"/>
          <p14:tracePt t="18553" x="7442200" y="1714500"/>
          <p14:tracePt t="18568" x="7308850" y="1708150"/>
          <p14:tracePt t="18584" x="7162800" y="1708150"/>
          <p14:tracePt t="18600" x="6997700" y="1708150"/>
          <p14:tracePt t="18617" x="6826250" y="1701800"/>
          <p14:tracePt t="18634" x="6654800" y="1701800"/>
          <p14:tracePt t="18650" x="6483350" y="1701800"/>
          <p14:tracePt t="18653" x="6438900" y="1701800"/>
          <p14:tracePt t="18668" x="6286500" y="1701800"/>
          <p14:tracePt t="18684" x="6153150" y="1701800"/>
          <p14:tracePt t="18700" x="6007100" y="1701800"/>
          <p14:tracePt t="18717" x="5854700" y="1701800"/>
          <p14:tracePt t="18734" x="5715000" y="1701800"/>
          <p14:tracePt t="18750" x="5594350" y="1701800"/>
          <p14:tracePt t="18753" x="5568950" y="1701800"/>
          <p14:tracePt t="18768" x="5429250" y="1701800"/>
          <p14:tracePt t="18784" x="5264150" y="1701800"/>
          <p14:tracePt t="18800" x="5099050" y="1708150"/>
          <p14:tracePt t="18817" x="4965700" y="1733550"/>
          <p14:tracePt t="18834" x="4838700" y="1765300"/>
          <p14:tracePt t="18850" x="4718050" y="1797050"/>
          <p14:tracePt t="18867" x="4540250" y="1854200"/>
          <p14:tracePt t="18884" x="4419600" y="1892300"/>
          <p14:tracePt t="18900" x="4330700" y="1917700"/>
          <p14:tracePt t="18917" x="4267200" y="1949450"/>
          <p14:tracePt t="18934" x="4216400" y="1968500"/>
          <p14:tracePt t="18950" x="4159250" y="2000250"/>
          <p14:tracePt t="18953" x="4140200" y="2012950"/>
          <p14:tracePt t="18968" x="4057650" y="2044700"/>
          <p14:tracePt t="18984" x="3924300" y="2108200"/>
          <p14:tracePt t="19000" x="3778250" y="2178050"/>
          <p14:tracePt t="19017" x="3625850" y="2235200"/>
          <p14:tracePt t="19034" x="3486150" y="2266950"/>
          <p14:tracePt t="19051" x="3302000" y="2298700"/>
          <p14:tracePt t="19067" x="3149600" y="2317750"/>
          <p14:tracePt t="19084" x="3022600" y="2336800"/>
          <p14:tracePt t="19100" x="2933700" y="2349500"/>
          <p14:tracePt t="19117" x="2870200" y="2355850"/>
          <p14:tracePt t="19134" x="2838450" y="2355850"/>
          <p14:tracePt t="19150" x="2832100" y="2355850"/>
          <p14:tracePt t="19167" x="2825750" y="2355850"/>
          <p14:tracePt t="19184" x="2813050" y="2355850"/>
          <p14:tracePt t="19200" x="2794000" y="2355850"/>
          <p14:tracePt t="19217" x="2787650" y="2355850"/>
          <p14:tracePt t="19233" x="2781300" y="2355850"/>
          <p14:tracePt t="19250" x="2774950" y="2355850"/>
          <p14:tracePt t="19267" x="2768600" y="2355850"/>
          <p14:tracePt t="19374" x="2762250" y="2355850"/>
          <p14:tracePt t="19406" x="2755900" y="2355850"/>
          <p14:tracePt t="19415" x="2749550" y="2349500"/>
          <p14:tracePt t="19530" x="2749550" y="2343150"/>
          <p14:tracePt t="19542" x="2749550" y="2336800"/>
          <p14:tracePt t="19551" x="2743200" y="2330450"/>
          <p14:tracePt t="19569" x="2736850" y="2317750"/>
          <p14:tracePt t="19584" x="2736850" y="2305050"/>
          <p14:tracePt t="19600" x="2730500" y="2292350"/>
          <p14:tracePt t="19617" x="2730500" y="2279650"/>
          <p14:tracePt t="19633" x="2730500" y="2266950"/>
          <p14:tracePt t="20458" x="2724150" y="2266950"/>
          <p14:tracePt t="20482" x="2717800" y="2266950"/>
          <p14:tracePt t="20538" x="2717800" y="2273300"/>
          <p14:tracePt t="20554" x="2717800" y="2279650"/>
          <p14:tracePt t="20560" x="2717800" y="2286000"/>
          <p14:tracePt t="20571" x="2711450" y="2292350"/>
          <p14:tracePt t="20584" x="2711450" y="2305050"/>
          <p14:tracePt t="20600" x="2698750" y="2317750"/>
          <p14:tracePt t="20616" x="2698750" y="2324100"/>
          <p14:tracePt t="20633" x="2692400" y="2336800"/>
          <p14:tracePt t="20667" x="2686050" y="2349500"/>
          <p14:tracePt t="20683" x="2686050" y="2355850"/>
          <p14:tracePt t="20700" x="2673350" y="2374900"/>
          <p14:tracePt t="20716" x="2673350" y="2381250"/>
          <p14:tracePt t="20733" x="2667000" y="2393950"/>
          <p14:tracePt t="20749" x="2667000" y="2400300"/>
          <p14:tracePt t="20767" x="2660650" y="2413000"/>
          <p14:tracePt t="20783" x="2660650" y="2419350"/>
          <p14:tracePt t="21182" x="2654300" y="2419350"/>
          <p14:tracePt t="21194" x="2654300" y="2425700"/>
          <p14:tracePt t="21234" x="2654300" y="2432050"/>
          <p14:tracePt t="21250" x="2654300" y="2438400"/>
          <p14:tracePt t="21263" x="2654300" y="2444750"/>
          <p14:tracePt t="21282" x="2654300" y="2451100"/>
          <p14:tracePt t="21291" x="2654300" y="2463800"/>
          <p14:tracePt t="21316" x="2654300" y="2476500"/>
          <p14:tracePt t="21333" x="2654300" y="2489200"/>
          <p14:tracePt t="21350" x="2654300" y="2508250"/>
          <p14:tracePt t="21366" x="2654300" y="2527300"/>
          <p14:tracePt t="21383" x="2654300" y="2546350"/>
          <p14:tracePt t="21400" x="2647950" y="2571750"/>
          <p14:tracePt t="21416" x="2641600" y="2590800"/>
          <p14:tracePt t="21433" x="2641600" y="2609850"/>
          <p14:tracePt t="21450" x="2635250" y="2635250"/>
          <p14:tracePt t="21466" x="2635250" y="2660650"/>
          <p14:tracePt t="21484" x="2628900" y="2686050"/>
          <p14:tracePt t="21500" x="2628900" y="2711450"/>
          <p14:tracePt t="21516" x="2622550" y="2730500"/>
          <p14:tracePt t="21533" x="2616200" y="2762250"/>
          <p14:tracePt t="21549" x="2616200" y="2787650"/>
          <p14:tracePt t="21566" x="2603500" y="2806700"/>
          <p14:tracePt t="21584" x="2603500" y="2838450"/>
          <p14:tracePt t="21600" x="2590800" y="2876550"/>
          <p14:tracePt t="21616" x="2584450" y="2901950"/>
          <p14:tracePt t="21633" x="2578100" y="2940050"/>
          <p14:tracePt t="21649" x="2578100" y="2971800"/>
          <p14:tracePt t="21666" x="2571750" y="3016250"/>
          <p14:tracePt t="21683" x="2552700" y="3067050"/>
          <p14:tracePt t="21700" x="2546350" y="3105150"/>
          <p14:tracePt t="21716" x="2540000" y="3136900"/>
          <p14:tracePt t="21733" x="2527300" y="3175000"/>
          <p14:tracePt t="21749" x="2520950" y="3194050"/>
          <p14:tracePt t="21766" x="2514600" y="3219450"/>
          <p14:tracePt t="21768" x="2514600" y="3225800"/>
          <p14:tracePt t="21783" x="2514600" y="3244850"/>
          <p14:tracePt t="21800" x="2514600" y="3270250"/>
          <p14:tracePt t="21816" x="2508250" y="3295650"/>
          <p14:tracePt t="21833" x="2501900" y="3314700"/>
          <p14:tracePt t="21849" x="2501900" y="3340100"/>
          <p14:tracePt t="21866" x="2501900" y="3365500"/>
          <p14:tracePt t="21884" x="2501900" y="3384550"/>
          <p14:tracePt t="21900" x="2495550" y="3403600"/>
          <p14:tracePt t="21916" x="2495550" y="3422650"/>
          <p14:tracePt t="21923" x="2495550" y="3435350"/>
          <p14:tracePt t="21933" x="2489200" y="3448050"/>
          <p14:tracePt t="21949" x="2482850" y="3473450"/>
          <p14:tracePt t="21966" x="2482850" y="3486150"/>
          <p14:tracePt t="21983" x="2476500" y="3524250"/>
          <p14:tracePt t="21999" x="2476500" y="3536950"/>
          <p14:tracePt t="22016" x="2476500" y="3556000"/>
          <p14:tracePt t="22033" x="2476500" y="3562350"/>
          <p14:tracePt t="22050" x="2476500" y="3568700"/>
          <p14:tracePt t="22065" x="2476500" y="3575050"/>
          <p14:tracePt t="22082" x="2476500" y="3587750"/>
          <p14:tracePt t="22116" x="2476500" y="3600450"/>
          <p14:tracePt t="22132" x="2476500" y="3613150"/>
          <p14:tracePt t="22149" x="2476500" y="3632200"/>
          <p14:tracePt t="22166" x="2476500" y="3651250"/>
          <p14:tracePt t="22182" x="2476500" y="3657600"/>
          <p14:tracePt t="22200" x="2476500" y="3676650"/>
          <p14:tracePt t="22216" x="2476500" y="3695700"/>
          <p14:tracePt t="22233" x="2476500" y="3714750"/>
          <p14:tracePt t="22249" x="2476500" y="3746500"/>
          <p14:tracePt t="22266" x="2476500" y="3765550"/>
          <p14:tracePt t="22283" x="2476500" y="3784600"/>
          <p14:tracePt t="22299" x="2476500" y="3797300"/>
          <p14:tracePt t="22332" x="2470150" y="3810000"/>
          <p14:tracePt t="22687" x="2470150" y="3803650"/>
          <p14:tracePt t="22695" x="2470150" y="3784600"/>
          <p14:tracePt t="22716" x="2470150" y="3752850"/>
          <p14:tracePt t="22732" x="2476500" y="3714750"/>
          <p14:tracePt t="22749" x="2482850" y="3676650"/>
          <p14:tracePt t="22765" x="2482850" y="3632200"/>
          <p14:tracePt t="22782" x="2482850" y="3581400"/>
          <p14:tracePt t="22799" x="2489200" y="3511550"/>
          <p14:tracePt t="22816" x="2489200" y="3448050"/>
          <p14:tracePt t="22832" x="2489200" y="3371850"/>
          <p14:tracePt t="22849" x="2489200" y="3308350"/>
          <p14:tracePt t="22865" x="2489200" y="3244850"/>
          <p14:tracePt t="22882" x="2489200" y="3175000"/>
          <p14:tracePt t="22884" x="2489200" y="3162300"/>
          <p14:tracePt t="22898" x="2489200" y="3105150"/>
          <p14:tracePt t="22915" x="2489200" y="3016250"/>
          <p14:tracePt t="22931" x="2489200" y="2959100"/>
          <p14:tracePt t="22947" x="2489200" y="2895600"/>
          <p14:tracePt t="22964" x="2489200" y="2844800"/>
          <p14:tracePt t="22980" x="2489200" y="2806700"/>
          <p14:tracePt t="22997" x="2489200" y="2762250"/>
          <p14:tracePt t="23014" x="2489200" y="2717800"/>
          <p14:tracePt t="23031" x="2489200" y="2673350"/>
          <p14:tracePt t="23047" x="2489200" y="2635250"/>
          <p14:tracePt t="23064" x="2489200" y="2597150"/>
          <p14:tracePt t="23081" x="2489200" y="2578100"/>
          <p14:tracePt t="23097" x="2489200" y="2546350"/>
          <p14:tracePt t="23114" x="2489200" y="2520950"/>
          <p14:tracePt t="23131" x="2489200" y="2489200"/>
          <p14:tracePt t="23147" x="2489200" y="2457450"/>
          <p14:tracePt t="23164" x="2489200" y="2432050"/>
          <p14:tracePt t="23180" x="2489200" y="2413000"/>
          <p14:tracePt t="23197" x="2489200" y="2400300"/>
          <p14:tracePt t="23214" x="2489200" y="2387600"/>
          <p14:tracePt t="23230" x="2489200" y="2381250"/>
          <p14:tracePt t="23247" x="2489200" y="2368550"/>
          <p14:tracePt t="23264" x="2489200" y="2362200"/>
          <p14:tracePt t="23297" x="2489200" y="2355850"/>
          <p14:tracePt t="23432" x="2489200" y="2349500"/>
          <p14:tracePt t="23444" x="2489200" y="2343150"/>
          <p14:tracePt t="23452" x="2489200" y="2336800"/>
          <p14:tracePt t="23480" x="2489200" y="2330450"/>
          <p14:tracePt t="23488" x="2489200" y="2324100"/>
          <p14:tracePt t="23500" x="2489200" y="2317750"/>
          <p14:tracePt t="23536" x="2489200" y="2311400"/>
          <p14:tracePt t="23556" x="2489200" y="2305050"/>
          <p14:tracePt t="23600" x="2489200" y="2298700"/>
          <p14:tracePt t="23943" x="2489200" y="2305050"/>
          <p14:tracePt t="23950" x="2489200" y="2311400"/>
          <p14:tracePt t="23970" x="2489200" y="2317750"/>
          <p14:tracePt t="23978" x="2489200" y="2324100"/>
          <p14:tracePt t="23986" x="2489200" y="2330450"/>
          <p14:tracePt t="24006" x="2489200" y="2336800"/>
          <p14:tracePt t="24018" x="2489200" y="2343150"/>
          <p14:tracePt t="24034" x="2489200" y="2349500"/>
          <p14:tracePt t="24047" x="2489200" y="2362200"/>
          <p14:tracePt t="24063" x="2489200" y="2374900"/>
          <p14:tracePt t="24080" x="2489200" y="2393950"/>
          <p14:tracePt t="24097" x="2489200" y="2419350"/>
          <p14:tracePt t="24114" x="2489200" y="2432050"/>
          <p14:tracePt t="24130" x="2489200" y="2444750"/>
          <p14:tracePt t="24147" x="2489200" y="2451100"/>
          <p14:tracePt t="24290" x="2489200" y="2457450"/>
          <p14:tracePt t="24342" x="2489200" y="2463800"/>
          <p14:tracePt t="24350" x="2489200" y="2470150"/>
          <p14:tracePt t="24400" x="2489200" y="2476500"/>
          <p14:tracePt t="24417" x="2489200" y="2482850"/>
          <p14:tracePt t="24428" x="2489200" y="2489200"/>
          <p14:tracePt t="24433" x="2489200" y="2495550"/>
          <p14:tracePt t="24448" x="2489200" y="2508250"/>
          <p14:tracePt t="24464" x="2489200" y="2520950"/>
          <p14:tracePt t="24481" x="2489200" y="2540000"/>
          <p14:tracePt t="24497" x="2489200" y="2552700"/>
          <p14:tracePt t="24515" x="2489200" y="2571750"/>
          <p14:tracePt t="24532" x="2489200" y="2597150"/>
          <p14:tracePt t="24548" x="2489200" y="2616200"/>
          <p14:tracePt t="24565" x="2489200" y="2647950"/>
          <p14:tracePt t="24581" x="2489200" y="2654300"/>
          <p14:tracePt t="24597" x="2489200" y="2660650"/>
          <p14:tracePt t="24783" x="2495550" y="2654300"/>
          <p14:tracePt t="24794" x="2495550" y="2647950"/>
          <p14:tracePt t="24799" x="2495550" y="2641600"/>
          <p14:tracePt t="24813" x="2495550" y="2622550"/>
          <p14:tracePt t="24830" x="2508250" y="2609850"/>
          <p14:tracePt t="24846" x="2508250" y="2590800"/>
          <p14:tracePt t="24863" x="2508250" y="2578100"/>
          <p14:tracePt t="24880" x="2508250" y="2559050"/>
          <p14:tracePt t="24897" x="2508250" y="2533650"/>
          <p14:tracePt t="24913" x="2508250" y="2514600"/>
          <p14:tracePt t="24930" x="2508250" y="2495550"/>
          <p14:tracePt t="24946" x="2508250" y="2476500"/>
          <p14:tracePt t="24963" x="2514600" y="2457450"/>
          <p14:tracePt t="24980" x="2514600" y="2444750"/>
          <p14:tracePt t="24983" x="2514600" y="2438400"/>
          <p14:tracePt t="24998" x="2514600" y="2419350"/>
          <p14:tracePt t="25015" x="2514600" y="2393950"/>
          <p14:tracePt t="25032" x="2520950" y="2381250"/>
          <p14:tracePt t="25048" x="2527300" y="2362200"/>
          <p14:tracePt t="25050" x="2527300" y="2355850"/>
          <p14:tracePt t="25065" x="2527300" y="2343150"/>
          <p14:tracePt t="25082" x="2527300" y="2330450"/>
          <p14:tracePt t="25098" x="2527300" y="2311400"/>
          <p14:tracePt t="25114" x="2527300" y="2292350"/>
          <p14:tracePt t="25130" x="2527300" y="2266950"/>
          <p14:tracePt t="25147" x="2527300" y="2254250"/>
          <p14:tracePt t="25164" x="2527300" y="2235200"/>
          <p14:tracePt t="25181" x="2527300" y="2222500"/>
          <p14:tracePt t="25197" x="2527300" y="2209800"/>
          <p14:tracePt t="25213" x="2527300" y="2203450"/>
          <p14:tracePt t="25402" x="2527300" y="2216150"/>
          <p14:tracePt t="25410" x="2527300" y="2222500"/>
          <p14:tracePt t="25417" x="2527300" y="2228850"/>
          <p14:tracePt t="25431" x="2527300" y="2247900"/>
          <p14:tracePt t="25448" x="2527300" y="2273300"/>
          <p14:tracePt t="25464" x="2527300" y="2298700"/>
          <p14:tracePt t="25467" x="2527300" y="2305050"/>
          <p14:tracePt t="25482" x="2527300" y="2330450"/>
          <p14:tracePt t="25486" x="2527300" y="2336800"/>
          <p14:tracePt t="25498" x="2527300" y="2349500"/>
          <p14:tracePt t="25515" x="2533650" y="2368550"/>
          <p14:tracePt t="25531" x="2533650" y="2381250"/>
          <p14:tracePt t="25548" x="2533650" y="2393950"/>
          <p14:tracePt t="25564" x="2533650" y="2406650"/>
          <p14:tracePt t="25580" x="2533650" y="2413000"/>
          <p14:tracePt t="25602" x="2533650" y="2419350"/>
          <p14:tracePt t="25613" x="2533650" y="2425700"/>
          <p14:tracePt t="25712" x="2533650" y="2432050"/>
          <p14:tracePt t="25733" x="2533650" y="2444750"/>
          <p14:tracePt t="25748" x="2533650" y="2451100"/>
          <p14:tracePt t="25765" x="2533650" y="2457450"/>
          <p14:tracePt t="25781" x="2533650" y="2476500"/>
          <p14:tracePt t="25798" x="2533650" y="2489200"/>
          <p14:tracePt t="25815" x="2533650" y="2495550"/>
          <p14:tracePt t="25832" x="2533650" y="2514600"/>
          <p14:tracePt t="25848" x="2533650" y="2533650"/>
          <p14:tracePt t="25850" x="2533650" y="2540000"/>
          <p14:tracePt t="25866" x="2533650" y="2559050"/>
          <p14:tracePt t="25881" x="2533650" y="2571750"/>
          <p14:tracePt t="25898" x="2533650" y="2584450"/>
          <p14:tracePt t="25915" x="2533650" y="2603500"/>
          <p14:tracePt t="25932" x="2533650" y="2609850"/>
          <p14:tracePt t="25948" x="2533650" y="2616200"/>
          <p14:tracePt t="25996" x="2533650" y="2622550"/>
          <p14:tracePt t="26002" x="2533650" y="2635250"/>
          <p14:tracePt t="26014" x="2533650" y="2654300"/>
          <p14:tracePt t="26031" x="2533650" y="2679700"/>
          <p14:tracePt t="26048" x="2533650" y="2717800"/>
          <p14:tracePt t="26065" x="2533650" y="2749550"/>
          <p14:tracePt t="26081" x="2533650" y="2781300"/>
          <p14:tracePt t="26098" x="2533650" y="2806700"/>
          <p14:tracePt t="26115" x="2533650" y="2838450"/>
          <p14:tracePt t="26131" x="2533650" y="2863850"/>
          <p14:tracePt t="26148" x="2533650" y="2895600"/>
          <p14:tracePt t="26165" x="2533650" y="2921000"/>
          <p14:tracePt t="26168" x="2533650" y="2933700"/>
          <p14:tracePt t="26181" x="2533650" y="2965450"/>
          <p14:tracePt t="26198" x="2533650" y="2990850"/>
          <p14:tracePt t="26214" x="2527300" y="3022600"/>
          <p14:tracePt t="26231" x="2527300" y="3035300"/>
          <p14:tracePt t="26248" x="2527300" y="3054350"/>
          <p14:tracePt t="26265" x="2527300" y="3079750"/>
          <p14:tracePt t="26281" x="2520950" y="3098800"/>
          <p14:tracePt t="26298" x="2514600" y="3124200"/>
          <p14:tracePt t="26314" x="2501900" y="3155950"/>
          <p14:tracePt t="26330" x="2501900" y="3187700"/>
          <p14:tracePt t="26347" x="2489200" y="3238500"/>
          <p14:tracePt t="26363" x="2470150" y="3289300"/>
          <p14:tracePt t="26381" x="2463800" y="3333750"/>
          <p14:tracePt t="26398" x="2463800" y="3378200"/>
          <p14:tracePt t="26414" x="2451100" y="3416300"/>
          <p14:tracePt t="26431" x="2451100" y="3441700"/>
          <p14:tracePt t="26448" x="2444750" y="3467100"/>
          <p14:tracePt t="26464" x="2438400" y="3492500"/>
          <p14:tracePt t="26467" x="2438400" y="3498850"/>
          <p14:tracePt t="26481" x="2432050" y="3511550"/>
          <p14:tracePt t="26498" x="2425700" y="3524250"/>
          <p14:tracePt t="26514" x="2425700" y="3543300"/>
          <p14:tracePt t="26531" x="2425700" y="3556000"/>
          <p14:tracePt t="26548" x="2425700" y="3568700"/>
          <p14:tracePt t="26564" x="2425700" y="3575050"/>
          <p14:tracePt t="26581" x="2419350" y="3587750"/>
          <p14:tracePt t="26597" x="2419350" y="3594100"/>
          <p14:tracePt t="26613" x="2419350" y="3600450"/>
          <p14:tracePt t="26630" x="2419350" y="3606800"/>
          <p14:tracePt t="26648" x="2419350" y="3619500"/>
          <p14:tracePt t="26685" x="2419350" y="3625850"/>
          <p14:tracePt t="26698" x="2419350" y="3638550"/>
          <p14:tracePt t="26714" x="2419350" y="3644900"/>
          <p14:tracePt t="26731" x="2419350" y="3663950"/>
          <p14:tracePt t="26748" x="2413000" y="3676650"/>
          <p14:tracePt t="26764" x="2406650" y="3695700"/>
          <p14:tracePt t="26781" x="2406650" y="3708400"/>
          <p14:tracePt t="26798" x="2406650" y="3714750"/>
          <p14:tracePt t="26814" x="2406650" y="3727450"/>
          <p14:tracePt t="26831" x="2406650" y="3733800"/>
          <p14:tracePt t="26848" x="2406650" y="3746500"/>
          <p14:tracePt t="26865" x="2406650" y="3759200"/>
          <p14:tracePt t="26882" x="2406650" y="3778250"/>
          <p14:tracePt t="26914" x="2406650" y="3797300"/>
          <p14:tracePt t="27024" x="2406650" y="3803650"/>
          <p14:tracePt t="27616" x="2406650" y="3797300"/>
          <p14:tracePt t="27622" x="2406650" y="3778250"/>
          <p14:tracePt t="27631" x="2406650" y="3740150"/>
          <p14:tracePt t="27648" x="2393950" y="3663950"/>
          <p14:tracePt t="27666" x="2381250" y="3524250"/>
          <p14:tracePt t="27670" x="2374900" y="3492500"/>
          <p14:tracePt t="27682" x="2374900" y="3416300"/>
          <p14:tracePt t="27698" x="2374900" y="3308350"/>
          <p14:tracePt t="27714" x="2374900" y="3219450"/>
          <p14:tracePt t="27730" x="2381250" y="3136900"/>
          <p14:tracePt t="27747" x="2381250" y="3086100"/>
          <p14:tracePt t="27764" x="2387600" y="3048000"/>
          <p14:tracePt t="27781" x="2400300" y="3016250"/>
          <p14:tracePt t="27798" x="2400300" y="2984500"/>
          <p14:tracePt t="27814" x="2400300" y="2965450"/>
          <p14:tracePt t="27831" x="2400300" y="2946400"/>
          <p14:tracePt t="27847" x="2400300" y="2921000"/>
          <p14:tracePt t="27864" x="2406650" y="2901950"/>
          <p14:tracePt t="27881" x="2406650" y="2882900"/>
          <p14:tracePt t="27898" x="2406650" y="2857500"/>
          <p14:tracePt t="27914" x="2406650" y="2832100"/>
          <p14:tracePt t="27931" x="2413000" y="2794000"/>
          <p14:tracePt t="27947" x="2413000" y="2768600"/>
          <p14:tracePt t="27964" x="2425700" y="2730500"/>
          <p14:tracePt t="27981" x="2425700" y="2686050"/>
          <p14:tracePt t="27998" x="2425700" y="2654300"/>
          <p14:tracePt t="28014" x="2425700" y="2622550"/>
          <p14:tracePt t="28031" x="2425700" y="2590800"/>
          <p14:tracePt t="28038" x="2425700" y="2578100"/>
          <p14:tracePt t="28047" x="2425700" y="2559050"/>
          <p14:tracePt t="28064" x="2425700" y="2533650"/>
          <p14:tracePt t="28081" x="2425700" y="2508250"/>
          <p14:tracePt t="28084" x="2425700" y="2501900"/>
          <p14:tracePt t="28098" x="2432050" y="2482850"/>
          <p14:tracePt t="28114" x="2432050" y="2463800"/>
          <p14:tracePt t="28130" x="2432050" y="2457450"/>
          <p14:tracePt t="28147" x="2432050" y="2451100"/>
          <p14:tracePt t="28164" x="2432050" y="2444750"/>
          <p14:tracePt t="28185" x="2432050" y="2438400"/>
          <p14:tracePt t="28197" x="2438400" y="2438400"/>
          <p14:tracePt t="28276" x="2444750" y="2438400"/>
          <p14:tracePt t="28288" x="2444750" y="2432050"/>
          <p14:tracePt t="28297" x="2444750" y="2425700"/>
          <p14:tracePt t="28314" x="2444750" y="2419350"/>
          <p14:tracePt t="28330" x="2444750" y="2406650"/>
          <p14:tracePt t="28347" x="2451100" y="2400300"/>
          <p14:tracePt t="28364" x="2451100" y="2393950"/>
          <p14:tracePt t="28401" x="2457450" y="2393950"/>
          <p14:tracePt t="28414" x="2457450" y="2381250"/>
          <p14:tracePt t="28430" x="2457450" y="2374900"/>
          <p14:tracePt t="28446" x="2463800" y="2368550"/>
          <p14:tracePt t="28463" x="2470150" y="2362200"/>
          <p14:tracePt t="28480" x="2470150" y="2349500"/>
          <p14:tracePt t="28497" x="2476500" y="2343150"/>
          <p14:tracePt t="28514" x="2476500" y="2330450"/>
          <p14:tracePt t="28530" x="2482850" y="2324100"/>
          <p14:tracePt t="28547" x="2489200" y="2317750"/>
          <p14:tracePt t="28659" x="2489200" y="2324100"/>
          <p14:tracePt t="28669" x="2489200" y="2355850"/>
          <p14:tracePt t="28682" x="2489200" y="2381250"/>
          <p14:tracePt t="28697" x="2482850" y="2432050"/>
          <p14:tracePt t="28714" x="2457450" y="2482850"/>
          <p14:tracePt t="28730" x="2444750" y="2527300"/>
          <p14:tracePt t="28747" x="2432050" y="2578100"/>
          <p14:tracePt t="28763" x="2419350" y="2603500"/>
          <p14:tracePt t="28780" x="2419350" y="2616200"/>
          <p14:tracePt t="28797" x="2419350" y="2622550"/>
          <p14:tracePt t="28876" x="2419350" y="2628900"/>
          <p14:tracePt t="28885" x="2413000" y="2635250"/>
          <p14:tracePt t="28897" x="2406650" y="2641600"/>
          <p14:tracePt t="28914" x="2406650" y="2647950"/>
          <p14:tracePt t="29028" x="2406650" y="2654300"/>
          <p14:tracePt t="29037" x="2413000" y="2667000"/>
          <p14:tracePt t="29047" x="2413000" y="2692400"/>
          <p14:tracePt t="29053" x="2413000" y="2711450"/>
          <p14:tracePt t="29064" x="2413000" y="2743200"/>
          <p14:tracePt t="29080" x="2413000" y="2819400"/>
          <p14:tracePt t="29097" x="2413000" y="2908300"/>
          <p14:tracePt t="29114" x="2413000" y="2965450"/>
          <p14:tracePt t="29130" x="2406650" y="2997200"/>
          <p14:tracePt t="29147" x="2406650" y="3009900"/>
          <p14:tracePt t="29393" x="2406650" y="3028950"/>
          <p14:tracePt t="29398" x="2406650" y="3041650"/>
          <p14:tracePt t="29414" x="2387600" y="3105150"/>
          <p14:tracePt t="29430" x="2362200" y="3175000"/>
          <p14:tracePt t="29447" x="2349500" y="3238500"/>
          <p14:tracePt t="29463" x="2343150" y="3282950"/>
          <p14:tracePt t="29480" x="2343150" y="3302000"/>
          <p14:tracePt t="29497" x="2343150" y="3308350"/>
          <p14:tracePt t="29513" x="2336800" y="3308350"/>
          <p14:tracePt t="29530" x="2336800" y="3314700"/>
          <p14:tracePt t="29773" x="2330450" y="3321050"/>
          <p14:tracePt t="29778" x="2330450" y="3333750"/>
          <p14:tracePt t="29797" x="2311400" y="3429000"/>
          <p14:tracePt t="29814" x="2292350" y="3486150"/>
          <p14:tracePt t="29830" x="2292350" y="3517900"/>
          <p14:tracePt t="29847" x="2286000" y="3556000"/>
          <p14:tracePt t="29863" x="2279650" y="3581400"/>
          <p14:tracePt t="29880" x="2279650" y="3587750"/>
          <p14:tracePt t="29944" x="2273300" y="3587750"/>
          <p14:tracePt t="29960" x="2266950" y="3587750"/>
          <p14:tracePt t="29969" x="2266950" y="3600450"/>
          <p14:tracePt t="29980" x="2254250" y="3606800"/>
          <p14:tracePt t="29997" x="2247900" y="3638550"/>
          <p14:tracePt t="30014" x="2247900" y="3657600"/>
          <p14:tracePt t="30030" x="2247900" y="3670300"/>
          <p14:tracePt t="30046" x="2247900" y="3676650"/>
          <p14:tracePt t="30063" x="2247900" y="3689350"/>
          <p14:tracePt t="30069" x="2247900" y="3695700"/>
          <p14:tracePt t="30080" x="2247900" y="3708400"/>
          <p14:tracePt t="30097" x="2247900" y="3733800"/>
          <p14:tracePt t="30114" x="2247900" y="3759200"/>
          <p14:tracePt t="30130" x="2247900" y="3771900"/>
          <p14:tracePt t="30464" x="2241550" y="3771900"/>
          <p14:tracePt t="30476" x="2241550" y="3778250"/>
          <p14:tracePt t="30488" x="2235200" y="3784600"/>
          <p14:tracePt t="30505" x="2228850" y="3790950"/>
          <p14:tracePt t="30530" x="2222500" y="3803650"/>
          <p14:tracePt t="30546" x="2222500" y="3816350"/>
          <p14:tracePt t="30563" x="2203450" y="3829050"/>
          <p14:tracePt t="30580" x="2203450" y="3835400"/>
          <p14:tracePt t="30596" x="2203450" y="3841750"/>
          <p14:tracePt t="30616" x="2197100" y="3848100"/>
          <p14:tracePt t="30630" x="2197100" y="3854450"/>
          <p14:tracePt t="30966" x="2197100" y="3848100"/>
          <p14:tracePt t="30974" x="2197100" y="3841750"/>
          <p14:tracePt t="31870" x="2197100" y="3835400"/>
          <p14:tracePt t="31910" x="2197100" y="3829050"/>
          <p14:tracePt t="31922" x="2197100" y="3822700"/>
          <p14:tracePt t="31942" x="2197100" y="3816350"/>
          <p14:tracePt t="31954" x="2197100" y="3810000"/>
          <p14:tracePt t="32050" x="2197100" y="3803650"/>
          <p14:tracePt t="32059" x="2197100" y="3790950"/>
          <p14:tracePt t="32080" x="2197100" y="3778250"/>
          <p14:tracePt t="32088" x="2197100" y="3765550"/>
          <p14:tracePt t="32096" x="2197100" y="3759200"/>
          <p14:tracePt t="32113" x="2190750" y="3746500"/>
          <p14:tracePt t="32129" x="2190750" y="3733800"/>
          <p14:tracePt t="32146" x="2184400" y="3721100"/>
          <p14:tracePt t="32163" x="2184400" y="3702050"/>
          <p14:tracePt t="32180" x="2184400" y="3689350"/>
          <p14:tracePt t="32196" x="2184400" y="3670300"/>
          <p14:tracePt t="32212" x="2184400" y="3651250"/>
          <p14:tracePt t="32229" x="2184400" y="3632200"/>
          <p14:tracePt t="32246" x="2184400" y="3606800"/>
          <p14:tracePt t="32263" x="2184400" y="3575050"/>
          <p14:tracePt t="32279" x="2184400" y="3549650"/>
          <p14:tracePt t="32296" x="2184400" y="3524250"/>
          <p14:tracePt t="32312" x="2184400" y="3511550"/>
          <p14:tracePt t="32329" x="2184400" y="3498850"/>
          <p14:tracePt t="32346" x="2184400" y="3486150"/>
          <p14:tracePt t="32363" x="2184400" y="3479800"/>
          <p14:tracePt t="32396" x="2184400" y="3473450"/>
          <p14:tracePt t="32587" x="2184400" y="3467100"/>
          <p14:tracePt t="32614" x="2190750" y="3467100"/>
          <p14:tracePt t="32620" x="2203450" y="3467100"/>
          <p14:tracePt t="32629" x="2216150" y="3467100"/>
          <p14:tracePt t="32646" x="2247900" y="3467100"/>
          <p14:tracePt t="32662" x="2279650" y="3467100"/>
          <p14:tracePt t="32680" x="2317750" y="3467100"/>
          <p14:tracePt t="32696" x="2330450" y="3454400"/>
          <p14:tracePt t="32713" x="2349500" y="3448050"/>
          <p14:tracePt t="32729" x="2362200" y="3435350"/>
          <p14:tracePt t="32746" x="2381250" y="3435350"/>
          <p14:tracePt t="32762" x="2393950" y="3422650"/>
          <p14:tracePt t="32782" x="2400300" y="3422650"/>
          <p14:tracePt t="32802" x="2400300" y="3416300"/>
          <p14:tracePt t="32815" x="2406650" y="3409950"/>
          <p14:tracePt t="32828" x="2406650" y="3403600"/>
          <p14:tracePt t="32844" x="2406650" y="3390900"/>
          <p14:tracePt t="32861" x="2413000" y="3365500"/>
          <p14:tracePt t="32878" x="2419350" y="3333750"/>
          <p14:tracePt t="32895" x="2425700" y="3302000"/>
          <p14:tracePt t="32911" x="2432050" y="3270250"/>
          <p14:tracePt t="32928" x="2432050" y="3238500"/>
          <p14:tracePt t="32945" x="2432050" y="3206750"/>
          <p14:tracePt t="32962" x="2432050" y="3168650"/>
          <p14:tracePt t="32980" x="2438400" y="3105150"/>
          <p14:tracePt t="32983" x="2438400" y="3098800"/>
          <p14:tracePt t="32996" x="2444750" y="3054350"/>
          <p14:tracePt t="33012" x="2457450" y="3003550"/>
          <p14:tracePt t="33029" x="2470150" y="2952750"/>
          <p14:tracePt t="33046" x="2476500" y="2914650"/>
          <p14:tracePt t="33062" x="2476500" y="2895600"/>
          <p14:tracePt t="33079" x="2476500" y="2889250"/>
          <p14:tracePt t="33274" x="2476500" y="2882900"/>
          <p14:tracePt t="33286" x="2476500" y="2876550"/>
          <p14:tracePt t="33295" x="2476500" y="2870200"/>
          <p14:tracePt t="33312" x="2489200" y="2863850"/>
          <p14:tracePt t="33329" x="2495550" y="2863850"/>
          <p14:tracePt t="33442" x="2501900" y="2863850"/>
          <p14:tracePt t="33466" x="2508250" y="2863850"/>
          <p14:tracePt t="33494" x="2514600" y="2863850"/>
          <p14:tracePt t="33503" x="2520950" y="2863850"/>
          <p14:tracePt t="33512" x="2527300" y="2857500"/>
          <p14:tracePt t="33529" x="2540000" y="2838450"/>
          <p14:tracePt t="33546" x="2571750" y="2794000"/>
          <p14:tracePt t="33563" x="2597150" y="2730500"/>
          <p14:tracePt t="33579" x="2622550" y="2673350"/>
          <p14:tracePt t="33596" x="2628900" y="2622550"/>
          <p14:tracePt t="33612" x="2635250" y="2584450"/>
          <p14:tracePt t="33618" x="2641600" y="2571750"/>
          <p14:tracePt t="33629" x="2647950" y="2546350"/>
          <p14:tracePt t="33645" x="2647950" y="2514600"/>
          <p14:tracePt t="33662" x="2654300" y="2495550"/>
          <p14:tracePt t="33679" x="2654300" y="2482850"/>
          <p14:tracePt t="33682" x="2654300" y="2476500"/>
          <p14:tracePt t="33701" x="2654300" y="2470150"/>
          <p14:tracePt t="33730" x="2654300" y="2463800"/>
          <p14:tracePt t="33743" x="2660650" y="2457450"/>
          <p14:tracePt t="33762" x="2667000" y="2451100"/>
          <p14:tracePt t="33779" x="2673350" y="2451100"/>
          <p14:tracePt t="33796" x="2686050" y="2438400"/>
          <p14:tracePt t="33812" x="2698750" y="2425700"/>
          <p14:tracePt t="33828" x="2698750" y="2419350"/>
          <p14:tracePt t="33845" x="2705100" y="2406650"/>
          <p14:tracePt t="33862" x="2717800" y="2393950"/>
          <p14:tracePt t="33879" x="2717800" y="2381250"/>
          <p14:tracePt t="33895" x="2724150" y="2355850"/>
          <p14:tracePt t="33912" x="2730500" y="2330450"/>
          <p14:tracePt t="33928" x="2730500" y="2298700"/>
          <p14:tracePt t="33945" x="2743200" y="2279650"/>
          <p14:tracePt t="33962" x="2755900" y="2260600"/>
          <p14:tracePt t="33979" x="2768600" y="2247900"/>
          <p14:tracePt t="33996" x="2794000" y="2247900"/>
          <p14:tracePt t="34013" x="2819400" y="2247900"/>
          <p14:tracePt t="34029" x="2838450" y="2241550"/>
          <p14:tracePt t="34045" x="2863850" y="2235200"/>
          <p14:tracePt t="34062" x="2895600" y="2216150"/>
          <p14:tracePt t="34079" x="2971800" y="2197100"/>
          <p14:tracePt t="34096" x="3035300" y="2184400"/>
          <p14:tracePt t="34112" x="3149600" y="2159000"/>
          <p14:tracePt t="34128" x="3289300" y="2127250"/>
          <p14:tracePt t="34135" x="3346450" y="2127250"/>
          <p14:tracePt t="34145" x="3409950" y="2127250"/>
          <p14:tracePt t="34162" x="3524250" y="2108200"/>
          <p14:tracePt t="34179" x="3638550" y="2095500"/>
          <p14:tracePt t="34195" x="3714750" y="2082800"/>
          <p14:tracePt t="34212" x="3803650" y="2070100"/>
          <p14:tracePt t="34228" x="3917950" y="2057400"/>
          <p14:tracePt t="34245" x="4051300" y="2044700"/>
          <p14:tracePt t="34262" x="4210050" y="2019300"/>
          <p14:tracePt t="34278" x="4356100" y="2000250"/>
          <p14:tracePt t="34280" x="4400550" y="1993900"/>
          <p14:tracePt t="34296" x="4578350" y="1962150"/>
          <p14:tracePt t="34312" x="4838700" y="1924050"/>
          <p14:tracePt t="34328" x="5143500" y="1879600"/>
          <p14:tracePt t="34345" x="5492750" y="1828800"/>
          <p14:tracePt t="34362" x="5835650" y="1771650"/>
          <p14:tracePt t="34378" x="6159500" y="1689100"/>
          <p14:tracePt t="34381" x="6235700" y="1663700"/>
          <p14:tracePt t="34396" x="6540500" y="1600200"/>
          <p14:tracePt t="34412" x="6832600" y="1549400"/>
          <p14:tracePt t="34428" x="7124700" y="1504950"/>
          <p14:tracePt t="34445" x="7385050" y="1473200"/>
          <p14:tracePt t="34462" x="7594600" y="1441450"/>
          <p14:tracePt t="34478" x="7766050" y="1428750"/>
          <p14:tracePt t="34481" x="7810500" y="1422400"/>
          <p14:tracePt t="34496" x="7931150" y="1422400"/>
          <p14:tracePt t="34512" x="8020050" y="1422400"/>
          <p14:tracePt t="34528" x="8108950" y="1422400"/>
          <p14:tracePt t="34545" x="8204200" y="1447800"/>
          <p14:tracePt t="34562" x="8293100" y="1466850"/>
          <p14:tracePt t="34578" x="8382000" y="1498600"/>
          <p14:tracePt t="34596" x="8470900" y="1536700"/>
          <p14:tracePt t="34612" x="8528050" y="1555750"/>
          <p14:tracePt t="34628" x="8566150" y="1568450"/>
          <p14:tracePt t="34645" x="8578850" y="1581150"/>
          <p14:tracePt t="34651" x="8585200" y="1587500"/>
          <p14:tracePt t="34662" x="8591550" y="1593850"/>
          <p14:tracePt t="34679" x="8604250" y="1606550"/>
          <p14:tracePt t="34681" x="8610600" y="1606550"/>
          <p14:tracePt t="34697" x="8623300" y="1625600"/>
          <p14:tracePt t="34712" x="8636000" y="1644650"/>
          <p14:tracePt t="34728" x="8648700" y="1670050"/>
          <p14:tracePt t="34745" x="8661400" y="1689100"/>
          <p14:tracePt t="34762" x="8680450" y="1708150"/>
          <p14:tracePt t="34779" x="8693150" y="1727200"/>
          <p14:tracePt t="34795" x="8712200" y="1746250"/>
          <p14:tracePt t="34812" x="8718550" y="1758950"/>
          <p14:tracePt t="34828" x="8724900" y="1758950"/>
          <p14:tracePt t="34891" x="8724900" y="1765300"/>
          <p14:tracePt t="34934" x="8724900" y="1771650"/>
          <p14:tracePt t="34946" x="8724900" y="1778000"/>
          <p14:tracePt t="36014" x="8731250" y="1784350"/>
          <p14:tracePt t="36023" x="8743950" y="1790700"/>
          <p14:tracePt t="36044" x="8763000" y="1790700"/>
          <p14:tracePt t="36061" x="8788400" y="1790700"/>
          <p14:tracePt t="36078" x="8807450" y="1790700"/>
          <p14:tracePt t="36095" x="8826500" y="1797050"/>
          <p14:tracePt t="36111" x="8851900" y="1803400"/>
          <p14:tracePt t="36128" x="8864600" y="1803400"/>
          <p14:tracePt t="36144" x="8870950" y="1803400"/>
          <p14:tracePt t="36161" x="8890000" y="1803400"/>
          <p14:tracePt t="36178" x="8902700" y="1803400"/>
          <p14:tracePt t="36194" x="8915400" y="1803400"/>
          <p14:tracePt t="36201" x="8921750" y="1803400"/>
          <p14:tracePt t="36223" x="8928100" y="1797050"/>
          <p14:tracePt t="36234" x="8934450" y="1797050"/>
          <p14:tracePt t="36286" x="8940800" y="1797050"/>
          <p14:tracePt t="36292" x="8947150" y="1797050"/>
          <p14:tracePt t="36298" x="8953500" y="1797050"/>
          <p14:tracePt t="36326" x="8959850" y="1797050"/>
          <p14:tracePt t="36332" x="8966200" y="1797050"/>
          <p14:tracePt t="36344" x="8985250" y="1797050"/>
          <p14:tracePt t="36361" x="9017000" y="1797050"/>
          <p14:tracePt t="36378" x="9048750" y="1797050"/>
          <p14:tracePt t="36395" x="9105900" y="1797050"/>
          <p14:tracePt t="36411" x="9156700" y="1797050"/>
          <p14:tracePt t="36428" x="9188450" y="1797050"/>
          <p14:tracePt t="36444" x="9201150" y="1797050"/>
          <p14:tracePt t="36461" x="9213850" y="1797050"/>
          <p14:tracePt t="36478" x="9220200" y="1797050"/>
          <p14:tracePt t="36598" x="9226550" y="1797050"/>
          <p14:tracePt t="36619" x="9232900" y="1797050"/>
          <p14:tracePt t="36627" x="9245600" y="1797050"/>
          <p14:tracePt t="36644" x="9251950" y="1797050"/>
          <p14:tracePt t="36661" x="9271000" y="1797050"/>
          <p14:tracePt t="36678" x="9277350" y="1797050"/>
          <p14:tracePt t="36782" x="9283700" y="1797050"/>
          <p14:tracePt t="39145" x="9290050" y="1797050"/>
          <p14:tracePt t="39157" x="9290050" y="1803400"/>
          <p14:tracePt t="39165" x="9290050" y="1816100"/>
          <p14:tracePt t="39177" x="9283700" y="1822450"/>
          <p14:tracePt t="39194" x="9277350" y="1841500"/>
          <p14:tracePt t="39210" x="9271000" y="1866900"/>
          <p14:tracePt t="39227" x="9251950" y="1892300"/>
          <p14:tracePt t="39243" x="9239250" y="1924050"/>
          <p14:tracePt t="39250" x="9232900" y="1930400"/>
          <p14:tracePt t="39260" x="9226550" y="1955800"/>
          <p14:tracePt t="39278" x="9188450" y="2000250"/>
          <p14:tracePt t="39294" x="9137650" y="2051050"/>
          <p14:tracePt t="39310" x="9093200" y="2108200"/>
          <p14:tracePt t="39327" x="9042400" y="2152650"/>
          <p14:tracePt t="39342" x="8966200" y="2197100"/>
          <p14:tracePt t="39359" x="8890000" y="2235200"/>
          <p14:tracePt t="39376" x="8826500" y="2266950"/>
          <p14:tracePt t="39393" x="8763000" y="2298700"/>
          <p14:tracePt t="39409" x="8724900" y="2317750"/>
          <p14:tracePt t="39426" x="8686800" y="2336800"/>
          <p14:tracePt t="39442" x="8655050" y="2355850"/>
          <p14:tracePt t="39460" x="8604250" y="2381250"/>
          <p14:tracePt t="39477" x="8528050" y="2419350"/>
          <p14:tracePt t="39494" x="8451850" y="2457450"/>
          <p14:tracePt t="39510" x="8394700" y="2482850"/>
          <p14:tracePt t="39527" x="8350250" y="2501900"/>
          <p14:tracePt t="39543" x="8324850" y="2508250"/>
          <p14:tracePt t="39560" x="8305800" y="2514600"/>
          <p14:tracePt t="39578" x="8286750" y="2520950"/>
          <p14:tracePt t="39594" x="8274050" y="2520950"/>
          <p14:tracePt t="39610" x="8261350" y="2520950"/>
          <p14:tracePt t="39627" x="8248650" y="2520950"/>
          <p14:tracePt t="39696" x="8242300" y="2520950"/>
          <p14:tracePt t="39704" x="8235950" y="2520950"/>
          <p14:tracePt t="39716" x="8229600" y="2520950"/>
          <p14:tracePt t="39726" x="8223250" y="2520950"/>
          <p14:tracePt t="39744" x="8216900" y="2520950"/>
          <p14:tracePt t="39760" x="8210550" y="2520950"/>
          <p14:tracePt t="39777" x="8204200" y="2520950"/>
          <p14:tracePt t="39793" x="8204200" y="2514600"/>
          <p14:tracePt t="39816" x="8204200" y="2508250"/>
          <p14:tracePt t="39827" x="8197850" y="2501900"/>
          <p14:tracePt t="39844" x="8197850" y="2495550"/>
          <p14:tracePt t="39860" x="8197850" y="2482850"/>
          <p14:tracePt t="39876" x="8197850" y="2476500"/>
          <p14:tracePt t="39894" x="8197850" y="2463800"/>
          <p14:tracePt t="39910" x="8197850" y="2457450"/>
          <p14:tracePt t="39926" x="8197850" y="2444750"/>
          <p14:tracePt t="39943" x="8197850" y="2438400"/>
          <p14:tracePt t="40808" x="8197850" y="2432050"/>
          <p14:tracePt t="40820" x="8197850" y="2425700"/>
          <p14:tracePt t="40826" x="8197850" y="2419350"/>
          <p14:tracePt t="40843" x="8197850" y="2400300"/>
          <p14:tracePt t="40860" x="8197850" y="2381250"/>
          <p14:tracePt t="40876" x="8197850" y="2368550"/>
          <p14:tracePt t="40893" x="8197850" y="2355850"/>
          <p14:tracePt t="41044" x="8197850" y="2362200"/>
          <p14:tracePt t="41052" x="8197850" y="2368550"/>
          <p14:tracePt t="41060" x="8197850" y="2381250"/>
          <p14:tracePt t="41076" x="8191500" y="2400300"/>
          <p14:tracePt t="41093" x="8178800" y="2438400"/>
          <p14:tracePt t="41110" x="8178800" y="2463800"/>
          <p14:tracePt t="41126" x="8172450" y="2495550"/>
          <p14:tracePt t="41143" x="8159750" y="2527300"/>
          <p14:tracePt t="41160" x="8159750" y="2540000"/>
          <p14:tracePt t="41176" x="8159750" y="2559050"/>
          <p14:tracePt t="41194" x="8159750" y="2578100"/>
          <p14:tracePt t="41209" x="8159750" y="2584450"/>
          <p14:tracePt t="41226" x="8159750" y="2603500"/>
          <p14:tracePt t="41243" x="8159750" y="2609850"/>
          <p14:tracePt t="41259" x="8153400" y="2622550"/>
          <p14:tracePt t="41265" x="8153400" y="2628900"/>
          <p14:tracePt t="41276" x="8153400" y="2635250"/>
          <p14:tracePt t="41293" x="8153400" y="2647950"/>
          <p14:tracePt t="41310" x="8147050" y="2654300"/>
          <p14:tracePt t="41326" x="8147050" y="2667000"/>
          <p14:tracePt t="41342" x="8147050" y="2673350"/>
          <p14:tracePt t="41359" x="8147050" y="2679700"/>
          <p14:tracePt t="41376" x="8147050" y="2686050"/>
          <p14:tracePt t="41393" x="8147050" y="2698750"/>
          <p14:tracePt t="41416" x="8147050" y="2705100"/>
          <p14:tracePt t="41426" x="8140700" y="2711450"/>
          <p14:tracePt t="41443" x="8134350" y="2724150"/>
          <p14:tracePt t="41459" x="8134350" y="2730500"/>
          <p14:tracePt t="41476" x="8134350" y="2736850"/>
          <p14:tracePt t="41493" x="8134350" y="2743200"/>
          <p14:tracePt t="41526" x="8134350" y="2755900"/>
          <p14:tracePt t="41543" x="8134350" y="2762250"/>
          <p14:tracePt t="41559" x="8134350" y="2768600"/>
          <p14:tracePt t="41576" x="8134350" y="2781300"/>
          <p14:tracePt t="41593" x="8134350" y="2794000"/>
          <p14:tracePt t="41610" x="8134350" y="2806700"/>
          <p14:tracePt t="41626" x="8134350" y="2819400"/>
          <p14:tracePt t="41643" x="8134350" y="2832100"/>
          <p14:tracePt t="41659" x="8134350" y="2838450"/>
          <p14:tracePt t="41676" x="8134350" y="2851150"/>
          <p14:tracePt t="41693" x="8134350" y="2870200"/>
          <p14:tracePt t="41709" x="8134350" y="2882900"/>
          <p14:tracePt t="41726" x="8134350" y="2895600"/>
          <p14:tracePt t="41743" x="8134350" y="2901950"/>
          <p14:tracePt t="41760" x="8134350" y="2921000"/>
          <p14:tracePt t="41766" x="8134350" y="2927350"/>
          <p14:tracePt t="41777" x="8134350" y="2940050"/>
          <p14:tracePt t="41794" x="8134350" y="2952750"/>
          <p14:tracePt t="41809" x="8134350" y="2971800"/>
          <p14:tracePt t="41826" x="8134350" y="2990850"/>
          <p14:tracePt t="41843" x="8134350" y="3003550"/>
          <p14:tracePt t="41859" x="8134350" y="3009900"/>
          <p14:tracePt t="41876" x="8134350" y="3022600"/>
          <p14:tracePt t="41893" x="8134350" y="3028950"/>
          <p14:tracePt t="41909" x="8134350" y="3041650"/>
          <p14:tracePt t="41942" x="8134350" y="3054350"/>
          <p14:tracePt t="41959" x="8134350" y="3060700"/>
          <p14:tracePt t="41976" x="8134350" y="3073400"/>
          <p14:tracePt t="41993" x="8134350" y="3079750"/>
          <p14:tracePt t="42010" x="8134350" y="3092450"/>
          <p14:tracePt t="42026" x="8128000" y="3105150"/>
          <p14:tracePt t="42059" x="8128000" y="3117850"/>
          <p14:tracePt t="42076" x="8128000" y="3124200"/>
          <p14:tracePt t="42092" x="8128000" y="3136900"/>
          <p14:tracePt t="42095" x="8128000" y="3143250"/>
          <p14:tracePt t="42110" x="8128000" y="3155950"/>
          <p14:tracePt t="42125" x="8128000" y="3168650"/>
          <p14:tracePt t="42142" x="8128000" y="3187700"/>
          <p14:tracePt t="42159" x="8128000" y="3200400"/>
          <p14:tracePt t="42176" x="8115300" y="3219450"/>
          <p14:tracePt t="42192" x="8115300" y="3232150"/>
          <p14:tracePt t="42195" x="8115300" y="3238500"/>
          <p14:tracePt t="42209" x="8115300" y="3244850"/>
          <p14:tracePt t="42226" x="8115300" y="3257550"/>
          <p14:tracePt t="42243" x="8115300" y="3276600"/>
          <p14:tracePt t="42259" x="8115300" y="3289300"/>
          <p14:tracePt t="42276" x="8115300" y="3295650"/>
          <p14:tracePt t="42283" x="8115300" y="3308350"/>
          <p14:tracePt t="42308" x="8115300" y="3314700"/>
          <p14:tracePt t="42340" x="8115300" y="3321050"/>
          <p14:tracePt t="43401" x="8108950" y="3321050"/>
          <p14:tracePt t="43416" x="8108950" y="3327400"/>
          <p14:tracePt t="45877" x="8102600" y="3321050"/>
          <p14:tracePt t="45890" x="8096250" y="3321050"/>
          <p14:tracePt t="45919" x="8089900" y="3321050"/>
          <p14:tracePt t="45930" x="8083550" y="3321050"/>
          <p14:tracePt t="45962" x="8077200" y="3321050"/>
          <p14:tracePt t="45970" x="8070850" y="3321050"/>
          <p14:tracePt t="46034" x="8064500" y="3321050"/>
          <p14:tracePt t="46046" x="8064500" y="3327400"/>
          <p14:tracePt t="46130" x="8058150" y="3327400"/>
          <p14:tracePt t="46138" x="8051800" y="3327400"/>
          <p14:tracePt t="46154" x="8045450" y="3327400"/>
          <p14:tracePt t="46160" x="8039100" y="3327400"/>
          <p14:tracePt t="46176" x="8020050" y="3340100"/>
          <p14:tracePt t="46191" x="8013700" y="3340100"/>
          <p14:tracePt t="46208" x="8007350" y="3340100"/>
          <p14:tracePt t="46225" x="8001000" y="3340100"/>
          <p14:tracePt t="46241" x="7994650" y="3340100"/>
          <p14:tracePt t="46291" x="7988300" y="3340100"/>
          <p14:tracePt t="46299" x="7981950" y="3327400"/>
          <p14:tracePt t="46308" x="7981950" y="3308350"/>
          <p14:tracePt t="46324" x="7981950" y="3270250"/>
          <p14:tracePt t="46331" x="7975600" y="3251200"/>
          <p14:tracePt t="46341" x="7975600" y="3219450"/>
          <p14:tracePt t="46358" x="7969250" y="3181350"/>
          <p14:tracePt t="46374" x="7969250" y="3143250"/>
          <p14:tracePt t="46391" x="7962900" y="3111500"/>
          <p14:tracePt t="46407" x="7956550" y="3098800"/>
          <p14:tracePt t="46424" x="7956550" y="3092450"/>
          <p14:tracePt t="46441" x="7956550" y="3073400"/>
          <p14:tracePt t="46458" x="7962900" y="3054350"/>
          <p14:tracePt t="46474" x="7975600" y="3041650"/>
          <p14:tracePt t="46477" x="7975600" y="3035300"/>
          <p14:tracePt t="46491" x="7988300" y="3016250"/>
          <p14:tracePt t="46508" x="7994650" y="2990850"/>
          <p14:tracePt t="46524" x="8001000" y="2959100"/>
          <p14:tracePt t="46541" x="8007350" y="2927350"/>
          <p14:tracePt t="46557" x="8007350" y="2889250"/>
          <p14:tracePt t="46574" x="8026400" y="2838450"/>
          <p14:tracePt t="46591" x="8051800" y="2774950"/>
          <p14:tracePt t="46608" x="8064500" y="2730500"/>
          <p14:tracePt t="46624" x="8077200" y="2692400"/>
          <p14:tracePt t="46641" x="8089900" y="2647950"/>
          <p14:tracePt t="46658" x="8089900" y="2628900"/>
          <p14:tracePt t="46674" x="8096250" y="2603500"/>
          <p14:tracePt t="46677" x="8096250" y="2597150"/>
          <p14:tracePt t="46691" x="8096250" y="2578100"/>
          <p14:tracePt t="46708" x="8096250" y="2559050"/>
          <p14:tracePt t="46724" x="8102600" y="2546350"/>
          <p14:tracePt t="46741" x="8108950" y="2533650"/>
          <p14:tracePt t="46757" x="8108950" y="2514600"/>
          <p14:tracePt t="46774" x="8108950" y="2501900"/>
          <p14:tracePt t="46791" x="8108950" y="2489200"/>
          <p14:tracePt t="46808" x="8108950" y="2476500"/>
          <p14:tracePt t="46825" x="8108950" y="2463800"/>
          <p14:tracePt t="46866" x="8108950" y="2457450"/>
          <p14:tracePt t="46874" x="8108950" y="2451100"/>
          <p14:tracePt t="46890" x="8108950" y="2444750"/>
          <p14:tracePt t="46898" x="8108950" y="2438400"/>
          <p14:tracePt t="46908" x="8108950" y="2425700"/>
          <p14:tracePt t="46924" x="8121650" y="2419350"/>
          <p14:tracePt t="46941" x="8128000" y="2406650"/>
          <p14:tracePt t="46957" x="8128000" y="2400300"/>
          <p14:tracePt t="46974" x="8134350" y="2387600"/>
          <p14:tracePt t="46991" x="8140700" y="2387600"/>
          <p14:tracePt t="47058" x="8140700" y="2381250"/>
          <p14:tracePt t="47070" x="8140700" y="2374900"/>
          <p14:tracePt t="47322" x="8147050" y="2374900"/>
          <p14:tracePt t="47354" x="8153400" y="2374900"/>
          <p14:tracePt t="47367" x="8159750" y="2381250"/>
          <p14:tracePt t="47798" x="8159750" y="2387600"/>
          <p14:tracePt t="47804" x="8159750" y="2393950"/>
          <p14:tracePt t="47818" x="8159750" y="2400300"/>
          <p14:tracePt t="47830" x="8159750" y="2406650"/>
          <p14:tracePt t="47844" x="8166100" y="2413000"/>
          <p14:tracePt t="47857" x="8172450" y="2413000"/>
          <p14:tracePt t="47875" x="8172450" y="2419350"/>
          <p14:tracePt t="47890" x="8172450" y="2425700"/>
          <p14:tracePt t="47907" x="8172450" y="2432050"/>
          <p14:tracePt t="47924" x="8172450" y="2438400"/>
          <p14:tracePt t="48418" x="8172450" y="2432050"/>
          <p14:tracePt t="48431" x="8172450" y="2425700"/>
          <p14:tracePt t="48440" x="8172450" y="2419350"/>
          <p14:tracePt t="48457" x="8172450" y="2400300"/>
          <p14:tracePt t="48474" x="8172450" y="2393950"/>
          <p14:tracePt t="48507" x="8172450" y="2381250"/>
          <p14:tracePt t="48524" x="8172450" y="2374900"/>
          <p14:tracePt t="49447" x="8172450" y="2368550"/>
          <p14:tracePt t="49486" x="8178800" y="2368550"/>
          <p14:tracePt t="49530" x="8178800" y="2362200"/>
          <p14:tracePt t="49538" x="8185150" y="2355850"/>
          <p14:tracePt t="49546" x="8191500" y="2355850"/>
          <p14:tracePt t="50125" x="8185150" y="2355850"/>
          <p14:tracePt t="50134" x="8178800" y="2355850"/>
          <p14:tracePt t="50174" x="8172450" y="2355850"/>
          <p14:tracePt t="50186" x="8166100" y="2355850"/>
          <p14:tracePt t="50194" x="8159750" y="2355850"/>
          <p14:tracePt t="50207" x="8134350" y="2355850"/>
          <p14:tracePt t="50223" x="8089900" y="2362200"/>
          <p14:tracePt t="50240" x="8032750" y="2362200"/>
          <p14:tracePt t="50256" x="7975600" y="2362200"/>
          <p14:tracePt t="50273" x="7912100" y="2362200"/>
          <p14:tracePt t="50290" x="7874000" y="2362200"/>
          <p14:tracePt t="50306" x="7848600" y="2362200"/>
          <p14:tracePt t="50323" x="7823200" y="2362200"/>
          <p14:tracePt t="50340" x="7772400" y="2362200"/>
          <p14:tracePt t="50356" x="7715250" y="2362200"/>
          <p14:tracePt t="50373" x="7620000" y="2362200"/>
          <p14:tracePt t="50390" x="7505700" y="2362200"/>
          <p14:tracePt t="50396" x="7448550" y="2362200"/>
          <p14:tracePt t="50406" x="7397750" y="2362200"/>
          <p14:tracePt t="50423" x="7188200" y="2362200"/>
          <p14:tracePt t="50440" x="6978650" y="2362200"/>
          <p14:tracePt t="50457" x="6724650" y="2362200"/>
          <p14:tracePt t="50472" x="6464300" y="2362200"/>
          <p14:tracePt t="50489" x="6178550" y="2362200"/>
          <p14:tracePt t="50505" x="5892800" y="2362200"/>
          <p14:tracePt t="50521" x="5638800" y="2362200"/>
          <p14:tracePt t="50538" x="5416550" y="2362200"/>
          <p14:tracePt t="50555" x="5168900" y="2362200"/>
          <p14:tracePt t="50571" x="4991100" y="2362200"/>
          <p14:tracePt t="50588" x="4813300" y="2362200"/>
          <p14:tracePt t="50605" x="4635500" y="2362200"/>
          <p14:tracePt t="50624" x="4406900" y="2374900"/>
          <p14:tracePt t="50640" x="4210050" y="2393950"/>
          <p14:tracePt t="50655" x="4025900" y="2400300"/>
          <p14:tracePt t="50672" x="3860800" y="2400300"/>
          <p14:tracePt t="50688" x="3721100" y="2400300"/>
          <p14:tracePt t="50705" x="3619500" y="2400300"/>
          <p14:tracePt t="50722" x="3517900" y="2400300"/>
          <p14:tracePt t="50739" x="3416300" y="2400300"/>
          <p14:tracePt t="50755" x="3346450" y="2400300"/>
          <p14:tracePt t="50773" x="3327400" y="2400300"/>
          <p14:tracePt t="50789" x="3314700" y="2400300"/>
          <p14:tracePt t="50838" x="3308350" y="2400300"/>
          <p14:tracePt t="50851" x="3295650" y="2400300"/>
          <p14:tracePt t="50856" x="3289300" y="2400300"/>
          <p14:tracePt t="50873" x="3257550" y="2400300"/>
          <p14:tracePt t="50890" x="3225800" y="2400300"/>
          <p14:tracePt t="50900" x="3206750" y="2400300"/>
          <p14:tracePt t="50909" x="3194050" y="2400300"/>
          <p14:tracePt t="50925" x="3155950" y="2400300"/>
          <p14:tracePt t="50940" x="3136900" y="2400300"/>
          <p14:tracePt t="50956" x="3111500" y="2393950"/>
          <p14:tracePt t="50973" x="3098800" y="2387600"/>
          <p14:tracePt t="50989" x="3073400" y="2381250"/>
          <p14:tracePt t="51006" x="3054350" y="2374900"/>
          <p14:tracePt t="51023" x="3041650" y="2368550"/>
          <p14:tracePt t="51040" x="3028950" y="2362200"/>
          <p14:tracePt t="51056" x="3009900" y="2362200"/>
          <p14:tracePt t="51073" x="2990850" y="2355850"/>
          <p14:tracePt t="51089" x="2959100" y="2349500"/>
          <p14:tracePt t="51106" x="2933700" y="2343150"/>
          <p14:tracePt t="51123" x="2921000" y="2343150"/>
          <p14:tracePt t="51140" x="2921000" y="2336800"/>
          <p14:tracePt t="51156" x="2914650" y="2336800"/>
          <p14:tracePt t="51202" x="2908300" y="2336800"/>
          <p14:tracePt t="51210" x="2901950" y="2336800"/>
          <p14:tracePt t="51226" x="2895600" y="2336800"/>
          <p14:tracePt t="51239" x="2870200" y="2336800"/>
          <p14:tracePt t="51256" x="2851150" y="2336800"/>
          <p14:tracePt t="51273" x="2838450" y="2336800"/>
          <p14:tracePt t="51288" x="2813050" y="2336800"/>
          <p14:tracePt t="51305" x="2794000" y="2336800"/>
          <p14:tracePt t="51322" x="2781300" y="2336800"/>
          <p14:tracePt t="51338" x="2774950" y="2336800"/>
          <p14:tracePt t="51940" x="2768600" y="2336800"/>
          <p14:tracePt t="52076" x="2768600" y="2330450"/>
          <p14:tracePt t="52081" x="2762250" y="2330450"/>
          <p14:tracePt t="52720" x="2762250" y="2324100"/>
          <p14:tracePt t="52732" x="2762250" y="2317750"/>
          <p14:tracePt t="52752" x="2762250" y="2311400"/>
          <p14:tracePt t="52764" x="2762250" y="2305050"/>
          <p14:tracePt t="52772" x="2768600" y="2305050"/>
          <p14:tracePt t="52789" x="2781300" y="2305050"/>
          <p14:tracePt t="53052" x="2787650" y="2305050"/>
          <p14:tracePt t="53068" x="2787650" y="2311400"/>
          <p14:tracePt t="53073" x="2787650" y="2317750"/>
          <p14:tracePt t="53089" x="2787650" y="2330450"/>
          <p14:tracePt t="53106" x="2768600" y="2349500"/>
          <p14:tracePt t="53122" x="2762250" y="2362200"/>
          <p14:tracePt t="53139" x="2749550" y="2381250"/>
          <p14:tracePt t="53155" x="2743200" y="2387600"/>
          <p14:tracePt t="53172" x="2743200" y="2393950"/>
          <p14:tracePt t="53260" x="2743200" y="2400300"/>
          <p14:tracePt t="53356" x="2743200" y="2406650"/>
          <p14:tracePt t="53361" x="2736850" y="2406650"/>
          <p14:tracePt t="53372" x="2730500" y="2413000"/>
          <p14:tracePt t="53388" x="2724150" y="2419350"/>
          <p14:tracePt t="53407" x="2717800" y="2425700"/>
          <p14:tracePt t="53421" x="2705100" y="2432050"/>
          <p14:tracePt t="53437" x="2692400" y="2444750"/>
          <p14:tracePt t="53454" x="2679700" y="2451100"/>
          <p14:tracePt t="53459" x="2679700" y="2457450"/>
          <p14:tracePt t="53560" x="2679700" y="2451100"/>
          <p14:tracePt t="53571" x="2686050" y="2451100"/>
          <p14:tracePt t="53578" x="2692400" y="2432050"/>
          <p14:tracePt t="53589" x="2705100" y="2425700"/>
          <p14:tracePt t="53605" x="2736850" y="2400300"/>
          <p14:tracePt t="53622" x="2762250" y="2387600"/>
          <p14:tracePt t="53638" x="2774950" y="2381250"/>
          <p14:tracePt t="53655" x="2781300" y="2381250"/>
          <p14:tracePt t="53704" x="2774950" y="2387600"/>
          <p14:tracePt t="53711" x="2768600" y="2393950"/>
          <p14:tracePt t="53722" x="2768600" y="2406650"/>
          <p14:tracePt t="53738" x="2755900" y="2425700"/>
          <p14:tracePt t="53755" x="2749550" y="2438400"/>
          <p14:tracePt t="53772" x="2736850" y="2451100"/>
          <p14:tracePt t="53789" x="2711450" y="2476500"/>
          <p14:tracePt t="53806" x="2686050" y="2489200"/>
          <p14:tracePt t="53822" x="2667000" y="2508250"/>
          <p14:tracePt t="53838" x="2654300" y="2520950"/>
          <p14:tracePt t="53855" x="2635250" y="2533650"/>
          <p14:tracePt t="53872" x="2603500" y="2559050"/>
          <p14:tracePt t="53889" x="2565400" y="2597150"/>
          <p14:tracePt t="53906" x="2540000" y="2616200"/>
          <p14:tracePt t="53924" x="2527300" y="2635250"/>
          <p14:tracePt t="53939" x="2527300" y="2647950"/>
          <p14:tracePt t="53965" x="2533650" y="2641600"/>
          <p14:tracePt t="53972" x="2533650" y="2635250"/>
          <p14:tracePt t="53988" x="2552700" y="2616200"/>
          <p14:tracePt t="54006" x="2565400" y="2590800"/>
          <p14:tracePt t="54022" x="2578100" y="2578100"/>
          <p14:tracePt t="54038" x="2584450" y="2578100"/>
          <p14:tracePt t="54156" x="2578100" y="2578100"/>
          <p14:tracePt t="54162" x="2571750" y="2578100"/>
          <p14:tracePt t="54176" x="2565400" y="2584450"/>
          <p14:tracePt t="54188" x="2552700" y="2590800"/>
          <p14:tracePt t="54205" x="2552700" y="2597150"/>
          <p14:tracePt t="54303" x="2559050" y="2597150"/>
          <p14:tracePt t="54444" x="2559050" y="2603500"/>
          <p14:tracePt t="54448" x="2559050" y="2609850"/>
          <p14:tracePt t="54456" x="2559050" y="2616200"/>
          <p14:tracePt t="54471" x="2559050" y="2628900"/>
          <p14:tracePt t="54487" x="2559050" y="2647950"/>
          <p14:tracePt t="54503" x="2559050" y="2667000"/>
          <p14:tracePt t="54520" x="2559050" y="2686050"/>
          <p14:tracePt t="54537" x="2559050" y="2730500"/>
          <p14:tracePt t="54555" x="2559050" y="2768600"/>
          <p14:tracePt t="54572" x="2559050" y="2813050"/>
          <p14:tracePt t="54588" x="2559050" y="2844800"/>
          <p14:tracePt t="54606" x="2559050" y="2863850"/>
          <p14:tracePt t="54625" x="2559050" y="2870200"/>
          <p14:tracePt t="54642" x="2559050" y="2876550"/>
          <p14:tracePt t="54655" x="2559050" y="2889250"/>
          <p14:tracePt t="54672" x="2546350" y="2921000"/>
          <p14:tracePt t="54689" x="2527300" y="2952750"/>
          <p14:tracePt t="54705" x="2514600" y="2984500"/>
          <p14:tracePt t="54721" x="2514600" y="2990850"/>
          <p14:tracePt t="54738" x="2514600" y="3003550"/>
          <p14:tracePt t="54755" x="2508250" y="3016250"/>
          <p14:tracePt t="54771" x="2508250" y="3022600"/>
          <p14:tracePt t="54788" x="2501900" y="3028950"/>
          <p14:tracePt t="54805" x="2501900" y="3035300"/>
          <p14:tracePt t="54838" x="2495550" y="3035300"/>
          <p14:tracePt t="54855" x="2482850" y="3035300"/>
          <p14:tracePt t="54871" x="2482850" y="3028950"/>
          <p14:tracePt t="54888" x="2457450" y="3028950"/>
          <p14:tracePt t="54890" x="2444750" y="3028950"/>
          <p14:tracePt t="54905" x="2406650" y="3028950"/>
          <p14:tracePt t="54923" x="2381250" y="3041650"/>
          <p14:tracePt t="54939" x="2368550" y="3054350"/>
          <p14:tracePt t="54981" x="2362200" y="3054350"/>
          <p14:tracePt t="54993" x="2362200" y="3060700"/>
          <p14:tracePt t="55013" x="2374900" y="3060700"/>
          <p14:tracePt t="55022" x="2406650" y="3060700"/>
          <p14:tracePt t="55038" x="2470150" y="3060700"/>
          <p14:tracePt t="55055" x="2559050" y="3060700"/>
          <p14:tracePt t="55071" x="2603500" y="3060700"/>
          <p14:tracePt t="55088" x="2622550" y="3060700"/>
          <p14:tracePt t="55122" x="2628900" y="3060700"/>
          <p14:tracePt t="55138" x="2609850" y="3073400"/>
          <p14:tracePt t="55155" x="2578100" y="3086100"/>
          <p14:tracePt t="55171" x="2552700" y="3086100"/>
          <p14:tracePt t="55188" x="2540000" y="3086100"/>
          <p14:tracePt t="55205" x="2533650" y="3086100"/>
          <p14:tracePt t="55260" x="2527300" y="3086100"/>
          <p14:tracePt t="55280" x="2527300" y="3079750"/>
          <p14:tracePt t="55357" x="2527300" y="3073400"/>
          <p14:tracePt t="55368" x="2520950" y="3073400"/>
          <p14:tracePt t="55375" x="2508250" y="3073400"/>
          <p14:tracePt t="55388" x="2482850" y="3073400"/>
          <p14:tracePt t="55405" x="2451100" y="3073400"/>
          <p14:tracePt t="55421" x="2432050" y="3073400"/>
          <p14:tracePt t="55475" x="2438400" y="3067050"/>
          <p14:tracePt t="55482" x="2451100" y="3054350"/>
          <p14:tracePt t="55488" x="2463800" y="3054350"/>
          <p14:tracePt t="55505" x="2501900" y="3054350"/>
          <p14:tracePt t="55522" x="2540000" y="3048000"/>
          <p14:tracePt t="55537" x="2565400" y="3048000"/>
          <p14:tracePt t="55553" x="2578100" y="3048000"/>
          <p14:tracePt t="55570" x="2584450" y="3048000"/>
          <p14:tracePt t="55625" x="2571750" y="3048000"/>
          <p14:tracePt t="55630" x="2565400" y="3048000"/>
          <p14:tracePt t="55638" x="2552700" y="3048000"/>
          <p14:tracePt t="55655" x="2540000" y="3048000"/>
          <p14:tracePt t="55671" x="2533650" y="3048000"/>
          <p14:tracePt t="55736" x="2540000" y="3048000"/>
          <p14:tracePt t="55742" x="2552700" y="3048000"/>
          <p14:tracePt t="55754" x="2571750" y="3048000"/>
          <p14:tracePt t="55771" x="2603500" y="3048000"/>
          <p14:tracePt t="55788" x="2635250" y="3048000"/>
          <p14:tracePt t="55805" x="2641600" y="3048000"/>
          <p14:tracePt t="55873" x="2628900" y="3048000"/>
          <p14:tracePt t="55880" x="2622550" y="3048000"/>
          <p14:tracePt t="55888" x="2609850" y="3048000"/>
          <p14:tracePt t="55905" x="2584450" y="3048000"/>
          <p14:tracePt t="55957" x="2578100" y="3048000"/>
          <p14:tracePt t="55973" x="2590800" y="3048000"/>
          <p14:tracePt t="55979" x="2597150" y="3048000"/>
          <p14:tracePt t="55986" x="2603500" y="3048000"/>
          <p14:tracePt t="55994" x="2622550" y="3048000"/>
          <p14:tracePt t="56004" x="2635250" y="3048000"/>
          <p14:tracePt t="56021" x="2667000" y="3048000"/>
          <p14:tracePt t="56038" x="2679700" y="3035300"/>
          <p14:tracePt t="56054" x="2686050" y="3035300"/>
          <p14:tracePt t="56116" x="2679700" y="3035300"/>
          <p14:tracePt t="56125" x="2673350" y="3035300"/>
          <p14:tracePt t="56212" x="2679700" y="3035300"/>
          <p14:tracePt t="56229" x="2686050" y="3028950"/>
          <p14:tracePt t="56241" x="2692400" y="3028950"/>
          <p14:tracePt t="56684" x="2692400" y="3035300"/>
          <p14:tracePt t="56696" x="2692400" y="3041650"/>
          <p14:tracePt t="56764" x="2686050" y="3041650"/>
          <p14:tracePt t="57216" x="2686050" y="3048000"/>
          <p14:tracePt t="57223" x="2705100" y="3054350"/>
          <p14:tracePt t="57238" x="2806700" y="3060700"/>
          <p14:tracePt t="57254" x="2978150" y="3060700"/>
          <p14:tracePt t="57271" x="3244850" y="3041650"/>
          <p14:tracePt t="57287" x="3556000" y="2997200"/>
          <p14:tracePt t="57304" x="3930650" y="2946400"/>
          <p14:tracePt t="57321" x="4413250" y="2876550"/>
          <p14:tracePt t="57338" x="4826000" y="2819400"/>
          <p14:tracePt t="57354" x="5207000" y="2762250"/>
          <p14:tracePt t="57371" x="5581650" y="2711450"/>
          <p14:tracePt t="57387" x="5911850" y="2660650"/>
          <p14:tracePt t="57404" x="6197600" y="2597150"/>
          <p14:tracePt t="57421" x="6477000" y="2520950"/>
          <p14:tracePt t="57438" x="6648450" y="2463800"/>
          <p14:tracePt t="57454" x="6743700" y="2425700"/>
          <p14:tracePt t="57470" x="6788150" y="2419350"/>
          <p14:tracePt t="57487" x="6794500" y="2419350"/>
          <p14:tracePt t="57540" x="6794500" y="2413000"/>
          <p14:tracePt t="57549" x="6813550" y="2413000"/>
          <p14:tracePt t="57570" x="6845300" y="2413000"/>
          <p14:tracePt t="57587" x="6896100" y="2413000"/>
          <p14:tracePt t="57605" x="6985000" y="2413000"/>
          <p14:tracePt t="57607" x="7029450" y="2413000"/>
          <p14:tracePt t="57621" x="7200900" y="2413000"/>
          <p14:tracePt t="57638" x="7505700" y="2413000"/>
          <p14:tracePt t="57654" x="7721600" y="2400300"/>
          <p14:tracePt t="57671" x="7810500" y="2393950"/>
          <p14:tracePt t="57687" x="7854950" y="2387600"/>
          <p14:tracePt t="57703" x="7867650" y="2374900"/>
          <p14:tracePt t="57801" x="7867650" y="2368550"/>
          <p14:tracePt t="57861" x="7867650" y="2355850"/>
          <p14:tracePt t="57920" x="7867650" y="2349500"/>
          <p14:tracePt t="57955" x="7867650" y="2343150"/>
          <p14:tracePt t="57970" x="7867650" y="2336800"/>
          <p14:tracePt t="57980" x="7867650" y="2330450"/>
          <p14:tracePt t="58001" x="7867650" y="2324100"/>
          <p14:tracePt t="62526" x="7874000" y="2324100"/>
          <p14:tracePt t="62962" x="7880350" y="2324100"/>
          <p14:tracePt t="62970" x="7880350" y="2330450"/>
          <p14:tracePt t="62976" x="7880350" y="2343150"/>
          <p14:tracePt t="62985" x="7880350" y="2349500"/>
          <p14:tracePt t="63003" x="7880350" y="2381250"/>
          <p14:tracePt t="63019" x="7880350" y="2406650"/>
          <p14:tracePt t="63036" x="7880350" y="2451100"/>
          <p14:tracePt t="63052" x="7880350" y="2489200"/>
          <p14:tracePt t="63068" x="7880350" y="2540000"/>
          <p14:tracePt t="63085" x="7880350" y="2590800"/>
          <p14:tracePt t="63102" x="7880350" y="2641600"/>
          <p14:tracePt t="63119" x="7880350" y="2705100"/>
          <p14:tracePt t="63136" x="7880350" y="2755900"/>
          <p14:tracePt t="63142" x="7880350" y="2774950"/>
          <p14:tracePt t="63152" x="7880350" y="2825750"/>
          <p14:tracePt t="63169" x="7880350" y="2908300"/>
          <p14:tracePt t="63185" x="7880350" y="2959100"/>
          <p14:tracePt t="63202" x="7880350" y="3028950"/>
          <p14:tracePt t="63219" x="7880350" y="3092450"/>
          <p14:tracePt t="63236" x="7880350" y="3130550"/>
          <p14:tracePt t="63252" x="7880350" y="3168650"/>
          <p14:tracePt t="63269" x="7880350" y="3194050"/>
          <p14:tracePt t="63285" x="7880350" y="3213100"/>
          <p14:tracePt t="63302" x="7874000" y="3232150"/>
          <p14:tracePt t="63319" x="7874000" y="3244850"/>
          <p14:tracePt t="63356" x="7874000" y="3257550"/>
          <p14:tracePt t="63368" x="7874000" y="3263900"/>
          <p14:tracePt t="63385" x="7874000" y="3289300"/>
          <p14:tracePt t="63402" x="7867650" y="3308350"/>
          <p14:tracePt t="63419" x="7861300" y="3327400"/>
          <p14:tracePt t="63436" x="7854950" y="3346450"/>
          <p14:tracePt t="63452" x="7854950" y="3365500"/>
          <p14:tracePt t="63468" x="7848600" y="3390900"/>
          <p14:tracePt t="63485" x="7842250" y="3416300"/>
          <p14:tracePt t="63502" x="7835900" y="3429000"/>
          <p14:tracePt t="63518" x="7829550" y="3441700"/>
          <p14:tracePt t="63521" x="7829550" y="3448050"/>
          <p14:tracePt t="63535" x="7829550" y="3454400"/>
          <p14:tracePt t="63599" x="7823200" y="3454400"/>
          <p14:tracePt t="65286" x="7810500" y="3454400"/>
          <p14:tracePt t="65292" x="7785100" y="3460750"/>
          <p14:tracePt t="65301" x="7734300" y="3460750"/>
          <p14:tracePt t="65318" x="7613650" y="3460750"/>
          <p14:tracePt t="65335" x="7397750" y="3479800"/>
          <p14:tracePt t="65352" x="7175500" y="3486150"/>
          <p14:tracePt t="65368" x="6915150" y="3486150"/>
          <p14:tracePt t="65385" x="6642100" y="3492500"/>
          <p14:tracePt t="65401" x="6324600" y="3498850"/>
          <p14:tracePt t="65418" x="5937250" y="3498850"/>
          <p14:tracePt t="65435" x="5461000" y="3498850"/>
          <p14:tracePt t="65452" x="5111750" y="3498850"/>
          <p14:tracePt t="65468" x="4806950" y="3498850"/>
          <p14:tracePt t="65484" x="4565650" y="3498850"/>
          <p14:tracePt t="65501" x="4362450" y="3498850"/>
          <p14:tracePt t="65518" x="4197350" y="3498850"/>
          <p14:tracePt t="65535" x="4000500" y="3498850"/>
          <p14:tracePt t="65552" x="3879850" y="3498850"/>
          <p14:tracePt t="65568" x="3752850" y="3511550"/>
          <p14:tracePt t="65584" x="3619500" y="3517900"/>
          <p14:tracePt t="65601" x="3473450" y="3517900"/>
          <p14:tracePt t="65618" x="3340100" y="3524250"/>
          <p14:tracePt t="65634" x="3200400" y="3524250"/>
          <p14:tracePt t="65637" x="3168650" y="3524250"/>
          <p14:tracePt t="65651" x="3035300" y="3524250"/>
          <p14:tracePt t="65668" x="2908300" y="3524250"/>
          <p14:tracePt t="65684" x="2794000" y="3524250"/>
          <p14:tracePt t="65701" x="2705100" y="3530600"/>
          <p14:tracePt t="65707" x="2673350" y="3536950"/>
          <p14:tracePt t="65718" x="2647950" y="3536950"/>
          <p14:tracePt t="65734" x="2635250" y="3543300"/>
          <p14:tracePt t="65751" x="2622550" y="3543300"/>
          <p14:tracePt t="65768" x="2616200" y="3549650"/>
          <p14:tracePt t="65818" x="2609850" y="3549650"/>
          <p14:tracePt t="65826" x="2603500" y="3549650"/>
          <p14:tracePt t="65842" x="2597150" y="3549650"/>
          <p14:tracePt t="65896" x="2590800" y="3549650"/>
          <p14:tracePt t="65925" x="2590800" y="3536950"/>
          <p14:tracePt t="65930" x="2590800" y="3530600"/>
          <p14:tracePt t="65951" x="2590800" y="3517900"/>
          <p14:tracePt t="65968" x="2590800" y="3505200"/>
          <p14:tracePt t="65984" x="2597150" y="3498850"/>
          <p14:tracePt t="66001" x="2597150" y="3486150"/>
          <p14:tracePt t="66018" x="2603500" y="3467100"/>
          <p14:tracePt t="66035" x="2609850" y="3467100"/>
          <p14:tracePt t="66892" x="2609850" y="3460750"/>
          <p14:tracePt t="68704" x="2616200" y="3460750"/>
          <p14:tracePt t="68712" x="2622550" y="3460750"/>
          <p14:tracePt t="68721" x="2628900" y="3460750"/>
          <p14:tracePt t="69136" x="2628900" y="3454400"/>
          <p14:tracePt t="69142" x="2641600" y="3454400"/>
          <p14:tracePt t="69150" x="2654300" y="3435350"/>
          <p14:tracePt t="69167" x="2673350" y="3397250"/>
          <p14:tracePt t="69183" x="2705100" y="3333750"/>
          <p14:tracePt t="69200" x="2730500" y="3257550"/>
          <p14:tracePt t="69218" x="2749550" y="3130550"/>
          <p14:tracePt t="69221" x="2755900" y="3105150"/>
          <p14:tracePt t="69233" x="2768600" y="3041650"/>
          <p14:tracePt t="69250" x="2774950" y="2946400"/>
          <p14:tracePt t="69256" x="2774950" y="2914650"/>
          <p14:tracePt t="69267" x="2774950" y="2838450"/>
          <p14:tracePt t="69283" x="2774950" y="2736850"/>
          <p14:tracePt t="69300" x="2774950" y="2647950"/>
          <p14:tracePt t="69317" x="2787650" y="2552700"/>
          <p14:tracePt t="69333" x="2800350" y="2508250"/>
          <p14:tracePt t="69350" x="2806700" y="2476500"/>
          <p14:tracePt t="69366" x="2806700" y="2463800"/>
          <p14:tracePt t="69428" x="2806700" y="2457450"/>
          <p14:tracePt t="69440" x="2806700" y="2451100"/>
          <p14:tracePt t="69450" x="2806700" y="2444750"/>
          <p14:tracePt t="69466" x="2813050" y="2425700"/>
          <p14:tracePt t="69483" x="2813050" y="2413000"/>
          <p14:tracePt t="69499" x="2819400" y="2400300"/>
          <p14:tracePt t="69517" x="2819400" y="2381250"/>
          <p14:tracePt t="69684" x="2819400" y="2387600"/>
          <p14:tracePt t="69693" x="2819400" y="2400300"/>
          <p14:tracePt t="69700" x="2819400" y="2406650"/>
          <p14:tracePt t="69717" x="2813050" y="2438400"/>
          <p14:tracePt t="69733" x="2806700" y="2470150"/>
          <p14:tracePt t="69750" x="2800350" y="2501900"/>
          <p14:tracePt t="69766" x="2794000" y="2533650"/>
          <p14:tracePt t="69773" x="2794000" y="2552700"/>
          <p14:tracePt t="69783" x="2794000" y="2571750"/>
          <p14:tracePt t="69800" x="2787650" y="2603500"/>
          <p14:tracePt t="69816" x="2781300" y="2635250"/>
          <p14:tracePt t="69819" x="2781300" y="2641600"/>
          <p14:tracePt t="69833" x="2781300" y="2667000"/>
          <p14:tracePt t="69850" x="2781300" y="2692400"/>
          <p14:tracePt t="69866" x="2781300" y="2724150"/>
          <p14:tracePt t="69883" x="2781300" y="2755900"/>
          <p14:tracePt t="69900" x="2781300" y="2794000"/>
          <p14:tracePt t="69917" x="2781300" y="2838450"/>
          <p14:tracePt t="69933" x="2781300" y="2863850"/>
          <p14:tracePt t="69950" x="2781300" y="2889250"/>
          <p14:tracePt t="69966" x="2781300" y="2908300"/>
          <p14:tracePt t="69983" x="2781300" y="2933700"/>
          <p14:tracePt t="69999" x="2781300" y="2959100"/>
          <p14:tracePt t="70017" x="2781300" y="2978150"/>
          <p14:tracePt t="70033" x="2781300" y="2990850"/>
          <p14:tracePt t="70050" x="2781300" y="2997200"/>
          <p14:tracePt t="70066" x="2781300" y="3009900"/>
          <p14:tracePt t="70083" x="2781300" y="3022600"/>
          <p14:tracePt t="70100" x="2781300" y="3041650"/>
          <p14:tracePt t="70118" x="2781300" y="3067050"/>
          <p14:tracePt t="70133" x="2781300" y="3079750"/>
          <p14:tracePt t="70150" x="2781300" y="3086100"/>
          <p14:tracePt t="70166" x="2774950" y="3086100"/>
          <p14:tracePt t="70183" x="2774950" y="3092450"/>
          <p14:tracePt t="70385" x="2774950" y="3105150"/>
          <p14:tracePt t="70400" x="2794000" y="3117850"/>
          <p14:tracePt t="70416" x="2825750" y="3136900"/>
          <p14:tracePt t="70433" x="2901950" y="3175000"/>
          <p14:tracePt t="70450" x="2965450" y="3206750"/>
          <p14:tracePt t="70466" x="3067050" y="3232150"/>
          <p14:tracePt t="70483" x="3181350" y="3270250"/>
          <p14:tracePt t="70499" x="3295650" y="3321050"/>
          <p14:tracePt t="70516" x="3403600" y="3378200"/>
          <p14:tracePt t="70533" x="3556000" y="3448050"/>
          <p14:tracePt t="70550" x="3676650" y="3492500"/>
          <p14:tracePt t="70565" x="3810000" y="3543300"/>
          <p14:tracePt t="70582" x="3968750" y="3581400"/>
          <p14:tracePt t="70598" x="4159250" y="3600450"/>
          <p14:tracePt t="70615" x="4362450" y="3600450"/>
          <p14:tracePt t="70633" x="4648200" y="3600450"/>
          <p14:tracePt t="70650" x="4870450" y="3562350"/>
          <p14:tracePt t="70666" x="5105400" y="3498850"/>
          <p14:tracePt t="70682" x="5327650" y="3422650"/>
          <p14:tracePt t="70699" x="5537200" y="3390900"/>
          <p14:tracePt t="70716" x="5721350" y="3371850"/>
          <p14:tracePt t="70733" x="5930900" y="3365500"/>
          <p14:tracePt t="70750" x="6070600" y="3365500"/>
          <p14:tracePt t="70766" x="6197600" y="3365500"/>
          <p14:tracePt t="70782" x="6318250" y="3365500"/>
          <p14:tracePt t="70789" x="6343650" y="3365500"/>
          <p14:tracePt t="70799" x="6426200" y="3365500"/>
          <p14:tracePt t="70816" x="6553200" y="3365500"/>
          <p14:tracePt t="70833" x="6686550" y="3365500"/>
          <p14:tracePt t="70849" x="6800850" y="3365500"/>
          <p14:tracePt t="70866" x="6908800" y="3365500"/>
          <p14:tracePt t="70883" x="7023100" y="3359150"/>
          <p14:tracePt t="70899" x="7175500" y="3333750"/>
          <p14:tracePt t="70916" x="7308850" y="3314700"/>
          <p14:tracePt t="70933" x="7461250" y="3289300"/>
          <p14:tracePt t="70950" x="7562850" y="3257550"/>
          <p14:tracePt t="70966" x="7645400" y="3232150"/>
          <p14:tracePt t="70983" x="7721600" y="3194050"/>
          <p14:tracePt t="70999" x="7791450" y="3162300"/>
          <p14:tracePt t="71016" x="7854950" y="3136900"/>
          <p14:tracePt t="71033" x="7924800" y="3105150"/>
          <p14:tracePt t="71050" x="7981950" y="3079750"/>
          <p14:tracePt t="71066" x="8039100" y="3054350"/>
          <p14:tracePt t="71083" x="8070850" y="3041650"/>
          <p14:tracePt t="71100" x="8089900" y="3028950"/>
          <p14:tracePt t="71118" x="8134350" y="3016250"/>
          <p14:tracePt t="71133" x="8191500" y="2997200"/>
          <p14:tracePt t="71150" x="8235950" y="2978150"/>
          <p14:tracePt t="71166" x="8261350" y="2965450"/>
          <p14:tracePt t="71183" x="8280400" y="2952750"/>
          <p14:tracePt t="71199" x="8293100" y="2952750"/>
          <p14:tracePt t="71216" x="8299450" y="2946400"/>
          <p14:tracePt t="71233" x="8299450" y="2927350"/>
          <p14:tracePt t="71250" x="8299450" y="2908300"/>
          <p14:tracePt t="71266" x="8299450" y="2889250"/>
          <p14:tracePt t="71283" x="8299450" y="2870200"/>
          <p14:tracePt t="71289" x="8299450" y="2857500"/>
          <p14:tracePt t="71299" x="8299450" y="2838450"/>
          <p14:tracePt t="71316" x="8299450" y="2819400"/>
          <p14:tracePt t="71334" x="8293100" y="2774950"/>
          <p14:tracePt t="71349" x="8293100" y="2755900"/>
          <p14:tracePt t="71366" x="8286750" y="2730500"/>
          <p14:tracePt t="71383" x="8280400" y="2717800"/>
          <p14:tracePt t="71399" x="8280400" y="2705100"/>
          <p14:tracePt t="71416" x="8280400" y="2692400"/>
          <p14:tracePt t="71432" x="8280400" y="2679700"/>
          <p14:tracePt t="71449" x="8280400" y="2673350"/>
          <p14:tracePt t="71496" x="8274050" y="2667000"/>
          <p14:tracePt t="71516" x="8267700" y="2667000"/>
          <p14:tracePt t="71544" x="8267700" y="2660650"/>
          <p14:tracePt t="71553" x="8261350" y="2660650"/>
          <p14:tracePt t="71566" x="8255000" y="2654300"/>
          <p14:tracePt t="71583" x="8242300" y="2647950"/>
          <p14:tracePt t="71599" x="8235950" y="2641600"/>
          <p14:tracePt t="71616" x="8235950" y="2635250"/>
          <p14:tracePt t="71659" x="8229600" y="2635250"/>
          <p14:tracePt t="71665" x="8223250" y="2635250"/>
          <p14:tracePt t="71681" x="8216900" y="2635250"/>
          <p14:tracePt t="71698" x="8197850" y="2635250"/>
          <p14:tracePt t="71716" x="8178800" y="2635250"/>
          <p14:tracePt t="71732" x="8153400" y="2635250"/>
          <p14:tracePt t="71735" x="8147050" y="2635250"/>
          <p14:tracePt t="71750" x="8128000" y="2635250"/>
          <p14:tracePt t="71766" x="8102600" y="2635250"/>
          <p14:tracePt t="71783" x="8077200" y="2641600"/>
          <p14:tracePt t="71799" x="8051800" y="2647950"/>
          <p14:tracePt t="71805" x="8039100" y="2654300"/>
          <p14:tracePt t="71816" x="8026400" y="2660650"/>
          <p14:tracePt t="71833" x="8007350" y="2660650"/>
          <p14:tracePt t="71849" x="7994650" y="2667000"/>
          <p14:tracePt t="71866" x="7981950" y="2673350"/>
          <p14:tracePt t="71882" x="7969250" y="2673350"/>
          <p14:tracePt t="71899" x="7956550" y="2679700"/>
          <p14:tracePt t="71916" x="7937500" y="2679700"/>
          <p14:tracePt t="71933" x="7918450" y="2692400"/>
          <p14:tracePt t="71949" x="7899400" y="2692400"/>
          <p14:tracePt t="71966" x="7886700" y="2698750"/>
          <p14:tracePt t="71982" x="7867650" y="2705100"/>
          <p14:tracePt t="71999" x="7854950" y="2705100"/>
          <p14:tracePt t="72016" x="7842250" y="2711450"/>
          <p14:tracePt t="72032" x="7835900" y="2724150"/>
          <p14:tracePt t="72049" x="7823200" y="2730500"/>
          <p14:tracePt t="72066" x="7810500" y="2749550"/>
          <p14:tracePt t="72082" x="7791450" y="2755900"/>
          <p14:tracePt t="72099" x="7785100" y="2768600"/>
          <p14:tracePt t="72117" x="7778750" y="2774950"/>
          <p14:tracePt t="72134" x="7766050" y="2787650"/>
          <p14:tracePt t="72149" x="7759700" y="2794000"/>
          <p14:tracePt t="72476" x="7759700" y="2800350"/>
          <p14:tracePt t="72545" x="7772400" y="2800350"/>
          <p14:tracePt t="72549" x="7778750" y="2800350"/>
          <p14:tracePt t="72566" x="7823200" y="2794000"/>
          <p14:tracePt t="72582" x="7861300" y="2781300"/>
          <p14:tracePt t="72599" x="7899400" y="2774950"/>
          <p14:tracePt t="72615" x="7918450" y="2762250"/>
          <p14:tracePt t="72649" x="7931150" y="2755900"/>
          <p14:tracePt t="72685" x="7937500" y="2755900"/>
          <p14:tracePt t="72698" x="7950200" y="2755900"/>
          <p14:tracePt t="72714" x="7962900" y="2749550"/>
          <p14:tracePt t="72733" x="7981950" y="2736850"/>
          <p14:tracePt t="72749" x="8001000" y="2730500"/>
          <p14:tracePt t="72766" x="8020050" y="2711450"/>
          <p14:tracePt t="72782" x="8026400" y="2705100"/>
          <p14:tracePt t="72799" x="8032750" y="2698750"/>
          <p14:tracePt t="72815" x="8039100" y="2692400"/>
          <p14:tracePt t="72833" x="8045450" y="2667000"/>
          <p14:tracePt t="72849" x="8045450" y="2654300"/>
          <p14:tracePt t="72866" x="8045450" y="2635250"/>
          <p14:tracePt t="72882" x="8058150" y="2616200"/>
          <p14:tracePt t="72899" x="8058150" y="2597150"/>
          <p14:tracePt t="72915" x="8058150" y="2559050"/>
          <p14:tracePt t="72932" x="8058150" y="2527300"/>
          <p14:tracePt t="72949" x="8058150" y="2501900"/>
          <p14:tracePt t="72966" x="8064500" y="2470150"/>
          <p14:tracePt t="72982" x="8070850" y="2444750"/>
          <p14:tracePt t="72999" x="8070850" y="2406650"/>
          <p14:tracePt t="73016" x="8070850" y="2374900"/>
          <p14:tracePt t="73032" x="8070850" y="2349500"/>
          <p14:tracePt t="73048" x="8070850" y="2311400"/>
          <p14:tracePt t="73065" x="8070850" y="2298700"/>
          <p14:tracePt t="73082" x="8070850" y="2279650"/>
          <p14:tracePt t="73099" x="8070850" y="2266950"/>
          <p14:tracePt t="73214" x="8070850" y="2273300"/>
          <p14:tracePt t="73220" x="8077200" y="2286000"/>
          <p14:tracePt t="73232" x="8083550" y="2311400"/>
          <p14:tracePt t="73248" x="8108950" y="2368550"/>
          <p14:tracePt t="73265" x="8128000" y="2406650"/>
          <p14:tracePt t="73282" x="8159750" y="2463800"/>
          <p14:tracePt t="73298" x="8185150" y="2508250"/>
          <p14:tracePt t="73301" x="8191500" y="2514600"/>
          <p14:tracePt t="73316" x="8197850" y="2559050"/>
          <p14:tracePt t="73333" x="8204200" y="2597150"/>
          <p14:tracePt t="73350" x="8204200" y="2641600"/>
          <p14:tracePt t="73365" x="8204200" y="2673350"/>
          <p14:tracePt t="73381" x="8204200" y="2698750"/>
          <p14:tracePt t="73397" x="8204200" y="2717800"/>
          <p14:tracePt t="73414" x="8204200" y="2730500"/>
          <p14:tracePt t="73431" x="8204200" y="2736850"/>
          <p14:tracePt t="73461" x="8204200" y="2743200"/>
          <p14:tracePt t="73513" x="8204200" y="2749550"/>
          <p14:tracePt t="73521" x="8204200" y="2755900"/>
          <p14:tracePt t="73532" x="8204200" y="2762250"/>
          <p14:tracePt t="73548" x="8204200" y="2768600"/>
          <p14:tracePt t="73714" x="8197850" y="2768600"/>
          <p14:tracePt t="73720" x="8191500" y="2768600"/>
          <p14:tracePt t="73732" x="8178800" y="2768600"/>
          <p14:tracePt t="73749" x="8172450" y="2755900"/>
          <p14:tracePt t="73765" x="8159750" y="2749550"/>
          <p14:tracePt t="73782" x="8147050" y="2736850"/>
          <p14:tracePt t="73799" x="8128000" y="2730500"/>
          <p14:tracePt t="73814" x="8115300" y="2724150"/>
          <p14:tracePt t="73817" x="8108950" y="2717800"/>
          <p14:tracePt t="73831" x="8096250" y="2711450"/>
          <p14:tracePt t="73848" x="8083550" y="2711450"/>
          <p14:tracePt t="73865" x="8077200" y="2698750"/>
          <p14:tracePt t="73882" x="8058150" y="2692400"/>
          <p14:tracePt t="73898" x="8045450" y="2692400"/>
          <p14:tracePt t="73900" x="8039100" y="2692400"/>
          <p14:tracePt t="73915" x="8020050" y="2686050"/>
          <p14:tracePt t="73932" x="8001000" y="2686050"/>
          <p14:tracePt t="73948" x="7969250" y="2686050"/>
          <p14:tracePt t="73965" x="7943850" y="2686050"/>
          <p14:tracePt t="73982" x="7893050" y="2686050"/>
          <p14:tracePt t="73998" x="7848600" y="2686050"/>
          <p14:tracePt t="74000" x="7835900" y="2686050"/>
          <p14:tracePt t="74016" x="7797800" y="2686050"/>
          <p14:tracePt t="74032" x="7766050" y="2686050"/>
          <p14:tracePt t="74048" x="7734300" y="2692400"/>
          <p14:tracePt t="74065" x="7708900" y="2698750"/>
          <p14:tracePt t="74082" x="7702550" y="2705100"/>
          <p14:tracePt t="74098" x="7689850" y="2705100"/>
          <p14:tracePt t="74115" x="7670800" y="2717800"/>
          <p14:tracePt t="74132" x="7664450" y="2724150"/>
          <p14:tracePt t="74149" x="7658100" y="2724150"/>
          <p14:tracePt t="74165" x="7639050" y="2736850"/>
          <p14:tracePt t="74182" x="7626350" y="2749550"/>
          <p14:tracePt t="74198" x="7613650" y="2768600"/>
          <p14:tracePt t="74215" x="7594600" y="2787650"/>
          <p14:tracePt t="74232" x="7581900" y="2800350"/>
          <p14:tracePt t="74248" x="7575550" y="2806700"/>
          <p14:tracePt t="74265" x="7575550" y="2813050"/>
          <p14:tracePt t="74282" x="7575550" y="2825750"/>
          <p14:tracePt t="74298" x="7575550" y="2832100"/>
          <p14:tracePt t="74301" x="7575550" y="2838450"/>
          <p14:tracePt t="74315" x="7569200" y="2857500"/>
          <p14:tracePt t="74332" x="7569200" y="2870200"/>
          <p14:tracePt t="74348" x="7562850" y="2882900"/>
          <p14:tracePt t="74365" x="7562850" y="2895600"/>
          <p14:tracePt t="74382" x="7562850" y="2908300"/>
          <p14:tracePt t="74398" x="7562850" y="2921000"/>
          <p14:tracePt t="74415" x="7562850" y="2933700"/>
          <p14:tracePt t="74432" x="7562850" y="2959100"/>
          <p14:tracePt t="74448" x="7562850" y="2971800"/>
          <p14:tracePt t="74465" x="7569200" y="2978150"/>
          <p14:tracePt t="74481" x="7575550" y="2990850"/>
          <p14:tracePt t="74498" x="7588250" y="3003550"/>
          <p14:tracePt t="74501" x="7594600" y="3003550"/>
          <p14:tracePt t="74516" x="7607300" y="3022600"/>
          <p14:tracePt t="74532" x="7626350" y="3035300"/>
          <p14:tracePt t="74548" x="7639050" y="3041650"/>
          <p14:tracePt t="74565" x="7658100" y="3054350"/>
          <p14:tracePt t="74581" x="7683500" y="3060700"/>
          <p14:tracePt t="74598" x="7702550" y="3067050"/>
          <p14:tracePt t="74615" x="7734300" y="3067050"/>
          <p14:tracePt t="74632" x="7753350" y="3067050"/>
          <p14:tracePt t="74648" x="7772400" y="3067050"/>
          <p14:tracePt t="74665" x="7797800" y="3067050"/>
          <p14:tracePt t="74681" x="7816850" y="3067050"/>
          <p14:tracePt t="74698" x="7835900" y="3067050"/>
          <p14:tracePt t="74715" x="7848600" y="3067050"/>
          <p14:tracePt t="74735" x="7854950" y="3067050"/>
          <p14:tracePt t="74934" x="7861300" y="3067050"/>
          <p14:tracePt t="74940" x="7867650" y="3067050"/>
          <p14:tracePt t="74951" x="7867650" y="3060700"/>
          <p14:tracePt t="74965" x="7874000" y="3060700"/>
          <p14:tracePt t="74981" x="7880350" y="3054350"/>
          <p14:tracePt t="74998" x="7899400" y="3048000"/>
          <p14:tracePt t="75015" x="7912100" y="3028950"/>
          <p14:tracePt t="75034" x="7931150" y="3016250"/>
          <p14:tracePt t="75048" x="7937500" y="3016250"/>
          <p14:tracePt t="75065" x="7943850" y="3016250"/>
          <p14:tracePt t="75142" x="7943850" y="3009900"/>
          <p14:tracePt t="75161" x="7943850" y="3003550"/>
          <p14:tracePt t="75173" x="7950200" y="2997200"/>
          <p14:tracePt t="75188" x="7956550" y="2990850"/>
          <p14:tracePt t="75198" x="7962900" y="2990850"/>
          <p14:tracePt t="75474" x="7962900" y="2984500"/>
          <p14:tracePt t="75486" x="7956550" y="2984500"/>
          <p14:tracePt t="75498" x="7950200" y="2984500"/>
          <p14:tracePt t="75510" x="7943850" y="2984500"/>
          <p14:tracePt t="75518" x="7937500" y="2984500"/>
          <p14:tracePt t="75546" x="7931150" y="2984500"/>
          <p14:tracePt t="75552" x="7924800" y="2984500"/>
          <p14:tracePt t="75565" x="7912100" y="2984500"/>
          <p14:tracePt t="75581" x="7886700" y="2984500"/>
          <p14:tracePt t="75598" x="7867650" y="2984500"/>
          <p14:tracePt t="75614" x="7848600" y="2984500"/>
          <p14:tracePt t="75618" x="7842250" y="2984500"/>
          <p14:tracePt t="75632" x="7823200" y="2984500"/>
          <p14:tracePt t="75648" x="7810500" y="2984500"/>
          <p14:tracePt t="75664" x="7804150" y="2984500"/>
          <p14:tracePt t="75681" x="7785100" y="2971800"/>
          <p14:tracePt t="75698" x="7759700" y="2971800"/>
          <p14:tracePt t="75715" x="7715250" y="2971800"/>
          <p14:tracePt t="75732" x="7664450" y="2971800"/>
          <p14:tracePt t="75748" x="7600950" y="2965450"/>
          <p14:tracePt t="75764" x="7493000" y="2946400"/>
          <p14:tracePt t="75781" x="7416800" y="2933700"/>
          <p14:tracePt t="75798" x="7353300" y="2927350"/>
          <p14:tracePt t="75815" x="7296150" y="2927350"/>
          <p14:tracePt t="75831" x="7270750" y="2908300"/>
          <p14:tracePt t="75837" x="7264400" y="2908300"/>
          <p14:tracePt t="75848" x="7251700" y="2901950"/>
          <p14:tracePt t="75864" x="7239000" y="2895600"/>
          <p14:tracePt t="75881" x="7239000" y="2889250"/>
          <p14:tracePt t="75914" x="7239000" y="2882900"/>
          <p14:tracePt t="75931" x="7239000" y="2876550"/>
          <p14:tracePt t="75948" x="7239000" y="2870200"/>
          <p14:tracePt t="75964" x="7232650" y="2857500"/>
          <p14:tracePt t="75981" x="7226300" y="2844800"/>
          <p14:tracePt t="75997" x="7207250" y="2813050"/>
          <p14:tracePt t="76015" x="7188200" y="2781300"/>
          <p14:tracePt t="76032" x="7169150" y="2743200"/>
          <p14:tracePt t="76048" x="7124700" y="2698750"/>
          <p14:tracePt t="76064" x="7073900" y="2667000"/>
          <p14:tracePt t="76081" x="6997700" y="2622550"/>
          <p14:tracePt t="76098" x="6877050" y="2584450"/>
          <p14:tracePt t="76115" x="6769100" y="2552700"/>
          <p14:tracePt t="76131" x="6705600" y="2533650"/>
          <p14:tracePt t="76148" x="6648450" y="2520950"/>
          <p14:tracePt t="76165" x="6616700" y="2495550"/>
          <p14:tracePt t="76183" x="6591300" y="2476500"/>
          <p14:tracePt t="76198" x="6572250" y="2457450"/>
          <p14:tracePt t="76216" x="6553200" y="2444750"/>
          <p14:tracePt t="76232" x="6534150" y="2438400"/>
          <p14:tracePt t="76248" x="6508750" y="2425700"/>
          <p14:tracePt t="76264" x="6477000" y="2413000"/>
          <p14:tracePt t="76281" x="6445250" y="2400300"/>
          <p14:tracePt t="76298" x="6413500" y="2381250"/>
          <p14:tracePt t="76314" x="6394450" y="2368550"/>
          <p14:tracePt t="76332" x="6369050" y="2349500"/>
          <p14:tracePt t="76348" x="6356350" y="2330450"/>
          <p14:tracePt t="76355" x="6350000" y="2317750"/>
          <p14:tracePt t="76364" x="6343650" y="2311400"/>
          <p14:tracePt t="76381" x="6330950" y="2279650"/>
          <p14:tracePt t="76398" x="6318250" y="2266950"/>
          <p14:tracePt t="76414" x="6299200" y="2247900"/>
          <p14:tracePt t="76417" x="6292850" y="2241550"/>
          <p14:tracePt t="76431" x="6267450" y="2222500"/>
          <p14:tracePt t="76448" x="6254750" y="2209800"/>
          <p14:tracePt t="76464" x="6242050" y="2197100"/>
          <p14:tracePt t="76481" x="6229350" y="2178050"/>
          <p14:tracePt t="76498" x="6223000" y="2178050"/>
          <p14:tracePt t="76531" x="6216650" y="2171700"/>
          <p14:tracePt t="77379" x="6210300" y="2171700"/>
          <p14:tracePt t="77386" x="6203950" y="2171700"/>
          <p14:tracePt t="77397" x="6191250" y="2171700"/>
          <p14:tracePt t="77414" x="6146800" y="2184400"/>
          <p14:tracePt t="77430" x="6076950" y="2203450"/>
          <p14:tracePt t="77433" x="6051550" y="2209800"/>
          <p14:tracePt t="77448" x="5873750" y="2235200"/>
          <p14:tracePt t="77464" x="5645150" y="2260600"/>
          <p14:tracePt t="77480" x="5346700" y="2305050"/>
          <p14:tracePt t="77497" x="5060950" y="2343150"/>
          <p14:tracePt t="77514" x="4794250" y="2387600"/>
          <p14:tracePt t="77530" x="4533900" y="2419350"/>
          <p14:tracePt t="77534" x="4483100" y="2419350"/>
          <p14:tracePt t="77547" x="4273550" y="2451100"/>
          <p14:tracePt t="77564" x="4114800" y="2463800"/>
          <p14:tracePt t="77580" x="4019550" y="2470150"/>
          <p14:tracePt t="77597" x="3917950" y="2470150"/>
          <p14:tracePt t="77614" x="3835400" y="2470150"/>
          <p14:tracePt t="77630" x="3803650" y="2470150"/>
          <p14:tracePt t="77633" x="3797300" y="2470150"/>
          <p14:tracePt t="77678" x="3790950" y="2470150"/>
          <p14:tracePt t="77751" x="3797300" y="2470150"/>
          <p14:tracePt t="77756" x="3810000" y="2476500"/>
          <p14:tracePt t="77764" x="3829050" y="2495550"/>
          <p14:tracePt t="77780" x="3892550" y="2533650"/>
          <p14:tracePt t="77797" x="4019550" y="2590800"/>
          <p14:tracePt t="77813" x="4229100" y="2654300"/>
          <p14:tracePt t="77830" x="4514850" y="2711450"/>
          <p14:tracePt t="77847" x="5016500" y="2787650"/>
          <p14:tracePt t="77864" x="5422900" y="2857500"/>
          <p14:tracePt t="77880" x="5886450" y="2921000"/>
          <p14:tracePt t="77887" x="6165850" y="2965450"/>
          <p14:tracePt t="77897" x="6470650" y="3003550"/>
          <p14:tracePt t="77913" x="7061200" y="3092450"/>
          <p14:tracePt t="77930" x="7537450" y="3155950"/>
          <p14:tracePt t="77948" x="8013700" y="3162300"/>
          <p14:tracePt t="77964" x="8286750" y="3162300"/>
          <p14:tracePt t="77980" x="8470900" y="3162300"/>
          <p14:tracePt t="77997" x="8572500" y="3155950"/>
          <p14:tracePt t="78014" x="8597900" y="3149600"/>
          <p14:tracePt t="78031" x="8616950" y="3130550"/>
          <p14:tracePt t="78047" x="8629650" y="3105150"/>
          <p14:tracePt t="78064" x="8636000" y="3073400"/>
          <p14:tracePt t="78080" x="8661400" y="3022600"/>
          <p14:tracePt t="78097" x="8686800" y="2959100"/>
          <p14:tracePt t="78113" x="8712200" y="2901950"/>
          <p14:tracePt t="78130" x="8718550" y="2851150"/>
          <p14:tracePt t="78148" x="8718550" y="2813050"/>
          <p14:tracePt t="78164" x="8718550" y="2794000"/>
          <p14:tracePt t="78180" x="8718550" y="2787650"/>
          <p14:tracePt t="78197" x="8712200" y="2787650"/>
          <p14:tracePt t="78214" x="8693150" y="2794000"/>
          <p14:tracePt t="78230" x="8674100" y="2819400"/>
          <p14:tracePt t="78233" x="8667750" y="2825750"/>
          <p14:tracePt t="78247" x="8648700" y="2857500"/>
          <p14:tracePt t="78263" x="8642350" y="2870200"/>
          <p14:tracePt t="78280" x="8642350" y="2876550"/>
          <p14:tracePt t="78297" x="8629650" y="2870200"/>
          <p14:tracePt t="78313" x="8616950" y="2806700"/>
          <p14:tracePt t="78330" x="8591550" y="2724150"/>
          <p14:tracePt t="78333" x="8585200" y="2698750"/>
          <p14:tracePt t="78347" x="8553450" y="2635250"/>
          <p14:tracePt t="78364" x="8534400" y="2597150"/>
          <p14:tracePt t="78397" x="8521700" y="2597150"/>
          <p14:tracePt t="78403" x="8502650" y="2609850"/>
          <p14:tracePt t="78413" x="8496300" y="2654300"/>
          <p14:tracePt t="78431" x="8483600" y="2787650"/>
          <p14:tracePt t="78447" x="8464550" y="2895600"/>
          <p14:tracePt t="78464" x="8451850" y="2990850"/>
          <p14:tracePt t="78480" x="8445500" y="3035300"/>
          <p14:tracePt t="78497" x="8445500" y="3048000"/>
          <p14:tracePt t="78530" x="8445500" y="3035300"/>
          <p14:tracePt t="78547" x="8445500" y="2990850"/>
          <p14:tracePt t="78564" x="8426450" y="2965450"/>
          <p14:tracePt t="78580" x="8420100" y="2952750"/>
          <p14:tracePt t="78690" x="8413750" y="2952750"/>
          <p14:tracePt t="79679" x="8407400" y="2940050"/>
          <p14:tracePt t="79684" x="8401050" y="2933700"/>
          <p14:tracePt t="79696" x="8394700" y="2933700"/>
          <p14:tracePt t="79713" x="8362950" y="2933700"/>
          <p14:tracePt t="79730" x="8324850" y="2933700"/>
          <p14:tracePt t="79747" x="8248650" y="2933700"/>
          <p14:tracePt t="79764" x="8166100" y="2933700"/>
          <p14:tracePt t="79780" x="8096250" y="2933700"/>
          <p14:tracePt t="79796" x="8020050" y="2940050"/>
          <p14:tracePt t="79813" x="7937500" y="2946400"/>
          <p14:tracePt t="79830" x="7848600" y="2946400"/>
          <p14:tracePt t="79846" x="7753350" y="2946400"/>
          <p14:tracePt t="79849" x="7734300" y="2946400"/>
          <p14:tracePt t="79863" x="7639050" y="2946400"/>
          <p14:tracePt t="79880" x="7556500" y="2946400"/>
          <p14:tracePt t="79896" x="7499350" y="2946400"/>
          <p14:tracePt t="79913" x="7448550" y="2940050"/>
          <p14:tracePt t="79929" x="7404100" y="2933700"/>
          <p14:tracePt t="79936" x="7378700" y="2921000"/>
          <p14:tracePt t="79946" x="7334250" y="2901950"/>
          <p14:tracePt t="79963" x="7283450" y="2882900"/>
          <p14:tracePt t="79980" x="7226300" y="2851150"/>
          <p14:tracePt t="79996" x="7175500" y="2819400"/>
          <p14:tracePt t="79999" x="7156450" y="2813050"/>
          <p14:tracePt t="80013" x="7092950" y="2787650"/>
          <p14:tracePt t="80030" x="6997700" y="2743200"/>
          <p14:tracePt t="80046" x="6896100" y="2717800"/>
          <p14:tracePt t="80063" x="6807200" y="2686050"/>
          <p14:tracePt t="80080" x="6686550" y="2654300"/>
          <p14:tracePt t="80096" x="6591300" y="2622550"/>
          <p14:tracePt t="80113" x="6515100" y="2584450"/>
          <p14:tracePt t="80130" x="6470650" y="2552700"/>
          <p14:tracePt t="80146" x="6426200" y="2520950"/>
          <p14:tracePt t="80163" x="6394450" y="2482850"/>
          <p14:tracePt t="80179" x="6369050" y="2451100"/>
          <p14:tracePt t="80198" x="6337300" y="2419350"/>
          <p14:tracePt t="80213" x="6318250" y="2400300"/>
          <p14:tracePt t="80229" x="6305550" y="2387600"/>
          <p14:tracePt t="80246" x="6299200" y="2387600"/>
          <p14:tracePt t="80330" x="6292850" y="2381250"/>
          <p14:tracePt t="80343" x="6286500" y="2374900"/>
          <p14:tracePt t="80361" x="6280150" y="2368550"/>
          <p14:tracePt t="80366" x="6273800" y="2368550"/>
          <p14:tracePt t="80380" x="6267450" y="2362200"/>
          <p14:tracePt t="80396" x="6254750" y="2349500"/>
          <p14:tracePt t="80413" x="6242050" y="2336800"/>
          <p14:tracePt t="80430" x="6223000" y="2324100"/>
          <p14:tracePt t="80446" x="6223000" y="2311400"/>
          <p14:tracePt t="80463" x="6216650" y="2298700"/>
          <p14:tracePt t="80479" x="6210300" y="2292350"/>
          <p14:tracePt t="80884" x="6210300" y="2286000"/>
          <p14:tracePt t="80900" x="6210300" y="2292350"/>
          <p14:tracePt t="80909" x="6203950" y="2311400"/>
          <p14:tracePt t="80914" x="6197600" y="2324100"/>
          <p14:tracePt t="80930" x="6178550" y="2368550"/>
          <p14:tracePt t="80937" x="6172200" y="2393950"/>
          <p14:tracePt t="80946" x="6165850" y="2432050"/>
          <p14:tracePt t="80963" x="6146800" y="2501900"/>
          <p14:tracePt t="80979" x="6121400" y="2584450"/>
          <p14:tracePt t="80996" x="6096000" y="2667000"/>
          <p14:tracePt t="81013" x="6083300" y="2736850"/>
          <p14:tracePt t="81030" x="6064250" y="2755900"/>
          <p14:tracePt t="81046" x="6064250" y="2781300"/>
          <p14:tracePt t="81062" x="6051550" y="2813050"/>
          <p14:tracePt t="81079" x="6045200" y="2832100"/>
          <p14:tracePt t="81096" x="6032500" y="2851150"/>
          <p14:tracePt t="81113" x="6026150" y="2876550"/>
          <p14:tracePt t="81130" x="6019800" y="2882900"/>
          <p14:tracePt t="81163" x="6019800" y="2895600"/>
          <p14:tracePt t="81355" x="6019800" y="2901950"/>
          <p14:tracePt t="81361" x="6019800" y="2914650"/>
          <p14:tracePt t="81365" x="6019800" y="2921000"/>
          <p14:tracePt t="81379" x="6019800" y="2946400"/>
          <p14:tracePt t="81395" x="6026150" y="2990850"/>
          <p14:tracePt t="81412" x="6032500" y="3048000"/>
          <p14:tracePt t="81429" x="6038850" y="3117850"/>
          <p14:tracePt t="81434" x="6038850" y="3143250"/>
          <p14:tracePt t="81445" x="6038850" y="3181350"/>
          <p14:tracePt t="81462" x="6038850" y="3232150"/>
          <p14:tracePt t="81478" x="6038850" y="3276600"/>
          <p14:tracePt t="81495" x="6038850" y="3314700"/>
          <p14:tracePt t="81511" x="6038850" y="3352800"/>
          <p14:tracePt t="81528" x="6038850" y="3384550"/>
          <p14:tracePt t="81546" x="6038850" y="3416300"/>
          <p14:tracePt t="81562" x="6038850" y="3448050"/>
          <p14:tracePt t="81579" x="6038850" y="3467100"/>
          <p14:tracePt t="81734" x="6038850" y="3460750"/>
          <p14:tracePt t="81741" x="6038850" y="3454400"/>
          <p14:tracePt t="81750" x="6038850" y="3448050"/>
          <p14:tracePt t="81880" x="6038850" y="3454400"/>
          <p14:tracePt t="81886" x="6045200" y="3467100"/>
          <p14:tracePt t="81896" x="6045200" y="3486150"/>
          <p14:tracePt t="81913" x="6045200" y="3530600"/>
          <p14:tracePt t="81930" x="6045200" y="3562350"/>
          <p14:tracePt t="81946" x="6045200" y="3600450"/>
          <p14:tracePt t="81953" x="6045200" y="3619500"/>
          <p14:tracePt t="81963" x="6045200" y="3632200"/>
          <p14:tracePt t="81979" x="6051550" y="3663950"/>
          <p14:tracePt t="81996" x="6051550" y="3683000"/>
          <p14:tracePt t="82013" x="6051550" y="3695700"/>
          <p14:tracePt t="82030" x="6051550" y="3708400"/>
          <p14:tracePt t="82046" x="6045200" y="3727450"/>
          <p14:tracePt t="82062" x="6045200" y="3752850"/>
          <p14:tracePt t="82079" x="6045200" y="3784600"/>
          <p14:tracePt t="82095" x="6045200" y="3803650"/>
          <p14:tracePt t="82112" x="6045200" y="3810000"/>
          <p14:tracePt t="82225" x="6045200" y="3816350"/>
          <p14:tracePt t="82232" x="6051550" y="3816350"/>
          <p14:tracePt t="82246" x="6057900" y="3810000"/>
          <p14:tracePt t="82262" x="6064250" y="3810000"/>
          <p14:tracePt t="82279" x="6070600" y="3803650"/>
          <p14:tracePt t="82336" x="6070600" y="3816350"/>
          <p14:tracePt t="82344" x="6070600" y="3829050"/>
          <p14:tracePt t="82351" x="6070600" y="3848100"/>
          <p14:tracePt t="82362" x="6070600" y="3886200"/>
          <p14:tracePt t="82379" x="6064250" y="3930650"/>
          <p14:tracePt t="82395" x="6057900" y="3968750"/>
          <p14:tracePt t="82413" x="6057900" y="4025900"/>
          <p14:tracePt t="82429" x="6057900" y="4089400"/>
          <p14:tracePt t="82445" x="6057900" y="4159250"/>
          <p14:tracePt t="82461" x="6051550" y="4197350"/>
          <p14:tracePt t="82465" x="6051550" y="4203700"/>
          <p14:tracePt t="82479" x="6045200" y="4222750"/>
          <p14:tracePt t="82496" x="6038850" y="4241800"/>
          <p14:tracePt t="82512" x="6038850" y="4254500"/>
          <p14:tracePt t="82529" x="6026150" y="4267200"/>
          <p14:tracePt t="82564" x="6019800" y="4267200"/>
          <p14:tracePt t="82577" x="6019800" y="4273550"/>
          <p14:tracePt t="82705" x="6019800" y="4286250"/>
          <p14:tracePt t="82710" x="6019800" y="4298950"/>
          <p14:tracePt t="82729" x="6007100" y="4387850"/>
          <p14:tracePt t="82746" x="5981700" y="4502150"/>
          <p14:tracePt t="82762" x="5969000" y="4610100"/>
          <p14:tracePt t="82779" x="5956300" y="4705350"/>
          <p14:tracePt t="82795" x="5949950" y="4787900"/>
          <p14:tracePt t="82812" x="5937250" y="4857750"/>
          <p14:tracePt t="82829" x="5930900" y="4908550"/>
          <p14:tracePt t="82846" x="5930900" y="4927600"/>
          <p14:tracePt t="82862" x="5930900" y="4933950"/>
          <p14:tracePt t="82904" x="5930900" y="4927600"/>
          <p14:tracePt t="82911" x="5930900" y="4921250"/>
          <p14:tracePt t="82964" x="5930900" y="4927600"/>
          <p14:tracePt t="82970" x="5930900" y="4933950"/>
          <p14:tracePt t="82979" x="5930900" y="4946650"/>
          <p14:tracePt t="82995" x="5930900" y="4972050"/>
          <p14:tracePt t="83012" x="5930900" y="5003800"/>
          <p14:tracePt t="83029" x="5930900" y="5035550"/>
          <p14:tracePt t="83046" x="5930900" y="5054600"/>
          <p14:tracePt t="83062" x="5937250" y="5080000"/>
          <p14:tracePt t="83078" x="5937250" y="5111750"/>
          <p14:tracePt t="83095" x="5937250" y="5156200"/>
          <p14:tracePt t="83112" x="5937250" y="5213350"/>
          <p14:tracePt t="83129" x="5937250" y="5264150"/>
          <p14:tracePt t="83145" x="5937250" y="5308600"/>
          <p14:tracePt t="83162" x="5937250" y="5327650"/>
          <p14:tracePt t="83178" x="5943600" y="5334000"/>
          <p14:tracePt t="83196" x="5949950" y="5353050"/>
          <p14:tracePt t="83214" x="5962650" y="5378450"/>
          <p14:tracePt t="83218" x="5962650" y="5391150"/>
          <p14:tracePt t="83229" x="5969000" y="5422900"/>
          <p14:tracePt t="83245" x="5969000" y="5461000"/>
          <p14:tracePt t="83262" x="5975350" y="5499100"/>
          <p14:tracePt t="83278" x="5975350" y="5530850"/>
          <p14:tracePt t="83295" x="5975350" y="5556250"/>
          <p14:tracePt t="83312" x="5975350" y="5562600"/>
          <p14:tracePt t="84016" x="5981700" y="5562600"/>
          <p14:tracePt t="84120" x="5988050" y="5562600"/>
          <p14:tracePt t="84276" x="5988050" y="5556250"/>
          <p14:tracePt t="84304" x="5988050" y="5549900"/>
          <p14:tracePt t="84315" x="5988050" y="5543550"/>
          <p14:tracePt t="84324" x="5988050" y="5537200"/>
          <p14:tracePt t="84344" x="5988050" y="5530850"/>
          <p14:tracePt t="84356" x="5988050" y="5524500"/>
          <p14:tracePt t="84376" x="5988050" y="5518150"/>
          <p14:tracePt t="84388" x="5988050" y="5511800"/>
          <p14:tracePt t="84397" x="5988050" y="5505450"/>
          <p14:tracePt t="84413" x="5981700" y="5499100"/>
          <p14:tracePt t="84428" x="5975350" y="5492750"/>
          <p14:tracePt t="84445" x="5962650" y="5486400"/>
          <p14:tracePt t="84462" x="5943600" y="5486400"/>
          <p14:tracePt t="84478" x="5930900" y="5486400"/>
          <p14:tracePt t="84495" x="5911850" y="5486400"/>
          <p14:tracePt t="84620" x="5905500" y="5486400"/>
          <p14:tracePt t="84647" x="5905500" y="5492750"/>
          <p14:tracePt t="84654" x="5905500" y="5499100"/>
          <p14:tracePt t="84662" x="5905500" y="5518150"/>
          <p14:tracePt t="84678" x="5905500" y="5543550"/>
          <p14:tracePt t="84695" x="5892800" y="5575300"/>
          <p14:tracePt t="84711" x="5873750" y="5594350"/>
          <p14:tracePt t="84729" x="5854700" y="5632450"/>
          <p14:tracePt t="84745" x="5848350" y="5664200"/>
          <p14:tracePt t="84762" x="5835650" y="5702300"/>
          <p14:tracePt t="84778" x="5835650" y="5721350"/>
          <p14:tracePt t="84795" x="5829300" y="5734050"/>
          <p14:tracePt t="84811" x="5829300" y="5740400"/>
          <p14:tracePt t="84889" x="5829300" y="5734050"/>
          <p14:tracePt t="84894" x="5829300" y="5727700"/>
          <p14:tracePt t="84911" x="5829300" y="5708650"/>
          <p14:tracePt t="84928" x="5829300" y="5670550"/>
          <p14:tracePt t="84945" x="5842000" y="5613400"/>
          <p14:tracePt t="84962" x="5848350" y="5562600"/>
          <p14:tracePt t="84978" x="5861050" y="5505450"/>
          <p14:tracePt t="84985" x="5867400" y="5473700"/>
          <p14:tracePt t="84995" x="5867400" y="5441950"/>
          <p14:tracePt t="85011" x="5873750" y="5359400"/>
          <p14:tracePt t="85028" x="5873750" y="5276850"/>
          <p14:tracePt t="85046" x="5873750" y="5149850"/>
          <p14:tracePt t="85061" x="5873750" y="5054600"/>
          <p14:tracePt t="85078" x="5873750" y="4927600"/>
          <p14:tracePt t="85094" x="5880100" y="4806950"/>
          <p14:tracePt t="85111" x="5880100" y="4654550"/>
          <p14:tracePt t="85128" x="5880100" y="4451350"/>
          <p14:tracePt t="85146" x="5880100" y="4178300"/>
          <p14:tracePt t="85162" x="5880100" y="3943350"/>
          <p14:tracePt t="85178" x="5880100" y="3695700"/>
          <p14:tracePt t="85194" x="5880100" y="3473450"/>
          <p14:tracePt t="85212" x="5899150" y="3257550"/>
          <p14:tracePt t="85229" x="5930900" y="2965450"/>
          <p14:tracePt t="85233" x="5943600" y="2908300"/>
          <p14:tracePt t="85244" x="5949950" y="2800350"/>
          <p14:tracePt t="85262" x="5994400" y="2533650"/>
          <p14:tracePt t="85278" x="6019800" y="2362200"/>
          <p14:tracePt t="85295" x="6038850" y="2190750"/>
          <p14:tracePt t="85311" x="6057900" y="2070100"/>
          <p14:tracePt t="85328" x="6064250" y="1968500"/>
          <p14:tracePt t="85345" x="6076950" y="1885950"/>
          <p14:tracePt t="85362" x="6076950" y="1828800"/>
          <p14:tracePt t="85378" x="6076950" y="1790700"/>
          <p14:tracePt t="85394" x="6076950" y="1752600"/>
          <p14:tracePt t="85411" x="6076950" y="1714500"/>
          <p14:tracePt t="85428" x="6076950" y="1689100"/>
          <p14:tracePt t="85444" x="6076950" y="1670050"/>
          <p14:tracePt t="85461" x="6089650" y="1638300"/>
          <p14:tracePt t="85478" x="6102350" y="1606550"/>
          <p14:tracePt t="85483" x="6102350" y="1600200"/>
          <p14:tracePt t="85494" x="6115050" y="1587500"/>
          <p14:tracePt t="85511" x="6134100" y="1568450"/>
          <p14:tracePt t="85528" x="6153150" y="1543050"/>
          <p14:tracePt t="85544" x="6184900" y="1524000"/>
          <p14:tracePt t="85562" x="6223000" y="1504950"/>
          <p14:tracePt t="85578" x="6242050" y="1492250"/>
          <p14:tracePt t="85594" x="6248400" y="1485900"/>
          <p14:tracePt t="85611" x="6267450" y="1479550"/>
          <p14:tracePt t="85644" x="6280150" y="1479550"/>
          <p14:tracePt t="85661" x="6305550" y="1485900"/>
          <p14:tracePt t="85678" x="6324600" y="1511300"/>
          <p14:tracePt t="85694" x="6343650" y="1549400"/>
          <p14:tracePt t="85712" x="6369050" y="1606550"/>
          <p14:tracePt t="85726" x="6381750" y="1644650"/>
          <p14:tracePt t="85744" x="6400800" y="1708150"/>
          <p14:tracePt t="85762" x="6426200" y="1797050"/>
          <p14:tracePt t="85778" x="6426200" y="1885950"/>
          <p14:tracePt t="85794" x="6432550" y="1962150"/>
          <p14:tracePt t="85811" x="6432550" y="2032000"/>
          <p14:tracePt t="85828" x="6432550" y="2120900"/>
          <p14:tracePt t="85844" x="6432550" y="2209800"/>
          <p14:tracePt t="85847" x="6426200" y="2235200"/>
          <p14:tracePt t="85861" x="6400800" y="2317750"/>
          <p14:tracePt t="85878" x="6369050" y="2413000"/>
          <p14:tracePt t="85894" x="6330950" y="2533650"/>
          <p14:tracePt t="85910" x="6292850" y="2679700"/>
          <p14:tracePt t="85926" x="6242050" y="2825750"/>
          <p14:tracePt t="85944" x="6210300" y="2933700"/>
          <p14:tracePt t="85961" x="6191250" y="3016250"/>
          <p14:tracePt t="85978" x="6191250" y="3048000"/>
          <p14:tracePt t="85985" x="6191250" y="3060700"/>
          <p14:tracePt t="85994" x="6191250" y="3073400"/>
          <p14:tracePt t="86011" x="6191250" y="3092450"/>
          <p14:tracePt t="86027" x="6191250" y="3111500"/>
          <p14:tracePt t="86044" x="6184900" y="3149600"/>
          <p14:tracePt t="86061" x="6172200" y="3187700"/>
          <p14:tracePt t="86078" x="6172200" y="3219450"/>
          <p14:tracePt t="86094" x="6172200" y="3244850"/>
          <p14:tracePt t="86111" x="6172200" y="3276600"/>
          <p14:tracePt t="86128" x="6172200" y="3327400"/>
          <p14:tracePt t="86144" x="6172200" y="3378200"/>
          <p14:tracePt t="86161" x="6172200" y="3460750"/>
          <p14:tracePt t="86178" x="6172200" y="3511550"/>
          <p14:tracePt t="86194" x="6172200" y="3568700"/>
          <p14:tracePt t="86211" x="6172200" y="3600450"/>
          <p14:tracePt t="86228" x="6178550" y="3632200"/>
          <p14:tracePt t="86244" x="6178550" y="3657600"/>
          <p14:tracePt t="86251" x="6184900" y="3670300"/>
          <p14:tracePt t="86261" x="6191250" y="3670300"/>
          <p14:tracePt t="86278" x="6191250" y="3676650"/>
          <p14:tracePt t="86294" x="6191250" y="3683000"/>
          <p14:tracePt t="86799" x="6191250" y="3676650"/>
          <p14:tracePt t="86822" x="6191250" y="3670300"/>
          <p14:tracePt t="86838" x="6191250" y="3663950"/>
          <p14:tracePt t="86842" x="6191250" y="3657600"/>
          <p14:tracePt t="86861" x="6184900" y="3657600"/>
          <p14:tracePt t="86878" x="6172200" y="3651250"/>
          <p14:tracePt t="86894" x="6172200" y="3644900"/>
          <p14:tracePt t="86964" x="6165850" y="3644900"/>
          <p14:tracePt t="86969" x="6165850" y="3638550"/>
          <p14:tracePt t="86977" x="6159500" y="3632200"/>
          <p14:tracePt t="86994" x="6153150" y="3625850"/>
          <p14:tracePt t="87027" x="6146800" y="3619500"/>
          <p14:tracePt t="87044" x="6140450" y="3619500"/>
          <p14:tracePt t="87061" x="6140450" y="3613150"/>
          <p14:tracePt t="87077" x="6127750" y="3613150"/>
          <p14:tracePt t="87094" x="6121400" y="3606800"/>
          <p14:tracePt t="87111" x="6121400" y="3600450"/>
          <p14:tracePt t="87127" x="6115050" y="3600450"/>
          <p14:tracePt t="87144" x="6115050" y="3594100"/>
          <p14:tracePt t="87160" x="6115050" y="3581400"/>
          <p14:tracePt t="87202" x="6115050" y="3575050"/>
          <p14:tracePt t="87253" x="6121400" y="3575050"/>
          <p14:tracePt t="87262" x="6127750" y="3575050"/>
          <p14:tracePt t="87282" x="6134100" y="3575050"/>
          <p14:tracePt t="87302" x="6140450" y="3575050"/>
          <p14:tracePt t="87325" x="6146800" y="3575050"/>
          <p14:tracePt t="88486" x="6140450" y="3575050"/>
          <p14:tracePt t="88550" x="6134100" y="3575050"/>
          <p14:tracePt t="89010" x="6127750" y="3575050"/>
          <p14:tracePt t="89030" x="6127750" y="3568700"/>
          <p14:tracePt t="89046" x="6127750" y="3562350"/>
          <p14:tracePt t="89055" x="6127750" y="3549650"/>
          <p14:tracePt t="89076" x="6127750" y="3536950"/>
          <p14:tracePt t="89093" x="6127750" y="3517900"/>
          <p14:tracePt t="89110" x="6127750" y="3505200"/>
          <p14:tracePt t="89127" x="6127750" y="3486150"/>
          <p14:tracePt t="89143" x="6127750" y="3460750"/>
          <p14:tracePt t="89160" x="6127750" y="3435350"/>
          <p14:tracePt t="89177" x="6127750" y="3384550"/>
          <p14:tracePt t="89193" x="6127750" y="3327400"/>
          <p14:tracePt t="89210" x="6115050" y="3263900"/>
          <p14:tracePt t="89226" x="6108700" y="3206750"/>
          <p14:tracePt t="89229" x="6102350" y="3200400"/>
          <p14:tracePt t="89244" x="6083300" y="3143250"/>
          <p14:tracePt t="89260" x="6064250" y="3098800"/>
          <p14:tracePt t="89277" x="6045200" y="3054350"/>
          <p14:tracePt t="89293" x="6026150" y="3028950"/>
          <p14:tracePt t="89310" x="6000750" y="2990850"/>
          <p14:tracePt t="89312" x="5994400" y="2978150"/>
          <p14:tracePt t="89326" x="5981700" y="2952750"/>
          <p14:tracePt t="89343" x="5943600" y="2908300"/>
          <p14:tracePt t="89360" x="5905500" y="2876550"/>
          <p14:tracePt t="89376" x="5873750" y="2844800"/>
          <p14:tracePt t="89393" x="5829300" y="2813050"/>
          <p14:tracePt t="89410" x="5778500" y="2762250"/>
          <p14:tracePt t="89426" x="5740400" y="2724150"/>
          <p14:tracePt t="89429" x="5721350" y="2711450"/>
          <p14:tracePt t="89444" x="5664200" y="2667000"/>
          <p14:tracePt t="89460" x="5607050" y="2635250"/>
          <p14:tracePt t="89476" x="5556250" y="2603500"/>
          <p14:tracePt t="89493" x="5518150" y="2584450"/>
          <p14:tracePt t="89510" x="5486400" y="2559050"/>
          <p14:tracePt t="89516" x="5467350" y="2540000"/>
          <p14:tracePt t="89526" x="5461000" y="2533650"/>
          <p14:tracePt t="89543" x="5441950" y="2514600"/>
          <p14:tracePt t="89560" x="5435600" y="2495550"/>
          <p14:tracePt t="89576" x="5422900" y="2470150"/>
          <p14:tracePt t="89593" x="5410200" y="2451100"/>
          <p14:tracePt t="89609" x="5391150" y="2419350"/>
          <p14:tracePt t="89627" x="5372100" y="2381250"/>
          <p14:tracePt t="89644" x="5346700" y="2343150"/>
          <p14:tracePt t="89660" x="5321300" y="2305050"/>
          <p14:tracePt t="89678" x="5295900" y="2273300"/>
          <p14:tracePt t="89696" x="5257800" y="2228850"/>
          <p14:tracePt t="89710" x="5213350" y="2203450"/>
          <p14:tracePt t="89726" x="5162550" y="2165350"/>
          <p14:tracePt t="89743" x="5099050" y="2114550"/>
          <p14:tracePt t="89760" x="5041900" y="2076450"/>
          <p14:tracePt t="89776" x="4984750" y="2051050"/>
          <p14:tracePt t="89793" x="4927600" y="2012950"/>
          <p14:tracePt t="89810" x="4864100" y="1987550"/>
          <p14:tracePt t="89827" x="4768850" y="1943100"/>
          <p14:tracePt t="89843" x="4679950" y="1911350"/>
          <p14:tracePt t="89860" x="4603750" y="1879600"/>
          <p14:tracePt t="89876" x="4502150" y="1866900"/>
          <p14:tracePt t="89893" x="4406900" y="1847850"/>
          <p14:tracePt t="89910" x="4305300" y="1847850"/>
          <p14:tracePt t="89927" x="4171950" y="1847850"/>
          <p14:tracePt t="89943" x="4064000" y="1847850"/>
          <p14:tracePt t="89960" x="3962400" y="1847850"/>
          <p14:tracePt t="89976" x="3841750" y="1841500"/>
          <p14:tracePt t="89993" x="3727450" y="1828800"/>
          <p14:tracePt t="90009" x="3594100" y="1828800"/>
          <p14:tracePt t="90016" x="3543300" y="1828800"/>
          <p14:tracePt t="90026" x="3473450" y="1828800"/>
          <p14:tracePt t="90043" x="3333750" y="1828800"/>
          <p14:tracePt t="90060" x="3244850" y="1816100"/>
          <p14:tracePt t="90076" x="3162300" y="1803400"/>
          <p14:tracePt t="90093" x="3092450" y="1784350"/>
          <p14:tracePt t="90109" x="3054350" y="1778000"/>
          <p14:tracePt t="90127" x="3009900" y="1771650"/>
          <p14:tracePt t="90143" x="2978150" y="1765300"/>
          <p14:tracePt t="90160" x="2965450" y="1765300"/>
          <p14:tracePt t="90176" x="2952750" y="1758950"/>
          <p14:tracePt t="90211" x="2940050" y="1758950"/>
          <p14:tracePt t="90226" x="2933700" y="1758950"/>
          <p14:tracePt t="90243" x="2921000" y="1758950"/>
          <p14:tracePt t="90259" x="2908300" y="1758950"/>
          <p14:tracePt t="90276" x="2895600" y="1758950"/>
          <p14:tracePt t="90293" x="2882900" y="1758950"/>
          <p14:tracePt t="90310" x="2870200" y="1758950"/>
          <p14:tracePt t="90326" x="2851150" y="1758950"/>
          <p14:tracePt t="90343" x="2825750" y="1765300"/>
          <p14:tracePt t="90360" x="2819400" y="1771650"/>
          <p14:tracePt t="90376" x="2806700" y="1771650"/>
          <p14:tracePt t="90393" x="2806700" y="1778000"/>
          <p14:tracePt t="90847" x="2819400" y="1778000"/>
          <p14:tracePt t="90863" x="2838450" y="1778000"/>
          <p14:tracePt t="90876" x="2844800" y="1778000"/>
          <p14:tracePt t="90893" x="2863850" y="1778000"/>
          <p14:tracePt t="90909" x="2882900" y="1778000"/>
          <p14:tracePt t="90926" x="2901950" y="1778000"/>
          <p14:tracePt t="90943" x="2946400" y="1778000"/>
          <p14:tracePt t="90960" x="2978150" y="1778000"/>
          <p14:tracePt t="90976" x="3003550" y="1778000"/>
          <p14:tracePt t="90993" x="3022600" y="1778000"/>
          <p14:tracePt t="91009" x="3035300" y="1778000"/>
          <p14:tracePt t="91026" x="3041650" y="1778000"/>
          <p14:tracePt t="91102" x="3048000" y="1778000"/>
          <p14:tracePt t="91116" x="3054350" y="1778000"/>
          <p14:tracePt t="91125" x="3060700" y="1778000"/>
          <p14:tracePt t="91132" x="3067050" y="1778000"/>
          <p14:tracePt t="91142" x="3079750" y="1778000"/>
          <p14:tracePt t="91158" x="3105150" y="1778000"/>
          <p14:tracePt t="91176" x="3149600" y="1778000"/>
          <p14:tracePt t="91192" x="3200400" y="1778000"/>
          <p14:tracePt t="91209" x="3244850" y="1778000"/>
          <p14:tracePt t="91226" x="3295650" y="1778000"/>
          <p14:tracePt t="91243" x="3352800" y="1778000"/>
          <p14:tracePt t="91259" x="3390900" y="1765300"/>
          <p14:tracePt t="91276" x="3429000" y="1758950"/>
          <p14:tracePt t="91292" x="3454400" y="1758950"/>
          <p14:tracePt t="91310" x="3467100" y="1752600"/>
          <p14:tracePt t="91327" x="3473450" y="1752600"/>
          <p14:tracePt t="91342" x="3479800" y="1752600"/>
          <p14:tracePt t="91458" x="3486150" y="1752600"/>
          <p14:tracePt t="91466" x="3492500" y="1752600"/>
          <p14:tracePt t="91476" x="3505200" y="1752600"/>
          <p14:tracePt t="91492" x="3517900" y="1752600"/>
          <p14:tracePt t="91510" x="3536950" y="1752600"/>
          <p14:tracePt t="91526" x="3549650" y="1752600"/>
          <p14:tracePt t="91543" x="3556000" y="1752600"/>
          <p14:tracePt t="91559" x="3568700" y="1746250"/>
          <p14:tracePt t="91576" x="3581400" y="1746250"/>
          <p14:tracePt t="91592" x="3581400" y="1739900"/>
          <p14:tracePt t="91609" x="3587750" y="1739900"/>
          <p14:tracePt t="91626" x="3594100" y="1733550"/>
          <p14:tracePt t="92161" x="3587750" y="1733550"/>
          <p14:tracePt t="92170" x="3581400" y="1739900"/>
          <p14:tracePt t="92180" x="3568700" y="1746250"/>
          <p14:tracePt t="92192" x="3549650" y="1752600"/>
          <p14:tracePt t="92210" x="3530600" y="1765300"/>
          <p14:tracePt t="92225" x="3517900" y="1771650"/>
          <p14:tracePt t="92242" x="3505200" y="1771650"/>
          <p14:tracePt t="92315" x="3486150" y="1771650"/>
          <p14:tracePt t="92319" x="3479800" y="1778000"/>
          <p14:tracePt t="92326" x="3473450" y="1784350"/>
          <p14:tracePt t="92342" x="3441700" y="1790700"/>
          <p14:tracePt t="92359" x="3397250" y="1803400"/>
          <p14:tracePt t="92376" x="3371850" y="1816100"/>
          <p14:tracePt t="92392" x="3346450" y="1816100"/>
          <p14:tracePt t="92409" x="3321050" y="1828800"/>
          <p14:tracePt t="92426" x="3314700" y="1835150"/>
          <p14:tracePt t="92490" x="3308350" y="1835150"/>
          <p14:tracePt t="92502" x="3302000" y="1835150"/>
          <p14:tracePt t="92515" x="3295650" y="1835150"/>
          <p14:tracePt t="92525" x="3289300" y="1835150"/>
          <p14:tracePt t="92542" x="3270250" y="1835150"/>
          <p14:tracePt t="92548" x="3257550" y="1835150"/>
          <p14:tracePt t="92559" x="3244850" y="1828800"/>
          <p14:tracePt t="92576" x="3225800" y="1822450"/>
          <p14:tracePt t="92592" x="3213100" y="1822450"/>
          <p14:tracePt t="92609" x="3194050" y="1816100"/>
          <p14:tracePt t="92625" x="3175000" y="1809750"/>
          <p14:tracePt t="92642" x="3162300" y="1809750"/>
          <p14:tracePt t="92644" x="3155950" y="1809750"/>
          <p14:tracePt t="92659" x="3143250" y="1809750"/>
          <p14:tracePt t="92676" x="3130550" y="1809750"/>
          <p14:tracePt t="92692" x="3111500" y="1803400"/>
          <p14:tracePt t="92709" x="3086100" y="1797050"/>
          <p14:tracePt t="92725" x="3079750" y="1790700"/>
          <p14:tracePt t="92742" x="3060700" y="1790700"/>
          <p14:tracePt t="92759" x="3054350" y="1784350"/>
          <p14:tracePt t="92776" x="3048000" y="1784350"/>
          <p14:tracePt t="92792" x="3041650" y="1778000"/>
          <p14:tracePt t="93770" x="3035300" y="1771650"/>
          <p14:tracePt t="93798" x="3028950" y="1771650"/>
          <p14:tracePt t="93842" x="3022600" y="1771650"/>
          <p14:tracePt t="93854" x="3016250" y="1771650"/>
          <p14:tracePt t="93866" x="3009900" y="1771650"/>
          <p14:tracePt t="93876" x="2984500" y="1771650"/>
          <p14:tracePt t="93892" x="2952750" y="1771650"/>
          <p14:tracePt t="93908" x="2921000" y="1784350"/>
          <p14:tracePt t="93925" x="2882900" y="1797050"/>
          <p14:tracePt t="93942" x="2857500" y="1809750"/>
          <p14:tracePt t="93958" x="2832100" y="1822450"/>
          <p14:tracePt t="93960" x="2825750" y="1828800"/>
          <p14:tracePt t="93975" x="2813050" y="1841500"/>
          <p14:tracePt t="93992" x="2800350" y="1854200"/>
          <p14:tracePt t="94008" x="2794000" y="1866900"/>
          <p14:tracePt t="94025" x="2781300" y="1885950"/>
          <p14:tracePt t="94042" x="2774950" y="1898650"/>
          <p14:tracePt t="94058" x="2768600" y="1917700"/>
          <p14:tracePt t="94075" x="2768600" y="1930400"/>
          <p14:tracePt t="94091" x="2762250" y="1936750"/>
          <p14:tracePt t="94098" x="2755900" y="1949450"/>
          <p14:tracePt t="94110" x="2749550" y="1962150"/>
          <p14:tracePt t="94125" x="2743200" y="1981200"/>
          <p14:tracePt t="94142" x="2724150" y="2012950"/>
          <p14:tracePt t="94158" x="2717800" y="2038350"/>
          <p14:tracePt t="94175" x="2705100" y="2057400"/>
          <p14:tracePt t="94192" x="2698750" y="2070100"/>
          <p14:tracePt t="94208" x="2692400" y="2089150"/>
          <p14:tracePt t="94225" x="2686050" y="2101850"/>
          <p14:tracePt t="94252" x="2679700" y="2101850"/>
          <p14:tracePt t="94264" x="2679700" y="2108200"/>
          <p14:tracePt t="94700" x="2679700" y="2114550"/>
          <p14:tracePt t="94713" x="2673350" y="2120900"/>
          <p14:tracePt t="94718" x="2673350" y="2127250"/>
          <p14:tracePt t="94725" x="2673350" y="2133600"/>
          <p14:tracePt t="94741" x="2673350" y="2139950"/>
          <p14:tracePt t="94758" x="2673350" y="2159000"/>
          <p14:tracePt t="94775" x="2667000" y="2171700"/>
          <p14:tracePt t="94791" x="2667000" y="2184400"/>
          <p14:tracePt t="94808" x="2667000" y="2197100"/>
          <p14:tracePt t="94825" x="2660650" y="2209800"/>
          <p14:tracePt t="94842" x="2660650" y="2222500"/>
          <p14:tracePt t="94858" x="2660650" y="2228850"/>
          <p14:tracePt t="94874" x="2660650" y="2241550"/>
          <p14:tracePt t="94891" x="2660650" y="2247900"/>
          <p14:tracePt t="94908" x="2660650" y="2254250"/>
          <p14:tracePt t="94924" x="2660650" y="2260600"/>
          <p14:tracePt t="94941" x="2660650" y="2266950"/>
          <p14:tracePt t="94958" x="2660650" y="2273300"/>
          <p14:tracePt t="94974" x="2660650" y="2279650"/>
          <p14:tracePt t="94991" x="2660650" y="2292350"/>
          <p14:tracePt t="95008" x="2660650" y="2305050"/>
          <p14:tracePt t="95024" x="2660650" y="2324100"/>
          <p14:tracePt t="95041" x="2660650" y="2336800"/>
          <p14:tracePt t="95058" x="2660650" y="2343150"/>
          <p14:tracePt t="95075" x="2660650" y="2355850"/>
          <p14:tracePt t="95091" x="2660650" y="2362200"/>
          <p14:tracePt t="95108" x="2660650" y="2368550"/>
          <p14:tracePt t="95125" x="2660650" y="2381250"/>
          <p14:tracePt t="95128" x="2660650" y="2387600"/>
          <p14:tracePt t="95156" x="2660650" y="2393950"/>
          <p14:tracePt t="95164" x="2660650" y="2400300"/>
          <p14:tracePt t="95188" x="2660650" y="2406650"/>
          <p14:tracePt t="95201" x="2660650" y="2413000"/>
          <p14:tracePt t="95213" x="2660650" y="2419350"/>
          <p14:tracePt t="95225" x="2660650" y="2432050"/>
          <p14:tracePt t="95242" x="2660650" y="2438400"/>
          <p14:tracePt t="95258" x="2660650" y="2451100"/>
          <p14:tracePt t="95274" x="2660650" y="2470150"/>
          <p14:tracePt t="95291" x="2660650" y="2482850"/>
          <p14:tracePt t="95308" x="2660650" y="2514600"/>
          <p14:tracePt t="95324" x="2660650" y="2533650"/>
          <p14:tracePt t="95341" x="2660650" y="2565400"/>
          <p14:tracePt t="95359" x="2660650" y="2603500"/>
          <p14:tracePt t="95375" x="2660650" y="2628900"/>
          <p14:tracePt t="95392" x="2660650" y="2660650"/>
          <p14:tracePt t="95408" x="2660650" y="2692400"/>
          <p14:tracePt t="95410" x="2660650" y="2705100"/>
          <p14:tracePt t="95424" x="2654300" y="2730500"/>
          <p14:tracePt t="95441" x="2654300" y="2768600"/>
          <p14:tracePt t="95458" x="2654300" y="2794000"/>
          <p14:tracePt t="95473" x="2647950" y="2825750"/>
          <p14:tracePt t="95490" x="2641600" y="2851150"/>
          <p14:tracePt t="95507" x="2641600" y="2882900"/>
          <p14:tracePt t="95523" x="2635250" y="2914650"/>
          <p14:tracePt t="95540" x="2635250" y="2946400"/>
          <p14:tracePt t="95557" x="2635250" y="2997200"/>
          <p14:tracePt t="95573" x="2635250" y="3022600"/>
          <p14:tracePt t="95590" x="2635250" y="3060700"/>
          <p14:tracePt t="95607" x="2635250" y="3086100"/>
          <p14:tracePt t="95623" x="2635250" y="3117850"/>
          <p14:tracePt t="95640" x="2635250" y="3143250"/>
          <p14:tracePt t="95646" x="2635250" y="3155950"/>
          <p14:tracePt t="95657" x="2628900" y="3181350"/>
          <p14:tracePt t="95673" x="2628900" y="3219450"/>
          <p14:tracePt t="95691" x="2616200" y="3257550"/>
          <p14:tracePt t="95708" x="2609850" y="3289300"/>
          <p14:tracePt t="95724" x="2609850" y="3321050"/>
          <p14:tracePt t="95741" x="2609850" y="3346450"/>
          <p14:tracePt t="95758" x="2609850" y="3378200"/>
          <p14:tracePt t="95774" x="2609850" y="3403600"/>
          <p14:tracePt t="95791" x="2609850" y="3429000"/>
          <p14:tracePt t="95808" x="2609850" y="3448050"/>
          <p14:tracePt t="95824" x="2609850" y="3454400"/>
          <p14:tracePt t="95841" x="2609850" y="3467100"/>
          <p14:tracePt t="95858" x="2609850" y="3479800"/>
          <p14:tracePt t="95874" x="2609850" y="3486150"/>
          <p14:tracePt t="95907" x="2609850" y="3498850"/>
          <p14:tracePt t="96221" x="2609850" y="3505200"/>
          <p14:tracePt t="96229" x="2609850" y="3511550"/>
          <p14:tracePt t="96248" x="2609850" y="3517900"/>
          <p14:tracePt t="96261" x="2609850" y="3524250"/>
          <p14:tracePt t="96664" x="2609850" y="3530600"/>
          <p14:tracePt t="96676" x="2609850" y="3536950"/>
          <p14:tracePt t="96684" x="2609850" y="3543300"/>
          <p14:tracePt t="96696" x="2609850" y="3549650"/>
          <p14:tracePt t="96707" x="2609850" y="3562350"/>
          <p14:tracePt t="96724" x="2609850" y="3568700"/>
          <p14:tracePt t="96741" x="2609850" y="3575050"/>
          <p14:tracePt t="96832" x="2609850" y="3581400"/>
          <p14:tracePt t="96838" x="2603500" y="3587750"/>
          <p14:tracePt t="96857" x="2603500" y="3594100"/>
          <p14:tracePt t="97196" x="2603500" y="3587750"/>
          <p14:tracePt t="97203" x="2603500" y="3581400"/>
          <p14:tracePt t="97224" x="2603500" y="3575050"/>
          <p14:tracePt t="97388" x="2603500" y="3568700"/>
          <p14:tracePt t="97406" x="2603500" y="3562350"/>
          <p14:tracePt t="97413" x="2603500" y="3556000"/>
          <p14:tracePt t="97432" x="2603500" y="3549650"/>
          <p14:tracePt t="97468" x="2603500" y="3543300"/>
          <p14:tracePt t="97560" x="2603500" y="3536950"/>
          <p14:tracePt t="97576" x="2603500" y="3530600"/>
          <p14:tracePt t="97584" x="2603500" y="3524250"/>
          <p14:tracePt t="97593" x="2603500" y="3517900"/>
          <p14:tracePt t="97606" x="2603500" y="3505200"/>
          <p14:tracePt t="97623" x="2603500" y="3498850"/>
          <p14:tracePt t="97639" x="2603500" y="3486150"/>
          <p14:tracePt t="97657" x="2597150" y="3473450"/>
          <p14:tracePt t="97673" x="2590800" y="3467100"/>
          <p14:tracePt t="97712" x="2590800" y="3460750"/>
          <p14:tracePt t="97752" x="2590800" y="3454400"/>
          <p14:tracePt t="97769" x="2590800" y="3441700"/>
          <p14:tracePt t="97793" x="2590800" y="3435350"/>
          <p14:tracePt t="97807" x="2584450" y="3429000"/>
          <p14:tracePt t="97841" x="2578100" y="3416300"/>
          <p14:tracePt t="97874" x="2578100" y="3409950"/>
          <p14:tracePt t="97956" x="2578100" y="3403600"/>
          <p14:tracePt t="97965" x="2578100" y="3397250"/>
          <p14:tracePt t="97977" x="2578100" y="3390900"/>
          <p14:tracePt t="97990" x="2578100" y="3378200"/>
          <p14:tracePt t="98007" x="2578100" y="3365500"/>
          <p14:tracePt t="98023" x="2578100" y="3340100"/>
          <p14:tracePt t="98040" x="2578100" y="3314700"/>
          <p14:tracePt t="98057" x="2584450" y="3295650"/>
          <p14:tracePt t="98074" x="2597150" y="3270250"/>
          <p14:tracePt t="98090" x="2616200" y="3251200"/>
          <p14:tracePt t="98107" x="2622550" y="3232150"/>
          <p14:tracePt t="98123" x="2628900" y="3232150"/>
          <p14:tracePt t="98157" x="2628900" y="3225800"/>
          <p14:tracePt t="98173" x="2635250" y="3225800"/>
          <p14:tracePt t="98190" x="2641600" y="3219450"/>
          <p14:tracePt t="98207" x="2647950" y="3206750"/>
          <p14:tracePt t="98223" x="2647950" y="3200400"/>
          <p14:tracePt t="98240" x="2654300" y="3194050"/>
          <p14:tracePt t="98258" x="2654300" y="3187700"/>
          <p14:tracePt t="98290" x="2654300" y="3181350"/>
          <p14:tracePt t="98307" x="2654300" y="3168650"/>
          <p14:tracePt t="98324" x="2660650" y="3168650"/>
          <p14:tracePt t="98340" x="2660650" y="3162300"/>
          <p14:tracePt t="98343" x="2660650" y="3155950"/>
          <p14:tracePt t="98362" x="2660650" y="3143250"/>
          <p14:tracePt t="98374" x="2660650" y="3136900"/>
          <p14:tracePt t="98408" x="2660650" y="3124200"/>
          <p14:tracePt t="98424" x="2660650" y="3111500"/>
          <p14:tracePt t="98440" x="2660650" y="3098800"/>
          <p14:tracePt t="98458" x="2679700" y="3079750"/>
          <p14:tracePt t="98474" x="2679700" y="3060700"/>
          <p14:tracePt t="98490" x="2686050" y="3041650"/>
          <p14:tracePt t="98507" x="2686050" y="3028950"/>
          <p14:tracePt t="98524" x="2692400" y="3016250"/>
          <p14:tracePt t="98540" x="2692400" y="2997200"/>
          <p14:tracePt t="98558" x="2698750" y="2990850"/>
          <p14:tracePt t="98574" x="2705100" y="2978150"/>
          <p14:tracePt t="98590" x="2711450" y="2959100"/>
          <p14:tracePt t="98607" x="2724150" y="2927350"/>
          <p14:tracePt t="98623" x="2743200" y="2901950"/>
          <p14:tracePt t="98640" x="2755900" y="2870200"/>
          <p14:tracePt t="98657" x="2800350" y="2813050"/>
          <p14:tracePt t="98674" x="2838450" y="2768600"/>
          <p14:tracePt t="98690" x="2889250" y="2724150"/>
          <p14:tracePt t="98695" x="2889250" y="2711450"/>
          <p14:tracePt t="98707" x="2927350" y="2673350"/>
          <p14:tracePt t="98723" x="2965450" y="2628900"/>
          <p14:tracePt t="98741" x="2984500" y="2597150"/>
          <p14:tracePt t="98757" x="2997200" y="2571750"/>
          <p14:tracePt t="98774" x="3016250" y="2540000"/>
          <p14:tracePt t="98790" x="3028950" y="2508250"/>
          <p14:tracePt t="98806" x="3041650" y="2470150"/>
          <p14:tracePt t="98823" x="3073400" y="2419350"/>
          <p14:tracePt t="98840" x="3105150" y="2355850"/>
          <p14:tracePt t="98857" x="3149600" y="2292350"/>
          <p14:tracePt t="98860" x="3149600" y="2273300"/>
          <p14:tracePt t="98874" x="3187700" y="2216150"/>
          <p14:tracePt t="98890" x="3213100" y="2178050"/>
          <p14:tracePt t="98906" x="3244850" y="2133600"/>
          <p14:tracePt t="98923" x="3257550" y="2101850"/>
          <p14:tracePt t="98940" x="3270250" y="2070100"/>
          <p14:tracePt t="98957" x="3282950" y="2051050"/>
          <p14:tracePt t="98974" x="3295650" y="2038350"/>
          <p14:tracePt t="98990" x="3314700" y="2032000"/>
          <p14:tracePt t="99089" x="3327400" y="2032000"/>
          <p14:tracePt t="99094" x="3327400" y="2025650"/>
          <p14:tracePt t="99106" x="3346450" y="2019300"/>
          <p14:tracePt t="99123" x="3371850" y="2012950"/>
          <p14:tracePt t="99140" x="3397250" y="2000250"/>
          <p14:tracePt t="99156" x="3422650" y="1987550"/>
          <p14:tracePt t="99159" x="3429000" y="1987550"/>
          <p14:tracePt t="99174" x="3454400" y="1974850"/>
          <p14:tracePt t="99190" x="3460750" y="1974850"/>
          <p14:tracePt t="99198" x="3473450" y="1968500"/>
          <p14:tracePt t="99224" x="3479800" y="1962150"/>
          <p14:tracePt t="99240" x="3486150" y="1962150"/>
          <p14:tracePt t="99257" x="3486150" y="1955800"/>
          <p14:tracePt t="99273" x="3492500" y="1955800"/>
          <p14:tracePt t="99290" x="3498850" y="1955800"/>
          <p14:tracePt t="99306" x="3517900" y="1955800"/>
          <p14:tracePt t="99323" x="3524250" y="1955800"/>
          <p14:tracePt t="99340" x="3530600" y="1955800"/>
          <p14:tracePt t="99373" x="3536950" y="1955800"/>
          <p14:tracePt t="100588" x="3543300" y="1955800"/>
          <p14:tracePt t="100992" x="3549650" y="1955800"/>
          <p14:tracePt t="101315" x="3549650" y="1962150"/>
          <p14:tracePt t="101326" x="3549650" y="1968500"/>
          <p14:tracePt t="101334" x="3549650" y="1974850"/>
          <p14:tracePt t="101346" x="3549650" y="1981200"/>
          <p14:tracePt t="101370" x="3549650" y="1987550"/>
          <p14:tracePt t="101383" x="3549650" y="1993900"/>
          <p14:tracePt t="101590" x="3549650" y="2000250"/>
          <p14:tracePt t="101602" x="3549650" y="2006600"/>
          <p14:tracePt t="102266" x="3543300" y="2006600"/>
          <p14:tracePt t="102278" x="3536950" y="2012950"/>
          <p14:tracePt t="102290" x="3530600" y="2012950"/>
          <p14:tracePt t="102296" x="3524250" y="2012950"/>
          <p14:tracePt t="102305" x="3511550" y="2019300"/>
          <p14:tracePt t="102322" x="3486150" y="2044700"/>
          <p14:tracePt t="102339" x="3422650" y="2114550"/>
          <p14:tracePt t="102356" x="3340100" y="2203450"/>
          <p14:tracePt t="102372" x="3175000" y="2324100"/>
          <p14:tracePt t="102389" x="3048000" y="2393950"/>
          <p14:tracePt t="102405" x="2933700" y="2444750"/>
          <p14:tracePt t="102423" x="2838450" y="2451100"/>
          <p14:tracePt t="102439" x="2787650" y="2457450"/>
          <p14:tracePt t="102456" x="2762250" y="2457450"/>
          <p14:tracePt t="102472" x="2755900" y="2457450"/>
          <p14:tracePt t="102518" x="2749550" y="2457450"/>
          <p14:tracePt t="102530" x="2743200" y="2457450"/>
          <p14:tracePt t="102547" x="2730500" y="2457450"/>
          <p14:tracePt t="102556" x="2724150" y="2457450"/>
          <p14:tracePt t="102572" x="2711450" y="2457450"/>
          <p14:tracePt t="102589" x="2692400" y="2457450"/>
          <p14:tracePt t="102605" x="2679700" y="2457450"/>
          <p14:tracePt t="102622" x="2654300" y="2457450"/>
          <p14:tracePt t="102640" x="2628900" y="2457450"/>
          <p14:tracePt t="102655" x="2616200" y="2457450"/>
          <p14:tracePt t="102672" x="2609850" y="2457450"/>
          <p14:tracePt t="102710" x="2603500" y="2457450"/>
          <p14:tracePt t="102738" x="2597150" y="2451100"/>
          <p14:tracePt t="102764" x="2584450" y="2438400"/>
          <p14:tracePt t="102775" x="2578100" y="2432050"/>
          <p14:tracePt t="102791" x="2565400" y="2419350"/>
          <p14:tracePt t="102805" x="2559050" y="2413000"/>
          <p14:tracePt t="102822" x="2552700" y="2400300"/>
          <p14:tracePt t="102839" x="2540000" y="2387600"/>
          <p14:tracePt t="102842" x="2533650" y="2387600"/>
          <p14:tracePt t="102856" x="2527300" y="2374900"/>
          <p14:tracePt t="102872" x="2520950" y="2368550"/>
          <p14:tracePt t="102888" x="2520950" y="2362200"/>
          <p14:tracePt t="102950" x="2514600" y="2355850"/>
          <p14:tracePt t="102968" x="2508250" y="2355850"/>
          <p14:tracePt t="102976" x="2501900" y="2355850"/>
          <p14:tracePt t="102987" x="2495550" y="2355850"/>
          <p14:tracePt t="103005" x="2476500" y="2355850"/>
          <p14:tracePt t="103022" x="2451100" y="2355850"/>
          <p14:tracePt t="103038" x="2425700" y="2355850"/>
          <p14:tracePt t="103056" x="2400300" y="2355850"/>
          <p14:tracePt t="103072" x="2387600" y="2355850"/>
          <p14:tracePt t="103227" x="2381250" y="2355850"/>
          <p14:tracePt t="103238" x="2374900" y="2355850"/>
          <p14:tracePt t="103244" x="2362200" y="2355850"/>
          <p14:tracePt t="103255" x="2343150" y="2355850"/>
          <p14:tracePt t="103272" x="2311400" y="2355850"/>
          <p14:tracePt t="103279" x="2292350" y="2355850"/>
          <p14:tracePt t="103288" x="2279650" y="2355850"/>
          <p14:tracePt t="103305" x="2266950" y="2355850"/>
          <p14:tracePt t="103322" x="2260600" y="2355850"/>
          <p14:tracePt t="103338" x="2254250" y="2355850"/>
          <p14:tracePt t="103802" x="2247900" y="2355850"/>
          <p14:tracePt t="104118" x="2247900" y="2349500"/>
          <p14:tracePt t="104130" x="2247900" y="2343150"/>
          <p14:tracePt t="104142" x="2254250" y="2343150"/>
          <p14:tracePt t="104527" x="2260600" y="2343150"/>
          <p14:tracePt t="104532" x="2266950" y="2343150"/>
          <p14:tracePt t="104538" x="2279650" y="2343150"/>
          <p14:tracePt t="104556" x="2305050" y="2343150"/>
          <p14:tracePt t="104572" x="2324100" y="2343150"/>
          <p14:tracePt t="104588" x="2362200" y="2343150"/>
          <p14:tracePt t="104605" x="2400300" y="2349500"/>
          <p14:tracePt t="104621" x="2425700" y="2355850"/>
          <p14:tracePt t="104638" x="2457450" y="2355850"/>
          <p14:tracePt t="104656" x="2495550" y="2355850"/>
          <p14:tracePt t="104672" x="2546350" y="2355850"/>
          <p14:tracePt t="104688" x="2590800" y="2355850"/>
          <p14:tracePt t="104705" x="2660650" y="2355850"/>
          <p14:tracePt t="104721" x="2743200" y="2355850"/>
          <p14:tracePt t="104738" x="2813050" y="2355850"/>
          <p14:tracePt t="104755" x="2889250" y="2355850"/>
          <p14:tracePt t="104758" x="2908300" y="2355850"/>
          <p14:tracePt t="104771" x="2978150" y="2355850"/>
          <p14:tracePt t="104788" x="3060700" y="2355850"/>
          <p14:tracePt t="104805" x="3130550" y="2355850"/>
          <p14:tracePt t="104811" x="3155950" y="2355850"/>
          <p14:tracePt t="104821" x="3175000" y="2355850"/>
          <p14:tracePt t="104838" x="3200400" y="2355850"/>
          <p14:tracePt t="104856" x="3219450" y="2355850"/>
          <p14:tracePt t="104875" x="3225800" y="2355850"/>
          <p14:tracePt t="104907" x="3238500" y="2355850"/>
          <p14:tracePt t="104912" x="3244850" y="2355850"/>
          <p14:tracePt t="104921" x="3251200" y="2355850"/>
          <p14:tracePt t="104938" x="3270250" y="2355850"/>
          <p14:tracePt t="104954" x="3289300" y="2355850"/>
          <p14:tracePt t="104971" x="3314700" y="2355850"/>
          <p14:tracePt t="104988" x="3321050" y="2355850"/>
          <p14:tracePt t="105004" x="3333750" y="2355850"/>
          <p14:tracePt t="105149" x="3340100" y="2355850"/>
          <p14:tracePt t="105161" x="3346450" y="2355850"/>
          <p14:tracePt t="105165" x="3352800" y="2355850"/>
          <p14:tracePt t="105173" x="3359150" y="2362200"/>
          <p14:tracePt t="105188" x="3384550" y="2368550"/>
          <p14:tracePt t="105204" x="3416300" y="2368550"/>
          <p14:tracePt t="105221" x="3454400" y="2368550"/>
          <p14:tracePt t="105238" x="3473450" y="2368550"/>
          <p14:tracePt t="105254" x="3479800" y="2368550"/>
          <p14:tracePt t="105271" x="3486150" y="2368550"/>
          <p14:tracePt t="105346" x="3492500" y="2368550"/>
          <p14:tracePt t="105353" x="3498850" y="2368550"/>
          <p14:tracePt t="105363" x="3517900" y="2368550"/>
          <p14:tracePt t="105371" x="3530600" y="2368550"/>
          <p14:tracePt t="105388" x="3556000" y="2368550"/>
          <p14:tracePt t="105405" x="3613150" y="2374900"/>
          <p14:tracePt t="105421" x="3689350" y="2387600"/>
          <p14:tracePt t="105438" x="3797300" y="2400300"/>
          <p14:tracePt t="105454" x="3867150" y="2413000"/>
          <p14:tracePt t="105472" x="3898900" y="2425700"/>
          <p14:tracePt t="105488" x="3905250" y="2425700"/>
          <p14:tracePt t="105594" x="3898900" y="2425700"/>
          <p14:tracePt t="105615" x="3886200" y="2425700"/>
          <p14:tracePt t="105637" x="3879850" y="2425700"/>
          <p14:tracePt t="105654" x="3867150" y="2425700"/>
          <p14:tracePt t="105672" x="3854450" y="2425700"/>
          <p14:tracePt t="105688" x="3835400" y="2425700"/>
          <p14:tracePt t="105704" x="3816350" y="2425700"/>
          <p14:tracePt t="105721" x="3803650" y="2425700"/>
          <p14:tracePt t="105738" x="3784600" y="2425700"/>
          <p14:tracePt t="105862" x="3778250" y="2425700"/>
          <p14:tracePt t="105870" x="3771900" y="2425700"/>
          <p14:tracePt t="105878" x="3765550" y="2425700"/>
          <p14:tracePt t="105888" x="3759200" y="2425700"/>
          <p14:tracePt t="105904" x="3740150" y="2425700"/>
          <p14:tracePt t="105921" x="3721100" y="2425700"/>
          <p14:tracePt t="105937" x="3708400" y="2425700"/>
          <p14:tracePt t="105954" x="3702050" y="2425700"/>
          <p14:tracePt t="105971" x="3689350" y="2425700"/>
          <p14:tracePt t="105988" x="3683000" y="2425700"/>
          <p14:tracePt t="106035" x="3676650" y="2425700"/>
          <p14:tracePt t="106046" x="3670300" y="2425700"/>
          <p14:tracePt t="106058" x="3663950" y="2425700"/>
          <p14:tracePt t="106071" x="3644900" y="2425700"/>
          <p14:tracePt t="106088" x="3638550" y="2425700"/>
          <p14:tracePt t="106104" x="3625850" y="2425700"/>
          <p14:tracePt t="106322" x="3632200" y="2425700"/>
          <p14:tracePt t="106328" x="3644900" y="2425700"/>
          <p14:tracePt t="106338" x="3657600" y="2425700"/>
          <p14:tracePt t="106354" x="3702050" y="2425700"/>
          <p14:tracePt t="106356" x="3714750" y="2425700"/>
          <p14:tracePt t="106371" x="3765550" y="2413000"/>
          <p14:tracePt t="106388" x="3803650" y="2413000"/>
          <p14:tracePt t="106404" x="3822700" y="2406650"/>
          <p14:tracePt t="106442" x="3829050" y="2406650"/>
          <p14:tracePt t="106538" x="3835400" y="2406650"/>
          <p14:tracePt t="106550" x="3841750" y="2400300"/>
          <p14:tracePt t="106562" x="3848100" y="2400300"/>
          <p14:tracePt t="106638" x="3854450" y="2400300"/>
          <p14:tracePt t="107218" x="3854450" y="2406650"/>
          <p14:tracePt t="107231" x="3854450" y="2419350"/>
          <p14:tracePt t="107237" x="3848100" y="2419350"/>
          <p14:tracePt t="107254" x="3841750" y="2432050"/>
          <p14:tracePt t="107270" x="3822700" y="2463800"/>
          <p14:tracePt t="107273" x="3816350" y="2470150"/>
          <p14:tracePt t="107286" x="3803650" y="2489200"/>
          <p14:tracePt t="107303" x="3778250" y="2520950"/>
          <p14:tracePt t="107319" x="3765550" y="2540000"/>
          <p14:tracePt t="107336" x="3752850" y="2559050"/>
          <p14:tracePt t="107341" x="3746500" y="2559050"/>
          <p14:tracePt t="107353" x="3740150" y="2565400"/>
          <p14:tracePt t="107369" x="3727450" y="2578100"/>
          <p14:tracePt t="107388" x="3721100" y="2590800"/>
          <p14:tracePt t="107404" x="3708400" y="2590800"/>
          <p14:tracePt t="107420" x="3702050" y="2597150"/>
          <p14:tracePt t="107437" x="3695700" y="2609850"/>
          <p14:tracePt t="107454" x="3683000" y="2609850"/>
          <p14:tracePt t="107471" x="3670300" y="2616200"/>
          <p14:tracePt t="107487" x="3663950" y="2622550"/>
          <p14:tracePt t="107504" x="3638550" y="2628900"/>
          <p14:tracePt t="107521" x="3619500" y="2635250"/>
          <p14:tracePt t="107537" x="3594100" y="2647950"/>
          <p14:tracePt t="107553" x="3575050" y="2660650"/>
          <p14:tracePt t="107570" x="3556000" y="2660650"/>
          <p14:tracePt t="107587" x="3524250" y="2667000"/>
          <p14:tracePt t="107604" x="3505200" y="2673350"/>
          <p14:tracePt t="107620" x="3479800" y="2679700"/>
          <p14:tracePt t="107637" x="3460750" y="2692400"/>
          <p14:tracePt t="107653" x="3448050" y="2698750"/>
          <p14:tracePt t="107670" x="3441700" y="2705100"/>
          <p14:tracePt t="107690" x="3435350" y="2705100"/>
          <p14:tracePt t="107703" x="3429000" y="2705100"/>
          <p14:tracePt t="107720" x="3429000" y="2711450"/>
          <p14:tracePt t="108014" x="3422650" y="2711450"/>
          <p14:tracePt t="108020" x="3422650" y="2717800"/>
          <p14:tracePt t="108037" x="3416300" y="2724150"/>
          <p14:tracePt t="108066" x="3409950" y="2724150"/>
          <p14:tracePt t="108079" x="3409950" y="2730500"/>
          <p14:tracePt t="108376" x="3409950" y="2736850"/>
          <p14:tracePt t="108392" x="3416300" y="2743200"/>
          <p14:tracePt t="108398" x="3422650" y="2743200"/>
          <p14:tracePt t="108404" x="3429000" y="2743200"/>
          <p14:tracePt t="108419" x="3454400" y="2743200"/>
          <p14:tracePt t="108435" x="3492500" y="2743200"/>
          <p14:tracePt t="108452" x="3524250" y="2743200"/>
          <p14:tracePt t="108470" x="3562350" y="2743200"/>
          <p14:tracePt t="108487" x="3575050" y="2743200"/>
          <p14:tracePt t="108580" x="3575050" y="2736850"/>
          <p14:tracePt t="108593" x="3581400" y="2736850"/>
          <p14:tracePt t="110048" x="3587750" y="2736850"/>
          <p14:tracePt t="110068" x="3587750" y="2743200"/>
          <p14:tracePt t="110077" x="3587750" y="2749550"/>
          <p14:tracePt t="110090" x="3587750" y="2762250"/>
          <p14:tracePt t="110103" x="3587750" y="2774950"/>
          <p14:tracePt t="110119" x="3587750" y="2787650"/>
          <p14:tracePt t="110136" x="3587750" y="2813050"/>
          <p14:tracePt t="110153" x="3587750" y="2838450"/>
          <p14:tracePt t="110170" x="3581400" y="2870200"/>
          <p14:tracePt t="110186" x="3581400" y="2895600"/>
          <p14:tracePt t="110203" x="3581400" y="2914650"/>
          <p14:tracePt t="110219" x="3581400" y="2927350"/>
          <p14:tracePt t="110236" x="3581400" y="2940050"/>
          <p14:tracePt t="110240" x="3581400" y="2946400"/>
          <p14:tracePt t="110253" x="3581400" y="2959100"/>
          <p14:tracePt t="110269" x="3581400" y="2965450"/>
          <p14:tracePt t="110286" x="3575050" y="2984500"/>
          <p14:tracePt t="110303" x="3575050" y="2997200"/>
          <p14:tracePt t="110319" x="3575050" y="3022600"/>
          <p14:tracePt t="110337" x="3568700" y="3054350"/>
          <p14:tracePt t="110354" x="3562350" y="3086100"/>
          <p14:tracePt t="110361" x="3562350" y="3098800"/>
          <p14:tracePt t="110370" x="3556000" y="3111500"/>
          <p14:tracePt t="110386" x="3556000" y="3130550"/>
          <p14:tracePt t="110403" x="3556000" y="3155950"/>
          <p14:tracePt t="110419" x="3549650" y="3175000"/>
          <p14:tracePt t="110436" x="3549650" y="3187700"/>
          <p14:tracePt t="110453" x="3549650" y="3206750"/>
          <p14:tracePt t="110470" x="3549650" y="3213100"/>
          <p14:tracePt t="110486" x="3549650" y="3219450"/>
          <p14:tracePt t="110502" x="3549650" y="3225800"/>
          <p14:tracePt t="110520" x="3549650" y="3232150"/>
          <p14:tracePt t="110620" x="3549650" y="3238500"/>
          <p14:tracePt t="110640" x="3549650" y="3244850"/>
          <p14:tracePt t="110648" x="3549650" y="3251200"/>
          <p14:tracePt t="110661" x="3549650" y="3263900"/>
          <p14:tracePt t="110669" x="3549650" y="3270250"/>
          <p14:tracePt t="110686" x="3549650" y="3282950"/>
          <p14:tracePt t="110702" x="3549650" y="3295650"/>
          <p14:tracePt t="110719" x="3549650" y="3314700"/>
          <p14:tracePt t="110736" x="3549650" y="3340100"/>
          <p14:tracePt t="110753" x="3549650" y="3365500"/>
          <p14:tracePt t="110770" x="3549650" y="3378200"/>
          <p14:tracePt t="110786" x="3549650" y="3397250"/>
          <p14:tracePt t="110803" x="3549650" y="3403600"/>
          <p14:tracePt t="110873" x="3549650" y="3409950"/>
          <p14:tracePt t="110968" x="3549650" y="3416300"/>
          <p14:tracePt t="110977" x="3549650" y="3422650"/>
          <p14:tracePt t="111040" x="3549650" y="3429000"/>
          <p14:tracePt t="112132" x="3549650" y="3435350"/>
          <p14:tracePt t="112164" x="3549650" y="3441700"/>
          <p14:tracePt t="112184" x="3549650" y="3448050"/>
          <p14:tracePt t="112196" x="3549650" y="3454400"/>
          <p14:tracePt t="112220" x="3549650" y="3460750"/>
          <p14:tracePt t="112404" x="3549650" y="3454400"/>
          <p14:tracePt t="112412" x="3549650" y="3448050"/>
          <p14:tracePt t="112496" x="3549650" y="3441700"/>
          <p14:tracePt t="112504" x="3549650" y="3435350"/>
          <p14:tracePt t="113272" x="3556000" y="3435350"/>
          <p14:tracePt t="115282" x="3556000" y="3441700"/>
          <p14:tracePt t="115287" x="3568700" y="3441700"/>
          <p14:tracePt t="115301" x="3581400" y="3454400"/>
          <p14:tracePt t="115318" x="3613150" y="3473450"/>
          <p14:tracePt t="115335" x="3651250" y="3492500"/>
          <p14:tracePt t="115351" x="3670300" y="3505200"/>
          <p14:tracePt t="115368" x="3702050" y="3511550"/>
          <p14:tracePt t="115384" x="3721100" y="3524250"/>
          <p14:tracePt t="115401" x="3759200" y="3530600"/>
          <p14:tracePt t="115418" x="3790950" y="3536950"/>
          <p14:tracePt t="115434" x="3835400" y="3543300"/>
          <p14:tracePt t="115436" x="3848100" y="3543300"/>
          <p14:tracePt t="115451" x="3898900" y="3549650"/>
          <p14:tracePt t="115468" x="3956050" y="3549650"/>
          <p14:tracePt t="115473" x="3962400" y="3549650"/>
          <p14:tracePt t="115484" x="3994150" y="3549650"/>
          <p14:tracePt t="115501" x="4051300" y="3549650"/>
          <p14:tracePt t="115517" x="4108450" y="3556000"/>
          <p14:tracePt t="115534" x="4171950" y="3568700"/>
          <p14:tracePt t="115537" x="4191000" y="3568700"/>
          <p14:tracePt t="115552" x="4248150" y="3581400"/>
          <p14:tracePt t="115568" x="4318000" y="3594100"/>
          <p14:tracePt t="115585" x="4406900" y="3600450"/>
          <p14:tracePt t="115601" x="4514850" y="3600450"/>
          <p14:tracePt t="115617" x="4641850" y="3600450"/>
          <p14:tracePt t="115634" x="4794250" y="3600450"/>
          <p14:tracePt t="115651" x="4991100" y="3600450"/>
          <p14:tracePt t="115668" x="5168900" y="3600450"/>
          <p14:tracePt t="115684" x="5340350" y="3600450"/>
          <p14:tracePt t="115701" x="5505450" y="3600450"/>
          <p14:tracePt t="115718" x="5664200" y="3600450"/>
          <p14:tracePt t="115734" x="5797550" y="3600450"/>
          <p14:tracePt t="115751" x="5918200" y="3600450"/>
          <p14:tracePt t="115768" x="6013450" y="3600450"/>
          <p14:tracePt t="115784" x="6083300" y="3587750"/>
          <p14:tracePt t="115801" x="6165850" y="3568700"/>
          <p14:tracePt t="115817" x="6242050" y="3568700"/>
          <p14:tracePt t="115834" x="6318250" y="3543300"/>
          <p14:tracePt t="115851" x="6413500" y="3536950"/>
          <p14:tracePt t="115868" x="6496050" y="3524250"/>
          <p14:tracePt t="115884" x="6584950" y="3511550"/>
          <p14:tracePt t="115901" x="6680200" y="3479800"/>
          <p14:tracePt t="115918" x="6788150" y="3454400"/>
          <p14:tracePt t="115934" x="6889750" y="3429000"/>
          <p14:tracePt t="115937" x="6915150" y="3416300"/>
          <p14:tracePt t="115951" x="7023100" y="3384550"/>
          <p14:tracePt t="115967" x="7143750" y="3352800"/>
          <p14:tracePt t="115983" x="7251700" y="3321050"/>
          <p14:tracePt t="115988" x="7277100" y="3308350"/>
          <p14:tracePt t="116000" x="7353300" y="3276600"/>
          <p14:tracePt t="116017" x="7467600" y="3232150"/>
          <p14:tracePt t="116034" x="7569200" y="3187700"/>
          <p14:tracePt t="116036" x="7594600" y="3175000"/>
          <p14:tracePt t="116051" x="7683500" y="3130550"/>
          <p14:tracePt t="116068" x="7766050" y="3086100"/>
          <p14:tracePt t="116084" x="7842250" y="3048000"/>
          <p14:tracePt t="116101" x="7905750" y="2997200"/>
          <p14:tracePt t="116117" x="7950200" y="2946400"/>
          <p14:tracePt t="116135" x="8007350" y="2889250"/>
          <p14:tracePt t="116151" x="8051800" y="2832100"/>
          <p14:tracePt t="116168" x="8096250" y="2781300"/>
          <p14:tracePt t="116184" x="8121650" y="2730500"/>
          <p14:tracePt t="116201" x="8140700" y="2679700"/>
          <p14:tracePt t="116217" x="8153400" y="2635250"/>
          <p14:tracePt t="116234" x="8172450" y="2597150"/>
          <p14:tracePt t="116251" x="8172450" y="2565400"/>
          <p14:tracePt t="116268" x="8178800" y="2546350"/>
          <p14:tracePt t="116284" x="8178800" y="2527300"/>
          <p14:tracePt t="116301" x="8178800" y="2514600"/>
          <p14:tracePt t="116317" x="8178800" y="2495550"/>
          <p14:tracePt t="116334" x="8178800" y="2482850"/>
          <p14:tracePt t="116351" x="8178800" y="2470150"/>
          <p14:tracePt t="116367" x="8178800" y="2457450"/>
          <p14:tracePt t="116400" x="8178800" y="2451100"/>
          <p14:tracePt t="116417" x="8185150" y="2444750"/>
          <p14:tracePt t="116982" x="8191500" y="2444750"/>
          <p14:tracePt t="116990" x="8197850" y="2438400"/>
          <p14:tracePt t="117000" x="8204200" y="2425700"/>
          <p14:tracePt t="117007" x="8216900" y="2419350"/>
          <p14:tracePt t="117017" x="8223250" y="2413000"/>
          <p14:tracePt t="117034" x="8242300" y="2393950"/>
          <p14:tracePt t="117050" x="8261350" y="2362200"/>
          <p14:tracePt t="117066" x="8274050" y="2336800"/>
          <p14:tracePt t="117083" x="8299450" y="2279650"/>
          <p14:tracePt t="117099" x="8299450" y="2254250"/>
          <p14:tracePt t="117116" x="8312150" y="2216150"/>
          <p14:tracePt t="117134" x="8318500" y="2190750"/>
          <p14:tracePt t="117150" x="8318500" y="2152650"/>
          <p14:tracePt t="117153" x="8318500" y="2146300"/>
          <p14:tracePt t="117167" x="8324850" y="2114550"/>
          <p14:tracePt t="117184" x="8337550" y="2082800"/>
          <p14:tracePt t="117200" x="8343900" y="2051050"/>
          <p14:tracePt t="117217" x="8350250" y="2025650"/>
          <p14:tracePt t="117234" x="8356600" y="2000250"/>
          <p14:tracePt t="117250" x="8362950" y="1974850"/>
          <p14:tracePt t="117267" x="8362950" y="1949450"/>
          <p14:tracePt t="117284" x="8362950" y="1924050"/>
          <p14:tracePt t="117300" x="8375650" y="1905000"/>
          <p14:tracePt t="117317" x="8375650" y="1892300"/>
          <p14:tracePt t="117334" x="8375650" y="1866900"/>
          <p14:tracePt t="117352" x="8375650" y="1847850"/>
          <p14:tracePt t="117367" x="8375650" y="1828800"/>
          <p14:tracePt t="117384" x="8369300" y="1822450"/>
          <p14:tracePt t="117400" x="8362950" y="1809750"/>
          <p14:tracePt t="117443" x="8362950" y="1803400"/>
          <p14:tracePt t="117450" x="8356600" y="1797050"/>
          <p14:tracePt t="117746" x="8356600" y="1790700"/>
          <p14:tracePt t="117762" x="8362950" y="1784350"/>
          <p14:tracePt t="117767" x="8382000" y="1784350"/>
          <p14:tracePt t="117784" x="8413750" y="1778000"/>
          <p14:tracePt t="117800" x="8470900" y="1771650"/>
          <p14:tracePt t="117817" x="8528050" y="1771650"/>
          <p14:tracePt t="117833" x="8585200" y="1771650"/>
          <p14:tracePt t="117850" x="8629650" y="1765300"/>
          <p14:tracePt t="117867" x="8680450" y="1758950"/>
          <p14:tracePt t="117883" x="8686800" y="1758950"/>
          <p14:tracePt t="117900" x="8699500" y="1758950"/>
          <p14:tracePt t="118038" x="8705850" y="1758950"/>
          <p14:tracePt t="118044" x="8712200" y="1758950"/>
          <p14:tracePt t="118051" x="8724900" y="1758950"/>
          <p14:tracePt t="118067" x="8750300" y="1758950"/>
          <p14:tracePt t="118084" x="8775700" y="1758950"/>
          <p14:tracePt t="118100" x="8794750" y="1765300"/>
          <p14:tracePt t="118117" x="8801100" y="1765300"/>
          <p14:tracePt t="118133" x="8813800" y="1765300"/>
          <p14:tracePt t="118166" x="8820150" y="1765300"/>
          <p14:tracePt t="118182" x="8832850" y="1765300"/>
          <p14:tracePt t="118199" x="8845550" y="1765300"/>
          <p14:tracePt t="118215" x="8864600" y="1765300"/>
          <p14:tracePt t="118232" x="8877300" y="1765300"/>
          <p14:tracePt t="118265" x="8883650" y="1765300"/>
          <p14:tracePt t="118337" x="8890000" y="1765300"/>
          <p14:tracePt t="118643" x="8890000" y="1771650"/>
          <p14:tracePt t="118650" x="8883650" y="1778000"/>
          <p14:tracePt t="118656" x="8864600" y="1797050"/>
          <p14:tracePt t="118667" x="8826500" y="1835150"/>
          <p14:tracePt t="118684" x="8750300" y="1911350"/>
          <p14:tracePt t="118700" x="8655050" y="2012950"/>
          <p14:tracePt t="118716" x="8553450" y="2127250"/>
          <p14:tracePt t="118733" x="8489950" y="2184400"/>
          <p14:tracePt t="118750" x="8439150" y="2247900"/>
          <p14:tracePt t="118766" x="8407400" y="2279650"/>
          <p14:tracePt t="118769" x="8407400" y="2286000"/>
          <p14:tracePt t="118783" x="8388350" y="2311400"/>
          <p14:tracePt t="118800" x="8375650" y="2330450"/>
          <p14:tracePt t="118816" x="8356600" y="2343150"/>
          <p14:tracePt t="118833" x="8343900" y="2349500"/>
          <p14:tracePt t="118850" x="8343900" y="2355850"/>
          <p14:tracePt t="118883" x="8331200" y="2355850"/>
          <p14:tracePt t="118900" x="8318500" y="2336800"/>
          <p14:tracePt t="118916" x="8312150" y="2305050"/>
          <p14:tracePt t="118933" x="8299450" y="2266950"/>
          <p14:tracePt t="118950" x="8286750" y="2247900"/>
          <p14:tracePt t="118966" x="8280400" y="2235200"/>
          <p14:tracePt t="118969" x="8274050" y="2228850"/>
          <p14:tracePt t="119182" x="8274050" y="2222500"/>
          <p14:tracePt t="119190" x="8267700" y="2222500"/>
          <p14:tracePt t="119200" x="8255000" y="2222500"/>
          <p14:tracePt t="119216" x="8248650" y="2228850"/>
          <p14:tracePt t="119232" x="8242300" y="2235200"/>
          <p14:tracePt t="119248" x="8242300" y="2241550"/>
          <p14:tracePt t="119265" x="8235950" y="2241550"/>
          <p14:tracePt t="119282" x="8229600" y="2254250"/>
          <p14:tracePt t="119300" x="8210550" y="2273300"/>
          <p14:tracePt t="119316" x="8191500" y="2292350"/>
          <p14:tracePt t="119333" x="8178800" y="2311400"/>
          <p14:tracePt t="119349" x="8159750" y="2343150"/>
          <p14:tracePt t="119367" x="8134350" y="2387600"/>
          <p14:tracePt t="119384" x="8115300" y="2425700"/>
          <p14:tracePt t="119400" x="8108950" y="2451100"/>
          <p14:tracePt t="119416" x="8096250" y="2470150"/>
          <p14:tracePt t="119433" x="8089900" y="2476500"/>
          <p14:tracePt t="119449" x="8089900" y="2482850"/>
          <p14:tracePt t="119510" x="8089900" y="2476500"/>
          <p14:tracePt t="119518" x="8089900" y="2463800"/>
          <p14:tracePt t="119524" x="8083550" y="2444750"/>
          <p14:tracePt t="119534" x="8070850" y="2413000"/>
          <p14:tracePt t="119550" x="8045450" y="2343150"/>
          <p14:tracePt t="119554" x="8045450" y="2330450"/>
          <p14:tracePt t="119567" x="8001000" y="2266950"/>
          <p14:tracePt t="119573" x="7988300" y="2260600"/>
          <p14:tracePt t="119584" x="7962900" y="2209800"/>
          <p14:tracePt t="119600" x="7931150" y="2178050"/>
          <p14:tracePt t="119617" x="7905750" y="2159000"/>
          <p14:tracePt t="119634" x="7880350" y="2139950"/>
          <p14:tracePt t="119652" x="7842250" y="2139950"/>
          <p14:tracePt t="119668" x="7823200" y="2139950"/>
          <p14:tracePt t="119683" x="7791450" y="2139950"/>
          <p14:tracePt t="119700" x="7772400" y="2139950"/>
          <p14:tracePt t="119716" x="7759700" y="2139950"/>
          <p14:tracePt t="119733" x="7740650" y="2152650"/>
          <p14:tracePt t="119827" x="7753350" y="2152650"/>
          <p14:tracePt t="119849" x="7766050" y="2152650"/>
          <p14:tracePt t="119866" x="7785100" y="2139950"/>
          <p14:tracePt t="119883" x="7804150" y="2127250"/>
          <p14:tracePt t="119900" x="7816850" y="2114550"/>
          <p14:tracePt t="119916" x="7823200" y="2114550"/>
          <p14:tracePt t="120002" x="7829550" y="2114550"/>
          <p14:tracePt t="120011" x="7848600" y="2114550"/>
          <p14:tracePt t="120033" x="7880350" y="2114550"/>
          <p14:tracePt t="120049" x="7918450" y="2114550"/>
          <p14:tracePt t="120066" x="7969250" y="2114550"/>
          <p14:tracePt t="120072" x="8007350" y="2114550"/>
          <p14:tracePt t="120083" x="8064500" y="2114550"/>
          <p14:tracePt t="120100" x="8153400" y="2108200"/>
          <p14:tracePt t="120116" x="8197850" y="2101850"/>
          <p14:tracePt t="120133" x="8210550" y="2095500"/>
          <p14:tracePt t="120149" x="8216900" y="2095500"/>
          <p14:tracePt t="120910" x="8229600" y="2095500"/>
          <p14:tracePt t="120916" x="8242300" y="2095500"/>
          <p14:tracePt t="120932" x="8299450" y="2095500"/>
          <p14:tracePt t="120949" x="8382000" y="2095500"/>
          <p14:tracePt t="120966" x="8470900" y="2095500"/>
          <p14:tracePt t="120982" x="8566150" y="2095500"/>
          <p14:tracePt t="120985" x="8591550" y="2089150"/>
          <p14:tracePt t="121000" x="8667750" y="2089150"/>
          <p14:tracePt t="121016" x="8724900" y="2089150"/>
          <p14:tracePt t="121032" x="8769350" y="2089150"/>
          <p14:tracePt t="121049" x="8788400" y="2089150"/>
          <p14:tracePt t="121066" x="8813800" y="2089150"/>
          <p14:tracePt t="121083" x="8832850" y="2089150"/>
          <p14:tracePt t="121100" x="8839200" y="2089150"/>
          <p14:tracePt t="121116" x="8858250" y="2082800"/>
          <p14:tracePt t="121132" x="8877300" y="2063750"/>
          <p14:tracePt t="121150" x="8896350" y="2051050"/>
          <p14:tracePt t="121166" x="8921750" y="2032000"/>
          <p14:tracePt t="121168" x="8921750" y="2025650"/>
          <p14:tracePt t="121183" x="8940800" y="2019300"/>
          <p14:tracePt t="121199" x="8953500" y="2006600"/>
          <p14:tracePt t="121216" x="8972550" y="2006600"/>
          <p14:tracePt t="121232" x="8978900" y="2006600"/>
          <p14:tracePt t="121249" x="8991600" y="2006600"/>
          <p14:tracePt t="121265" x="9023350" y="2006600"/>
          <p14:tracePt t="121283" x="9067800" y="2006600"/>
          <p14:tracePt t="121299" x="9099550" y="2006600"/>
          <p14:tracePt t="121316" x="9112250" y="2006600"/>
          <p14:tracePt t="121332" x="9118600" y="2006600"/>
          <p14:tracePt t="122462" x="9124950" y="2012950"/>
          <p14:tracePt t="122470" x="9124950" y="2019300"/>
          <p14:tracePt t="122480" x="9124950" y="2025650"/>
          <p14:tracePt t="122498" x="9112250" y="2051050"/>
          <p14:tracePt t="122514" x="9093200" y="2076450"/>
          <p14:tracePt t="122531" x="9067800" y="2108200"/>
          <p14:tracePt t="122548" x="9036050" y="2139950"/>
          <p14:tracePt t="122565" x="8985250" y="2197100"/>
          <p14:tracePt t="122581" x="8921750" y="2235200"/>
          <p14:tracePt t="122598" x="8839200" y="2273300"/>
          <p14:tracePt t="122615" x="8724900" y="2311400"/>
          <p14:tracePt t="122622" x="8674100" y="2330450"/>
          <p14:tracePt t="122632" x="8636000" y="2349500"/>
          <p14:tracePt t="122649" x="8559800" y="2374900"/>
          <p14:tracePt t="122652" x="8547100" y="2381250"/>
          <p14:tracePt t="122666" x="8489950" y="2387600"/>
          <p14:tracePt t="122682" x="8458200" y="2400300"/>
          <p14:tracePt t="122698" x="8439150" y="2406650"/>
          <p14:tracePt t="122715" x="8413750" y="2413000"/>
          <p14:tracePt t="122732" x="8369300" y="2413000"/>
          <p14:tracePt t="122749" x="8318500" y="2419350"/>
          <p14:tracePt t="122766" x="8280400" y="2419350"/>
          <p14:tracePt t="122782" x="8242300" y="2419350"/>
          <p14:tracePt t="122798" x="8216900" y="2419350"/>
          <p14:tracePt t="122815" x="8204200" y="2419350"/>
          <p14:tracePt t="122832" x="8197850" y="2419350"/>
          <p14:tracePt t="122848" x="8191500" y="2419350"/>
          <p14:tracePt t="122851" x="8185150" y="2419350"/>
          <p14:tracePt t="122865" x="8178800" y="2419350"/>
          <p14:tracePt t="122882" x="8172450" y="2419350"/>
          <p14:tracePt t="122898" x="8159750" y="2419350"/>
          <p14:tracePt t="122915" x="8147050" y="2413000"/>
          <p14:tracePt t="122932" x="8134350" y="2406650"/>
          <p14:tracePt t="122948" x="8128000" y="2400300"/>
          <p14:tracePt t="122966" x="8108950" y="2400300"/>
          <p14:tracePt t="122982" x="8102600" y="2387600"/>
          <p14:tracePt t="122998" x="8096250" y="2387600"/>
          <p14:tracePt t="123015" x="8089900" y="2368550"/>
          <p14:tracePt t="123032" x="8083550" y="2362200"/>
          <p14:tracePt t="123048" x="8064500" y="2343150"/>
          <p14:tracePt t="123065" x="8039100" y="2330450"/>
          <p14:tracePt t="123082" x="8013700" y="2317750"/>
          <p14:tracePt t="123098" x="7981950" y="2305050"/>
          <p14:tracePt t="123115" x="7937500" y="2292350"/>
          <p14:tracePt t="123122" x="7918450" y="2292350"/>
          <p14:tracePt t="123132" x="7899400" y="2286000"/>
          <p14:tracePt t="123148" x="7880350" y="2286000"/>
          <p14:tracePt t="123152" x="7874000" y="2286000"/>
          <p14:tracePt t="123165" x="7867650" y="2286000"/>
          <p14:tracePt t="123182" x="7854950" y="2286000"/>
          <p14:tracePt t="123308" x="7848600" y="2286000"/>
          <p14:tracePt t="123320" x="7842250" y="2286000"/>
          <p14:tracePt t="123332" x="7835900" y="2286000"/>
          <p14:tracePt t="123349" x="7829550" y="2286000"/>
          <p14:tracePt t="123356" x="7823200" y="2286000"/>
          <p14:tracePt t="123372" x="7816850" y="2286000"/>
          <p14:tracePt t="123382" x="7804150" y="2286000"/>
          <p14:tracePt t="123415" x="7797800" y="2286000"/>
          <p14:tracePt t="123431" x="7791450" y="2286000"/>
          <p14:tracePt t="123526" x="7785100" y="2286000"/>
          <p14:tracePt t="123539" x="7778750" y="2286000"/>
          <p14:tracePt t="123546" x="7772400" y="2286000"/>
          <p14:tracePt t="123563" x="7766050" y="2292350"/>
          <p14:tracePt t="123583" x="7759700" y="2298700"/>
          <p14:tracePt t="123598" x="7753350" y="2298700"/>
          <p14:tracePt t="123615" x="7747000" y="2298700"/>
          <p14:tracePt t="123631" x="7740650" y="2298700"/>
          <p14:tracePt t="123748" x="7734300" y="2298700"/>
          <p14:tracePt t="123754" x="7727950" y="2305050"/>
          <p14:tracePt t="123768" x="7727950" y="2311400"/>
          <p14:tracePt t="124036" x="7721600" y="2311400"/>
          <p14:tracePt t="124048" x="7715250" y="2317750"/>
          <p14:tracePt t="124054" x="7708900" y="2317750"/>
          <p14:tracePt t="124064" x="7708900" y="2324100"/>
          <p14:tracePt t="124085" x="7702550" y="2324100"/>
          <p14:tracePt t="124098" x="7696200" y="2330450"/>
          <p14:tracePt t="124115" x="7677150" y="2343150"/>
          <p14:tracePt t="124121" x="7670800" y="2343150"/>
          <p14:tracePt t="124131" x="7664450" y="2343150"/>
          <p14:tracePt t="124148" x="7645400" y="2355850"/>
          <p14:tracePt t="124166" x="7626350" y="2362200"/>
          <p14:tracePt t="124181" x="7620000" y="2362200"/>
          <p14:tracePt t="124452" x="7620000" y="2368550"/>
          <p14:tracePt t="124464" x="7620000" y="2374900"/>
          <p14:tracePt t="124476" x="7613650" y="2381250"/>
          <p14:tracePt t="124485" x="7613650" y="2393950"/>
          <p14:tracePt t="124498" x="7600950" y="2400300"/>
          <p14:tracePt t="124515" x="7600950" y="2406650"/>
          <p14:tracePt t="124552" x="7600950" y="2413000"/>
          <p14:tracePt t="124568" x="7600950" y="2419350"/>
          <p14:tracePt t="124619" x="7607300" y="2425700"/>
          <p14:tracePt t="125381" x="7613650" y="2425700"/>
          <p14:tracePt t="125396" x="7620000" y="2425700"/>
          <p14:tracePt t="125401" x="7626350" y="2425700"/>
          <p14:tracePt t="125414" x="7639050" y="2419350"/>
          <p14:tracePt t="125431" x="7664450" y="2413000"/>
          <p14:tracePt t="125448" x="7702550" y="2400300"/>
          <p14:tracePt t="125465" x="7753350" y="2393950"/>
          <p14:tracePt t="125481" x="7816850" y="2374900"/>
          <p14:tracePt t="125498" x="7880350" y="2355850"/>
          <p14:tracePt t="125514" x="7969250" y="2343150"/>
          <p14:tracePt t="125531" x="8051800" y="2324100"/>
          <p14:tracePt t="125547" x="8134350" y="2311400"/>
          <p14:tracePt t="125565" x="8223250" y="2292350"/>
          <p14:tracePt t="125581" x="8318500" y="2279650"/>
          <p14:tracePt t="125598" x="8369300" y="2273300"/>
          <p14:tracePt t="125614" x="8401050" y="2266950"/>
          <p14:tracePt t="125631" x="8432800" y="2266950"/>
          <p14:tracePt t="125636" x="8445500" y="2266950"/>
          <p14:tracePt t="125647" x="8477250" y="2266950"/>
          <p14:tracePt t="125665" x="8515350" y="2266950"/>
          <p14:tracePt t="125680" x="8534400" y="2266950"/>
          <p14:tracePt t="125719" x="8540750" y="2266950"/>
          <p14:tracePt t="125730" x="8547100" y="2266950"/>
          <p14:tracePt t="125809" x="8553450" y="2266950"/>
          <p14:tracePt t="125817" x="8566150" y="2266950"/>
          <p14:tracePt t="125831" x="8578850" y="2266950"/>
          <p14:tracePt t="125847" x="8604250" y="2286000"/>
          <p14:tracePt t="125864" x="8636000" y="2292350"/>
          <p14:tracePt t="125881" x="8667750" y="2311400"/>
          <p14:tracePt t="125898" x="8693150" y="2317750"/>
          <p14:tracePt t="125914" x="8705850" y="2317750"/>
          <p14:tracePt t="125931" x="8712200" y="2324100"/>
          <p14:tracePt t="126264" x="8718550" y="2324100"/>
          <p14:tracePt t="126284" x="8724900" y="2324100"/>
          <p14:tracePt t="126290" x="8731250" y="2324100"/>
          <p14:tracePt t="126297" x="8743950" y="2330450"/>
          <p14:tracePt t="126314" x="8750300" y="2330450"/>
          <p14:tracePt t="126331" x="8763000" y="2330450"/>
          <p14:tracePt t="126347" x="8769350" y="2330450"/>
          <p14:tracePt t="126364" x="8788400" y="2330450"/>
          <p14:tracePt t="126381" x="8807450" y="2330450"/>
          <p14:tracePt t="126397" x="8820150" y="2330450"/>
          <p14:tracePt t="126414" x="8826500" y="2330450"/>
          <p14:tracePt t="126447" x="8832850" y="2330450"/>
          <p14:tracePt t="126492" x="8839200" y="2330450"/>
          <p14:tracePt t="126528" x="8845550" y="2330450"/>
          <p14:tracePt t="126588" x="8851900" y="2330450"/>
          <p14:tracePt t="126594" x="8858250" y="2330450"/>
          <p14:tracePt t="126605" x="8870950" y="2330450"/>
          <p14:tracePt t="126614" x="8870950" y="2336800"/>
          <p14:tracePt t="126630" x="8890000" y="2336800"/>
          <p14:tracePt t="126647" x="8896350" y="2343150"/>
          <p14:tracePt t="126653" x="8902700" y="2343150"/>
          <p14:tracePt t="128496" x="8909050" y="2343150"/>
          <p14:tracePt t="128501" x="8921750" y="2343150"/>
          <p14:tracePt t="128514" x="8934450" y="2343150"/>
          <p14:tracePt t="128530" x="8947150" y="2343150"/>
          <p14:tracePt t="128547" x="8972550" y="2330450"/>
          <p14:tracePt t="128563" x="8997950" y="2324100"/>
          <p14:tracePt t="128581" x="9036050" y="2311400"/>
          <p14:tracePt t="128597" x="9080500" y="2298700"/>
          <p14:tracePt t="128614" x="9169400" y="2298700"/>
          <p14:tracePt t="128630" x="9271000" y="2298700"/>
          <p14:tracePt t="128646" x="9366250" y="2298700"/>
          <p14:tracePt t="128663" x="9461500" y="2298700"/>
          <p14:tracePt t="128680" x="9544050" y="2298700"/>
          <p14:tracePt t="128686" x="9575800" y="2298700"/>
          <p14:tracePt t="128696" x="9613900" y="2298700"/>
          <p14:tracePt t="128714" x="9690100" y="2298700"/>
          <p14:tracePt t="128730" x="9766300" y="2298700"/>
          <p14:tracePt t="128746" x="9836150" y="2286000"/>
          <p14:tracePt t="128763" x="9886950" y="2279650"/>
          <p14:tracePt t="128780" x="9918700" y="2273300"/>
          <p14:tracePt t="128796" x="9944100" y="2273300"/>
          <p14:tracePt t="128799" x="9950450" y="2273300"/>
          <p14:tracePt t="128813" x="9963150" y="2260600"/>
          <p14:tracePt t="128830" x="9969500" y="2260600"/>
          <p14:tracePt t="128846" x="9982200" y="2260600"/>
          <p14:tracePt t="128863" x="10013950" y="2260600"/>
          <p14:tracePt t="128880" x="10064750" y="2260600"/>
          <p14:tracePt t="128896" x="10115550" y="2260600"/>
          <p14:tracePt t="128899" x="10128250" y="2260600"/>
          <p14:tracePt t="128913" x="10172700" y="2260600"/>
          <p14:tracePt t="128929" x="10210800" y="2260600"/>
          <p14:tracePt t="128945" x="10229850" y="2260600"/>
          <p14:tracePt t="128962" x="10255250" y="2260600"/>
          <p14:tracePt t="128979" x="10261600" y="2260600"/>
          <p14:tracePt t="128995" x="10267950" y="2260600"/>
          <p14:tracePt t="129206" x="10274300" y="2260600"/>
          <p14:tracePt t="129217" x="10280650" y="2260600"/>
          <p14:tracePt t="129270" x="10287000" y="2266950"/>
          <p14:tracePt t="129294" x="10287000" y="2273300"/>
          <p14:tracePt t="129299" x="10293350" y="2279650"/>
          <p14:tracePt t="129313" x="10299700" y="2279650"/>
          <p14:tracePt t="129329" x="10299700" y="2292350"/>
          <p14:tracePt t="129346" x="10299700" y="2298700"/>
          <p14:tracePt t="129858" x="10299700" y="2305050"/>
          <p14:tracePt t="129869" x="10299700" y="2311400"/>
          <p14:tracePt t="129880" x="10299700" y="2324100"/>
          <p14:tracePt t="129896" x="10312400" y="2330450"/>
          <p14:tracePt t="129913" x="10312400" y="2336800"/>
          <p14:tracePt t="129929" x="10312400" y="2343150"/>
          <p14:tracePt t="130017" x="10312400" y="2349500"/>
          <p14:tracePt t="130024" x="10318750" y="2355850"/>
          <p14:tracePt t="130040" x="10318750" y="2362200"/>
          <p14:tracePt t="130053" x="10318750" y="2368550"/>
          <p14:tracePt t="130062" x="10318750" y="2374900"/>
          <p14:tracePt t="130083" x="10318750" y="2381250"/>
          <p14:tracePt t="130095" x="10318750" y="2387600"/>
          <p14:tracePt t="130254" x="10318750" y="2393950"/>
          <p14:tracePt t="130318" x="10325100" y="2400300"/>
          <p14:tracePt t="130530" x="10325100" y="2406650"/>
          <p14:tracePt t="130545" x="10331450" y="2413000"/>
          <p14:tracePt t="130566" x="10331450" y="2419350"/>
          <p14:tracePt t="130586" x="10337800" y="2425700"/>
          <p14:tracePt t="130791" x="10344150" y="2432050"/>
          <p14:tracePt t="130806" x="10344150" y="2438400"/>
          <p14:tracePt t="130862" x="10344150" y="2444750"/>
          <p14:tracePt t="130867" x="10344150" y="2451100"/>
          <p14:tracePt t="130879" x="10344150" y="2457450"/>
          <p14:tracePt t="130896" x="10344150" y="2470150"/>
          <p14:tracePt t="130913" x="10344150" y="2489200"/>
          <p14:tracePt t="130929" x="10344150" y="2508250"/>
          <p14:tracePt t="130945" x="10344150" y="2527300"/>
          <p14:tracePt t="130963" x="10344150" y="2546350"/>
          <p14:tracePt t="130980" x="10344150" y="2571750"/>
          <p14:tracePt t="130996" x="10344150" y="2590800"/>
          <p14:tracePt t="131012" x="10344150" y="2616200"/>
          <p14:tracePt t="131029" x="10344150" y="2628900"/>
          <p14:tracePt t="131046" x="10350500" y="2647950"/>
          <p14:tracePt t="131062" x="10350500" y="2660650"/>
          <p14:tracePt t="131079" x="10356850" y="2686050"/>
          <p14:tracePt t="131096" x="10356850" y="2705100"/>
          <p14:tracePt t="131112" x="10356850" y="2724150"/>
          <p14:tracePt t="131129" x="10356850" y="2749550"/>
          <p14:tracePt t="131146" x="10356850" y="2781300"/>
          <p14:tracePt t="131162" x="10356850" y="2813050"/>
          <p14:tracePt t="131165" x="10356850" y="2819400"/>
          <p14:tracePt t="131179" x="10356850" y="2838450"/>
          <p14:tracePt t="131196" x="10356850" y="2876550"/>
          <p14:tracePt t="131212" x="10356850" y="2901950"/>
          <p14:tracePt t="131219" x="10356850" y="2921000"/>
          <p14:tracePt t="131229" x="10356850" y="2940050"/>
          <p14:tracePt t="131246" x="10356850" y="2971800"/>
          <p14:tracePt t="131262" x="10356850" y="2997200"/>
          <p14:tracePt t="131279" x="10350500" y="3022600"/>
          <p14:tracePt t="131296" x="10350500" y="3048000"/>
          <p14:tracePt t="131312" x="10344150" y="3067050"/>
          <p14:tracePt t="131329" x="10344150" y="3092450"/>
          <p14:tracePt t="131345" x="10344150" y="3111500"/>
          <p14:tracePt t="131362" x="10344150" y="3136900"/>
          <p14:tracePt t="131379" x="10344150" y="3162300"/>
          <p14:tracePt t="131396" x="10344150" y="3187700"/>
          <p14:tracePt t="131412" x="10344150" y="3200400"/>
          <p14:tracePt t="131429" x="10344150" y="3225800"/>
          <p14:tracePt t="131446" x="10344150" y="3257550"/>
          <p14:tracePt t="131463" x="10337800" y="3295650"/>
          <p14:tracePt t="131479" x="10337800" y="3321050"/>
          <p14:tracePt t="131496" x="10331450" y="3346450"/>
          <p14:tracePt t="131512" x="10325100" y="3378200"/>
          <p14:tracePt t="131529" x="10318750" y="3416300"/>
          <p14:tracePt t="131546" x="10318750" y="3448050"/>
          <p14:tracePt t="131563" x="10306050" y="3492500"/>
          <p14:tracePt t="131579" x="10299700" y="3530600"/>
          <p14:tracePt t="131596" x="10287000" y="3556000"/>
          <p14:tracePt t="131613" x="10287000" y="3575050"/>
          <p14:tracePt t="131629" x="10280650" y="3594100"/>
          <p14:tracePt t="131645" x="10274300" y="3606800"/>
          <p14:tracePt t="131662" x="10267950" y="3613150"/>
          <p14:tracePt t="131679" x="10267950" y="3619500"/>
          <p14:tracePt t="131759" x="10261600" y="3632200"/>
          <p14:tracePt t="131790" x="10255250" y="3632200"/>
          <p14:tracePt t="131803" x="10248900" y="3632200"/>
          <p14:tracePt t="131818" x="10242550" y="3632200"/>
          <p14:tracePt t="131829" x="10242550" y="3638550"/>
          <p14:tracePt t="131845" x="10236200" y="3638550"/>
          <p14:tracePt t="131862" x="10229850" y="3638550"/>
          <p14:tracePt t="131879" x="10223500" y="3638550"/>
          <p14:tracePt t="131895" x="10217150" y="3638550"/>
          <p14:tracePt t="131912" x="10204450" y="3638550"/>
          <p14:tracePt t="131945" x="10185400" y="3638550"/>
          <p14:tracePt t="131962" x="10166350" y="3638550"/>
          <p14:tracePt t="131979" x="10140950" y="3638550"/>
          <p14:tracePt t="131996" x="10115550" y="3638550"/>
          <p14:tracePt t="132012" x="10096500" y="3638550"/>
          <p14:tracePt t="132029" x="10064750" y="3625850"/>
          <p14:tracePt t="132045" x="10045700" y="3619500"/>
          <p14:tracePt t="132063" x="10013950" y="3619500"/>
          <p14:tracePt t="132079" x="9982200" y="3613150"/>
          <p14:tracePt t="132096" x="9956800" y="3606800"/>
          <p14:tracePt t="132112" x="9918700" y="3600450"/>
          <p14:tracePt t="132129" x="9886950" y="3587750"/>
          <p14:tracePt t="132145" x="9861550" y="3581400"/>
          <p14:tracePt t="132161" x="9829800" y="3581400"/>
          <p14:tracePt t="132177" x="9804400" y="3581400"/>
          <p14:tracePt t="132194" x="9772650" y="3575050"/>
          <p14:tracePt t="132195" x="9766300" y="3568700"/>
          <p14:tracePt t="132211" x="9728200" y="3556000"/>
          <p14:tracePt t="132228" x="9677400" y="3556000"/>
          <p14:tracePt t="132235" x="9645650" y="3549650"/>
          <p14:tracePt t="132245" x="9620250" y="3543300"/>
          <p14:tracePt t="132261" x="9563100" y="3536950"/>
          <p14:tracePt t="132278" x="9493250" y="3530600"/>
          <p14:tracePt t="132295" x="9417050" y="3524250"/>
          <p14:tracePt t="132311" x="9372600" y="3517900"/>
          <p14:tracePt t="132328" x="9315450" y="3505200"/>
          <p14:tracePt t="132345" x="9245600" y="3498850"/>
          <p14:tracePt t="132361" x="9175750" y="3498850"/>
          <p14:tracePt t="132378" x="9124950" y="3498850"/>
          <p14:tracePt t="132380" x="9105900" y="3498850"/>
          <p14:tracePt t="132396" x="9061450" y="3498850"/>
          <p14:tracePt t="132412" x="9017000" y="3498850"/>
          <p14:tracePt t="132428" x="8985250" y="3486150"/>
          <p14:tracePt t="132445" x="8953500" y="3479800"/>
          <p14:tracePt t="132461" x="8921750" y="3473450"/>
          <p14:tracePt t="132478" x="8890000" y="3473450"/>
          <p14:tracePt t="132496" x="8839200" y="3473450"/>
          <p14:tracePt t="132512" x="8794750" y="3473450"/>
          <p14:tracePt t="132528" x="8743950" y="3473450"/>
          <p14:tracePt t="132545" x="8699500" y="3473450"/>
          <p14:tracePt t="132561" x="8636000" y="3473450"/>
          <p14:tracePt t="132578" x="8572500" y="3473450"/>
          <p14:tracePt t="132595" x="8477250" y="3473450"/>
          <p14:tracePt t="132611" x="8401050" y="3486150"/>
          <p14:tracePt t="132628" x="8318500" y="3498850"/>
          <p14:tracePt t="132644" x="8235950" y="3511550"/>
          <p14:tracePt t="132661" x="8153400" y="3524250"/>
          <p14:tracePt t="132678" x="8077200" y="3549650"/>
          <p14:tracePt t="132695" x="7994650" y="3568700"/>
          <p14:tracePt t="132711" x="7937500" y="3587750"/>
          <p14:tracePt t="132728" x="7880350" y="3600450"/>
          <p14:tracePt t="132733" x="7874000" y="3600450"/>
          <p14:tracePt t="132745" x="7848600" y="3600450"/>
          <p14:tracePt t="132761" x="7816850" y="3606800"/>
          <p14:tracePt t="132778" x="7772400" y="3613150"/>
          <p14:tracePt t="132795" x="7715250" y="3625850"/>
          <p14:tracePt t="132812" x="7670800" y="3638550"/>
          <p14:tracePt t="132828" x="7613650" y="3657600"/>
          <p14:tracePt t="132844" x="7556500" y="3670300"/>
          <p14:tracePt t="132861" x="7493000" y="3689350"/>
          <p14:tracePt t="132878" x="7454900" y="3695700"/>
          <p14:tracePt t="132895" x="7404100" y="3695700"/>
          <p14:tracePt t="132912" x="7366000" y="3695700"/>
          <p14:tracePt t="132928" x="7340600" y="3695700"/>
          <p14:tracePt t="132945" x="7321550" y="3695700"/>
          <p14:tracePt t="132962" x="7308850" y="3695700"/>
          <p14:tracePt t="132978" x="7296150" y="3695700"/>
          <p14:tracePt t="132981" x="7289800" y="3695700"/>
          <p14:tracePt t="132995" x="7258050" y="3695700"/>
          <p14:tracePt t="133012" x="7232650" y="3689350"/>
          <p14:tracePt t="133028" x="7194550" y="3683000"/>
          <p14:tracePt t="133045" x="7143750" y="3676650"/>
          <p14:tracePt t="133061" x="7092950" y="3657600"/>
          <p14:tracePt t="133078" x="7061200" y="3644900"/>
          <p14:tracePt t="133081" x="7048500" y="3644900"/>
          <p14:tracePt t="133095" x="7023100" y="3638550"/>
          <p14:tracePt t="133112" x="7010400" y="3638550"/>
          <p14:tracePt t="133128" x="6985000" y="3638550"/>
          <p14:tracePt t="133145" x="6953250" y="3638550"/>
          <p14:tracePt t="133162" x="6934200" y="3638550"/>
          <p14:tracePt t="133178" x="6915150" y="3638550"/>
          <p14:tracePt t="133195" x="6883400" y="3625850"/>
          <p14:tracePt t="133212" x="6864350" y="3625850"/>
          <p14:tracePt t="133228" x="6832600" y="3625850"/>
          <p14:tracePt t="133246" x="6807200" y="3625850"/>
          <p14:tracePt t="133252" x="6781800" y="3619500"/>
          <p14:tracePt t="133261" x="6769100" y="3613150"/>
          <p14:tracePt t="133278" x="6750050" y="3613150"/>
          <p14:tracePt t="133296" x="6731000" y="3613150"/>
          <p14:tracePt t="133312" x="6718300" y="3613150"/>
          <p14:tracePt t="133328" x="6711950" y="3613150"/>
          <p14:tracePt t="133345" x="6699250" y="3613150"/>
          <p14:tracePt t="133378" x="6680200" y="3613150"/>
          <p14:tracePt t="133411" x="6673850" y="3613150"/>
          <p14:tracePt t="133428" x="6667500" y="3613150"/>
          <p14:tracePt t="133445" x="6654800" y="3613150"/>
          <p14:tracePt t="133462" x="6635750" y="3613150"/>
          <p14:tracePt t="133478" x="6623050" y="3613150"/>
          <p14:tracePt t="133495" x="6604000" y="3613150"/>
          <p14:tracePt t="133511" x="6597650" y="3613150"/>
          <p14:tracePt t="133528" x="6591300" y="3619500"/>
          <p14:tracePt t="133714" x="6584950" y="3619500"/>
          <p14:tracePt t="133854" x="6578600" y="3619500"/>
          <p14:tracePt t="133871" x="6572250" y="3619500"/>
          <p14:tracePt t="138400" x="6565900" y="3619500"/>
          <p14:tracePt t="138412" x="6559550" y="3619500"/>
          <p14:tracePt t="138445" x="6546850" y="3619500"/>
          <p14:tracePt t="138461" x="6540500" y="3619500"/>
          <p14:tracePt t="138477" x="6527800" y="3619500"/>
          <p14:tracePt t="138493" x="6508750" y="3619500"/>
          <p14:tracePt t="138510" x="6496050" y="3619500"/>
          <p14:tracePt t="138527" x="6489700" y="3619500"/>
          <p14:tracePt t="138543" x="6477000" y="3606800"/>
          <p14:tracePt t="138560" x="6470650" y="3606800"/>
          <p14:tracePt t="138576" x="6464300" y="3606800"/>
          <p14:tracePt t="138594" x="6445250" y="3606800"/>
          <p14:tracePt t="138610" x="6432550" y="3606800"/>
          <p14:tracePt t="138626" x="6426200" y="3606800"/>
          <p14:tracePt t="138643" x="6419850" y="3600450"/>
          <p14:tracePt t="138676" x="6413500" y="3600450"/>
          <p14:tracePt t="138700" x="6407150" y="3600450"/>
          <p14:tracePt t="138716" x="6400800" y="3600450"/>
          <p14:tracePt t="138727" x="6400800" y="3594100"/>
          <p14:tracePt t="138743" x="6394450" y="3587750"/>
          <p14:tracePt t="138992" x="6388100" y="3587750"/>
          <p14:tracePt t="139012" x="6381750" y="3587750"/>
          <p14:tracePt t="139020" x="6375400" y="3587750"/>
          <p14:tracePt t="139026" x="6369050" y="3581400"/>
          <p14:tracePt t="139043" x="6350000" y="3581400"/>
          <p14:tracePt t="139060" x="6330950" y="3575050"/>
          <p14:tracePt t="139077" x="6305550" y="3575050"/>
          <p14:tracePt t="139093" x="6286500" y="3568700"/>
          <p14:tracePt t="139109" x="6267450" y="3568700"/>
          <p14:tracePt t="139126" x="6261100" y="3568700"/>
          <p14:tracePt t="139143" x="6254750" y="3562350"/>
          <p14:tracePt t="139161" x="6248400" y="3556000"/>
          <p14:tracePt t="139177" x="6248400" y="3543300"/>
          <p14:tracePt t="139194" x="6248400" y="3530600"/>
          <p14:tracePt t="139209" x="6248400" y="3517900"/>
          <p14:tracePt t="139292" x="6242050" y="3511550"/>
          <p14:tracePt t="139545" x="6242050" y="3505200"/>
          <p14:tracePt t="139553" x="6242050" y="3492500"/>
          <p14:tracePt t="139576" x="6242050" y="3479800"/>
          <p14:tracePt t="139593" x="6242050" y="3467100"/>
          <p14:tracePt t="139652" x="6242050" y="3460750"/>
          <p14:tracePt t="139730" x="6242050" y="3454400"/>
          <p14:tracePt t="139837" x="6242050" y="3448050"/>
          <p14:tracePt t="139952" x="6235700" y="3448050"/>
          <p14:tracePt t="139969" x="6223000" y="3448050"/>
          <p14:tracePt t="139997" x="6210300" y="3448050"/>
          <p14:tracePt t="140003" x="6203950" y="3448050"/>
          <p14:tracePt t="140020" x="6197600" y="3448050"/>
          <p14:tracePt t="140029" x="6191250" y="3448050"/>
          <p14:tracePt t="140042" x="6191250" y="3454400"/>
          <p14:tracePt t="140188" x="6184900" y="3454400"/>
          <p14:tracePt t="140194" x="6178550" y="3454400"/>
          <p14:tracePt t="140217" x="6178550" y="3460750"/>
          <p14:tracePt t="140560" x="6172200" y="3460750"/>
          <p14:tracePt t="140584" x="6165850" y="3460750"/>
          <p14:tracePt t="140592" x="6159500" y="3460750"/>
          <p14:tracePt t="140620" x="6153150" y="3460750"/>
          <p14:tracePt t="140720" x="6146800" y="3460750"/>
          <p14:tracePt t="140810" x="6140450" y="3460750"/>
          <p14:tracePt t="140815" x="6134100" y="3460750"/>
          <p14:tracePt t="140825" x="6127750" y="3460750"/>
          <p14:tracePt t="140841" x="6108700" y="3460750"/>
          <p14:tracePt t="140859" x="6083300" y="3460750"/>
          <p14:tracePt t="140865" x="6076950" y="3460750"/>
          <p14:tracePt t="140876" x="6064250" y="3460750"/>
          <p14:tracePt t="140909" x="6057900" y="3460750"/>
          <p14:tracePt t="140926" x="6051550" y="3460750"/>
          <p14:tracePt t="140942" x="6032500" y="3460750"/>
          <p14:tracePt t="140959" x="6019800" y="3460750"/>
          <p14:tracePt t="140976" x="5988050" y="3460750"/>
          <p14:tracePt t="140992" x="5956300" y="3460750"/>
          <p14:tracePt t="141009" x="5924550" y="3460750"/>
          <p14:tracePt t="141026" x="5899150" y="3460750"/>
          <p14:tracePt t="141042" x="5873750" y="3460750"/>
          <p14:tracePt t="141059" x="5854700" y="3473450"/>
          <p14:tracePt t="141076" x="5842000" y="3473450"/>
          <p14:tracePt t="141092" x="5829300" y="3479800"/>
          <p14:tracePt t="141109" x="5816600" y="3479800"/>
          <p14:tracePt t="141172" x="5810250" y="3479800"/>
          <p14:tracePt t="141204" x="5803900" y="3479800"/>
          <p14:tracePt t="141217" x="5797550" y="3479800"/>
          <p14:tracePt t="141225" x="5791200" y="3479800"/>
          <p14:tracePt t="141344" x="5784850" y="3479800"/>
          <p14:tracePt t="141352" x="5778500" y="3479800"/>
          <p14:tracePt t="141371" x="5765800" y="3467100"/>
          <p14:tracePt t="141381" x="5759450" y="3460750"/>
          <p14:tracePt t="141392" x="5746750" y="3454400"/>
          <p14:tracePt t="141409" x="5727700" y="3441700"/>
          <p14:tracePt t="141426" x="5695950" y="3429000"/>
          <p14:tracePt t="141442" x="5670550" y="3409950"/>
          <p14:tracePt t="141459" x="5651500" y="3403600"/>
          <p14:tracePt t="141476" x="5613400" y="3390900"/>
          <p14:tracePt t="141493" x="5588000" y="3378200"/>
          <p14:tracePt t="141509" x="5575300" y="3371850"/>
          <p14:tracePt t="141526" x="5543550" y="3359150"/>
          <p14:tracePt t="141542" x="5524500" y="3352800"/>
          <p14:tracePt t="141559" x="5492750" y="3352800"/>
          <p14:tracePt t="141575" x="5473700" y="3352800"/>
          <p14:tracePt t="141592" x="5454650" y="3352800"/>
          <p14:tracePt t="141609" x="5435600" y="3352800"/>
          <p14:tracePt t="141626" x="5422900" y="3346450"/>
          <p14:tracePt t="141642" x="5410200" y="3340100"/>
          <p14:tracePt t="141659" x="5391150" y="3333750"/>
          <p14:tracePt t="141675" x="5359400" y="3327400"/>
          <p14:tracePt t="141692" x="5321300" y="3321050"/>
          <p14:tracePt t="141709" x="5283200" y="3302000"/>
          <p14:tracePt t="141726" x="5245100" y="3302000"/>
          <p14:tracePt t="141742" x="5219700" y="3289300"/>
          <p14:tracePt t="141759" x="5200650" y="3282950"/>
          <p14:tracePt t="141776" x="5194300" y="3282950"/>
          <p14:tracePt t="141792" x="5187950" y="3276600"/>
          <p14:tracePt t="141809" x="5168900" y="3270250"/>
          <p14:tracePt t="141826" x="5156200" y="3263900"/>
          <p14:tracePt t="141842" x="5118100" y="3257550"/>
          <p14:tracePt t="141859" x="5086350" y="3244850"/>
          <p14:tracePt t="141874" x="5022850" y="3232150"/>
          <p14:tracePt t="141878" x="5010150" y="3225800"/>
          <p14:tracePt t="141891" x="4972050" y="3213100"/>
          <p14:tracePt t="141909" x="4914900" y="3200400"/>
          <p14:tracePt t="141926" x="4876800" y="3181350"/>
          <p14:tracePt t="141942" x="4857750" y="3175000"/>
          <p14:tracePt t="141959" x="4838700" y="3162300"/>
          <p14:tracePt t="141975" x="4826000" y="3155950"/>
          <p14:tracePt t="141992" x="4819650" y="3143250"/>
          <p14:tracePt t="142009" x="4800600" y="3136900"/>
          <p14:tracePt t="142026" x="4787900" y="3130550"/>
          <p14:tracePt t="142042" x="4781550" y="3130550"/>
          <p14:tracePt t="142059" x="4768850" y="3117850"/>
          <p14:tracePt t="142075" x="4756150" y="3111500"/>
          <p14:tracePt t="142092" x="4743450" y="3105150"/>
          <p14:tracePt t="142109" x="4724400" y="3092450"/>
          <p14:tracePt t="142126" x="4699000" y="3092450"/>
          <p14:tracePt t="142142" x="4679950" y="3086100"/>
          <p14:tracePt t="142158" x="4660900" y="3086100"/>
          <p14:tracePt t="142175" x="4635500" y="3079750"/>
          <p14:tracePt t="142192" x="4610100" y="3079750"/>
          <p14:tracePt t="142209" x="4572000" y="3079750"/>
          <p14:tracePt t="142226" x="4540250" y="3079750"/>
          <p14:tracePt t="142242" x="4514850" y="3067050"/>
          <p14:tracePt t="142258" x="4489450" y="3067050"/>
          <p14:tracePt t="142275" x="4470400" y="3060700"/>
          <p14:tracePt t="142292" x="4457700" y="3060700"/>
          <p14:tracePt t="142309" x="4425950" y="3060700"/>
          <p14:tracePt t="142326" x="4400550" y="3060700"/>
          <p14:tracePt t="142342" x="4362450" y="3060700"/>
          <p14:tracePt t="142359" x="4343400" y="3060700"/>
          <p14:tracePt t="142375" x="4318000" y="3060700"/>
          <p14:tracePt t="142392" x="4292600" y="3060700"/>
          <p14:tracePt t="142398" x="4286250" y="3067050"/>
          <p14:tracePt t="142409" x="4273550" y="3073400"/>
          <p14:tracePt t="142425" x="4260850" y="3073400"/>
          <p14:tracePt t="142442" x="4241800" y="3073400"/>
          <p14:tracePt t="142458" x="4229100" y="3079750"/>
          <p14:tracePt t="142475" x="4216400" y="3079750"/>
          <p14:tracePt t="142492" x="4197350" y="3079750"/>
          <p14:tracePt t="142494" x="4191000" y="3079750"/>
          <p14:tracePt t="142509" x="4159250" y="3079750"/>
          <p14:tracePt t="142525" x="4127500" y="3079750"/>
          <p14:tracePt t="142542" x="4102100" y="3079750"/>
          <p14:tracePt t="142558" x="4076700" y="3079750"/>
          <p14:tracePt t="142575" x="4057650" y="3079750"/>
          <p14:tracePt t="142592" x="4044950" y="3086100"/>
          <p14:tracePt t="142609" x="4038600" y="3086100"/>
          <p14:tracePt t="142625" x="4025900" y="3086100"/>
          <p14:tracePt t="142642" x="4019550" y="3086100"/>
          <p14:tracePt t="142658" x="4000500" y="3092450"/>
          <p14:tracePt t="142675" x="3968750" y="3098800"/>
          <p14:tracePt t="142692" x="3943350" y="3098800"/>
          <p14:tracePt t="142709" x="3898900" y="3105150"/>
          <p14:tracePt t="142725" x="3873500" y="3111500"/>
          <p14:tracePt t="142742" x="3854450" y="3117850"/>
          <p14:tracePt t="142759" x="3848100" y="3117850"/>
          <p14:tracePt t="142775" x="3841750" y="3117850"/>
          <p14:tracePt t="142792" x="3835400" y="3117850"/>
          <p14:tracePt t="142808" x="3822700" y="3117850"/>
          <p14:tracePt t="142826" x="3810000" y="3117850"/>
          <p14:tracePt t="142841" x="3784600" y="3117850"/>
          <p14:tracePt t="142857" x="3759200" y="3124200"/>
          <p14:tracePt t="142874" x="3733800" y="3124200"/>
          <p14:tracePt t="142890" x="3702050" y="3124200"/>
          <p14:tracePt t="142897" x="3695700" y="3130550"/>
          <p14:tracePt t="142909" x="3670300" y="3136900"/>
          <p14:tracePt t="142925" x="3651250" y="3143250"/>
          <p14:tracePt t="142942" x="3632200" y="3143250"/>
          <p14:tracePt t="142958" x="3625850" y="3143250"/>
          <p14:tracePt t="143000" x="3619500" y="3143250"/>
          <p14:tracePt t="143007" x="3613150" y="3143250"/>
          <p14:tracePt t="143834" x="3606800" y="3143250"/>
          <p14:tracePt t="144262" x="3613150" y="3143250"/>
          <p14:tracePt t="144268" x="3625850" y="3143250"/>
          <p14:tracePt t="144275" x="3651250" y="3143250"/>
          <p14:tracePt t="144292" x="3702050" y="3143250"/>
          <p14:tracePt t="144308" x="3752850" y="3143250"/>
          <p14:tracePt t="144324" x="3765550" y="3143250"/>
          <p14:tracePt t="144341" x="3771900" y="3143250"/>
          <p14:tracePt t="144358" x="3778250" y="3143250"/>
          <p14:tracePt t="145826" x="3784600" y="3143250"/>
          <p14:tracePt t="145838" x="3784600" y="3136900"/>
          <p14:tracePt t="145846" x="3790950" y="3130550"/>
          <p14:tracePt t="145858" x="3797300" y="3117850"/>
          <p14:tracePt t="145874" x="3810000" y="3098800"/>
          <p14:tracePt t="145891" x="3829050" y="3048000"/>
          <p14:tracePt t="145908" x="3848100" y="3003550"/>
          <p14:tracePt t="145924" x="3854450" y="2959100"/>
          <p14:tracePt t="145930" x="3854450" y="2946400"/>
          <p14:tracePt t="145941" x="3867150" y="2908300"/>
          <p14:tracePt t="145957" x="3879850" y="2876550"/>
          <p14:tracePt t="145974" x="3886200" y="2851150"/>
          <p14:tracePt t="145991" x="3886200" y="2832100"/>
          <p14:tracePt t="146007" x="3886200" y="2819400"/>
          <p14:tracePt t="146024" x="3886200" y="2813050"/>
          <p14:tracePt t="146190" x="3886200" y="2806700"/>
          <p14:tracePt t="146205" x="3879850" y="2806700"/>
          <p14:tracePt t="146209" x="3873500" y="2806700"/>
          <p14:tracePt t="146224" x="3854450" y="2819400"/>
          <p14:tracePt t="146241" x="3822700" y="2838450"/>
          <p14:tracePt t="146257" x="3797300" y="2857500"/>
          <p14:tracePt t="146274" x="3784600" y="2876550"/>
          <p14:tracePt t="146291" x="3778250" y="2889250"/>
          <p14:tracePt t="146308" x="3771900" y="2901950"/>
          <p14:tracePt t="146324" x="3771900" y="2914650"/>
          <p14:tracePt t="146458" x="3765550" y="2914650"/>
          <p14:tracePt t="146498" x="3765550" y="2921000"/>
          <p14:tracePt t="146522" x="3765550" y="2927350"/>
          <p14:tracePt t="146551" x="3765550" y="2940050"/>
          <p14:tracePt t="146574" x="3765550" y="2946400"/>
          <p14:tracePt t="146590" x="3765550" y="2952750"/>
          <p14:tracePt t="146607" x="3765550" y="2959100"/>
          <p14:tracePt t="146834" x="3765550" y="2965450"/>
          <p14:tracePt t="146850" x="3765550" y="2971800"/>
          <p14:tracePt t="146994" x="3765550" y="2978150"/>
          <p14:tracePt t="147102" x="3765550" y="2984500"/>
          <p14:tracePt t="147574" x="3759200" y="2984500"/>
          <p14:tracePt t="147583" x="3759200" y="2990850"/>
          <p14:tracePt t="147590" x="3752850" y="2990850"/>
          <p14:tracePt t="147607" x="3752850" y="2997200"/>
          <p14:tracePt t="147770" x="3752850" y="3003550"/>
          <p14:tracePt t="147775" x="3759200" y="3009900"/>
          <p14:tracePt t="147790" x="3778250" y="3022600"/>
          <p14:tracePt t="147807" x="3841750" y="3054350"/>
          <p14:tracePt t="147824" x="3911600" y="3105150"/>
          <p14:tracePt t="147840" x="3994150" y="3162300"/>
          <p14:tracePt t="147857" x="4114800" y="3251200"/>
          <p14:tracePt t="147874" x="4203700" y="3314700"/>
          <p14:tracePt t="147876" x="4229100" y="3333750"/>
          <p14:tracePt t="147890" x="4286250" y="3384550"/>
          <p14:tracePt t="147907" x="4406900" y="3460750"/>
          <p14:tracePt t="147924" x="4514850" y="3536950"/>
          <p14:tracePt t="147940" x="4648200" y="3619500"/>
          <p14:tracePt t="147956" x="4806950" y="3708400"/>
          <p14:tracePt t="147963" x="4870450" y="3746500"/>
          <p14:tracePt t="147973" x="4902200" y="3778250"/>
          <p14:tracePt t="147990" x="4972050" y="3829050"/>
          <p14:tracePt t="148007" x="5010150" y="3886200"/>
          <p14:tracePt t="148023" x="5035550" y="3911600"/>
          <p14:tracePt t="148040" x="5041900" y="3930650"/>
          <p14:tracePt t="148056" x="5048250" y="3943350"/>
          <p14:tracePt t="148073" x="5048250" y="3949700"/>
          <p14:tracePt t="148090" x="5048250" y="3956050"/>
          <p14:tracePt t="148131" x="5060950" y="3956050"/>
          <p14:tracePt t="148140" x="5073650" y="3956050"/>
          <p14:tracePt t="148156" x="5105400" y="3956050"/>
          <p14:tracePt t="148173" x="5162550" y="3956050"/>
          <p14:tracePt t="148190" x="5264150" y="3956050"/>
          <p14:tracePt t="148207" x="5441950" y="3956050"/>
          <p14:tracePt t="148223" x="5600700" y="3956050"/>
          <p14:tracePt t="148240" x="5715000" y="3968750"/>
          <p14:tracePt t="148256" x="5822950" y="3981450"/>
          <p14:tracePt t="148273" x="5918200" y="3994150"/>
          <p14:tracePt t="148290" x="5994400" y="4000500"/>
          <p14:tracePt t="148306" x="6038850" y="4000500"/>
          <p14:tracePt t="148324" x="6070600" y="4000500"/>
          <p14:tracePt t="148340" x="6108700" y="4000500"/>
          <p14:tracePt t="148356" x="6165850" y="3994150"/>
          <p14:tracePt t="148373" x="6229350" y="3981450"/>
          <p14:tracePt t="148390" x="6267450" y="3962400"/>
          <p14:tracePt t="148406" x="6280150" y="3962400"/>
          <p14:tracePt t="149098" x="6273800" y="3962400"/>
          <p14:tracePt t="149109" x="6273800" y="3968750"/>
          <p14:tracePt t="150058" x="6280150" y="3975100"/>
          <p14:tracePt t="150138" x="6286500" y="3975100"/>
          <p14:tracePt t="150150" x="6286500" y="3981450"/>
          <p14:tracePt t="150162" x="6292850" y="3987800"/>
          <p14:tracePt t="150226" x="6299200" y="3987800"/>
          <p14:tracePt t="150279" x="6305550" y="3987800"/>
          <p14:tracePt t="150547" x="6311900" y="3987800"/>
          <p14:tracePt t="150559" x="6318250" y="3987800"/>
          <p14:tracePt t="150976" x="6324600" y="3987800"/>
          <p14:tracePt t="150981" x="6330950" y="3987800"/>
          <p14:tracePt t="150992" x="6337300" y="3987800"/>
          <p14:tracePt t="151005" x="6343650" y="3987800"/>
          <p14:tracePt t="151022" x="6362700" y="3987800"/>
          <p14:tracePt t="151039" x="6375400" y="3987800"/>
          <p14:tracePt t="151055" x="6394450" y="3987800"/>
          <p14:tracePt t="151089" x="6407150" y="3987800"/>
          <p14:tracePt t="151106" x="6419850" y="3987800"/>
          <p14:tracePt t="151122" x="6426200" y="3987800"/>
          <p14:tracePt t="151139" x="6432550" y="3987800"/>
          <p14:tracePt t="151157" x="6438900" y="3987800"/>
          <p14:tracePt t="151611" x="6438900" y="3981450"/>
          <p14:tracePt t="151624" x="6445250" y="3981450"/>
          <p14:tracePt t="151643" x="6445250" y="3975100"/>
          <p14:tracePt t="151650" x="6451600" y="3975100"/>
          <p14:tracePt t="151664" x="6457950" y="3975100"/>
          <p14:tracePt t="151679" x="6457950" y="3968750"/>
          <p14:tracePt t="151832" x="6457950" y="3962400"/>
          <p14:tracePt t="151844" x="6464300" y="3962400"/>
          <p14:tracePt t="151908" x="6470650" y="3962400"/>
          <p14:tracePt t="151931" x="6477000" y="3956050"/>
          <p14:tracePt t="151944" x="6483350" y="3956050"/>
          <p14:tracePt t="151988" x="6489700" y="3956050"/>
          <p14:tracePt t="152005" x="6496050" y="3949700"/>
          <p14:tracePt t="152016" x="6502400" y="3943350"/>
          <p14:tracePt t="152045" x="6515100" y="3943350"/>
          <p14:tracePt t="152050" x="6515100" y="3937000"/>
          <p14:tracePt t="152055" x="6521450" y="3937000"/>
          <p14:tracePt t="152072" x="6527800" y="3937000"/>
          <p14:tracePt t="152089" x="6546850" y="3930650"/>
          <p14:tracePt t="152112" x="6559550" y="3930650"/>
          <p14:tracePt t="152122" x="6565900" y="3930650"/>
          <p14:tracePt t="152138" x="6584950" y="3930650"/>
          <p14:tracePt t="152155" x="6597650" y="3930650"/>
          <p14:tracePt t="152172" x="6616700" y="3930650"/>
          <p14:tracePt t="152189" x="6648450" y="3930650"/>
          <p14:tracePt t="152206" x="6680200" y="3930650"/>
          <p14:tracePt t="152222" x="6705600" y="3930650"/>
          <p14:tracePt t="152255" x="6711950" y="3930650"/>
          <p14:tracePt t="152428" x="6718300" y="3930650"/>
          <p14:tracePt t="152436" x="6724650" y="3930650"/>
          <p14:tracePt t="152445" x="6731000" y="3930650"/>
          <p14:tracePt t="152455" x="6737350" y="3930650"/>
          <p14:tracePt t="152472" x="6756400" y="3930650"/>
          <p14:tracePt t="152489" x="6781800" y="3930650"/>
          <p14:tracePt t="152505" x="6794500" y="3930650"/>
          <p14:tracePt t="152522" x="6813550" y="3930650"/>
          <p14:tracePt t="152528" x="6826250" y="3930650"/>
          <p14:tracePt t="152538" x="6845300" y="3930650"/>
          <p14:tracePt t="152555" x="6877050" y="3930650"/>
          <p14:tracePt t="152572" x="6908800" y="3930650"/>
          <p14:tracePt t="152588" x="6921500" y="3924300"/>
          <p14:tracePt t="152605" x="6940550" y="3917950"/>
          <p14:tracePt t="152622" x="6946900" y="3917950"/>
          <p14:tracePt t="152638" x="6959600" y="3917950"/>
          <p14:tracePt t="153121" x="6946900" y="3917950"/>
          <p14:tracePt t="153138" x="6934200" y="3917950"/>
          <p14:tracePt t="153155" x="6896100" y="3917950"/>
          <p14:tracePt t="153171" x="6838950" y="3930650"/>
          <p14:tracePt t="153189" x="6743700" y="3949700"/>
          <p14:tracePt t="153206" x="6616700" y="3962400"/>
          <p14:tracePt t="153222" x="6521450" y="3968750"/>
          <p14:tracePt t="153238" x="6445250" y="3975100"/>
          <p14:tracePt t="153255" x="6375400" y="3975100"/>
          <p14:tracePt t="153271" x="6343650" y="3975100"/>
          <p14:tracePt t="153288" x="6324600" y="3975100"/>
          <p14:tracePt t="153305" x="6311900" y="3975100"/>
          <p14:tracePt t="153321" x="6299200" y="3975100"/>
          <p14:tracePt t="153338" x="6273800" y="3975100"/>
          <p14:tracePt t="153355" x="6242050" y="3975100"/>
          <p14:tracePt t="153372" x="6216650" y="3975100"/>
          <p14:tracePt t="153388" x="6184900" y="3975100"/>
          <p14:tracePt t="153392" x="6178550" y="3975100"/>
          <p14:tracePt t="153405" x="6153150" y="3975100"/>
          <p14:tracePt t="153421" x="6134100" y="3975100"/>
          <p14:tracePt t="153496" x="6127750" y="3975100"/>
          <p14:tracePt t="153505" x="6121400" y="3975100"/>
          <p14:tracePt t="153513" x="6108700" y="3975100"/>
          <p14:tracePt t="153522" x="6096000" y="3975100"/>
          <p14:tracePt t="153538" x="6057900" y="3975100"/>
          <p14:tracePt t="153545" x="6032500" y="3975100"/>
          <p14:tracePt t="153555" x="6007100" y="3975100"/>
          <p14:tracePt t="153571" x="5943600" y="3975100"/>
          <p14:tracePt t="153588" x="5924550" y="3968750"/>
          <p14:tracePt t="153606" x="5892800" y="3962400"/>
          <p14:tracePt t="153609" x="5886450" y="3962400"/>
          <p14:tracePt t="153621" x="5880100" y="3956050"/>
          <p14:tracePt t="153638" x="5861050" y="3949700"/>
          <p14:tracePt t="153655" x="5861050" y="3943350"/>
          <p14:tracePt t="153671" x="5854700" y="3943350"/>
          <p14:tracePt t="153688" x="5848350" y="3937000"/>
          <p14:tracePt t="153705" x="5835650" y="3924300"/>
          <p14:tracePt t="153722" x="5829300" y="3917950"/>
          <p14:tracePt t="153738" x="5822950" y="3911600"/>
          <p14:tracePt t="153754" x="5816600" y="3905250"/>
          <p14:tracePt t="153770" x="5797550" y="3892550"/>
          <p14:tracePt t="153787" x="5791200" y="3879850"/>
          <p14:tracePt t="153803" x="5778500" y="3867150"/>
          <p14:tracePt t="153821" x="5772150" y="3854450"/>
          <p14:tracePt t="153837" x="5759450" y="3829050"/>
          <p14:tracePt t="153853" x="5746750" y="3816350"/>
          <p14:tracePt t="153870" x="5734050" y="3797300"/>
          <p14:tracePt t="153888" x="5721350" y="3784600"/>
          <p14:tracePt t="153905" x="5695950" y="3759200"/>
          <p14:tracePt t="153922" x="5664200" y="3733800"/>
          <p14:tracePt t="153938" x="5638800" y="3714750"/>
          <p14:tracePt t="153956" x="5600700" y="3689350"/>
          <p14:tracePt t="153972" x="5575300" y="3663950"/>
          <p14:tracePt t="153988" x="5556250" y="3644900"/>
          <p14:tracePt t="154005" x="5537200" y="3625850"/>
          <p14:tracePt t="154007" x="5524500" y="3619500"/>
          <p14:tracePt t="154022" x="5505450" y="3594100"/>
          <p14:tracePt t="154038" x="5473700" y="3575050"/>
          <p14:tracePt t="154045" x="5454650" y="3568700"/>
          <p14:tracePt t="154055" x="5435600" y="3562350"/>
          <p14:tracePt t="154071" x="5410200" y="3549650"/>
          <p14:tracePt t="154088" x="5372100" y="3543300"/>
          <p14:tracePt t="154105" x="5334000" y="3530600"/>
          <p14:tracePt t="154122" x="5289550" y="3517900"/>
          <p14:tracePt t="154138" x="5232400" y="3505200"/>
          <p14:tracePt t="154155" x="5181600" y="3486150"/>
          <p14:tracePt t="154171" x="5149850" y="3479800"/>
          <p14:tracePt t="154188" x="5130800" y="3467100"/>
          <p14:tracePt t="154205" x="5118100" y="3460750"/>
          <p14:tracePt t="154222" x="5105400" y="3454400"/>
          <p14:tracePt t="154238" x="5099050" y="3448050"/>
          <p14:tracePt t="154401" x="5086350" y="3448050"/>
          <p14:tracePt t="154472" x="5080000" y="3448050"/>
          <p14:tracePt t="154484" x="5073650" y="3448050"/>
          <p14:tracePt t="154493" x="5067300" y="3448050"/>
          <p14:tracePt t="154524" x="5060950" y="3448050"/>
          <p14:tracePt t="155060" x="5054600" y="3441700"/>
          <p14:tracePt t="155188" x="5054600" y="3435350"/>
          <p14:tracePt t="160208" x="5054600" y="3441700"/>
          <p14:tracePt t="160213" x="5054600" y="3448050"/>
          <p14:tracePt t="160226" x="5060950" y="3454400"/>
          <p14:tracePt t="160322" x="5060950" y="3460750"/>
          <p14:tracePt t="160342" x="5060950" y="3467100"/>
          <p14:tracePt t="160354" x="5060950" y="3473450"/>
          <p14:tracePt t="160362" x="5060950" y="3479800"/>
          <p14:tracePt t="162047" x="5060950" y="3486150"/>
          <p14:tracePt t="162098" x="5060950" y="3492500"/>
          <p14:tracePt t="162230" x="5067300" y="3492500"/>
          <p14:tracePt t="164114" x="5067300" y="3498850"/>
          <p14:tracePt t="164122" x="5067300" y="3505200"/>
          <p14:tracePt t="168318" x="5067300" y="3511550"/>
          <p14:tracePt t="168326" x="5060950" y="3511550"/>
          <p14:tracePt t="168331" x="5054600" y="3511550"/>
          <p14:tracePt t="168348" x="5035550" y="3511550"/>
          <p14:tracePt t="168365" x="4997450" y="3511550"/>
          <p14:tracePt t="168384" x="4965700" y="3511550"/>
          <p14:tracePt t="168398" x="4914900" y="3511550"/>
          <p14:tracePt t="168415" x="4851400" y="3511550"/>
          <p14:tracePt t="168431" x="4781550" y="3492500"/>
          <p14:tracePt t="168448" x="4679950" y="3467100"/>
          <p14:tracePt t="168465" x="4527550" y="3416300"/>
          <p14:tracePt t="168481" x="4419600" y="3384550"/>
          <p14:tracePt t="168499" x="4305300" y="3352800"/>
          <p14:tracePt t="168516" x="4191000" y="3295650"/>
          <p14:tracePt t="168519" x="4171950" y="3289300"/>
          <p14:tracePt t="168533" x="4089400" y="3251200"/>
          <p14:tracePt t="168550" x="4013200" y="3213100"/>
          <p14:tracePt t="168566" x="3937000" y="3175000"/>
          <p14:tracePt t="168583" x="3835400" y="3136900"/>
          <p14:tracePt t="168599" x="3714750" y="3105150"/>
          <p14:tracePt t="168616" x="3581400" y="3060700"/>
          <p14:tracePt t="168619" x="3556000" y="3048000"/>
          <p14:tracePt t="168633" x="3409950" y="2990850"/>
          <p14:tracePt t="168650" x="3289300" y="2927350"/>
          <p14:tracePt t="168666" x="3181350" y="2863850"/>
          <p14:tracePt t="168683" x="3073400" y="2806700"/>
          <p14:tracePt t="168699" x="2978150" y="2749550"/>
          <p14:tracePt t="168716" x="2908300" y="2692400"/>
          <p14:tracePt t="168719" x="2889250" y="2679700"/>
          <p14:tracePt t="168733" x="2838450" y="2635250"/>
          <p14:tracePt t="168750" x="2813050" y="2609850"/>
          <p14:tracePt t="168766" x="2794000" y="2578100"/>
          <p14:tracePt t="168783" x="2768600" y="2546350"/>
          <p14:tracePt t="168798" x="2749550" y="2514600"/>
          <p14:tracePt t="168814" x="2736850" y="2495550"/>
          <p14:tracePt t="168831" x="2711450" y="2457450"/>
          <p14:tracePt t="168848" x="2686050" y="2425700"/>
          <p14:tracePt t="168865" x="2654300" y="2387600"/>
          <p14:tracePt t="168881" x="2628900" y="2355850"/>
          <p14:tracePt t="168898" x="2609850" y="2330450"/>
          <p14:tracePt t="168914" x="2597150" y="2305050"/>
          <p14:tracePt t="168931" x="2590800" y="2286000"/>
          <p14:tracePt t="168948" x="2578100" y="2266950"/>
          <p14:tracePt t="169032" x="2578100" y="2260600"/>
          <p14:tracePt t="169040" x="2578100" y="2254250"/>
          <p14:tracePt t="169073" x="2565400" y="2260600"/>
          <p14:tracePt t="169078" x="2565400" y="2266950"/>
          <p14:tracePt t="169083" x="2559050" y="2266950"/>
          <p14:tracePt t="169100" x="2546350" y="2305050"/>
          <p14:tracePt t="169118" x="2527300" y="2349500"/>
          <p14:tracePt t="169122" x="2520950" y="2368550"/>
          <p14:tracePt t="169134" x="2501900" y="2406650"/>
          <p14:tracePt t="169150" x="2489200" y="2463800"/>
          <p14:tracePt t="169166" x="2470150" y="2533650"/>
          <p14:tracePt t="169183" x="2451100" y="2616200"/>
          <p14:tracePt t="169199" x="2438400" y="2686050"/>
          <p14:tracePt t="169216" x="2432050" y="2743200"/>
          <p14:tracePt t="169233" x="2425700" y="2806700"/>
          <p14:tracePt t="169250" x="2419350" y="2844800"/>
          <p14:tracePt t="169266" x="2413000" y="2863850"/>
          <p14:tracePt t="169283" x="2413000" y="2876550"/>
          <p14:tracePt t="169299" x="2413000" y="2889250"/>
          <p14:tracePt t="169428" x="2413000" y="2895600"/>
          <p14:tracePt t="169436" x="2413000" y="2901950"/>
          <p14:tracePt t="169454" x="2413000" y="2908300"/>
          <p14:tracePt t="169466" x="2406650" y="2908300"/>
          <p14:tracePt t="169483" x="2406650" y="2914650"/>
          <p14:tracePt t="169632" x="2406650" y="2921000"/>
          <p14:tracePt t="169644" x="2413000" y="2921000"/>
          <p14:tracePt t="169656" x="2413000" y="2914650"/>
          <p14:tracePt t="169669" x="2419350" y="2914650"/>
          <p14:tracePt t="169686" x="2425700" y="2908300"/>
          <p14:tracePt t="169699" x="2438400" y="2895600"/>
          <p14:tracePt t="169716" x="2457450" y="2876550"/>
          <p14:tracePt t="169733" x="2495550" y="2832100"/>
          <p14:tracePt t="169749" x="2540000" y="2794000"/>
          <p14:tracePt t="169766" x="2590800" y="2743200"/>
          <p14:tracePt t="169782" x="2647950" y="2698750"/>
          <p14:tracePt t="169799" x="2686050" y="2660650"/>
          <p14:tracePt t="169816" x="2711450" y="2641600"/>
          <p14:tracePt t="169833" x="2736850" y="2616200"/>
          <p14:tracePt t="169837" x="2736850" y="2609850"/>
          <p14:tracePt t="169849" x="2749550" y="2603500"/>
          <p14:tracePt t="169865" x="2768600" y="2584450"/>
          <p14:tracePt t="169881" x="2794000" y="2571750"/>
          <p14:tracePt t="169898" x="2825750" y="2546350"/>
          <p14:tracePt t="169914" x="2870200" y="2527300"/>
          <p14:tracePt t="169931" x="2908300" y="2508250"/>
          <p14:tracePt t="169948" x="2952750" y="2501900"/>
          <p14:tracePt t="169965" x="3009900" y="2482850"/>
          <p14:tracePt t="169981" x="3067050" y="2470150"/>
          <p14:tracePt t="169997" x="3130550" y="2457450"/>
          <p14:tracePt t="170015" x="3200400" y="2432050"/>
          <p14:tracePt t="170033" x="3282950" y="2406650"/>
          <p14:tracePt t="170049" x="3308350" y="2387600"/>
          <p14:tracePt t="170065" x="3352800" y="2374900"/>
          <p14:tracePt t="170082" x="3397250" y="2349500"/>
          <p14:tracePt t="170099" x="3416300" y="2343150"/>
          <p14:tracePt t="170116" x="3435350" y="2336800"/>
          <p14:tracePt t="170132" x="3448050" y="2330450"/>
          <p14:tracePt t="170149" x="3467100" y="2317750"/>
          <p14:tracePt t="170165" x="3479800" y="2317750"/>
          <p14:tracePt t="170308" x="3486150" y="2317750"/>
          <p14:tracePt t="170316" x="3492500" y="2317750"/>
          <p14:tracePt t="170328" x="3498850" y="2317750"/>
          <p14:tracePt t="170356" x="3505200" y="2317750"/>
          <p14:tracePt t="170362" x="3511550" y="2317750"/>
          <p14:tracePt t="170380" x="3517900" y="2317750"/>
          <p14:tracePt t="170392" x="3524250" y="2317750"/>
          <p14:tracePt t="170402" x="3530600" y="2317750"/>
          <p14:tracePt t="170415" x="3543300" y="2317750"/>
          <p14:tracePt t="170433" x="3562350" y="2317750"/>
          <p14:tracePt t="170449" x="3581400" y="2317750"/>
          <p14:tracePt t="170466" x="3606800" y="2317750"/>
          <p14:tracePt t="170482" x="3619500" y="2311400"/>
          <p14:tracePt t="170499" x="3632200" y="2311400"/>
          <p14:tracePt t="170532" x="3638550" y="2311400"/>
          <p14:tracePt t="170624" x="3638550" y="2305050"/>
          <p14:tracePt t="171176" x="3638550" y="2298700"/>
          <p14:tracePt t="171184" x="3644900" y="2298700"/>
          <p14:tracePt t="171192" x="3651250" y="2298700"/>
          <p14:tracePt t="171208" x="3657600" y="2298700"/>
          <p14:tracePt t="175762" x="3663950" y="2298700"/>
          <p14:tracePt t="175798" x="3663950" y="2305050"/>
          <p14:tracePt t="175814" x="3663950" y="2311400"/>
          <p14:tracePt t="175858" x="3663950" y="2317750"/>
          <p14:tracePt t="175875" x="3663950" y="2324100"/>
          <p14:tracePt t="175887" x="3663950" y="2336800"/>
          <p14:tracePt t="175897" x="3663950" y="2343150"/>
          <p14:tracePt t="175914" x="3676650" y="2368550"/>
          <p14:tracePt t="175931" x="3721100" y="2393950"/>
          <p14:tracePt t="175947" x="3778250" y="2413000"/>
          <p14:tracePt t="175953" x="3797300" y="2413000"/>
          <p14:tracePt t="175964" x="3848100" y="2419350"/>
          <p14:tracePt t="175980" x="3930650" y="2425700"/>
          <p14:tracePt t="175997" x="4019550" y="2444750"/>
          <p14:tracePt t="176014" x="4121150" y="2451100"/>
          <p14:tracePt t="176031" x="4229100" y="2457450"/>
          <p14:tracePt t="176033" x="4254500" y="2457450"/>
          <p14:tracePt t="176047" x="4343400" y="2463800"/>
          <p14:tracePt t="176064" x="4419600" y="2476500"/>
          <p14:tracePt t="176080" x="4457700" y="2489200"/>
          <p14:tracePt t="176097" x="4476750" y="2489200"/>
          <p14:tracePt t="176114" x="4489450" y="2495550"/>
          <p14:tracePt t="176130" x="4495800" y="2501900"/>
          <p14:tracePt t="176288" x="4502150" y="2501900"/>
          <p14:tracePt t="176300" x="4508500" y="2501900"/>
          <p14:tracePt t="176329" x="4508500" y="2495550"/>
          <p14:tracePt t="176426" x="4508500" y="2489200"/>
          <p14:tracePt t="176434" x="4508500" y="2482850"/>
          <p14:tracePt t="176450" x="4502150" y="2476500"/>
          <p14:tracePt t="176464" x="4495800" y="2476500"/>
          <p14:tracePt t="176480" x="4483100" y="2463800"/>
          <p14:tracePt t="176497" x="4476750" y="2463800"/>
          <p14:tracePt t="176513" x="4470400" y="2451100"/>
          <p14:tracePt t="176530" x="4470400" y="2444750"/>
          <p14:tracePt t="176547" x="4464050" y="2444750"/>
          <p14:tracePt t="176564" x="4464050" y="2438400"/>
          <p14:tracePt t="176580" x="4451350" y="2438400"/>
          <p14:tracePt t="176613" x="4445000" y="2438400"/>
          <p14:tracePt t="176642" x="4438650" y="2438400"/>
          <p14:tracePt t="176648" x="4432300" y="2438400"/>
          <p14:tracePt t="176664" x="4413250" y="2438400"/>
          <p14:tracePt t="176680" x="4394200" y="2438400"/>
          <p14:tracePt t="176697" x="4375150" y="2438400"/>
          <p14:tracePt t="176713" x="4368800" y="2432050"/>
          <p14:tracePt t="176730" x="4356100" y="2432050"/>
          <p14:tracePt t="176747" x="4349750" y="2432050"/>
          <p14:tracePt t="176919" x="4343400" y="2425700"/>
          <p14:tracePt t="176924" x="4343400" y="2419350"/>
          <p14:tracePt t="176947" x="4330700" y="2406650"/>
          <p14:tracePt t="176963" x="4318000" y="2400300"/>
          <p14:tracePt t="176980" x="4318000" y="2387600"/>
          <p14:tracePt t="177066" x="4311650" y="2387600"/>
          <p14:tracePt t="177078" x="4305300" y="2387600"/>
          <p14:tracePt t="177138" x="4298950" y="2381250"/>
          <p14:tracePt t="177302" x="4292600" y="2381250"/>
          <p14:tracePt t="177333" x="4286250" y="2381250"/>
          <p14:tracePt t="177373" x="4279900" y="2381250"/>
          <p14:tracePt t="177385" x="4273550" y="2381250"/>
          <p14:tracePt t="178486" x="4273550" y="2374900"/>
          <p14:tracePt t="178494" x="4267200" y="2374900"/>
          <p14:tracePt t="178540" x="4260850" y="2374900"/>
          <p14:tracePt t="178924" x="4260850" y="2368550"/>
          <p14:tracePt t="178948" x="4267200" y="2368550"/>
          <p14:tracePt t="178953" x="4279900" y="2362200"/>
          <p14:tracePt t="178963" x="4298950" y="2362200"/>
          <p14:tracePt t="178979" x="4330700" y="2349500"/>
          <p14:tracePt t="178996" x="4362450" y="2349500"/>
          <p14:tracePt t="179003" x="4375150" y="2349500"/>
          <p14:tracePt t="179013" x="4394200" y="2349500"/>
          <p14:tracePt t="179030" x="4413250" y="2349500"/>
          <p14:tracePt t="179046" x="4438650" y="2349500"/>
          <p14:tracePt t="179063" x="4476750" y="2349500"/>
          <p14:tracePt t="179079" x="4521200" y="2349500"/>
          <p14:tracePt t="179097" x="4578350" y="2349500"/>
          <p14:tracePt t="179113" x="4641850" y="2349500"/>
          <p14:tracePt t="179130" x="4686300" y="2349500"/>
          <p14:tracePt t="179146" x="4730750" y="2349500"/>
          <p14:tracePt t="179163" x="4762500" y="2343150"/>
          <p14:tracePt t="179180" x="4813300" y="2343150"/>
          <p14:tracePt t="179196" x="4876800" y="2343150"/>
          <p14:tracePt t="179198" x="4883150" y="2343150"/>
          <p14:tracePt t="179213" x="4959350" y="2343150"/>
          <p14:tracePt t="179230" x="5048250" y="2343150"/>
          <p14:tracePt t="179246" x="5111750" y="2343150"/>
          <p14:tracePt t="179263" x="5187950" y="2343150"/>
          <p14:tracePt t="179279" x="5245100" y="2349500"/>
          <p14:tracePt t="179296" x="5308600" y="2355850"/>
          <p14:tracePt t="179313" x="5378450" y="2362200"/>
          <p14:tracePt t="179330" x="5410200" y="2374900"/>
          <p14:tracePt t="179346" x="5422900" y="2381250"/>
          <p14:tracePt t="179363" x="5435600" y="2381250"/>
          <p14:tracePt t="179379" x="5441950" y="2381250"/>
          <p14:tracePt t="179409" x="5454650" y="2381250"/>
          <p14:tracePt t="179429" x="5473700" y="2381250"/>
          <p14:tracePt t="179446" x="5499100" y="2387600"/>
          <p14:tracePt t="179463" x="5537200" y="2400300"/>
          <p14:tracePt t="179479" x="5556250" y="2400300"/>
          <p14:tracePt t="179496" x="5568950" y="2406650"/>
          <p14:tracePt t="180472" x="5568950" y="2413000"/>
          <p14:tracePt t="180650" x="5562600" y="2413000"/>
          <p14:tracePt t="180659" x="5556250" y="2413000"/>
          <p14:tracePt t="180665" x="5543550" y="2413000"/>
          <p14:tracePt t="180678" x="5524500" y="2419350"/>
          <p14:tracePt t="180695" x="5486400" y="2425700"/>
          <p14:tracePt t="180712" x="5461000" y="2438400"/>
          <p14:tracePt t="180729" x="5429250" y="2444750"/>
          <p14:tracePt t="180745" x="5422900" y="2451100"/>
          <p14:tracePt t="180762" x="5410200" y="2451100"/>
          <p14:tracePt t="181008" x="5403850" y="2451100"/>
          <p14:tracePt t="181024" x="5397500" y="2451100"/>
          <p14:tracePt t="181248" x="5391150" y="2451100"/>
          <p14:tracePt t="182032" x="5384800" y="2451100"/>
          <p14:tracePt t="182040" x="5378450" y="2451100"/>
          <p14:tracePt t="182664" x="5372100" y="2451100"/>
          <p14:tracePt t="182669" x="5365750" y="2457450"/>
          <p14:tracePt t="182692" x="5359400" y="2457450"/>
          <p14:tracePt t="182704" x="5359400" y="2463800"/>
          <p14:tracePt t="182717" x="5353050" y="2470150"/>
          <p14:tracePt t="182728" x="5346700" y="2470150"/>
          <p14:tracePt t="182745" x="5340350" y="2470150"/>
          <p14:tracePt t="182762" x="5340350" y="2476500"/>
          <p14:tracePt t="182868" x="5334000" y="2476500"/>
          <p14:tracePt t="182880" x="5334000" y="2482850"/>
          <p14:tracePt t="182920" x="5327650" y="2482850"/>
          <p14:tracePt t="182928" x="5321300" y="2482850"/>
          <p14:tracePt t="182934" x="5314950" y="2482850"/>
          <p14:tracePt t="182945" x="5314950" y="2489200"/>
          <p14:tracePt t="184580" x="5308600" y="2495550"/>
          <p14:tracePt t="184592" x="5302250" y="2501900"/>
          <p14:tracePt t="184612" x="5295900" y="2501900"/>
          <p14:tracePt t="184624" x="5295900" y="2508250"/>
          <p14:tracePt t="184772" x="5295900" y="2514600"/>
          <p14:tracePt t="184784" x="5295900" y="2520950"/>
          <p14:tracePt t="185397" x="5289550" y="2533650"/>
          <p14:tracePt t="186862" x="5289550" y="2540000"/>
          <p14:tracePt t="186870" x="5289550" y="2552700"/>
          <p14:tracePt t="186879" x="5289550" y="2565400"/>
          <p14:tracePt t="186893" x="5295900" y="2571750"/>
          <p14:tracePt t="186911" x="5295900" y="2578100"/>
          <p14:tracePt t="186927" x="5302250" y="2584450"/>
          <p14:tracePt t="187054" x="5302250" y="2590800"/>
          <p14:tracePt t="187060" x="5302250" y="2597150"/>
          <p14:tracePt t="187077" x="5302250" y="2628900"/>
          <p14:tracePt t="187094" x="5302250" y="2654300"/>
          <p14:tracePt t="187110" x="5302250" y="2686050"/>
          <p14:tracePt t="187113" x="5302250" y="2692400"/>
          <p14:tracePt t="187127" x="5302250" y="2711450"/>
          <p14:tracePt t="187144" x="5302250" y="2717800"/>
          <p14:tracePt t="187177" x="5302250" y="2730500"/>
          <p14:tracePt t="187193" x="5302250" y="2749550"/>
          <p14:tracePt t="187210" x="5302250" y="2768600"/>
          <p14:tracePt t="187227" x="5302250" y="2794000"/>
          <p14:tracePt t="187244" x="5295900" y="2794000"/>
          <p14:tracePt t="187306" x="5289550" y="2794000"/>
          <p14:tracePt t="187319" x="5289550" y="2800350"/>
          <p14:tracePt t="187406" x="5289550" y="2806700"/>
          <p14:tracePt t="187442" x="5289550" y="2813050"/>
          <p14:tracePt t="187450" x="5289550" y="2819400"/>
          <p14:tracePt t="187463" x="5289550" y="2825750"/>
          <p14:tracePt t="187476" x="5289550" y="2838450"/>
          <p14:tracePt t="187493" x="5289550" y="2851150"/>
          <p14:tracePt t="187510" x="5302250" y="2870200"/>
          <p14:tracePt t="187527" x="5314950" y="2914650"/>
          <p14:tracePt t="187543" x="5327650" y="2940050"/>
          <p14:tracePt t="187560" x="5340350" y="2965450"/>
          <p14:tracePt t="187576" x="5353050" y="2990850"/>
          <p14:tracePt t="187593" x="5353050" y="3016250"/>
          <p14:tracePt t="187610" x="5353050" y="3028950"/>
          <p14:tracePt t="187627" x="5365750" y="3048000"/>
          <p14:tracePt t="187644" x="5365750" y="3054350"/>
          <p14:tracePt t="187660" x="5365750" y="3073400"/>
          <p14:tracePt t="187676" x="5365750" y="3086100"/>
          <p14:tracePt t="187693" x="5365750" y="3098800"/>
          <p14:tracePt t="187710" x="5365750" y="3111500"/>
          <p14:tracePt t="187727" x="5365750" y="3130550"/>
          <p14:tracePt t="187744" x="5365750" y="3143250"/>
          <p14:tracePt t="187760" x="5365750" y="3155950"/>
          <p14:tracePt t="187776" x="5365750" y="3168650"/>
          <p14:tracePt t="187793" x="5365750" y="3181350"/>
          <p14:tracePt t="187810" x="5365750" y="3194050"/>
          <p14:tracePt t="187826" x="5359400" y="3213100"/>
          <p14:tracePt t="187843" x="5359400" y="3225800"/>
          <p14:tracePt t="187859" x="5359400" y="3244850"/>
          <p14:tracePt t="187876" x="5359400" y="3257550"/>
          <p14:tracePt t="187893" x="5359400" y="3276600"/>
          <p14:tracePt t="187910" x="5353050" y="3289300"/>
          <p14:tracePt t="187926" x="5340350" y="3308350"/>
          <p14:tracePt t="187929" x="5340350" y="3314700"/>
          <p14:tracePt t="187943" x="5327650" y="3333750"/>
          <p14:tracePt t="187960" x="5321300" y="3346450"/>
          <p14:tracePt t="187976" x="5314950" y="3352800"/>
          <p14:tracePt t="187993" x="5314950" y="3359150"/>
          <p14:tracePt t="188046" x="5308600" y="3359150"/>
          <p14:tracePt t="188058" x="5308600" y="3365500"/>
          <p14:tracePt t="188070" x="5302250" y="3365500"/>
          <p14:tracePt t="188079" x="5295900" y="3371850"/>
          <p14:tracePt t="188093" x="5295900" y="3378200"/>
          <p14:tracePt t="188110" x="5289550" y="3378200"/>
          <p14:tracePt t="188126" x="5289550" y="3384550"/>
          <p14:tracePt t="188143" x="5283200" y="3384550"/>
          <p14:tracePt t="188160" x="5270500" y="3384550"/>
          <p14:tracePt t="188176" x="5245100" y="3384550"/>
          <p14:tracePt t="188193" x="5213350" y="3384550"/>
          <p14:tracePt t="188199" x="5194300" y="3384550"/>
          <p14:tracePt t="188210" x="5175250" y="3384550"/>
          <p14:tracePt t="188226" x="5130800" y="3384550"/>
          <p14:tracePt t="188229" x="5118100" y="3384550"/>
          <p14:tracePt t="188244" x="5054600" y="3384550"/>
          <p14:tracePt t="188260" x="4991100" y="3371850"/>
          <p14:tracePt t="188276" x="4902200" y="3340100"/>
          <p14:tracePt t="188293" x="4813300" y="3308350"/>
          <p14:tracePt t="188309" x="4737100" y="3276600"/>
          <p14:tracePt t="188326" x="4667250" y="3238500"/>
          <p14:tracePt t="188343" x="4591050" y="3194050"/>
          <p14:tracePt t="188360" x="4559300" y="3168650"/>
          <p14:tracePt t="188376" x="4540250" y="3143250"/>
          <p14:tracePt t="188393" x="4527550" y="3130550"/>
          <p14:tracePt t="188409" x="4527550" y="3117850"/>
          <p14:tracePt t="188426" x="4527550" y="3111500"/>
          <p14:tracePt t="188499" x="4540250" y="3111500"/>
          <p14:tracePt t="188503" x="4546600" y="3111500"/>
          <p14:tracePt t="188509" x="4559300" y="3117850"/>
          <p14:tracePt t="188527" x="4654550" y="3143250"/>
          <p14:tracePt t="188544" x="4775200" y="3162300"/>
          <p14:tracePt t="188560" x="4933950" y="3194050"/>
          <p14:tracePt t="188576" x="5073650" y="3232150"/>
          <p14:tracePt t="188593" x="5219700" y="3276600"/>
          <p14:tracePt t="188609" x="5314950" y="3302000"/>
          <p14:tracePt t="188627" x="5416550" y="3333750"/>
          <p14:tracePt t="188643" x="5486400" y="3352800"/>
          <p14:tracePt t="188660" x="5524500" y="3365500"/>
          <p14:tracePt t="188676" x="5543550" y="3371850"/>
          <p14:tracePt t="188693" x="5581650" y="3384550"/>
          <p14:tracePt t="188709" x="5613400" y="3390900"/>
          <p14:tracePt t="188715" x="5645150" y="3397250"/>
          <p14:tracePt t="188727" x="5670550" y="3403600"/>
          <p14:tracePt t="188743" x="5753100" y="3422650"/>
          <p14:tracePt t="188760" x="5803900" y="3429000"/>
          <p14:tracePt t="188776" x="5842000" y="3435350"/>
          <p14:tracePt t="188793" x="5880100" y="3441700"/>
          <p14:tracePt t="188809" x="5924550" y="3448050"/>
          <p14:tracePt t="188826" x="5956300" y="3460750"/>
          <p14:tracePt t="188843" x="5975350" y="3467100"/>
          <p14:tracePt t="188859" x="5988050" y="3473450"/>
          <p14:tracePt t="188876" x="6007100" y="3473450"/>
          <p14:tracePt t="188893" x="6057900" y="3479800"/>
          <p14:tracePt t="188910" x="6134100" y="3498850"/>
          <p14:tracePt t="188927" x="6299200" y="3549650"/>
          <p14:tracePt t="188943" x="6470650" y="3587750"/>
          <p14:tracePt t="188960" x="6686550" y="3619500"/>
          <p14:tracePt t="188976" x="6864350" y="3651250"/>
          <p14:tracePt t="188993" x="6985000" y="3663950"/>
          <p14:tracePt t="189009" x="7061200" y="3676650"/>
          <p14:tracePt t="189026" x="7105650" y="3683000"/>
          <p14:tracePt t="189043" x="7118350" y="3683000"/>
          <p14:tracePt t="189076" x="7124700" y="3683000"/>
          <p14:tracePt t="189106" x="7131050" y="3683000"/>
          <p14:tracePt t="189111" x="7137400" y="3683000"/>
          <p14:tracePt t="189126" x="7150100" y="3683000"/>
          <p14:tracePt t="189142" x="7169150" y="3683000"/>
          <p14:tracePt t="189159" x="7181850" y="3683000"/>
          <p14:tracePt t="189176" x="7188200" y="3683000"/>
          <p14:tracePt t="189222" x="7194550" y="3683000"/>
          <p14:tracePt t="189233" x="7200900" y="3689350"/>
          <p14:tracePt t="189371" x="7207250" y="3695700"/>
          <p14:tracePt t="189393" x="7213600" y="3695700"/>
          <p14:tracePt t="189409" x="7239000" y="3695700"/>
          <p14:tracePt t="189426" x="7264400" y="3695700"/>
          <p14:tracePt t="189443" x="7302500" y="3683000"/>
          <p14:tracePt t="189460" x="7334250" y="3683000"/>
          <p14:tracePt t="189476" x="7340600" y="3676650"/>
          <p14:tracePt t="189554" x="7346950" y="3676650"/>
          <p14:tracePt t="189614" x="7346950" y="3670300"/>
          <p14:tracePt t="189714" x="7346950" y="3663950"/>
          <p14:tracePt t="189727" x="7346950" y="3657600"/>
          <p14:tracePt t="189732" x="7340600" y="3651250"/>
          <p14:tracePt t="189743" x="7315200" y="3651250"/>
          <p14:tracePt t="189759" x="7264400" y="3651250"/>
          <p14:tracePt t="189776" x="7194550" y="3644900"/>
          <p14:tracePt t="189792" x="7099300" y="3638550"/>
          <p14:tracePt t="189809" x="6997700" y="3625850"/>
          <p14:tracePt t="189826" x="6908800" y="3625850"/>
          <p14:tracePt t="189843" x="6794500" y="3619500"/>
          <p14:tracePt t="189859" x="6743700" y="3619500"/>
          <p14:tracePt t="189876" x="6699250" y="3619500"/>
          <p14:tracePt t="189893" x="6673850" y="3613150"/>
          <p14:tracePt t="189909" x="6642100" y="3613150"/>
          <p14:tracePt t="189926" x="6616700" y="3613150"/>
          <p14:tracePt t="189942" x="6597650" y="3613150"/>
          <p14:tracePt t="189945" x="6591300" y="3613150"/>
          <p14:tracePt t="190030" x="6591300" y="3606800"/>
          <p14:tracePt t="190035" x="6584950" y="3606800"/>
          <p14:tracePt t="190050" x="6578600" y="3600450"/>
          <p14:tracePt t="190066" x="6572250" y="3600450"/>
          <p14:tracePt t="190090" x="6565900" y="3600450"/>
          <p14:tracePt t="190099" x="6559550" y="3594100"/>
          <p14:tracePt t="190109" x="6546850" y="3587750"/>
          <p14:tracePt t="190126" x="6540500" y="3587750"/>
          <p14:tracePt t="190143" x="6527800" y="3581400"/>
          <p14:tracePt t="190159" x="6508750" y="3581400"/>
          <p14:tracePt t="190176" x="6502400" y="3581400"/>
          <p14:tracePt t="190192" x="6489700" y="3581400"/>
          <p14:tracePt t="190209" x="6457950" y="3581400"/>
          <p14:tracePt t="190225" x="6413500" y="3581400"/>
          <p14:tracePt t="190243" x="6337300" y="3581400"/>
          <p14:tracePt t="190260" x="6248400" y="3581400"/>
          <p14:tracePt t="190276" x="6172200" y="3581400"/>
          <p14:tracePt t="190293" x="6089650" y="3562350"/>
          <p14:tracePt t="190309" x="6013450" y="3530600"/>
          <p14:tracePt t="190325" x="5937250" y="3505200"/>
          <p14:tracePt t="190342" x="5861050" y="3473450"/>
          <p14:tracePt t="190344" x="5842000" y="3460750"/>
          <p14:tracePt t="190358" x="5784850" y="3435350"/>
          <p14:tracePt t="190375" x="5708650" y="3403600"/>
          <p14:tracePt t="190391" x="5657850" y="3378200"/>
          <p14:tracePt t="190408" x="5613400" y="3365500"/>
          <p14:tracePt t="190424" x="5575300" y="3346450"/>
          <p14:tracePt t="190441" x="5556250" y="3340100"/>
          <p14:tracePt t="190458" x="5549900" y="3333750"/>
          <p14:tracePt t="190474" x="5543550" y="3327400"/>
          <p14:tracePt t="190910" x="5549900" y="3327400"/>
          <p14:tracePt t="190926" x="5556250" y="3327400"/>
          <p14:tracePt t="190931" x="5562600" y="3327400"/>
          <p14:tracePt t="190942" x="5568950" y="3327400"/>
          <p14:tracePt t="190959" x="5575300" y="3327400"/>
          <p14:tracePt t="190975" x="5581650" y="3327400"/>
          <p14:tracePt t="190995" x="5588000" y="3327400"/>
          <p14:tracePt t="191310" x="5594350" y="3333750"/>
          <p14:tracePt t="191322" x="5594350" y="3340100"/>
          <p14:tracePt t="191346" x="5594350" y="3346450"/>
          <p14:tracePt t="191358" x="5594350" y="3352800"/>
          <p14:tracePt t="191370" x="5594350" y="3359150"/>
          <p14:tracePt t="191382" x="5594350" y="3365500"/>
          <p14:tracePt t="191395" x="5594350" y="3371850"/>
          <p14:tracePt t="191410" x="5594350" y="3378200"/>
          <p14:tracePt t="191425" x="5594350" y="3384550"/>
          <p14:tracePt t="191442" x="5594350" y="3390900"/>
          <p14:tracePt t="191498" x="5600700" y="3384550"/>
          <p14:tracePt t="191502" x="5613400" y="3378200"/>
          <p14:tracePt t="191507" x="5626100" y="3365500"/>
          <p14:tracePt t="191524" x="5664200" y="3327400"/>
          <p14:tracePt t="191541" x="5702300" y="3289300"/>
          <p14:tracePt t="191557" x="5740400" y="3251200"/>
          <p14:tracePt t="191574" x="5772150" y="3219450"/>
          <p14:tracePt t="191592" x="5803900" y="3143250"/>
          <p14:tracePt t="191608" x="5822950" y="3092450"/>
          <p14:tracePt t="191625" x="5829300" y="3035300"/>
          <p14:tracePt t="191642" x="5842000" y="2984500"/>
          <p14:tracePt t="191659" x="5861050" y="2921000"/>
          <p14:tracePt t="191675" x="5861050" y="2882900"/>
          <p14:tracePt t="191692" x="5867400" y="2857500"/>
          <p14:tracePt t="191708" x="5867400" y="2832100"/>
          <p14:tracePt t="191725" x="5867400" y="2813050"/>
          <p14:tracePt t="191742" x="5867400" y="2800350"/>
          <p14:tracePt t="191744" x="5867400" y="2794000"/>
          <p14:tracePt t="191834" x="5867400" y="2787650"/>
          <p14:tracePt t="191850" x="5861050" y="2781300"/>
          <p14:tracePt t="191867" x="5854700" y="2781300"/>
          <p14:tracePt t="191887" x="5842000" y="2781300"/>
          <p14:tracePt t="191908" x="5822950" y="2781300"/>
          <p14:tracePt t="191925" x="5803900" y="2794000"/>
          <p14:tracePt t="191942" x="5784850" y="2794000"/>
          <p14:tracePt t="191958" x="5765800" y="2800350"/>
          <p14:tracePt t="191960" x="5759450" y="2806700"/>
          <p14:tracePt t="191982" x="5753100" y="2806700"/>
          <p14:tracePt t="192042" x="5746750" y="2806700"/>
          <p14:tracePt t="192055" x="5740400" y="2806700"/>
          <p14:tracePt t="192063" x="5727700" y="2806700"/>
          <p14:tracePt t="192075" x="5715000" y="2813050"/>
          <p14:tracePt t="192092" x="5695950" y="2819400"/>
          <p14:tracePt t="192108" x="5676900" y="2825750"/>
          <p14:tracePt t="192141" x="5670550" y="2825750"/>
          <p14:tracePt t="192864" x="5664200" y="2825750"/>
          <p14:tracePt t="192871" x="5657850" y="2832100"/>
          <p14:tracePt t="192878" x="5651500" y="2844800"/>
          <p14:tracePt t="192891" x="5638800" y="2870200"/>
          <p14:tracePt t="192908" x="5632450" y="2927350"/>
          <p14:tracePt t="192910" x="5626100" y="2946400"/>
          <p14:tracePt t="192925" x="5607050" y="3028950"/>
          <p14:tracePt t="192942" x="5581650" y="3143250"/>
          <p14:tracePt t="192958" x="5568950" y="3270250"/>
          <p14:tracePt t="192975" x="5568950" y="3365500"/>
          <p14:tracePt t="192991" x="5568950" y="3473450"/>
          <p14:tracePt t="193008" x="5607050" y="3575050"/>
          <p14:tracePt t="193010" x="5619750" y="3613150"/>
          <p14:tracePt t="193025" x="5695950" y="3714750"/>
          <p14:tracePt t="193042" x="5791200" y="3810000"/>
          <p14:tracePt t="193058" x="5880100" y="3879850"/>
          <p14:tracePt t="193075" x="5962650" y="3937000"/>
          <p14:tracePt t="193091" x="6013450" y="3962400"/>
          <p14:tracePt t="193109" x="6051550" y="3987800"/>
          <p14:tracePt t="193125" x="6064250" y="4000500"/>
          <p14:tracePt t="193142" x="6083300" y="4013200"/>
          <p14:tracePt t="193158" x="6089650" y="4013200"/>
          <p14:tracePt t="193174" x="6089650" y="4019550"/>
          <p14:tracePt t="193191" x="6102350" y="4032250"/>
          <p14:tracePt t="193208" x="6127750" y="4057650"/>
          <p14:tracePt t="193211" x="6134100" y="4064000"/>
          <p14:tracePt t="193225" x="6165850" y="4095750"/>
          <p14:tracePt t="193242" x="6197600" y="4127500"/>
          <p14:tracePt t="193258" x="6242050" y="4152900"/>
          <p14:tracePt t="193275" x="6280150" y="4165600"/>
          <p14:tracePt t="193281" x="6292850" y="4171950"/>
          <p14:tracePt t="193292" x="6299200" y="4178300"/>
          <p14:tracePt t="193308" x="6324600" y="4178300"/>
          <p14:tracePt t="193310" x="6330950" y="4178300"/>
          <p14:tracePt t="193325" x="6350000" y="4178300"/>
          <p14:tracePt t="193341" x="6356350" y="4178300"/>
          <p14:tracePt t="193358" x="6362700" y="4178300"/>
          <p14:tracePt t="193374" x="6369050" y="4171950"/>
          <p14:tracePt t="193391" x="6375400" y="4152900"/>
          <p14:tracePt t="193408" x="6375400" y="4133850"/>
          <p14:tracePt t="193425" x="6375400" y="4095750"/>
          <p14:tracePt t="193442" x="6375400" y="4064000"/>
          <p14:tracePt t="193458" x="6375400" y="4032250"/>
          <p14:tracePt t="193474" x="6375400" y="4006850"/>
          <p14:tracePt t="193491" x="6375400" y="4000500"/>
          <p14:tracePt t="193508" x="6375400" y="3987800"/>
          <p14:tracePt t="193635" x="6369050" y="3987800"/>
          <p14:tracePt t="193773" x="6356350" y="3987800"/>
          <p14:tracePt t="193836" x="6350000" y="3987800"/>
          <p14:tracePt t="194156" x="6343650" y="3987800"/>
          <p14:tracePt t="194466" x="6337300" y="3987800"/>
          <p14:tracePt t="194478" x="6330950" y="3987800"/>
          <p14:tracePt t="194502" x="6324600" y="3987800"/>
          <p14:tracePt t="194514" x="6318250" y="3987800"/>
          <p14:tracePt t="194522" x="6311900" y="3987800"/>
          <p14:tracePt t="194636" x="6305550" y="3987800"/>
          <p14:tracePt t="194909" x="6292850" y="3987800"/>
          <p14:tracePt t="195000" x="6286500" y="3981450"/>
          <p14:tracePt t="195012" x="6286500" y="3975100"/>
          <p14:tracePt t="195023" x="6286500" y="3968750"/>
          <p14:tracePt t="195084" x="6280150" y="3962400"/>
          <p14:tracePt t="197852" x="6280150" y="3956050"/>
          <p14:tracePt t="197864" x="6280150" y="3949700"/>
          <p14:tracePt t="197873" x="6286500" y="3937000"/>
          <p14:tracePt t="197890" x="6305550" y="3937000"/>
          <p14:tracePt t="197907" x="6311900" y="3937000"/>
          <p14:tracePt t="197923" x="6318250" y="3937000"/>
          <p14:tracePt t="198012" x="6318250" y="3943350"/>
          <p14:tracePt t="198020" x="6318250" y="3949700"/>
          <p14:tracePt t="198036" x="6318250" y="3956050"/>
          <p14:tracePt t="198045" x="6318250" y="3962400"/>
          <p14:tracePt t="198060" x="6318250" y="3968750"/>
          <p14:tracePt t="198073" x="6311900" y="3975100"/>
          <p14:tracePt t="199650" x="6305550" y="3975100"/>
          <p14:tracePt t="199662" x="6305550" y="3968750"/>
          <p14:tracePt t="199679" x="6305550" y="3956050"/>
          <p14:tracePt t="199706" x="6318250" y="3956050"/>
          <p14:tracePt t="199723" x="6324600" y="3949700"/>
          <p14:tracePt t="199814" x="6330950" y="3949700"/>
          <p14:tracePt t="200054" x="6337300" y="3949700"/>
          <p14:tracePt t="200090" x="6343650" y="3949700"/>
          <p14:tracePt t="200102" x="6350000" y="3949700"/>
          <p14:tracePt t="200109" x="6350000" y="3956050"/>
          <p14:tracePt t="200121" x="6350000" y="3962400"/>
          <p14:tracePt t="200139" x="6362700" y="3981450"/>
          <p14:tracePt t="200156" x="6375400" y="3987800"/>
          <p14:tracePt t="200172" x="6394450" y="3994150"/>
          <p14:tracePt t="200189" x="6413500" y="3994150"/>
          <p14:tracePt t="200205" x="6451600" y="4000500"/>
          <p14:tracePt t="200222" x="6496050" y="4006850"/>
          <p14:tracePt t="200239" x="6572250" y="4019550"/>
          <p14:tracePt t="200256" x="6661150" y="4025900"/>
          <p14:tracePt t="200272" x="6762750" y="4025900"/>
          <p14:tracePt t="200289" x="6877050" y="4006850"/>
          <p14:tracePt t="200305" x="6978650" y="3994150"/>
          <p14:tracePt t="200323" x="7067550" y="3975100"/>
          <p14:tracePt t="200340" x="7118350" y="3968750"/>
          <p14:tracePt t="200357" x="7143750" y="3968750"/>
          <p14:tracePt t="200372" x="7175500" y="3962400"/>
          <p14:tracePt t="200389" x="7213600" y="3949700"/>
          <p14:tracePt t="200405" x="7245350" y="3949700"/>
          <p14:tracePt t="200422" x="7296150" y="3937000"/>
          <p14:tracePt t="200439" x="7366000" y="3924300"/>
          <p14:tracePt t="200456" x="7423150" y="3917950"/>
          <p14:tracePt t="200472" x="7467600" y="3917950"/>
          <p14:tracePt t="200489" x="7518400" y="3917950"/>
          <p14:tracePt t="200505" x="7562850" y="3911600"/>
          <p14:tracePt t="200522" x="7620000" y="3898900"/>
          <p14:tracePt t="200540" x="7664450" y="3886200"/>
          <p14:tracePt t="200556" x="7696200" y="3886200"/>
          <p14:tracePt t="200572" x="7715250" y="3879850"/>
          <p14:tracePt t="200589" x="7727950" y="3879850"/>
          <p14:tracePt t="200605" x="7734300" y="3873500"/>
          <p14:tracePt t="200622" x="7740650" y="3873500"/>
          <p14:tracePt t="200662" x="7747000" y="3873500"/>
          <p14:tracePt t="200782" x="7747000" y="3867150"/>
          <p14:tracePt t="200788" x="7759700" y="3867150"/>
          <p14:tracePt t="200805" x="7766050" y="3867150"/>
          <p14:tracePt t="200948" x="7772400" y="3867150"/>
          <p14:tracePt t="200956" x="7778750" y="3867150"/>
          <p14:tracePt t="200964" x="7785100" y="3867150"/>
          <p14:tracePt t="200970" x="7791450" y="3867150"/>
          <p14:tracePt t="200987" x="7810500" y="3867150"/>
          <p14:tracePt t="201004" x="7842250" y="3867150"/>
          <p14:tracePt t="201020" x="7880350" y="3867150"/>
          <p14:tracePt t="201037" x="7937500" y="3867150"/>
          <p14:tracePt t="201054" x="8001000" y="3867150"/>
          <p14:tracePt t="201071" x="8039100" y="3867150"/>
          <p14:tracePt t="201087" x="8064500" y="3867150"/>
          <p14:tracePt t="201103" x="8083550" y="3873500"/>
          <p14:tracePt t="201120" x="8096250" y="3879850"/>
          <p14:tracePt t="201137" x="8115300" y="3879850"/>
          <p14:tracePt t="201153" x="8134350" y="3886200"/>
          <p14:tracePt t="201171" x="8166100" y="3886200"/>
          <p14:tracePt t="201187" x="8210550" y="3886200"/>
          <p14:tracePt t="201203" x="8261350" y="3886200"/>
          <p14:tracePt t="201222" x="8343900" y="3886200"/>
          <p14:tracePt t="201239" x="8502650" y="3879850"/>
          <p14:tracePt t="201256" x="8655050" y="3860800"/>
          <p14:tracePt t="201272" x="8813800" y="3835400"/>
          <p14:tracePt t="201288" x="8959850" y="3822700"/>
          <p14:tracePt t="201305" x="9074150" y="3803650"/>
          <p14:tracePt t="201322" x="9156700" y="3790950"/>
          <p14:tracePt t="201340" x="9264650" y="3778250"/>
          <p14:tracePt t="201355" x="9340850" y="3759200"/>
          <p14:tracePt t="201373" x="9417050" y="3746500"/>
          <p14:tracePt t="201388" x="9474200" y="3727450"/>
          <p14:tracePt t="201405" x="9525000" y="3702050"/>
          <p14:tracePt t="201411" x="9544050" y="3689350"/>
          <p14:tracePt t="201422" x="9550400" y="3683000"/>
          <p14:tracePt t="201439" x="9588500" y="3644900"/>
          <p14:tracePt t="201456" x="9607550" y="3619500"/>
          <p14:tracePt t="201472" x="9613900" y="3594100"/>
          <p14:tracePt t="201488" x="9626600" y="3575050"/>
          <p14:tracePt t="201505" x="9626600" y="3543300"/>
          <p14:tracePt t="201522" x="9632950" y="3505200"/>
          <p14:tracePt t="201538" x="9645650" y="3454400"/>
          <p14:tracePt t="201541" x="9652000" y="3448050"/>
          <p14:tracePt t="201555" x="9664700" y="3384550"/>
          <p14:tracePt t="201572" x="9690100" y="3302000"/>
          <p14:tracePt t="201588" x="9709150" y="3219450"/>
          <p14:tracePt t="201605" x="9715500" y="3136900"/>
          <p14:tracePt t="201622" x="9721850" y="3054350"/>
          <p14:tracePt t="201638" x="9728200" y="2984500"/>
          <p14:tracePt t="201641" x="9728200" y="2965450"/>
          <p14:tracePt t="201656" x="9728200" y="2914650"/>
          <p14:tracePt t="201672" x="9728200" y="2857500"/>
          <p14:tracePt t="201688" x="9728200" y="2825750"/>
          <p14:tracePt t="201705" x="9728200" y="2806700"/>
          <p14:tracePt t="201722" x="9728200" y="2800350"/>
          <p14:tracePt t="201742" x="9728200" y="2794000"/>
          <p14:tracePt t="202018" x="9728200" y="2787650"/>
          <p14:tracePt t="202034" x="9728200" y="2781300"/>
          <p14:tracePt t="202055" x="9728200" y="2768600"/>
          <p14:tracePt t="202079" x="9728200" y="2755900"/>
          <p14:tracePt t="202088" x="9721850" y="2749550"/>
          <p14:tracePt t="202105" x="9715500" y="2736850"/>
          <p14:tracePt t="202122" x="9715500" y="2724150"/>
          <p14:tracePt t="202138" x="9702800" y="2705100"/>
          <p14:tracePt t="202155" x="9696450" y="2686050"/>
          <p14:tracePt t="202172" x="9690100" y="2673350"/>
          <p14:tracePt t="202188" x="9671050" y="2641600"/>
          <p14:tracePt t="202205" x="9664700" y="2628900"/>
          <p14:tracePt t="202222" x="9645650" y="2609850"/>
          <p14:tracePt t="202238" x="9639300" y="2597150"/>
          <p14:tracePt t="202255" x="9639300" y="2584450"/>
          <p14:tracePt t="202272" x="9632950" y="2578100"/>
          <p14:tracePt t="202288" x="9626600" y="2571750"/>
          <p14:tracePt t="202410" x="9620250" y="2571750"/>
          <p14:tracePt t="202427" x="9607550" y="2565400"/>
          <p14:tracePt t="202439" x="9607550" y="2559050"/>
          <p14:tracePt t="202455" x="9588500" y="2559050"/>
          <p14:tracePt t="202471" x="9582150" y="2552700"/>
          <p14:tracePt t="202507" x="9575800" y="2552700"/>
          <p14:tracePt t="202531" x="9569450" y="2546350"/>
          <p14:tracePt t="202555" x="9563100" y="2540000"/>
          <p14:tracePt t="202582" x="9556750" y="2540000"/>
          <p14:tracePt t="202594" x="9550400" y="2533650"/>
          <p14:tracePt t="202608" x="9544050" y="2527300"/>
          <p14:tracePt t="202631" x="9537700" y="2527300"/>
          <p14:tracePt t="202650" x="9531350" y="2527300"/>
          <p14:tracePt t="202658" x="9531350" y="2520950"/>
          <p14:tracePt t="202672" x="9518650" y="2508250"/>
          <p14:tracePt t="202688" x="9512300" y="2508250"/>
          <p14:tracePt t="202704" x="9505950" y="2508250"/>
          <p14:tracePt t="202721" x="9493250" y="2508250"/>
          <p14:tracePt t="202738" x="9480550" y="2508250"/>
          <p14:tracePt t="202755" x="9467850" y="2508250"/>
          <p14:tracePt t="202886" x="9461500" y="2508250"/>
          <p14:tracePt t="202902" x="9455150" y="2508250"/>
          <p14:tracePt t="202908" x="9448800" y="2508250"/>
          <p14:tracePt t="202921" x="9436100" y="2501900"/>
          <p14:tracePt t="202938" x="9423400" y="2495550"/>
          <p14:tracePt t="202955" x="9410700" y="2495550"/>
          <p14:tracePt t="202972" x="9404350" y="2489200"/>
          <p14:tracePt t="202988" x="9398000" y="2489200"/>
          <p14:tracePt t="203226" x="9391650" y="2489200"/>
          <p14:tracePt t="203238" x="9385300" y="2482850"/>
          <p14:tracePt t="203499" x="9372600" y="2482850"/>
          <p14:tracePt t="203521" x="9359900" y="2482850"/>
          <p14:tracePt t="203538" x="9347200" y="2482850"/>
          <p14:tracePt t="203554" x="9334500" y="2482850"/>
          <p14:tracePt t="203574" x="9328150" y="2482850"/>
          <p14:tracePt t="204330" x="9321800" y="2482850"/>
          <p14:tracePt t="204336" x="9309100" y="2489200"/>
          <p14:tracePt t="204350" x="9309100" y="2495550"/>
          <p14:tracePt t="204356" x="9309100" y="2501900"/>
          <p14:tracePt t="204372" x="9290050" y="2533650"/>
          <p14:tracePt t="204389" x="9271000" y="2571750"/>
          <p14:tracePt t="204404" x="9245600" y="2609850"/>
          <p14:tracePt t="204421" x="9213850" y="2667000"/>
          <p14:tracePt t="204437" x="9169400" y="2724150"/>
          <p14:tracePt t="204443" x="9150350" y="2749550"/>
          <p14:tracePt t="204454" x="9118600" y="2781300"/>
          <p14:tracePt t="204471" x="9055100" y="2844800"/>
          <p14:tracePt t="204488" x="8997950" y="2895600"/>
          <p14:tracePt t="204504" x="8934450" y="2946400"/>
          <p14:tracePt t="204521" x="8858250" y="3009900"/>
          <p14:tracePt t="204537" x="8769350" y="3067050"/>
          <p14:tracePt t="204554" x="8699500" y="3117850"/>
          <p14:tracePt t="204571" x="8616950" y="3175000"/>
          <p14:tracePt t="204588" x="8553450" y="3219450"/>
          <p14:tracePt t="204604" x="8496300" y="3257550"/>
          <p14:tracePt t="204621" x="8451850" y="3276600"/>
          <p14:tracePt t="204637" x="8401050" y="3308350"/>
          <p14:tracePt t="204655" x="8350250" y="3346450"/>
          <p14:tracePt t="204671" x="8312150" y="3371850"/>
          <p14:tracePt t="204688" x="8267700" y="3390900"/>
          <p14:tracePt t="204704" x="8223250" y="3422650"/>
          <p14:tracePt t="204721" x="8204200" y="3441700"/>
          <p14:tracePt t="204738" x="8178800" y="3454400"/>
          <p14:tracePt t="204754" x="8153400" y="3473450"/>
          <p14:tracePt t="204757" x="8147050" y="3479800"/>
          <p14:tracePt t="204771" x="8134350" y="3492500"/>
          <p14:tracePt t="204787" x="8121650" y="3505200"/>
          <p14:tracePt t="204804" x="8096250" y="3524250"/>
          <p14:tracePt t="204821" x="8083550" y="3530600"/>
          <p14:tracePt t="204837" x="8045450" y="3549650"/>
          <p14:tracePt t="204854" x="8013700" y="3568700"/>
          <p14:tracePt t="204871" x="7962900" y="3606800"/>
          <p14:tracePt t="204888" x="7912100" y="3651250"/>
          <p14:tracePt t="204904" x="7861300" y="3695700"/>
          <p14:tracePt t="204921" x="7816850" y="3727450"/>
          <p14:tracePt t="204938" x="7772400" y="3759200"/>
          <p14:tracePt t="204944" x="7753350" y="3784600"/>
          <p14:tracePt t="204954" x="7734300" y="3790950"/>
          <p14:tracePt t="204971" x="7708900" y="3835400"/>
          <p14:tracePt t="204988" x="7689850" y="3860800"/>
          <p14:tracePt t="205004" x="7677150" y="3873500"/>
          <p14:tracePt t="205020" x="7651750" y="3892550"/>
          <p14:tracePt t="205037" x="7632700" y="3905250"/>
          <p14:tracePt t="205055" x="7594600" y="3949700"/>
          <p14:tracePt t="205071" x="7562850" y="3981450"/>
          <p14:tracePt t="205088" x="7531100" y="4019550"/>
          <p14:tracePt t="205104" x="7480300" y="4051300"/>
          <p14:tracePt t="205120" x="7442200" y="4064000"/>
          <p14:tracePt t="205137" x="7410450" y="4070350"/>
          <p14:tracePt t="205154" x="7378700" y="4076700"/>
          <p14:tracePt t="205172" x="7302500" y="4076700"/>
          <p14:tracePt t="205187" x="7232650" y="4070350"/>
          <p14:tracePt t="205204" x="7169150" y="4057650"/>
          <p14:tracePt t="205221" x="7099300" y="4032250"/>
          <p14:tracePt t="205237" x="7010400" y="4013200"/>
          <p14:tracePt t="205254" x="6927850" y="3987800"/>
          <p14:tracePt t="205270" x="6845300" y="3968750"/>
          <p14:tracePt t="205273" x="6826250" y="3968750"/>
          <p14:tracePt t="205288" x="6743700" y="3943350"/>
          <p14:tracePt t="205304" x="6667500" y="3937000"/>
          <p14:tracePt t="205320" x="6616700" y="3937000"/>
          <p14:tracePt t="205337" x="6565900" y="3930650"/>
          <p14:tracePt t="205354" x="6527800" y="3917950"/>
          <p14:tracePt t="205371" x="6489700" y="3905250"/>
          <p14:tracePt t="205388" x="6464300" y="3905250"/>
          <p14:tracePt t="205404" x="6432550" y="3886200"/>
          <p14:tracePt t="205420" x="6394450" y="3873500"/>
          <p14:tracePt t="205437" x="6324600" y="3860800"/>
          <p14:tracePt t="205444" x="6286500" y="3854450"/>
          <p14:tracePt t="205454" x="6248400" y="3841750"/>
          <p14:tracePt t="205471" x="6140450" y="3829050"/>
          <p14:tracePt t="205488" x="6076950" y="3829050"/>
          <p14:tracePt t="205503" x="6026150" y="3829050"/>
          <p14:tracePt t="205519" x="5975350" y="3829050"/>
          <p14:tracePt t="205536" x="5943600" y="3835400"/>
          <p14:tracePt t="205553" x="5924550" y="3841750"/>
          <p14:tracePt t="205570" x="5911850" y="3841750"/>
          <p14:tracePt t="205587" x="5905500" y="3841750"/>
          <p14:tracePt t="205620" x="5899150" y="3841750"/>
          <p14:tracePt t="205670" x="5892800" y="3848100"/>
          <p14:tracePt t="205679" x="5886450" y="3854450"/>
          <p14:tracePt t="205687" x="5873750" y="3860800"/>
          <p14:tracePt t="205704" x="5854700" y="3867150"/>
          <p14:tracePt t="205720" x="5835650" y="3886200"/>
          <p14:tracePt t="205737" x="5816600" y="3892550"/>
          <p14:tracePt t="205753" x="5791200" y="3905250"/>
          <p14:tracePt t="205770" x="5772150" y="3917950"/>
          <p14:tracePt t="205773" x="5765800" y="3917950"/>
          <p14:tracePt t="205791" x="5759450" y="3924300"/>
          <p14:tracePt t="205850" x="5753100" y="3924300"/>
          <p14:tracePt t="205866" x="5746750" y="3924300"/>
          <p14:tracePt t="205871" x="5734050" y="3924300"/>
          <p14:tracePt t="205887" x="5715000" y="3924300"/>
          <p14:tracePt t="205904" x="5676900" y="3924300"/>
          <p14:tracePt t="205920" x="5645150" y="3924300"/>
          <p14:tracePt t="205937" x="5607050" y="3917950"/>
          <p14:tracePt t="205954" x="5568950" y="3905250"/>
          <p14:tracePt t="205960" x="5537200" y="3898900"/>
          <p14:tracePt t="205970" x="5511800" y="3886200"/>
          <p14:tracePt t="205987" x="5454650" y="3860800"/>
          <p14:tracePt t="206003" x="5416550" y="3835400"/>
          <p14:tracePt t="206020" x="5378450" y="3803650"/>
          <p14:tracePt t="206037" x="5353050" y="3771900"/>
          <p14:tracePt t="206054" x="5321300" y="3740150"/>
          <p14:tracePt t="206070" x="5283200" y="3702050"/>
          <p14:tracePt t="206072" x="5276850" y="3695700"/>
          <p14:tracePt t="206087" x="5232400" y="3670300"/>
          <p14:tracePt t="206104" x="5187950" y="3644900"/>
          <p14:tracePt t="206120" x="5149850" y="3619500"/>
          <p14:tracePt t="206137" x="5124450" y="3600450"/>
          <p14:tracePt t="206153" x="5092700" y="3594100"/>
          <p14:tracePt t="206170" x="5067300" y="3581400"/>
          <p14:tracePt t="206187" x="5029200" y="3581400"/>
          <p14:tracePt t="206204" x="5010150" y="3581400"/>
          <p14:tracePt t="206220" x="4997450" y="3581400"/>
          <p14:tracePt t="206237" x="4991100" y="3581400"/>
          <p14:tracePt t="206253" x="4978400" y="3575050"/>
          <p14:tracePt t="206270" x="4972050" y="3575050"/>
          <p14:tracePt t="206288" x="4953000" y="3575050"/>
          <p14:tracePt t="206304" x="4933950" y="3568700"/>
          <p14:tracePt t="206320" x="4914900" y="3556000"/>
          <p14:tracePt t="206337" x="4902200" y="3556000"/>
          <p14:tracePt t="206353" x="4883150" y="3549650"/>
          <p14:tracePt t="206370" x="4870450" y="3549650"/>
          <p14:tracePt t="206387" x="4857750" y="3543300"/>
          <p14:tracePt t="206404" x="4851400" y="3536950"/>
          <p14:tracePt t="206421" x="4838700" y="3536950"/>
          <p14:tracePt t="206437" x="4826000" y="3530600"/>
          <p14:tracePt t="206453" x="4813300" y="3530600"/>
          <p14:tracePt t="206470" x="4806950" y="3530600"/>
          <p14:tracePt t="206487" x="4781550" y="3524250"/>
          <p14:tracePt t="206504" x="4756150" y="3517900"/>
          <p14:tracePt t="206520" x="4737100" y="3511550"/>
          <p14:tracePt t="206537" x="4724400" y="3511550"/>
          <p14:tracePt t="206553" x="4705350" y="3511550"/>
          <p14:tracePt t="206570" x="4692650" y="3498850"/>
          <p14:tracePt t="206587" x="4692650" y="3492500"/>
          <p14:tracePt t="207428" x="4692650" y="3486150"/>
          <p14:tracePt t="207520" x="4692650" y="3479800"/>
          <p14:tracePt t="207796" x="4692650" y="3473450"/>
          <p14:tracePt t="207825" x="4692650" y="3467100"/>
          <p14:tracePt t="207868" x="4692650" y="3460750"/>
          <p14:tracePt t="207880" x="4699000" y="3460750"/>
          <p14:tracePt t="207988" x="4705350" y="3460750"/>
          <p14:tracePt t="208052" x="4705350" y="3454400"/>
          <p14:tracePt t="208065" x="4711700" y="3454400"/>
          <p14:tracePt t="208268" x="4711700" y="3448050"/>
          <p14:tracePt t="208813" x="4718050" y="3441700"/>
          <p14:tracePt t="208840" x="4718050" y="3435350"/>
          <p14:tracePt t="208852" x="4724400" y="3435350"/>
          <p14:tracePt t="210455" x="4730750" y="3435350"/>
          <p14:tracePt t="210470" x="4737100" y="3435350"/>
          <p14:tracePt t="210478" x="4743450" y="3435350"/>
          <p14:tracePt t="211946" x="4743450" y="3429000"/>
          <p14:tracePt t="211959" x="4749800" y="3429000"/>
          <p14:tracePt t="211963" x="4749800" y="3422650"/>
          <p14:tracePt t="212893" x="4749800" y="3416300"/>
          <p14:tracePt t="212900" x="4756150" y="3416300"/>
          <p14:tracePt t="212908" x="4762500" y="3416300"/>
          <p14:tracePt t="212924" x="4768850" y="3416300"/>
          <p14:tracePt t="212935" x="4775200" y="3416300"/>
          <p14:tracePt t="212951" x="4794250" y="3416300"/>
          <p14:tracePt t="212971" x="4806950" y="3416300"/>
          <p14:tracePt t="213015" x="4813300" y="3416300"/>
          <p14:tracePt t="213120" x="4819650" y="3416300"/>
          <p14:tracePt t="215526" x="4826000" y="3416300"/>
          <p14:tracePt t="217654" x="4832350" y="3416300"/>
          <p14:tracePt t="217666" x="4838700" y="3416300"/>
          <p14:tracePt t="219090" x="4838700" y="3409950"/>
          <p14:tracePt t="219102" x="4838700" y="3403600"/>
          <p14:tracePt t="219110" x="4845050" y="3403600"/>
          <p14:tracePt t="219116" x="4851400" y="3397250"/>
          <p14:tracePt t="219132" x="4864100" y="3384550"/>
          <p14:tracePt t="219149" x="4883150" y="3378200"/>
          <p14:tracePt t="219166" x="4908550" y="3371850"/>
          <p14:tracePt t="219183" x="4927600" y="3365500"/>
          <p14:tracePt t="219199" x="4959350" y="3365500"/>
          <p14:tracePt t="219217" x="4984750" y="3352800"/>
          <p14:tracePt t="219233" x="5016500" y="3346450"/>
          <p14:tracePt t="219249" x="5060950" y="3308350"/>
          <p14:tracePt t="219256" x="5073650" y="3282950"/>
          <p14:tracePt t="219266" x="5099050" y="3257550"/>
          <p14:tracePt t="219283" x="5130800" y="3225800"/>
          <p14:tracePt t="219300" x="5168900" y="3181350"/>
          <p14:tracePt t="219316" x="5213350" y="3143250"/>
          <p14:tracePt t="219332" x="5245100" y="3111500"/>
          <p14:tracePt t="219349" x="5276850" y="3067050"/>
          <p14:tracePt t="219366" x="5314950" y="3028950"/>
          <p14:tracePt t="219368" x="5327650" y="3016250"/>
          <p14:tracePt t="219383" x="5372100" y="2984500"/>
          <p14:tracePt t="219399" x="5416550" y="2959100"/>
          <p14:tracePt t="219416" x="5448300" y="2933700"/>
          <p14:tracePt t="219432" x="5473700" y="2921000"/>
          <p14:tracePt t="219449" x="5499100" y="2908300"/>
          <p14:tracePt t="219466" x="5518150" y="2889250"/>
          <p14:tracePt t="219483" x="5543550" y="2851150"/>
          <p14:tracePt t="219499" x="5556250" y="2813050"/>
          <p14:tracePt t="219516" x="5562600" y="2762250"/>
          <p14:tracePt t="219532" x="5568950" y="2717800"/>
          <p14:tracePt t="219549" x="5568950" y="2667000"/>
          <p14:tracePt t="219567" x="5568950" y="2609850"/>
          <p14:tracePt t="219583" x="5549900" y="2584450"/>
          <p14:tracePt t="219599" x="5518150" y="2533650"/>
          <p14:tracePt t="219616" x="5467350" y="2489200"/>
          <p14:tracePt t="219632" x="5416550" y="2438400"/>
          <p14:tracePt t="219649" x="5365750" y="2393950"/>
          <p14:tracePt t="219666" x="5321300" y="2355850"/>
          <p14:tracePt t="219683" x="5245100" y="2286000"/>
          <p14:tracePt t="219699" x="5156200" y="2216150"/>
          <p14:tracePt t="219716" x="5048250" y="2139950"/>
          <p14:tracePt t="219732" x="4965700" y="2076450"/>
          <p14:tracePt t="219749" x="4876800" y="2000250"/>
          <p14:tracePt t="219766" x="4781550" y="1930400"/>
          <p14:tracePt t="219773" x="4737100" y="1892300"/>
          <p14:tracePt t="219782" x="4699000" y="1847850"/>
          <p14:tracePt t="219799" x="4591050" y="1746250"/>
          <p14:tracePt t="219815" x="4495800" y="1676400"/>
          <p14:tracePt t="219832" x="4406900" y="1612900"/>
          <p14:tracePt t="219849" x="4324350" y="1555750"/>
          <p14:tracePt t="219866" x="4222750" y="1498600"/>
          <p14:tracePt t="219882" x="4108450" y="1422400"/>
          <p14:tracePt t="219899" x="3949700" y="1333500"/>
          <p14:tracePt t="219916" x="3829050" y="1263650"/>
          <p14:tracePt t="219932" x="3727450" y="1206500"/>
          <p14:tracePt t="219949" x="3632200" y="1162050"/>
          <p14:tracePt t="219966" x="3549650" y="1123950"/>
          <p14:tracePt t="219982" x="3454400" y="1085850"/>
          <p14:tracePt t="219985" x="3429000" y="1073150"/>
          <p14:tracePt t="219999" x="3327400" y="1028700"/>
          <p14:tracePt t="220016" x="3232150" y="996950"/>
          <p14:tracePt t="220032" x="3149600" y="965200"/>
          <p14:tracePt t="220049" x="3086100" y="946150"/>
          <p14:tracePt t="220065" x="3060700" y="939800"/>
          <p14:tracePt t="220082" x="3041650" y="927100"/>
          <p14:tracePt t="220100" x="3022600" y="920750"/>
          <p14:tracePt t="220116" x="3009900" y="908050"/>
          <p14:tracePt t="220132" x="2997200" y="908050"/>
          <p14:tracePt t="220149" x="2965450" y="895350"/>
          <p14:tracePt t="220165" x="2914650" y="876300"/>
          <p14:tracePt t="220183" x="2832100" y="838200"/>
          <p14:tracePt t="220199" x="2762250" y="806450"/>
          <p14:tracePt t="220216" x="2686050" y="762000"/>
          <p14:tracePt t="220232" x="2628900" y="723900"/>
          <p14:tracePt t="220249" x="2584450" y="685800"/>
          <p14:tracePt t="220265" x="2540000" y="647700"/>
          <p14:tracePt t="220282" x="2495550" y="609600"/>
          <p14:tracePt t="220288" x="2476500" y="596900"/>
          <p14:tracePt t="220299" x="2451100" y="571500"/>
          <p14:tracePt t="220316" x="2413000" y="539750"/>
          <p14:tracePt t="220333" x="2374900" y="520700"/>
          <p14:tracePt t="220349" x="2349500" y="495300"/>
          <p14:tracePt t="220365" x="2324100" y="476250"/>
          <p14:tracePt t="220383" x="2266950" y="444500"/>
          <p14:tracePt t="220400" x="2222500" y="425450"/>
          <p14:tracePt t="220416" x="2165350" y="400050"/>
          <p14:tracePt t="220432" x="2127250" y="381000"/>
          <p14:tracePt t="220448" x="2076450" y="355600"/>
          <p14:tracePt t="220465" x="2025650" y="317500"/>
          <p14:tracePt t="220482" x="1987550" y="304800"/>
          <p14:tracePt t="220500" x="1955800" y="285750"/>
          <p14:tracePt t="220516" x="1930400" y="273050"/>
          <p14:tracePt t="220532" x="1905000" y="266700"/>
          <p14:tracePt t="220548" x="1879600" y="254000"/>
          <p14:tracePt t="220566" x="1860550" y="254000"/>
          <p14:tracePt t="220583" x="1822450" y="234950"/>
          <p14:tracePt t="220599" x="1784350" y="222250"/>
          <p14:tracePt t="220616" x="1739900" y="203200"/>
          <p14:tracePt t="220632" x="1695450" y="184150"/>
          <p14:tracePt t="220648" x="1651000" y="165100"/>
          <p14:tracePt t="220666" x="1612900" y="146050"/>
          <p14:tracePt t="220682" x="1593850" y="133350"/>
          <p14:tracePt t="220699" x="1587500" y="127000"/>
          <p14:tracePt t="220715" x="1574800" y="114300"/>
          <p14:tracePt t="220732" x="1568450" y="107950"/>
          <p14:tracePt t="220748" x="1562100" y="101600"/>
          <p14:tracePt t="220766" x="1543050" y="95250"/>
          <p14:tracePt t="220782" x="1517650" y="82550"/>
          <p14:tracePt t="220799" x="1473200" y="69850"/>
          <p14:tracePt t="220805" x="1460500" y="63500"/>
          <p14:tracePt t="220815" x="1447800" y="50800"/>
          <p14:tracePt t="220832" x="1416050" y="50800"/>
          <p14:tracePt t="220849" x="1371600" y="31750"/>
          <p14:tracePt t="220866" x="1339850" y="25400"/>
          <p14:tracePt t="220882" x="1320800" y="25400"/>
          <p14:tracePt t="220899" x="1308100" y="25400"/>
          <p14:tracePt t="221847" x="1238250" y="25400"/>
          <p14:tracePt t="222316" x="1231900" y="25400"/>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BFA158B-7C94-F543-87DB-41F59EA4FAFA}" type="slidenum">
              <a:rPr lang="en-US" smtClean="0">
                <a:latin typeface="Arial"/>
              </a:rPr>
              <a:pPr/>
              <a:t>29</a:t>
            </a:fld>
            <a:endParaRPr lang="en-US">
              <a:latin typeface="Arial"/>
            </a:endParaRPr>
          </a:p>
        </p:txBody>
      </p:sp>
      <p:sp>
        <p:nvSpPr>
          <p:cNvPr id="2" name="Title 1"/>
          <p:cNvSpPr>
            <a:spLocks noGrp="1"/>
          </p:cNvSpPr>
          <p:nvPr>
            <p:ph type="title" idx="4294967295"/>
          </p:nvPr>
        </p:nvSpPr>
        <p:spPr>
          <a:xfrm>
            <a:off x="2307771" y="256268"/>
            <a:ext cx="5323115" cy="1325563"/>
          </a:xfrm>
        </p:spPr>
        <p:txBody>
          <a:bodyPr/>
          <a:lstStyle/>
          <a:p>
            <a:r>
              <a:rPr lang="en-US" b="1" dirty="0" smtClean="0">
                <a:solidFill>
                  <a:schemeClr val="bg1"/>
                </a:solidFill>
              </a:rPr>
              <a:t>Access Control Matrix</a:t>
            </a:r>
            <a:endParaRPr lang="en-US" b="1" dirty="0">
              <a:solidFill>
                <a:schemeClr val="bg1"/>
              </a:solidFill>
            </a:endParaRPr>
          </a:p>
        </p:txBody>
      </p:sp>
      <p:pic>
        <p:nvPicPr>
          <p:cNvPr id="4" name="Picture 3" descr="Screen Shot 2015-09-08 at 12.33.00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0100" y="2120222"/>
            <a:ext cx="8039100" cy="3086100"/>
          </a:xfrm>
          <a:prstGeom prst="rect">
            <a:avLst/>
          </a:prstGeom>
        </p:spPr>
      </p:pic>
    </p:spTree>
    <p:extLst>
      <p:ext uri="{BB962C8B-B14F-4D97-AF65-F5344CB8AC3E}">
        <p14:creationId xmlns:p14="http://schemas.microsoft.com/office/powerpoint/2010/main" val="4067177773"/>
      </p:ext>
    </p:extLst>
  </p:cSld>
  <p:clrMapOvr>
    <a:masterClrMapping/>
  </p:clrMapOvr>
  <mc:AlternateContent xmlns:mc="http://schemas.openxmlformats.org/markup-compatibility/2006" xmlns:p14="http://schemas.microsoft.com/office/powerpoint/2010/main">
    <mc:Choice Requires="p14">
      <p:transition spd="slow" p14:dur="2000" advTm="91583"/>
    </mc:Choice>
    <mc:Fallback xmlns="">
      <p:transition spd="slow" advTm="91583"/>
    </mc:Fallback>
  </mc:AlternateContent>
  <p:timing>
    <p:tnLst>
      <p:par>
        <p:cTn id="1" dur="indefinite" restart="never" nodeType="tmRoot"/>
      </p:par>
    </p:tnLst>
  </p:timing>
  <p:extLst mod="1">
    <p:ext uri="{3A86A75C-4F4B-4683-9AE1-C65F6400EC91}">
      <p14:laserTraceLst xmlns:p14="http://schemas.microsoft.com/office/powerpoint/2010/main">
        <p14:tracePtLst>
          <p14:tracePt t="12082" x="552450" y="5213350"/>
          <p14:tracePt t="12221" x="558800" y="5194300"/>
          <p14:tracePt t="12233" x="558800" y="5181600"/>
          <p14:tracePt t="12249" x="577850" y="5162550"/>
          <p14:tracePt t="12265" x="596900" y="5130800"/>
          <p14:tracePt t="12282" x="628650" y="5099050"/>
          <p14:tracePt t="12299" x="679450" y="5060950"/>
          <p14:tracePt t="12316" x="730250" y="5010150"/>
          <p14:tracePt t="12333" x="889000" y="4895850"/>
          <p14:tracePt t="12350" x="977900" y="4819650"/>
          <p14:tracePt t="12365" x="1035050" y="4762500"/>
          <p14:tracePt t="12382" x="1066800" y="4711700"/>
          <p14:tracePt t="12399" x="1098550" y="4673600"/>
          <p14:tracePt t="12415" x="1130300" y="4629150"/>
          <p14:tracePt t="12432" x="1155700" y="4578350"/>
          <p14:tracePt t="12449" x="1200150" y="4508500"/>
          <p14:tracePt t="12466" x="1257300" y="4406900"/>
          <p14:tracePt t="12482" x="1301750" y="4343400"/>
          <p14:tracePt t="12498" x="1346200" y="4279900"/>
          <p14:tracePt t="12514" x="1403350" y="4216400"/>
          <p14:tracePt t="12531" x="1454150" y="4140200"/>
          <p14:tracePt t="12547" x="1517650" y="4064000"/>
          <p14:tracePt t="12564" x="1587500" y="3981450"/>
          <p14:tracePt t="12581" x="1676400" y="3873500"/>
          <p14:tracePt t="12597" x="1758950" y="3771900"/>
          <p14:tracePt t="12614" x="1809750" y="3683000"/>
          <p14:tracePt t="12633" x="1892300" y="3556000"/>
          <p14:tracePt t="12649" x="1949450" y="3460750"/>
          <p14:tracePt t="12666" x="2025650" y="3333750"/>
          <p14:tracePt t="12682" x="2114550" y="3213100"/>
          <p14:tracePt t="12699" x="2171700" y="3105150"/>
          <p14:tracePt t="12715" x="2222500" y="3009900"/>
          <p14:tracePt t="12722" x="2247900" y="2959100"/>
          <p14:tracePt t="12732" x="2273300" y="2908300"/>
          <p14:tracePt t="12749" x="2336800" y="2787650"/>
          <p14:tracePt t="12766" x="2381250" y="2698750"/>
          <p14:tracePt t="12782" x="2425700" y="2622550"/>
          <p14:tracePt t="12799" x="2457450" y="2559050"/>
          <p14:tracePt t="12815" x="2489200" y="2501900"/>
          <p14:tracePt t="12832" x="2495550" y="2463800"/>
          <p14:tracePt t="12849" x="2501900" y="2432050"/>
          <p14:tracePt t="12866" x="2514600" y="2413000"/>
          <p14:tracePt t="12882" x="2514600" y="2400300"/>
          <p14:tracePt t="12899" x="2520950" y="2387600"/>
          <p14:tracePt t="12915" x="2527300" y="2374900"/>
          <p14:tracePt t="12976" x="2527300" y="2368550"/>
          <p14:tracePt t="12988" x="2533650" y="2368550"/>
          <p14:tracePt t="13001" x="2540000" y="2362200"/>
          <p14:tracePt t="13015" x="2546350" y="2355850"/>
          <p14:tracePt t="13231" x="2546350" y="2362200"/>
          <p14:tracePt t="13244" x="2540000" y="2374900"/>
          <p14:tracePt t="13253" x="2533650" y="2381250"/>
          <p14:tracePt t="13266" x="2533650" y="2400300"/>
          <p14:tracePt t="13282" x="2527300" y="2419350"/>
          <p14:tracePt t="13298" x="2527300" y="2451100"/>
          <p14:tracePt t="13315" x="2520950" y="2470150"/>
          <p14:tracePt t="13332" x="2520950" y="2501900"/>
          <p14:tracePt t="13349" x="2508250" y="2546350"/>
          <p14:tracePt t="13366" x="2508250" y="2578100"/>
          <p14:tracePt t="13382" x="2501900" y="2609850"/>
          <p14:tracePt t="13399" x="2501900" y="2635250"/>
          <p14:tracePt t="13415" x="2501900" y="2673350"/>
          <p14:tracePt t="13432" x="2501900" y="2698750"/>
          <p14:tracePt t="13434" x="2501900" y="2711450"/>
          <p14:tracePt t="13449" x="2495550" y="2736850"/>
          <p14:tracePt t="13465" x="2489200" y="2774950"/>
          <p14:tracePt t="13482" x="2489200" y="2806700"/>
          <p14:tracePt t="13498" x="2489200" y="2851150"/>
          <p14:tracePt t="13515" x="2482850" y="2889250"/>
          <p14:tracePt t="13532" x="2482850" y="2940050"/>
          <p14:tracePt t="13549" x="2482850" y="3003550"/>
          <p14:tracePt t="13565" x="2482850" y="3060700"/>
          <p14:tracePt t="13581" x="2482850" y="3136900"/>
          <p14:tracePt t="13597" x="2482850" y="3206750"/>
          <p14:tracePt t="13614" x="2482850" y="3270250"/>
          <p14:tracePt t="13631" x="2476500" y="3327400"/>
          <p14:tracePt t="13647" x="2470150" y="3397250"/>
          <p14:tracePt t="13665" x="2451100" y="3492500"/>
          <p14:tracePt t="13682" x="2444750" y="3575050"/>
          <p14:tracePt t="13698" x="2432050" y="3689350"/>
          <p14:tracePt t="13715" x="2413000" y="3810000"/>
          <p14:tracePt t="13733" x="2400300" y="3930650"/>
          <p14:tracePt t="13738" x="2387600" y="3987800"/>
          <p14:tracePt t="13749" x="2374900" y="4076700"/>
          <p14:tracePt t="13766" x="2355850" y="4191000"/>
          <p14:tracePt t="13782" x="2336800" y="4311650"/>
          <p14:tracePt t="13798" x="2324100" y="4413250"/>
          <p14:tracePt t="13815" x="2324100" y="4502150"/>
          <p14:tracePt t="13832" x="2317750" y="4584700"/>
          <p14:tracePt t="13849" x="2305050" y="4686300"/>
          <p14:tracePt t="13866" x="2292350" y="4768850"/>
          <p14:tracePt t="13882" x="2279650" y="4845050"/>
          <p14:tracePt t="13898" x="2266950" y="4908550"/>
          <p14:tracePt t="13915" x="2266950" y="4978400"/>
          <p14:tracePt t="13932" x="2266950" y="5035550"/>
          <p14:tracePt t="13949" x="2266950" y="5067300"/>
          <p14:tracePt t="13952" x="2266950" y="5073650"/>
          <p14:tracePt t="13965" x="2266950" y="5099050"/>
          <p14:tracePt t="13982" x="2266950" y="5143500"/>
          <p14:tracePt t="13998" x="2266950" y="5181600"/>
          <p14:tracePt t="14015" x="2273300" y="5207000"/>
          <p14:tracePt t="14032" x="2273300" y="5232400"/>
          <p14:tracePt t="14048" x="2273300" y="5257800"/>
          <p14:tracePt t="14051" x="2279650" y="5264150"/>
          <p14:tracePt t="14066" x="2286000" y="5283200"/>
          <p14:tracePt t="14082" x="2292350" y="5295900"/>
          <p14:tracePt t="14098" x="2292350" y="5308600"/>
          <p14:tracePt t="14115" x="2292350" y="5314950"/>
          <p14:tracePt t="14164" x="2298700" y="5321300"/>
          <p14:tracePt t="14177" x="2305050" y="5314950"/>
          <p14:tracePt t="14182" x="2305050" y="5308600"/>
          <p14:tracePt t="14198" x="2324100" y="5283200"/>
          <p14:tracePt t="14201" x="2330450" y="5270500"/>
          <p14:tracePt t="14215" x="2349500" y="5219700"/>
          <p14:tracePt t="14233" x="2374900" y="5149850"/>
          <p14:tracePt t="14250" x="2413000" y="5029200"/>
          <p14:tracePt t="14253" x="2425700" y="5003800"/>
          <p14:tracePt t="14265" x="2444750" y="4921250"/>
          <p14:tracePt t="14281" x="2470150" y="4813300"/>
          <p14:tracePt t="14298" x="2489200" y="4705350"/>
          <p14:tracePt t="14301" x="2489200" y="4673600"/>
          <p14:tracePt t="14316" x="2501900" y="4546600"/>
          <p14:tracePt t="14331" x="2508250" y="4432300"/>
          <p14:tracePt t="14348" x="2508250" y="4286250"/>
          <p14:tracePt t="14365" x="2508250" y="4140200"/>
          <p14:tracePt t="14382" x="2508250" y="4000500"/>
          <p14:tracePt t="14398" x="2520950" y="3867150"/>
          <p14:tracePt t="14401" x="2520950" y="3835400"/>
          <p14:tracePt t="14415" x="2520950" y="3702050"/>
          <p14:tracePt t="14431" x="2520950" y="3581400"/>
          <p14:tracePt t="14448" x="2520950" y="3486150"/>
          <p14:tracePt t="14465" x="2520950" y="3403600"/>
          <p14:tracePt t="14481" x="2520950" y="3346450"/>
          <p14:tracePt t="14499" x="2520950" y="3282950"/>
          <p14:tracePt t="14515" x="2520950" y="3244850"/>
          <p14:tracePt t="14532" x="2520950" y="3213100"/>
          <p14:tracePt t="14548" x="2520950" y="3181350"/>
          <p14:tracePt t="14565" x="2520950" y="3162300"/>
          <p14:tracePt t="14581" x="2514600" y="3149600"/>
          <p14:tracePt t="14598" x="2514600" y="3136900"/>
          <p14:tracePt t="14615" x="2514600" y="3124200"/>
          <p14:tracePt t="14632" x="2514600" y="3105150"/>
          <p14:tracePt t="14648" x="2508250" y="3079750"/>
          <p14:tracePt t="14665" x="2501900" y="3060700"/>
          <p14:tracePt t="14681" x="2501900" y="3028950"/>
          <p14:tracePt t="14697" x="2501900" y="3003550"/>
          <p14:tracePt t="14714" x="2501900" y="2984500"/>
          <p14:tracePt t="14731" x="2495550" y="2959100"/>
          <p14:tracePt t="14747" x="2489200" y="2952750"/>
          <p14:tracePt t="14764" x="2489200" y="2940050"/>
          <p14:tracePt t="14781" x="2489200" y="2921000"/>
          <p14:tracePt t="14815" x="2489200" y="2914650"/>
          <p14:tracePt t="14846" x="2489200" y="2908300"/>
          <p14:tracePt t="14958" x="2482850" y="2908300"/>
          <p14:tracePt t="14971" x="2482850" y="2914650"/>
          <p14:tracePt t="14979" x="2482850" y="2927350"/>
          <p14:tracePt t="14983" x="2482850" y="2933700"/>
          <p14:tracePt t="14999" x="2476500" y="2971800"/>
          <p14:tracePt t="15015" x="2470150" y="3009900"/>
          <p14:tracePt t="15031" x="2470150" y="3060700"/>
          <p14:tracePt t="15048" x="2463800" y="3117850"/>
          <p14:tracePt t="15065" x="2457450" y="3168650"/>
          <p14:tracePt t="15082" x="2457450" y="3238500"/>
          <p14:tracePt t="15099" x="2457450" y="3327400"/>
          <p14:tracePt t="15115" x="2457450" y="3397250"/>
          <p14:tracePt t="15132" x="2457450" y="3467100"/>
          <p14:tracePt t="15148" x="2457450" y="3536950"/>
          <p14:tracePt t="15165" x="2457450" y="3619500"/>
          <p14:tracePt t="15181" x="2457450" y="3702050"/>
          <p14:tracePt t="15198" x="2457450" y="3778250"/>
          <p14:tracePt t="15215" x="2457450" y="3873500"/>
          <p14:tracePt t="15232" x="2457450" y="3949700"/>
          <p14:tracePt t="15250" x="2457450" y="4032250"/>
          <p14:tracePt t="15258" x="2457450" y="4064000"/>
          <p14:tracePt t="15265" x="2457450" y="4108450"/>
          <p14:tracePt t="15282" x="2457450" y="4171950"/>
          <p14:tracePt t="15298" x="2457450" y="4229100"/>
          <p14:tracePt t="15315" x="2457450" y="4279900"/>
          <p14:tracePt t="15331" x="2457450" y="4311650"/>
          <p14:tracePt t="15348" x="2457450" y="4343400"/>
          <p14:tracePt t="15364" x="2457450" y="4362450"/>
          <p14:tracePt t="15381" x="2457450" y="4375150"/>
          <p14:tracePt t="15398" x="2457450" y="4387850"/>
          <p14:tracePt t="15415" x="2457450" y="4406900"/>
          <p14:tracePt t="15432" x="2457450" y="4425950"/>
          <p14:tracePt t="15448" x="2457450" y="4445000"/>
          <p14:tracePt t="15465" x="2457450" y="4470400"/>
          <p14:tracePt t="15481" x="2457450" y="4502150"/>
          <p14:tracePt t="15498" x="2451100" y="4540250"/>
          <p14:tracePt t="15515" x="2451100" y="4572000"/>
          <p14:tracePt t="15532" x="2451100" y="4603750"/>
          <p14:tracePt t="15548" x="2451100" y="4641850"/>
          <p14:tracePt t="15564" x="2451100" y="4673600"/>
          <p14:tracePt t="15581" x="2444750" y="4711700"/>
          <p14:tracePt t="15598" x="2444750" y="4737100"/>
          <p14:tracePt t="15615" x="2444750" y="4768850"/>
          <p14:tracePt t="15631" x="2444750" y="4775200"/>
          <p14:tracePt t="15648" x="2444750" y="4781550"/>
          <p14:tracePt t="15702" x="2444750" y="4787900"/>
          <p14:tracePt t="15714" x="2444750" y="4794250"/>
          <p14:tracePt t="15750" x="2444750" y="4800600"/>
          <p14:tracePt t="15994" x="2444750" y="4806950"/>
          <p14:tracePt t="16110" x="2444750" y="4813300"/>
          <p14:tracePt t="16118" x="2444750" y="4819650"/>
          <p14:tracePt t="16386" x="2438400" y="4819650"/>
          <p14:tracePt t="16402" x="2438400" y="4813300"/>
          <p14:tracePt t="16411" x="2432050" y="4806950"/>
          <p14:tracePt t="16423" x="2432050" y="4794250"/>
          <p14:tracePt t="16431" x="2432050" y="4781550"/>
          <p14:tracePt t="16448" x="2432050" y="4749800"/>
          <p14:tracePt t="16464" x="2432050" y="4686300"/>
          <p14:tracePt t="16481" x="2432050" y="4603750"/>
          <p14:tracePt t="16497" x="2432050" y="4457700"/>
          <p14:tracePt t="16514" x="2432050" y="4343400"/>
          <p14:tracePt t="16516" x="2432050" y="4311650"/>
          <p14:tracePt t="16531" x="2432050" y="4146550"/>
          <p14:tracePt t="16548" x="2432050" y="3987800"/>
          <p14:tracePt t="16564" x="2432050" y="3816350"/>
          <p14:tracePt t="16581" x="2432050" y="3651250"/>
          <p14:tracePt t="16597" x="2432050" y="3479800"/>
          <p14:tracePt t="16614" x="2432050" y="3308350"/>
          <p14:tracePt t="16617" x="2432050" y="3263900"/>
          <p14:tracePt t="16631" x="2432050" y="3086100"/>
          <p14:tracePt t="16648" x="2432050" y="2921000"/>
          <p14:tracePt t="16664" x="2432050" y="2787650"/>
          <p14:tracePt t="16681" x="2432050" y="2679700"/>
          <p14:tracePt t="16698" x="2444750" y="2578100"/>
          <p14:tracePt t="16714" x="2470150" y="2489200"/>
          <p14:tracePt t="16717" x="2476500" y="2470150"/>
          <p14:tracePt t="16732" x="2495550" y="2400300"/>
          <p14:tracePt t="16748" x="2520950" y="2355850"/>
          <p14:tracePt t="16764" x="2527300" y="2336800"/>
          <p14:tracePt t="16781" x="2540000" y="2324100"/>
          <p14:tracePt t="16818" x="2546350" y="2324100"/>
          <p14:tracePt t="16831" x="2571750" y="2324100"/>
          <p14:tracePt t="16847" x="2590800" y="2324100"/>
          <p14:tracePt t="16864" x="2628900" y="2324100"/>
          <p14:tracePt t="16881" x="2660650" y="2311400"/>
          <p14:tracePt t="16897" x="2711450" y="2292350"/>
          <p14:tracePt t="16914" x="2755900" y="2286000"/>
          <p14:tracePt t="16931" x="2819400" y="2273300"/>
          <p14:tracePt t="16947" x="2882900" y="2273300"/>
          <p14:tracePt t="16964" x="2940050" y="2273300"/>
          <p14:tracePt t="16981" x="2978150" y="2273300"/>
          <p14:tracePt t="16997" x="3028950" y="2273300"/>
          <p14:tracePt t="17014" x="3073400" y="2273300"/>
          <p14:tracePt t="17031" x="3098800" y="2273300"/>
          <p14:tracePt t="17047" x="3124200" y="2286000"/>
          <p14:tracePt t="17064" x="3149600" y="2298700"/>
          <p14:tracePt t="17081" x="3187700" y="2311400"/>
          <p14:tracePt t="17097" x="3219450" y="2311400"/>
          <p14:tracePt t="17114" x="3263900" y="2317750"/>
          <p14:tracePt t="17131" x="3289300" y="2317750"/>
          <p14:tracePt t="17147" x="3302000" y="2317750"/>
          <p14:tracePt t="17211" x="3314700" y="2317750"/>
          <p14:tracePt t="17230" x="3321050" y="2317750"/>
          <p14:tracePt t="17248" x="3340100" y="2317750"/>
          <p14:tracePt t="17264" x="3352800" y="2317750"/>
          <p14:tracePt t="17282" x="3378200" y="2317750"/>
          <p14:tracePt t="17291" x="3390900" y="2317750"/>
          <p14:tracePt t="17297" x="3397250" y="2317750"/>
          <p14:tracePt t="17314" x="3422650" y="2317750"/>
          <p14:tracePt t="17331" x="3473450" y="2317750"/>
          <p14:tracePt t="17348" x="3524250" y="2317750"/>
          <p14:tracePt t="17364" x="3568700" y="2317750"/>
          <p14:tracePt t="17380" x="3625850" y="2317750"/>
          <p14:tracePt t="17397" x="3670300" y="2317750"/>
          <p14:tracePt t="17414" x="3708400" y="2317750"/>
          <p14:tracePt t="17431" x="3759200" y="2317750"/>
          <p14:tracePt t="17448" x="3810000" y="2317750"/>
          <p14:tracePt t="17464" x="3854450" y="2317750"/>
          <p14:tracePt t="17480" x="3898900" y="2317750"/>
          <p14:tracePt t="17497" x="3949700" y="2317750"/>
          <p14:tracePt t="17514" x="4000500" y="2317750"/>
          <p14:tracePt t="17531" x="4057650" y="2317750"/>
          <p14:tracePt t="17548" x="4095750" y="2317750"/>
          <p14:tracePt t="17564" x="4146550" y="2317750"/>
          <p14:tracePt t="17580" x="4191000" y="2317750"/>
          <p14:tracePt t="17597" x="4241800" y="2317750"/>
          <p14:tracePt t="17614" x="4279900" y="2317750"/>
          <p14:tracePt t="17631" x="4330700" y="2324100"/>
          <p14:tracePt t="17648" x="4375150" y="2336800"/>
          <p14:tracePt t="17664" x="4438650" y="2355850"/>
          <p14:tracePt t="17680" x="4514850" y="2362200"/>
          <p14:tracePt t="17697" x="4603750" y="2368550"/>
          <p14:tracePt t="17714" x="4699000" y="2387600"/>
          <p14:tracePt t="17731" x="4800600" y="2400300"/>
          <p14:tracePt t="17747" x="4883150" y="2419350"/>
          <p14:tracePt t="17764" x="4959350" y="2425700"/>
          <p14:tracePt t="17780" x="5035550" y="2438400"/>
          <p14:tracePt t="17797" x="5111750" y="2444750"/>
          <p14:tracePt t="17804" x="5156200" y="2451100"/>
          <p14:tracePt t="17814" x="5194300" y="2457450"/>
          <p14:tracePt t="17831" x="5308600" y="2463800"/>
          <p14:tracePt t="17848" x="5397500" y="2463800"/>
          <p14:tracePt t="17863" x="5486400" y="2463800"/>
          <p14:tracePt t="17880" x="5556250" y="2463800"/>
          <p14:tracePt t="17897" x="5619750" y="2470150"/>
          <p14:tracePt t="17913" x="5702300" y="2476500"/>
          <p14:tracePt t="17931" x="5803900" y="2476500"/>
          <p14:tracePt t="17948" x="5899150" y="2476500"/>
          <p14:tracePt t="17963" x="5988050" y="2476500"/>
          <p14:tracePt t="17979" x="6102350" y="2476500"/>
          <p14:tracePt t="17996" x="6184900" y="2476500"/>
          <p14:tracePt t="18013" x="6267450" y="2476500"/>
          <p14:tracePt t="18029" x="6324600" y="2476500"/>
          <p14:tracePt t="18046" x="6400800" y="2476500"/>
          <p14:tracePt t="18064" x="6483350" y="2476500"/>
          <p14:tracePt t="18080" x="6559550" y="2476500"/>
          <p14:tracePt t="18097" x="6642100" y="2476500"/>
          <p14:tracePt t="18114" x="6731000" y="2476500"/>
          <p14:tracePt t="18131" x="6838950" y="2476500"/>
          <p14:tracePt t="18148" x="6927850" y="2476500"/>
          <p14:tracePt t="18164" x="7023100" y="2476500"/>
          <p14:tracePt t="18180" x="7118350" y="2476500"/>
          <p14:tracePt t="18197" x="7226300" y="2463800"/>
          <p14:tracePt t="18214" x="7327900" y="2457450"/>
          <p14:tracePt t="18231" x="7448550" y="2451100"/>
          <p14:tracePt t="18247" x="7531100" y="2444750"/>
          <p14:tracePt t="18264" x="7613650" y="2444750"/>
          <p14:tracePt t="18281" x="7683500" y="2444750"/>
          <p14:tracePt t="18297" x="7766050" y="2444750"/>
          <p14:tracePt t="18299" x="7791450" y="2444750"/>
          <p14:tracePt t="18304" x="7810500" y="2444750"/>
          <p14:tracePt t="18313" x="7854950" y="2444750"/>
          <p14:tracePt t="18330" x="7962900" y="2444750"/>
          <p14:tracePt t="18332" x="7994650" y="2444750"/>
          <p14:tracePt t="18348" x="8102600" y="2451100"/>
          <p14:tracePt t="18364" x="8223250" y="2451100"/>
          <p14:tracePt t="18380" x="8369300" y="2451100"/>
          <p14:tracePt t="18397" x="8509000" y="2457450"/>
          <p14:tracePt t="18413" x="8648700" y="2457450"/>
          <p14:tracePt t="18430" x="8782050" y="2463800"/>
          <p14:tracePt t="18447" x="8934450" y="2489200"/>
          <p14:tracePt t="18464" x="9074150" y="2495550"/>
          <p14:tracePt t="18480" x="9194800" y="2495550"/>
          <p14:tracePt t="18497" x="9321800" y="2495550"/>
          <p14:tracePt t="18513" x="9442450" y="2495550"/>
          <p14:tracePt t="18531" x="9588500" y="2495550"/>
          <p14:tracePt t="18547" x="9709150" y="2495550"/>
          <p14:tracePt t="18564" x="9829800" y="2495550"/>
          <p14:tracePt t="18580" x="9944100" y="2495550"/>
          <p14:tracePt t="18597" x="10039350" y="2495550"/>
          <p14:tracePt t="18613" x="10128250" y="2495550"/>
          <p14:tracePt t="18631" x="10229850" y="2495550"/>
          <p14:tracePt t="18647" x="10287000" y="2495550"/>
          <p14:tracePt t="18664" x="10312400" y="2495550"/>
          <p14:tracePt t="18680" x="10325100" y="2495550"/>
          <p14:tracePt t="18778" x="10331450" y="2495550"/>
          <p14:tracePt t="18785" x="10337800" y="2495550"/>
          <p14:tracePt t="19705" x="10331450" y="2495550"/>
          <p14:tracePt t="19712" x="10325100" y="2489200"/>
          <p14:tracePt t="19730" x="10299700" y="2489200"/>
          <p14:tracePt t="19747" x="10248900" y="2489200"/>
          <p14:tracePt t="19764" x="10191750" y="2501900"/>
          <p14:tracePt t="19779" x="10147300" y="2514600"/>
          <p14:tracePt t="19796" x="10090150" y="2540000"/>
          <p14:tracePt t="19813" x="10052050" y="2546350"/>
          <p14:tracePt t="19820" x="10039350" y="2552700"/>
          <p14:tracePt t="19830" x="10026650" y="2552700"/>
          <p14:tracePt t="19846" x="10007600" y="2565400"/>
          <p14:tracePt t="19863" x="9994900" y="2571750"/>
          <p14:tracePt t="19880" x="9994900" y="2584450"/>
          <p14:tracePt t="19896" x="9982200" y="2597150"/>
          <p14:tracePt t="19913" x="9963150" y="2609850"/>
          <p14:tracePt t="19930" x="9937750" y="2616200"/>
          <p14:tracePt t="19947" x="9861550" y="2641600"/>
          <p14:tracePt t="19964" x="9798050" y="2660650"/>
          <p14:tracePt t="19980" x="9734550" y="2673350"/>
          <p14:tracePt t="19996" x="9664700" y="2698750"/>
          <p14:tracePt t="20013" x="9588500" y="2717800"/>
          <p14:tracePt t="20030" x="9493250" y="2743200"/>
          <p14:tracePt t="20047" x="9372600" y="2768600"/>
          <p14:tracePt t="20063" x="9258300" y="2794000"/>
          <p14:tracePt t="20080" x="9086850" y="2813050"/>
          <p14:tracePt t="20096" x="8915400" y="2825750"/>
          <p14:tracePt t="20113" x="8769350" y="2838450"/>
          <p14:tracePt t="20128" x="8674100" y="2844800"/>
          <p14:tracePt t="20145" x="8566150" y="2844800"/>
          <p14:tracePt t="20162" x="8451850" y="2844800"/>
          <p14:tracePt t="20179" x="8293100" y="2844800"/>
          <p14:tracePt t="20196" x="8128000" y="2844800"/>
          <p14:tracePt t="20213" x="7893050" y="2844800"/>
          <p14:tracePt t="20229" x="7626350" y="2844800"/>
          <p14:tracePt t="20246" x="7416800" y="2844800"/>
          <p14:tracePt t="20250" x="7359650" y="2844800"/>
          <p14:tracePt t="20263" x="7181850" y="2844800"/>
          <p14:tracePt t="20279" x="6985000" y="2844800"/>
          <p14:tracePt t="20296" x="6807200" y="2844800"/>
          <p14:tracePt t="20314" x="6610350" y="2844800"/>
          <p14:tracePt t="20329" x="6407150" y="2844800"/>
          <p14:tracePt t="20336" x="6311900" y="2844800"/>
          <p14:tracePt t="20346" x="6216650" y="2844800"/>
          <p14:tracePt t="20363" x="5981700" y="2844800"/>
          <p14:tracePt t="20379" x="5765800" y="2844800"/>
          <p14:tracePt t="20396" x="5562600" y="2844800"/>
          <p14:tracePt t="20413" x="5365750" y="2857500"/>
          <p14:tracePt t="20429" x="5162550" y="2870200"/>
          <p14:tracePt t="20446" x="4984750" y="2901950"/>
          <p14:tracePt t="20463" x="4756150" y="2914650"/>
          <p14:tracePt t="20479" x="4546600" y="2940050"/>
          <p14:tracePt t="20496" x="4343400" y="2946400"/>
          <p14:tracePt t="20513" x="4178300" y="2946400"/>
          <p14:tracePt t="20531" x="4051300" y="2946400"/>
          <p14:tracePt t="20546" x="4000500" y="2946400"/>
          <p14:tracePt t="20563" x="3930650" y="2940050"/>
          <p14:tracePt t="20580" x="3886200" y="2927350"/>
          <p14:tracePt t="20596" x="3860800" y="2914650"/>
          <p14:tracePt t="20613" x="3829050" y="2901950"/>
          <p14:tracePt t="20630" x="3803650" y="2889250"/>
          <p14:tracePt t="20646" x="3778250" y="2882900"/>
          <p14:tracePt t="20648" x="3771900" y="2882900"/>
          <p14:tracePt t="20663" x="3733800" y="2882900"/>
          <p14:tracePt t="20679" x="3689350" y="2882900"/>
          <p14:tracePt t="20696" x="3638550" y="2882900"/>
          <p14:tracePt t="20713" x="3587750" y="2882900"/>
          <p14:tracePt t="20729" x="3556000" y="2889250"/>
          <p14:tracePt t="20746" x="3530600" y="2895600"/>
          <p14:tracePt t="20780" x="3524250" y="2889250"/>
          <p14:tracePt t="20796" x="3530600" y="2870200"/>
          <p14:tracePt t="20813" x="3536950" y="2851150"/>
          <p14:tracePt t="20829" x="3549650" y="2819400"/>
          <p14:tracePt t="20835" x="3549650" y="2813050"/>
          <p14:tracePt t="20846" x="3549650" y="2806700"/>
          <p14:tracePt t="20863" x="3549650" y="2794000"/>
          <p14:tracePt t="20879" x="3556000" y="2794000"/>
          <p14:tracePt t="20938" x="3556000" y="2800350"/>
          <p14:tracePt t="20944" x="3556000" y="2806700"/>
          <p14:tracePt t="20950" x="3562350" y="2813050"/>
          <p14:tracePt t="20963" x="3562350" y="2819400"/>
          <p14:tracePt t="20980" x="3568700" y="2832100"/>
          <p14:tracePt t="21154" x="3568700" y="2838450"/>
          <p14:tracePt t="21173" x="3568700" y="2844800"/>
          <p14:tracePt t="21185" x="3575050" y="2851150"/>
          <p14:tracePt t="21284" x="3575050" y="2857500"/>
          <p14:tracePt t="21292" x="3575050" y="2863850"/>
          <p14:tracePt t="21304" x="3575050" y="2870200"/>
          <p14:tracePt t="21323" x="3575050" y="2876550"/>
          <p14:tracePt t="21334" x="3575050" y="2882900"/>
          <p14:tracePt t="21349" x="3581400" y="2889250"/>
          <p14:tracePt t="21362" x="3581400" y="2901950"/>
          <p14:tracePt t="21405" x="3581400" y="2908300"/>
          <p14:tracePt t="21616" x="3581400" y="2914650"/>
          <p14:tracePt t="21644" x="3581400" y="2921000"/>
          <p14:tracePt t="21652" x="3581400" y="2927350"/>
          <p14:tracePt t="21665" x="3581400" y="2933700"/>
          <p14:tracePt t="21872" x="3581400" y="2940050"/>
          <p14:tracePt t="21884" x="3581400" y="2946400"/>
          <p14:tracePt t="21924" x="3581400" y="2952750"/>
          <p14:tracePt t="22049" x="3587750" y="2959100"/>
          <p14:tracePt t="22132" x="3594100" y="2959100"/>
          <p14:tracePt t="22152" x="3600450" y="2959100"/>
          <p14:tracePt t="22180" x="3606800" y="2959100"/>
          <p14:tracePt t="22196" x="3606800" y="2952750"/>
          <p14:tracePt t="22208" x="3613150" y="2952750"/>
          <p14:tracePt t="22213" x="3613150" y="2946400"/>
          <p14:tracePt t="22230" x="3619500" y="2940050"/>
          <p14:tracePt t="22246" x="3625850" y="2940050"/>
          <p14:tracePt t="22262" x="3632200" y="2933700"/>
          <p14:tracePt t="22278" x="3638550" y="2927350"/>
          <p14:tracePt t="22668" x="3638550" y="2921000"/>
          <p14:tracePt t="22680" x="3644900" y="2921000"/>
          <p14:tracePt t="23164" x="3644900" y="2914650"/>
          <p14:tracePt t="23176" x="3644900" y="2908300"/>
          <p14:tracePt t="23184" x="3651250" y="2908300"/>
          <p14:tracePt t="23952" x="3651250" y="2901950"/>
          <p14:tracePt t="23960" x="3651250" y="2895600"/>
          <p14:tracePt t="23972" x="3651250" y="2889250"/>
          <p14:tracePt t="24397" x="3644900" y="2882900"/>
          <p14:tracePt t="24401" x="3638550" y="2882900"/>
          <p14:tracePt t="24428" x="3619500" y="2882900"/>
          <p14:tracePt t="24445" x="3606800" y="2876550"/>
          <p14:tracePt t="24461" x="3600450" y="2876550"/>
          <p14:tracePt t="24477" x="3594100" y="2876550"/>
          <p14:tracePt t="24494" x="3581400" y="2876550"/>
          <p14:tracePt t="24510" x="3556000" y="2876550"/>
          <p14:tracePt t="24528" x="3511550" y="2876550"/>
          <p14:tracePt t="24545" x="3378200" y="2876550"/>
          <p14:tracePt t="24562" x="3206750" y="2876550"/>
          <p14:tracePt t="24578" x="3073400" y="2876550"/>
          <p14:tracePt t="24595" x="2952750" y="2876550"/>
          <p14:tracePt t="24611" x="2857500" y="2876550"/>
          <p14:tracePt t="24628" x="2781300" y="2876550"/>
          <p14:tracePt t="24645" x="2711450" y="2876550"/>
          <p14:tracePt t="24662" x="2686050" y="2876550"/>
          <p14:tracePt t="24678" x="2660650" y="2876550"/>
          <p14:tracePt t="24695" x="2635250" y="2876550"/>
          <p14:tracePt t="24711" x="2622550" y="2876550"/>
          <p14:tracePt t="24728" x="2603500" y="2876550"/>
          <p14:tracePt t="24745" x="2590800" y="2876550"/>
          <p14:tracePt t="24800" x="2584450" y="2876550"/>
          <p14:tracePt t="24820" x="2578100" y="2876550"/>
          <p14:tracePt t="25104" x="2571750" y="2876550"/>
          <p14:tracePt t="25741" x="2578100" y="2876550"/>
          <p14:tracePt t="25749" x="2597150" y="2876550"/>
          <p14:tracePt t="25762" x="2616200" y="2876550"/>
          <p14:tracePt t="25778" x="2660650" y="2882900"/>
          <p14:tracePt t="25794" x="2724150" y="2889250"/>
          <p14:tracePt t="25811" x="2794000" y="2895600"/>
          <p14:tracePt t="25828" x="2863850" y="2895600"/>
          <p14:tracePt t="25844" x="2927350" y="2895600"/>
          <p14:tracePt t="25847" x="2940050" y="2895600"/>
          <p14:tracePt t="25861" x="2984500" y="2901950"/>
          <p14:tracePt t="25878" x="3041650" y="2908300"/>
          <p14:tracePt t="25894" x="3117850" y="2914650"/>
          <p14:tracePt t="25902" x="3136900" y="2914650"/>
          <p14:tracePt t="25911" x="3155950" y="2921000"/>
          <p14:tracePt t="25928" x="3213100" y="2927350"/>
          <p14:tracePt t="25944" x="3263900" y="2933700"/>
          <p14:tracePt t="25947" x="3276600" y="2933700"/>
          <p14:tracePt t="25962" x="3340100" y="2933700"/>
          <p14:tracePt t="25977" x="3409950" y="2933700"/>
          <p14:tracePt t="25994" x="3479800" y="2933700"/>
          <p14:tracePt t="26011" x="3536950" y="2927350"/>
          <p14:tracePt t="26028" x="3575050" y="2914650"/>
          <p14:tracePt t="26044" x="3606800" y="2901950"/>
          <p14:tracePt t="26047" x="3613150" y="2901950"/>
          <p14:tracePt t="26061" x="3625850" y="2895600"/>
          <p14:tracePt t="26077" x="3632200" y="2889250"/>
          <p14:tracePt t="26094" x="3638550" y="2889250"/>
          <p14:tracePt t="26111" x="3657600" y="2889250"/>
          <p14:tracePt t="26128" x="3676650" y="2889250"/>
          <p14:tracePt t="26145" x="3702050" y="2889250"/>
          <p14:tracePt t="26161" x="3714750" y="2889250"/>
          <p14:tracePt t="26178" x="3727450" y="2889250"/>
          <p14:tracePt t="26194" x="3740150" y="2882900"/>
          <p14:tracePt t="26211" x="3746500" y="2882900"/>
          <p14:tracePt t="26244" x="3746500" y="2876550"/>
          <p14:tracePt t="28618" x="3746500" y="2870200"/>
          <p14:tracePt t="28630" x="3752850" y="2870200"/>
          <p14:tracePt t="29874" x="3746500" y="2870200"/>
          <p14:tracePt t="29934" x="3740150" y="2870200"/>
          <p14:tracePt t="30357" x="3733800" y="2870200"/>
          <p14:tracePt t="30650" x="3727450" y="2870200"/>
          <p14:tracePt t="30662" x="3721100" y="2870200"/>
          <p14:tracePt t="30846" x="3714750" y="2870200"/>
          <p14:tracePt t="30857" x="3714750" y="2876550"/>
          <p14:tracePt t="30866" x="3708400" y="2876550"/>
          <p14:tracePt t="30876" x="3702050" y="2889250"/>
          <p14:tracePt t="30893" x="3689350" y="2901950"/>
          <p14:tracePt t="30909" x="3670300" y="2927350"/>
          <p14:tracePt t="30925" x="3632200" y="2952750"/>
          <p14:tracePt t="30942" x="3600450" y="2971800"/>
          <p14:tracePt t="30959" x="3556000" y="2997200"/>
          <p14:tracePt t="30975" x="3511550" y="3041650"/>
          <p14:tracePt t="30992" x="3467100" y="3067050"/>
          <p14:tracePt t="31000" x="3448050" y="3079750"/>
          <p14:tracePt t="31009" x="3422650" y="3086100"/>
          <p14:tracePt t="31026" x="3378200" y="3111500"/>
          <p14:tracePt t="31043" x="3327400" y="3136900"/>
          <p14:tracePt t="31047" x="3314700" y="3143250"/>
          <p14:tracePt t="31060" x="3295650" y="3143250"/>
          <p14:tracePt t="31076" x="3276600" y="3155950"/>
          <p14:tracePt t="31092" x="3251200" y="3162300"/>
          <p14:tracePt t="31109" x="3232150" y="3175000"/>
          <p14:tracePt t="31126" x="3206750" y="3194050"/>
          <p14:tracePt t="31143" x="3175000" y="3225800"/>
          <p14:tracePt t="31160" x="3149600" y="3244850"/>
          <p14:tracePt t="31176" x="3111500" y="3270250"/>
          <p14:tracePt t="31193" x="3073400" y="3282950"/>
          <p14:tracePt t="31209" x="3035300" y="3314700"/>
          <p14:tracePt t="31226" x="2990850" y="3352800"/>
          <p14:tracePt t="31243" x="2933700" y="3416300"/>
          <p14:tracePt t="31260" x="2901950" y="3479800"/>
          <p14:tracePt t="31276" x="2857500" y="3549650"/>
          <p14:tracePt t="31292" x="2832100" y="3606800"/>
          <p14:tracePt t="31309" x="2800350" y="3644900"/>
          <p14:tracePt t="31326" x="2787650" y="3676650"/>
          <p14:tracePt t="31343" x="2774950" y="3714750"/>
          <p14:tracePt t="31360" x="2762250" y="3733800"/>
          <p14:tracePt t="31376" x="2743200" y="3765550"/>
          <p14:tracePt t="31392" x="2730500" y="3784600"/>
          <p14:tracePt t="31409" x="2711450" y="3797300"/>
          <p14:tracePt t="31426" x="2698750" y="3816350"/>
          <p14:tracePt t="31443" x="2686050" y="3829050"/>
          <p14:tracePt t="31460" x="2667000" y="3848100"/>
          <p14:tracePt t="31476" x="2667000" y="3854450"/>
          <p14:tracePt t="31492" x="2667000" y="3860800"/>
          <p14:tracePt t="31941" x="2679700" y="3860800"/>
          <p14:tracePt t="31950" x="2698750" y="3860800"/>
          <p14:tracePt t="31959" x="2743200" y="3860800"/>
          <p14:tracePt t="31975" x="2819400" y="3848100"/>
          <p14:tracePt t="31992" x="2984500" y="3829050"/>
          <p14:tracePt t="32009" x="3136900" y="3803650"/>
          <p14:tracePt t="32025" x="3346450" y="3771900"/>
          <p14:tracePt t="32032" x="3454400" y="3759200"/>
          <p14:tracePt t="32043" x="3556000" y="3746500"/>
          <p14:tracePt t="32059" x="3810000" y="3695700"/>
          <p14:tracePt t="32076" x="4019550" y="3657600"/>
          <p14:tracePt t="32092" x="4210050" y="3594100"/>
          <p14:tracePt t="32109" x="4343400" y="3556000"/>
          <p14:tracePt t="32125" x="4464050" y="3517900"/>
          <p14:tracePt t="32142" x="4552950" y="3486150"/>
          <p14:tracePt t="32159" x="4629150" y="3460750"/>
          <p14:tracePt t="32175" x="4660900" y="3454400"/>
          <p14:tracePt t="32192" x="4667250" y="3454400"/>
          <p14:tracePt t="32250" x="4673600" y="3454400"/>
          <p14:tracePt t="32258" x="4679950" y="3454400"/>
          <p14:tracePt t="32264" x="4692650" y="3454400"/>
          <p14:tracePt t="32275" x="4705350" y="3454400"/>
          <p14:tracePt t="32292" x="4737100" y="3454400"/>
          <p14:tracePt t="32309" x="4749800" y="3454400"/>
          <p14:tracePt t="32325" x="4762500" y="3460750"/>
          <p14:tracePt t="32343" x="4775200" y="3460750"/>
          <p14:tracePt t="32359" x="4787900" y="3460750"/>
          <p14:tracePt t="32376" x="4832350" y="3479800"/>
          <p14:tracePt t="32393" x="4876800" y="3498850"/>
          <p14:tracePt t="32409" x="4908550" y="3524250"/>
          <p14:tracePt t="32425" x="4921250" y="3536950"/>
          <p14:tracePt t="32442" x="4927600" y="3556000"/>
          <p14:tracePt t="32459" x="4933950" y="3568700"/>
          <p14:tracePt t="32476" x="4940300" y="3575050"/>
          <p14:tracePt t="32492" x="4940300" y="3587750"/>
          <p14:tracePt t="32509" x="4933950" y="3600450"/>
          <p14:tracePt t="32525" x="4914900" y="3613150"/>
          <p14:tracePt t="32531" x="4914900" y="3625850"/>
          <p14:tracePt t="32542" x="4902200" y="3632200"/>
          <p14:tracePt t="32559" x="4883150" y="3644900"/>
          <p14:tracePt t="32575" x="4876800" y="3651250"/>
          <p14:tracePt t="32592" x="4864100" y="3663950"/>
          <p14:tracePt t="32609" x="4857750" y="3663950"/>
          <p14:tracePt t="32626" x="4857750" y="3676650"/>
          <p14:tracePt t="32642" x="4857750" y="3689350"/>
          <p14:tracePt t="32659" x="4857750" y="3702050"/>
          <p14:tracePt t="32675" x="4857750" y="3708400"/>
          <p14:tracePt t="32692" x="4857750" y="3727450"/>
          <p14:tracePt t="32709" x="4857750" y="3733800"/>
          <p14:tracePt t="32725" x="4857750" y="3740150"/>
          <p14:tracePt t="32871" x="4857750" y="3746500"/>
          <p14:tracePt t="32894" x="4864100" y="3746500"/>
          <p14:tracePt t="32966" x="4870450" y="3746500"/>
          <p14:tracePt t="32974" x="4876800" y="3746500"/>
          <p14:tracePt t="32982" x="4883150" y="3746500"/>
          <p14:tracePt t="32992" x="4895850" y="3746500"/>
          <p14:tracePt t="33009" x="4908550" y="3746500"/>
          <p14:tracePt t="33025" x="4927600" y="3746500"/>
          <p14:tracePt t="33043" x="4953000" y="3746500"/>
          <p14:tracePt t="33048" x="4959350" y="3740150"/>
          <p14:tracePt t="33059" x="4972050" y="3733800"/>
          <p14:tracePt t="33076" x="4978400" y="3733800"/>
          <p14:tracePt t="33092" x="4991100" y="3727450"/>
          <p14:tracePt t="33109" x="5003800" y="3714750"/>
          <p14:tracePt t="33125" x="5010150" y="3714750"/>
          <p14:tracePt t="33142" x="5016500" y="3702050"/>
          <p14:tracePt t="33158" x="5022850" y="3689350"/>
          <p14:tracePt t="33176" x="5022850" y="3683000"/>
          <p14:tracePt t="33192" x="5029200" y="3670300"/>
          <p14:tracePt t="33209" x="5029200" y="3663950"/>
          <p14:tracePt t="33225" x="5035550" y="3651250"/>
          <p14:tracePt t="33259" x="5035550" y="3638550"/>
          <p14:tracePt t="33275" x="5041900" y="3638550"/>
          <p14:tracePt t="33486" x="5035550" y="3638550"/>
          <p14:tracePt t="33494" x="5029200" y="3638550"/>
          <p14:tracePt t="34022" x="5022850" y="3638550"/>
          <p14:tracePt t="34034" x="5016500" y="3638550"/>
          <p14:tracePt t="35089" x="5022850" y="3638550"/>
          <p14:tracePt t="35098" x="5022850" y="3632200"/>
          <p14:tracePt t="35108" x="5029200" y="3625850"/>
          <p14:tracePt t="35124" x="5035550" y="3625850"/>
          <p14:tracePt t="35141" x="5035550" y="3619500"/>
          <p14:tracePt t="35158" x="5041900" y="3619500"/>
          <p14:tracePt t="35174" x="5048250" y="3619500"/>
          <p14:tracePt t="35192" x="5054600" y="3606800"/>
          <p14:tracePt t="35208" x="5067300" y="3594100"/>
          <p14:tracePt t="35225" x="5080000" y="3581400"/>
          <p14:tracePt t="35240" x="5086350" y="3562350"/>
          <p14:tracePt t="35257" x="5092700" y="3549650"/>
          <p14:tracePt t="35273" x="5099050" y="3536950"/>
          <p14:tracePt t="35290" x="5099050" y="3530600"/>
          <p14:tracePt t="35307" x="5099050" y="3511550"/>
          <p14:tracePt t="35342" x="5099050" y="3498850"/>
          <p14:tracePt t="35358" x="5080000" y="3498850"/>
          <p14:tracePt t="35374" x="5060950" y="3492500"/>
          <p14:tracePt t="35391" x="5035550" y="3492500"/>
          <p14:tracePt t="35410" x="4991100" y="3492500"/>
          <p14:tracePt t="35426" x="4953000" y="3492500"/>
          <p14:tracePt t="35442" x="4921250" y="3492500"/>
          <p14:tracePt t="35458" x="4895850" y="3492500"/>
          <p14:tracePt t="35474" x="4870450" y="3492500"/>
          <p14:tracePt t="35491" x="4838700" y="3492500"/>
          <p14:tracePt t="35508" x="4813300" y="3492500"/>
          <p14:tracePt t="35526" x="4787900" y="3492500"/>
          <p14:tracePt t="35542" x="4775200" y="3498850"/>
          <p14:tracePt t="35557" x="4756150" y="3505200"/>
          <p14:tracePt t="35608" x="4749800" y="3511550"/>
          <p14:tracePt t="35623" x="4743450" y="3511550"/>
          <p14:tracePt t="35640" x="4743450" y="3517900"/>
          <p14:tracePt t="35648" x="4743450" y="3524250"/>
          <p14:tracePt t="35658" x="4743450" y="3530600"/>
          <p14:tracePt t="35674" x="4743450" y="3556000"/>
          <p14:tracePt t="35691" x="4743450" y="3568700"/>
          <p14:tracePt t="35708" x="4743450" y="3594100"/>
          <p14:tracePt t="35725" x="4743450" y="3625850"/>
          <p14:tracePt t="35741" x="4743450" y="3644900"/>
          <p14:tracePt t="35758" x="4743450" y="3657600"/>
          <p14:tracePt t="35774" x="4743450" y="3676650"/>
          <p14:tracePt t="35791" x="4743450" y="3689350"/>
          <p14:tracePt t="35808" x="4743450" y="3695700"/>
          <p14:tracePt t="35824" x="4743450" y="3702050"/>
          <p14:tracePt t="35841" x="4749800" y="3714750"/>
          <p14:tracePt t="35858" x="4756150" y="3721100"/>
          <p14:tracePt t="35874" x="4762500" y="3721100"/>
          <p14:tracePt t="35893" x="4768850" y="3733800"/>
          <p14:tracePt t="35907" x="4768850" y="3740150"/>
          <p14:tracePt t="35924" x="4775200" y="3746500"/>
          <p14:tracePt t="35941" x="4794250" y="3765550"/>
          <p14:tracePt t="35958" x="4813300" y="3784600"/>
          <p14:tracePt t="35974" x="4838700" y="3803650"/>
          <p14:tracePt t="35991" x="4883150" y="3816350"/>
          <p14:tracePt t="36008" x="4927600" y="3829050"/>
          <p14:tracePt t="36024" x="4953000" y="3841750"/>
          <p14:tracePt t="36026" x="4959350" y="3841750"/>
          <p14:tracePt t="36041" x="4984750" y="3841750"/>
          <p14:tracePt t="36057" x="4997450" y="3848100"/>
          <p14:tracePt t="36074" x="5010150" y="3848100"/>
          <p14:tracePt t="36091" x="5022850" y="3848100"/>
          <p14:tracePt t="36124" x="5029200" y="3848100"/>
          <p14:tracePt t="36141" x="5035550" y="3848100"/>
          <p14:tracePt t="36157" x="5054600" y="3841750"/>
          <p14:tracePt t="36174" x="5073650" y="3835400"/>
          <p14:tracePt t="36191" x="5099050" y="3822700"/>
          <p14:tracePt t="36207" x="5124450" y="3810000"/>
          <p14:tracePt t="36224" x="5156200" y="3797300"/>
          <p14:tracePt t="36241" x="5168900" y="3790950"/>
          <p14:tracePt t="36258" x="5175250" y="3784600"/>
          <p14:tracePt t="36274" x="5181600" y="3784600"/>
          <p14:tracePt t="36363" x="5181600" y="3778250"/>
          <p14:tracePt t="36372" x="5181600" y="3771900"/>
          <p14:tracePt t="36384" x="5181600" y="3765550"/>
          <p14:tracePt t="36397" x="5181600" y="3752850"/>
          <p14:tracePt t="36425" x="5181600" y="3740150"/>
          <p14:tracePt t="36441" x="5181600" y="3721100"/>
          <p14:tracePt t="36474" x="5181600" y="3714750"/>
          <p14:tracePt t="36491" x="5181600" y="3708400"/>
          <p14:tracePt t="38156" x="5175250" y="3708400"/>
          <p14:tracePt t="39724" x="5168900" y="3702050"/>
          <p14:tracePt t="39748" x="5168900" y="3695700"/>
          <p14:tracePt t="39756" x="5168900" y="3689350"/>
          <p14:tracePt t="39764" x="5168900" y="3683000"/>
          <p14:tracePt t="39773" x="5168900" y="3676650"/>
          <p14:tracePt t="39789" x="5168900" y="3663950"/>
          <p14:tracePt t="39806" x="5168900" y="3657600"/>
          <p14:tracePt t="39823" x="5168900" y="3644900"/>
          <p14:tracePt t="39840" x="5162550" y="3638550"/>
          <p14:tracePt t="39856" x="5162550" y="3632200"/>
          <p14:tracePt t="39873" x="5162550" y="3625850"/>
          <p14:tracePt t="39906" x="5162550" y="3613150"/>
          <p14:tracePt t="39923" x="5162550" y="3606800"/>
          <p14:tracePt t="39939" x="5162550" y="3594100"/>
          <p14:tracePt t="39956" x="5156200" y="3581400"/>
          <p14:tracePt t="39974" x="5149850" y="3568700"/>
          <p14:tracePt t="39990" x="5143500" y="3562350"/>
          <p14:tracePt t="41084" x="5143500" y="3556000"/>
          <p14:tracePt t="41096" x="5137150" y="3556000"/>
          <p14:tracePt t="41109" x="5130800" y="3562350"/>
          <p14:tracePt t="41123" x="5124450" y="3575050"/>
          <p14:tracePt t="41139" x="5118100" y="3575050"/>
          <p14:tracePt t="41156" x="5105400" y="3594100"/>
          <p14:tracePt t="41172" x="5099050" y="3600450"/>
          <p14:tracePt t="41189" x="5099050" y="3606800"/>
          <p14:tracePt t="41296" x="5092700" y="3606800"/>
          <p14:tracePt t="41302" x="5092700" y="3619500"/>
          <p14:tracePt t="41307" x="5086350" y="3619500"/>
          <p14:tracePt t="41322" x="5073650" y="3632200"/>
          <p14:tracePt t="41339" x="5060950" y="3651250"/>
          <p14:tracePt t="41356" x="5035550" y="3657600"/>
          <p14:tracePt t="41373" x="5010150" y="3676650"/>
          <p14:tracePt t="41390" x="4984750" y="3683000"/>
          <p14:tracePt t="41406" x="4965700" y="3683000"/>
          <p14:tracePt t="41422" x="4940300" y="3689350"/>
          <p14:tracePt t="41439" x="4914900" y="3695700"/>
          <p14:tracePt t="41456" x="4895850" y="3702050"/>
          <p14:tracePt t="41474" x="4857750" y="3702050"/>
          <p14:tracePt t="41490" x="4826000" y="3702050"/>
          <p14:tracePt t="41506" x="4775200" y="3708400"/>
          <p14:tracePt t="41523" x="4737100" y="3714750"/>
          <p14:tracePt t="41539" x="4699000" y="3714750"/>
          <p14:tracePt t="41556" x="4673600" y="3714750"/>
          <p14:tracePt t="41573" x="4648200" y="3714750"/>
          <p14:tracePt t="41590" x="4622800" y="3721100"/>
          <p14:tracePt t="41606" x="4584700" y="3733800"/>
          <p14:tracePt t="41622" x="4552950" y="3740150"/>
          <p14:tracePt t="41639" x="4521200" y="3746500"/>
          <p14:tracePt t="41655" x="4502150" y="3752850"/>
          <p14:tracePt t="41673" x="4483100" y="3759200"/>
          <p14:tracePt t="41689" x="4445000" y="3765550"/>
          <p14:tracePt t="41706" x="4413250" y="3771900"/>
          <p14:tracePt t="41721" x="4362450" y="3771900"/>
          <p14:tracePt t="41738" x="4305300" y="3771900"/>
          <p14:tracePt t="41754" x="4222750" y="3771900"/>
          <p14:tracePt t="41761" x="4165600" y="3771900"/>
          <p14:tracePt t="41771" x="4121150" y="3771900"/>
          <p14:tracePt t="41789" x="3975100" y="3771900"/>
          <p14:tracePt t="41805" x="3822700" y="3771900"/>
          <p14:tracePt t="41822" x="3651250" y="3771900"/>
          <p14:tracePt t="41839" x="3479800" y="3771900"/>
          <p14:tracePt t="41856" x="3308350" y="3771900"/>
          <p14:tracePt t="41873" x="3136900" y="3771900"/>
          <p14:tracePt t="41889" x="3028950" y="3771900"/>
          <p14:tracePt t="41905" x="2952750" y="3771900"/>
          <p14:tracePt t="41922" x="2882900" y="3771900"/>
          <p14:tracePt t="41939" x="2844800" y="3771900"/>
          <p14:tracePt t="41955" x="2806700" y="3771900"/>
          <p14:tracePt t="41973" x="2768600" y="3771900"/>
          <p14:tracePt t="41989" x="2730500" y="3771900"/>
          <p14:tracePt t="42006" x="2705100" y="3771900"/>
          <p14:tracePt t="42022" x="2673350" y="3771900"/>
          <p14:tracePt t="42039" x="2641600" y="3771900"/>
          <p14:tracePt t="42056" x="2609850" y="3771900"/>
          <p14:tracePt t="42072" x="2578100" y="3771900"/>
          <p14:tracePt t="42075" x="2571750" y="3771900"/>
          <p14:tracePt t="42089" x="2527300" y="3771900"/>
          <p14:tracePt t="42105" x="2501900" y="3771900"/>
          <p14:tracePt t="42122" x="2482850" y="3771900"/>
          <p14:tracePt t="42184" x="2476500" y="3771900"/>
          <p14:tracePt t="42200" x="2470150" y="3771900"/>
          <p14:tracePt t="42694" x="2463800" y="3771900"/>
          <p14:tracePt t="42808" x="2457450" y="3771900"/>
          <p14:tracePt t="42902" x="2451100" y="3765550"/>
          <p14:tracePt t="43714" x="2451100" y="3759200"/>
          <p14:tracePt t="43722" x="2451100" y="3752850"/>
          <p14:tracePt t="43743" x="2451100" y="3740150"/>
          <p14:tracePt t="43759" x="2451100" y="3727450"/>
          <p14:tracePt t="43858" x="2451100" y="3721100"/>
          <p14:tracePt t="43866" x="2451100" y="3714750"/>
          <p14:tracePt t="44234" x="2451100" y="3721100"/>
          <p14:tracePt t="44258" x="2451100" y="3727450"/>
          <p14:tracePt t="44270" x="2451100" y="3733800"/>
          <p14:tracePt t="44398" x="2451100" y="3740150"/>
          <p14:tracePt t="44415" x="2463800" y="3740150"/>
          <p14:tracePt t="44439" x="2476500" y="3740150"/>
          <p14:tracePt t="44481" x="2482850" y="3740150"/>
          <p14:tracePt t="44507" x="2489200" y="3740150"/>
          <p14:tracePt t="44513" x="2495550" y="3733800"/>
          <p14:tracePt t="44529" x="2508250" y="3733800"/>
          <p14:tracePt t="44539" x="2527300" y="3733800"/>
          <p14:tracePt t="44555" x="2552700" y="3733800"/>
          <p14:tracePt t="44572" x="2584450" y="3733800"/>
          <p14:tracePt t="44588" x="2641600" y="3733800"/>
          <p14:tracePt t="44605" x="2711450" y="3733800"/>
          <p14:tracePt t="44621" x="2813050" y="3733800"/>
          <p14:tracePt t="44638" x="2959100" y="3746500"/>
          <p14:tracePt t="44640" x="2990850" y="3746500"/>
          <p14:tracePt t="44655" x="3155950" y="3778250"/>
          <p14:tracePt t="44672" x="3384550" y="3803650"/>
          <p14:tracePt t="44688" x="3644900" y="3816350"/>
          <p14:tracePt t="44705" x="3917950" y="3822700"/>
          <p14:tracePt t="44721" x="4197350" y="3822700"/>
          <p14:tracePt t="44738" x="4483100" y="3822700"/>
          <p14:tracePt t="44755" x="4819650" y="3822700"/>
          <p14:tracePt t="44772" x="5054600" y="3822700"/>
          <p14:tracePt t="44788" x="5245100" y="3822700"/>
          <p14:tracePt t="44805" x="5397500" y="3822700"/>
          <p14:tracePt t="44821" x="5480050" y="3822700"/>
          <p14:tracePt t="44828" x="5505450" y="3822700"/>
          <p14:tracePt t="44838" x="5518150" y="3816350"/>
          <p14:tracePt t="44855" x="5537200" y="3803650"/>
          <p14:tracePt t="44871" x="5537200" y="3797300"/>
          <p14:tracePt t="44888" x="5543550" y="3790950"/>
          <p14:tracePt t="44904" x="5549900" y="3790950"/>
          <p14:tracePt t="44921" x="5549900" y="3784600"/>
          <p14:tracePt t="44938" x="5556250" y="3778250"/>
          <p14:tracePt t="44955" x="5581650" y="3765550"/>
          <p14:tracePt t="44972" x="5588000" y="3746500"/>
          <p14:tracePt t="44987" x="5588000" y="3721100"/>
          <p14:tracePt t="45003" x="5588000" y="3683000"/>
          <p14:tracePt t="45020" x="5600700" y="3638550"/>
          <p14:tracePt t="45037" x="5613400" y="3600450"/>
          <p14:tracePt t="45053" x="5619750" y="3556000"/>
          <p14:tracePt t="45070" x="5619750" y="3524250"/>
          <p14:tracePt t="45073" x="5619750" y="3511550"/>
          <p14:tracePt t="45088" x="5619750" y="3473450"/>
          <p14:tracePt t="45104" x="5619750" y="3441700"/>
          <p14:tracePt t="45121" x="5619750" y="3409950"/>
          <p14:tracePt t="45138" x="5619750" y="3378200"/>
          <p14:tracePt t="45155" x="5581650" y="3340100"/>
          <p14:tracePt t="45172" x="5518150" y="3295650"/>
          <p14:tracePt t="45188" x="5435600" y="3263900"/>
          <p14:tracePt t="45204" x="5359400" y="3232150"/>
          <p14:tracePt t="45221" x="5308600" y="3213100"/>
          <p14:tracePt t="45238" x="5264150" y="3181350"/>
          <p14:tracePt t="45255" x="5213350" y="3149600"/>
          <p14:tracePt t="45272" x="5187950" y="3124200"/>
          <p14:tracePt t="45288" x="5168900" y="3092450"/>
          <p14:tracePt t="45305" x="5149850" y="3067050"/>
          <p14:tracePt t="45321" x="5137150" y="3028950"/>
          <p14:tracePt t="45327" x="5130800" y="3016250"/>
          <p14:tracePt t="45338" x="5124450" y="2997200"/>
          <p14:tracePt t="45355" x="5111750" y="2959100"/>
          <p14:tracePt t="45371" x="5105400" y="2933700"/>
          <p14:tracePt t="45388" x="5086350" y="2908300"/>
          <p14:tracePt t="45404" x="5073650" y="2876550"/>
          <p14:tracePt t="45421" x="5073650" y="2844800"/>
          <p14:tracePt t="45438" x="5060950" y="2819400"/>
          <p14:tracePt t="45440" x="5060950" y="2813050"/>
          <p14:tracePt t="45455" x="5060950" y="2781300"/>
          <p14:tracePt t="45471" x="5054600" y="2768600"/>
          <p14:tracePt t="45488" x="5054600" y="2749550"/>
          <p14:tracePt t="45504" x="5054600" y="2736850"/>
          <p14:tracePt t="45521" x="5054600" y="2730500"/>
          <p14:tracePt t="45538" x="5054600" y="2717800"/>
          <p14:tracePt t="45540" x="5054600" y="2711450"/>
          <p14:tracePt t="45555" x="5054600" y="2692400"/>
          <p14:tracePt t="45572" x="5054600" y="2679700"/>
          <p14:tracePt t="45588" x="5054600" y="2667000"/>
          <p14:tracePt t="45604" x="5054600" y="2654300"/>
          <p14:tracePt t="45621" x="5041900" y="2641600"/>
          <p14:tracePt t="45638" x="5041900" y="2628900"/>
          <p14:tracePt t="45655" x="5041900" y="2616200"/>
          <p14:tracePt t="45671" x="5035550" y="2609850"/>
          <p14:tracePt t="45687" x="5035550" y="2597150"/>
          <p14:tracePt t="45704" x="5029200" y="2578100"/>
          <p14:tracePt t="45721" x="5022850" y="2571750"/>
          <p14:tracePt t="45737" x="5016500" y="2559050"/>
          <p14:tracePt t="45754" x="5010150" y="2546350"/>
          <p14:tracePt t="45771" x="5010150" y="2533650"/>
          <p14:tracePt t="45788" x="5010150" y="2527300"/>
          <p14:tracePt t="45804" x="5010150" y="2514600"/>
          <p14:tracePt t="47018" x="5010150" y="2508250"/>
          <p14:tracePt t="47031" x="5010150" y="2501900"/>
          <p14:tracePt t="47040" x="5003800" y="2489200"/>
          <p14:tracePt t="47054" x="4997450" y="2482850"/>
          <p14:tracePt t="47505" x="4991100" y="2476500"/>
          <p14:tracePt t="47523" x="4984750" y="2482850"/>
          <p14:tracePt t="47528" x="4978400" y="2489200"/>
          <p14:tracePt t="47539" x="4965700" y="2508250"/>
          <p14:tracePt t="47556" x="4946650" y="2540000"/>
          <p14:tracePt t="47571" x="4921250" y="2565400"/>
          <p14:tracePt t="47587" x="4902200" y="2603500"/>
          <p14:tracePt t="47604" x="4876800" y="2647950"/>
          <p14:tracePt t="47620" x="4864100" y="2698750"/>
          <p14:tracePt t="47637" x="4832350" y="2774950"/>
          <p14:tracePt t="47654" x="4806950" y="2882900"/>
          <p14:tracePt t="47670" x="4781550" y="2990850"/>
          <p14:tracePt t="47673" x="4775200" y="3016250"/>
          <p14:tracePt t="47687" x="4768850" y="3117850"/>
          <p14:tracePt t="47703" x="4762500" y="3206750"/>
          <p14:tracePt t="47720" x="4762500" y="3295650"/>
          <p14:tracePt t="47737" x="4775200" y="3371850"/>
          <p14:tracePt t="47753" x="4781550" y="3448050"/>
          <p14:tracePt t="47770" x="4806950" y="3517900"/>
          <p14:tracePt t="47787" x="4838700" y="3632200"/>
          <p14:tracePt t="47803" x="4864100" y="3708400"/>
          <p14:tracePt t="47820" x="4902200" y="3810000"/>
          <p14:tracePt t="47837" x="4946650" y="3911600"/>
          <p14:tracePt t="47853" x="4984750" y="4013200"/>
          <p14:tracePt t="47871" x="5029200" y="4121150"/>
          <p14:tracePt t="47888" x="5041900" y="4184650"/>
          <p14:tracePt t="47903" x="5060950" y="4235450"/>
          <p14:tracePt t="47920" x="5067300" y="4273550"/>
          <p14:tracePt t="47937" x="5080000" y="4286250"/>
          <p14:tracePt t="47953" x="5080000" y="4292600"/>
          <p14:tracePt t="47970" x="5086350" y="4298950"/>
          <p14:tracePt t="47991" x="5099050" y="4279900"/>
          <p14:tracePt t="48004" x="5105400" y="4248150"/>
          <p14:tracePt t="48020" x="5118100" y="4210050"/>
          <p14:tracePt t="48037" x="5143500" y="4152900"/>
          <p14:tracePt t="48054" x="5162550" y="4095750"/>
          <p14:tracePt t="48070" x="5168900" y="4032250"/>
          <p14:tracePt t="48072" x="5175250" y="4025900"/>
          <p14:tracePt t="48087" x="5187950" y="3962400"/>
          <p14:tracePt t="48104" x="5194300" y="3886200"/>
          <p14:tracePt t="48120" x="5194300" y="3829050"/>
          <p14:tracePt t="48137" x="5194300" y="3765550"/>
          <p14:tracePt t="48153" x="5194300" y="3702050"/>
          <p14:tracePt t="48171" x="5187950" y="3638550"/>
          <p14:tracePt t="48187" x="5162550" y="3575050"/>
          <p14:tracePt t="48204" x="5156200" y="3549650"/>
          <p14:tracePt t="48220" x="5149850" y="3530600"/>
          <p14:tracePt t="48236" x="5143500" y="3505200"/>
          <p14:tracePt t="48252" x="5137150" y="3492500"/>
          <p14:tracePt t="48269" x="5124450" y="3467100"/>
          <p14:tracePt t="48286" x="5118100" y="3460750"/>
          <p14:tracePt t="48303" x="5105400" y="3441700"/>
          <p14:tracePt t="48320" x="5092700" y="3441700"/>
          <p14:tracePt t="48354" x="5080000" y="3441700"/>
          <p14:tracePt t="48370" x="5067300" y="3435350"/>
          <p14:tracePt t="48387" x="5054600" y="3435350"/>
          <p14:tracePt t="48404" x="5041900" y="3435350"/>
          <p14:tracePt t="48420" x="5010150" y="3435350"/>
          <p14:tracePt t="48437" x="4991100" y="3435350"/>
          <p14:tracePt t="48453" x="4965700" y="3435350"/>
          <p14:tracePt t="48470" x="4933950" y="3441700"/>
          <p14:tracePt t="48473" x="4927600" y="3441700"/>
          <p14:tracePt t="48487" x="4883150" y="3467100"/>
          <p14:tracePt t="48504" x="4857750" y="3486150"/>
          <p14:tracePt t="48520" x="4826000" y="3505200"/>
          <p14:tracePt t="48537" x="4806950" y="3524250"/>
          <p14:tracePt t="48554" x="4794250" y="3543300"/>
          <p14:tracePt t="48570" x="4787900" y="3556000"/>
          <p14:tracePt t="48587" x="4775200" y="3575050"/>
          <p14:tracePt t="48603" x="4775200" y="3581400"/>
          <p14:tracePt t="48620" x="4768850" y="3587750"/>
          <p14:tracePt t="48637" x="4756150" y="3600450"/>
          <p14:tracePt t="48671" x="4756150" y="3606800"/>
          <p14:tracePt t="48686" x="4756150" y="3613150"/>
          <p14:tracePt t="48704" x="4756150" y="3625850"/>
          <p14:tracePt t="48720" x="4756150" y="3632200"/>
          <p14:tracePt t="48737" x="4756150" y="3644900"/>
          <p14:tracePt t="48753" x="4756150" y="3651250"/>
          <p14:tracePt t="48770" x="4756150" y="3663950"/>
          <p14:tracePt t="48787" x="4762500" y="3670300"/>
          <p14:tracePt t="48804" x="4768850" y="3683000"/>
          <p14:tracePt t="48820" x="4781550" y="3689350"/>
          <p14:tracePt t="48837" x="4787900" y="3695700"/>
          <p14:tracePt t="48853" x="4794250" y="3702050"/>
          <p14:tracePt t="48870" x="4800600" y="3714750"/>
          <p14:tracePt t="48887" x="4806950" y="3714750"/>
          <p14:tracePt t="48910" x="4813300" y="3714750"/>
          <p14:tracePt t="48920" x="4813300" y="3721100"/>
          <p14:tracePt t="48936" x="4826000" y="3727450"/>
          <p14:tracePt t="48953" x="4845050" y="3733800"/>
          <p14:tracePt t="48970" x="4864100" y="3746500"/>
          <p14:tracePt t="48987" x="4889500" y="3746500"/>
          <p14:tracePt t="49003" x="4908550" y="3752850"/>
          <p14:tracePt t="49020" x="4921250" y="3752850"/>
          <p14:tracePt t="49036" x="4927600" y="3752850"/>
          <p14:tracePt t="49053" x="4933950" y="3752850"/>
          <p14:tracePt t="49070" x="4940300" y="3752850"/>
          <p14:tracePt t="49087" x="4959350" y="3759200"/>
          <p14:tracePt t="49104" x="4978400" y="3765550"/>
          <p14:tracePt t="49120" x="5010150" y="3771900"/>
          <p14:tracePt t="49136" x="5041900" y="3778250"/>
          <p14:tracePt t="49153" x="5080000" y="3778250"/>
          <p14:tracePt t="49170" x="5105400" y="3778250"/>
          <p14:tracePt t="49172" x="5111750" y="3778250"/>
          <p14:tracePt t="49186" x="5124450" y="3778250"/>
          <p14:tracePt t="49204" x="5130800" y="3778250"/>
          <p14:tracePt t="49255" x="5143500" y="3778250"/>
          <p14:tracePt t="49259" x="5149850" y="3771900"/>
          <p14:tracePt t="49270" x="5149850" y="3765550"/>
          <p14:tracePt t="49286" x="5168900" y="3733800"/>
          <p14:tracePt t="49289" x="5175250" y="3727450"/>
          <p14:tracePt t="49304" x="5187950" y="3695700"/>
          <p14:tracePt t="49319" x="5207000" y="3663950"/>
          <p14:tracePt t="49335" x="5207000" y="3644900"/>
          <p14:tracePt t="49353" x="5207000" y="3613150"/>
          <p14:tracePt t="49370" x="5207000" y="3587750"/>
          <p14:tracePt t="49387" x="5200650" y="3562350"/>
          <p14:tracePt t="49391" x="5200650" y="3556000"/>
          <p14:tracePt t="49404" x="5200650" y="3536950"/>
          <p14:tracePt t="49421" x="5181600" y="3511550"/>
          <p14:tracePt t="49437" x="5168900" y="3492500"/>
          <p14:tracePt t="49453" x="5149850" y="3473450"/>
          <p14:tracePt t="49470" x="5137150" y="3460750"/>
          <p14:tracePt t="49486" x="5118100" y="3460750"/>
          <p14:tracePt t="49502" x="5099050" y="3460750"/>
          <p14:tracePt t="49518" x="5080000" y="3460750"/>
          <p14:tracePt t="49536" x="5054600" y="3460750"/>
          <p14:tracePt t="49553" x="5016500" y="3460750"/>
          <p14:tracePt t="49569" x="4991100" y="3460750"/>
          <p14:tracePt t="49585" x="4953000" y="3473450"/>
          <p14:tracePt t="49602" x="4921250" y="3492500"/>
          <p14:tracePt t="49619" x="4883150" y="3517900"/>
          <p14:tracePt t="49637" x="4870450" y="3536950"/>
          <p14:tracePt t="49639" x="4857750" y="3543300"/>
          <p14:tracePt t="49653" x="4838700" y="3562350"/>
          <p14:tracePt t="49670" x="4826000" y="3575050"/>
          <p14:tracePt t="49686" x="4819650" y="3594100"/>
          <p14:tracePt t="49703" x="4819650" y="3606800"/>
          <p14:tracePt t="49719" x="4819650" y="3619500"/>
          <p14:tracePt t="49736" x="4819650" y="3632200"/>
          <p14:tracePt t="49739" x="4819650" y="3638550"/>
          <p14:tracePt t="49754" x="4819650" y="3657600"/>
          <p14:tracePt t="49769" x="4819650" y="3670300"/>
          <p14:tracePt t="49786" x="4819650" y="3683000"/>
          <p14:tracePt t="49803" x="4819650" y="3689350"/>
          <p14:tracePt t="49819" x="4819650" y="3702050"/>
          <p14:tracePt t="49836" x="4819650" y="3721100"/>
          <p14:tracePt t="49853" x="4819650" y="3733800"/>
          <p14:tracePt t="49870" x="4826000" y="3746500"/>
          <p14:tracePt t="49886" x="4832350" y="3752850"/>
          <p14:tracePt t="49903" x="4845050" y="3752850"/>
          <p14:tracePt t="49919" x="4857750" y="3752850"/>
          <p14:tracePt t="49936" x="4876800" y="3752850"/>
          <p14:tracePt t="49939" x="4883150" y="3759200"/>
          <p14:tracePt t="49953" x="4908550" y="3765550"/>
          <p14:tracePt t="49970" x="4933950" y="3765550"/>
          <p14:tracePt t="49986" x="4953000" y="3765550"/>
          <p14:tracePt t="50003" x="4965700" y="3765550"/>
          <p14:tracePt t="50019" x="4978400" y="3765550"/>
          <p14:tracePt t="50036" x="4997450" y="3765550"/>
          <p14:tracePt t="50053" x="5016500" y="3765550"/>
          <p14:tracePt t="50070" x="5029200" y="3759200"/>
          <p14:tracePt t="50086" x="5048250" y="3740150"/>
          <p14:tracePt t="50103" x="5060950" y="3727450"/>
          <p14:tracePt t="50119" x="5073650" y="3714750"/>
          <p14:tracePt t="50153" x="5080000" y="3708400"/>
          <p14:tracePt t="50186" x="5080000" y="3702050"/>
          <p14:tracePt t="52244" x="5080000" y="3708400"/>
          <p14:tracePt t="52265" x="5080000" y="3714750"/>
          <p14:tracePt t="52272" x="5080000" y="3721100"/>
          <p14:tracePt t="52286" x="5073650" y="3733800"/>
          <p14:tracePt t="52302" x="5060950" y="3752850"/>
          <p14:tracePt t="52319" x="5035550" y="3778250"/>
          <p14:tracePt t="52335" x="4997450" y="3810000"/>
          <p14:tracePt t="52352" x="4965700" y="3835400"/>
          <p14:tracePt t="52354" x="4953000" y="3841750"/>
          <p14:tracePt t="52369" x="4908550" y="3867150"/>
          <p14:tracePt t="52386" x="4870450" y="3879850"/>
          <p14:tracePt t="52402" x="4826000" y="3905250"/>
          <p14:tracePt t="52419" x="4787900" y="3924300"/>
          <p14:tracePt t="52435" x="4737100" y="3949700"/>
          <p14:tracePt t="52442" x="4718050" y="3962400"/>
          <p14:tracePt t="52452" x="4686300" y="3981450"/>
          <p14:tracePt t="52469" x="4641850" y="4013200"/>
          <p14:tracePt t="52486" x="4597400" y="4032250"/>
          <p14:tracePt t="52502" x="4546600" y="4057650"/>
          <p14:tracePt t="52519" x="4508500" y="4083050"/>
          <p14:tracePt t="52536" x="4470400" y="4102100"/>
          <p14:tracePt t="52552" x="4445000" y="4121150"/>
          <p14:tracePt t="52554" x="4432300" y="4127500"/>
          <p14:tracePt t="52569" x="4413250" y="4140200"/>
          <p14:tracePt t="52586" x="4400550" y="4146550"/>
          <p14:tracePt t="52602" x="4381500" y="4152900"/>
          <p14:tracePt t="52618" x="4375150" y="4159250"/>
          <p14:tracePt t="52635" x="4368800" y="4159250"/>
          <p14:tracePt t="52652" x="4356100" y="4165600"/>
          <p14:tracePt t="52669" x="4343400" y="4165600"/>
          <p14:tracePt t="52686" x="4330700" y="4165600"/>
          <p14:tracePt t="52702" x="4318000" y="4165600"/>
          <p14:tracePt t="52719" x="4311650" y="4165600"/>
          <p14:tracePt t="52735" x="4305300" y="4165600"/>
          <p14:tracePt t="53340" x="4298950" y="4165600"/>
          <p14:tracePt t="53348" x="4292600" y="4165600"/>
          <p14:tracePt t="53356" x="4286250" y="4165600"/>
          <p14:tracePt t="53380" x="4279900" y="4165600"/>
          <p14:tracePt t="53389" x="4273550" y="4165600"/>
          <p14:tracePt t="53464" x="4267200" y="4165600"/>
          <p14:tracePt t="53472" x="4260850" y="4165600"/>
          <p14:tracePt t="53500" x="4254500" y="4165600"/>
          <p14:tracePt t="53505" x="4248150" y="4159250"/>
          <p14:tracePt t="53518" x="4241800" y="4152900"/>
          <p14:tracePt t="53535" x="4241800" y="4146550"/>
          <p14:tracePt t="53552" x="4241800" y="4133850"/>
          <p14:tracePt t="53569" x="4241800" y="4127500"/>
          <p14:tracePt t="53586" x="4241800" y="4108450"/>
          <p14:tracePt t="53602" x="4241800" y="4095750"/>
          <p14:tracePt t="53618" x="4235450" y="4076700"/>
          <p14:tracePt t="53635" x="4235450" y="4070350"/>
          <p14:tracePt t="53652" x="4235450" y="4064000"/>
          <p14:tracePt t="53669" x="4229100" y="4044950"/>
          <p14:tracePt t="53685" x="4229100" y="4032250"/>
          <p14:tracePt t="53702" x="4229100" y="4019550"/>
          <p14:tracePt t="53718" x="4229100" y="4013200"/>
          <p14:tracePt t="53735" x="4229100" y="4000500"/>
          <p14:tracePt t="53751" x="4229100" y="3994150"/>
          <p14:tracePt t="53769" x="4235450" y="3975100"/>
          <p14:tracePt t="53785" x="4254500" y="3962400"/>
          <p14:tracePt t="53802" x="4279900" y="3943350"/>
          <p14:tracePt t="53818" x="4305300" y="3930650"/>
          <p14:tracePt t="53835" x="4311650" y="3930650"/>
          <p14:tracePt t="53852" x="4324350" y="3930650"/>
          <p14:tracePt t="53868" x="4330700" y="3930650"/>
          <p14:tracePt t="53885" x="4337050" y="3930650"/>
          <p14:tracePt t="53901" x="4343400" y="3930650"/>
          <p14:tracePt t="53941" x="4356100" y="3930650"/>
          <p14:tracePt t="53951" x="4362450" y="3930650"/>
          <p14:tracePt t="53968" x="4362450" y="3937000"/>
          <p14:tracePt t="53985" x="4368800" y="3937000"/>
          <p14:tracePt t="54001" x="4375150" y="3943350"/>
          <p14:tracePt t="54044" x="4375150" y="3949700"/>
          <p14:tracePt t="54060" x="4375150" y="3956050"/>
          <p14:tracePt t="54072" x="4381500" y="3956050"/>
          <p14:tracePt t="54096" x="4381500" y="3962400"/>
          <p14:tracePt t="54104" x="4381500" y="3968750"/>
          <p14:tracePt t="54172" x="4387850" y="3968750"/>
          <p14:tracePt t="55716" x="4387850" y="3975100"/>
          <p14:tracePt t="55972" x="4387850" y="3981450"/>
          <p14:tracePt t="55984" x="4387850" y="3987800"/>
          <p14:tracePt t="56031" x="4387850" y="3994150"/>
          <p14:tracePt t="56141" x="4381500" y="4000500"/>
          <p14:tracePt t="56149" x="4368800" y="4006850"/>
          <p14:tracePt t="56153" x="4362450" y="4013200"/>
          <p14:tracePt t="56167" x="4318000" y="4025900"/>
          <p14:tracePt t="56185" x="4241800" y="4051300"/>
          <p14:tracePt t="56201" x="4114800" y="4076700"/>
          <p14:tracePt t="56217" x="3949700" y="4095750"/>
          <p14:tracePt t="56234" x="3778250" y="4095750"/>
          <p14:tracePt t="56251" x="3594100" y="4095750"/>
          <p14:tracePt t="56267" x="3409950" y="4095750"/>
          <p14:tracePt t="56284" x="3238500" y="4095750"/>
          <p14:tracePt t="56301" x="3067050" y="4095750"/>
          <p14:tracePt t="56318" x="2959100" y="4095750"/>
          <p14:tracePt t="56334" x="2863850" y="4095750"/>
          <p14:tracePt t="56351" x="2794000" y="4095750"/>
          <p14:tracePt t="56367" x="2730500" y="4095750"/>
          <p14:tracePt t="56384" x="2660650" y="4095750"/>
          <p14:tracePt t="56400" x="2590800" y="4095750"/>
          <p14:tracePt t="56403" x="2584450" y="4095750"/>
          <p14:tracePt t="56417" x="2559050" y="4095750"/>
          <p14:tracePt t="56434" x="2527300" y="4095750"/>
          <p14:tracePt t="56451" x="2489200" y="4095750"/>
          <p14:tracePt t="56467" x="2457450" y="4095750"/>
          <p14:tracePt t="56484" x="2438400" y="4095750"/>
          <p14:tracePt t="56490" x="2432050" y="4095750"/>
          <p14:tracePt t="56501" x="2419350" y="4095750"/>
          <p14:tracePt t="56517" x="2413000" y="4095750"/>
          <p14:tracePt t="57174" x="2406650" y="4095750"/>
          <p14:tracePt t="57198" x="2406650" y="4102100"/>
          <p14:tracePt t="57206" x="2406650" y="4108450"/>
          <p14:tracePt t="57219" x="2413000" y="4108450"/>
          <p14:tracePt t="57234" x="2425700" y="4108450"/>
          <p14:tracePt t="57250" x="2444750" y="4114800"/>
          <p14:tracePt t="57253" x="2457450" y="4114800"/>
          <p14:tracePt t="57268" x="2501900" y="4121150"/>
          <p14:tracePt t="57284" x="2559050" y="4121150"/>
          <p14:tracePt t="57300" x="2628900" y="4121150"/>
          <p14:tracePt t="57317" x="2711450" y="4121150"/>
          <p14:tracePt t="57334" x="2825750" y="4121150"/>
          <p14:tracePt t="57350" x="2914650" y="4121150"/>
          <p14:tracePt t="57368" x="3054350" y="4102100"/>
          <p14:tracePt t="57384" x="3168650" y="4089400"/>
          <p14:tracePt t="57400" x="3302000" y="4070350"/>
          <p14:tracePt t="57417" x="3441700" y="4044950"/>
          <p14:tracePt t="57434" x="3556000" y="4032250"/>
          <p14:tracePt t="57450" x="3632200" y="4032250"/>
          <p14:tracePt t="57467" x="3708400" y="4032250"/>
          <p14:tracePt t="57484" x="3752850" y="4032250"/>
          <p14:tracePt t="57491" x="3771900" y="4032250"/>
          <p14:tracePt t="57501" x="3778250" y="4032250"/>
          <p14:tracePt t="57517" x="3803650" y="4032250"/>
          <p14:tracePt t="57534" x="3848100" y="4032250"/>
          <p14:tracePt t="57551" x="3905250" y="4032250"/>
          <p14:tracePt t="57568" x="3949700" y="4032250"/>
          <p14:tracePt t="57583" x="4006850" y="4025900"/>
          <p14:tracePt t="57600" x="4083050" y="4025900"/>
          <p14:tracePt t="57617" x="4152900" y="4013200"/>
          <p14:tracePt t="57634" x="4165600" y="4013200"/>
          <p14:tracePt t="57650" x="4178300" y="4006850"/>
          <p14:tracePt t="57667" x="4184650" y="4006850"/>
          <p14:tracePt t="57726" x="4191000" y="4006850"/>
          <p14:tracePt t="57734" x="4197350" y="4006850"/>
          <p14:tracePt t="57743" x="4210050" y="4006850"/>
          <p14:tracePt t="57750" x="4216400" y="4013200"/>
          <p14:tracePt t="57767" x="4241800" y="4032250"/>
          <p14:tracePt t="57783" x="4254500" y="4044950"/>
          <p14:tracePt t="57800" x="4267200" y="4051300"/>
          <p14:tracePt t="57817" x="4273550" y="4057650"/>
          <p14:tracePt t="57952" x="4279900" y="4057650"/>
          <p14:tracePt t="57973" x="4279900" y="4064000"/>
          <p14:tracePt t="57978" x="4279900" y="4070350"/>
          <p14:tracePt t="57989" x="4279900" y="4076700"/>
          <p14:tracePt t="58014" x="4279900" y="4083050"/>
          <p14:tracePt t="58020" x="4279900" y="4089400"/>
          <p14:tracePt t="58038" x="4279900" y="4095750"/>
          <p14:tracePt t="58234" x="4279900" y="4102100"/>
          <p14:tracePt t="58786" x="4279900" y="4108450"/>
          <p14:tracePt t="58791" x="4279900" y="4114800"/>
          <p14:tracePt t="58800" x="4286250" y="4121150"/>
          <p14:tracePt t="58854" x="4286250" y="4127500"/>
          <p14:tracePt t="60942" x="4292600" y="4121150"/>
          <p14:tracePt t="60951" x="4292600" y="4108450"/>
          <p14:tracePt t="60958" x="4292600" y="4095750"/>
          <p14:tracePt t="60983" x="4292600" y="4064000"/>
          <p14:tracePt t="61000" x="4298950" y="4038600"/>
          <p14:tracePt t="61016" x="4298950" y="4019550"/>
          <p14:tracePt t="61032" x="4305300" y="3975100"/>
          <p14:tracePt t="61049" x="4318000" y="3924300"/>
          <p14:tracePt t="61055" x="4324350" y="3892550"/>
          <p14:tracePt t="61066" x="4330700" y="3860800"/>
          <p14:tracePt t="61083" x="4337050" y="3759200"/>
          <p14:tracePt t="61099" x="4337050" y="3695700"/>
          <p14:tracePt t="61116" x="4337050" y="3638550"/>
          <p14:tracePt t="61132" x="4337050" y="3606800"/>
          <p14:tracePt t="61149" x="4337050" y="3568700"/>
          <p14:tracePt t="61166" x="4337050" y="3549650"/>
          <p14:tracePt t="61183" x="4337050" y="3530600"/>
          <p14:tracePt t="61198" x="4337050" y="3517900"/>
          <p14:tracePt t="61215" x="4337050" y="3498850"/>
          <p14:tracePt t="61231" x="4337050" y="3479800"/>
          <p14:tracePt t="61248" x="4337050" y="3460750"/>
          <p14:tracePt t="61266" x="4337050" y="3435350"/>
          <p14:tracePt t="61282" x="4343400" y="3403600"/>
          <p14:tracePt t="61285" x="4343400" y="3397250"/>
          <p14:tracePt t="61299" x="4356100" y="3365500"/>
          <p14:tracePt t="61315" x="4356100" y="3333750"/>
          <p14:tracePt t="61332" x="4362450" y="3289300"/>
          <p14:tracePt t="61349" x="4362450" y="3251200"/>
          <p14:tracePt t="61366" x="4368800" y="3213100"/>
          <p14:tracePt t="61382" x="4368800" y="3181350"/>
          <p14:tracePt t="61385" x="4368800" y="3168650"/>
          <p14:tracePt t="61399" x="4375150" y="3143250"/>
          <p14:tracePt t="61415" x="4375150" y="3130550"/>
          <p14:tracePt t="61432" x="4375150" y="3124200"/>
          <p14:tracePt t="61449" x="4375150" y="3117850"/>
          <p14:tracePt t="61530" x="4375150" y="3111500"/>
          <p14:tracePt t="61602" x="4368800" y="3111500"/>
          <p14:tracePt t="61608" x="4368800" y="3098800"/>
          <p14:tracePt t="61616" x="4368800" y="3079750"/>
          <p14:tracePt t="61632" x="4356100" y="3035300"/>
          <p14:tracePt t="61649" x="4349750" y="3003550"/>
          <p14:tracePt t="61666" x="4343400" y="2971800"/>
          <p14:tracePt t="61683" x="4337050" y="2933700"/>
          <p14:tracePt t="61700" x="4337050" y="2921000"/>
          <p14:tracePt t="61962" x="4337050" y="2914650"/>
          <p14:tracePt t="61974" x="4337050" y="2908300"/>
          <p14:tracePt t="61983" x="4337050" y="2901950"/>
          <p14:tracePt t="61999" x="4337050" y="2882900"/>
          <p14:tracePt t="62015" x="4337050" y="2863850"/>
          <p14:tracePt t="62032" x="4337050" y="2857500"/>
          <p14:tracePt t="62049" x="4337050" y="2844800"/>
          <p14:tracePt t="62086" x="4337050" y="2838450"/>
          <p14:tracePt t="63286" x="4330700" y="2838450"/>
          <p14:tracePt t="63297" x="4324350" y="2838450"/>
          <p14:tracePt t="63309" x="4311650" y="2838450"/>
          <p14:tracePt t="63315" x="4292600" y="2838450"/>
          <p14:tracePt t="63331" x="4254500" y="2851150"/>
          <p14:tracePt t="63347" x="4210050" y="2851150"/>
          <p14:tracePt t="63364" x="4152900" y="2857500"/>
          <p14:tracePt t="63382" x="4083050" y="2863850"/>
          <p14:tracePt t="63398" x="4000500" y="2863850"/>
          <p14:tracePt t="63401" x="3987800" y="2863850"/>
          <p14:tracePt t="63416" x="3937000" y="2863850"/>
          <p14:tracePt t="63432" x="3911600" y="2863850"/>
          <p14:tracePt t="63448" x="3879850" y="2863850"/>
          <p14:tracePt t="63465" x="3860800" y="2863850"/>
          <p14:tracePt t="63481" x="3848100" y="2863850"/>
          <p14:tracePt t="63498" x="3835400" y="2870200"/>
          <p14:tracePt t="63515" x="3816350" y="2876550"/>
          <p14:tracePt t="63532" x="3784600" y="2889250"/>
          <p14:tracePt t="63548" x="3727450" y="2895600"/>
          <p14:tracePt t="63551" x="3708400" y="2895600"/>
          <p14:tracePt t="63565" x="3638550" y="2895600"/>
          <p14:tracePt t="63581" x="3530600" y="2908300"/>
          <p14:tracePt t="63598" x="3460750" y="2921000"/>
          <p14:tracePt t="63605" x="3429000" y="2927350"/>
          <p14:tracePt t="63615" x="3390900" y="2933700"/>
          <p14:tracePt t="63631" x="3327400" y="2940050"/>
          <p14:tracePt t="63648" x="3257550" y="2959100"/>
          <p14:tracePt t="63651" x="3244850" y="2959100"/>
          <p14:tracePt t="63665" x="3175000" y="2965450"/>
          <p14:tracePt t="63681" x="3111500" y="2971800"/>
          <p14:tracePt t="63699" x="3041650" y="2984500"/>
          <p14:tracePt t="63715" x="2984500" y="2990850"/>
          <p14:tracePt t="63732" x="2946400" y="2990850"/>
          <p14:tracePt t="63734" x="2940050" y="2990850"/>
          <p14:tracePt t="63748" x="2921000" y="2990850"/>
          <p14:tracePt t="63765" x="2882900" y="2997200"/>
          <p14:tracePt t="63781" x="2863850" y="2997200"/>
          <p14:tracePt t="63798" x="2838450" y="2997200"/>
          <p14:tracePt t="63815" x="2813050" y="2997200"/>
          <p14:tracePt t="63831" x="2800350" y="2997200"/>
          <p14:tracePt t="63848" x="2781300" y="2997200"/>
          <p14:tracePt t="63851" x="2774950" y="2997200"/>
          <p14:tracePt t="63865" x="2749550" y="2997200"/>
          <p14:tracePt t="63882" x="2724150" y="2997200"/>
          <p14:tracePt t="63898" x="2711450" y="2997200"/>
          <p14:tracePt t="63915" x="2705100" y="2997200"/>
          <p14:tracePt t="64016" x="2698750" y="2997200"/>
          <p14:tracePt t="64024" x="2692400" y="2997200"/>
          <p14:tracePt t="64033" x="2692400" y="2990850"/>
          <p14:tracePt t="64048" x="2679700" y="2978150"/>
          <p14:tracePt t="64065" x="2673350" y="2965450"/>
          <p14:tracePt t="64081" x="2673350" y="2952750"/>
          <p14:tracePt t="64098" x="2673350" y="2946400"/>
          <p14:tracePt t="64336" x="2673350" y="2940050"/>
          <p14:tracePt t="64348" x="2667000" y="2933700"/>
          <p14:tracePt t="64359" x="2660650" y="2933700"/>
          <p14:tracePt t="64375" x="2654300" y="2927350"/>
          <p14:tracePt t="64384" x="2647950" y="2921000"/>
          <p14:tracePt t="64398" x="2635250" y="2908300"/>
          <p14:tracePt t="64414" x="2628900" y="2901950"/>
          <p14:tracePt t="64431" x="2609850" y="2889250"/>
          <p14:tracePt t="64476" x="2603500" y="2882900"/>
          <p14:tracePt t="64547" x="2597150" y="2882900"/>
          <p14:tracePt t="64880" x="2590800" y="2882900"/>
          <p14:tracePt t="64892" x="2584450" y="2882900"/>
          <p14:tracePt t="64901" x="2578100" y="2882900"/>
          <p14:tracePt t="64917" x="2565400" y="2882900"/>
          <p14:tracePt t="64965" x="2559050" y="2882900"/>
          <p14:tracePt t="64996" x="2552700" y="2882900"/>
          <p14:tracePt t="65060" x="2546350" y="2882900"/>
          <p14:tracePt t="65128" x="2540000" y="2882900"/>
          <p14:tracePt t="65152" x="2533650" y="2882900"/>
          <p14:tracePt t="65351" x="2527300" y="2876550"/>
          <p14:tracePt t="65357" x="2520950" y="2876550"/>
          <p14:tracePt t="65404" x="2520950" y="2870200"/>
          <p14:tracePt t="65678" x="2514600" y="2870200"/>
          <p14:tracePt t="65698" x="2508250" y="2870200"/>
          <p14:tracePt t="65706" x="2501900" y="2870200"/>
          <p14:tracePt t="65742" x="2495550" y="2870200"/>
          <p14:tracePt t="65757" x="2489200" y="2870200"/>
          <p14:tracePt t="66014" x="2489200" y="2863850"/>
          <p14:tracePt t="66018" x="2482850" y="2857500"/>
          <p14:tracePt t="66029" x="2476500" y="2857500"/>
          <p14:tracePt t="66046" x="2476500" y="2851150"/>
          <p14:tracePt t="66063" x="2476500" y="2838450"/>
          <p14:tracePt t="66332" x="2470150" y="2838450"/>
          <p14:tracePt t="66432" x="2463800" y="2838450"/>
          <p14:tracePt t="66440" x="2457450" y="2838450"/>
          <p14:tracePt t="67920" x="2451100" y="2838450"/>
          <p14:tracePt t="69308" x="2444750" y="2838450"/>
          <p14:tracePt t="69708" x="2444750" y="2832100"/>
          <p14:tracePt t="69716" x="2451100" y="2832100"/>
          <p14:tracePt t="69729" x="2451100" y="2825750"/>
          <p14:tracePt t="69752" x="2451100" y="2819400"/>
          <p14:tracePt t="69771" x="2451100" y="2813050"/>
          <p14:tracePt t="69782" x="2457450" y="2813050"/>
          <p14:tracePt t="70813" x="2457450" y="2819400"/>
          <p14:tracePt t="70821" x="2457450" y="2825750"/>
          <p14:tracePt t="70829" x="2457450" y="2832100"/>
          <p14:tracePt t="70846" x="2457450" y="2851150"/>
          <p14:tracePt t="70863" x="2457450" y="2870200"/>
          <p14:tracePt t="70880" x="2457450" y="2889250"/>
          <p14:tracePt t="70896" x="2457450" y="2914650"/>
          <p14:tracePt t="70912" x="2457450" y="2940050"/>
          <p14:tracePt t="70929" x="2457450" y="2971800"/>
          <p14:tracePt t="70946" x="2457450" y="3003550"/>
          <p14:tracePt t="70963" x="2457450" y="3035300"/>
          <p14:tracePt t="70980" x="2457450" y="3067050"/>
          <p14:tracePt t="70996" x="2457450" y="3098800"/>
          <p14:tracePt t="71012" x="2457450" y="3130550"/>
          <p14:tracePt t="71029" x="2457450" y="3162300"/>
          <p14:tracePt t="71046" x="2457450" y="3194050"/>
          <p14:tracePt t="71063" x="2457450" y="3232150"/>
          <p14:tracePt t="71080" x="2463800" y="3257550"/>
          <p14:tracePt t="71096" x="2463800" y="3282950"/>
          <p14:tracePt t="71112" x="2470150" y="3302000"/>
          <p14:tracePt t="71129" x="2470150" y="3327400"/>
          <p14:tracePt t="71146" x="2470150" y="3352800"/>
          <p14:tracePt t="71163" x="2470150" y="3365500"/>
          <p14:tracePt t="71179" x="2470150" y="3384550"/>
          <p14:tracePt t="71196" x="2470150" y="3397250"/>
          <p14:tracePt t="71203" x="2470150" y="3416300"/>
          <p14:tracePt t="71212" x="2470150" y="3422650"/>
          <p14:tracePt t="71229" x="2470150" y="3448050"/>
          <p14:tracePt t="71246" x="2470150" y="3473450"/>
          <p14:tracePt t="71263" x="2470150" y="3505200"/>
          <p14:tracePt t="71280" x="2470150" y="3549650"/>
          <p14:tracePt t="71296" x="2470150" y="3581400"/>
          <p14:tracePt t="71312" x="2470150" y="3619500"/>
          <p14:tracePt t="71329" x="2470150" y="3663950"/>
          <p14:tracePt t="71345" x="2470150" y="3708400"/>
          <p14:tracePt t="71363" x="2470150" y="3752850"/>
          <p14:tracePt t="71365" x="2470150" y="3759200"/>
          <p14:tracePt t="71379" x="2470150" y="3803650"/>
          <p14:tracePt t="71395" x="2470150" y="3835400"/>
          <p14:tracePt t="71412" x="2476500" y="3867150"/>
          <p14:tracePt t="71429" x="2482850" y="3892550"/>
          <p14:tracePt t="71445" x="2489200" y="3911600"/>
          <p14:tracePt t="71462" x="2489200" y="3930650"/>
          <p14:tracePt t="71466" x="2489200" y="3937000"/>
          <p14:tracePt t="71480" x="2489200" y="3956050"/>
          <p14:tracePt t="71496" x="2489200" y="3987800"/>
          <p14:tracePt t="71512" x="2495550" y="4013200"/>
          <p14:tracePt t="71529" x="2495550" y="4044950"/>
          <p14:tracePt t="71545" x="2495550" y="4070350"/>
          <p14:tracePt t="71562" x="2495550" y="4102100"/>
          <p14:tracePt t="71565" x="2501900" y="4114800"/>
          <p14:tracePt t="71579" x="2501900" y="4152900"/>
          <p14:tracePt t="71596" x="2501900" y="4191000"/>
          <p14:tracePt t="71612" x="2508250" y="4241800"/>
          <p14:tracePt t="71629" x="2514600" y="4286250"/>
          <p14:tracePt t="71645" x="2520950" y="4337050"/>
          <p14:tracePt t="71662" x="2527300" y="4375150"/>
          <p14:tracePt t="71679" x="2527300" y="4432300"/>
          <p14:tracePt t="71696" x="2533650" y="4476750"/>
          <p14:tracePt t="71712" x="2533650" y="4502150"/>
          <p14:tracePt t="71720" x="2533650" y="4514850"/>
          <p14:tracePt t="71729" x="2540000" y="4527550"/>
          <p14:tracePt t="71745" x="2540000" y="4540250"/>
          <p14:tracePt t="71762" x="2540000" y="4552950"/>
          <p14:tracePt t="71780" x="2540000" y="4572000"/>
          <p14:tracePt t="71783" x="2540000" y="4578350"/>
          <p14:tracePt t="71796" x="2540000" y="4584700"/>
          <p14:tracePt t="71812" x="2540000" y="4597400"/>
          <p14:tracePt t="71829" x="2540000" y="4610100"/>
          <p14:tracePt t="71846" x="2540000" y="4622800"/>
          <p14:tracePt t="71862" x="2540000" y="4629150"/>
          <p14:tracePt t="71879" x="2540000" y="4648200"/>
          <p14:tracePt t="71896" x="2540000" y="4667250"/>
          <p14:tracePt t="71912" x="2540000" y="4679950"/>
          <p14:tracePt t="71929" x="2540000" y="4705350"/>
          <p14:tracePt t="71945" x="2540000" y="4718050"/>
          <p14:tracePt t="71962" x="2540000" y="4737100"/>
          <p14:tracePt t="71964" x="2540000" y="4743450"/>
          <p14:tracePt t="71979" x="2540000" y="4756150"/>
          <p14:tracePt t="71996" x="2533650" y="4781550"/>
          <p14:tracePt t="72012" x="2533650" y="4800600"/>
          <p14:tracePt t="72029" x="2533650" y="4826000"/>
          <p14:tracePt t="72045" x="2533650" y="4838700"/>
          <p14:tracePt t="72062" x="2533650" y="4857750"/>
          <p14:tracePt t="72079" x="2533650" y="4870450"/>
          <p14:tracePt t="72095" x="2527300" y="4889500"/>
          <p14:tracePt t="72112" x="2520950" y="4908550"/>
          <p14:tracePt t="72129" x="2520950" y="4921250"/>
          <p14:tracePt t="72145" x="2520950" y="4933950"/>
          <p14:tracePt t="72162" x="2520950" y="4953000"/>
          <p14:tracePt t="72179" x="2520950" y="4984750"/>
          <p14:tracePt t="72196" x="2520950" y="5003800"/>
          <p14:tracePt t="72212" x="2520950" y="5016500"/>
          <p14:tracePt t="72228" x="2520950" y="5022850"/>
          <p14:tracePt t="72234" x="2520950" y="5029200"/>
          <p14:tracePt t="72245" x="2520950" y="5035550"/>
          <p14:tracePt t="72390" x="2514600" y="5035550"/>
          <p14:tracePt t="72402" x="2514600" y="5041900"/>
          <p14:tracePt t="72451" x="2508250" y="5048250"/>
          <p14:tracePt t="72650" x="2501900" y="5048250"/>
          <p14:tracePt t="72705" x="2501900" y="5054600"/>
          <p14:tracePt t="73878" x="2501900" y="5048250"/>
          <p14:tracePt t="73883" x="2501900" y="5041900"/>
          <p14:tracePt t="73896" x="2501900" y="5029200"/>
          <p14:tracePt t="73912" x="2501900" y="5003800"/>
          <p14:tracePt t="73928" x="2501900" y="4978400"/>
          <p14:tracePt t="73945" x="2520950" y="4927600"/>
          <p14:tracePt t="73961" x="2533650" y="4864100"/>
          <p14:tracePt t="73978" x="2571750" y="4794250"/>
          <p14:tracePt t="73995" x="2647950" y="4629150"/>
          <p14:tracePt t="74011" x="2724150" y="4502150"/>
          <p14:tracePt t="74028" x="2794000" y="4394200"/>
          <p14:tracePt t="74045" x="2863850" y="4267200"/>
          <p14:tracePt t="74061" x="2927350" y="4152900"/>
          <p14:tracePt t="74078" x="2997200" y="4025900"/>
          <p14:tracePt t="74080" x="3009900" y="3994150"/>
          <p14:tracePt t="74095" x="3054350" y="3886200"/>
          <p14:tracePt t="74112" x="3105150" y="3771900"/>
          <p14:tracePt t="74127" x="3136900" y="3663950"/>
          <p14:tracePt t="74143" x="3162300" y="3562350"/>
          <p14:tracePt t="74160" x="3175000" y="3479800"/>
          <p14:tracePt t="74177" x="3187700" y="3378200"/>
          <p14:tracePt t="74193" x="3200400" y="3276600"/>
          <p14:tracePt t="74211" x="3225800" y="3162300"/>
          <p14:tracePt t="74227" x="3244850" y="3086100"/>
          <p14:tracePt t="74244" x="3263900" y="3022600"/>
          <p14:tracePt t="74260" x="3276600" y="2959100"/>
          <p14:tracePt t="74265" x="3282950" y="2952750"/>
          <p14:tracePt t="74278" x="3295650" y="2895600"/>
          <p14:tracePt t="74295" x="3314700" y="2832100"/>
          <p14:tracePt t="74312" x="3321050" y="2787650"/>
          <p14:tracePt t="74328" x="3321050" y="2730500"/>
          <p14:tracePt t="74345" x="3333750" y="2660650"/>
          <p14:tracePt t="74361" x="3340100" y="2597150"/>
          <p14:tracePt t="74378" x="3340100" y="2559050"/>
          <p14:tracePt t="74396" x="3340100" y="2501900"/>
          <p14:tracePt t="74399" x="3346450" y="2489200"/>
          <p14:tracePt t="74411" x="3352800" y="2457450"/>
          <p14:tracePt t="74428" x="3359150" y="2432050"/>
          <p14:tracePt t="74445" x="3365500" y="2400300"/>
          <p14:tracePt t="74461" x="3365500" y="2387600"/>
          <p14:tracePt t="74479" x="3378200" y="2362200"/>
          <p14:tracePt t="74495" x="3390900" y="2349500"/>
          <p14:tracePt t="74512" x="3397250" y="2349500"/>
          <p14:tracePt t="74528" x="3397250" y="2343150"/>
          <p14:tracePt t="74544" x="3403600" y="2343150"/>
          <p14:tracePt t="74686" x="3409950" y="2343150"/>
          <p14:tracePt t="74699" x="3422650" y="2343150"/>
          <p14:tracePt t="74711" x="3435350" y="2343150"/>
          <p14:tracePt t="74728" x="3454400" y="2343150"/>
          <p14:tracePt t="74744" x="3486150" y="2343150"/>
          <p14:tracePt t="74761" x="3524250" y="2343150"/>
          <p14:tracePt t="74778" x="3562350" y="2343150"/>
          <p14:tracePt t="74784" x="3587750" y="2349500"/>
          <p14:tracePt t="74795" x="3625850" y="2349500"/>
          <p14:tracePt t="74812" x="3683000" y="2349500"/>
          <p14:tracePt t="74828" x="3759200" y="2349500"/>
          <p14:tracePt t="74844" x="3829050" y="2349500"/>
          <p14:tracePt t="74861" x="3892550" y="2349500"/>
          <p14:tracePt t="74878" x="3975100" y="2349500"/>
          <p14:tracePt t="74895" x="4057650" y="2349500"/>
          <p14:tracePt t="74911" x="4121150" y="2349500"/>
          <p14:tracePt t="74928" x="4171950" y="2343150"/>
          <p14:tracePt t="74944" x="4241800" y="2343150"/>
          <p14:tracePt t="74961" x="4305300" y="2343150"/>
          <p14:tracePt t="74978" x="4362450" y="2343150"/>
          <p14:tracePt t="74980" x="4375150" y="2343150"/>
          <p14:tracePt t="74995" x="4432300" y="2336800"/>
          <p14:tracePt t="75012" x="4483100" y="2324100"/>
          <p14:tracePt t="75028" x="4521200" y="2324100"/>
          <p14:tracePt t="75045" x="4559300" y="2324100"/>
          <p14:tracePt t="75061" x="4597400" y="2324100"/>
          <p14:tracePt t="75078" x="4641850" y="2324100"/>
          <p14:tracePt t="75080" x="4654550" y="2324100"/>
          <p14:tracePt t="75094" x="4692650" y="2324100"/>
          <p14:tracePt t="75111" x="4768850" y="2324100"/>
          <p14:tracePt t="75127" x="4845050" y="2317750"/>
          <p14:tracePt t="75144" x="4895850" y="2311400"/>
          <p14:tracePt t="75161" x="4940300" y="2305050"/>
          <p14:tracePt t="75178" x="4978400" y="2305050"/>
          <p14:tracePt t="75195" x="5016500" y="2305050"/>
          <p14:tracePt t="75211" x="5041900" y="2305050"/>
          <p14:tracePt t="75227" x="5054600" y="2305050"/>
          <p14:tracePt t="75243" x="5073650" y="2305050"/>
          <p14:tracePt t="75260" x="5099050" y="2305050"/>
          <p14:tracePt t="75276" x="5118100" y="2305050"/>
          <p14:tracePt t="75294" x="5168900" y="2317750"/>
          <p14:tracePt t="75300" x="5194300" y="2317750"/>
          <p14:tracePt t="75311" x="5251450" y="2317750"/>
          <p14:tracePt t="75327" x="5346700" y="2317750"/>
          <p14:tracePt t="75344" x="5422900" y="2324100"/>
          <p14:tracePt t="75361" x="5499100" y="2336800"/>
          <p14:tracePt t="75378" x="5575300" y="2343150"/>
          <p14:tracePt t="75394" x="5638800" y="2349500"/>
          <p14:tracePt t="75397" x="5645150" y="2349500"/>
          <p14:tracePt t="75412" x="5715000" y="2355850"/>
          <p14:tracePt t="75427" x="5778500" y="2374900"/>
          <p14:tracePt t="75444" x="5835650" y="2374900"/>
          <p14:tracePt t="75461" x="5880100" y="2374900"/>
          <p14:tracePt t="75477" x="5930900" y="2387600"/>
          <p14:tracePt t="75494" x="5981700" y="2400300"/>
          <p14:tracePt t="75498" x="5994400" y="2400300"/>
          <p14:tracePt t="75511" x="6045200" y="2400300"/>
          <p14:tracePt t="75528" x="6102350" y="2406650"/>
          <p14:tracePt t="75544" x="6159500" y="2406650"/>
          <p14:tracePt t="75561" x="6210300" y="2406650"/>
          <p14:tracePt t="75577" x="6286500" y="2406650"/>
          <p14:tracePt t="75594" x="6362700" y="2406650"/>
          <p14:tracePt t="75597" x="6375400" y="2406650"/>
          <p14:tracePt t="75611" x="6451600" y="2406650"/>
          <p14:tracePt t="75627" x="6527800" y="2406650"/>
          <p14:tracePt t="75644" x="6584950" y="2406650"/>
          <p14:tracePt t="75661" x="6648450" y="2413000"/>
          <p14:tracePt t="75677" x="6705600" y="2419350"/>
          <p14:tracePt t="75694" x="6762750" y="2432050"/>
          <p14:tracePt t="75697" x="6775450" y="2432050"/>
          <p14:tracePt t="75711" x="6826250" y="2444750"/>
          <p14:tracePt t="75727" x="6889750" y="2457450"/>
          <p14:tracePt t="75744" x="6959600" y="2463800"/>
          <p14:tracePt t="75761" x="7042150" y="2470150"/>
          <p14:tracePt t="75777" x="7118350" y="2482850"/>
          <p14:tracePt t="75794" x="7207250" y="2489200"/>
          <p14:tracePt t="75798" x="7232650" y="2495550"/>
          <p14:tracePt t="75812" x="7321550" y="2495550"/>
          <p14:tracePt t="75827" x="7410450" y="2495550"/>
          <p14:tracePt t="75844" x="7493000" y="2495550"/>
          <p14:tracePt t="75861" x="7562850" y="2495550"/>
          <p14:tracePt t="75877" x="7613650" y="2476500"/>
          <p14:tracePt t="75894" x="7664450" y="2476500"/>
          <p14:tracePt t="75896" x="7670800" y="2476500"/>
          <p14:tracePt t="75911" x="7708900" y="2476500"/>
          <p14:tracePt t="75927" x="7747000" y="2476500"/>
          <p14:tracePt t="75944" x="7785100" y="2470150"/>
          <p14:tracePt t="75961" x="7810500" y="2470150"/>
          <p14:tracePt t="75977" x="7823200" y="2463800"/>
          <p14:tracePt t="75994" x="7835900" y="2457450"/>
          <p14:tracePt t="76027" x="7842250" y="2457450"/>
          <p14:tracePt t="76044" x="7861300" y="2457450"/>
          <p14:tracePt t="76061" x="7886700" y="2457450"/>
          <p14:tracePt t="76077" x="7905750" y="2457450"/>
          <p14:tracePt t="76094" x="7937500" y="2444750"/>
          <p14:tracePt t="76111" x="7994650" y="2438400"/>
          <p14:tracePt t="76127" x="8039100" y="2425700"/>
          <p14:tracePt t="76144" x="8089900" y="2425700"/>
          <p14:tracePt t="76160" x="8147050" y="2425700"/>
          <p14:tracePt t="76177" x="8223250" y="2425700"/>
          <p14:tracePt t="76194" x="8286750" y="2425700"/>
          <p14:tracePt t="76211" x="8356600" y="2425700"/>
          <p14:tracePt t="76228" x="8388350" y="2425700"/>
          <p14:tracePt t="76244" x="8426450" y="2425700"/>
          <p14:tracePt t="76261" x="8451850" y="2425700"/>
          <p14:tracePt t="76277" x="8477250" y="2425700"/>
          <p14:tracePt t="76294" x="8489950" y="2425700"/>
          <p14:tracePt t="76299" x="8502650" y="2425700"/>
          <p14:tracePt t="76309" x="8509000" y="2425700"/>
          <p14:tracePt t="76327" x="8540750" y="2425700"/>
          <p14:tracePt t="76343" x="8572500" y="2425700"/>
          <p14:tracePt t="76359" x="8610600" y="2425700"/>
          <p14:tracePt t="76376" x="8648700" y="2425700"/>
          <p14:tracePt t="76393" x="8686800" y="2425700"/>
          <p14:tracePt t="76409" x="8731250" y="2425700"/>
          <p14:tracePt t="76427" x="8788400" y="2425700"/>
          <p14:tracePt t="76443" x="8839200" y="2425700"/>
          <p14:tracePt t="76460" x="8896350" y="2425700"/>
          <p14:tracePt t="76477" x="8940800" y="2425700"/>
          <p14:tracePt t="76494" x="9004300" y="2425700"/>
          <p14:tracePt t="76511" x="9061450" y="2425700"/>
          <p14:tracePt t="76528" x="9105900" y="2425700"/>
          <p14:tracePt t="76544" x="9144000" y="2425700"/>
          <p14:tracePt t="76560" x="9169400" y="2425700"/>
          <p14:tracePt t="76577" x="9194800" y="2425700"/>
          <p14:tracePt t="76594" x="9220200" y="2425700"/>
          <p14:tracePt t="76611" x="9258300" y="2425700"/>
          <p14:tracePt t="76628" x="9283700" y="2425700"/>
          <p14:tracePt t="76644" x="9315450" y="2425700"/>
          <p14:tracePt t="76660" x="9359900" y="2419350"/>
          <p14:tracePt t="76677" x="9404350" y="2406650"/>
          <p14:tracePt t="76694" x="9417050" y="2400300"/>
          <p14:tracePt t="76711" x="9455150" y="2400300"/>
          <p14:tracePt t="76727" x="9486900" y="2400300"/>
          <p14:tracePt t="76744" x="9499600" y="2393950"/>
          <p14:tracePt t="76760" x="9512300" y="2393950"/>
          <p14:tracePt t="76794" x="9525000" y="2393950"/>
          <p14:tracePt t="76812" x="9544050" y="2393950"/>
          <p14:tracePt t="76831" x="9556750" y="2393950"/>
          <p14:tracePt t="76844" x="9575800" y="2393950"/>
          <p14:tracePt t="76860" x="9601200" y="2387600"/>
          <p14:tracePt t="76877" x="9626600" y="2387600"/>
          <p14:tracePt t="76894" x="9639300" y="2381250"/>
          <p14:tracePt t="76910" x="9658350" y="2381250"/>
          <p14:tracePt t="76913" x="9664700" y="2374900"/>
          <p14:tracePt t="76927" x="9677400" y="2374900"/>
          <p14:tracePt t="76944" x="9690100" y="2368550"/>
          <p14:tracePt t="80543" x="9690100" y="2381250"/>
          <p14:tracePt t="80551" x="9690100" y="2393950"/>
          <p14:tracePt t="80559" x="9683750" y="2419350"/>
          <p14:tracePt t="80576" x="9658350" y="2520950"/>
          <p14:tracePt t="80593" x="9620250" y="2705100"/>
          <p14:tracePt t="80610" x="9601200" y="2863850"/>
          <p14:tracePt t="80626" x="9588500" y="3060700"/>
          <p14:tracePt t="80642" x="9575800" y="3263900"/>
          <p14:tracePt t="80659" x="9569450" y="3498850"/>
          <p14:tracePt t="80676" x="9563100" y="3721100"/>
          <p14:tracePt t="80678" x="9563100" y="3778250"/>
          <p14:tracePt t="80693" x="9563100" y="3981450"/>
          <p14:tracePt t="80709" x="9556750" y="4140200"/>
          <p14:tracePt t="80726" x="9556750" y="4273550"/>
          <p14:tracePt t="80742" x="9550400" y="4362450"/>
          <p14:tracePt t="80759" x="9550400" y="4419600"/>
          <p14:tracePt t="80776" x="9550400" y="4438650"/>
          <p14:tracePt t="81048" x="9550400" y="4432300"/>
          <p14:tracePt t="81054" x="9550400" y="4419600"/>
          <p14:tracePt t="81059" x="9550400" y="4413250"/>
          <p14:tracePt t="81076" x="9550400" y="4356100"/>
          <p14:tracePt t="81092" x="9556750" y="4279900"/>
          <p14:tracePt t="81095" x="9563100" y="4260850"/>
          <p14:tracePt t="81109" x="9563100" y="4140200"/>
          <p14:tracePt t="81126" x="9563100" y="4019550"/>
          <p14:tracePt t="81142" x="9556750" y="3911600"/>
          <p14:tracePt t="81159" x="9544050" y="3784600"/>
          <p14:tracePt t="81176" x="9525000" y="3625850"/>
          <p14:tracePt t="81193" x="9499600" y="3460750"/>
          <p14:tracePt t="81210" x="9455150" y="3327400"/>
          <p14:tracePt t="81225" x="9417050" y="3194050"/>
          <p14:tracePt t="81242" x="9372600" y="3086100"/>
          <p14:tracePt t="81259" x="9347200" y="3003550"/>
          <p14:tracePt t="81275" x="9321800" y="2940050"/>
          <p14:tracePt t="81293" x="9302750" y="2863850"/>
          <p14:tracePt t="81309" x="9290050" y="2832100"/>
          <p14:tracePt t="81326" x="9283700" y="2806700"/>
          <p14:tracePt t="81342" x="9264650" y="2781300"/>
          <p14:tracePt t="81359" x="9264650" y="2768600"/>
          <p14:tracePt t="81375" x="9258300" y="2762250"/>
          <p14:tracePt t="81393" x="9232900" y="2755900"/>
          <p14:tracePt t="81409" x="9201150" y="2749550"/>
          <p14:tracePt t="81426" x="9150350" y="2736850"/>
          <p14:tracePt t="81442" x="9048750" y="2736850"/>
          <p14:tracePt t="81459" x="8921750" y="2736850"/>
          <p14:tracePt t="81475" x="8807450" y="2768600"/>
          <p14:tracePt t="81493" x="8642350" y="2800350"/>
          <p14:tracePt t="81509" x="8477250" y="2825750"/>
          <p14:tracePt t="81526" x="8331200" y="2844800"/>
          <p14:tracePt t="81542" x="8210550" y="2857500"/>
          <p14:tracePt t="81559" x="8102600" y="2876550"/>
          <p14:tracePt t="81575" x="8013700" y="2889250"/>
          <p14:tracePt t="81593" x="7905750" y="2908300"/>
          <p14:tracePt t="81609" x="7759700" y="2927350"/>
          <p14:tracePt t="81625" x="7651750" y="2940050"/>
          <p14:tracePt t="81642" x="7543800" y="2946400"/>
          <p14:tracePt t="81659" x="7442200" y="2952750"/>
          <p14:tracePt t="81675" x="7385050" y="2952750"/>
          <p14:tracePt t="81691" x="7353300" y="2952750"/>
          <p14:tracePt t="81708" x="7340600" y="2959100"/>
          <p14:tracePt t="81928" x="7346950" y="2959100"/>
          <p14:tracePt t="81937" x="7353300" y="2959100"/>
          <p14:tracePt t="81945" x="7359650" y="2959100"/>
          <p14:tracePt t="81959" x="7366000" y="2959100"/>
          <p14:tracePt t="81975" x="7372350" y="2959100"/>
          <p14:tracePt t="81992" x="7385050" y="2959100"/>
          <p14:tracePt t="82009" x="7423150" y="2959100"/>
          <p14:tracePt t="82025" x="7442200" y="2959100"/>
          <p14:tracePt t="82042" x="7473950" y="2959100"/>
          <p14:tracePt t="82058" x="7512050" y="2959100"/>
          <p14:tracePt t="82075" x="7556500" y="2959100"/>
          <p14:tracePt t="82093" x="7639050" y="2959100"/>
          <p14:tracePt t="82109" x="7715250" y="2959100"/>
          <p14:tracePt t="82126" x="7797800" y="2959100"/>
          <p14:tracePt t="82142" x="7886700" y="2952750"/>
          <p14:tracePt t="82159" x="7962900" y="2940050"/>
          <p14:tracePt t="82175" x="8039100" y="2933700"/>
          <p14:tracePt t="82193" x="8121650" y="2914650"/>
          <p14:tracePt t="82209" x="8178800" y="2914650"/>
          <p14:tracePt t="82225" x="8242300" y="2914650"/>
          <p14:tracePt t="82242" x="8286750" y="2908300"/>
          <p14:tracePt t="82258" x="8324850" y="2908300"/>
          <p14:tracePt t="82275" x="8356600" y="2908300"/>
          <p14:tracePt t="82292" x="8394700" y="2908300"/>
          <p14:tracePt t="82309" x="8451850" y="2908300"/>
          <p14:tracePt t="82326" x="8509000" y="2908300"/>
          <p14:tracePt t="82342" x="8585200" y="2908300"/>
          <p14:tracePt t="82358" x="8686800" y="2908300"/>
          <p14:tracePt t="82375" x="8801100" y="2908300"/>
          <p14:tracePt t="82392" x="8909050" y="2908300"/>
          <p14:tracePt t="82394" x="8940800" y="2908300"/>
          <p14:tracePt t="82409" x="9036050" y="2895600"/>
          <p14:tracePt t="82415" x="9074150" y="2895600"/>
          <p14:tracePt t="82426" x="9163050" y="2895600"/>
          <p14:tracePt t="82442" x="9258300" y="2882900"/>
          <p14:tracePt t="82458" x="9321800" y="2876550"/>
          <p14:tracePt t="82475" x="9347200" y="2870200"/>
          <p14:tracePt t="82492" x="9353550" y="2857500"/>
          <p14:tracePt t="82600" x="9359900" y="2857500"/>
          <p14:tracePt t="82637" x="9366250" y="2851150"/>
          <p14:tracePt t="82658" x="9372600" y="2844800"/>
          <p14:tracePt t="82675" x="9378950" y="2838450"/>
          <p14:tracePt t="82692" x="9391650" y="2825750"/>
          <p14:tracePt t="82725" x="9410700" y="2819400"/>
          <p14:tracePt t="82742" x="9423400" y="2813050"/>
          <p14:tracePt t="82758" x="9436100" y="2813050"/>
          <p14:tracePt t="83112" x="9429750" y="2813050"/>
          <p14:tracePt t="83124" x="9423400" y="2813050"/>
          <p14:tracePt t="83130" x="9410700" y="2813050"/>
          <p14:tracePt t="83141" x="9385300" y="2813050"/>
          <p14:tracePt t="83158" x="9309100" y="2813050"/>
          <p14:tracePt t="83175" x="9232900" y="2813050"/>
          <p14:tracePt t="83192" x="9112250" y="2813050"/>
          <p14:tracePt t="83208" x="9017000" y="2813050"/>
          <p14:tracePt t="83211" x="9004300" y="2813050"/>
          <p14:tracePt t="83225" x="8934450" y="2819400"/>
          <p14:tracePt t="83241" x="8877300" y="2832100"/>
          <p14:tracePt t="83258" x="8832850" y="2832100"/>
          <p14:tracePt t="83275" x="8807450" y="2832100"/>
          <p14:tracePt t="83292" x="8775700" y="2825750"/>
          <p14:tracePt t="83308" x="8750300" y="2825750"/>
          <p14:tracePt t="83325" x="8705850" y="2806700"/>
          <p14:tracePt t="83342" x="8661400" y="2800350"/>
          <p14:tracePt t="83358" x="8623300" y="2794000"/>
          <p14:tracePt t="83375" x="8578850" y="2794000"/>
          <p14:tracePt t="83391" x="8534400" y="2794000"/>
          <p14:tracePt t="83408" x="8489950" y="2794000"/>
          <p14:tracePt t="83411" x="8483600" y="2794000"/>
          <p14:tracePt t="83425" x="8439150" y="2794000"/>
          <p14:tracePt t="83442" x="8407400" y="2794000"/>
          <p14:tracePt t="83458" x="8375650" y="2794000"/>
          <p14:tracePt t="83475" x="8356600" y="2794000"/>
          <p14:tracePt t="83492" x="8331200" y="2800350"/>
          <p14:tracePt t="83509" x="8318500" y="2806700"/>
          <p14:tracePt t="83511" x="8312150" y="2806700"/>
          <p14:tracePt t="83525" x="8312150" y="2813050"/>
          <p14:tracePt t="83541" x="8305800" y="2813050"/>
          <p14:tracePt t="83558" x="8305800" y="2819400"/>
          <p14:tracePt t="83704" x="8299450" y="2819400"/>
          <p14:tracePt t="83712" x="8293100" y="2819400"/>
          <p14:tracePt t="84048" x="8286750" y="2819400"/>
          <p14:tracePt t="84754" x="8280400" y="2819400"/>
          <p14:tracePt t="88882" x="8274050" y="2819400"/>
          <p14:tracePt t="88888" x="8261350" y="2813050"/>
          <p14:tracePt t="88899" x="8248650" y="2800350"/>
          <p14:tracePt t="88908" x="8235950" y="2794000"/>
          <p14:tracePt t="88924" x="8191500" y="2768600"/>
          <p14:tracePt t="88940" x="8134350" y="2749550"/>
          <p14:tracePt t="88956" x="8083550" y="2724150"/>
          <p14:tracePt t="88973" x="8007350" y="2698750"/>
          <p14:tracePt t="88989" x="7918450" y="2667000"/>
          <p14:tracePt t="89007" x="7785100" y="2635250"/>
          <p14:tracePt t="89023" x="7677150" y="2597150"/>
          <p14:tracePt t="89039" x="7543800" y="2540000"/>
          <p14:tracePt t="89046" x="7499350" y="2533650"/>
          <p14:tracePt t="89056" x="7359650" y="2495550"/>
          <p14:tracePt t="89073" x="7150100" y="2432050"/>
          <p14:tracePt t="89089" x="6902450" y="2362200"/>
          <p14:tracePt t="89107" x="6584950" y="2266950"/>
          <p14:tracePt t="89123" x="6330950" y="2190750"/>
          <p14:tracePt t="89139" x="6032500" y="2108200"/>
          <p14:tracePt t="89156" x="5746750" y="2025650"/>
          <p14:tracePt t="89173" x="5441950" y="1936750"/>
          <p14:tracePt t="89189" x="5137150" y="1854200"/>
          <p14:tracePt t="89206" x="4826000" y="1758950"/>
          <p14:tracePt t="89209" x="4749800" y="1746250"/>
          <p14:tracePt t="89223" x="4457700" y="1631950"/>
          <p14:tracePt t="89239" x="4184650" y="1524000"/>
          <p14:tracePt t="89256" x="3892550" y="1403350"/>
          <p14:tracePt t="89273" x="3632200" y="1263650"/>
          <p14:tracePt t="89290" x="3422650" y="1143000"/>
          <p14:tracePt t="89307" x="3187700" y="1016000"/>
          <p14:tracePt t="89323" x="3022600" y="927100"/>
          <p14:tracePt t="89340" x="2895600" y="857250"/>
          <p14:tracePt t="89356" x="2794000" y="793750"/>
          <p14:tracePt t="89373" x="2717800" y="749300"/>
          <p14:tracePt t="89389" x="2654300" y="698500"/>
          <p14:tracePt t="89406" x="2590800" y="660400"/>
          <p14:tracePt t="89423" x="2540000" y="628650"/>
          <p14:tracePt t="89440" x="2495550" y="609600"/>
          <p14:tracePt t="89456" x="2438400" y="577850"/>
          <p14:tracePt t="89473" x="2368550" y="552450"/>
          <p14:tracePt t="89489" x="2279650" y="514350"/>
          <p14:tracePt t="89506" x="2216150" y="482600"/>
          <p14:tracePt t="89523" x="2152650" y="444500"/>
          <p14:tracePt t="89539" x="2095500" y="419100"/>
          <p14:tracePt t="89545" x="2082800" y="406400"/>
          <p14:tracePt t="89556" x="2051050" y="381000"/>
          <p14:tracePt t="89573" x="2012950" y="349250"/>
          <p14:tracePt t="89589" x="1974850" y="323850"/>
          <p14:tracePt t="89606" x="1955800" y="298450"/>
          <p14:tracePt t="89623" x="1949450" y="285750"/>
          <p14:tracePt t="89639" x="1943100" y="279400"/>
          <p14:tracePt t="89656" x="1943100" y="266700"/>
          <p14:tracePt t="89673" x="1930400" y="254000"/>
          <p14:tracePt t="89689" x="1917700" y="234950"/>
          <p14:tracePt t="89707" x="1885950" y="222250"/>
          <p14:tracePt t="89723" x="1841500" y="215900"/>
          <p14:tracePt t="89740" x="1803400" y="190500"/>
          <p14:tracePt t="89756" x="1758950" y="177800"/>
          <p14:tracePt t="89773" x="1701800" y="158750"/>
          <p14:tracePt t="89789" x="1651000" y="139700"/>
          <p14:tracePt t="89806" x="1625600" y="133350"/>
          <p14:tracePt t="89823" x="1581150" y="120650"/>
          <p14:tracePt t="89839" x="1543050" y="107950"/>
          <p14:tracePt t="89856" x="1498600" y="88900"/>
          <p14:tracePt t="89873" x="1479550" y="82550"/>
          <p14:tracePt t="89889" x="1454150" y="69850"/>
          <p14:tracePt t="89906" x="1441450" y="69850"/>
          <p14:tracePt t="89912" x="1435100" y="63500"/>
          <p14:tracePt t="89924" x="1422400" y="63500"/>
          <p14:tracePt t="89940" x="1409700" y="63500"/>
          <p14:tracePt t="89956" x="1403350" y="57150"/>
          <p14:tracePt t="89972" x="1390650" y="57150"/>
          <p14:tracePt t="89989" x="1371600" y="57150"/>
          <p14:tracePt t="90007" x="1333500" y="57150"/>
          <p14:tracePt t="90023" x="1301750" y="57150"/>
          <p14:tracePt t="91105" x="1225550" y="5715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BFA158B-7C94-F543-87DB-41F59EA4FAFA}" type="slidenum">
              <a:rPr lang="en-US" smtClean="0">
                <a:latin typeface="Arial"/>
              </a:rPr>
              <a:pPr/>
              <a:t>30</a:t>
            </a:fld>
            <a:endParaRPr lang="en-US">
              <a:latin typeface="Arial"/>
            </a:endParaRPr>
          </a:p>
        </p:txBody>
      </p:sp>
      <p:sp>
        <p:nvSpPr>
          <p:cNvPr id="2" name="Title 1"/>
          <p:cNvSpPr>
            <a:spLocks noGrp="1"/>
          </p:cNvSpPr>
          <p:nvPr>
            <p:ph type="title" idx="4294967295"/>
          </p:nvPr>
        </p:nvSpPr>
        <p:spPr>
          <a:xfrm>
            <a:off x="2100943" y="239324"/>
            <a:ext cx="4855028" cy="1325563"/>
          </a:xfrm>
        </p:spPr>
        <p:txBody>
          <a:bodyPr/>
          <a:lstStyle/>
          <a:p>
            <a:r>
              <a:rPr lang="en-US" b="1" dirty="0" smtClean="0">
                <a:solidFill>
                  <a:schemeClr val="bg1"/>
                </a:solidFill>
              </a:rPr>
              <a:t>Access Control List</a:t>
            </a:r>
            <a:endParaRPr lang="en-US" b="1" dirty="0">
              <a:solidFill>
                <a:schemeClr val="bg1"/>
              </a:solidFill>
            </a:endParaRPr>
          </a:p>
        </p:txBody>
      </p:sp>
      <p:pic>
        <p:nvPicPr>
          <p:cNvPr id="5" name="Picture 4" descr="fig02-13.ep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0943" y="1564888"/>
            <a:ext cx="8708571" cy="4574656"/>
          </a:xfrm>
          <a:prstGeom prst="rect">
            <a:avLst/>
          </a:prstGeom>
        </p:spPr>
      </p:pic>
    </p:spTree>
    <p:extLst>
      <p:ext uri="{BB962C8B-B14F-4D97-AF65-F5344CB8AC3E}">
        <p14:creationId xmlns:p14="http://schemas.microsoft.com/office/powerpoint/2010/main" val="582934529"/>
      </p:ext>
    </p:extLst>
  </p:cSld>
  <p:clrMapOvr>
    <a:masterClrMapping/>
  </p:clrMapOvr>
  <mc:AlternateContent xmlns:mc="http://schemas.openxmlformats.org/markup-compatibility/2006" xmlns:p14="http://schemas.microsoft.com/office/powerpoint/2010/main">
    <mc:Choice Requires="p14">
      <p:transition spd="slow" p14:dur="2000" advTm="149120"/>
    </mc:Choice>
    <mc:Fallback xmlns="">
      <p:transition spd="slow" advTm="149120"/>
    </mc:Fallback>
  </mc:AlternateContent>
  <p:timing>
    <p:tnLst>
      <p:par>
        <p:cTn id="1" dur="indefinite" restart="never" nodeType="tmRoot"/>
      </p:par>
    </p:tnLst>
  </p:timing>
  <p:extLst mod="1">
    <p:ext uri="{3A86A75C-4F4B-4683-9AE1-C65F6400EC91}">
      <p14:laserTraceLst xmlns:p14="http://schemas.microsoft.com/office/powerpoint/2010/main">
        <p14:tracePtLst>
          <p14:tracePt t="36406" x="793750" y="5251450"/>
          <p14:tracePt t="36557" x="793750" y="5245100"/>
          <p14:tracePt t="36563" x="793750" y="5238750"/>
          <p14:tracePt t="36579" x="793750" y="5232400"/>
          <p14:tracePt t="36588" x="793750" y="5226050"/>
          <p14:tracePt t="36608" x="793750" y="5219700"/>
          <p14:tracePt t="36621" x="793750" y="5213350"/>
          <p14:tracePt t="36638" x="793750" y="5207000"/>
          <p14:tracePt t="36655" x="800100" y="5187950"/>
          <p14:tracePt t="36671" x="812800" y="5175250"/>
          <p14:tracePt t="36688" x="812800" y="5156200"/>
          <p14:tracePt t="36705" x="825500" y="5137150"/>
          <p14:tracePt t="36722" x="844550" y="5118100"/>
          <p14:tracePt t="36738" x="857250" y="5092700"/>
          <p14:tracePt t="36753" x="876300" y="5060950"/>
          <p14:tracePt t="36770" x="914400" y="5016500"/>
          <p14:tracePt t="36787" x="958850" y="4946650"/>
          <p14:tracePt t="36803" x="1028700" y="4876800"/>
          <p14:tracePt t="36820" x="1149350" y="4749800"/>
          <p14:tracePt t="36837" x="1219200" y="4660900"/>
          <p14:tracePt t="36855" x="1314450" y="4552950"/>
          <p14:tracePt t="36871" x="1409700" y="4457700"/>
          <p14:tracePt t="36888" x="1511300" y="4349750"/>
          <p14:tracePt t="36890" x="1530350" y="4330700"/>
          <p14:tracePt t="36905" x="1631950" y="4229100"/>
          <p14:tracePt t="36921" x="1701800" y="4127500"/>
          <p14:tracePt t="36938" x="1752600" y="4038600"/>
          <p14:tracePt t="36955" x="1790700" y="3975100"/>
          <p14:tracePt t="36971" x="1816100" y="3905250"/>
          <p14:tracePt t="36988" x="1847850" y="3835400"/>
          <p14:tracePt t="36990" x="1860550" y="3816350"/>
          <p14:tracePt t="37005" x="1892300" y="3746500"/>
          <p14:tracePt t="37021" x="1930400" y="3689350"/>
          <p14:tracePt t="37038" x="1949450" y="3644900"/>
          <p14:tracePt t="37054" x="1974850" y="3606800"/>
          <p14:tracePt t="37071" x="1993900" y="3568700"/>
          <p14:tracePt t="37088" x="2006600" y="3536950"/>
          <p14:tracePt t="37105" x="2019300" y="3517900"/>
          <p14:tracePt t="37122" x="2032000" y="3498850"/>
          <p14:tracePt t="37138" x="2032000" y="3486150"/>
          <p14:tracePt t="37154" x="2032000" y="3473450"/>
          <p14:tracePt t="37171" x="2038350" y="3460750"/>
          <p14:tracePt t="37188" x="2038350" y="3454400"/>
          <p14:tracePt t="37208" x="2044700" y="3454400"/>
          <p14:tracePt t="37549" x="2038350" y="3454400"/>
          <p14:tracePt t="37561" x="2032000" y="3454400"/>
          <p14:tracePt t="37570" x="2025650" y="3454400"/>
          <p14:tracePt t="37587" x="2006600" y="3454400"/>
          <p14:tracePt t="37604" x="2000250" y="3467100"/>
          <p14:tracePt t="37621" x="2000250" y="3486150"/>
          <p14:tracePt t="37638" x="2000250" y="3511550"/>
          <p14:tracePt t="37655" x="2000250" y="3530600"/>
          <p14:tracePt t="37671" x="2012950" y="3549650"/>
          <p14:tracePt t="37687" x="2019300" y="3568700"/>
          <p14:tracePt t="37693" x="2025650" y="3575050"/>
          <p14:tracePt t="37704" x="2032000" y="3581400"/>
          <p14:tracePt t="37721" x="2044700" y="3600450"/>
          <p14:tracePt t="37738" x="2057400" y="3606800"/>
          <p14:tracePt t="37754" x="2070100" y="3619500"/>
          <p14:tracePt t="37771" x="2089150" y="3638550"/>
          <p14:tracePt t="37787" x="2114550" y="3638550"/>
          <p14:tracePt t="37803" x="2139950" y="3651250"/>
          <p14:tracePt t="37820" x="2178050" y="3663950"/>
          <p14:tracePt t="37836" x="2203450" y="3663950"/>
          <p14:tracePt t="37853" x="2235200" y="3670300"/>
          <p14:tracePt t="37871" x="2266950" y="3683000"/>
          <p14:tracePt t="37887" x="2292350" y="3689350"/>
          <p14:tracePt t="37904" x="2330450" y="3702050"/>
          <p14:tracePt t="37921" x="2355850" y="3714750"/>
          <p14:tracePt t="37937" x="2387600" y="3740150"/>
          <p14:tracePt t="37954" x="2406650" y="3765550"/>
          <p14:tracePt t="37957" x="2413000" y="3765550"/>
          <p14:tracePt t="37972" x="2438400" y="3790950"/>
          <p14:tracePt t="37987" x="2457450" y="3816350"/>
          <p14:tracePt t="38004" x="2476500" y="3841750"/>
          <p14:tracePt t="38021" x="2508250" y="3867150"/>
          <p14:tracePt t="38037" x="2540000" y="3892550"/>
          <p14:tracePt t="38054" x="2578100" y="3949700"/>
          <p14:tracePt t="38071" x="2616200" y="3987800"/>
          <p14:tracePt t="38087" x="2647950" y="4032250"/>
          <p14:tracePt t="38104" x="2686050" y="4070350"/>
          <p14:tracePt t="38121" x="2717800" y="4102100"/>
          <p14:tracePt t="38137" x="2736850" y="4121150"/>
          <p14:tracePt t="38154" x="2755900" y="4133850"/>
          <p14:tracePt t="38171" x="2781300" y="4159250"/>
          <p14:tracePt t="38187" x="2794000" y="4171950"/>
          <p14:tracePt t="38194" x="2800350" y="4178300"/>
          <p14:tracePt t="38204" x="2806700" y="4191000"/>
          <p14:tracePt t="38221" x="2819400" y="4210050"/>
          <p14:tracePt t="38238" x="2838450" y="4235450"/>
          <p14:tracePt t="38256" x="2870200" y="4254500"/>
          <p14:tracePt t="38271" x="2914650" y="4254500"/>
          <p14:tracePt t="38287" x="2959100" y="4267200"/>
          <p14:tracePt t="38304" x="2978150" y="4267200"/>
          <p14:tracePt t="38321" x="2990850" y="4273550"/>
          <p14:tracePt t="38337" x="2997200" y="4279900"/>
          <p14:tracePt t="38414" x="3003550" y="4279900"/>
          <p14:tracePt t="38426" x="3003550" y="4286250"/>
          <p14:tracePt t="38447" x="3003550" y="4292600"/>
          <p14:tracePt t="38453" x="3009900" y="4292600"/>
          <p14:tracePt t="38459" x="3009900" y="4298950"/>
          <p14:tracePt t="38471" x="3009900" y="4305300"/>
          <p14:tracePt t="38487" x="3016250" y="4318000"/>
          <p14:tracePt t="38504" x="3016250" y="4324350"/>
          <p14:tracePt t="38521" x="3022600" y="4330700"/>
          <p14:tracePt t="38537" x="3022600" y="4337050"/>
          <p14:tracePt t="38554" x="3028950" y="4349750"/>
          <p14:tracePt t="38571" x="3035300" y="4356100"/>
          <p14:tracePt t="38604" x="3035300" y="4362450"/>
          <p14:tracePt t="38621" x="3035300" y="4368800"/>
          <p14:tracePt t="38778" x="3035300" y="4375150"/>
          <p14:tracePt t="38786" x="3035300" y="4381500"/>
          <p14:tracePt t="38791" x="3035300" y="4387850"/>
          <p14:tracePt t="38810" x="3035300" y="4394200"/>
          <p14:tracePt t="38822" x="3035300" y="4400550"/>
          <p14:tracePt t="38838" x="3035300" y="4406900"/>
          <p14:tracePt t="38854" x="3035300" y="4413250"/>
          <p14:tracePt t="38870" x="3048000" y="4419600"/>
          <p14:tracePt t="38887" x="3048000" y="4432300"/>
          <p14:tracePt t="38903" x="3054350" y="4432300"/>
          <p14:tracePt t="38978" x="3060700" y="4432300"/>
          <p14:tracePt t="38985" x="3067050" y="4432300"/>
          <p14:tracePt t="39010" x="3073400" y="4432300"/>
          <p14:tracePt t="39022" x="3079750" y="4432300"/>
          <p14:tracePt t="39029" x="3086100" y="4432300"/>
          <p14:tracePt t="39058" x="3092450" y="4432300"/>
          <p14:tracePt t="39070" x="3098800" y="4432300"/>
          <p14:tracePt t="39090" x="3105150" y="4432300"/>
          <p14:tracePt t="39098" x="3111500" y="4432300"/>
          <p14:tracePt t="39110" x="3117850" y="4432300"/>
          <p14:tracePt t="39134" x="3124200" y="4432300"/>
          <p14:tracePt t="39139" x="3130550" y="4432300"/>
          <p14:tracePt t="39163" x="3143250" y="4432300"/>
          <p14:tracePt t="39171" x="3149600" y="4432300"/>
          <p14:tracePt t="39177" x="3155950" y="4432300"/>
          <p14:tracePt t="39188" x="3162300" y="4432300"/>
          <p14:tracePt t="39204" x="3175000" y="4432300"/>
          <p14:tracePt t="39221" x="3181350" y="4432300"/>
          <p14:tracePt t="39256" x="3187700" y="4425950"/>
          <p14:tracePt t="39271" x="3194050" y="4419600"/>
          <p14:tracePt t="39287" x="3200400" y="4413250"/>
          <p14:tracePt t="39304" x="3200400" y="4400550"/>
          <p14:tracePt t="39320" x="3200400" y="4381500"/>
          <p14:tracePt t="39337" x="3200400" y="4362450"/>
          <p14:tracePt t="39354" x="3200400" y="4343400"/>
          <p14:tracePt t="39371" x="3200400" y="4324350"/>
          <p14:tracePt t="39388" x="3200400" y="4305300"/>
          <p14:tracePt t="39404" x="3181350" y="4286250"/>
          <p14:tracePt t="39420" x="3155950" y="4260850"/>
          <p14:tracePt t="39437" x="3111500" y="4222750"/>
          <p14:tracePt t="39454" x="3060700" y="4171950"/>
          <p14:tracePt t="39471" x="2971800" y="4070350"/>
          <p14:tracePt t="39487" x="2914650" y="3975100"/>
          <p14:tracePt t="39504" x="2876550" y="3892550"/>
          <p14:tracePt t="39520" x="2844800" y="3797300"/>
          <p14:tracePt t="39537" x="2825750" y="3708400"/>
          <p14:tracePt t="39554" x="2813050" y="3619500"/>
          <p14:tracePt t="39571" x="2813050" y="3517900"/>
          <p14:tracePt t="39587" x="2813050" y="3454400"/>
          <p14:tracePt t="39604" x="2813050" y="3390900"/>
          <p14:tracePt t="39621" x="2813050" y="3333750"/>
          <p14:tracePt t="39637" x="2800350" y="3276600"/>
          <p14:tracePt t="39639" x="2794000" y="3257550"/>
          <p14:tracePt t="39655" x="2787650" y="3213100"/>
          <p14:tracePt t="39671" x="2781300" y="3155950"/>
          <p14:tracePt t="39687" x="2768600" y="3086100"/>
          <p14:tracePt t="39693" x="2762250" y="3067050"/>
          <p14:tracePt t="39703" x="2762250" y="3016250"/>
          <p14:tracePt t="39720" x="2755900" y="2952750"/>
          <p14:tracePt t="39737" x="2755900" y="2895600"/>
          <p14:tracePt t="39753" x="2743200" y="2844800"/>
          <p14:tracePt t="39771" x="2730500" y="2781300"/>
          <p14:tracePt t="39787" x="2724150" y="2730500"/>
          <p14:tracePt t="39803" x="2724150" y="2698750"/>
          <p14:tracePt t="39820" x="2717800" y="2673350"/>
          <p14:tracePt t="39837" x="2717800" y="2667000"/>
          <p14:tracePt t="39853" x="2717800" y="2660650"/>
          <p14:tracePt t="39887" x="2717800" y="2647950"/>
          <p14:tracePt t="39903" x="2717800" y="2635250"/>
          <p14:tracePt t="39920" x="2717800" y="2609850"/>
          <p14:tracePt t="39937" x="2717800" y="2578100"/>
          <p14:tracePt t="39954" x="2717800" y="2540000"/>
          <p14:tracePt t="39971" x="2717800" y="2508250"/>
          <p14:tracePt t="39987" x="2717800" y="2476500"/>
          <p14:tracePt t="40004" x="2717800" y="2457450"/>
          <p14:tracePt t="40020" x="2717800" y="2425700"/>
          <p14:tracePt t="40037" x="2717800" y="2406650"/>
          <p14:tracePt t="40053" x="2717800" y="2381250"/>
          <p14:tracePt t="40070" x="2717800" y="2374900"/>
          <p14:tracePt t="40087" x="2717800" y="2368550"/>
          <p14:tracePt t="40214" x="2717800" y="2362200"/>
          <p14:tracePt t="40222" x="2717800" y="2355850"/>
          <p14:tracePt t="40251" x="2717800" y="2349500"/>
          <p14:tracePt t="40268" x="2717800" y="2343150"/>
          <p14:tracePt t="40293" x="2717800" y="2336800"/>
          <p14:tracePt t="40354" x="2717800" y="2330450"/>
          <p14:tracePt t="40378" x="2717800" y="2324100"/>
          <p14:tracePt t="40427" x="2724150" y="2317750"/>
          <p14:tracePt t="40431" x="2730500" y="2317750"/>
          <p14:tracePt t="40477" x="2736850" y="2317750"/>
          <p14:tracePt t="40483" x="2743200" y="2317750"/>
          <p14:tracePt t="40491" x="2755900" y="2317750"/>
          <p14:tracePt t="40503" x="2781300" y="2317750"/>
          <p14:tracePt t="40520" x="2813050" y="2317750"/>
          <p14:tracePt t="40537" x="2844800" y="2317750"/>
          <p14:tracePt t="40553" x="2863850" y="2317750"/>
          <p14:tracePt t="40587" x="2876550" y="2317750"/>
          <p14:tracePt t="40869" x="2870200" y="2317750"/>
          <p14:tracePt t="40876" x="2832100" y="2324100"/>
          <p14:tracePt t="40887" x="2768600" y="2336800"/>
          <p14:tracePt t="40903" x="2667000" y="2374900"/>
          <p14:tracePt t="40920" x="2559050" y="2406650"/>
          <p14:tracePt t="40936" x="2489200" y="2425700"/>
          <p14:tracePt t="40953" x="2457450" y="2432050"/>
          <p14:tracePt t="40970" x="2451100" y="2432050"/>
          <p14:tracePt t="41060" x="2457450" y="2432050"/>
          <p14:tracePt t="41064" x="2457450" y="2425700"/>
          <p14:tracePt t="41077" x="2457450" y="2419350"/>
          <p14:tracePt t="41089" x="2457450" y="2413000"/>
          <p14:tracePt t="41103" x="2463800" y="2400300"/>
          <p14:tracePt t="41120" x="2470150" y="2393950"/>
          <p14:tracePt t="41158" x="2470150" y="2387600"/>
          <p14:tracePt t="41241" x="2463800" y="2387600"/>
          <p14:tracePt t="41252" x="2444750" y="2387600"/>
          <p14:tracePt t="41259" x="2432050" y="2387600"/>
          <p14:tracePt t="41272" x="2406650" y="2387600"/>
          <p14:tracePt t="41287" x="2393950" y="2387600"/>
          <p14:tracePt t="41303" x="2387600" y="2387600"/>
          <p14:tracePt t="41343" x="2381250" y="2387600"/>
          <p14:tracePt t="41630" x="2381250" y="2381250"/>
          <p14:tracePt t="41638" x="2381250" y="2374900"/>
          <p14:tracePt t="41655" x="2381250" y="2368550"/>
          <p14:tracePt t="41666" x="2387600" y="2368550"/>
          <p14:tracePt t="41693" x="2387600" y="2362200"/>
          <p14:tracePt t="41702" x="2393950" y="2362200"/>
          <p14:tracePt t="41711" x="2400300" y="2355850"/>
          <p14:tracePt t="41740" x="2413000" y="2349500"/>
          <p14:tracePt t="41753" x="2419350" y="2343150"/>
          <p14:tracePt t="41770" x="2432050" y="2336800"/>
          <p14:tracePt t="41787" x="2438400" y="2330450"/>
          <p14:tracePt t="41804" x="2444750" y="2330450"/>
          <p14:tracePt t="41820" x="2444750" y="2324100"/>
          <p14:tracePt t="41836" x="2451100" y="2324100"/>
          <p14:tracePt t="41882" x="2457450" y="2324100"/>
          <p14:tracePt t="41922" x="2457450" y="2317750"/>
          <p14:tracePt t="41934" x="2463800" y="2317750"/>
          <p14:tracePt t="42057" x="2470150" y="2317750"/>
          <p14:tracePt t="42070" x="2476500" y="2317750"/>
          <p14:tracePt t="42081" x="2482850" y="2317750"/>
          <p14:tracePt t="42094" x="2489200" y="2317750"/>
          <p14:tracePt t="42103" x="2495550" y="2317750"/>
          <p14:tracePt t="42124" x="2501900" y="2317750"/>
          <p14:tracePt t="42135" x="2508250" y="2317750"/>
          <p14:tracePt t="42152" x="2527300" y="2317750"/>
          <p14:tracePt t="42168" x="2540000" y="2317750"/>
          <p14:tracePt t="42186" x="2559050" y="2317750"/>
          <p14:tracePt t="42203" x="2597150" y="2317750"/>
          <p14:tracePt t="42220" x="2622550" y="2317750"/>
          <p14:tracePt t="42227" x="2635250" y="2317750"/>
          <p14:tracePt t="42236" x="2647950" y="2317750"/>
          <p14:tracePt t="42253" x="2673350" y="2317750"/>
          <p14:tracePt t="42270" x="2705100" y="2317750"/>
          <p14:tracePt t="42287" x="2736850" y="2317750"/>
          <p14:tracePt t="42303" x="2755900" y="2317750"/>
          <p14:tracePt t="42320" x="2781300" y="2317750"/>
          <p14:tracePt t="42336" x="2794000" y="2317750"/>
          <p14:tracePt t="42353" x="2819400" y="2311400"/>
          <p14:tracePt t="42369" x="2832100" y="2311400"/>
          <p14:tracePt t="42387" x="2851150" y="2305050"/>
          <p14:tracePt t="42403" x="2870200" y="2305050"/>
          <p14:tracePt t="42419" x="2889250" y="2305050"/>
          <p14:tracePt t="42436" x="2908300" y="2305050"/>
          <p14:tracePt t="42452" x="2921000" y="2305050"/>
          <p14:tracePt t="42469" x="2933700" y="2305050"/>
          <p14:tracePt t="42533" x="2940050" y="2305050"/>
          <p14:tracePt t="42539" x="2946400" y="2305050"/>
          <p14:tracePt t="42551" x="2965450" y="2305050"/>
          <p14:tracePt t="42568" x="2978150" y="2305050"/>
          <p14:tracePt t="42585" x="3009900" y="2305050"/>
          <p14:tracePt t="42601" x="3035300" y="2305050"/>
          <p14:tracePt t="42619" x="3060700" y="2305050"/>
          <p14:tracePt t="42636" x="3079750" y="2305050"/>
          <p14:tracePt t="42653" x="3086100" y="2305050"/>
          <p14:tracePt t="42669" x="3092450" y="2305050"/>
          <p14:tracePt t="44002" x="3092450" y="2298700"/>
          <p14:tracePt t="44015" x="3098800" y="2292350"/>
          <p14:tracePt t="44130" x="3105150" y="2292350"/>
          <p14:tracePt t="44142" x="3111500" y="2292350"/>
          <p14:tracePt t="44218" x="3117850" y="2292350"/>
          <p14:tracePt t="44241" x="3124200" y="2292350"/>
          <p14:tracePt t="44270" x="3130550" y="2292350"/>
          <p14:tracePt t="44277" x="3136900" y="2292350"/>
          <p14:tracePt t="44287" x="3149600" y="2286000"/>
          <p14:tracePt t="44302" x="3162300" y="2279650"/>
          <p14:tracePt t="44319" x="3206750" y="2266950"/>
          <p14:tracePt t="44335" x="3232150" y="2260600"/>
          <p14:tracePt t="44352" x="3257550" y="2260600"/>
          <p14:tracePt t="44369" x="3282950" y="2254250"/>
          <p14:tracePt t="44471" x="3289300" y="2254250"/>
          <p14:tracePt t="44493" x="3295650" y="2254250"/>
          <p14:tracePt t="44509" x="3308350" y="2254250"/>
          <p14:tracePt t="44514" x="3314700" y="2260600"/>
          <p14:tracePt t="44535" x="3340100" y="2260600"/>
          <p14:tracePt t="44553" x="3384550" y="2279650"/>
          <p14:tracePt t="44569" x="3416300" y="2292350"/>
          <p14:tracePt t="44585" x="3441700" y="2298700"/>
          <p14:tracePt t="44602" x="3479800" y="2298700"/>
          <p14:tracePt t="44619" x="3492500" y="2311400"/>
          <p14:tracePt t="44635" x="3498850" y="2311400"/>
          <p14:tracePt t="44652" x="3505200" y="2311400"/>
          <p14:tracePt t="44668" x="3511550" y="2311400"/>
          <p14:tracePt t="44916" x="3505200" y="2311400"/>
          <p14:tracePt t="44928" x="3498850" y="2311400"/>
          <p14:tracePt t="44940" x="3492500" y="2311400"/>
          <p14:tracePt t="44952" x="3479800" y="2311400"/>
          <p14:tracePt t="44969" x="3460750" y="2311400"/>
          <p14:tracePt t="45043" x="3454400" y="2311400"/>
          <p14:tracePt t="45060" x="3448050" y="2311400"/>
          <p14:tracePt t="45066" x="3429000" y="2305050"/>
          <p14:tracePt t="45070" x="3416300" y="2305050"/>
          <p14:tracePt t="45086" x="3359150" y="2305050"/>
          <p14:tracePt t="45102" x="3302000" y="2286000"/>
          <p14:tracePt t="45119" x="3244850" y="2279650"/>
          <p14:tracePt t="45139" x="3219450" y="2273300"/>
          <p14:tracePt t="45145" x="3213100" y="2273300"/>
          <p14:tracePt t="45243" x="3219450" y="2273300"/>
          <p14:tracePt t="45251" x="3225800" y="2273300"/>
          <p14:tracePt t="45264" x="3232150" y="2273300"/>
          <p14:tracePt t="45276" x="3238500" y="2266950"/>
          <p14:tracePt t="45382" x="3244850" y="2266950"/>
          <p14:tracePt t="45391" x="3251200" y="2266950"/>
          <p14:tracePt t="45401" x="3257550" y="2266950"/>
          <p14:tracePt t="45417" x="3270250" y="2266950"/>
          <p14:tracePt t="45434" x="3289300" y="2266950"/>
          <p14:tracePt t="45452" x="3314700" y="2266950"/>
          <p14:tracePt t="45468" x="3359150" y="2266950"/>
          <p14:tracePt t="45486" x="3403600" y="2266950"/>
          <p14:tracePt t="45502" x="3441700" y="2273300"/>
          <p14:tracePt t="45518" x="3492500" y="2273300"/>
          <p14:tracePt t="45535" x="3536950" y="2286000"/>
          <p14:tracePt t="45552" x="3568700" y="2286000"/>
          <p14:tracePt t="45569" x="3606800" y="2292350"/>
          <p14:tracePt t="45586" x="3644900" y="2292350"/>
          <p14:tracePt t="45601" x="3657600" y="2292350"/>
          <p14:tracePt t="45618" x="3695700" y="2292350"/>
          <p14:tracePt t="45635" x="3740150" y="2286000"/>
          <p14:tracePt t="45651" x="3810000" y="2279650"/>
          <p14:tracePt t="45669" x="3905250" y="2279650"/>
          <p14:tracePt t="45686" x="3962400" y="2266950"/>
          <p14:tracePt t="45701" x="3994150" y="2266950"/>
          <p14:tracePt t="45718" x="4006850" y="2266950"/>
          <p14:tracePt t="45735" x="4013200" y="2266950"/>
          <p14:tracePt t="45751" x="4019550" y="2266950"/>
          <p14:tracePt t="45892" x="4019550" y="2260600"/>
          <p14:tracePt t="45904" x="4025900" y="2260600"/>
          <p14:tracePt t="45996" x="4032250" y="2260600"/>
          <p14:tracePt t="46044" x="4038600" y="2260600"/>
          <p14:tracePt t="46052" x="4044950" y="2260600"/>
          <p14:tracePt t="46065" x="4057650" y="2260600"/>
          <p14:tracePt t="46069" x="4064000" y="2260600"/>
          <p14:tracePt t="46085" x="4083050" y="2260600"/>
          <p14:tracePt t="46101" x="4121150" y="2260600"/>
          <p14:tracePt t="46118" x="4159250" y="2260600"/>
          <p14:tracePt t="46135" x="4203700" y="2260600"/>
          <p14:tracePt t="46151" x="4267200" y="2247900"/>
          <p14:tracePt t="46168" x="4330700" y="2247900"/>
          <p14:tracePt t="46185" x="4419600" y="2247900"/>
          <p14:tracePt t="46202" x="4508500" y="2247900"/>
          <p14:tracePt t="46218" x="4591050" y="2247900"/>
          <p14:tracePt t="46235" x="4679950" y="2247900"/>
          <p14:tracePt t="46251" x="4775200" y="2247900"/>
          <p14:tracePt t="46268" x="4876800" y="2241550"/>
          <p14:tracePt t="46286" x="5022850" y="2228850"/>
          <p14:tracePt t="46302" x="5149850" y="2228850"/>
          <p14:tracePt t="46318" x="5276850" y="2228850"/>
          <p14:tracePt t="46335" x="5416550" y="2228850"/>
          <p14:tracePt t="46351" x="5549900" y="2228850"/>
          <p14:tracePt t="46368" x="5670550" y="2228850"/>
          <p14:tracePt t="46371" x="5695950" y="2228850"/>
          <p14:tracePt t="46385" x="5803900" y="2228850"/>
          <p14:tracePt t="46401" x="5924550" y="2228850"/>
          <p14:tracePt t="46418" x="6057900" y="2222500"/>
          <p14:tracePt t="46435" x="6184900" y="2209800"/>
          <p14:tracePt t="46450" x="6299200" y="2190750"/>
          <p14:tracePt t="46467" x="6413500" y="2184400"/>
          <p14:tracePt t="46484" x="6515100" y="2184400"/>
          <p14:tracePt t="46501" x="6642100" y="2184400"/>
          <p14:tracePt t="46518" x="6743700" y="2184400"/>
          <p14:tracePt t="46535" x="6845300" y="2184400"/>
          <p14:tracePt t="46551" x="6959600" y="2184400"/>
          <p14:tracePt t="46568" x="7048500" y="2184400"/>
          <p14:tracePt t="46570" x="7061200" y="2184400"/>
          <p14:tracePt t="46586" x="7131050" y="2184400"/>
          <p14:tracePt t="46602" x="7175500" y="2184400"/>
          <p14:tracePt t="46618" x="7194550" y="2184400"/>
          <p14:tracePt t="46635" x="7213600" y="2184400"/>
          <p14:tracePt t="46877" x="7226300" y="2184400"/>
          <p14:tracePt t="46882" x="7239000" y="2184400"/>
          <p14:tracePt t="46889" x="7258050" y="2197100"/>
          <p14:tracePt t="46901" x="7308850" y="2216150"/>
          <p14:tracePt t="46918" x="7397750" y="2235200"/>
          <p14:tracePt t="46934" x="7493000" y="2254250"/>
          <p14:tracePt t="46951" x="7581900" y="2254250"/>
          <p14:tracePt t="46968" x="7658100" y="2260600"/>
          <p14:tracePt t="46971" x="7677150" y="2260600"/>
          <p14:tracePt t="46985" x="7708900" y="2260600"/>
          <p14:tracePt t="47002" x="7721600" y="2260600"/>
          <p14:tracePt t="47018" x="7727950" y="2260600"/>
          <p14:tracePt t="47172" x="7734300" y="2260600"/>
          <p14:tracePt t="47212" x="7740650" y="2260600"/>
          <p14:tracePt t="47252" x="7747000" y="2260600"/>
          <p14:tracePt t="47260" x="7753350" y="2260600"/>
          <p14:tracePt t="47281" x="7772400" y="2260600"/>
          <p14:tracePt t="47302" x="7810500" y="2260600"/>
          <p14:tracePt t="47313" x="7835900" y="2260600"/>
          <p14:tracePt t="47318" x="7842250" y="2260600"/>
          <p14:tracePt t="47334" x="7886700" y="2260600"/>
          <p14:tracePt t="47351" x="7937500" y="2260600"/>
          <p14:tracePt t="47368" x="7981950" y="2260600"/>
          <p14:tracePt t="47370" x="7988300" y="2260600"/>
          <p14:tracePt t="47385" x="8020050" y="2260600"/>
          <p14:tracePt t="47402" x="8039100" y="2254250"/>
          <p14:tracePt t="47418" x="8045450" y="2254250"/>
          <p14:tracePt t="47434" x="8051800" y="2254250"/>
          <p14:tracePt t="47503" x="8058150" y="2254250"/>
          <p14:tracePt t="47509" x="8070850" y="2254250"/>
          <p14:tracePt t="47517" x="8077200" y="2254250"/>
          <p14:tracePt t="47533" x="8102600" y="2254250"/>
          <p14:tracePt t="47551" x="8115300" y="2254250"/>
          <p14:tracePt t="47569" x="8128000" y="2254250"/>
          <p14:tracePt t="47584" x="8140700" y="2254250"/>
          <p14:tracePt t="47601" x="8166100" y="2254250"/>
          <p14:tracePt t="47617" x="8191500" y="2260600"/>
          <p14:tracePt t="47634" x="8235950" y="2266950"/>
          <p14:tracePt t="47651" x="8274050" y="2273300"/>
          <p14:tracePt t="47667" x="8312150" y="2273300"/>
          <p14:tracePt t="47684" x="8324850" y="2279650"/>
          <p14:tracePt t="47799" x="8331200" y="2286000"/>
          <p14:tracePt t="48372" x="8324850" y="2286000"/>
          <p14:tracePt t="48380" x="8318500" y="2286000"/>
          <p14:tracePt t="48392" x="8312150" y="2286000"/>
          <p14:tracePt t="48401" x="8305800" y="2286000"/>
          <p14:tracePt t="48417" x="8299450" y="2286000"/>
          <p14:tracePt t="48437" x="8293100" y="2279650"/>
          <p14:tracePt t="48451" x="8286750" y="2279650"/>
          <p14:tracePt t="48467" x="8274050" y="2279650"/>
          <p14:tracePt t="48501" x="8255000" y="2279650"/>
          <p14:tracePt t="48559" x="8248650" y="2273300"/>
          <p14:tracePt t="48583" x="8242300" y="2273300"/>
          <p14:tracePt t="48595" x="8235950" y="2273300"/>
          <p14:tracePt t="48652" x="8229600" y="2266950"/>
          <p14:tracePt t="48688" x="8223250" y="2260600"/>
          <p14:tracePt t="48715" x="8216900" y="2260600"/>
          <p14:tracePt t="48720" x="8210550" y="2260600"/>
          <p14:tracePt t="48734" x="8204200" y="2260600"/>
          <p14:tracePt t="48760" x="8197850" y="2260600"/>
          <p14:tracePt t="48769" x="8191500" y="2260600"/>
          <p14:tracePt t="48784" x="8185150" y="2260600"/>
          <p14:tracePt t="48800" x="8178800" y="2260600"/>
          <p14:tracePt t="48876" x="8172450" y="2260600"/>
          <p14:tracePt t="48884" x="8166100" y="2260600"/>
          <p14:tracePt t="48904" x="8159750" y="2260600"/>
          <p14:tracePt t="48932" x="8153400" y="2260600"/>
          <p14:tracePt t="48940" x="8147050" y="2260600"/>
          <p14:tracePt t="48988" x="8140700" y="2260600"/>
          <p14:tracePt t="49000" x="8134350" y="2260600"/>
          <p14:tracePt t="49006" x="8128000" y="2260600"/>
          <p14:tracePt t="49018" x="8115300" y="2260600"/>
          <p14:tracePt t="49034" x="8102600" y="2260600"/>
          <p14:tracePt t="49050" x="8089900" y="2260600"/>
          <p14:tracePt t="49067" x="8083550" y="2260600"/>
          <p14:tracePt t="49084" x="8070850" y="2260600"/>
          <p14:tracePt t="49101" x="8051800" y="2260600"/>
          <p14:tracePt t="49117" x="8039100" y="2260600"/>
          <p14:tracePt t="49134" x="8026400" y="2260600"/>
          <p14:tracePt t="49150" x="8020050" y="2260600"/>
          <p14:tracePt t="49167" x="8007350" y="2260600"/>
          <p14:tracePt t="49200" x="8001000" y="2260600"/>
          <p14:tracePt t="49217" x="7994650" y="2254250"/>
          <p14:tracePt t="49244" x="7988300" y="2254250"/>
          <p14:tracePt t="49300" x="7988300" y="2247900"/>
          <p14:tracePt t="49408" x="7981950" y="2247900"/>
          <p14:tracePt t="49416" x="7975600" y="2247900"/>
          <p14:tracePt t="49425" x="7962900" y="2247900"/>
          <p14:tracePt t="49434" x="7956550" y="2247900"/>
          <p14:tracePt t="49450" x="7943850" y="2247900"/>
          <p14:tracePt t="49467" x="7937500" y="2247900"/>
          <p14:tracePt t="49483" x="7924800" y="2247900"/>
          <p14:tracePt t="49500" x="7918450" y="2247900"/>
          <p14:tracePt t="49540" x="7912100" y="2247900"/>
          <p14:tracePt t="49568" x="7905750" y="2247900"/>
          <p14:tracePt t="49576" x="7899400" y="2247900"/>
          <p14:tracePt t="49841" x="7905750" y="2247900"/>
          <p14:tracePt t="49848" x="7912100" y="2247900"/>
          <p14:tracePt t="49853" x="7918450" y="2247900"/>
          <p14:tracePt t="49867" x="7931150" y="2247900"/>
          <p14:tracePt t="49883" x="7937500" y="2247900"/>
          <p14:tracePt t="50004" x="7931150" y="2247900"/>
          <p14:tracePt t="50012" x="7924800" y="2247900"/>
          <p14:tracePt t="50025" x="7918450" y="2247900"/>
          <p14:tracePt t="50033" x="7912100" y="2241550"/>
          <p14:tracePt t="50050" x="7905750" y="2235200"/>
          <p14:tracePt t="50067" x="7893050" y="2235200"/>
          <p14:tracePt t="50175" x="7886700" y="2235200"/>
          <p14:tracePt t="50187" x="7880350" y="2235200"/>
          <p14:tracePt t="50198" x="7874000" y="2235200"/>
          <p14:tracePt t="50206" x="7867650" y="2235200"/>
          <p14:tracePt t="50215" x="7861300" y="2235200"/>
          <p14:tracePt t="50232" x="7848600" y="2235200"/>
          <p14:tracePt t="50384" x="7854950" y="2235200"/>
          <p14:tracePt t="50387" x="7861300" y="2235200"/>
          <p14:tracePt t="50401" x="7880350" y="2235200"/>
          <p14:tracePt t="50417" x="7905750" y="2235200"/>
          <p14:tracePt t="50432" x="7931150" y="2241550"/>
          <p14:tracePt t="50449" x="7962900" y="2241550"/>
          <p14:tracePt t="50466" x="7994650" y="2254250"/>
          <p14:tracePt t="50482" x="8020050" y="2260600"/>
          <p14:tracePt t="50499" x="8032750" y="2260600"/>
          <p14:tracePt t="50542" x="8039100" y="2260600"/>
          <p14:tracePt t="50576" x="8045450" y="2260600"/>
          <p14:tracePt t="50592" x="8051800" y="2260600"/>
          <p14:tracePt t="50607" x="8058150" y="2260600"/>
          <p14:tracePt t="51087" x="8064500" y="2260600"/>
          <p14:tracePt t="51450" x="8070850" y="2260600"/>
          <p14:tracePt t="51456" x="8077200" y="2260600"/>
          <p14:tracePt t="51467" x="8096250" y="2260600"/>
          <p14:tracePt t="51483" x="8115300" y="2260600"/>
          <p14:tracePt t="51499" x="8128000" y="2260600"/>
          <p14:tracePt t="51516" x="8140700" y="2260600"/>
          <p14:tracePt t="51533" x="8147050" y="2260600"/>
          <p14:tracePt t="51595" x="8159750" y="2260600"/>
          <p14:tracePt t="51616" x="8172450" y="2260600"/>
          <p14:tracePt t="51633" x="8191500" y="2260600"/>
          <p14:tracePt t="51649" x="8204200" y="2260600"/>
          <p14:tracePt t="51667" x="8216900" y="2260600"/>
          <p14:tracePt t="51715" x="8223250" y="2260600"/>
          <p14:tracePt t="51722" x="8229600" y="2260600"/>
          <p14:tracePt t="51733" x="8235950" y="2260600"/>
          <p14:tracePt t="51750" x="8255000" y="2260600"/>
          <p14:tracePt t="51767" x="8286750" y="2260600"/>
          <p14:tracePt t="51786" x="8293100" y="2260600"/>
          <p14:tracePt t="55286" x="8299450" y="2260600"/>
          <p14:tracePt t="56321" x="8299450" y="2254250"/>
          <p14:tracePt t="56329" x="8293100" y="2254250"/>
          <p14:tracePt t="56340" x="8286750" y="2254250"/>
          <p14:tracePt t="56348" x="8274050" y="2254250"/>
          <p14:tracePt t="56365" x="8261350" y="2254250"/>
          <p14:tracePt t="56381" x="8248650" y="2247900"/>
          <p14:tracePt t="56398" x="8242300" y="2247900"/>
          <p14:tracePt t="56415" x="8229600" y="2241550"/>
          <p14:tracePt t="56432" x="8216900" y="2241550"/>
          <p14:tracePt t="56448" x="8191500" y="2241550"/>
          <p14:tracePt t="56465" x="8121650" y="2254250"/>
          <p14:tracePt t="56481" x="8045450" y="2292350"/>
          <p14:tracePt t="56498" x="7950200" y="2355850"/>
          <p14:tracePt t="56515" x="7804150" y="2413000"/>
          <p14:tracePt t="56531" x="7683500" y="2444750"/>
          <p14:tracePt t="56548" x="7594600" y="2470150"/>
          <p14:tracePt t="56555" x="7556500" y="2482850"/>
          <p14:tracePt t="56564" x="7531100" y="2489200"/>
          <p14:tracePt t="56581" x="7486650" y="2501900"/>
          <p14:tracePt t="56598" x="7442200" y="2514600"/>
          <p14:tracePt t="56615" x="7385050" y="2520950"/>
          <p14:tracePt t="56631" x="7340600" y="2527300"/>
          <p14:tracePt t="56648" x="7296150" y="2533650"/>
          <p14:tracePt t="56667" x="7270750" y="2533650"/>
          <p14:tracePt t="56681" x="7258050" y="2533650"/>
          <p14:tracePt t="56715" x="7251700" y="2533650"/>
          <p14:tracePt t="56731" x="7239000" y="2533650"/>
          <p14:tracePt t="56748" x="7207250" y="2540000"/>
          <p14:tracePt t="56764" x="7181850" y="2546350"/>
          <p14:tracePt t="56781" x="7143750" y="2552700"/>
          <p14:tracePt t="56798" x="7112000" y="2552700"/>
          <p14:tracePt t="56815" x="7086600" y="2559050"/>
          <p14:tracePt t="56831" x="7080250" y="2559050"/>
          <p14:tracePt t="57026" x="7073900" y="2559050"/>
          <p14:tracePt t="57034" x="7067550" y="2559050"/>
          <p14:tracePt t="57048" x="7061200" y="2559050"/>
          <p14:tracePt t="57064" x="7042150" y="2559050"/>
          <p14:tracePt t="57081" x="7029450" y="2559050"/>
          <p14:tracePt t="57098" x="7016750" y="2559050"/>
          <p14:tracePt t="57115" x="6997700" y="2559050"/>
          <p14:tracePt t="57131" x="6991350" y="2559050"/>
          <p14:tracePt t="57166" x="6985000" y="2559050"/>
          <p14:tracePt t="57173" x="6978650" y="2559050"/>
          <p14:tracePt t="57224" x="6972300" y="2559050"/>
          <p14:tracePt t="57236" x="6972300" y="2565400"/>
          <p14:tracePt t="57269" x="6972300" y="2571750"/>
          <p14:tracePt t="57290" x="6978650" y="2578100"/>
          <p14:tracePt t="57296" x="6991350" y="2578100"/>
          <p14:tracePt t="57302" x="7004050" y="2578100"/>
          <p14:tracePt t="57315" x="7048500" y="2578100"/>
          <p14:tracePt t="57332" x="7105650" y="2578100"/>
          <p14:tracePt t="57348" x="7181850" y="2578100"/>
          <p14:tracePt t="57364" x="7251700" y="2578100"/>
          <p14:tracePt t="57381" x="7308850" y="2578100"/>
          <p14:tracePt t="57397" x="7353300" y="2571750"/>
          <p14:tracePt t="57415" x="7391400" y="2565400"/>
          <p14:tracePt t="57431" x="7410450" y="2565400"/>
          <p14:tracePt t="57447" x="7423150" y="2565400"/>
          <p14:tracePt t="57464" x="7429500" y="2565400"/>
          <p14:tracePt t="57481" x="7442200" y="2565400"/>
          <p14:tracePt t="57497" x="7467600" y="2565400"/>
          <p14:tracePt t="57499" x="7473950" y="2565400"/>
          <p14:tracePt t="57515" x="7493000" y="2565400"/>
          <p14:tracePt t="57531" x="7505700" y="2565400"/>
          <p14:tracePt t="57548" x="7518400" y="2565400"/>
          <p14:tracePt t="57649" x="7524750" y="2565400"/>
          <p14:tracePt t="57661" x="7531100" y="2565400"/>
          <p14:tracePt t="57669" x="7537450" y="2565400"/>
          <p14:tracePt t="57693" x="7543800" y="2565400"/>
          <p14:tracePt t="57698" x="7550150" y="2565400"/>
          <p14:tracePt t="57715" x="7562850" y="2565400"/>
          <p14:tracePt t="57731" x="7569200" y="2571750"/>
          <p14:tracePt t="57747" x="7575550" y="2571750"/>
          <p14:tracePt t="57802" x="7581900" y="2578100"/>
          <p14:tracePt t="58066" x="7588250" y="2578100"/>
          <p14:tracePt t="58158" x="7588250" y="2584450"/>
          <p14:tracePt t="58213" x="7588250" y="2590800"/>
          <p14:tracePt t="58226" x="7588250" y="2597150"/>
          <p14:tracePt t="58230" x="7581900" y="2597150"/>
          <p14:tracePt t="58563" x="7588250" y="2597150"/>
          <p14:tracePt t="58572" x="7594600" y="2597150"/>
          <p14:tracePt t="58580" x="7600950" y="2597150"/>
          <p14:tracePt t="58597" x="7613650" y="2597150"/>
          <p14:tracePt t="58602" x="7620000" y="2597150"/>
          <p14:tracePt t="58614" x="7632700" y="2597150"/>
          <p14:tracePt t="58630" x="7651750" y="2597150"/>
          <p14:tracePt t="58647" x="7683500" y="2597150"/>
          <p14:tracePt t="58664" x="7702550" y="2597150"/>
          <p14:tracePt t="58681" x="7747000" y="2597150"/>
          <p14:tracePt t="58697" x="7785100" y="2597150"/>
          <p14:tracePt t="58714" x="7816850" y="2590800"/>
          <p14:tracePt t="58730" x="7829550" y="2584450"/>
          <p14:tracePt t="59407" x="7823200" y="2590800"/>
          <p14:tracePt t="59415" x="7816850" y="2590800"/>
          <p14:tracePt t="59420" x="7810500" y="2597150"/>
          <p14:tracePt t="59430" x="7785100" y="2609850"/>
          <p14:tracePt t="59447" x="7727950" y="2628900"/>
          <p14:tracePt t="59463" x="7651750" y="2667000"/>
          <p14:tracePt t="59481" x="7518400" y="2698750"/>
          <p14:tracePt t="59497" x="7429500" y="2724150"/>
          <p14:tracePt t="59513" x="7334250" y="2743200"/>
          <p14:tracePt t="59530" x="7258050" y="2768600"/>
          <p14:tracePt t="59547" x="7181850" y="2794000"/>
          <p14:tracePt t="59563" x="7131050" y="2800350"/>
          <p14:tracePt t="59580" x="7067550" y="2819400"/>
          <p14:tracePt t="59597" x="7023100" y="2838450"/>
          <p14:tracePt t="59613" x="6985000" y="2844800"/>
          <p14:tracePt t="59620" x="6972300" y="2851150"/>
          <p14:tracePt t="59630" x="6940550" y="2863850"/>
          <p14:tracePt t="59647" x="6896100" y="2876550"/>
          <p14:tracePt t="59663" x="6864350" y="2876550"/>
          <p14:tracePt t="59680" x="6832600" y="2882900"/>
          <p14:tracePt t="59683" x="6826250" y="2882900"/>
          <p14:tracePt t="59697" x="6794500" y="2882900"/>
          <p14:tracePt t="59713" x="6775450" y="2895600"/>
          <p14:tracePt t="59730" x="6756400" y="2895600"/>
          <p14:tracePt t="59747" x="6718300" y="2901950"/>
          <p14:tracePt t="59763" x="6692900" y="2914650"/>
          <p14:tracePt t="59781" x="6648450" y="2933700"/>
          <p14:tracePt t="59797" x="6623050" y="2946400"/>
          <p14:tracePt t="59813" x="6604000" y="2959100"/>
          <p14:tracePt t="59830" x="6604000" y="2965450"/>
          <p14:tracePt t="59900" x="6597650" y="2965450"/>
          <p14:tracePt t="59912" x="6591300" y="2965450"/>
          <p14:tracePt t="59918" x="6584950" y="2965450"/>
          <p14:tracePt t="59930" x="6578600" y="2965450"/>
          <p14:tracePt t="59964" x="6572250" y="2965450"/>
          <p14:tracePt t="59976" x="6572250" y="2971800"/>
          <p14:tracePt t="60080" x="6565900" y="2971800"/>
          <p14:tracePt t="60088" x="6565900" y="2965450"/>
          <p14:tracePt t="60116" x="6559550" y="2965450"/>
          <p14:tracePt t="60211" x="6559550" y="2959100"/>
          <p14:tracePt t="60220" x="6559550" y="2952750"/>
          <p14:tracePt t="60233" x="6559550" y="2946400"/>
          <p14:tracePt t="60247" x="6565900" y="2933700"/>
          <p14:tracePt t="60263" x="6597650" y="2921000"/>
          <p14:tracePt t="60280" x="6629400" y="2908300"/>
          <p14:tracePt t="60297" x="6667500" y="2889250"/>
          <p14:tracePt t="60313" x="6686550" y="2889250"/>
          <p14:tracePt t="60509" x="6699250" y="2889250"/>
          <p14:tracePt t="60530" x="6711950" y="2889250"/>
          <p14:tracePt t="60546" x="6731000" y="2889250"/>
          <p14:tracePt t="60563" x="6750050" y="2889250"/>
          <p14:tracePt t="60580" x="6756400" y="2889250"/>
          <p14:tracePt t="60596" x="6762750" y="2889250"/>
          <p14:tracePt t="60752" x="6769100" y="2889250"/>
          <p14:tracePt t="60760" x="6775450" y="2889250"/>
          <p14:tracePt t="60772" x="6794500" y="2889250"/>
          <p14:tracePt t="60797" x="6826250" y="2889250"/>
          <p14:tracePt t="60813" x="6851650" y="2889250"/>
          <p14:tracePt t="60830" x="6870700" y="2889250"/>
          <p14:tracePt t="60846" x="6889750" y="2889250"/>
          <p14:tracePt t="60863" x="6896100" y="2895600"/>
          <p14:tracePt t="60904" x="6902450" y="2895600"/>
          <p14:tracePt t="60992" x="6908800" y="2895600"/>
          <p14:tracePt t="61012" x="6915150" y="2895600"/>
          <p14:tracePt t="61064" x="6921500" y="2895600"/>
          <p14:tracePt t="61069" x="6927850" y="2895600"/>
          <p14:tracePt t="61079" x="6934200" y="2895600"/>
          <p14:tracePt t="61097" x="6953250" y="2895600"/>
          <p14:tracePt t="61113" x="6965950" y="2901950"/>
          <p14:tracePt t="61130" x="6985000" y="2914650"/>
          <p14:tracePt t="61146" x="6997700" y="2914650"/>
          <p14:tracePt t="61172" x="7004050" y="2921000"/>
          <p14:tracePt t="61264" x="7010400" y="2921000"/>
          <p14:tracePt t="61279" x="7016750" y="2921000"/>
          <p14:tracePt t="61289" x="7029450" y="2921000"/>
          <p14:tracePt t="61313" x="7054850" y="2921000"/>
          <p14:tracePt t="61330" x="7080250" y="2921000"/>
          <p14:tracePt t="61346" x="7099300" y="2921000"/>
          <p14:tracePt t="61363" x="7112000" y="2921000"/>
          <p14:tracePt t="61396" x="7118350" y="2921000"/>
          <p14:tracePt t="61452" x="7124700" y="2921000"/>
          <p14:tracePt t="61457" x="7124700" y="2914650"/>
          <p14:tracePt t="61465" x="7124700" y="2908300"/>
          <p14:tracePt t="61480" x="7124700" y="2901950"/>
          <p14:tracePt t="61496" x="7124700" y="2895600"/>
          <p14:tracePt t="61776" x="7124700" y="2889250"/>
          <p14:tracePt t="61788" x="7131050" y="2889250"/>
          <p14:tracePt t="61800" x="7143750" y="2889250"/>
          <p14:tracePt t="61813" x="7162800" y="2889250"/>
          <p14:tracePt t="61829" x="7194550" y="2889250"/>
          <p14:tracePt t="61846" x="7226300" y="2889250"/>
          <p14:tracePt t="61863" x="7277100" y="2889250"/>
          <p14:tracePt t="61880" x="7315200" y="2889250"/>
          <p14:tracePt t="61896" x="7372350" y="2889250"/>
          <p14:tracePt t="61899" x="7391400" y="2889250"/>
          <p14:tracePt t="61913" x="7442200" y="2889250"/>
          <p14:tracePt t="61929" x="7505700" y="2889250"/>
          <p14:tracePt t="61946" x="7562850" y="2889250"/>
          <p14:tracePt t="61963" x="7594600" y="2889250"/>
          <p14:tracePt t="61979" x="7632700" y="2889250"/>
          <p14:tracePt t="61996" x="7651750" y="2889250"/>
          <p14:tracePt t="61999" x="7658100" y="2889250"/>
          <p14:tracePt t="62013" x="7664450" y="2889250"/>
          <p14:tracePt t="62029" x="7670800" y="2889250"/>
          <p14:tracePt t="62224" x="7677150" y="2889250"/>
          <p14:tracePt t="62233" x="7689850" y="2889250"/>
          <p14:tracePt t="62246" x="7727950" y="2889250"/>
          <p14:tracePt t="62263" x="7778750" y="2889250"/>
          <p14:tracePt t="62279" x="7835900" y="2889250"/>
          <p14:tracePt t="62296" x="7893050" y="2889250"/>
          <p14:tracePt t="62299" x="7899400" y="2889250"/>
          <p14:tracePt t="62312" x="7912100" y="2889250"/>
          <p14:tracePt t="62329" x="7918450" y="2889250"/>
          <p14:tracePt t="62365" x="7924800" y="2889250"/>
          <p14:tracePt t="62428" x="7924800" y="2882900"/>
          <p14:tracePt t="65253" x="7918450" y="2876550"/>
          <p14:tracePt t="66550" x="7912100" y="2876550"/>
          <p14:tracePt t="66578" x="7905750" y="2876550"/>
          <p14:tracePt t="66654" x="7899400" y="2876550"/>
          <p14:tracePt t="66674" x="7893050" y="2876550"/>
          <p14:tracePt t="66718" x="7886700" y="2876550"/>
          <p14:tracePt t="66726" x="7880350" y="2876550"/>
          <p14:tracePt t="66734" x="7874000" y="2876550"/>
          <p14:tracePt t="66750" x="7867650" y="2876550"/>
          <p14:tracePt t="66766" x="7861300" y="2876550"/>
          <p14:tracePt t="66778" x="7854950" y="2876550"/>
          <p14:tracePt t="66795" x="7835900" y="2876550"/>
          <p14:tracePt t="66812" x="7823200" y="2870200"/>
          <p14:tracePt t="66828" x="7810500" y="2863850"/>
          <p14:tracePt t="66844" x="7797800" y="2851150"/>
          <p14:tracePt t="66861" x="7785100" y="2844800"/>
          <p14:tracePt t="66878" x="7772400" y="2844800"/>
          <p14:tracePt t="66895" x="7766050" y="2832100"/>
          <p14:tracePt t="66910" x="7759700" y="2825750"/>
          <p14:tracePt t="66927" x="7753350" y="2825750"/>
          <p14:tracePt t="66977" x="7747000" y="2819400"/>
          <p14:tracePt t="67062" x="7740650" y="2819400"/>
          <p14:tracePt t="67088" x="7734300" y="2819400"/>
          <p14:tracePt t="67104" x="7727950" y="2819400"/>
          <p14:tracePt t="67119" x="7721600" y="2819400"/>
          <p14:tracePt t="67147" x="7715250" y="2819400"/>
          <p14:tracePt t="67151" x="7708900" y="2819400"/>
          <p14:tracePt t="67161" x="7702550" y="2819400"/>
          <p14:tracePt t="67178" x="7683500" y="2819400"/>
          <p14:tracePt t="67195" x="7632700" y="2819400"/>
          <p14:tracePt t="67212" x="7562850" y="2819400"/>
          <p14:tracePt t="67228" x="7480300" y="2813050"/>
          <p14:tracePt t="67244" x="7353300" y="2794000"/>
          <p14:tracePt t="67261" x="7188200" y="2774950"/>
          <p14:tracePt t="67277" x="7010400" y="2743200"/>
          <p14:tracePt t="67283" x="6921500" y="2730500"/>
          <p14:tracePt t="67295" x="6800850" y="2711450"/>
          <p14:tracePt t="67312" x="6635750" y="2667000"/>
          <p14:tracePt t="67327" x="6470650" y="2647950"/>
          <p14:tracePt t="67344" x="6337300" y="2622550"/>
          <p14:tracePt t="67361" x="6197600" y="2597150"/>
          <p14:tracePt t="67377" x="6051550" y="2571750"/>
          <p14:tracePt t="67395" x="5842000" y="2501900"/>
          <p14:tracePt t="67411" x="5683250" y="2444750"/>
          <p14:tracePt t="67428" x="5543550" y="2387600"/>
          <p14:tracePt t="67445" x="5422900" y="2343150"/>
          <p14:tracePt t="67461" x="5295900" y="2305050"/>
          <p14:tracePt t="67477" x="5162550" y="2266950"/>
          <p14:tracePt t="67494" x="5035550" y="2235200"/>
          <p14:tracePt t="67497" x="4997450" y="2216150"/>
          <p14:tracePt t="67511" x="4845050" y="2178050"/>
          <p14:tracePt t="67527" x="4718050" y="2139950"/>
          <p14:tracePt t="67544" x="4597400" y="2108200"/>
          <p14:tracePt t="67561" x="4495800" y="2076450"/>
          <p14:tracePt t="67577" x="4419600" y="2051050"/>
          <p14:tracePt t="67594" x="4387850" y="2044700"/>
          <p14:tracePt t="67597" x="4381500" y="2044700"/>
          <p14:tracePt t="67611" x="4349750" y="2038350"/>
          <p14:tracePt t="67627" x="4337050" y="2038350"/>
          <p14:tracePt t="67644" x="4311650" y="2032000"/>
          <p14:tracePt t="67661" x="4286250" y="2032000"/>
          <p14:tracePt t="67677" x="4260850" y="2032000"/>
          <p14:tracePt t="67680" x="4254500" y="2032000"/>
          <p14:tracePt t="67695" x="4216400" y="2032000"/>
          <p14:tracePt t="67711" x="4152900" y="2051050"/>
          <p14:tracePt t="67727" x="4070350" y="2070100"/>
          <p14:tracePt t="67744" x="3968750" y="2082800"/>
          <p14:tracePt t="67761" x="3860800" y="2095500"/>
          <p14:tracePt t="67777" x="3759200" y="2114550"/>
          <p14:tracePt t="67795" x="3644900" y="2133600"/>
          <p14:tracePt t="67811" x="3587750" y="2139950"/>
          <p14:tracePt t="67827" x="3543300" y="2152650"/>
          <p14:tracePt t="67844" x="3524250" y="2152650"/>
          <p14:tracePt t="67860" x="3511550" y="2152650"/>
          <p14:tracePt t="67877" x="3492500" y="2152650"/>
          <p14:tracePt t="67894" x="3454400" y="2159000"/>
          <p14:tracePt t="67897" x="3441700" y="2159000"/>
          <p14:tracePt t="67911" x="3390900" y="2165350"/>
          <p14:tracePt t="67927" x="3327400" y="2178050"/>
          <p14:tracePt t="67944" x="3251200" y="2190750"/>
          <p14:tracePt t="67961" x="3181350" y="2190750"/>
          <p14:tracePt t="67977" x="3111500" y="2190750"/>
          <p14:tracePt t="67993" x="3041650" y="2190750"/>
          <p14:tracePt t="68011" x="2984500" y="2203450"/>
          <p14:tracePt t="68027" x="2959100" y="2209800"/>
          <p14:tracePt t="68044" x="2946400" y="2216150"/>
          <p14:tracePt t="68166" x="2940050" y="2216150"/>
          <p14:tracePt t="69309" x="2946400" y="2216150"/>
          <p14:tracePt t="69316" x="2959100" y="2222500"/>
          <p14:tracePt t="69328" x="2990850" y="2222500"/>
          <p14:tracePt t="69335" x="3016250" y="2222500"/>
          <p14:tracePt t="69343" x="3041650" y="2222500"/>
          <p14:tracePt t="69360" x="3117850" y="2222500"/>
          <p14:tracePt t="69377" x="3213100" y="2222500"/>
          <p14:tracePt t="69393" x="3333750" y="2222500"/>
          <p14:tracePt t="69410" x="3460750" y="2222500"/>
          <p14:tracePt t="69413" x="3505200" y="2222500"/>
          <p14:tracePt t="69427" x="3676650" y="2222500"/>
          <p14:tracePt t="69444" x="3860800" y="2228850"/>
          <p14:tracePt t="69460" x="4044950" y="2235200"/>
          <p14:tracePt t="69477" x="4229100" y="2235200"/>
          <p14:tracePt t="69493" x="4432300" y="2235200"/>
          <p14:tracePt t="69511" x="4622800" y="2235200"/>
          <p14:tracePt t="69513" x="4679950" y="2235200"/>
          <p14:tracePt t="69527" x="4883150" y="2254250"/>
          <p14:tracePt t="69543" x="5118100" y="2254250"/>
          <p14:tracePt t="69560" x="5346700" y="2286000"/>
          <p14:tracePt t="69577" x="5575300" y="2292350"/>
          <p14:tracePt t="69593" x="5734050" y="2298700"/>
          <p14:tracePt t="69610" x="5867400" y="2298700"/>
          <p14:tracePt t="69613" x="5892800" y="2298700"/>
          <p14:tracePt t="69627" x="5988050" y="2298700"/>
          <p14:tracePt t="69643" x="6057900" y="2298700"/>
          <p14:tracePt t="69660" x="6108700" y="2298700"/>
          <p14:tracePt t="69677" x="6127750" y="2298700"/>
          <p14:tracePt t="69766" x="6134100" y="2298700"/>
          <p14:tracePt t="69778" x="6140450" y="2298700"/>
          <p14:tracePt t="69786" x="6146800" y="2298700"/>
          <p14:tracePt t="69798" x="6153150" y="2298700"/>
          <p14:tracePt t="69810" x="6159500" y="2298700"/>
          <p14:tracePt t="69838" x="6165850" y="2298700"/>
          <p14:tracePt t="69847" x="6178550" y="2298700"/>
          <p14:tracePt t="69877" x="6197600" y="2298700"/>
          <p14:tracePt t="69893" x="6210300" y="2298700"/>
          <p14:tracePt t="69911" x="6235700" y="2298700"/>
          <p14:tracePt t="69927" x="6248400" y="2298700"/>
          <p14:tracePt t="69943" x="6267450" y="2298700"/>
          <p14:tracePt t="69960" x="6292850" y="2298700"/>
          <p14:tracePt t="69977" x="6318250" y="2286000"/>
          <p14:tracePt t="69993" x="6369050" y="2279650"/>
          <p14:tracePt t="70010" x="6413500" y="2273300"/>
          <p14:tracePt t="70013" x="6426200" y="2266950"/>
          <p14:tracePt t="70027" x="6464300" y="2260600"/>
          <p14:tracePt t="70043" x="6496050" y="2260600"/>
          <p14:tracePt t="70060" x="6515100" y="2260600"/>
          <p14:tracePt t="70077" x="6527800" y="2260600"/>
          <p14:tracePt t="70110" x="6534150" y="2260600"/>
          <p14:tracePt t="70181" x="6540500" y="2260600"/>
          <p14:tracePt t="70187" x="6553200" y="2260600"/>
          <p14:tracePt t="70192" x="6559550" y="2260600"/>
          <p14:tracePt t="70209" x="6584950" y="2260600"/>
          <p14:tracePt t="70225" x="6635750" y="2260600"/>
          <p14:tracePt t="70243" x="6705600" y="2260600"/>
          <p14:tracePt t="70260" x="6743700" y="2260600"/>
          <p14:tracePt t="70277" x="6775450" y="2260600"/>
          <p14:tracePt t="70293" x="6794500" y="2260600"/>
          <p14:tracePt t="70310" x="6800850" y="2260600"/>
          <p14:tracePt t="70326" x="6813550" y="2260600"/>
          <p14:tracePt t="70509" x="6819900" y="2260600"/>
          <p14:tracePt t="70806" x="6826250" y="2260600"/>
          <p14:tracePt t="70909" x="6832600" y="2260600"/>
          <p14:tracePt t="71442" x="6832600" y="2254250"/>
          <p14:tracePt t="71453" x="6838950" y="2254250"/>
          <p14:tracePt t="71990" x="6838950" y="2247900"/>
          <p14:tracePt t="72014" x="6838950" y="2241550"/>
          <p14:tracePt t="72046" x="6838950" y="2235200"/>
          <p14:tracePt t="72218" x="6838950" y="2228850"/>
          <p14:tracePt t="72226" x="6838950" y="2222500"/>
          <p14:tracePt t="72418" x="6838950" y="2216150"/>
          <p14:tracePt t="72438" x="6838950" y="2209800"/>
          <p14:tracePt t="72466" x="6838950" y="2203450"/>
          <p14:tracePt t="72486" x="6838950" y="2197100"/>
          <p14:tracePt t="72506" x="6838950" y="2190750"/>
          <p14:tracePt t="72518" x="6845300" y="2190750"/>
          <p14:tracePt t="72828" x="6845300" y="2197100"/>
          <p14:tracePt t="72834" x="6845300" y="2209800"/>
          <p14:tracePt t="72842" x="6845300" y="2222500"/>
          <p14:tracePt t="72859" x="6845300" y="2254250"/>
          <p14:tracePt t="72876" x="6845300" y="2273300"/>
          <p14:tracePt t="72893" x="6845300" y="2305050"/>
          <p14:tracePt t="72909" x="6845300" y="2324100"/>
          <p14:tracePt t="72926" x="6845300" y="2336800"/>
          <p14:tracePt t="72942" x="6845300" y="2355850"/>
          <p14:tracePt t="72958" x="6845300" y="2368550"/>
          <p14:tracePt t="72975" x="6845300" y="2387600"/>
          <p14:tracePt t="72991" x="6845300" y="2400300"/>
          <p14:tracePt t="73009" x="6845300" y="2419350"/>
          <p14:tracePt t="73025" x="6845300" y="2432050"/>
          <p14:tracePt t="73041" x="6845300" y="2451100"/>
          <p14:tracePt t="73059" x="6845300" y="2463800"/>
          <p14:tracePt t="73075" x="6845300" y="2470150"/>
          <p14:tracePt t="73092" x="6845300" y="2476500"/>
          <p14:tracePt t="73252" x="6858000" y="2476500"/>
          <p14:tracePt t="73257" x="6877050" y="2482850"/>
          <p14:tracePt t="73263" x="6889750" y="2482850"/>
          <p14:tracePt t="73276" x="6915150" y="2476500"/>
          <p14:tracePt t="73293" x="6985000" y="2451100"/>
          <p14:tracePt t="73309" x="7054850" y="2438400"/>
          <p14:tracePt t="73325" x="7137400" y="2406650"/>
          <p14:tracePt t="73342" x="7213600" y="2381250"/>
          <p14:tracePt t="73359" x="7289800" y="2368550"/>
          <p14:tracePt t="73375" x="7359650" y="2336800"/>
          <p14:tracePt t="73391" x="7423150" y="2311400"/>
          <p14:tracePt t="73393" x="7435850" y="2311400"/>
          <p14:tracePt t="73408" x="7473950" y="2286000"/>
          <p14:tracePt t="73413" x="7505700" y="2279650"/>
          <p14:tracePt t="73425" x="7531100" y="2266950"/>
          <p14:tracePt t="73442" x="7569200" y="2247900"/>
          <p14:tracePt t="73459" x="7594600" y="2235200"/>
          <p14:tracePt t="73475" x="7613650" y="2222500"/>
          <p14:tracePt t="73478" x="7620000" y="2222500"/>
          <p14:tracePt t="73509" x="7632700" y="2216150"/>
          <p14:tracePt t="73556" x="7639050" y="2216150"/>
          <p14:tracePt t="73562" x="7645400" y="2216150"/>
          <p14:tracePt t="73575" x="7658100" y="2216150"/>
          <p14:tracePt t="73592" x="7683500" y="2216150"/>
          <p14:tracePt t="73609" x="7715250" y="2203450"/>
          <p14:tracePt t="73625" x="7727950" y="2197100"/>
          <p14:tracePt t="73642" x="7747000" y="2184400"/>
          <p14:tracePt t="73659" x="7759700" y="2184400"/>
          <p14:tracePt t="73675" x="7772400" y="2171700"/>
          <p14:tracePt t="73692" x="7778750" y="2171700"/>
          <p14:tracePt t="73709" x="7791450" y="2152650"/>
          <p14:tracePt t="73726" x="7804150" y="2146300"/>
          <p14:tracePt t="73742" x="7816850" y="2139950"/>
          <p14:tracePt t="73759" x="7823200" y="2133600"/>
          <p14:tracePt t="73775" x="7829550" y="2127250"/>
          <p14:tracePt t="73792" x="7835900" y="2127250"/>
          <p14:tracePt t="73831" x="7835900" y="2120900"/>
          <p14:tracePt t="73842" x="7835900" y="2114550"/>
          <p14:tracePt t="74277" x="7835900" y="2120900"/>
          <p14:tracePt t="74283" x="7835900" y="2127250"/>
          <p14:tracePt t="74292" x="7835900" y="2133600"/>
          <p14:tracePt t="74309" x="7835900" y="2152650"/>
          <p14:tracePt t="74325" x="7829550" y="2171700"/>
          <p14:tracePt t="74342" x="7823200" y="2184400"/>
          <p14:tracePt t="74358" x="7816850" y="2203450"/>
          <p14:tracePt t="74375" x="7816850" y="2216150"/>
          <p14:tracePt t="74392" x="7816850" y="2222500"/>
          <p14:tracePt t="74408" x="7810500" y="2235200"/>
          <p14:tracePt t="74425" x="7810500" y="2241550"/>
          <p14:tracePt t="74442" x="7810500" y="2247900"/>
          <p14:tracePt t="74467" x="7810500" y="2254250"/>
          <p14:tracePt t="74475" x="7804150" y="2254250"/>
          <p14:tracePt t="74492" x="7804150" y="2260600"/>
          <p14:tracePt t="74676" x="7804150" y="2266950"/>
          <p14:tracePt t="74728" x="7804150" y="2273300"/>
          <p14:tracePt t="74733" x="7804150" y="2279650"/>
          <p14:tracePt t="75112" x="7804150" y="2286000"/>
          <p14:tracePt t="75136" x="7804150" y="2292350"/>
          <p14:tracePt t="75184" x="7797800" y="2292350"/>
          <p14:tracePt t="75192" x="7797800" y="2298700"/>
          <p14:tracePt t="75198" x="7791450" y="2298700"/>
          <p14:tracePt t="75209" x="7778750" y="2305050"/>
          <p14:tracePt t="75225" x="7759700" y="2311400"/>
          <p14:tracePt t="75242" x="7747000" y="2317750"/>
          <p14:tracePt t="75258" x="7734300" y="2324100"/>
          <p14:tracePt t="75291" x="7727950" y="2324100"/>
          <p14:tracePt t="75308" x="7715250" y="2324100"/>
          <p14:tracePt t="75325" x="7708900" y="2324100"/>
          <p14:tracePt t="75341" x="7702550" y="2330450"/>
          <p14:tracePt t="75375" x="7696200" y="2336800"/>
          <p14:tracePt t="75391" x="7683500" y="2343150"/>
          <p14:tracePt t="75408" x="7670800" y="2343150"/>
          <p14:tracePt t="75425" x="7664450" y="2343150"/>
          <p14:tracePt t="75442" x="7651750" y="2343150"/>
          <p14:tracePt t="75460" x="7639050" y="2343150"/>
          <p14:tracePt t="75475" x="7620000" y="2343150"/>
          <p14:tracePt t="75491" x="7581900" y="2343150"/>
          <p14:tracePt t="75508" x="7512050" y="2343150"/>
          <p14:tracePt t="75511" x="7493000" y="2343150"/>
          <p14:tracePt t="75525" x="7404100" y="2330450"/>
          <p14:tracePt t="75541" x="7283450" y="2317750"/>
          <p14:tracePt t="75558" x="7169150" y="2292350"/>
          <p14:tracePt t="75574" x="7016750" y="2279650"/>
          <p14:tracePt t="75590" x="6864350" y="2279650"/>
          <p14:tracePt t="75607" x="6718300" y="2260600"/>
          <p14:tracePt t="75624" x="6616700" y="2241550"/>
          <p14:tracePt t="75641" x="6527800" y="2222500"/>
          <p14:tracePt t="75658" x="6483350" y="2216150"/>
          <p14:tracePt t="75675" x="6445250" y="2216150"/>
          <p14:tracePt t="75691" x="6426200" y="2216150"/>
          <p14:tracePt t="75708" x="6413500" y="2209800"/>
          <p14:tracePt t="75711" x="6407150" y="2209800"/>
          <p14:tracePt t="75725" x="6381750" y="2203450"/>
          <p14:tracePt t="75741" x="6337300" y="2197100"/>
          <p14:tracePt t="75758" x="6254750" y="2197100"/>
          <p14:tracePt t="75774" x="6089650" y="2190750"/>
          <p14:tracePt t="75791" x="5886450" y="2190750"/>
          <p14:tracePt t="75808" x="5632450" y="2190750"/>
          <p14:tracePt t="75825" x="5308600" y="2165350"/>
          <p14:tracePt t="75841" x="5022850" y="2165350"/>
          <p14:tracePt t="75858" x="4800600" y="2165350"/>
          <p14:tracePt t="75875" x="4641850" y="2165350"/>
          <p14:tracePt t="75891" x="4533900" y="2165350"/>
          <p14:tracePt t="75908" x="4464050" y="2165350"/>
          <p14:tracePt t="75910" x="4445000" y="2165350"/>
          <p14:tracePt t="75926" x="4387850" y="2165350"/>
          <p14:tracePt t="75941" x="4356100" y="2171700"/>
          <p14:tracePt t="75958" x="4305300" y="2178050"/>
          <p14:tracePt t="75963" x="4298950" y="2178050"/>
          <p14:tracePt t="75975" x="4267200" y="2178050"/>
          <p14:tracePt t="75991" x="4229100" y="2178050"/>
          <p14:tracePt t="76008" x="4203700" y="2190750"/>
          <p14:tracePt t="76025" x="4146550" y="2197100"/>
          <p14:tracePt t="76041" x="4083050" y="2203450"/>
          <p14:tracePt t="76058" x="4000500" y="2203450"/>
          <p14:tracePt t="76075" x="3898900" y="2203450"/>
          <p14:tracePt t="76091" x="3829050" y="2216150"/>
          <p14:tracePt t="76109" x="3765550" y="2222500"/>
          <p14:tracePt t="76125" x="3746500" y="2228850"/>
          <p14:tracePt t="76141" x="3727450" y="2228850"/>
          <p14:tracePt t="76158" x="3714750" y="2228850"/>
          <p14:tracePt t="76174" x="3708400" y="2228850"/>
          <p14:tracePt t="76191" x="3689350" y="2228850"/>
          <p14:tracePt t="76208" x="3651250" y="2228850"/>
          <p14:tracePt t="76225" x="3568700" y="2247900"/>
          <p14:tracePt t="76241" x="3467100" y="2247900"/>
          <p14:tracePt t="76258" x="3378200" y="2247900"/>
          <p14:tracePt t="76274" x="3308350" y="2247900"/>
          <p14:tracePt t="76291" x="3263900" y="2247900"/>
          <p14:tracePt t="76309" x="3225800" y="2247900"/>
          <p14:tracePt t="76325" x="3181350" y="2247900"/>
          <p14:tracePt t="76342" x="3143250" y="2254250"/>
          <p14:tracePt t="76358" x="3098800" y="2254250"/>
          <p14:tracePt t="76374" x="3054350" y="2254250"/>
          <p14:tracePt t="76391" x="3016250" y="2254250"/>
          <p14:tracePt t="76408" x="2997200" y="2254250"/>
          <p14:tracePt t="76425" x="2978150" y="2254250"/>
          <p14:tracePt t="76607" x="2984500" y="2260600"/>
          <p14:tracePt t="76619" x="2990850" y="2260600"/>
          <p14:tracePt t="76629" x="3003550" y="2260600"/>
          <p14:tracePt t="76641" x="3016250" y="2260600"/>
          <p14:tracePt t="76658" x="3041650" y="2260600"/>
          <p14:tracePt t="76674" x="3067050" y="2260600"/>
          <p14:tracePt t="76691" x="3098800" y="2260600"/>
          <p14:tracePt t="76708" x="3117850" y="2260600"/>
          <p14:tracePt t="76710" x="3130550" y="2260600"/>
          <p14:tracePt t="76725" x="3149600" y="2266950"/>
          <p14:tracePt t="76741" x="3175000" y="2266950"/>
          <p14:tracePt t="76758" x="3194050" y="2273300"/>
          <p14:tracePt t="76774" x="3200400" y="2273300"/>
          <p14:tracePt t="76809" x="3206750" y="2279650"/>
          <p14:tracePt t="76844" x="3206750" y="2286000"/>
          <p14:tracePt t="76872" x="3206750" y="2292350"/>
          <p14:tracePt t="76892" x="3213100" y="2298700"/>
          <p14:tracePt t="76992" x="3213100" y="2305050"/>
          <p14:tracePt t="77000" x="3219450" y="2311400"/>
          <p14:tracePt t="77007" x="3225800" y="2317750"/>
          <p14:tracePt t="77025" x="3244850" y="2324100"/>
          <p14:tracePt t="77041" x="3263900" y="2330450"/>
          <p14:tracePt t="77057" x="3282950" y="2330450"/>
          <p14:tracePt t="77074" x="3314700" y="2330450"/>
          <p14:tracePt t="77091" x="3359150" y="2330450"/>
          <p14:tracePt t="77107" x="3422650" y="2330450"/>
          <p14:tracePt t="77125" x="3511550" y="2317750"/>
          <p14:tracePt t="77142" x="3587750" y="2305050"/>
          <p14:tracePt t="77158" x="3657600" y="2298700"/>
          <p14:tracePt t="77174" x="3702050" y="2286000"/>
          <p14:tracePt t="77191" x="3721100" y="2279650"/>
          <p14:tracePt t="77207" x="3727450" y="2273300"/>
          <p14:tracePt t="77224" x="3733800" y="2266950"/>
          <p14:tracePt t="77256" x="3733800" y="2260600"/>
          <p14:tracePt t="77268" x="3740150" y="2260600"/>
          <p14:tracePt t="77293" x="3752850" y="2260600"/>
          <p14:tracePt t="77309" x="3765550" y="2260600"/>
          <p14:tracePt t="77325" x="3797300" y="2260600"/>
          <p14:tracePt t="77341" x="3835400" y="2260600"/>
          <p14:tracePt t="77357" x="3873500" y="2260600"/>
          <p14:tracePt t="77374" x="3898900" y="2260600"/>
          <p14:tracePt t="77391" x="3905250" y="2260600"/>
          <p14:tracePt t="77407" x="3911600" y="2260600"/>
          <p14:tracePt t="77719" x="3905250" y="2260600"/>
          <p14:tracePt t="77731" x="3905250" y="2266950"/>
          <p14:tracePt t="77741" x="3898900" y="2266950"/>
          <p14:tracePt t="77771" x="3892550" y="2266950"/>
          <p14:tracePt t="77780" x="3886200" y="2266950"/>
          <p14:tracePt t="77816" x="3879850" y="2266950"/>
          <p14:tracePt t="77828" x="3873500" y="2266950"/>
          <p14:tracePt t="77835" x="3873500" y="2260600"/>
          <p14:tracePt t="77849" x="3860800" y="2260600"/>
          <p14:tracePt t="77858" x="3854450" y="2260600"/>
          <p14:tracePt t="77874" x="3841750" y="2254250"/>
          <p14:tracePt t="77890" x="3829050" y="2254250"/>
          <p14:tracePt t="77907" x="3822700" y="2254250"/>
          <p14:tracePt t="78024" x="3816350" y="2247900"/>
          <p14:tracePt t="78037" x="3816350" y="2241550"/>
          <p14:tracePt t="78052" x="3822700" y="2241550"/>
          <p14:tracePt t="78057" x="3841750" y="2241550"/>
          <p14:tracePt t="78074" x="3879850" y="2241550"/>
          <p14:tracePt t="78091" x="3911600" y="2241550"/>
          <p14:tracePt t="78107" x="3930650" y="2241550"/>
          <p14:tracePt t="78124" x="3937000" y="2241550"/>
          <p14:tracePt t="78188" x="3943350" y="2241550"/>
          <p14:tracePt t="78196" x="3949700" y="2241550"/>
          <p14:tracePt t="78213" x="3968750" y="2241550"/>
          <p14:tracePt t="78224" x="3981450" y="2241550"/>
          <p14:tracePt t="78241" x="4032250" y="2241550"/>
          <p14:tracePt t="78257" x="4076700" y="2241550"/>
          <p14:tracePt t="78274" x="4127500" y="2241550"/>
          <p14:tracePt t="78290" x="4184650" y="2241550"/>
          <p14:tracePt t="78307" x="4235450" y="2241550"/>
          <p14:tracePt t="78324" x="4273550" y="2241550"/>
          <p14:tracePt t="78327" x="4286250" y="2241550"/>
          <p14:tracePt t="78341" x="4318000" y="2241550"/>
          <p14:tracePt t="78357" x="4337050" y="2241550"/>
          <p14:tracePt t="78374" x="4362450" y="2241550"/>
          <p14:tracePt t="78391" x="4375150" y="2235200"/>
          <p14:tracePt t="78407" x="4394200" y="2228850"/>
          <p14:tracePt t="78409" x="4400550" y="2228850"/>
          <p14:tracePt t="78424" x="4419600" y="2228850"/>
          <p14:tracePt t="78442" x="4457700" y="2228850"/>
          <p14:tracePt t="78457" x="4489450" y="2228850"/>
          <p14:tracePt t="78474" x="4527550" y="2228850"/>
          <p14:tracePt t="78491" x="4572000" y="2228850"/>
          <p14:tracePt t="78507" x="4597400" y="2228850"/>
          <p14:tracePt t="78510" x="4603750" y="2228850"/>
          <p14:tracePt t="78525" x="4622800" y="2228850"/>
          <p14:tracePt t="78541" x="4629150" y="2228850"/>
          <p14:tracePt t="78636" x="4622800" y="2228850"/>
          <p14:tracePt t="78644" x="4616450" y="2228850"/>
          <p14:tracePt t="78658" x="4591050" y="2228850"/>
          <p14:tracePt t="78674" x="4559300" y="2228850"/>
          <p14:tracePt t="78690" x="4521200" y="2228850"/>
          <p14:tracePt t="78707" x="4489450" y="2228850"/>
          <p14:tracePt t="78724" x="4457700" y="2228850"/>
          <p14:tracePt t="78741" x="4381500" y="2228850"/>
          <p14:tracePt t="78758" x="4324350" y="2228850"/>
          <p14:tracePt t="78774" x="4267200" y="2228850"/>
          <p14:tracePt t="78790" x="4203700" y="2209800"/>
          <p14:tracePt t="78807" x="4165600" y="2209800"/>
          <p14:tracePt t="78823" x="4133850" y="2209800"/>
          <p14:tracePt t="78976" x="4127500" y="2209800"/>
          <p14:tracePt t="78983" x="4121150" y="2209800"/>
          <p14:tracePt t="78990" x="4114800" y="2209800"/>
          <p14:tracePt t="79007" x="4095750" y="2209800"/>
          <p14:tracePt t="79012" x="4083050" y="2209800"/>
          <p14:tracePt t="79029" x="4070350" y="2209800"/>
          <p14:tracePt t="79057" x="4057650" y="2209800"/>
          <p14:tracePt t="79176" x="4051300" y="2203450"/>
          <p14:tracePt t="79240" x="4051300" y="2197100"/>
          <p14:tracePt t="79259" x="4057650" y="2197100"/>
          <p14:tracePt t="79268" x="4064000" y="2197100"/>
          <p14:tracePt t="79278" x="4076700" y="2197100"/>
          <p14:tracePt t="79290" x="4089400" y="2197100"/>
          <p14:tracePt t="79307" x="4114800" y="2197100"/>
          <p14:tracePt t="79323" x="4152900" y="2197100"/>
          <p14:tracePt t="79340" x="4184650" y="2197100"/>
          <p14:tracePt t="79343" x="4197350" y="2197100"/>
          <p14:tracePt t="79358" x="4229100" y="2197100"/>
          <p14:tracePt t="79374" x="4267200" y="2197100"/>
          <p14:tracePt t="79390" x="4298950" y="2197100"/>
          <p14:tracePt t="79407" x="4330700" y="2197100"/>
          <p14:tracePt t="79423" x="4362450" y="2197100"/>
          <p14:tracePt t="79441" x="4400550" y="2197100"/>
          <p14:tracePt t="79457" x="4419600" y="2197100"/>
          <p14:tracePt t="79473" x="4445000" y="2197100"/>
          <p14:tracePt t="79491" x="4476750" y="2197100"/>
          <p14:tracePt t="79508" x="4502150" y="2197100"/>
          <p14:tracePt t="79524" x="4533900" y="2197100"/>
          <p14:tracePt t="79542" x="4578350" y="2197100"/>
          <p14:tracePt t="79557" x="4616450" y="2197100"/>
          <p14:tracePt t="79574" x="4660900" y="2197100"/>
          <p14:tracePt t="79591" x="4705350" y="2197100"/>
          <p14:tracePt t="79607" x="4737100" y="2197100"/>
          <p14:tracePt t="79623" x="4768850" y="2197100"/>
          <p14:tracePt t="79640" x="4794250" y="2197100"/>
          <p14:tracePt t="79657" x="4826000" y="2197100"/>
          <p14:tracePt t="79673" x="4883150" y="2197100"/>
          <p14:tracePt t="79676" x="4895850" y="2197100"/>
          <p14:tracePt t="79690" x="4940300" y="2197100"/>
          <p14:tracePt t="79707" x="5035550" y="2197100"/>
          <p14:tracePt t="79723" x="5111750" y="2197100"/>
          <p14:tracePt t="79740" x="5168900" y="2197100"/>
          <p14:tracePt t="79757" x="5226050" y="2197100"/>
          <p14:tracePt t="79773" x="5276850" y="2197100"/>
          <p14:tracePt t="79790" x="5346700" y="2197100"/>
          <p14:tracePt t="79793" x="5365750" y="2197100"/>
          <p14:tracePt t="79807" x="5422900" y="2197100"/>
          <p14:tracePt t="79823" x="5486400" y="2197100"/>
          <p14:tracePt t="79840" x="5530850" y="2197100"/>
          <p14:tracePt t="79857" x="5575300" y="2197100"/>
          <p14:tracePt t="79873" x="5626100" y="2197100"/>
          <p14:tracePt t="79889" x="5676900" y="2197100"/>
          <p14:tracePt t="79906" x="5721350" y="2197100"/>
          <p14:tracePt t="79923" x="5778500" y="2197100"/>
          <p14:tracePt t="79939" x="5822950" y="2190750"/>
          <p14:tracePt t="79956" x="5867400" y="2190750"/>
          <p14:tracePt t="79972" x="5905500" y="2190750"/>
          <p14:tracePt t="79989" x="5949950" y="2190750"/>
          <p14:tracePt t="80007" x="6013450" y="2190750"/>
          <p14:tracePt t="80011" x="6032500" y="2190750"/>
          <p14:tracePt t="80023" x="6076950" y="2190750"/>
          <p14:tracePt t="80039" x="6153150" y="2190750"/>
          <p14:tracePt t="80056" x="6197600" y="2190750"/>
          <p14:tracePt t="80072" x="6229350" y="2190750"/>
          <p14:tracePt t="80089" x="6254750" y="2190750"/>
          <p14:tracePt t="80106" x="6273800" y="2190750"/>
          <p14:tracePt t="80123" x="6299200" y="2190750"/>
          <p14:tracePt t="80139" x="6318250" y="2190750"/>
          <p14:tracePt t="80156" x="6337300" y="2190750"/>
          <p14:tracePt t="80172" x="6356350" y="2190750"/>
          <p14:tracePt t="80189" x="6375400" y="2190750"/>
          <p14:tracePt t="80205" x="6394450" y="2190750"/>
          <p14:tracePt t="80222" x="6426200" y="2190750"/>
          <p14:tracePt t="80239" x="6464300" y="2190750"/>
          <p14:tracePt t="80255" x="6489700" y="2190750"/>
          <p14:tracePt t="80272" x="6521450" y="2190750"/>
          <p14:tracePt t="80289" x="6546850" y="2190750"/>
          <p14:tracePt t="80306" x="6559550" y="2190750"/>
          <p14:tracePt t="80322" x="6565900" y="2190750"/>
          <p14:tracePt t="80340" x="6572250" y="2190750"/>
          <p14:tracePt t="80356" x="6578600" y="2190750"/>
          <p14:tracePt t="80418" x="6584950" y="2190750"/>
          <p14:tracePt t="80426" x="6591300" y="2190750"/>
          <p14:tracePt t="80440" x="6604000" y="2190750"/>
          <p14:tracePt t="80456" x="6623050" y="2190750"/>
          <p14:tracePt t="80473" x="6635750" y="2190750"/>
          <p14:tracePt t="80490" x="6642100" y="2190750"/>
          <p14:tracePt t="80525" x="6648450" y="2190750"/>
          <p14:tracePt t="80642" x="6654800" y="2190750"/>
          <p14:tracePt t="80648" x="6654800" y="2203450"/>
          <p14:tracePt t="80656" x="6654800" y="2216150"/>
          <p14:tracePt t="80673" x="6654800" y="2247900"/>
          <p14:tracePt t="80690" x="6654800" y="2273300"/>
          <p14:tracePt t="80707" x="6654800" y="2298700"/>
          <p14:tracePt t="80723" x="6654800" y="2311400"/>
          <p14:tracePt t="80740" x="6654800" y="2324100"/>
          <p14:tracePt t="80756" x="6654800" y="2330450"/>
          <p14:tracePt t="80773" x="6654800" y="2336800"/>
          <p14:tracePt t="80790" x="6654800" y="2355850"/>
          <p14:tracePt t="80806" x="6654800" y="2374900"/>
          <p14:tracePt t="80824" x="6654800" y="2400300"/>
          <p14:tracePt t="80840" x="6654800" y="2419350"/>
          <p14:tracePt t="80856" x="6654800" y="2432050"/>
          <p14:tracePt t="80873" x="6654800" y="2457450"/>
          <p14:tracePt t="80889" x="6654800" y="2470150"/>
          <p14:tracePt t="80907" x="6654800" y="2495550"/>
          <p14:tracePt t="80923" x="6654800" y="2520950"/>
          <p14:tracePt t="80940" x="6654800" y="2540000"/>
          <p14:tracePt t="80956" x="6654800" y="2559050"/>
          <p14:tracePt t="80973" x="6654800" y="2571750"/>
          <p14:tracePt t="80990" x="6654800" y="2584450"/>
          <p14:tracePt t="81005" x="6661150" y="2597150"/>
          <p14:tracePt t="81022" x="6667500" y="2603500"/>
          <p14:tracePt t="81038" x="6667500" y="2616200"/>
          <p14:tracePt t="81055" x="6667500" y="2622550"/>
          <p14:tracePt t="81072" x="6673850" y="2628900"/>
          <p14:tracePt t="81089" x="6673850" y="2635250"/>
          <p14:tracePt t="81107" x="6673850" y="2647950"/>
          <p14:tracePt t="81146" x="6680200" y="2654300"/>
          <p14:tracePt t="81156" x="6680200" y="2667000"/>
          <p14:tracePt t="81173" x="6686550" y="2679700"/>
          <p14:tracePt t="81190" x="6692900" y="2698750"/>
          <p14:tracePt t="81206" x="6699250" y="2711450"/>
          <p14:tracePt t="81209" x="6699250" y="2717800"/>
          <p14:tracePt t="81223" x="6711950" y="2730500"/>
          <p14:tracePt t="81240" x="6737350" y="2755900"/>
          <p14:tracePt t="81256" x="6788150" y="2787650"/>
          <p14:tracePt t="81273" x="6889750" y="2806700"/>
          <p14:tracePt t="81289" x="7029450" y="2832100"/>
          <p14:tracePt t="81306" x="7156450" y="2825750"/>
          <p14:tracePt t="81309" x="7194550" y="2825750"/>
          <p14:tracePt t="81323" x="7308850" y="2794000"/>
          <p14:tracePt t="81339" x="7391400" y="2768600"/>
          <p14:tracePt t="81356" x="7435850" y="2743200"/>
          <p14:tracePt t="81373" x="7467600" y="2730500"/>
          <p14:tracePt t="81389" x="7493000" y="2717800"/>
          <p14:tracePt t="81406" x="7518400" y="2698750"/>
          <p14:tracePt t="81409" x="7524750" y="2692400"/>
          <p14:tracePt t="81424" x="7556500" y="2660650"/>
          <p14:tracePt t="81439" x="7575550" y="2622550"/>
          <p14:tracePt t="81456" x="7594600" y="2584450"/>
          <p14:tracePt t="81473" x="7613650" y="2559050"/>
          <p14:tracePt t="81489" x="7613650" y="2546350"/>
          <p14:tracePt t="81506" x="7613650" y="2527300"/>
          <p14:tracePt t="81598" x="7613650" y="2520950"/>
          <p14:tracePt t="81610" x="7620000" y="2520950"/>
          <p14:tracePt t="81618" x="7620000" y="2514600"/>
          <p14:tracePt t="81627" x="7620000" y="2501900"/>
          <p14:tracePt t="81640" x="7632700" y="2482850"/>
          <p14:tracePt t="81656" x="7651750" y="2457450"/>
          <p14:tracePt t="81673" x="7670800" y="2425700"/>
          <p14:tracePt t="81689" x="7696200" y="2393950"/>
          <p14:tracePt t="81706" x="7721600" y="2362200"/>
          <p14:tracePt t="81708" x="7727950" y="2362200"/>
          <p14:tracePt t="81723" x="7753350" y="2343150"/>
          <p14:tracePt t="81739" x="7759700" y="2336800"/>
          <p14:tracePt t="81773" x="7766050" y="2336800"/>
          <p14:tracePt t="81790" x="7778750" y="2330450"/>
          <p14:tracePt t="81807" x="7791450" y="2324100"/>
          <p14:tracePt t="81823" x="7804150" y="2317750"/>
          <p14:tracePt t="81840" x="7829550" y="2298700"/>
          <p14:tracePt t="81856" x="7835900" y="2298700"/>
          <p14:tracePt t="81873" x="7854950" y="2286000"/>
          <p14:tracePt t="81889" x="7867650" y="2279650"/>
          <p14:tracePt t="81923" x="7874000" y="2279650"/>
          <p14:tracePt t="81943" x="7880350" y="2279650"/>
          <p14:tracePt t="81956" x="7886700" y="2279650"/>
          <p14:tracePt t="81976" x="7893050" y="2279650"/>
          <p14:tracePt t="81989" x="7899400" y="2273300"/>
          <p14:tracePt t="82006" x="7905750" y="2273300"/>
          <p14:tracePt t="82045" x="7912100" y="2273300"/>
          <p14:tracePt t="82183" x="7918450" y="2266950"/>
          <p14:tracePt t="82206" x="7924800" y="2254250"/>
          <p14:tracePt t="82313" x="7924800" y="2260600"/>
          <p14:tracePt t="82320" x="7924800" y="2273300"/>
          <p14:tracePt t="82325" x="7924800" y="2279650"/>
          <p14:tracePt t="82339" x="7924800" y="2330450"/>
          <p14:tracePt t="82356" x="7924800" y="2387600"/>
          <p14:tracePt t="82372" x="7924800" y="2438400"/>
          <p14:tracePt t="82389" x="7924800" y="2476500"/>
          <p14:tracePt t="82407" x="7924800" y="2514600"/>
          <p14:tracePt t="82423" x="7931150" y="2533650"/>
          <p14:tracePt t="82439" x="7937500" y="2552700"/>
          <p14:tracePt t="82456" x="7943850" y="2571750"/>
          <p14:tracePt t="82472" x="7943850" y="2584450"/>
          <p14:tracePt t="82489" x="7943850" y="2603500"/>
          <p14:tracePt t="82506" x="7943850" y="2622550"/>
          <p14:tracePt t="82524" x="7950200" y="2641600"/>
          <p14:tracePt t="82542" x="7950200" y="2647950"/>
          <p14:tracePt t="82556" x="7950200" y="2654300"/>
          <p14:tracePt t="82846" x="7956550" y="2654300"/>
          <p14:tracePt t="82858" x="7962900" y="2654300"/>
          <p14:tracePt t="82975" x="7975600" y="2654300"/>
          <p14:tracePt t="82980" x="7981950" y="2654300"/>
          <p14:tracePt t="83006" x="7994650" y="2667000"/>
          <p14:tracePt t="83023" x="8007350" y="2679700"/>
          <p14:tracePt t="83040" x="8013700" y="2686050"/>
          <p14:tracePt t="83055" x="8026400" y="2692400"/>
          <p14:tracePt t="83072" x="8039100" y="2698750"/>
          <p14:tracePt t="83089" x="8039100" y="2705100"/>
          <p14:tracePt t="83107" x="8051800" y="2717800"/>
          <p14:tracePt t="83122" x="8058150" y="2717800"/>
          <p14:tracePt t="83155" x="8058150" y="2736850"/>
          <p14:tracePt t="83258" x="8051800" y="2736850"/>
          <p14:tracePt t="83270" x="8051800" y="2743200"/>
          <p14:tracePt t="83314" x="8045450" y="2743200"/>
          <p14:tracePt t="83327" x="8045450" y="2749550"/>
          <p14:tracePt t="83338" x="8045450" y="2755900"/>
          <p14:tracePt t="83344" x="8045450" y="2762250"/>
          <p14:tracePt t="83356" x="8032750" y="2774950"/>
          <p14:tracePt t="83373" x="8032750" y="2781300"/>
          <p14:tracePt t="83389" x="8026400" y="2794000"/>
          <p14:tracePt t="83406" x="8020050" y="2800350"/>
          <p14:tracePt t="83423" x="8020050" y="2813050"/>
          <p14:tracePt t="83456" x="8020050" y="2825750"/>
          <p14:tracePt t="83866" x="8013700" y="2825750"/>
          <p14:tracePt t="84177" x="8013700" y="2819400"/>
          <p14:tracePt t="84197" x="8013700" y="2813050"/>
          <p14:tracePt t="84212" x="8007350" y="2806700"/>
          <p14:tracePt t="84237" x="8001000" y="2800350"/>
          <p14:tracePt t="84261" x="7994650" y="2800350"/>
          <p14:tracePt t="84266" x="7988300" y="2794000"/>
          <p14:tracePt t="84275" x="7988300" y="2787650"/>
          <p14:tracePt t="84288" x="7975600" y="2787650"/>
          <p14:tracePt t="84305" x="7962900" y="2787650"/>
          <p14:tracePt t="84322" x="7931150" y="2787650"/>
          <p14:tracePt t="84339" x="7880350" y="2787650"/>
          <p14:tracePt t="84355" x="7823200" y="2787650"/>
          <p14:tracePt t="84372" x="7753350" y="2787650"/>
          <p14:tracePt t="84388" x="7664450" y="2787650"/>
          <p14:tracePt t="84405" x="7556500" y="2781300"/>
          <p14:tracePt t="84422" x="7448550" y="2762250"/>
          <p14:tracePt t="84439" x="7308850" y="2736850"/>
          <p14:tracePt t="84455" x="7162800" y="2711450"/>
          <p14:tracePt t="84472" x="6985000" y="2686050"/>
          <p14:tracePt t="84488" x="6762750" y="2641600"/>
          <p14:tracePt t="84505" x="6534150" y="2584450"/>
          <p14:tracePt t="84522" x="6330950" y="2540000"/>
          <p14:tracePt t="84539" x="6070600" y="2501900"/>
          <p14:tracePt t="84556" x="5880100" y="2463800"/>
          <p14:tracePt t="84574" x="5676900" y="2425700"/>
          <p14:tracePt t="84583" x="5518150" y="2400300"/>
          <p14:tracePt t="84588" x="5473700" y="2400300"/>
          <p14:tracePt t="84605" x="5283200" y="2362200"/>
          <p14:tracePt t="84623" x="5054600" y="2336800"/>
          <p14:tracePt t="84639" x="4851400" y="2305050"/>
          <p14:tracePt t="84655" x="4679950" y="2279650"/>
          <p14:tracePt t="84672" x="4502150" y="2260600"/>
          <p14:tracePt t="84689" x="4387850" y="2254250"/>
          <p14:tracePt t="84705" x="4267200" y="2247900"/>
          <p14:tracePt t="84722" x="4171950" y="2247900"/>
          <p14:tracePt t="84739" x="4051300" y="2247900"/>
          <p14:tracePt t="84755" x="3937000" y="2247900"/>
          <p14:tracePt t="84772" x="3810000" y="2247900"/>
          <p14:tracePt t="84789" x="3657600" y="2247900"/>
          <p14:tracePt t="84805" x="3498850" y="2260600"/>
          <p14:tracePt t="84822" x="3352800" y="2279650"/>
          <p14:tracePt t="84839" x="3213100" y="2298700"/>
          <p14:tracePt t="84855" x="3136900" y="2311400"/>
          <p14:tracePt t="84871" x="3098800" y="2317750"/>
          <p14:tracePt t="84888" x="3054350" y="2336800"/>
          <p14:tracePt t="84905" x="3022600" y="2349500"/>
          <p14:tracePt t="84922" x="3009900" y="2374900"/>
          <p14:tracePt t="84939" x="2971800" y="2406650"/>
          <p14:tracePt t="84955" x="2933700" y="2432050"/>
          <p14:tracePt t="84972" x="2895600" y="2451100"/>
          <p14:tracePt t="84988" x="2857500" y="2476500"/>
          <p14:tracePt t="85005" x="2832100" y="2489200"/>
          <p14:tracePt t="85021" x="2800350" y="2508250"/>
          <p14:tracePt t="85039" x="2781300" y="2527300"/>
          <p14:tracePt t="85055" x="2781300" y="2533650"/>
          <p14:tracePt t="85098" x="2774950" y="2533650"/>
          <p14:tracePt t="85107" x="2762250" y="2533650"/>
          <p14:tracePt t="85124" x="2755900" y="2533650"/>
          <p14:tracePt t="85139" x="2749550" y="2540000"/>
          <p14:tracePt t="85155" x="2736850" y="2546350"/>
          <p14:tracePt t="85210" x="2730500" y="2546350"/>
          <p14:tracePt t="85222" x="2724150" y="2552700"/>
          <p14:tracePt t="85231" x="2717800" y="2559050"/>
          <p14:tracePt t="85255" x="2711450" y="2571750"/>
          <p14:tracePt t="85271" x="2705100" y="2571750"/>
          <p14:tracePt t="85287" x="2705100" y="2578100"/>
          <p14:tracePt t="85369" x="2705100" y="2584450"/>
          <p14:tracePt t="85378" x="2705100" y="2590800"/>
          <p14:tracePt t="86067" x="2705100" y="2603500"/>
          <p14:tracePt t="86088" x="2705100" y="2622550"/>
          <p14:tracePt t="86104" x="2711450" y="2641600"/>
          <p14:tracePt t="86111" x="2711450" y="2654300"/>
          <p14:tracePt t="86121" x="2711450" y="2660650"/>
          <p14:tracePt t="86138" x="2711450" y="2679700"/>
          <p14:tracePt t="86141" x="2711450" y="2686050"/>
          <p14:tracePt t="86159" x="2711450" y="2698750"/>
          <p14:tracePt t="86171" x="2711450" y="2705100"/>
          <p14:tracePt t="86188" x="2711450" y="2711450"/>
          <p14:tracePt t="86204" x="2711450" y="2724150"/>
          <p14:tracePt t="86221" x="2711450" y="2730500"/>
          <p14:tracePt t="86238" x="2711450" y="2736850"/>
          <p14:tracePt t="86255" x="2711450" y="2762250"/>
          <p14:tracePt t="86271" x="2711450" y="2794000"/>
          <p14:tracePt t="86288" x="2711450" y="2819400"/>
          <p14:tracePt t="86304" x="2711450" y="2832100"/>
          <p14:tracePt t="86321" x="2711450" y="2851150"/>
          <p14:tracePt t="86339" x="2711450" y="2863850"/>
          <p14:tracePt t="86354" x="2711450" y="2876550"/>
          <p14:tracePt t="86372" x="2711450" y="2889250"/>
          <p14:tracePt t="86388" x="2711450" y="2895600"/>
          <p14:tracePt t="86486" x="2711450" y="2901950"/>
          <p14:tracePt t="86494" x="2711450" y="2908300"/>
          <p14:tracePt t="86530" x="2705100" y="2914650"/>
          <p14:tracePt t="86541" x="2705100" y="2921000"/>
          <p14:tracePt t="86554" x="2705100" y="2927350"/>
          <p14:tracePt t="86573" x="2705100" y="2933700"/>
          <p14:tracePt t="86583" x="2705100" y="2940050"/>
          <p14:tracePt t="86764" x="2705100" y="2946400"/>
          <p14:tracePt t="86773" x="2698750" y="2959100"/>
          <p14:tracePt t="86816" x="2692400" y="2959100"/>
          <p14:tracePt t="86828" x="2692400" y="2965450"/>
          <p14:tracePt t="87008" x="2686050" y="2965450"/>
          <p14:tracePt t="87061" x="2679700" y="2959100"/>
          <p14:tracePt t="87100" x="2673350" y="2952750"/>
          <p14:tracePt t="87160" x="2667000" y="2952750"/>
          <p14:tracePt t="87316" x="2660650" y="2952750"/>
          <p14:tracePt t="87352" x="2654300" y="2952750"/>
          <p14:tracePt t="87364" x="2647950" y="2952750"/>
          <p14:tracePt t="87748" x="2654300" y="2952750"/>
          <p14:tracePt t="87754" x="2667000" y="2952750"/>
          <p14:tracePt t="87771" x="2705100" y="2952750"/>
          <p14:tracePt t="87787" x="2736850" y="2952750"/>
          <p14:tracePt t="87804" x="2781300" y="2946400"/>
          <p14:tracePt t="87807" x="2787650" y="2946400"/>
          <p14:tracePt t="87821" x="2813050" y="2946400"/>
          <p14:tracePt t="87837" x="2844800" y="2940050"/>
          <p14:tracePt t="87854" x="2882900" y="2927350"/>
          <p14:tracePt t="87870" x="2927350" y="2914650"/>
          <p14:tracePt t="87887" x="2978150" y="2901950"/>
          <p14:tracePt t="87904" x="3016250" y="2889250"/>
          <p14:tracePt t="87906" x="3028950" y="2882900"/>
          <p14:tracePt t="87921" x="3054350" y="2876550"/>
          <p14:tracePt t="87937" x="3079750" y="2870200"/>
          <p14:tracePt t="87954" x="3098800" y="2870200"/>
          <p14:tracePt t="87971" x="3124200" y="2863850"/>
          <p14:tracePt t="87987" x="3143250" y="2857500"/>
          <p14:tracePt t="88005" x="3168650" y="2857500"/>
          <p14:tracePt t="88021" x="3181350" y="2857500"/>
          <p14:tracePt t="88037" x="3187700" y="2857500"/>
          <p14:tracePt t="88069" x="3194050" y="2857500"/>
          <p14:tracePt t="88216" x="3187700" y="2857500"/>
          <p14:tracePt t="88224" x="3181350" y="2863850"/>
          <p14:tracePt t="88237" x="3181350" y="2870200"/>
          <p14:tracePt t="88257" x="3175000" y="2876550"/>
          <p14:tracePt t="88375" x="3168650" y="2876550"/>
          <p14:tracePt t="88392" x="3162300" y="2876550"/>
          <p14:tracePt t="88397" x="3149600" y="2876550"/>
          <p14:tracePt t="88421" x="3136900" y="2876550"/>
          <p14:tracePt t="88437" x="3117850" y="2876550"/>
          <p14:tracePt t="88470" x="3111500" y="2876550"/>
          <p14:tracePt t="88487" x="3105150" y="2876550"/>
          <p14:tracePt t="88505" x="3092450" y="2876550"/>
          <p14:tracePt t="88520" x="3086100" y="2876550"/>
          <p14:tracePt t="88537" x="3073400" y="2876550"/>
          <p14:tracePt t="88554" x="3054350" y="2876550"/>
          <p14:tracePt t="88570" x="3009900" y="2876550"/>
          <p14:tracePt t="88587" x="2978150" y="2889250"/>
          <p14:tracePt t="88604" x="2940050" y="2895600"/>
          <p14:tracePt t="88606" x="2933700" y="2901950"/>
          <p14:tracePt t="88621" x="2895600" y="2908300"/>
          <p14:tracePt t="88638" x="2876550" y="2908300"/>
          <p14:tracePt t="88644" x="2870200" y="2908300"/>
          <p14:tracePt t="88655" x="2863850" y="2908300"/>
          <p14:tracePt t="88670" x="2851150" y="2908300"/>
          <p14:tracePt t="88687" x="2844800" y="2908300"/>
          <p14:tracePt t="88971" x="2838450" y="2908300"/>
          <p14:tracePt t="88979" x="2832100" y="2908300"/>
          <p14:tracePt t="88991" x="2832100" y="2914650"/>
          <p14:tracePt t="89341" x="2832100" y="2927350"/>
          <p14:tracePt t="89357" x="2825750" y="2933700"/>
          <p14:tracePt t="89370" x="2825750" y="2940050"/>
          <p14:tracePt t="89387" x="2825750" y="2946400"/>
          <p14:tracePt t="89463" x="2825750" y="2940050"/>
          <p14:tracePt t="89469" x="2825750" y="2933700"/>
          <p14:tracePt t="89555" x="2825750" y="2940050"/>
          <p14:tracePt t="89564" x="2825750" y="2946400"/>
          <p14:tracePt t="89576" x="2825750" y="2952750"/>
          <p14:tracePt t="89647" x="2825750" y="2946400"/>
          <p14:tracePt t="89664" x="2825750" y="2940050"/>
          <p14:tracePt t="89672" x="2825750" y="2933700"/>
          <p14:tracePt t="90762" x="2832100" y="2940050"/>
          <p14:tracePt t="90771" x="2838450" y="2940050"/>
          <p14:tracePt t="90779" x="2844800" y="2940050"/>
          <p14:tracePt t="90785" x="2851150" y="2940050"/>
          <p14:tracePt t="90802" x="2857500" y="2946400"/>
          <p14:tracePt t="90818" x="2870200" y="2952750"/>
          <p14:tracePt t="91639" x="2876550" y="2952750"/>
          <p14:tracePt t="91652" x="2882900" y="2952750"/>
          <p14:tracePt t="91664" x="2889250" y="2952750"/>
          <p14:tracePt t="91670" x="2901950" y="2952750"/>
          <p14:tracePt t="91686" x="2921000" y="2952750"/>
          <p14:tracePt t="91703" x="2952750" y="2946400"/>
          <p14:tracePt t="91719" x="2978150" y="2940050"/>
          <p14:tracePt t="91736" x="3003550" y="2933700"/>
          <p14:tracePt t="91738" x="3009900" y="2933700"/>
          <p14:tracePt t="91753" x="3022600" y="2927350"/>
          <p14:tracePt t="91769" x="3035300" y="2921000"/>
          <p14:tracePt t="91786" x="3048000" y="2921000"/>
          <p14:tracePt t="91803" x="3060700" y="2921000"/>
          <p14:tracePt t="91819" x="3079750" y="2921000"/>
          <p14:tracePt t="91836" x="3098800" y="2921000"/>
          <p14:tracePt t="91838" x="3105150" y="2921000"/>
          <p14:tracePt t="91857" x="3117850" y="2921000"/>
          <p14:tracePt t="91899" x="3124200" y="2921000"/>
          <p14:tracePt t="91932" x="3130550" y="2921000"/>
          <p14:tracePt t="91967" x="3136900" y="2921000"/>
          <p14:tracePt t="92240" x="3130550" y="2921000"/>
          <p14:tracePt t="92248" x="3124200" y="2921000"/>
          <p14:tracePt t="92260" x="3117850" y="2921000"/>
          <p14:tracePt t="92269" x="3111500" y="2921000"/>
          <p14:tracePt t="92286" x="3098800" y="2921000"/>
          <p14:tracePt t="92302" x="3092450" y="2921000"/>
          <p14:tracePt t="92716" x="3086100" y="2921000"/>
          <p14:tracePt t="92732" x="3079750" y="2921000"/>
          <p14:tracePt t="93300" x="3073400" y="2921000"/>
          <p14:tracePt t="93308" x="3067050" y="2921000"/>
          <p14:tracePt t="93332" x="3060700" y="2921000"/>
          <p14:tracePt t="93592" x="3054350" y="2921000"/>
          <p14:tracePt t="93604" x="3054350" y="2927350"/>
          <p14:tracePt t="93620" x="3048000" y="2927350"/>
          <p14:tracePt t="93898" x="3041650" y="2927350"/>
          <p14:tracePt t="94012" x="3035300" y="2927350"/>
          <p14:tracePt t="94070" x="3028950" y="2921000"/>
          <p14:tracePt t="94114" x="3022600" y="2914650"/>
          <p14:tracePt t="94123" x="3016250" y="2914650"/>
          <p14:tracePt t="94142" x="3009900" y="2914650"/>
          <p14:tracePt t="94155" x="3003550" y="2914650"/>
          <p14:tracePt t="94168" x="2997200" y="2914650"/>
          <p14:tracePt t="94185" x="2984500" y="2914650"/>
          <p14:tracePt t="94306" x="2978150" y="2914650"/>
          <p14:tracePt t="94317" x="2971800" y="2914650"/>
          <p14:tracePt t="94326" x="2971800" y="2921000"/>
          <p14:tracePt t="94358" x="2971800" y="2927350"/>
          <p14:tracePt t="94581" x="2965450" y="2927350"/>
          <p14:tracePt t="94592" x="2965450" y="2933700"/>
          <p14:tracePt t="96306" x="2965450" y="2927350"/>
          <p14:tracePt t="96317" x="2971800" y="2927350"/>
          <p14:tracePt t="96323" x="2990850" y="2927350"/>
          <p14:tracePt t="96335" x="3035300" y="2927350"/>
          <p14:tracePt t="96352" x="3105150" y="2927350"/>
          <p14:tracePt t="96368" x="3168650" y="2921000"/>
          <p14:tracePt t="96384" x="3225800" y="2914650"/>
          <p14:tracePt t="96401" x="3263900" y="2901950"/>
          <p14:tracePt t="96418" x="3289300" y="2901950"/>
          <p14:tracePt t="96435" x="3333750" y="2901950"/>
          <p14:tracePt t="96451" x="3371850" y="2901950"/>
          <p14:tracePt t="96467" x="3409950" y="2901950"/>
          <p14:tracePt t="96484" x="3448050" y="2895600"/>
          <p14:tracePt t="96501" x="3498850" y="2895600"/>
          <p14:tracePt t="96518" x="3556000" y="2895600"/>
          <p14:tracePt t="96535" x="3594100" y="2895600"/>
          <p14:tracePt t="96552" x="3638550" y="2895600"/>
          <p14:tracePt t="96568" x="3670300" y="2895600"/>
          <p14:tracePt t="96584" x="3702050" y="2901950"/>
          <p14:tracePt t="96601" x="3733800" y="2901950"/>
          <p14:tracePt t="96618" x="3759200" y="2908300"/>
          <p14:tracePt t="96635" x="3784600" y="2908300"/>
          <p14:tracePt t="96674" x="3790950" y="2914650"/>
          <p14:tracePt t="96685" x="3797300" y="2914650"/>
          <p14:tracePt t="96696" x="3816350" y="2927350"/>
          <p14:tracePt t="96705" x="3822700" y="2927350"/>
          <p14:tracePt t="96720" x="3854450" y="2933700"/>
          <p14:tracePt t="96735" x="3873500" y="2940050"/>
          <p14:tracePt t="96752" x="3905250" y="2946400"/>
          <p14:tracePt t="96758" x="3911600" y="2946400"/>
          <p14:tracePt t="96768" x="3917950" y="2952750"/>
          <p14:tracePt t="96784" x="3937000" y="2959100"/>
          <p14:tracePt t="96801" x="3949700" y="2978150"/>
          <p14:tracePt t="96817" x="3962400" y="2990850"/>
          <p14:tracePt t="96835" x="3987800" y="3009900"/>
          <p14:tracePt t="96852" x="4006850" y="3016250"/>
          <p14:tracePt t="96868" x="4025900" y="3028950"/>
          <p14:tracePt t="96884" x="4051300" y="3035300"/>
          <p14:tracePt t="96901" x="4076700" y="3048000"/>
          <p14:tracePt t="96917" x="4102100" y="3060700"/>
          <p14:tracePt t="96920" x="4108450" y="3067050"/>
          <p14:tracePt t="96935" x="4140200" y="3079750"/>
          <p14:tracePt t="96951" x="4165600" y="3098800"/>
          <p14:tracePt t="96967" x="4191000" y="3117850"/>
          <p14:tracePt t="96984" x="4210050" y="3136900"/>
          <p14:tracePt t="97001" x="4229100" y="3149600"/>
          <p14:tracePt t="97017" x="4241800" y="3162300"/>
          <p14:tracePt t="97035" x="4260850" y="3181350"/>
          <p14:tracePt t="97051" x="4286250" y="3187700"/>
          <p14:tracePt t="97067" x="4311650" y="3194050"/>
          <p14:tracePt t="97084" x="4330700" y="3206750"/>
          <p14:tracePt t="97101" x="4349750" y="3206750"/>
          <p14:tracePt t="97117" x="4368800" y="3213100"/>
          <p14:tracePt t="97135" x="4381500" y="3213100"/>
          <p14:tracePt t="97152" x="4394200" y="3225800"/>
          <p14:tracePt t="97167" x="4413250" y="3232150"/>
          <p14:tracePt t="97184" x="4438650" y="3238500"/>
          <p14:tracePt t="97201" x="4470400" y="3251200"/>
          <p14:tracePt t="97217" x="4514850" y="3257550"/>
          <p14:tracePt t="97235" x="4552950" y="3276600"/>
          <p14:tracePt t="97251" x="4597400" y="3282950"/>
          <p14:tracePt t="97267" x="4641850" y="3302000"/>
          <p14:tracePt t="97274" x="4673600" y="3308350"/>
          <p14:tracePt t="97284" x="4699000" y="3314700"/>
          <p14:tracePt t="97301" x="4749800" y="3321050"/>
          <p14:tracePt t="97317" x="4794250" y="3340100"/>
          <p14:tracePt t="97335" x="4838700" y="3346450"/>
          <p14:tracePt t="97337" x="4851400" y="3346450"/>
          <p14:tracePt t="97351" x="4914900" y="3346450"/>
          <p14:tracePt t="97367" x="4991100" y="3359150"/>
          <p14:tracePt t="97384" x="5060950" y="3365500"/>
          <p14:tracePt t="97401" x="5124450" y="3371850"/>
          <p14:tracePt t="97417" x="5187950" y="3384550"/>
          <p14:tracePt t="97435" x="5232400" y="3397250"/>
          <p14:tracePt t="97451" x="5257800" y="3403600"/>
          <p14:tracePt t="97467" x="5276850" y="3422650"/>
          <p14:tracePt t="97484" x="5314950" y="3435350"/>
          <p14:tracePt t="97501" x="5353050" y="3448050"/>
          <p14:tracePt t="97517" x="5416550" y="3467100"/>
          <p14:tracePt t="97534" x="5480050" y="3486150"/>
          <p14:tracePt t="97536" x="5499100" y="3492500"/>
          <p14:tracePt t="97551" x="5562600" y="3505200"/>
          <p14:tracePt t="97567" x="5600700" y="3511550"/>
          <p14:tracePt t="97584" x="5651500" y="3524250"/>
          <p14:tracePt t="97601" x="5727700" y="3543300"/>
          <p14:tracePt t="97617" x="5791200" y="3562350"/>
          <p14:tracePt t="97634" x="5842000" y="3575050"/>
          <p14:tracePt t="97636" x="5854700" y="3575050"/>
          <p14:tracePt t="97651" x="5899150" y="3581400"/>
          <p14:tracePt t="97667" x="5924550" y="3587750"/>
          <p14:tracePt t="97684" x="5937250" y="3587750"/>
          <p14:tracePt t="97717" x="5943600" y="3594100"/>
          <p14:tracePt t="97735" x="5962650" y="3606800"/>
          <p14:tracePt t="97751" x="5981700" y="3613150"/>
          <p14:tracePt t="97767" x="6000750" y="3625850"/>
          <p14:tracePt t="97773" x="6013450" y="3625850"/>
          <p14:tracePt t="97784" x="6026150" y="3625850"/>
          <p14:tracePt t="97800" x="6045200" y="3625850"/>
          <p14:tracePt t="97817" x="6051550" y="3632200"/>
          <p14:tracePt t="97834" x="6057900" y="3632200"/>
          <p14:tracePt t="97851" x="6076950" y="3632200"/>
          <p14:tracePt t="97867" x="6096000" y="3638550"/>
          <p14:tracePt t="97884" x="6115050" y="3638550"/>
          <p14:tracePt t="97900" x="6121400" y="3638550"/>
          <p14:tracePt t="97917" x="6127750" y="3638550"/>
          <p14:tracePt t="98316" x="6134100" y="3638550"/>
          <p14:tracePt t="98325" x="6140450" y="3638550"/>
          <p14:tracePt t="98337" x="6146800" y="3638550"/>
          <p14:tracePt t="98349" x="6153150" y="3638550"/>
          <p14:tracePt t="98366" x="6159500" y="3638550"/>
          <p14:tracePt t="98383" x="6165850" y="3638550"/>
          <p14:tracePt t="98400" x="6178550" y="3638550"/>
          <p14:tracePt t="99449" x="6184900" y="3638550"/>
          <p14:tracePt t="99514" x="6191250" y="3638550"/>
          <p14:tracePt t="99725" x="6197600" y="3638550"/>
          <p14:tracePt t="99734" x="6203950" y="3638550"/>
          <p14:tracePt t="99748" x="6210300" y="3638550"/>
          <p14:tracePt t="99787" x="6216650" y="3638550"/>
          <p14:tracePt t="99873" x="6223000" y="3638550"/>
          <p14:tracePt t="99917" x="6229350" y="3638550"/>
          <p14:tracePt t="99923" x="6235700" y="3644900"/>
          <p14:tracePt t="99951" x="6248400" y="3657600"/>
          <p14:tracePt t="99966" x="6254750" y="3663950"/>
          <p14:tracePt t="99983" x="6280150" y="3676650"/>
          <p14:tracePt t="100000" x="6299200" y="3695700"/>
          <p14:tracePt t="100016" x="6318250" y="3702050"/>
          <p14:tracePt t="100048" x="6343650" y="3708400"/>
          <p14:tracePt t="100065" x="6362700" y="3721100"/>
          <p14:tracePt t="100082" x="6388100" y="3721100"/>
          <p14:tracePt t="100098" x="6419850" y="3721100"/>
          <p14:tracePt t="100115" x="6432550" y="3721100"/>
          <p14:tracePt t="100132" x="6451600" y="3721100"/>
          <p14:tracePt t="100149" x="6457950" y="3721100"/>
          <p14:tracePt t="100165" x="6464300" y="3721100"/>
          <p14:tracePt t="100183" x="6477000" y="3721100"/>
          <p14:tracePt t="100199" x="6483350" y="3727450"/>
          <p14:tracePt t="100215" x="6489700" y="3727450"/>
          <p14:tracePt t="100232" x="6502400" y="3727450"/>
          <p14:tracePt t="100249" x="6515100" y="3733800"/>
          <p14:tracePt t="100265" x="6540500" y="3733800"/>
          <p14:tracePt t="100282" x="6565900" y="3733800"/>
          <p14:tracePt t="100299" x="6591300" y="3733800"/>
          <p14:tracePt t="100304" x="6597650" y="3733800"/>
          <p14:tracePt t="100315" x="6610350" y="3740150"/>
          <p14:tracePt t="100332" x="6642100" y="3740150"/>
          <p14:tracePt t="100349" x="6667500" y="3740150"/>
          <p14:tracePt t="100365" x="6686550" y="3740150"/>
          <p14:tracePt t="100383" x="6718300" y="3740150"/>
          <p14:tracePt t="100399" x="6737350" y="3740150"/>
          <p14:tracePt t="100415" x="6756400" y="3740150"/>
          <p14:tracePt t="100432" x="6781800" y="3740150"/>
          <p14:tracePt t="100448" x="6807200" y="3740150"/>
          <p14:tracePt t="100465" x="6838950" y="3740150"/>
          <p14:tracePt t="100481" x="6858000" y="3740150"/>
          <p14:tracePt t="100499" x="6883400" y="3740150"/>
          <p14:tracePt t="100515" x="6896100" y="3740150"/>
          <p14:tracePt t="100532" x="6908800" y="3740150"/>
          <p14:tracePt t="100549" x="6921500" y="3740150"/>
          <p14:tracePt t="100582" x="6940550" y="3746500"/>
          <p14:tracePt t="100641" x="6946900" y="3746500"/>
          <p14:tracePt t="100729" x="6953250" y="3746500"/>
          <p14:tracePt t="100760" x="6959600" y="3746500"/>
          <p14:tracePt t="100776" x="6965950" y="3752850"/>
          <p14:tracePt t="100791" x="6972300" y="3752850"/>
          <p14:tracePt t="100808" x="6985000" y="3752850"/>
          <p14:tracePt t="100824" x="6991350" y="3752850"/>
          <p14:tracePt t="100833" x="6997700" y="3752850"/>
          <p14:tracePt t="100849" x="7010400" y="3752850"/>
          <p14:tracePt t="100866" x="7023100" y="3752850"/>
          <p14:tracePt t="100883" x="7048500" y="3752850"/>
          <p14:tracePt t="100899" x="7073900" y="3759200"/>
          <p14:tracePt t="100917" x="7086600" y="3759200"/>
          <p14:tracePt t="100933" x="7099300" y="3759200"/>
          <p14:tracePt t="101052" x="7105650" y="3759200"/>
          <p14:tracePt t="101060" x="7112000" y="3759200"/>
          <p14:tracePt t="101066" x="7118350" y="3759200"/>
          <p14:tracePt t="101083" x="7143750" y="3759200"/>
          <p14:tracePt t="101099" x="7169150" y="3746500"/>
          <p14:tracePt t="101116" x="7188200" y="3740150"/>
          <p14:tracePt t="101118" x="7194550" y="3740150"/>
          <p14:tracePt t="101133" x="7213600" y="3733800"/>
          <p14:tracePt t="101149" x="7219950" y="3727450"/>
          <p14:tracePt t="101166" x="7232650" y="3721100"/>
          <p14:tracePt t="101183" x="7258050" y="3714750"/>
          <p14:tracePt t="101199" x="7283450" y="3708400"/>
          <p14:tracePt t="101216" x="7289800" y="3708400"/>
          <p14:tracePt t="101233" x="7302500" y="3708400"/>
          <p14:tracePt t="101249" x="7308850" y="3708400"/>
          <p14:tracePt t="101266" x="7315200" y="3708400"/>
          <p14:tracePt t="101320" x="7315200" y="3702050"/>
          <p14:tracePt t="101332" x="7321550" y="3702050"/>
          <p14:tracePt t="101352" x="7321550" y="3695700"/>
          <p14:tracePt t="101364" x="7315200" y="3695700"/>
          <p14:tracePt t="101369" x="7308850" y="3695700"/>
          <p14:tracePt t="101384" x="7270750" y="3689350"/>
          <p14:tracePt t="101401" x="7219950" y="3689350"/>
          <p14:tracePt t="101416" x="7181850" y="3689350"/>
          <p14:tracePt t="101433" x="7105650" y="3689350"/>
          <p14:tracePt t="101449" x="7048500" y="3689350"/>
          <p14:tracePt t="101466" x="6959600" y="3689350"/>
          <p14:tracePt t="101483" x="6851650" y="3702050"/>
          <p14:tracePt t="101500" x="6750050" y="3708400"/>
          <p14:tracePt t="101517" x="6616700" y="3727450"/>
          <p14:tracePt t="101531" x="6553200" y="3727450"/>
          <p14:tracePt t="101549" x="6477000" y="3727450"/>
          <p14:tracePt t="101565" x="6445250" y="3727450"/>
          <p14:tracePt t="101581" x="6438900" y="3727450"/>
          <p14:tracePt t="101664" x="6438900" y="3733800"/>
          <p14:tracePt t="101676" x="6445250" y="3733800"/>
          <p14:tracePt t="101682" x="6451600" y="3740150"/>
          <p14:tracePt t="101699" x="6470650" y="3746500"/>
          <p14:tracePt t="101716" x="6508750" y="3759200"/>
          <p14:tracePt t="101733" x="6559550" y="3765550"/>
          <p14:tracePt t="101749" x="6629400" y="3765550"/>
          <p14:tracePt t="101766" x="6737350" y="3765550"/>
          <p14:tracePt t="101782" x="6838950" y="3759200"/>
          <p14:tracePt t="101799" x="6934200" y="3733800"/>
          <p14:tracePt t="101816" x="6997700" y="3727450"/>
          <p14:tracePt t="101821" x="7023100" y="3714750"/>
          <p14:tracePt t="101833" x="7042150" y="3714750"/>
          <p14:tracePt t="101849" x="7054850" y="3714750"/>
          <p14:tracePt t="101866" x="7061200" y="3714750"/>
          <p14:tracePt t="102192" x="7067550" y="3714750"/>
          <p14:tracePt t="102197" x="7073900" y="3721100"/>
          <p14:tracePt t="102203" x="7073900" y="3727450"/>
          <p14:tracePt t="102216" x="7080250" y="3752850"/>
          <p14:tracePt t="102233" x="7092950" y="3790950"/>
          <p14:tracePt t="102249" x="7112000" y="3835400"/>
          <p14:tracePt t="102266" x="7137400" y="3892550"/>
          <p14:tracePt t="102282" x="7143750" y="3930650"/>
          <p14:tracePt t="102299" x="7156450" y="3962400"/>
          <p14:tracePt t="102316" x="7162800" y="3987800"/>
          <p14:tracePt t="102333" x="7162800" y="4006850"/>
          <p14:tracePt t="102349" x="7162800" y="4019550"/>
          <p14:tracePt t="102366" x="7162800" y="4025900"/>
          <p14:tracePt t="102382" x="7162800" y="4044950"/>
          <p14:tracePt t="102399" x="7162800" y="4064000"/>
          <p14:tracePt t="102416" x="7162800" y="4083050"/>
          <p14:tracePt t="102433" x="7162800" y="4102100"/>
          <p14:tracePt t="102450" x="7150100" y="4114800"/>
          <p14:tracePt t="102466" x="7150100" y="4121150"/>
          <p14:tracePt t="102482" x="7150100" y="4127500"/>
          <p14:tracePt t="102848" x="7150100" y="4133850"/>
          <p14:tracePt t="102856" x="7150100" y="4140200"/>
          <p14:tracePt t="102876" x="7143750" y="4140200"/>
          <p14:tracePt t="102888" x="7143750" y="4146550"/>
          <p14:tracePt t="103504" x="7143750" y="4140200"/>
          <p14:tracePt t="103509" x="7143750" y="4133850"/>
          <p14:tracePt t="103520" x="7143750" y="4127500"/>
          <p14:tracePt t="103532" x="7143750" y="4102100"/>
          <p14:tracePt t="103549" x="7137400" y="4083050"/>
          <p14:tracePt t="103565" x="7124700" y="4051300"/>
          <p14:tracePt t="103582" x="7118350" y="4019550"/>
          <p14:tracePt t="103598" x="7112000" y="3994150"/>
          <p14:tracePt t="103615" x="7099300" y="3968750"/>
          <p14:tracePt t="103633" x="7080250" y="3937000"/>
          <p14:tracePt t="103649" x="7061200" y="3911600"/>
          <p14:tracePt t="103665" x="7048500" y="3892550"/>
          <p14:tracePt t="103682" x="7042150" y="3860800"/>
          <p14:tracePt t="103699" x="7029450" y="3829050"/>
          <p14:tracePt t="103715" x="7016750" y="3797300"/>
          <p14:tracePt t="103732" x="7010400" y="3778250"/>
          <p14:tracePt t="103749" x="6997700" y="3733800"/>
          <p14:tracePt t="103765" x="6991350" y="3721100"/>
          <p14:tracePt t="103782" x="6985000" y="3695700"/>
          <p14:tracePt t="103798" x="6978650" y="3683000"/>
          <p14:tracePt t="103815" x="6978650" y="3663950"/>
          <p14:tracePt t="103848" x="6972300" y="3657600"/>
          <p14:tracePt t="104328" x="6972300" y="3651250"/>
          <p14:tracePt t="104357" x="6985000" y="3651250"/>
          <p14:tracePt t="104362" x="6991350" y="3651250"/>
          <p14:tracePt t="104366" x="7004050" y="3651250"/>
          <p14:tracePt t="104382" x="7048500" y="3651250"/>
          <p14:tracePt t="104389" x="7073900" y="3651250"/>
          <p14:tracePt t="104398" x="7105650" y="3651250"/>
          <p14:tracePt t="104415" x="7156450" y="3651250"/>
          <p14:tracePt t="104431" x="7207250" y="3657600"/>
          <p14:tracePt t="104449" x="7270750" y="3670300"/>
          <p14:tracePt t="104465" x="7334250" y="3676650"/>
          <p14:tracePt t="104482" x="7416800" y="3689350"/>
          <p14:tracePt t="104498" x="7486650" y="3695700"/>
          <p14:tracePt t="104515" x="7556500" y="3702050"/>
          <p14:tracePt t="104532" x="7626350" y="3714750"/>
          <p14:tracePt t="104549" x="7715250" y="3721100"/>
          <p14:tracePt t="104565" x="7766050" y="3727450"/>
          <p14:tracePt t="104581" x="7797800" y="3740150"/>
          <p14:tracePt t="104598" x="7816850" y="3746500"/>
          <p14:tracePt t="104615" x="7823200" y="3746500"/>
          <p14:tracePt t="104631" x="7829550" y="3746500"/>
          <p14:tracePt t="104648" x="7835900" y="3746500"/>
          <p14:tracePt t="104932" x="7829550" y="3746500"/>
          <p14:tracePt t="104952" x="7823200" y="3746500"/>
          <p14:tracePt t="104958" x="7816850" y="3746500"/>
          <p14:tracePt t="104969" x="7804150" y="3746500"/>
          <p14:tracePt t="104982" x="7785100" y="3746500"/>
          <p14:tracePt t="104998" x="7766050" y="3746500"/>
          <p14:tracePt t="105015" x="7759700" y="3746500"/>
          <p14:tracePt t="105031" x="7753350" y="3746500"/>
          <p14:tracePt t="105052" x="7747000" y="3746500"/>
          <p14:tracePt t="105112" x="7740650" y="3746500"/>
          <p14:tracePt t="105118" x="7734300" y="3746500"/>
          <p14:tracePt t="105131" x="7727950" y="3752850"/>
          <p14:tracePt t="105148" x="7721600" y="3752850"/>
          <p14:tracePt t="105596" x="7727950" y="3752850"/>
          <p14:tracePt t="105672" x="7734300" y="3752850"/>
          <p14:tracePt t="105679" x="7740650" y="3752850"/>
          <p14:tracePt t="105696" x="7747000" y="3752850"/>
          <p14:tracePt t="105704" x="7753350" y="3752850"/>
          <p14:tracePt t="105715" x="7759700" y="3752850"/>
          <p14:tracePt t="105731" x="7772400" y="3752850"/>
          <p14:tracePt t="105748" x="7791450" y="3752850"/>
          <p14:tracePt t="105765" x="7797800" y="3752850"/>
          <p14:tracePt t="105782" x="7804150" y="3752850"/>
          <p14:tracePt t="105799" x="7816850" y="3746500"/>
          <p14:tracePt t="105920" x="7816850" y="3740150"/>
          <p14:tracePt t="105932" x="7823200" y="3740150"/>
          <p14:tracePt t="105963" x="7829550" y="3740150"/>
          <p14:tracePt t="105969" x="7835900" y="3740150"/>
          <p14:tracePt t="105981" x="7854950" y="3740150"/>
          <p14:tracePt t="105998" x="7867650" y="3740150"/>
          <p14:tracePt t="106015" x="7874000" y="3740150"/>
          <p14:tracePt t="106031" x="7880350" y="3740150"/>
          <p14:tracePt t="106048" x="7886700" y="3740150"/>
          <p14:tracePt t="106076" x="7886700" y="3733800"/>
          <p14:tracePt t="106124" x="7886700" y="3727450"/>
          <p14:tracePt t="106272" x="7886700" y="3721100"/>
          <p14:tracePt t="106320" x="7886700" y="3714750"/>
          <p14:tracePt t="106444" x="7880350" y="3714750"/>
          <p14:tracePt t="106460" x="7874000" y="3714750"/>
          <p14:tracePt t="106485" x="7861300" y="3714750"/>
          <p14:tracePt t="106504" x="7848600" y="3714750"/>
          <p14:tracePt t="106531" x="7829550" y="3727450"/>
          <p14:tracePt t="106547" x="7816850" y="3740150"/>
          <p14:tracePt t="106565" x="7797800" y="3752850"/>
          <p14:tracePt t="106581" x="7778750" y="3759200"/>
          <p14:tracePt t="106597" x="7759700" y="3765550"/>
          <p14:tracePt t="106615" x="7747000" y="3771900"/>
          <p14:tracePt t="106631" x="7734300" y="3771900"/>
          <p14:tracePt t="106975" x="7734300" y="3778250"/>
          <p14:tracePt t="107032" x="7734300" y="3784600"/>
          <p14:tracePt t="107056" x="7734300" y="3790950"/>
          <p14:tracePt t="107079" x="7740650" y="3790950"/>
          <p14:tracePt t="107086" x="7747000" y="3790950"/>
          <p14:tracePt t="107097" x="7766050" y="3790950"/>
          <p14:tracePt t="107114" x="7785100" y="3790950"/>
          <p14:tracePt t="107131" x="7810500" y="3790950"/>
          <p14:tracePt t="107147" x="7835900" y="3784600"/>
          <p14:tracePt t="107165" x="7867650" y="3778250"/>
          <p14:tracePt t="107181" x="7893050" y="3765550"/>
          <p14:tracePt t="107197" x="7924800" y="3746500"/>
          <p14:tracePt t="107214" x="7956550" y="3733800"/>
          <p14:tracePt t="107231" x="7988300" y="3721100"/>
          <p14:tracePt t="107247" x="8007350" y="3708400"/>
          <p14:tracePt t="107264" x="8026400" y="3708400"/>
          <p14:tracePt t="107281" x="8045450" y="3702050"/>
          <p14:tracePt t="107297" x="8058150" y="3702050"/>
          <p14:tracePt t="107314" x="8070850" y="3702050"/>
          <p14:tracePt t="107448" x="8077200" y="3702050"/>
          <p14:tracePt t="107484" x="8077200" y="3708400"/>
          <p14:tracePt t="107500" x="8077200" y="3714750"/>
          <p14:tracePt t="107513" x="8077200" y="3727450"/>
          <p14:tracePt t="107531" x="8077200" y="3740150"/>
          <p14:tracePt t="107547" x="8077200" y="3759200"/>
          <p14:tracePt t="107564" x="8083550" y="3771900"/>
          <p14:tracePt t="107566" x="8083550" y="3778250"/>
          <p14:tracePt t="107581" x="8083550" y="3784600"/>
          <p14:tracePt t="107597" x="8083550" y="3790950"/>
          <p14:tracePt t="107613" x="8083550" y="3797300"/>
          <p14:tracePt t="107629" x="8083550" y="3803650"/>
          <p14:tracePt t="108266" x="8089900" y="3803650"/>
          <p14:tracePt t="108282" x="8096250" y="3803650"/>
          <p14:tracePt t="108288" x="8108950" y="3803650"/>
          <p14:tracePt t="108297" x="8121650" y="3797300"/>
          <p14:tracePt t="108314" x="8178800" y="3797300"/>
          <p14:tracePt t="108331" x="8223250" y="3790950"/>
          <p14:tracePt t="108348" x="8274050" y="3771900"/>
          <p14:tracePt t="108364" x="8305800" y="3765550"/>
          <p14:tracePt t="108380" x="8312150" y="3759200"/>
          <p14:tracePt t="108650" x="8305800" y="3759200"/>
          <p14:tracePt t="108656" x="8293100" y="3765550"/>
          <p14:tracePt t="108663" x="8274050" y="3784600"/>
          <p14:tracePt t="108680" x="8223250" y="3816350"/>
          <p14:tracePt t="108697" x="8159750" y="3860800"/>
          <p14:tracePt t="108713" x="8089900" y="3911600"/>
          <p14:tracePt t="108716" x="8070850" y="3924300"/>
          <p14:tracePt t="108731" x="7956550" y="3981450"/>
          <p14:tracePt t="108747" x="7874000" y="4019550"/>
          <p14:tracePt t="108763" x="7778750" y="4057650"/>
          <p14:tracePt t="108780" x="7683500" y="4083050"/>
          <p14:tracePt t="108797" x="7594600" y="4089400"/>
          <p14:tracePt t="108814" x="7499350" y="4108450"/>
          <p14:tracePt t="108817" x="7473950" y="4108450"/>
          <p14:tracePt t="108832" x="7404100" y="4121150"/>
          <p14:tracePt t="108848" x="7353300" y="4127500"/>
          <p14:tracePt t="108864" x="7315200" y="4127500"/>
          <p14:tracePt t="108880" x="7289800" y="4127500"/>
          <p14:tracePt t="108897" x="7264400" y="4127500"/>
          <p14:tracePt t="108914" x="7245350" y="4140200"/>
          <p14:tracePt t="108916" x="7239000" y="4140200"/>
          <p14:tracePt t="108931" x="7207250" y="4140200"/>
          <p14:tracePt t="108947" x="7181850" y="4140200"/>
          <p14:tracePt t="108964" x="7156450" y="4140200"/>
          <p14:tracePt t="108971" x="7143750" y="4140200"/>
          <p14:tracePt t="108980" x="7124700" y="4133850"/>
          <p14:tracePt t="108997" x="7105650" y="4133850"/>
          <p14:tracePt t="109013" x="7099300" y="4133850"/>
          <p14:tracePt t="109030" x="7092950" y="4133850"/>
          <p14:tracePt t="109047" x="7086600" y="4133850"/>
          <p14:tracePt t="109290" x="7080250" y="4133850"/>
          <p14:tracePt t="109306" x="7073900" y="4133850"/>
          <p14:tracePt t="109314" x="7067550" y="4133850"/>
          <p14:tracePt t="109326" x="7061200" y="4133850"/>
          <p14:tracePt t="109334" x="7054850" y="4133850"/>
          <p14:tracePt t="109347" x="7048500" y="4140200"/>
          <p14:tracePt t="109363" x="7035800" y="4140200"/>
          <p14:tracePt t="109380" x="7029450" y="4146550"/>
          <p14:tracePt t="109430" x="7023100" y="4146550"/>
          <p14:tracePt t="109443" x="7023100" y="4152900"/>
          <p14:tracePt t="109502" x="7029450" y="4152900"/>
          <p14:tracePt t="109510" x="7035800" y="4152900"/>
          <p14:tracePt t="109514" x="7042150" y="4152900"/>
          <p14:tracePt t="109535" x="7054850" y="4152900"/>
          <p14:tracePt t="109546" x="7061200" y="4152900"/>
          <p14:tracePt t="109702" x="7067550" y="4152900"/>
          <p14:tracePt t="109770" x="7073900" y="4152900"/>
          <p14:tracePt t="109794" x="7080250" y="4152900"/>
          <p14:tracePt t="109810" x="7086600" y="4152900"/>
          <p14:tracePt t="109817" x="7092950" y="4152900"/>
          <p14:tracePt t="109833" x="7105650" y="4152900"/>
          <p14:tracePt t="109847" x="7131050" y="4152900"/>
          <p14:tracePt t="109863" x="7169150" y="4152900"/>
          <p14:tracePt t="109879" x="7226300" y="4152900"/>
          <p14:tracePt t="109895" x="7283450" y="4146550"/>
          <p14:tracePt t="109912" x="7334250" y="4133850"/>
          <p14:tracePt t="109929" x="7372350" y="4121150"/>
          <p14:tracePt t="109945" x="7410450" y="4108450"/>
          <p14:tracePt t="109963" x="7423150" y="4108450"/>
          <p14:tracePt t="109980" x="7442200" y="4108450"/>
          <p14:tracePt t="109996" x="7467600" y="4108450"/>
          <p14:tracePt t="110003" x="7486650" y="4108450"/>
          <p14:tracePt t="110013" x="7505700" y="4108450"/>
          <p14:tracePt t="110030" x="7550150" y="4108450"/>
          <p14:tracePt t="110047" x="7575550" y="4108450"/>
          <p14:tracePt t="110064" x="7581900" y="4108450"/>
          <p14:tracePt t="110080" x="7588250" y="4108450"/>
          <p14:tracePt t="110226" x="7594600" y="4102100"/>
          <p14:tracePt t="110234" x="7600950" y="4095750"/>
          <p14:tracePt t="110247" x="7607300" y="4089400"/>
          <p14:tracePt t="110263" x="7620000" y="4083050"/>
          <p14:tracePt t="110280" x="7626350" y="4076700"/>
          <p14:tracePt t="110296" x="7651750" y="4064000"/>
          <p14:tracePt t="110314" x="7664450" y="4064000"/>
          <p14:tracePt t="110330" x="7683500" y="4064000"/>
          <p14:tracePt t="110347" x="7689850" y="4064000"/>
          <p14:tracePt t="110363" x="7702550" y="4064000"/>
          <p14:tracePt t="110418" x="7708900" y="4064000"/>
          <p14:tracePt t="110450" x="7715250" y="4064000"/>
          <p14:tracePt t="110566" x="7721600" y="4064000"/>
          <p14:tracePt t="110577" x="7727950" y="4064000"/>
          <p14:tracePt t="110598" x="7734300" y="4064000"/>
          <p14:tracePt t="110942" x="7740650" y="4064000"/>
          <p14:tracePt t="110947" x="7747000" y="4064000"/>
          <p14:tracePt t="110963" x="7766050" y="4064000"/>
          <p14:tracePt t="110979" x="7772400" y="4070350"/>
          <p14:tracePt t="110996" x="7778750" y="4070350"/>
          <p14:tracePt t="111197" x="7785100" y="4070350"/>
          <p14:tracePt t="111203" x="7791450" y="4076700"/>
          <p14:tracePt t="111212" x="7797800" y="4083050"/>
          <p14:tracePt t="111245" x="7797800" y="4089400"/>
          <p14:tracePt t="111261" x="7804150" y="4089400"/>
          <p14:tracePt t="111267" x="7810500" y="4089400"/>
          <p14:tracePt t="111279" x="7829550" y="4095750"/>
          <p14:tracePt t="111296" x="7842250" y="4108450"/>
          <p14:tracePt t="111312" x="7861300" y="4121150"/>
          <p14:tracePt t="111329" x="7867650" y="4133850"/>
          <p14:tracePt t="111346" x="7874000" y="4140200"/>
          <p14:tracePt t="111363" x="7874000" y="4152900"/>
          <p14:tracePt t="111417" x="7880350" y="4152900"/>
          <p14:tracePt t="111425" x="7886700" y="4152900"/>
          <p14:tracePt t="111439" x="7893050" y="4152900"/>
          <p14:tracePt t="111450" x="7899400" y="4152900"/>
          <p14:tracePt t="111463" x="7905750" y="4146550"/>
          <p14:tracePt t="111479" x="7918450" y="4127500"/>
          <p14:tracePt t="111496" x="7931150" y="4114800"/>
          <p14:tracePt t="111513" x="7956550" y="4102100"/>
          <p14:tracePt t="111520" x="7962900" y="4095750"/>
          <p14:tracePt t="111529" x="7975600" y="4083050"/>
          <p14:tracePt t="111547" x="7994650" y="4076700"/>
          <p14:tracePt t="111562" x="8001000" y="4076700"/>
          <p14:tracePt t="111614" x="8007350" y="4076700"/>
          <p14:tracePt t="111630" x="8013700" y="4076700"/>
          <p14:tracePt t="111638" x="8020050" y="4076700"/>
          <p14:tracePt t="111662" x="8026400" y="4076700"/>
          <p14:tracePt t="111690" x="8032750" y="4076700"/>
          <p14:tracePt t="111697" x="8039100" y="4076700"/>
          <p14:tracePt t="111718" x="8045450" y="4076700"/>
          <p14:tracePt t="111726" x="8051800" y="4083050"/>
          <p14:tracePt t="115076" x="8058150" y="4083050"/>
          <p14:tracePt t="115081" x="8064500" y="4083050"/>
          <p14:tracePt t="115095" x="8070850" y="4089400"/>
          <p14:tracePt t="115113" x="8070850" y="4095750"/>
          <p14:tracePt t="115128" x="8077200" y="4102100"/>
          <p14:tracePt t="115582" x="8077200" y="4108450"/>
          <p14:tracePt t="115590" x="8077200" y="4114800"/>
          <p14:tracePt t="115605" x="8070850" y="4114800"/>
          <p14:tracePt t="115611" x="8070850" y="4121150"/>
          <p14:tracePt t="115627" x="8070850" y="4127500"/>
          <p14:tracePt t="115644" x="8070850" y="4133850"/>
          <p14:tracePt t="115676" x="8064500" y="4133850"/>
          <p14:tracePt t="115688" x="8064500" y="4140200"/>
          <p14:tracePt t="115781" x="8070850" y="4146550"/>
          <p14:tracePt t="115788" x="8089900" y="4146550"/>
          <p14:tracePt t="115794" x="8096250" y="4146550"/>
          <p14:tracePt t="115811" x="8147050" y="4152900"/>
          <p14:tracePt t="115828" x="8197850" y="4159250"/>
          <p14:tracePt t="115845" x="8280400" y="4159250"/>
          <p14:tracePt t="115862" x="8369300" y="4159250"/>
          <p14:tracePt t="115878" x="8413750" y="4159250"/>
          <p14:tracePt t="115894" x="8420100" y="4159250"/>
          <p14:tracePt t="115913" x="8477250" y="4159250"/>
          <p14:tracePt t="115929" x="8515350" y="4159250"/>
          <p14:tracePt t="115945" x="8578850" y="4152900"/>
          <p14:tracePt t="115961" x="8610600" y="4146550"/>
          <p14:tracePt t="115978" x="8655050" y="4146550"/>
          <p14:tracePt t="115994" x="8718550" y="4133850"/>
          <p14:tracePt t="116011" x="8763000" y="4102100"/>
          <p14:tracePt t="116028" x="8794750" y="4102100"/>
          <p14:tracePt t="116045" x="8845550" y="4095750"/>
          <p14:tracePt t="116061" x="8864600" y="4064000"/>
          <p14:tracePt t="116078" x="8864600" y="4057650"/>
          <p14:tracePt t="116094" x="8909050" y="4025900"/>
          <p14:tracePt t="116102" x="8940800" y="4013200"/>
          <p14:tracePt t="116111" x="8959850" y="4013200"/>
          <p14:tracePt t="116129" x="8997950" y="4013200"/>
          <p14:tracePt t="116145" x="9010650" y="4006850"/>
          <p14:tracePt t="116161" x="9017000" y="3981450"/>
          <p14:tracePt t="116178" x="9036050" y="3943350"/>
          <p14:tracePt t="116194" x="9055100" y="3886200"/>
          <p14:tracePt t="116211" x="9086850" y="3835400"/>
          <p14:tracePt t="116228" x="9137650" y="3778250"/>
          <p14:tracePt t="116245" x="9220200" y="3702050"/>
          <p14:tracePt t="116261" x="9296400" y="3651250"/>
          <p14:tracePt t="116278" x="9385300" y="3600450"/>
          <p14:tracePt t="116294" x="9461500" y="3556000"/>
          <p14:tracePt t="116311" x="9537700" y="3530600"/>
          <p14:tracePt t="116328" x="9626600" y="3486150"/>
          <p14:tracePt t="116345" x="9753600" y="3435350"/>
          <p14:tracePt t="116361" x="9842500" y="3397250"/>
          <p14:tracePt t="116378" x="9931400" y="3346450"/>
          <p14:tracePt t="116394" x="10007600" y="3289300"/>
          <p14:tracePt t="116411" x="10077450" y="3244850"/>
          <p14:tracePt t="116429" x="10166350" y="3187700"/>
          <p14:tracePt t="116445" x="10229850" y="3124200"/>
          <p14:tracePt t="116462" x="10306050" y="3079750"/>
          <p14:tracePt t="116478" x="10394950" y="3016250"/>
          <p14:tracePt t="116495" x="10490200" y="2933700"/>
          <p14:tracePt t="116511" x="10566400" y="2870200"/>
          <p14:tracePt t="116527" x="10629900" y="2806700"/>
          <p14:tracePt t="116545" x="10693400" y="2724150"/>
          <p14:tracePt t="116561" x="10744200" y="2654300"/>
          <p14:tracePt t="116577" x="10782300" y="2590800"/>
          <p14:tracePt t="116594" x="10820400" y="2540000"/>
          <p14:tracePt t="116611" x="10845800" y="2470150"/>
          <p14:tracePt t="116615" x="10852150" y="2451100"/>
          <p14:tracePt t="116627" x="10877550" y="2406650"/>
          <p14:tracePt t="116643" x="10902950" y="2336800"/>
          <p14:tracePt t="116645" x="10909300" y="2317750"/>
          <p14:tracePt t="116660" x="10934700" y="2254250"/>
          <p14:tracePt t="116677" x="10966450" y="2171700"/>
          <p14:tracePt t="116693" x="10979150" y="2108200"/>
          <p14:tracePt t="116711" x="10991850" y="2044700"/>
          <p14:tracePt t="116727" x="10998200" y="2006600"/>
          <p14:tracePt t="116745" x="11004550" y="1949450"/>
          <p14:tracePt t="116762" x="11004550" y="1917700"/>
          <p14:tracePt t="116777" x="11004550" y="1885950"/>
          <p14:tracePt t="116794" x="11004550" y="1835150"/>
          <p14:tracePt t="116811" x="11004550" y="1803400"/>
          <p14:tracePt t="116827" x="10991850" y="1784350"/>
          <p14:tracePt t="116845" x="10985500" y="1758950"/>
          <p14:tracePt t="116861" x="10972800" y="1739900"/>
          <p14:tracePt t="116877" x="10966450" y="1739900"/>
          <p14:tracePt t="116894" x="10960100" y="1727200"/>
          <p14:tracePt t="116911" x="10953750" y="1727200"/>
          <p14:tracePt t="116945" x="10947400" y="1720850"/>
          <p14:tracePt t="116961" x="10941050" y="1720850"/>
          <p14:tracePt t="116977" x="10934700" y="1714500"/>
          <p14:tracePt t="116994" x="10928350" y="1714500"/>
          <p14:tracePt t="117011" x="10915650" y="1708150"/>
          <p14:tracePt t="117027" x="10902950" y="1708150"/>
          <p14:tracePt t="117044" x="10883900" y="1708150"/>
          <p14:tracePt t="117110" x="10877550" y="1708150"/>
          <p14:tracePt t="117121" x="10871200" y="1701800"/>
          <p14:tracePt t="117127" x="10864850" y="1701800"/>
          <p14:tracePt t="117144" x="10852150" y="1695450"/>
          <p14:tracePt t="117147" x="10852150" y="1689100"/>
          <p14:tracePt t="117161" x="10839450" y="1676400"/>
          <p14:tracePt t="117177" x="10833100" y="1670050"/>
          <p14:tracePt t="117194" x="10820400" y="1657350"/>
          <p14:tracePt t="117213" x="10814050" y="1644650"/>
          <p14:tracePt t="117227" x="10807700" y="1638300"/>
          <p14:tracePt t="117244" x="10801350" y="1631950"/>
          <p14:tracePt t="117261" x="10782300" y="1612900"/>
          <p14:tracePt t="117277" x="10769600" y="1593850"/>
          <p14:tracePt t="117294" x="10763250" y="1581150"/>
          <p14:tracePt t="117311" x="10744200" y="1568450"/>
          <p14:tracePt t="117327" x="10731500" y="1555750"/>
          <p14:tracePt t="117345" x="10712450" y="1536700"/>
          <p14:tracePt t="117361" x="10699750" y="1524000"/>
          <p14:tracePt t="117377" x="10674350" y="1498600"/>
          <p14:tracePt t="117394" x="10636250" y="1473200"/>
          <p14:tracePt t="117411" x="10610850" y="1454150"/>
          <p14:tracePt t="117427" x="10579100" y="1435100"/>
          <p14:tracePt t="117444" x="10547350" y="1422400"/>
          <p14:tracePt t="117461" x="10509250" y="1403350"/>
          <p14:tracePt t="117477" x="10483850" y="1384300"/>
          <p14:tracePt t="117494" x="10439400" y="1377950"/>
          <p14:tracePt t="117510" x="10394950" y="1365250"/>
          <p14:tracePt t="117527" x="10356850" y="1365250"/>
          <p14:tracePt t="117544" x="10318750" y="1365250"/>
          <p14:tracePt t="117546" x="10306050" y="1365250"/>
          <p14:tracePt t="117561" x="10274300" y="1365250"/>
          <p14:tracePt t="117577" x="10242550" y="1365250"/>
          <p14:tracePt t="117594" x="10217150" y="1365250"/>
          <p14:tracePt t="117611" x="10198100" y="1365250"/>
          <p14:tracePt t="117616" x="10191750" y="1365250"/>
          <p14:tracePt t="117627" x="10185400" y="1365250"/>
          <p14:tracePt t="117644" x="10166350" y="1365250"/>
          <p14:tracePt t="117661" x="10140950" y="1365250"/>
          <p14:tracePt t="117677" x="10128250" y="1365250"/>
          <p14:tracePt t="117693" x="10109200" y="1365250"/>
          <p14:tracePt t="117709" x="10083800" y="1377950"/>
          <p14:tracePt t="117726" x="10039350" y="1384300"/>
          <p14:tracePt t="117743" x="10013950" y="1403350"/>
          <p14:tracePt t="117761" x="9969500" y="1422400"/>
          <p14:tracePt t="117777" x="9950450" y="1447800"/>
          <p14:tracePt t="117794" x="9931400" y="1460500"/>
          <p14:tracePt t="117810" x="9918700" y="1485900"/>
          <p14:tracePt t="117827" x="9906000" y="1517650"/>
          <p14:tracePt t="117844" x="9899650" y="1536700"/>
          <p14:tracePt t="117861" x="9893300" y="1568450"/>
          <p14:tracePt t="117877" x="9886950" y="1587500"/>
          <p14:tracePt t="117894" x="9880600" y="1619250"/>
          <p14:tracePt t="117910" x="9874250" y="1657350"/>
          <p14:tracePt t="117927" x="9867900" y="1708150"/>
          <p14:tracePt t="117945" x="9848850" y="1797050"/>
          <p14:tracePt t="117962" x="9829800" y="1879600"/>
          <p14:tracePt t="117977" x="9817100" y="1949450"/>
          <p14:tracePt t="117994" x="9810750" y="2044700"/>
          <p14:tracePt t="118010" x="9791700" y="2139950"/>
          <p14:tracePt t="118027" x="9779000" y="2254250"/>
          <p14:tracePt t="118044" x="9766300" y="2362200"/>
          <p14:tracePt t="118061" x="9747250" y="2489200"/>
          <p14:tracePt t="118077" x="9734550" y="2597150"/>
          <p14:tracePt t="118094" x="9715500" y="2692400"/>
          <p14:tracePt t="118110" x="9715500" y="2787650"/>
          <p14:tracePt t="118127" x="9715500" y="2882900"/>
          <p14:tracePt t="118135" x="9715500" y="2940050"/>
          <p14:tracePt t="118144" x="9715500" y="2990850"/>
          <p14:tracePt t="118161" x="9715500" y="3111500"/>
          <p14:tracePt t="118178" x="9709150" y="3206750"/>
          <p14:tracePt t="118194" x="9696450" y="3314700"/>
          <p14:tracePt t="118210" x="9683750" y="3422650"/>
          <p14:tracePt t="118227" x="9664700" y="3524250"/>
          <p14:tracePt t="118244" x="9652000" y="3663950"/>
          <p14:tracePt t="118261" x="9639300" y="3784600"/>
          <p14:tracePt t="118278" x="9626600" y="3924300"/>
          <p14:tracePt t="118293" x="9607550" y="4044950"/>
          <p14:tracePt t="118310" x="9594850" y="4171950"/>
          <p14:tracePt t="118327" x="9594850" y="4273550"/>
          <p14:tracePt t="118344" x="9594850" y="4381500"/>
          <p14:tracePt t="118361" x="9594850" y="4502150"/>
          <p14:tracePt t="118377" x="9607550" y="4584700"/>
          <p14:tracePt t="118393" x="9620250" y="4660900"/>
          <p14:tracePt t="118410" x="9645650" y="4737100"/>
          <p14:tracePt t="118427" x="9658350" y="4806950"/>
          <p14:tracePt t="118443" x="9677400" y="4876800"/>
          <p14:tracePt t="118460" x="9702800" y="4978400"/>
          <p14:tracePt t="118477" x="9734550" y="5067300"/>
          <p14:tracePt t="118493" x="9759950" y="5162550"/>
          <p14:tracePt t="118510" x="9785350" y="5251450"/>
          <p14:tracePt t="118527" x="9810750" y="5321300"/>
          <p14:tracePt t="118543" x="9855200" y="5391150"/>
          <p14:tracePt t="118561" x="9925050" y="5467350"/>
          <p14:tracePt t="118577" x="9982200" y="5537200"/>
          <p14:tracePt t="118594" x="10058400" y="5581650"/>
          <p14:tracePt t="118610" x="10128250" y="5638800"/>
          <p14:tracePt t="118627" x="10198100" y="5670550"/>
          <p14:tracePt t="118633" x="10242550" y="5695950"/>
          <p14:tracePt t="118643" x="10293350" y="5715000"/>
          <p14:tracePt t="118661" x="10420350" y="5740400"/>
          <p14:tracePt t="118678" x="10528300" y="5753100"/>
          <p14:tracePt t="118693" x="10623550" y="5753100"/>
          <p14:tracePt t="118710" x="10725150" y="5753100"/>
          <p14:tracePt t="118727" x="10826750" y="5753100"/>
          <p14:tracePt t="118744" x="10960100" y="5753100"/>
          <p14:tracePt t="118761" x="11106150" y="5740400"/>
          <p14:tracePt t="118777" x="11220450" y="5695950"/>
          <p14:tracePt t="118793" x="11290300" y="5651500"/>
          <p14:tracePt t="118810" x="11334750" y="5594350"/>
          <p14:tracePt t="118827" x="11347450" y="5518150"/>
          <p14:tracePt t="118843" x="11347450" y="5429250"/>
          <p14:tracePt t="118860" x="11347450" y="5340350"/>
          <p14:tracePt t="118863" x="11341100" y="5314950"/>
          <p14:tracePt t="118878" x="11309350" y="5219700"/>
          <p14:tracePt t="118893" x="11277600" y="5105400"/>
          <p14:tracePt t="118910" x="11245850" y="4997450"/>
          <p14:tracePt t="118927" x="11214100" y="4857750"/>
          <p14:tracePt t="118943" x="11163300" y="4718050"/>
          <p14:tracePt t="118960" x="11144250" y="4572000"/>
          <p14:tracePt t="118965" x="11137900" y="4495800"/>
          <p14:tracePt t="118978" x="11118850" y="4381500"/>
          <p14:tracePt t="118993" x="11093450" y="4222750"/>
          <p14:tracePt t="119010" x="11074400" y="4057650"/>
          <p14:tracePt t="119027" x="11042650" y="3860800"/>
          <p14:tracePt t="119043" x="11010900" y="3651250"/>
          <p14:tracePt t="119060" x="10979150" y="3454400"/>
          <p14:tracePt t="119077" x="10941050" y="3187700"/>
          <p14:tracePt t="119093" x="10909300" y="2984500"/>
          <p14:tracePt t="119110" x="10883900" y="2774950"/>
          <p14:tracePt t="119127" x="10852150" y="2552700"/>
          <p14:tracePt t="119143" x="10820400" y="2355850"/>
          <p14:tracePt t="119150" x="10807700" y="2279650"/>
          <p14:tracePt t="119160" x="10782300" y="2197100"/>
          <p14:tracePt t="119178" x="10731500" y="2019300"/>
          <p14:tracePt t="119193" x="10699750" y="1905000"/>
          <p14:tracePt t="119210" x="10668000" y="1809750"/>
          <p14:tracePt t="119227" x="10629900" y="1752600"/>
          <p14:tracePt t="119244" x="10579100" y="1682750"/>
          <p14:tracePt t="119261" x="10541000" y="1644650"/>
          <p14:tracePt t="119277" x="10509250" y="1619250"/>
          <p14:tracePt t="119293" x="10490200" y="1593850"/>
          <p14:tracePt t="119310" x="10464800" y="1568450"/>
          <p14:tracePt t="119327" x="10452100" y="1549400"/>
          <p14:tracePt t="119343" x="10433050" y="1530350"/>
          <p14:tracePt t="119360" x="10420350" y="1492250"/>
          <p14:tracePt t="119363" x="10414000" y="1479550"/>
          <p14:tracePt t="119377" x="10388600" y="1428750"/>
          <p14:tracePt t="119393" x="10337800" y="1390650"/>
          <p14:tracePt t="119410" x="10280650" y="1352550"/>
          <p14:tracePt t="119426" x="10210800" y="1339850"/>
          <p14:tracePt t="119443" x="10160000" y="1327150"/>
          <p14:tracePt t="119460" x="10128250" y="1320800"/>
          <p14:tracePt t="119463" x="10115550" y="1314450"/>
          <p14:tracePt t="119477" x="10071100" y="1301750"/>
          <p14:tracePt t="119494" x="10026650" y="1289050"/>
          <p14:tracePt t="119510" x="9963150" y="1276350"/>
          <p14:tracePt t="119526" x="9874250" y="1270000"/>
          <p14:tracePt t="119543" x="9759950" y="1270000"/>
          <p14:tracePt t="119561" x="9601200" y="1282700"/>
          <p14:tracePt t="119577" x="9461500" y="1333500"/>
          <p14:tracePt t="119593" x="9290050" y="1377950"/>
          <p14:tracePt t="119610" x="9118600" y="1422400"/>
          <p14:tracePt t="119626" x="8940800" y="1466850"/>
          <p14:tracePt t="119643" x="8763000" y="1492250"/>
          <p14:tracePt t="119661" x="8451850" y="1498600"/>
          <p14:tracePt t="119677" x="8216900" y="1498600"/>
          <p14:tracePt t="119693" x="8064500" y="1511300"/>
          <p14:tracePt t="119710" x="7924800" y="1543050"/>
          <p14:tracePt t="119726" x="7797800" y="1568450"/>
          <p14:tracePt t="119743" x="7658100" y="1600200"/>
          <p14:tracePt t="119760" x="7537450" y="1644650"/>
          <p14:tracePt t="119762" x="7499350" y="1657350"/>
          <p14:tracePt t="119777" x="7366000" y="1708150"/>
          <p14:tracePt t="119793" x="7207250" y="1765300"/>
          <p14:tracePt t="119810" x="7042150" y="1822450"/>
          <p14:tracePt t="119826" x="6870700" y="1892300"/>
          <p14:tracePt t="119843" x="6680200" y="1968500"/>
          <p14:tracePt t="119860" x="6496050" y="2063750"/>
          <p14:tracePt t="119877" x="6280150" y="2178050"/>
          <p14:tracePt t="119893" x="6146800" y="2228850"/>
          <p14:tracePt t="119910" x="6057900" y="2254250"/>
          <p14:tracePt t="119927" x="5994400" y="2260600"/>
          <p14:tracePt t="119943" x="5949950" y="2260600"/>
          <p14:tracePt t="119960" x="5867400" y="2260600"/>
          <p14:tracePt t="119978" x="5778500" y="2254250"/>
          <p14:tracePt t="119994" x="5676900" y="2235200"/>
          <p14:tracePt t="120010" x="5549900" y="2228850"/>
          <p14:tracePt t="120026" x="5397500" y="2222500"/>
          <p14:tracePt t="120043" x="5226050" y="2203450"/>
          <p14:tracePt t="120059" x="5041900" y="2197100"/>
          <p14:tracePt t="120077" x="4845050" y="2197100"/>
          <p14:tracePt t="120093" x="4737100" y="2197100"/>
          <p14:tracePt t="120110" x="4641850" y="2184400"/>
          <p14:tracePt t="120126" x="4578350" y="2171700"/>
          <p14:tracePt t="120143" x="4521200" y="2159000"/>
          <p14:tracePt t="120160" x="4483100" y="2146300"/>
          <p14:tracePt t="120177" x="4425950" y="2127250"/>
          <p14:tracePt t="120182" x="4406900" y="2127250"/>
          <p14:tracePt t="120193" x="4356100" y="2114550"/>
          <p14:tracePt t="120210" x="4210050" y="2082800"/>
          <p14:tracePt t="120227" x="4057650" y="2038350"/>
          <p14:tracePt t="120243" x="3886200" y="1987550"/>
          <p14:tracePt t="120260" x="3733800" y="1949450"/>
          <p14:tracePt t="120277" x="3594100" y="1917700"/>
          <p14:tracePt t="120293" x="3511550" y="1892300"/>
          <p14:tracePt t="120310" x="3448050" y="1860550"/>
          <p14:tracePt t="120326" x="3390900" y="1835150"/>
          <p14:tracePt t="120343" x="3352800" y="1816100"/>
          <p14:tracePt t="120360" x="3314700" y="1790700"/>
          <p14:tracePt t="120362" x="3302000" y="1784350"/>
          <p14:tracePt t="120377" x="3238500" y="1765300"/>
          <p14:tracePt t="120393" x="3162300" y="1746250"/>
          <p14:tracePt t="120409" x="3054350" y="1733550"/>
          <p14:tracePt t="120426" x="2946400" y="1733550"/>
          <p14:tracePt t="120443" x="2844800" y="1733550"/>
          <p14:tracePt t="120461" x="2736850" y="1727200"/>
          <p14:tracePt t="120477" x="2660650" y="1727200"/>
          <p14:tracePt t="120493" x="2609850" y="1727200"/>
          <p14:tracePt t="120509" x="2546350" y="1727200"/>
          <p14:tracePt t="120526" x="2514600" y="1727200"/>
          <p14:tracePt t="120543" x="2476500" y="1727200"/>
          <p14:tracePt t="120560" x="2444750" y="1727200"/>
          <p14:tracePt t="120577" x="2393950" y="1727200"/>
          <p14:tracePt t="120593" x="2349500" y="1739900"/>
          <p14:tracePt t="120609" x="2292350" y="1758950"/>
          <p14:tracePt t="120626" x="2241550" y="1771650"/>
          <p14:tracePt t="120643" x="2184400" y="1790700"/>
          <p14:tracePt t="120660" x="2139950" y="1809750"/>
          <p14:tracePt t="120676" x="2108200" y="1828800"/>
          <p14:tracePt t="120693" x="2082800" y="1847850"/>
          <p14:tracePt t="120701" x="2076450" y="1854200"/>
          <p14:tracePt t="120710" x="2063750" y="1866900"/>
          <p14:tracePt t="120726" x="2057400" y="1885950"/>
          <p14:tracePt t="120743" x="2051050" y="1924050"/>
          <p14:tracePt t="120759" x="2044700" y="1955800"/>
          <p14:tracePt t="120777" x="2032000" y="2025650"/>
          <p14:tracePt t="120794" x="2025650" y="2070100"/>
          <p14:tracePt t="120809" x="2019300" y="2133600"/>
          <p14:tracePt t="120826" x="2006600" y="2203450"/>
          <p14:tracePt t="120843" x="2000250" y="2266950"/>
          <p14:tracePt t="120859" x="1993900" y="2349500"/>
          <p14:tracePt t="120876" x="1993900" y="2451100"/>
          <p14:tracePt t="120879" x="1993900" y="2470150"/>
          <p14:tracePt t="120893" x="1993900" y="2571750"/>
          <p14:tracePt t="120909" x="1993900" y="2660650"/>
          <p14:tracePt t="120926" x="1993900" y="2749550"/>
          <p14:tracePt t="120943" x="1993900" y="2844800"/>
          <p14:tracePt t="120959" x="1993900" y="2921000"/>
          <p14:tracePt t="120978" x="2025650" y="3035300"/>
          <p14:tracePt t="120981" x="2038350" y="3060700"/>
          <p14:tracePt t="120994" x="2057400" y="3124200"/>
          <p14:tracePt t="121009" x="2108200" y="3206750"/>
          <p14:tracePt t="121026" x="2171700" y="3282950"/>
          <p14:tracePt t="121043" x="2222500" y="3352800"/>
          <p14:tracePt t="121059" x="2279650" y="3416300"/>
          <p14:tracePt t="121076" x="2343150" y="3479800"/>
          <p14:tracePt t="121078" x="2362200" y="3492500"/>
          <p14:tracePt t="121093" x="2419350" y="3536950"/>
          <p14:tracePt t="121109" x="2482850" y="3587750"/>
          <p14:tracePt t="121126" x="2559050" y="3644900"/>
          <p14:tracePt t="121143" x="2635250" y="3689350"/>
          <p14:tracePt t="121159" x="2724150" y="3740150"/>
          <p14:tracePt t="121176" x="2806700" y="3765550"/>
          <p14:tracePt t="121179" x="2825750" y="3771900"/>
          <p14:tracePt t="121193" x="2914650" y="3790950"/>
          <p14:tracePt t="121201" x="2959100" y="3797300"/>
          <p14:tracePt t="121209" x="2990850" y="3797300"/>
          <p14:tracePt t="121226" x="3048000" y="3803650"/>
          <p14:tracePt t="121243" x="3092450" y="3803650"/>
          <p14:tracePt t="121259" x="3124200" y="3803650"/>
          <p14:tracePt t="121276" x="3175000" y="3803650"/>
          <p14:tracePt t="121278" x="3187700" y="3803650"/>
          <p14:tracePt t="121293" x="3206750" y="3790950"/>
          <p14:tracePt t="121309" x="3238500" y="3784600"/>
          <p14:tracePt t="121326" x="3289300" y="3759200"/>
          <p14:tracePt t="121342" x="3333750" y="3746500"/>
          <p14:tracePt t="121359" x="3359150" y="3740150"/>
          <p14:tracePt t="121378" x="3371850" y="3733800"/>
          <p14:tracePt t="121392" x="3378200" y="3733800"/>
          <p14:tracePt t="121475" x="3384550" y="3733800"/>
          <p14:tracePt t="121481" x="3384550" y="3727450"/>
          <p14:tracePt t="121500" x="3384550" y="3721100"/>
          <p14:tracePt t="121514" x="3390900" y="3714750"/>
          <p14:tracePt t="121526" x="3397250" y="3714750"/>
          <p14:tracePt t="121543" x="3416300" y="3708400"/>
          <p14:tracePt t="121559" x="3441700" y="3695700"/>
          <p14:tracePt t="121576" x="3460750" y="3683000"/>
          <p14:tracePt t="121593" x="3473450" y="3670300"/>
          <p14:tracePt t="121609" x="3479800" y="3663950"/>
          <p14:tracePt t="121626" x="3486150" y="3651250"/>
          <p14:tracePt t="121642" x="3492500" y="3638550"/>
          <p14:tracePt t="121659" x="3492500" y="3613150"/>
          <p14:tracePt t="121676" x="3492500" y="3581400"/>
          <p14:tracePt t="121693" x="3492500" y="3536950"/>
          <p14:tracePt t="121709" x="3492500" y="3492500"/>
          <p14:tracePt t="121726" x="3492500" y="3448050"/>
          <p14:tracePt t="121742" x="3492500" y="3390900"/>
          <p14:tracePt t="121759" x="3492500" y="3327400"/>
          <p14:tracePt t="121776" x="3486150" y="3282950"/>
          <p14:tracePt t="121793" x="3479800" y="3244850"/>
          <p14:tracePt t="121809" x="3473450" y="3200400"/>
          <p14:tracePt t="121826" x="3467100" y="3181350"/>
          <p14:tracePt t="121842" x="3454400" y="3155950"/>
          <p14:tracePt t="121859" x="3448050" y="3136900"/>
          <p14:tracePt t="121876" x="3435350" y="3130550"/>
          <p14:tracePt t="121892" x="3429000" y="3117850"/>
          <p14:tracePt t="121909" x="3422650" y="3117850"/>
          <p14:tracePt t="121926" x="3416300" y="3105150"/>
          <p14:tracePt t="121943" x="3397250" y="3086100"/>
          <p14:tracePt t="121959" x="3384550" y="3073400"/>
          <p14:tracePt t="121976" x="3371850" y="3048000"/>
          <p14:tracePt t="121995" x="3352800" y="3028950"/>
          <p14:tracePt t="122009" x="3340100" y="3009900"/>
          <p14:tracePt t="122026" x="3333750" y="2990850"/>
          <p14:tracePt t="122028" x="3327400" y="2984500"/>
          <p14:tracePt t="122043" x="3321050" y="2971800"/>
          <p14:tracePt t="122059" x="3321050" y="2959100"/>
          <p14:tracePt t="122076" x="3308350" y="2946400"/>
          <p14:tracePt t="122092" x="3308350" y="2940050"/>
          <p14:tracePt t="122108" x="3308350" y="2921000"/>
          <p14:tracePt t="122124" x="3308350" y="2908300"/>
          <p14:tracePt t="122141" x="3308350" y="2889250"/>
          <p14:tracePt t="122159" x="3302000" y="2870200"/>
          <p14:tracePt t="122176" x="3289300" y="2844800"/>
          <p14:tracePt t="122192" x="3270250" y="2819400"/>
          <p14:tracePt t="122209" x="3238500" y="2781300"/>
          <p14:tracePt t="122226" x="3187700" y="2743200"/>
          <p14:tracePt t="122231" x="3162300" y="2717800"/>
          <p14:tracePt t="122243" x="3124200" y="2673350"/>
          <p14:tracePt t="122260" x="3079750" y="2609850"/>
          <p14:tracePt t="122275" x="3022600" y="2527300"/>
          <p14:tracePt t="122292" x="2965450" y="2457450"/>
          <p14:tracePt t="122309" x="2914650" y="2400300"/>
          <p14:tracePt t="122325" x="2876550" y="2362200"/>
          <p14:tracePt t="122343" x="2832100" y="2305050"/>
          <p14:tracePt t="122359" x="2806700" y="2273300"/>
          <p14:tracePt t="122375" x="2781300" y="2247900"/>
          <p14:tracePt t="122392" x="2774950" y="2235200"/>
          <p14:tracePt t="122426" x="2768600" y="2228850"/>
          <p14:tracePt t="122666" x="2774950" y="2228850"/>
          <p14:tracePt t="122683" x="2787650" y="2228850"/>
          <p14:tracePt t="122694" x="2794000" y="2228850"/>
          <p14:tracePt t="123077" x="2800350" y="2235200"/>
          <p14:tracePt t="123114" x="2800350" y="2241550"/>
          <p14:tracePt t="123122" x="2800350" y="2254250"/>
          <p14:tracePt t="123142" x="2794000" y="2254250"/>
          <p14:tracePt t="123159" x="2781300" y="2273300"/>
          <p14:tracePt t="123192" x="2768600" y="2273300"/>
          <p14:tracePt t="123208" x="2768600" y="2279650"/>
          <p14:tracePt t="123273" x="2768600" y="2286000"/>
          <p14:tracePt t="123282" x="2762250" y="2292350"/>
          <p14:tracePt t="123292" x="2749550" y="2298700"/>
          <p14:tracePt t="123308" x="2717800" y="2305050"/>
          <p14:tracePt t="123325" x="2667000" y="2324100"/>
          <p14:tracePt t="123343" x="2622550" y="2336800"/>
          <p14:tracePt t="123359" x="2597150" y="2343150"/>
          <p14:tracePt t="123375" x="2584450" y="2343150"/>
          <p14:tracePt t="123392" x="2578100" y="2343150"/>
          <p14:tracePt t="123425" x="2571750" y="2343150"/>
          <p14:tracePt t="123442" x="2559050" y="2343150"/>
          <p14:tracePt t="123458" x="2546350" y="2324100"/>
          <p14:tracePt t="123475" x="2546350" y="2311400"/>
          <p14:tracePt t="123492" x="2540000" y="2292350"/>
          <p14:tracePt t="123508" x="2533650" y="2279650"/>
          <p14:tracePt t="123525" x="2533650" y="2273300"/>
          <p14:tracePt t="123542" x="2527300" y="2266950"/>
          <p14:tracePt t="123558" x="2527300" y="2260600"/>
          <p14:tracePt t="123598" x="2520950" y="2260600"/>
          <p14:tracePt t="123787" x="2527300" y="2260600"/>
          <p14:tracePt t="123794" x="2533650" y="2260600"/>
          <p14:tracePt t="123808" x="2546350" y="2260600"/>
          <p14:tracePt t="123825" x="2565400" y="2266950"/>
          <p14:tracePt t="123843" x="2590800" y="2273300"/>
          <p14:tracePt t="123859" x="2635250" y="2286000"/>
          <p14:tracePt t="123875" x="2679700" y="2305050"/>
          <p14:tracePt t="123892" x="2692400" y="2305050"/>
          <p14:tracePt t="123908" x="2705100" y="2311400"/>
          <p14:tracePt t="123925" x="2711450" y="2311400"/>
          <p14:tracePt t="123942" x="2717800" y="2317750"/>
          <p14:tracePt t="123959" x="2724150" y="2330450"/>
          <p14:tracePt t="123975" x="2730500" y="2343150"/>
          <p14:tracePt t="123993" x="2743200" y="2362200"/>
          <p14:tracePt t="124009" x="2755900" y="2374900"/>
          <p14:tracePt t="124025" x="2768600" y="2374900"/>
          <p14:tracePt t="124042" x="2781300" y="2374900"/>
          <p14:tracePt t="124058" x="2787650" y="2374900"/>
          <p14:tracePt t="124075" x="2794000" y="2368550"/>
          <p14:tracePt t="124111" x="2800350" y="2368550"/>
          <p14:tracePt t="124137" x="2806700" y="2368550"/>
          <p14:tracePt t="124146" x="2806700" y="2362200"/>
          <p14:tracePt t="124158" x="2819400" y="2362200"/>
          <p14:tracePt t="124176" x="2832100" y="2362200"/>
          <p14:tracePt t="124191" x="2838450" y="2362200"/>
          <p14:tracePt t="124208" x="2851150" y="2355850"/>
          <p14:tracePt t="124225" x="2857500" y="2355850"/>
          <p14:tracePt t="124258" x="2863850" y="2355850"/>
          <p14:tracePt t="124275" x="2863850" y="2349500"/>
          <p14:tracePt t="124291" x="2863850" y="2336800"/>
          <p14:tracePt t="124308" x="2863850" y="2330450"/>
          <p14:tracePt t="124325" x="2863850" y="2324100"/>
          <p14:tracePt t="124417" x="2870200" y="2324100"/>
          <p14:tracePt t="124424" x="2882900" y="2324100"/>
          <p14:tracePt t="124435" x="2895600" y="2317750"/>
          <p14:tracePt t="124441" x="2901950" y="2311400"/>
          <p14:tracePt t="124458" x="2952750" y="2292350"/>
          <p14:tracePt t="124475" x="3003550" y="2273300"/>
          <p14:tracePt t="124491" x="3054350" y="2266950"/>
          <p14:tracePt t="124508" x="3105150" y="2247900"/>
          <p14:tracePt t="124525" x="3130550" y="2247900"/>
          <p14:tracePt t="124541" x="3155950" y="2247900"/>
          <p14:tracePt t="124559" x="3187700" y="2247900"/>
          <p14:tracePt t="124575" x="3200400" y="2247900"/>
          <p14:tracePt t="124591" x="3213100" y="2247900"/>
          <p14:tracePt t="124625" x="3232150" y="2247900"/>
          <p14:tracePt t="124659" x="3238500" y="2254250"/>
          <p14:tracePt t="124675" x="3251200" y="2254250"/>
          <p14:tracePt t="124691" x="3282950" y="2254250"/>
          <p14:tracePt t="124708" x="3327400" y="2254250"/>
          <p14:tracePt t="124725" x="3384550" y="2254250"/>
          <p14:tracePt t="124741" x="3473450" y="2260600"/>
          <p14:tracePt t="124747" x="3524250" y="2260600"/>
          <p14:tracePt t="124759" x="3587750" y="2260600"/>
          <p14:tracePt t="124775" x="3676650" y="2260600"/>
          <p14:tracePt t="124792" x="3746500" y="2260600"/>
          <p14:tracePt t="124808" x="3778250" y="2260600"/>
          <p14:tracePt t="124825" x="3797300" y="2260600"/>
          <p14:tracePt t="124841" x="3803650" y="2260600"/>
          <p14:tracePt t="124950" x="3810000" y="2260600"/>
          <p14:tracePt t="124986" x="3816350" y="2260600"/>
          <p14:tracePt t="125004" x="3822700" y="2260600"/>
          <p14:tracePt t="125014" x="3829050" y="2260600"/>
          <p14:tracePt t="125027" x="3841750" y="2260600"/>
          <p14:tracePt t="125042" x="3860800" y="2260600"/>
          <p14:tracePt t="125058" x="3892550" y="2260600"/>
          <p14:tracePt t="125060" x="3898900" y="2260600"/>
          <p14:tracePt t="125075" x="3937000" y="2260600"/>
          <p14:tracePt t="125091" x="3968750" y="2260600"/>
          <p14:tracePt t="125108" x="3994150" y="2260600"/>
          <p14:tracePt t="125124" x="4000500" y="2260600"/>
          <p14:tracePt t="125454" x="4000500" y="2254250"/>
          <p14:tracePt t="126085" x="3994150" y="2254250"/>
          <p14:tracePt t="126099" x="3981450" y="2254250"/>
          <p14:tracePt t="126107" x="3975100" y="2254250"/>
          <p14:tracePt t="126124" x="3949700" y="2254250"/>
          <p14:tracePt t="126141" x="3937000" y="2254250"/>
          <p14:tracePt t="126158" x="3930650" y="2254250"/>
          <p14:tracePt t="126293" x="3937000" y="2254250"/>
          <p14:tracePt t="126305" x="3943350" y="2254250"/>
          <p14:tracePt t="126312" x="3956050" y="2254250"/>
          <p14:tracePt t="126324" x="3968750" y="2254250"/>
          <p14:tracePt t="126341" x="3975100" y="2254250"/>
          <p14:tracePt t="126357" x="3987800" y="2254250"/>
          <p14:tracePt t="126375" x="4006850" y="2254250"/>
          <p14:tracePt t="126392" x="4044950" y="2254250"/>
          <p14:tracePt t="126407" x="4076700" y="2254250"/>
          <p14:tracePt t="126424" x="4121150" y="2254250"/>
          <p14:tracePt t="126441" x="4159250" y="2254250"/>
          <p14:tracePt t="126457" x="4184650" y="2254250"/>
          <p14:tracePt t="126475" x="4222750" y="2254250"/>
          <p14:tracePt t="126492" x="4254500" y="2254250"/>
          <p14:tracePt t="126507" x="4286250" y="2254250"/>
          <p14:tracePt t="126524" x="4330700" y="2254250"/>
          <p14:tracePt t="126541" x="4381500" y="2254250"/>
          <p14:tracePt t="126557" x="4457700" y="2254250"/>
          <p14:tracePt t="126574" x="4533900" y="2254250"/>
          <p14:tracePt t="126577" x="4546600" y="2254250"/>
          <p14:tracePt t="126591" x="4584700" y="2254250"/>
          <p14:tracePt t="126607" x="4610100" y="2254250"/>
          <p14:tracePt t="126624" x="4660900" y="2254250"/>
          <p14:tracePt t="126641" x="4692650" y="2254250"/>
          <p14:tracePt t="126657" x="4737100" y="2254250"/>
          <p14:tracePt t="126675" x="4787900" y="2254250"/>
          <p14:tracePt t="126691" x="4838700" y="2254250"/>
          <p14:tracePt t="126708" x="4902200" y="2254250"/>
          <p14:tracePt t="126724" x="4991100" y="2254250"/>
          <p14:tracePt t="126741" x="5060950" y="2254250"/>
          <p14:tracePt t="126757" x="5143500" y="2254250"/>
          <p14:tracePt t="126774" x="5207000" y="2254250"/>
          <p14:tracePt t="126791" x="5245100" y="2254250"/>
          <p14:tracePt t="126807" x="5264150" y="2254250"/>
          <p14:tracePt t="126824" x="5295900" y="2254250"/>
          <p14:tracePt t="126841" x="5346700" y="2254250"/>
          <p14:tracePt t="126857" x="5397500" y="2260600"/>
          <p14:tracePt t="126875" x="5461000" y="2260600"/>
          <p14:tracePt t="126891" x="5537200" y="2260600"/>
          <p14:tracePt t="126907" x="5613400" y="2260600"/>
          <p14:tracePt t="126924" x="5676900" y="2241550"/>
          <p14:tracePt t="126941" x="5708650" y="2228850"/>
          <p14:tracePt t="126957" x="5753100" y="2228850"/>
          <p14:tracePt t="126975" x="5835650" y="2228850"/>
          <p14:tracePt t="126991" x="5918200" y="2222500"/>
          <p14:tracePt t="127008" x="5981700" y="2209800"/>
          <p14:tracePt t="127024" x="6045200" y="2190750"/>
          <p14:tracePt t="127041" x="6089650" y="2184400"/>
          <p14:tracePt t="127057" x="6121400" y="2178050"/>
          <p14:tracePt t="127074" x="6146800" y="2165350"/>
          <p14:tracePt t="127091" x="6159500" y="2165350"/>
          <p14:tracePt t="127107" x="6165850" y="2165350"/>
          <p14:tracePt t="127197" x="6172200" y="2165350"/>
          <p14:tracePt t="127210" x="6178550" y="2165350"/>
          <p14:tracePt t="127222" x="6184900" y="2165350"/>
          <p14:tracePt t="127230" x="6191250" y="2165350"/>
          <p14:tracePt t="127241" x="6197600" y="2165350"/>
          <p14:tracePt t="130012" x="6203950" y="2165350"/>
          <p14:tracePt t="130060" x="6203950" y="2171700"/>
          <p14:tracePt t="130112" x="6210300" y="2178050"/>
          <p14:tracePt t="130456" x="6210300" y="2184400"/>
          <p14:tracePt t="130468" x="6216650" y="2184400"/>
          <p14:tracePt t="130488" x="6223000" y="2184400"/>
          <p14:tracePt t="130494" x="6235700" y="2184400"/>
          <p14:tracePt t="130506" x="6248400" y="2190750"/>
          <p14:tracePt t="130523" x="6280150" y="2190750"/>
          <p14:tracePt t="130539" x="6330950" y="2190750"/>
          <p14:tracePt t="130557" x="6400800" y="2190750"/>
          <p14:tracePt t="130573" x="6451600" y="2190750"/>
          <p14:tracePt t="130589" x="6489700" y="2197100"/>
          <p14:tracePt t="130606" x="6527800" y="2197100"/>
          <p14:tracePt t="130623" x="6559550" y="2203450"/>
          <p14:tracePt t="130639" x="6584950" y="2203450"/>
          <p14:tracePt t="130657" x="6610350" y="2209800"/>
          <p14:tracePt t="130673" x="6635750" y="2216150"/>
          <p14:tracePt t="130689" x="6642100" y="2216150"/>
          <p14:tracePt t="130706" x="6648450" y="2216150"/>
          <p14:tracePt t="130782" x="6654800" y="2216150"/>
          <p14:tracePt t="130807" x="6661150" y="2216150"/>
          <p14:tracePt t="130812" x="6667500" y="2216150"/>
          <p14:tracePt t="130822" x="6673850" y="2222500"/>
          <p14:tracePt t="130838" x="6686550" y="2222500"/>
          <p14:tracePt t="130873" x="6711950" y="2222500"/>
          <p14:tracePt t="130889" x="6737350" y="2222500"/>
          <p14:tracePt t="130906" x="6750050" y="2222500"/>
          <p14:tracePt t="131101" x="6756400" y="2228850"/>
          <p14:tracePt t="131105" x="6762750" y="2235200"/>
          <p14:tracePt t="131123" x="6762750" y="2260600"/>
          <p14:tracePt t="131139" x="6769100" y="2298700"/>
          <p14:tracePt t="131156" x="6781800" y="2330450"/>
          <p14:tracePt t="131159" x="6781800" y="2343150"/>
          <p14:tracePt t="131173" x="6788150" y="2374900"/>
          <p14:tracePt t="131189" x="6788150" y="2419350"/>
          <p14:tracePt t="131206" x="6794500" y="2457450"/>
          <p14:tracePt t="131222" x="6794500" y="2489200"/>
          <p14:tracePt t="131239" x="6794500" y="2514600"/>
          <p14:tracePt t="131256" x="6794500" y="2546350"/>
          <p14:tracePt t="131274" x="6800850" y="2578100"/>
          <p14:tracePt t="131289" x="6807200" y="2597150"/>
          <p14:tracePt t="131306" x="6819900" y="2622550"/>
          <p14:tracePt t="131323" x="6819900" y="2641600"/>
          <p14:tracePt t="131339" x="6826250" y="2660650"/>
          <p14:tracePt t="131356" x="6826250" y="2679700"/>
          <p14:tracePt t="131358" x="6826250" y="2686050"/>
          <p14:tracePt t="131373" x="6826250" y="2705100"/>
          <p14:tracePt t="131389" x="6832600" y="2717800"/>
          <p14:tracePt t="131406" x="6832600" y="2736850"/>
          <p14:tracePt t="131422" x="6838950" y="2749550"/>
          <p14:tracePt t="131440" x="6845300" y="2755900"/>
          <p14:tracePt t="131456" x="6845300" y="2762250"/>
          <p14:tracePt t="131472" x="6845300" y="2768600"/>
          <p14:tracePt t="131506" x="6845300" y="2774950"/>
          <p14:tracePt t="131522" x="6845300" y="2781300"/>
          <p14:tracePt t="131568" x="6851650" y="2787650"/>
          <p14:tracePt t="131588" x="6851650" y="2794000"/>
          <p14:tracePt t="131597" x="6851650" y="2800350"/>
          <p14:tracePt t="131606" x="6851650" y="2813050"/>
          <p14:tracePt t="131622" x="6851650" y="2825750"/>
          <p14:tracePt t="131639" x="6851650" y="2838450"/>
          <p14:tracePt t="131656" x="6851650" y="2851150"/>
          <p14:tracePt t="131672" x="6851650" y="2857500"/>
          <p14:tracePt t="131980" x="6851650" y="2863850"/>
          <p14:tracePt t="131987" x="6851650" y="2870200"/>
          <p14:tracePt t="132000" x="6851650" y="2876550"/>
          <p14:tracePt t="132020" x="6858000" y="2876550"/>
          <p14:tracePt t="134399" x="6858000" y="2870200"/>
          <p14:tracePt t="134405" x="6858000" y="2863850"/>
          <p14:tracePt t="134421" x="6864350" y="2832100"/>
          <p14:tracePt t="134438" x="6877050" y="2794000"/>
          <p14:tracePt t="134455" x="6889750" y="2749550"/>
          <p14:tracePt t="134471" x="6889750" y="2711450"/>
          <p14:tracePt t="134489" x="6896100" y="2647950"/>
          <p14:tracePt t="134505" x="6902450" y="2609850"/>
          <p14:tracePt t="134521" x="6915150" y="2559050"/>
          <p14:tracePt t="134538" x="6921500" y="2514600"/>
          <p14:tracePt t="134555" x="6921500" y="2457450"/>
          <p14:tracePt t="134571" x="6921500" y="2413000"/>
          <p14:tracePt t="134588" x="6921500" y="2368550"/>
          <p14:tracePt t="134591" x="6921500" y="2355850"/>
          <p14:tracePt t="134605" x="6921500" y="2311400"/>
          <p14:tracePt t="134621" x="6921500" y="2279650"/>
          <p14:tracePt t="134638" x="6921500" y="2266950"/>
          <p14:tracePt t="134656" x="6908800" y="2241550"/>
          <p14:tracePt t="134671" x="6908800" y="2228850"/>
          <p14:tracePt t="134688" x="6902450" y="2209800"/>
          <p14:tracePt t="134691" x="6902450" y="2203450"/>
          <p14:tracePt t="134705" x="6896100" y="2178050"/>
          <p14:tracePt t="134721" x="6889750" y="2165350"/>
          <p14:tracePt t="134738" x="6889750" y="2146300"/>
          <p14:tracePt t="134755" x="6889750" y="2120900"/>
          <p14:tracePt t="134771" x="6889750" y="2108200"/>
          <p14:tracePt t="134788" x="6883400" y="2076450"/>
          <p14:tracePt t="134805" x="6870700" y="2051050"/>
          <p14:tracePt t="134821" x="6864350" y="2025650"/>
          <p14:tracePt t="134838" x="6858000" y="1993900"/>
          <p14:tracePt t="134855" x="6851650" y="1974850"/>
          <p14:tracePt t="134871" x="6851650" y="1968500"/>
          <p14:tracePt t="134877" x="6851650" y="1955800"/>
          <p14:tracePt t="134905" x="6851650" y="1949450"/>
          <p14:tracePt t="134925" x="6851650" y="1943100"/>
          <p14:tracePt t="134938" x="6851650" y="1936750"/>
          <p14:tracePt t="134955" x="6851650" y="1924050"/>
          <p14:tracePt t="134988" x="6851650" y="1911350"/>
          <p14:tracePt t="135005" x="6851650" y="1905000"/>
          <p14:tracePt t="135021" x="6858000" y="1892300"/>
          <p14:tracePt t="135038" x="6883400" y="1879600"/>
          <p14:tracePt t="135055" x="6934200" y="1860550"/>
          <p14:tracePt t="135073" x="7023100" y="1822450"/>
          <p14:tracePt t="135088" x="7099300" y="1809750"/>
          <p14:tracePt t="135105" x="7194550" y="1784350"/>
          <p14:tracePt t="135122" x="7270750" y="1771650"/>
          <p14:tracePt t="135138" x="7340600" y="1765300"/>
          <p14:tracePt t="135154" x="7378700" y="1765300"/>
          <p14:tracePt t="135171" x="7391400" y="1758950"/>
          <p14:tracePt t="135188" x="7397750" y="1758950"/>
          <p14:tracePt t="135236" x="7404100" y="1758950"/>
          <p14:tracePt t="135344" x="7410450" y="1752600"/>
          <p14:tracePt t="135352" x="7416800" y="1746250"/>
          <p14:tracePt t="136050" x="7423150" y="1746250"/>
          <p14:tracePt t="136056" x="7423150" y="1758950"/>
          <p14:tracePt t="136072" x="7454900" y="1758950"/>
          <p14:tracePt t="136088" x="7512050" y="1771650"/>
          <p14:tracePt t="136105" x="7588250" y="1797050"/>
          <p14:tracePt t="136121" x="7689850" y="1809750"/>
          <p14:tracePt t="136137" x="7829550" y="1835150"/>
          <p14:tracePt t="136155" x="8007350" y="1860550"/>
          <p14:tracePt t="136171" x="8153400" y="1873250"/>
          <p14:tracePt t="136188" x="8312150" y="1879600"/>
          <p14:tracePt t="136203" x="8432800" y="1879600"/>
          <p14:tracePt t="136220" x="8540750" y="1879600"/>
          <p14:tracePt t="136236" x="8623300" y="1879600"/>
          <p14:tracePt t="136253" x="8705850" y="1879600"/>
          <p14:tracePt t="136270" x="8801100" y="1879600"/>
          <p14:tracePt t="136272" x="8826500" y="1879600"/>
          <p14:tracePt t="136287" x="8928100" y="1879600"/>
          <p14:tracePt t="136304" x="9029700" y="1879600"/>
          <p14:tracePt t="136321" x="9137650" y="1879600"/>
          <p14:tracePt t="136337" x="9239250" y="1879600"/>
          <p14:tracePt t="136355" x="9334500" y="1879600"/>
          <p14:tracePt t="136371" x="9410700" y="1879600"/>
          <p14:tracePt t="136387" x="9461500" y="1866900"/>
          <p14:tracePt t="136404" x="9505950" y="1866900"/>
          <p14:tracePt t="136411" x="9525000" y="1866900"/>
          <p14:tracePt t="136421" x="9537700" y="1866900"/>
          <p14:tracePt t="136437" x="9556750" y="1866900"/>
          <p14:tracePt t="136454" x="9563100" y="1866900"/>
          <p14:tracePt t="136510" x="9569450" y="1866900"/>
          <p14:tracePt t="137269" x="9575800" y="1866900"/>
          <p14:tracePt t="137280" x="9575800" y="1873250"/>
          <p14:tracePt t="137288" x="9582150" y="1873250"/>
          <p14:tracePt t="137306" x="9582150" y="1879600"/>
          <p14:tracePt t="137319" x="9588500" y="1885950"/>
          <p14:tracePt t="137350" x="9588500" y="1892300"/>
          <p14:tracePt t="137402" x="9588500" y="1898650"/>
          <p14:tracePt t="137409" x="9594850" y="1898650"/>
          <p14:tracePt t="137420" x="9607550" y="1905000"/>
          <p14:tracePt t="137427" x="9620250" y="1911350"/>
          <p14:tracePt t="137437" x="9632950" y="1911350"/>
          <p14:tracePt t="137455" x="9677400" y="1911350"/>
          <p14:tracePt t="137471" x="9728200" y="1911350"/>
          <p14:tracePt t="137487" x="9798050" y="1911350"/>
          <p14:tracePt t="137504" x="9899650" y="1911350"/>
          <p14:tracePt t="137520" x="9982200" y="1911350"/>
          <p14:tracePt t="137537" x="10045700" y="1898650"/>
          <p14:tracePt t="137554" x="10096500" y="1898650"/>
          <p14:tracePt t="137571" x="10134600" y="1892300"/>
          <p14:tracePt t="137587" x="10160000" y="1892300"/>
          <p14:tracePt t="137604" x="10191750" y="1892300"/>
          <p14:tracePt t="137620" x="10229850" y="1892300"/>
          <p14:tracePt t="137637" x="10267950" y="1892300"/>
          <p14:tracePt t="137654" x="10287000" y="1892300"/>
          <p14:tracePt t="137656" x="10293350" y="1892300"/>
          <p14:tracePt t="137670" x="10299700" y="1892300"/>
          <p14:tracePt t="137687" x="10306050" y="1892300"/>
          <p14:tracePt t="137707" x="10312400" y="1892300"/>
          <p14:tracePt t="138910" x="10312400" y="1885950"/>
          <p14:tracePt t="138921" x="10318750" y="1885950"/>
          <p14:tracePt t="138930" x="10318750" y="1879600"/>
          <p14:tracePt t="139018" x="10325100" y="1879600"/>
          <p14:tracePt t="139024" x="10331450" y="1885950"/>
          <p14:tracePt t="139036" x="10344150" y="1917700"/>
          <p14:tracePt t="139053" x="10363200" y="1955800"/>
          <p14:tracePt t="139071" x="10382250" y="2019300"/>
          <p14:tracePt t="139087" x="10388600" y="2063750"/>
          <p14:tracePt t="139103" x="10407650" y="2114550"/>
          <p14:tracePt t="139120" x="10407650" y="2152650"/>
          <p14:tracePt t="139137" x="10407650" y="2190750"/>
          <p14:tracePt t="139153" x="10407650" y="2241550"/>
          <p14:tracePt t="139170" x="10407650" y="2292350"/>
          <p14:tracePt t="139172" x="10407650" y="2305050"/>
          <p14:tracePt t="139187" x="10407650" y="2355850"/>
          <p14:tracePt t="139203" x="10407650" y="2400300"/>
          <p14:tracePt t="139220" x="10407650" y="2438400"/>
          <p14:tracePt t="139237" x="10407650" y="2476500"/>
          <p14:tracePt t="139253" x="10407650" y="2495550"/>
          <p14:tracePt t="139271" x="10407650" y="2508250"/>
          <p14:tracePt t="139287" x="10407650" y="2520950"/>
          <p14:tracePt t="139303" x="10407650" y="2540000"/>
          <p14:tracePt t="139320" x="10407650" y="2552700"/>
          <p14:tracePt t="139336" x="10407650" y="2571750"/>
          <p14:tracePt t="139353" x="10407650" y="2609850"/>
          <p14:tracePt t="139370" x="10394950" y="2673350"/>
          <p14:tracePt t="139387" x="10382250" y="2787650"/>
          <p14:tracePt t="139403" x="10363200" y="2882900"/>
          <p14:tracePt t="139419" x="10344150" y="2984500"/>
          <p14:tracePt t="139435" x="10312400" y="3086100"/>
          <p14:tracePt t="139452" x="10287000" y="3194050"/>
          <p14:tracePt t="139456" x="10280650" y="3219450"/>
          <p14:tracePt t="139468" x="10274300" y="3295650"/>
          <p14:tracePt t="139485" x="10255250" y="3397250"/>
          <p14:tracePt t="139503" x="10248900" y="3492500"/>
          <p14:tracePt t="139520" x="10248900" y="3556000"/>
          <p14:tracePt t="139536" x="10248900" y="3594100"/>
          <p14:tracePt t="139553" x="10248900" y="3619500"/>
          <p14:tracePt t="139569" x="10248900" y="3644900"/>
          <p14:tracePt t="139587" x="10248900" y="3657600"/>
          <p14:tracePt t="139603" x="10255250" y="3676650"/>
          <p14:tracePt t="139620" x="10255250" y="3695700"/>
          <p14:tracePt t="139636" x="10267950" y="3708400"/>
          <p14:tracePt t="139653" x="10280650" y="3733800"/>
          <p14:tracePt t="139670" x="10287000" y="3746500"/>
          <p14:tracePt t="139687" x="10299700" y="3765550"/>
          <p14:tracePt t="139706" x="10306050" y="3797300"/>
          <p14:tracePt t="139720" x="10331450" y="3829050"/>
          <p14:tracePt t="139736" x="10337800" y="3879850"/>
          <p14:tracePt t="139753" x="10356850" y="3943350"/>
          <p14:tracePt t="139770" x="10375900" y="4013200"/>
          <p14:tracePt t="139772" x="10382250" y="4038600"/>
          <p14:tracePt t="139787" x="10401300" y="4108450"/>
          <p14:tracePt t="139804" x="10426700" y="4184650"/>
          <p14:tracePt t="139820" x="10464800" y="4279900"/>
          <p14:tracePt t="139836" x="10509250" y="4381500"/>
          <p14:tracePt t="139853" x="10547350" y="4464050"/>
          <p14:tracePt t="139870" x="10572750" y="4533900"/>
          <p14:tracePt t="139887" x="10585450" y="4610100"/>
          <p14:tracePt t="139903" x="10591800" y="4635500"/>
          <p14:tracePt t="139920" x="10591800" y="4679950"/>
          <p14:tracePt t="139936" x="10591800" y="4699000"/>
          <p14:tracePt t="139953" x="10591800" y="4718050"/>
          <p14:tracePt t="139959" x="10591800" y="4724400"/>
          <p14:tracePt t="139969" x="10591800" y="4730750"/>
          <p14:tracePt t="140106" x="10591800" y="4724400"/>
          <p14:tracePt t="140117" x="10591800" y="4718050"/>
          <p14:tracePt t="140127" x="10566400" y="4699000"/>
          <p14:tracePt t="140137" x="10553700" y="4673600"/>
          <p14:tracePt t="140153" x="10515600" y="4635500"/>
          <p14:tracePt t="140169" x="10464800" y="4584700"/>
          <p14:tracePt t="140172" x="10452100" y="4565650"/>
          <p14:tracePt t="140187" x="10388600" y="4495800"/>
          <p14:tracePt t="140203" x="10287000" y="4394200"/>
          <p14:tracePt t="140219" x="10153650" y="4292600"/>
          <p14:tracePt t="140236" x="10039350" y="4178300"/>
          <p14:tracePt t="140253" x="9925050" y="4070350"/>
          <p14:tracePt t="140270" x="9791700" y="3949700"/>
          <p14:tracePt t="140287" x="9594850" y="3784600"/>
          <p14:tracePt t="140303" x="9391650" y="3625850"/>
          <p14:tracePt t="140319" x="9182100" y="3479800"/>
          <p14:tracePt t="140336" x="8940800" y="3340100"/>
          <p14:tracePt t="140353" x="8712200" y="3225800"/>
          <p14:tracePt t="140369" x="8528050" y="3130550"/>
          <p14:tracePt t="140386" x="8420100" y="3073400"/>
          <p14:tracePt t="140389" x="8401050" y="3060700"/>
          <p14:tracePt t="140403" x="8331200" y="3016250"/>
          <p14:tracePt t="140419" x="8267700" y="2940050"/>
          <p14:tracePt t="140436" x="8210550" y="2870200"/>
          <p14:tracePt t="140453" x="8140700" y="2781300"/>
          <p14:tracePt t="140459" x="8089900" y="2730500"/>
          <p14:tracePt t="140469" x="8039100" y="2692400"/>
          <p14:tracePt t="140486" x="7937500" y="2616200"/>
          <p14:tracePt t="140502" x="7899400" y="2590800"/>
          <p14:tracePt t="140519" x="7848600" y="2546350"/>
          <p14:tracePt t="140535" x="7804150" y="2501900"/>
          <p14:tracePt t="140553" x="7772400" y="2457450"/>
          <p14:tracePt t="140569" x="7753350" y="2432050"/>
          <p14:tracePt t="140586" x="7740650" y="2400300"/>
          <p14:tracePt t="140589" x="7734300" y="2393950"/>
          <p14:tracePt t="140603" x="7727950" y="2374900"/>
          <p14:tracePt t="140619" x="7727950" y="2368550"/>
          <p14:tracePt t="140636" x="7721600" y="2355850"/>
          <p14:tracePt t="140669" x="7721600" y="2349500"/>
          <p14:tracePt t="140905" x="7721600" y="2355850"/>
          <p14:tracePt t="140911" x="7721600" y="2368550"/>
          <p14:tracePt t="140919" x="7721600" y="2381250"/>
          <p14:tracePt t="140936" x="7721600" y="2393950"/>
          <p14:tracePt t="140969" x="7721600" y="2400300"/>
          <p14:tracePt t="141211" x="7721600" y="2413000"/>
          <p14:tracePt t="141223" x="7721600" y="2419350"/>
          <p14:tracePt t="141236" x="7721600" y="2425700"/>
          <p14:tracePt t="141252" x="7721600" y="2444750"/>
          <p14:tracePt t="141287" x="7721600" y="2457450"/>
          <p14:tracePt t="141303" x="7721600" y="2476500"/>
          <p14:tracePt t="141319" x="7727950" y="2489200"/>
          <p14:tracePt t="141336" x="7727950" y="2508250"/>
          <p14:tracePt t="141352" x="7734300" y="2527300"/>
          <p14:tracePt t="141369" x="7734300" y="2540000"/>
          <p14:tracePt t="141386" x="7734300" y="2546350"/>
          <p14:tracePt t="141403" x="7740650" y="2552700"/>
          <p14:tracePt t="141470" x="7747000" y="2559050"/>
          <p14:tracePt t="141494" x="7747000" y="2565400"/>
          <p14:tracePt t="141589" x="7747000" y="2571750"/>
          <p14:tracePt t="141601" x="7747000" y="2578100"/>
          <p14:tracePt t="141605" x="7747000" y="2584450"/>
          <p14:tracePt t="141618" x="7747000" y="2616200"/>
          <p14:tracePt t="141636" x="7747000" y="2647950"/>
          <p14:tracePt t="141652" x="7747000" y="2692400"/>
          <p14:tracePt t="141669" x="7747000" y="2730500"/>
          <p14:tracePt t="141686" x="7747000" y="2781300"/>
          <p14:tracePt t="141688" x="7747000" y="2787650"/>
          <p14:tracePt t="141703" x="7747000" y="2857500"/>
          <p14:tracePt t="141719" x="7747000" y="2946400"/>
          <p14:tracePt t="141736" x="7753350" y="3016250"/>
          <p14:tracePt t="141752" x="7772400" y="3067050"/>
          <p14:tracePt t="141769" x="7778750" y="3086100"/>
          <p14:tracePt t="141786" x="7778750" y="3105150"/>
          <p14:tracePt t="141803" x="7778750" y="3124200"/>
          <p14:tracePt t="141835" x="7778750" y="3130550"/>
          <p14:tracePt t="141852" x="7778750" y="3143250"/>
          <p14:tracePt t="141869" x="7778750" y="3168650"/>
          <p14:tracePt t="141885" x="7778750" y="3200400"/>
          <p14:tracePt t="141903" x="7778750" y="3232150"/>
          <p14:tracePt t="141919" x="7778750" y="3251200"/>
          <p14:tracePt t="141935" x="7778750" y="3282950"/>
          <p14:tracePt t="141952" x="7778750" y="3314700"/>
          <p14:tracePt t="141969" x="7778750" y="3359150"/>
          <p14:tracePt t="141985" x="7778750" y="3403600"/>
          <p14:tracePt t="142002" x="7778750" y="3460750"/>
          <p14:tracePt t="142020" x="7778750" y="3498850"/>
          <p14:tracePt t="142035" x="7778750" y="3530600"/>
          <p14:tracePt t="142052" x="7778750" y="3562350"/>
          <p14:tracePt t="142069" x="7778750" y="3600450"/>
          <p14:tracePt t="142085" x="7778750" y="3632200"/>
          <p14:tracePt t="142103" x="7772400" y="3670300"/>
          <p14:tracePt t="142119" x="7766050" y="3708400"/>
          <p14:tracePt t="142136" x="7766050" y="3733800"/>
          <p14:tracePt t="142153" x="7766050" y="3759200"/>
          <p14:tracePt t="142169" x="7753350" y="3778250"/>
          <p14:tracePt t="142171" x="7753350" y="3784600"/>
          <p14:tracePt t="142185" x="7747000" y="3803650"/>
          <p14:tracePt t="142203" x="7747000" y="3829050"/>
          <p14:tracePt t="142219" x="7740650" y="3860800"/>
          <p14:tracePt t="142235" x="7734300" y="3886200"/>
          <p14:tracePt t="142252" x="7727950" y="3911600"/>
          <p14:tracePt t="142269" x="7721600" y="3937000"/>
          <p14:tracePt t="142285" x="7721600" y="3962400"/>
          <p14:tracePt t="142303" x="7715250" y="4000500"/>
          <p14:tracePt t="142319" x="7702550" y="4044950"/>
          <p14:tracePt t="142335" x="7702550" y="4083050"/>
          <p14:tracePt t="142353" x="7696200" y="4121150"/>
          <p14:tracePt t="142369" x="7689850" y="4165600"/>
          <p14:tracePt t="142385" x="7683500" y="4210050"/>
          <p14:tracePt t="142402" x="7670800" y="4254500"/>
          <p14:tracePt t="142419" x="7664450" y="4298950"/>
          <p14:tracePt t="142435" x="7658100" y="4324350"/>
          <p14:tracePt t="142452" x="7651750" y="4356100"/>
          <p14:tracePt t="142469" x="7645400" y="4387850"/>
          <p14:tracePt t="142485" x="7645400" y="4425950"/>
          <p14:tracePt t="142502" x="7639050" y="4451350"/>
          <p14:tracePt t="142505" x="7639050" y="4464050"/>
          <p14:tracePt t="142520" x="7632700" y="4495800"/>
          <p14:tracePt t="142535" x="7620000" y="4540250"/>
          <p14:tracePt t="142552" x="7620000" y="4572000"/>
          <p14:tracePt t="142569" x="7620000" y="4603750"/>
          <p14:tracePt t="142585" x="7620000" y="4622800"/>
          <p14:tracePt t="142602" x="7620000" y="4641850"/>
          <p14:tracePt t="142619" x="7620000" y="4660900"/>
          <p14:tracePt t="142635" x="7620000" y="4679950"/>
          <p14:tracePt t="142652" x="7620000" y="4692650"/>
          <p14:tracePt t="142669" x="7620000" y="4705350"/>
          <p14:tracePt t="142685" x="7620000" y="4718050"/>
          <p14:tracePt t="142703" x="7620000" y="4743450"/>
          <p14:tracePt t="142719" x="7620000" y="4762500"/>
          <p14:tracePt t="142735" x="7620000" y="4787900"/>
          <p14:tracePt t="142752" x="7620000" y="4800600"/>
          <p14:tracePt t="142769" x="7620000" y="4819650"/>
          <p14:tracePt t="142787" x="7620000" y="4838700"/>
          <p14:tracePt t="142802" x="7620000" y="4851400"/>
          <p14:tracePt t="142819" x="7620000" y="4876800"/>
          <p14:tracePt t="142835" x="7626350" y="4889500"/>
          <p14:tracePt t="142852" x="7626350" y="4902200"/>
          <p14:tracePt t="142869" x="7626350" y="4921250"/>
          <p14:tracePt t="142885" x="7632700" y="4921250"/>
          <p14:tracePt t="142902" x="7632700" y="4933950"/>
          <p14:tracePt t="142935" x="7632700" y="4940300"/>
          <p14:tracePt t="143020" x="7632700" y="4946650"/>
          <p14:tracePt t="143032" x="7632700" y="4953000"/>
          <p14:tracePt t="143056" x="7639050" y="4953000"/>
          <p14:tracePt t="143328" x="7639050" y="4959350"/>
          <p14:tracePt t="143336" x="7639050" y="4965700"/>
          <p14:tracePt t="143348" x="7639050" y="4972050"/>
          <p14:tracePt t="144747" x="7639050" y="4965700"/>
          <p14:tracePt t="145232" x="7632700" y="4965700"/>
          <p14:tracePt t="145244" x="7632700" y="4972050"/>
          <p14:tracePt t="145280" x="7632700" y="4978400"/>
          <p14:tracePt t="145331" x="7626350" y="4978400"/>
          <p14:tracePt t="145343" x="7626350" y="4984750"/>
          <p14:tracePt t="145359" x="7620000" y="4984750"/>
          <p14:tracePt t="145372" x="7613650" y="4984750"/>
          <p14:tracePt t="145399" x="7607300" y="4984750"/>
          <p14:tracePt t="145406" x="7600950" y="4991100"/>
          <p14:tracePt t="145418" x="7600950" y="4997450"/>
          <p14:tracePt t="145440" x="7594600" y="4997450"/>
          <p14:tracePt t="145451" x="7594600" y="5003800"/>
          <p14:tracePt t="145472" x="7588250" y="5003800"/>
          <p14:tracePt t="145496" x="7581900" y="5003800"/>
          <p14:tracePt t="145567" x="7575550" y="5003800"/>
          <p14:tracePt t="145992" x="7569200" y="5003800"/>
          <p14:tracePt t="146008" x="7562850" y="5003800"/>
          <p14:tracePt t="146260" x="7556500" y="5003800"/>
          <p14:tracePt t="146828" x="7550150" y="5003800"/>
          <p14:tracePt t="146834" x="7537450" y="5003800"/>
          <p14:tracePt t="146851" x="7531100" y="5003800"/>
          <p14:tracePt t="146867" x="7512050" y="5003800"/>
          <p14:tracePt t="146884" x="7493000" y="4997450"/>
          <p14:tracePt t="146908" x="7486650" y="4991100"/>
          <p14:tracePt t="146927" x="7480300" y="4991100"/>
          <p14:tracePt t="146936" x="7473950" y="4984750"/>
          <p14:tracePt t="146951" x="7467600" y="4978400"/>
          <p14:tracePt t="146967" x="7461250" y="4972050"/>
          <p14:tracePt t="146984" x="7454900" y="4965700"/>
          <p14:tracePt t="146999" x="7435850" y="4959350"/>
          <p14:tracePt t="147016" x="7410450" y="4946650"/>
          <p14:tracePt t="147034" x="7378700" y="4927600"/>
          <p14:tracePt t="147050" x="7353300" y="4914900"/>
          <p14:tracePt t="147067" x="7321550" y="4895850"/>
          <p14:tracePt t="147084" x="7289800" y="4883150"/>
          <p14:tracePt t="147086" x="7289800" y="4876800"/>
          <p14:tracePt t="147101" x="7264400" y="4851400"/>
          <p14:tracePt t="147107" x="7258050" y="4851400"/>
          <p14:tracePt t="147117" x="7239000" y="4832350"/>
          <p14:tracePt t="147134" x="7213600" y="4800600"/>
          <p14:tracePt t="147150" x="7175500" y="4749800"/>
          <p14:tracePt t="147167" x="7124700" y="4686300"/>
          <p14:tracePt t="147184" x="7035800" y="4572000"/>
          <p14:tracePt t="147186" x="7004050" y="4546600"/>
          <p14:tracePt t="147201" x="6877050" y="4419600"/>
          <p14:tracePt t="147218" x="6705600" y="4267200"/>
          <p14:tracePt t="147235" x="6489700" y="4121150"/>
          <p14:tracePt t="147250" x="6267450" y="3956050"/>
          <p14:tracePt t="147253" x="6216650" y="3917950"/>
          <p14:tracePt t="147267" x="6076950" y="3803650"/>
          <p14:tracePt t="147284" x="5930900" y="3689350"/>
          <p14:tracePt t="147286" x="5892800" y="3670300"/>
          <p14:tracePt t="147301" x="5803900" y="3581400"/>
          <p14:tracePt t="147317" x="5721350" y="3479800"/>
          <p14:tracePt t="147334" x="5657850" y="3371850"/>
          <p14:tracePt t="147351" x="5607050" y="3276600"/>
          <p14:tracePt t="147367" x="5543550" y="3168650"/>
          <p14:tracePt t="147384" x="5473700" y="3054350"/>
          <p14:tracePt t="147401" x="5359400" y="2908300"/>
          <p14:tracePt t="147417" x="5251450" y="2774950"/>
          <p14:tracePt t="147434" x="5137150" y="2667000"/>
          <p14:tracePt t="147450" x="5035550" y="2571750"/>
          <p14:tracePt t="147467" x="4921250" y="2489200"/>
          <p14:tracePt t="147485" x="4813300" y="2381250"/>
          <p14:tracePt t="147501" x="4718050" y="2298700"/>
          <p14:tracePt t="147517" x="4603750" y="2178050"/>
          <p14:tracePt t="147534" x="4470400" y="2070100"/>
          <p14:tracePt t="147550" x="4305300" y="1955800"/>
          <p14:tracePt t="147567" x="4146550" y="1847850"/>
          <p14:tracePt t="147584" x="3962400" y="1714500"/>
          <p14:tracePt t="147601" x="3727450" y="1543050"/>
          <p14:tracePt t="147618" x="3524250" y="1409700"/>
          <p14:tracePt t="147634" x="3340100" y="1276350"/>
          <p14:tracePt t="147650" x="3130550" y="1162050"/>
          <p14:tracePt t="147667" x="2895600" y="1060450"/>
          <p14:tracePt t="147685" x="2609850" y="933450"/>
          <p14:tracePt t="147701" x="2413000" y="838200"/>
          <p14:tracePt t="147717" x="2266950" y="755650"/>
          <p14:tracePt t="147734" x="2127250" y="666750"/>
          <p14:tracePt t="147750" x="2000250" y="590550"/>
          <p14:tracePt t="147767" x="1885950" y="520700"/>
          <p14:tracePt t="147783" x="1778000" y="457200"/>
          <p14:tracePt t="147800" x="1676400" y="400050"/>
          <p14:tracePt t="147817" x="1619250" y="368300"/>
          <p14:tracePt t="147834" x="1574800" y="330200"/>
          <p14:tracePt t="147850" x="1517650" y="279400"/>
          <p14:tracePt t="147867" x="1466850" y="228600"/>
          <p14:tracePt t="147884" x="1384300" y="171450"/>
          <p14:tracePt t="147901" x="1327150" y="146050"/>
          <p14:tracePt t="147917" x="1276350" y="120650"/>
          <p14:tracePt t="149017" x="1206500" y="762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55371" y="506639"/>
            <a:ext cx="10515600" cy="1325563"/>
          </a:xfrm>
        </p:spPr>
        <p:txBody>
          <a:bodyPr>
            <a:normAutofit/>
          </a:bodyPr>
          <a:lstStyle/>
          <a:p>
            <a:r>
              <a:rPr lang="en-US" b="1" dirty="0" smtClean="0">
                <a:solidFill>
                  <a:schemeClr val="bg1"/>
                </a:solidFill>
              </a:rPr>
              <a:t>Probable Passwords</a:t>
            </a:r>
            <a:br>
              <a:rPr lang="en-US" b="1" dirty="0" smtClean="0">
                <a:solidFill>
                  <a:schemeClr val="bg1"/>
                </a:solidFill>
              </a:rPr>
            </a:br>
            <a:endParaRPr lang="en-US" dirty="0">
              <a:solidFill>
                <a:schemeClr val="bg1"/>
              </a:solidFill>
            </a:endParaRPr>
          </a:p>
        </p:txBody>
      </p:sp>
      <p:sp>
        <p:nvSpPr>
          <p:cNvPr id="3" name="Content Placeholder 2"/>
          <p:cNvSpPr>
            <a:spLocks noGrp="1"/>
          </p:cNvSpPr>
          <p:nvPr>
            <p:ph idx="4294967295"/>
          </p:nvPr>
        </p:nvSpPr>
        <p:spPr>
          <a:xfrm>
            <a:off x="2035629" y="2645229"/>
            <a:ext cx="8229600" cy="1447800"/>
          </a:xfrm>
        </p:spPr>
        <p:txBody>
          <a:bodyPr/>
          <a:lstStyle/>
          <a:p>
            <a:pPr algn="ctr">
              <a:buNone/>
            </a:pPr>
            <a:r>
              <a:rPr lang="en-US" sz="8000" dirty="0"/>
              <a:t>Think of a word</a:t>
            </a:r>
          </a:p>
          <a:p>
            <a:endParaRPr lang="en-US" dirty="0"/>
          </a:p>
        </p:txBody>
      </p:sp>
    </p:spTree>
    <p:extLst>
      <p:ext uri="{BB962C8B-B14F-4D97-AF65-F5344CB8AC3E}">
        <p14:creationId xmlns:p14="http://schemas.microsoft.com/office/powerpoint/2010/main" val="4057737995"/>
      </p:ext>
    </p:extLst>
  </p:cSld>
  <p:clrMapOvr>
    <a:masterClrMapping/>
  </p:clrMapOvr>
  <mc:AlternateContent xmlns:mc="http://schemas.openxmlformats.org/markup-compatibility/2006" xmlns:p14="http://schemas.microsoft.com/office/powerpoint/2010/main">
    <mc:Choice Requires="p14">
      <p:transition spd="slow" p14:dur="2000" advTm="22945"/>
    </mc:Choice>
    <mc:Fallback xmlns="">
      <p:transition spd="slow" advTm="2294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77143" y="500062"/>
            <a:ext cx="10515600" cy="1325563"/>
          </a:xfrm>
        </p:spPr>
        <p:txBody>
          <a:bodyPr>
            <a:normAutofit/>
          </a:bodyPr>
          <a:lstStyle/>
          <a:p>
            <a:r>
              <a:rPr lang="en-US" sz="4000" b="1" dirty="0" smtClean="0">
                <a:solidFill>
                  <a:schemeClr val="bg1"/>
                </a:solidFill>
              </a:rPr>
              <a:t>Probable Passwords (count)</a:t>
            </a:r>
            <a:br>
              <a:rPr lang="en-US" sz="4000" b="1" dirty="0" smtClean="0">
                <a:solidFill>
                  <a:schemeClr val="bg1"/>
                </a:solidFill>
              </a:rPr>
            </a:br>
            <a:endParaRPr lang="en-US" sz="4000" dirty="0">
              <a:solidFill>
                <a:schemeClr val="bg1"/>
              </a:solidFill>
            </a:endParaRPr>
          </a:p>
        </p:txBody>
      </p:sp>
      <p:sp>
        <p:nvSpPr>
          <p:cNvPr id="3" name="Content Placeholder 2"/>
          <p:cNvSpPr>
            <a:spLocks noGrp="1"/>
          </p:cNvSpPr>
          <p:nvPr>
            <p:ph idx="4294967295"/>
          </p:nvPr>
        </p:nvSpPr>
        <p:spPr>
          <a:xfrm>
            <a:off x="1436914" y="1833336"/>
            <a:ext cx="10515600" cy="3239407"/>
          </a:xfrm>
        </p:spPr>
        <p:txBody>
          <a:bodyPr/>
          <a:lstStyle/>
          <a:p>
            <a:pPr lvl="1"/>
            <a:r>
              <a:rPr lang="en-US" dirty="0" smtClean="0"/>
              <a:t>Is the word you thought of long? </a:t>
            </a:r>
          </a:p>
          <a:p>
            <a:pPr lvl="1"/>
            <a:r>
              <a:rPr lang="en-US" dirty="0" smtClean="0"/>
              <a:t>Is it uncommon?</a:t>
            </a:r>
          </a:p>
          <a:p>
            <a:pPr lvl="1"/>
            <a:r>
              <a:rPr lang="en-US" dirty="0" smtClean="0"/>
              <a:t> Is it hard to spell or pronounce? </a:t>
            </a:r>
          </a:p>
          <a:p>
            <a:r>
              <a:rPr lang="en-US" dirty="0" smtClean="0"/>
              <a:t>The answer to all three of these questions is probably </a:t>
            </a:r>
            <a:r>
              <a:rPr lang="en-US" sz="6000" dirty="0"/>
              <a:t>no</a:t>
            </a:r>
            <a:r>
              <a:rPr lang="en-US" dirty="0" smtClean="0"/>
              <a:t>.</a:t>
            </a:r>
          </a:p>
          <a:p>
            <a:endParaRPr lang="en-US" dirty="0"/>
          </a:p>
        </p:txBody>
      </p:sp>
    </p:spTree>
    <p:extLst>
      <p:ext uri="{BB962C8B-B14F-4D97-AF65-F5344CB8AC3E}">
        <p14:creationId xmlns:p14="http://schemas.microsoft.com/office/powerpoint/2010/main" val="1748198867"/>
      </p:ext>
    </p:extLst>
  </p:cSld>
  <p:clrMapOvr>
    <a:masterClrMapping/>
  </p:clrMapOvr>
  <mc:AlternateContent xmlns:mc="http://schemas.openxmlformats.org/markup-compatibility/2006" xmlns:p14="http://schemas.microsoft.com/office/powerpoint/2010/main">
    <mc:Choice Requires="p14">
      <p:transition spd="slow" p14:dur="2000" advTm="56684"/>
    </mc:Choice>
    <mc:Fallback xmlns="">
      <p:transition spd="slow" advTm="566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20686" y="500062"/>
            <a:ext cx="10515600" cy="1325563"/>
          </a:xfrm>
        </p:spPr>
        <p:txBody>
          <a:bodyPr>
            <a:normAutofit/>
          </a:bodyPr>
          <a:lstStyle/>
          <a:p>
            <a:r>
              <a:rPr lang="en-US" sz="3600" b="1" dirty="0" smtClean="0">
                <a:solidFill>
                  <a:schemeClr val="bg1"/>
                </a:solidFill>
              </a:rPr>
              <a:t>Probable Passwords (count)</a:t>
            </a:r>
            <a:br>
              <a:rPr lang="en-US" sz="3600" b="1" dirty="0" smtClean="0">
                <a:solidFill>
                  <a:schemeClr val="bg1"/>
                </a:solidFill>
              </a:rPr>
            </a:br>
            <a:endParaRPr lang="en-US" sz="3600" dirty="0">
              <a:solidFill>
                <a:schemeClr val="bg1"/>
              </a:solidFill>
            </a:endParaRPr>
          </a:p>
        </p:txBody>
      </p:sp>
      <p:sp>
        <p:nvSpPr>
          <p:cNvPr id="3" name="Content Placeholder 2"/>
          <p:cNvSpPr>
            <a:spLocks noGrp="1"/>
          </p:cNvSpPr>
          <p:nvPr>
            <p:ph idx="4294967295"/>
          </p:nvPr>
        </p:nvSpPr>
        <p:spPr>
          <a:xfrm>
            <a:off x="783772" y="2010682"/>
            <a:ext cx="10515600" cy="2746375"/>
          </a:xfrm>
        </p:spPr>
        <p:txBody>
          <a:bodyPr/>
          <a:lstStyle/>
          <a:p>
            <a:r>
              <a:rPr lang="en-US" dirty="0" smtClean="0"/>
              <a:t>If people prefer short passwords to long ones, the penetrator will plan to try all passwords but to try them in order by length.</a:t>
            </a:r>
          </a:p>
          <a:p>
            <a:r>
              <a:rPr lang="en-US" dirty="0" smtClean="0"/>
              <a:t>There are only 26</a:t>
            </a:r>
            <a:r>
              <a:rPr lang="en-US" baseline="30000" dirty="0" smtClean="0"/>
              <a:t>1</a:t>
            </a:r>
            <a:r>
              <a:rPr lang="en-US" dirty="0" smtClean="0"/>
              <a:t> + 26</a:t>
            </a:r>
            <a:r>
              <a:rPr lang="en-US" baseline="30000" dirty="0" smtClean="0"/>
              <a:t>2</a:t>
            </a:r>
            <a:r>
              <a:rPr lang="en-US" dirty="0" smtClean="0"/>
              <a:t> + 26</a:t>
            </a:r>
            <a:r>
              <a:rPr lang="en-US" baseline="30000" dirty="0" smtClean="0"/>
              <a:t>3</a:t>
            </a:r>
            <a:r>
              <a:rPr lang="en-US" dirty="0" smtClean="0"/>
              <a:t>=18,278 passwords of length 3 or less.</a:t>
            </a:r>
          </a:p>
          <a:p>
            <a:r>
              <a:rPr lang="en-US" dirty="0" smtClean="0"/>
              <a:t>At the assumed rate of one password per millisecond, all of these passwords can be checked in 18.278 seconds, </a:t>
            </a:r>
            <a:endParaRPr lang="en-US" dirty="0"/>
          </a:p>
        </p:txBody>
      </p:sp>
    </p:spTree>
    <p:extLst>
      <p:ext uri="{BB962C8B-B14F-4D97-AF65-F5344CB8AC3E}">
        <p14:creationId xmlns:p14="http://schemas.microsoft.com/office/powerpoint/2010/main" val="1577893204"/>
      </p:ext>
    </p:extLst>
  </p:cSld>
  <p:clrMapOvr>
    <a:masterClrMapping/>
  </p:clrMapOvr>
  <mc:AlternateContent xmlns:mc="http://schemas.openxmlformats.org/markup-compatibility/2006" xmlns:p14="http://schemas.microsoft.com/office/powerpoint/2010/main">
    <mc:Choice Requires="p14">
      <p:transition spd="slow" p14:dur="2000" advTm="151574"/>
    </mc:Choice>
    <mc:Fallback xmlns="">
      <p:transition spd="slow" advTm="151574"/>
    </mc:Fallback>
  </mc:AlternateContent>
  <p:timing>
    <p:tnLst>
      <p:par>
        <p:cTn id="1" dur="indefinite" restart="never" nodeType="tmRoot"/>
      </p:par>
    </p:tnLst>
  </p:timing>
  <p:extLst mod="1">
    <p:ext uri="{3A86A75C-4F4B-4683-9AE1-C65F6400EC91}">
      <p14:laserTraceLst xmlns:p14="http://schemas.microsoft.com/office/powerpoint/2010/main">
        <p14:tracePtLst>
          <p14:tracePt t="53143" x="438150" y="5276850"/>
          <p14:tracePt t="53262" x="438150" y="5270500"/>
          <p14:tracePt t="53269" x="438150" y="5264150"/>
          <p14:tracePt t="53277" x="444500" y="5264150"/>
          <p14:tracePt t="53290" x="457200" y="5245100"/>
          <p14:tracePt t="53305" x="501650" y="5226050"/>
          <p14:tracePt t="53323" x="571500" y="5200650"/>
          <p14:tracePt t="53339" x="666750" y="5168900"/>
          <p14:tracePt t="53356" x="762000" y="5111750"/>
          <p14:tracePt t="53373" x="889000" y="5041900"/>
          <p14:tracePt t="53389" x="984250" y="4972050"/>
          <p14:tracePt t="53392" x="1009650" y="4953000"/>
          <p14:tracePt t="53406" x="1111250" y="4883150"/>
          <p14:tracePt t="53423" x="1193800" y="4813300"/>
          <p14:tracePt t="53439" x="1263650" y="4762500"/>
          <p14:tracePt t="53456" x="1314450" y="4718050"/>
          <p14:tracePt t="53473" x="1339850" y="4692650"/>
          <p14:tracePt t="53489" x="1358900" y="4686300"/>
          <p14:tracePt t="53513" x="1365250" y="4686300"/>
          <p14:tracePt t="53614" x="1371600" y="4686300"/>
          <p14:tracePt t="53621" x="1377950" y="4686300"/>
          <p14:tracePt t="53627" x="1390650" y="4686300"/>
          <p14:tracePt t="53639" x="1416050" y="4686300"/>
          <p14:tracePt t="53656" x="1479550" y="4679950"/>
          <p14:tracePt t="53673" x="1530350" y="4667250"/>
          <p14:tracePt t="53679" x="1555750" y="4660900"/>
          <p14:tracePt t="53689" x="1574800" y="4654550"/>
          <p14:tracePt t="53707" x="1657350" y="4648200"/>
          <p14:tracePt t="53723" x="1765300" y="4648200"/>
          <p14:tracePt t="53739" x="1879600" y="4648200"/>
          <p14:tracePt t="53756" x="2012950" y="4641850"/>
          <p14:tracePt t="53773" x="2152650" y="4629150"/>
          <p14:tracePt t="53789" x="2279650" y="4610100"/>
          <p14:tracePt t="53792" x="2317750" y="4603750"/>
          <p14:tracePt t="53806" x="2400300" y="4591050"/>
          <p14:tracePt t="53823" x="2463800" y="4572000"/>
          <p14:tracePt t="53839" x="2501900" y="4559300"/>
          <p14:tracePt t="53856" x="2520950" y="4559300"/>
          <p14:tracePt t="53873" x="2533650" y="4546600"/>
          <p14:tracePt t="53889" x="2540000" y="4546600"/>
          <p14:tracePt t="53906" x="2546350" y="4546600"/>
          <p14:tracePt t="53923" x="2578100" y="4546600"/>
          <p14:tracePt t="53939" x="2609850" y="4546600"/>
          <p14:tracePt t="53956" x="2660650" y="4546600"/>
          <p14:tracePt t="53973" x="2730500" y="4540250"/>
          <p14:tracePt t="53989" x="2794000" y="4521200"/>
          <p14:tracePt t="54006" x="2895600" y="4476750"/>
          <p14:tracePt t="54023" x="2940050" y="4451350"/>
          <p14:tracePt t="54040" x="2984500" y="4419600"/>
          <p14:tracePt t="54056" x="3009900" y="4387850"/>
          <p14:tracePt t="54073" x="3028950" y="4349750"/>
          <p14:tracePt t="54075" x="3035300" y="4343400"/>
          <p14:tracePt t="54089" x="3041650" y="4305300"/>
          <p14:tracePt t="54106" x="3060700" y="4235450"/>
          <p14:tracePt t="54123" x="3079750" y="4184650"/>
          <p14:tracePt t="54139" x="3086100" y="4133850"/>
          <p14:tracePt t="54156" x="3111500" y="4076700"/>
          <p14:tracePt t="54173" x="3136900" y="3994150"/>
          <p14:tracePt t="54178" x="3149600" y="3962400"/>
          <p14:tracePt t="54190" x="3162300" y="3917950"/>
          <p14:tracePt t="54207" x="3187700" y="3848100"/>
          <p14:tracePt t="54223" x="3206750" y="3790950"/>
          <p14:tracePt t="54239" x="3213100" y="3740150"/>
          <p14:tracePt t="54256" x="3225800" y="3714750"/>
          <p14:tracePt t="54273" x="3232150" y="3683000"/>
          <p14:tracePt t="54289" x="3238500" y="3663950"/>
          <p14:tracePt t="54306" x="3238500" y="3644900"/>
          <p14:tracePt t="54323" x="3238500" y="3632200"/>
          <p14:tracePt t="54361" x="3238500" y="3625850"/>
          <p14:tracePt t="54373" x="3238500" y="3619500"/>
          <p14:tracePt t="54388" x="3238500" y="3613150"/>
          <p14:tracePt t="54405" x="3238500" y="3600450"/>
          <p14:tracePt t="54422" x="3238500" y="3581400"/>
          <p14:tracePt t="54439" x="3238500" y="3549650"/>
          <p14:tracePt t="54456" x="3238500" y="3530600"/>
          <p14:tracePt t="54472" x="3244850" y="3486150"/>
          <p14:tracePt t="54489" x="3251200" y="3454400"/>
          <p14:tracePt t="54506" x="3251200" y="3416300"/>
          <p14:tracePt t="54523" x="3257550" y="3397250"/>
          <p14:tracePt t="54539" x="3263900" y="3378200"/>
          <p14:tracePt t="54556" x="3263900" y="3365500"/>
          <p14:tracePt t="54572" x="3263900" y="3352800"/>
          <p14:tracePt t="54589" x="3263900" y="3340100"/>
          <p14:tracePt t="54606" x="3263900" y="3333750"/>
          <p14:tracePt t="54622" x="3263900" y="3327400"/>
          <p14:tracePt t="54885" x="3263900" y="3321050"/>
          <p14:tracePt t="55029" x="3270250" y="3327400"/>
          <p14:tracePt t="55037" x="3276600" y="3333750"/>
          <p14:tracePt t="55053" x="3282950" y="3333750"/>
          <p14:tracePt t="55061" x="3289300" y="3333750"/>
          <p14:tracePt t="55078" x="3295650" y="3340100"/>
          <p14:tracePt t="55089" x="3302000" y="3340100"/>
          <p14:tracePt t="55106" x="3308350" y="3340100"/>
          <p14:tracePt t="55122" x="3314700" y="3340100"/>
          <p14:tracePt t="55139" x="3321050" y="3340100"/>
          <p14:tracePt t="55156" x="3333750" y="3346450"/>
          <p14:tracePt t="55189" x="3340100" y="3352800"/>
          <p14:tracePt t="55206" x="3346450" y="3352800"/>
          <p14:tracePt t="55241" x="3352800" y="3352800"/>
          <p14:tracePt t="55254" x="3359150" y="3359150"/>
          <p14:tracePt t="55259" x="3365500" y="3359150"/>
          <p14:tracePt t="55272" x="3371850" y="3365500"/>
          <p14:tracePt t="55289" x="3390900" y="3365500"/>
          <p14:tracePt t="55306" x="3403600" y="3378200"/>
          <p14:tracePt t="55322" x="3409950" y="3378200"/>
          <p14:tracePt t="55339" x="3416300" y="3378200"/>
          <p14:tracePt t="55849" x="3422650" y="3378200"/>
          <p14:tracePt t="55857" x="3429000" y="3378200"/>
          <p14:tracePt t="55875" x="3441700" y="3378200"/>
          <p14:tracePt t="55888" x="3454400" y="3371850"/>
          <p14:tracePt t="55906" x="3473450" y="3359150"/>
          <p14:tracePt t="55923" x="3492500" y="3352800"/>
          <p14:tracePt t="55939" x="3511550" y="3340100"/>
          <p14:tracePt t="55955" x="3524250" y="3327400"/>
          <p14:tracePt t="55972" x="3530600" y="3327400"/>
          <p14:tracePt t="56409" x="3536950" y="3327400"/>
          <p14:tracePt t="56421" x="3536950" y="3333750"/>
          <p14:tracePt t="56428" x="3536950" y="3346450"/>
          <p14:tracePt t="56439" x="3536950" y="3365500"/>
          <p14:tracePt t="56455" x="3536950" y="3390900"/>
          <p14:tracePt t="56472" x="3536950" y="3409950"/>
          <p14:tracePt t="56488" x="3536950" y="3429000"/>
          <p14:tracePt t="56505" x="3536950" y="3435350"/>
          <p14:tracePt t="56522" x="3536950" y="3448050"/>
          <p14:tracePt t="56544" x="3543300" y="3448050"/>
          <p14:tracePt t="56621" x="3549650" y="3448050"/>
          <p14:tracePt t="56629" x="3556000" y="3448050"/>
          <p14:tracePt t="56669" x="3562350" y="3448050"/>
          <p14:tracePt t="56678" x="3568700" y="3448050"/>
          <p14:tracePt t="56720" x="3575050" y="3448050"/>
          <p14:tracePt t="56766" x="3581400" y="3448050"/>
          <p14:tracePt t="56789" x="3587750" y="3448050"/>
          <p14:tracePt t="57061" x="3587750" y="3441700"/>
          <p14:tracePt t="57073" x="3594100" y="3441700"/>
          <p14:tracePt t="57091" x="3594100" y="3435350"/>
          <p14:tracePt t="57102" x="3600450" y="3429000"/>
          <p14:tracePt t="57293" x="3600450" y="3422650"/>
          <p14:tracePt t="57305" x="3606800" y="3422650"/>
          <p14:tracePt t="57341" x="3606800" y="3416300"/>
          <p14:tracePt t="57353" x="3613150" y="3416300"/>
          <p14:tracePt t="57798" x="3613150" y="3409950"/>
          <p14:tracePt t="57809" x="3619500" y="3403600"/>
          <p14:tracePt t="57886" x="3619500" y="3397250"/>
          <p14:tracePt t="57909" x="3619500" y="3390900"/>
          <p14:tracePt t="58001" x="3619500" y="3384550"/>
          <p14:tracePt t="58013" x="3619500" y="3378200"/>
          <p14:tracePt t="58022" x="3619500" y="3371850"/>
          <p14:tracePt t="58038" x="3619500" y="3359150"/>
          <p14:tracePt t="58129" x="3619500" y="3352800"/>
          <p14:tracePt t="58141" x="3619500" y="3346450"/>
          <p14:tracePt t="58149" x="3619500" y="3340100"/>
          <p14:tracePt t="58181" x="3625850" y="3340100"/>
          <p14:tracePt t="58402" x="3632200" y="3340100"/>
          <p14:tracePt t="58409" x="3638550" y="3340100"/>
          <p14:tracePt t="58593" x="3638550" y="3333750"/>
          <p14:tracePt t="58845" x="3638550" y="3327400"/>
          <p14:tracePt t="58857" x="3638550" y="3321050"/>
          <p14:tracePt t="58863" x="3638550" y="3308350"/>
          <p14:tracePt t="58871" x="3638550" y="3302000"/>
          <p14:tracePt t="58887" x="3638550" y="3276600"/>
          <p14:tracePt t="58904" x="3638550" y="3257550"/>
          <p14:tracePt t="58921" x="3638550" y="3238500"/>
          <p14:tracePt t="58938" x="3644900" y="3225800"/>
          <p14:tracePt t="58954" x="3644900" y="3219450"/>
          <p14:tracePt t="58971" x="3644900" y="3213100"/>
          <p14:tracePt t="60383" x="3651250" y="3213100"/>
          <p14:tracePt t="60431" x="3651250" y="3206750"/>
          <p14:tracePt t="60455" x="3651250" y="3200400"/>
          <p14:tracePt t="60491" x="3651250" y="3194050"/>
          <p14:tracePt t="60503" x="3657600" y="3194050"/>
          <p14:tracePt t="60655" x="3663950" y="3194050"/>
          <p14:tracePt t="60666" x="3670300" y="3194050"/>
          <p14:tracePt t="60673" x="3683000" y="3194050"/>
          <p14:tracePt t="60687" x="3695700" y="3194050"/>
          <p14:tracePt t="60705" x="3721100" y="3225800"/>
          <p14:tracePt t="60721" x="3746500" y="3244850"/>
          <p14:tracePt t="60737" x="3778250" y="3263900"/>
          <p14:tracePt t="60754" x="3816350" y="3295650"/>
          <p14:tracePt t="60771" x="3854450" y="3314700"/>
          <p14:tracePt t="60787" x="3898900" y="3340100"/>
          <p14:tracePt t="60805" x="3937000" y="3359150"/>
          <p14:tracePt t="60821" x="3956050" y="3365500"/>
          <p14:tracePt t="60825" x="3962400" y="3365500"/>
          <p14:tracePt t="60836" x="3968750" y="3371850"/>
          <p14:tracePt t="60854" x="3981450" y="3371850"/>
          <p14:tracePt t="60871" x="3994150" y="3371850"/>
          <p14:tracePt t="60887" x="4013200" y="3371850"/>
          <p14:tracePt t="60904" x="4032250" y="3371850"/>
          <p14:tracePt t="60921" x="4051300" y="3371850"/>
          <p14:tracePt t="60937" x="4070350" y="3371850"/>
          <p14:tracePt t="60954" x="4095750" y="3371850"/>
          <p14:tracePt t="60970" x="4127500" y="3371850"/>
          <p14:tracePt t="60987" x="4152900" y="3371850"/>
          <p14:tracePt t="61005" x="4178300" y="3365500"/>
          <p14:tracePt t="61020" x="4191000" y="3365500"/>
          <p14:tracePt t="61037" x="4197350" y="3365500"/>
          <p14:tracePt t="61054" x="4203700" y="3365500"/>
          <p14:tracePt t="61147" x="4203700" y="3359150"/>
          <p14:tracePt t="61153" x="4210050" y="3352800"/>
          <p14:tracePt t="61170" x="4216400" y="3346450"/>
          <p14:tracePt t="61204" x="4216400" y="3327400"/>
          <p14:tracePt t="61221" x="4222750" y="3321050"/>
          <p14:tracePt t="61237" x="4222750" y="3308350"/>
          <p14:tracePt t="61254" x="4229100" y="3302000"/>
          <p14:tracePt t="61475" x="4235450" y="3302000"/>
          <p14:tracePt t="61495" x="4241800" y="3302000"/>
          <p14:tracePt t="61507" x="4248150" y="3302000"/>
          <p14:tracePt t="61532" x="4254500" y="3302000"/>
          <p14:tracePt t="61543" x="4260850" y="3295650"/>
          <p14:tracePt t="61571" x="4260850" y="3289300"/>
          <p14:tracePt t="61583" x="4267200" y="3282950"/>
          <p14:tracePt t="61592" x="4273550" y="3282950"/>
          <p14:tracePt t="61603" x="4279900" y="3276600"/>
          <p14:tracePt t="61620" x="4279900" y="3270250"/>
          <p14:tracePt t="61637" x="4292600" y="3251200"/>
          <p14:tracePt t="61653" x="4305300" y="3238500"/>
          <p14:tracePt t="61670" x="4311650" y="3225800"/>
          <p14:tracePt t="61687" x="4324350" y="3213100"/>
          <p14:tracePt t="61703" x="4324350" y="3206750"/>
          <p14:tracePt t="61795" x="4324350" y="3200400"/>
          <p14:tracePt t="61801" x="4330700" y="3200400"/>
          <p14:tracePt t="61807" x="4330700" y="3194050"/>
          <p14:tracePt t="61827" x="4330700" y="3187700"/>
          <p14:tracePt t="61848" x="4330700" y="3181350"/>
          <p14:tracePt t="61856" x="4330700" y="3175000"/>
          <p14:tracePt t="61870" x="4330700" y="3168650"/>
          <p14:tracePt t="61887" x="4337050" y="3162300"/>
          <p14:tracePt t="61903" x="4337050" y="3149600"/>
          <p14:tracePt t="61919" x="4343400" y="3143250"/>
          <p14:tracePt t="61939" x="4343400" y="3136900"/>
          <p14:tracePt t="61952" x="4349750" y="3130550"/>
          <p14:tracePt t="61969" x="4349750" y="3124200"/>
          <p14:tracePt t="62023" x="4349750" y="3117850"/>
          <p14:tracePt t="62043" x="4349750" y="3111500"/>
          <p14:tracePt t="62091" x="4349750" y="3105150"/>
          <p14:tracePt t="62131" x="4349750" y="3098800"/>
          <p14:tracePt t="62151" x="4349750" y="3092450"/>
          <p14:tracePt t="62163" x="4356100" y="3092450"/>
          <p14:tracePt t="62279" x="4356100" y="3086100"/>
          <p14:tracePt t="62288" x="4356100" y="3079750"/>
          <p14:tracePt t="62331" x="4356100" y="3073400"/>
          <p14:tracePt t="63067" x="4356100" y="3079750"/>
          <p14:tracePt t="63074" x="4362450" y="3092450"/>
          <p14:tracePt t="63086" x="4368800" y="3111500"/>
          <p14:tracePt t="63103" x="4375150" y="3136900"/>
          <p14:tracePt t="63121" x="4375150" y="3168650"/>
          <p14:tracePt t="63138" x="4375150" y="3194050"/>
          <p14:tracePt t="63153" x="4381500" y="3213100"/>
          <p14:tracePt t="63169" x="4394200" y="3238500"/>
          <p14:tracePt t="63186" x="4400550" y="3257550"/>
          <p14:tracePt t="63203" x="4406900" y="3276600"/>
          <p14:tracePt t="63220" x="4413250" y="3289300"/>
          <p14:tracePt t="63223" x="4413250" y="3295650"/>
          <p14:tracePt t="63237" x="4419600" y="3308350"/>
          <p14:tracePt t="63253" x="4425950" y="3314700"/>
          <p14:tracePt t="63269" x="4438650" y="3333750"/>
          <p14:tracePt t="63286" x="4445000" y="3346450"/>
          <p14:tracePt t="63303" x="4457700" y="3365500"/>
          <p14:tracePt t="63319" x="4470400" y="3384550"/>
          <p14:tracePt t="63336" x="4489450" y="3403600"/>
          <p14:tracePt t="63353" x="4508500" y="3409950"/>
          <p14:tracePt t="63369" x="4521200" y="3416300"/>
          <p14:tracePt t="63376" x="4521200" y="3422650"/>
          <p14:tracePt t="63386" x="4527550" y="3422650"/>
          <p14:tracePt t="63403" x="4533900" y="3422650"/>
          <p14:tracePt t="63436" x="4546600" y="3422650"/>
          <p14:tracePt t="63453" x="4565650" y="3422650"/>
          <p14:tracePt t="63469" x="4584700" y="3422650"/>
          <p14:tracePt t="63486" x="4610100" y="3429000"/>
          <p14:tracePt t="63503" x="4641850" y="3429000"/>
          <p14:tracePt t="63519" x="4679950" y="3429000"/>
          <p14:tracePt t="63522" x="4686300" y="3429000"/>
          <p14:tracePt t="63537" x="4705350" y="3429000"/>
          <p14:tracePt t="63553" x="4724400" y="3429000"/>
          <p14:tracePt t="63569" x="4743450" y="3429000"/>
          <p14:tracePt t="63586" x="4762500" y="3429000"/>
          <p14:tracePt t="63620" x="4781550" y="3429000"/>
          <p14:tracePt t="63637" x="4794250" y="3429000"/>
          <p14:tracePt t="63653" x="4813300" y="3429000"/>
          <p14:tracePt t="63669" x="4826000" y="3429000"/>
          <p14:tracePt t="63686" x="4845050" y="3429000"/>
          <p14:tracePt t="63703" x="4870450" y="3429000"/>
          <p14:tracePt t="63719" x="4883150" y="3416300"/>
          <p14:tracePt t="63721" x="4895850" y="3416300"/>
          <p14:tracePt t="63737" x="4914900" y="3403600"/>
          <p14:tracePt t="63753" x="4940300" y="3397250"/>
          <p14:tracePt t="63769" x="4959350" y="3384550"/>
          <p14:tracePt t="63786" x="4972050" y="3378200"/>
          <p14:tracePt t="63803" x="4984750" y="3365500"/>
          <p14:tracePt t="63819" x="4997450" y="3359150"/>
          <p14:tracePt t="63836" x="5003800" y="3346450"/>
          <p14:tracePt t="63853" x="5010150" y="3346450"/>
          <p14:tracePt t="63869" x="5016500" y="3333750"/>
          <p14:tracePt t="63876" x="5022850" y="3333750"/>
          <p14:tracePt t="63896" x="5029200" y="3333750"/>
          <p14:tracePt t="63908" x="5029200" y="3327400"/>
          <p14:tracePt t="63919" x="5029200" y="3314700"/>
          <p14:tracePt t="63936" x="5035550" y="3302000"/>
          <p14:tracePt t="63952" x="5041900" y="3302000"/>
          <p14:tracePt t="63986" x="5048250" y="3295650"/>
          <p14:tracePt t="64003" x="5048250" y="3289300"/>
          <p14:tracePt t="64037" x="5048250" y="3276600"/>
          <p14:tracePt t="64053" x="5048250" y="3263900"/>
          <p14:tracePt t="64069" x="5048250" y="3257550"/>
          <p14:tracePt t="64086" x="5048250" y="3244850"/>
          <p14:tracePt t="64101" x="5054600" y="3238500"/>
          <p14:tracePt t="64118" x="5060950" y="3238500"/>
          <p14:tracePt t="64153" x="5060950" y="3225800"/>
          <p14:tracePt t="64169" x="5060950" y="3219450"/>
          <p14:tracePt t="64186" x="5060950" y="3206750"/>
          <p14:tracePt t="64255" x="5060950" y="3200400"/>
          <p14:tracePt t="64795" x="5060950" y="3194050"/>
          <p14:tracePt t="64807" x="5067300" y="3194050"/>
          <p14:tracePt t="66733" x="5073650" y="3194050"/>
          <p14:tracePt t="66738" x="5073650" y="3187700"/>
          <p14:tracePt t="66752" x="5073650" y="3175000"/>
          <p14:tracePt t="66785" x="5073650" y="3168650"/>
          <p14:tracePt t="71406" x="5080000" y="3168650"/>
          <p14:tracePt t="71457" x="5086350" y="3168650"/>
          <p14:tracePt t="71465" x="5092700" y="3168650"/>
          <p14:tracePt t="71477" x="5099050" y="3168650"/>
          <p14:tracePt t="71483" x="5105400" y="3168650"/>
          <p14:tracePt t="71500" x="5111750" y="3175000"/>
          <p14:tracePt t="71517" x="5111750" y="3181350"/>
          <p14:tracePt t="71545" x="5118100" y="3187700"/>
          <p14:tracePt t="71554" x="5124450" y="3200400"/>
          <p14:tracePt t="71567" x="5137150" y="3206750"/>
          <p14:tracePt t="71583" x="5162550" y="3225800"/>
          <p14:tracePt t="71588" x="5168900" y="3232150"/>
          <p14:tracePt t="71600" x="5187950" y="3244850"/>
          <p14:tracePt t="71617" x="5207000" y="3251200"/>
          <p14:tracePt t="71633" x="5232400" y="3263900"/>
          <p14:tracePt t="71636" x="5238750" y="3263900"/>
          <p14:tracePt t="71650" x="5289550" y="3276600"/>
          <p14:tracePt t="71667" x="5346700" y="3289300"/>
          <p14:tracePt t="71683" x="5397500" y="3295650"/>
          <p14:tracePt t="71700" x="5473700" y="3302000"/>
          <p14:tracePt t="71717" x="5511800" y="3302000"/>
          <p14:tracePt t="71733" x="5530850" y="3302000"/>
          <p14:tracePt t="71751" x="5556250" y="3308350"/>
          <p14:tracePt t="71767" x="5581650" y="3308350"/>
          <p14:tracePt t="71783" x="5632450" y="3314700"/>
          <p14:tracePt t="71800" x="5689600" y="3321050"/>
          <p14:tracePt t="71816" x="5759450" y="3321050"/>
          <p14:tracePt t="71833" x="5835650" y="3321050"/>
          <p14:tracePt t="71850" x="5899150" y="3321050"/>
          <p14:tracePt t="71867" x="5930900" y="3321050"/>
          <p14:tracePt t="71883" x="5937250" y="3321050"/>
          <p14:tracePt t="71917" x="5943600" y="3321050"/>
          <p14:tracePt t="72373" x="5949950" y="3321050"/>
          <p14:tracePt t="72381" x="5956300" y="3321050"/>
          <p14:tracePt t="72387" x="5962650" y="3321050"/>
          <p14:tracePt t="72400" x="5981700" y="3321050"/>
          <p14:tracePt t="72416" x="5994400" y="3321050"/>
          <p14:tracePt t="72433" x="6019800" y="3321050"/>
          <p14:tracePt t="72450" x="6045200" y="3321050"/>
          <p14:tracePt t="72467" x="6064250" y="3321050"/>
          <p14:tracePt t="72483" x="6083300" y="3314700"/>
          <p14:tracePt t="72500" x="6102350" y="3308350"/>
          <p14:tracePt t="72516" x="6121400" y="3308350"/>
          <p14:tracePt t="72533" x="6127750" y="3295650"/>
          <p14:tracePt t="72550" x="6140450" y="3295650"/>
          <p14:tracePt t="72567" x="6146800" y="3295650"/>
          <p14:tracePt t="72583" x="6159500" y="3295650"/>
          <p14:tracePt t="72600" x="6184900" y="3295650"/>
          <p14:tracePt t="72616" x="6216650" y="3289300"/>
          <p14:tracePt t="72623" x="6229350" y="3289300"/>
          <p14:tracePt t="72633" x="6254750" y="3282950"/>
          <p14:tracePt t="72651" x="6305550" y="3276600"/>
          <p14:tracePt t="72667" x="6356350" y="3276600"/>
          <p14:tracePt t="72682" x="6413500" y="3276600"/>
          <p14:tracePt t="72699" x="6470650" y="3276600"/>
          <p14:tracePt t="72715" x="6515100" y="3276600"/>
          <p14:tracePt t="72731" x="6572250" y="3276600"/>
          <p14:tracePt t="72748" x="6635750" y="3276600"/>
          <p14:tracePt t="72765" x="6692900" y="3276600"/>
          <p14:tracePt t="72782" x="6769100" y="3276600"/>
          <p14:tracePt t="72800" x="6832600" y="3276600"/>
          <p14:tracePt t="72816" x="6864350" y="3276600"/>
          <p14:tracePt t="72833" x="6915150" y="3276600"/>
          <p14:tracePt t="72850" x="6965950" y="3276600"/>
          <p14:tracePt t="72867" x="6997700" y="3276600"/>
          <p14:tracePt t="72883" x="7010400" y="3276600"/>
          <p14:tracePt t="72900" x="7029450" y="3276600"/>
          <p14:tracePt t="72933" x="7035800" y="3276600"/>
          <p14:tracePt t="73049" x="7042150" y="3276600"/>
          <p14:tracePt t="73061" x="7042150" y="3270250"/>
          <p14:tracePt t="73089" x="7048500" y="3270250"/>
          <p14:tracePt t="73411" x="7054850" y="3270250"/>
          <p14:tracePt t="73754" x="7061200" y="3270250"/>
          <p14:tracePt t="73779" x="7067550" y="3270250"/>
          <p14:tracePt t="73787" x="7067550" y="3263900"/>
          <p14:tracePt t="73799" x="7073900" y="3263900"/>
          <p14:tracePt t="73863" x="7080250" y="3263900"/>
          <p14:tracePt t="73872" x="7092950" y="3263900"/>
          <p14:tracePt t="73899" x="7112000" y="3270250"/>
          <p14:tracePt t="73916" x="7143750" y="3282950"/>
          <p14:tracePt t="73933" x="7156450" y="3295650"/>
          <p14:tracePt t="73949" x="7181850" y="3302000"/>
          <p14:tracePt t="73966" x="7188200" y="3308350"/>
          <p14:tracePt t="73982" x="7200900" y="3314700"/>
          <p14:tracePt t="74016" x="7207250" y="3321050"/>
          <p14:tracePt t="74032" x="7213600" y="3321050"/>
          <p14:tracePt t="74049" x="7226300" y="3327400"/>
          <p14:tracePt t="74066" x="7239000" y="3327400"/>
          <p14:tracePt t="74082" x="7251700" y="3327400"/>
          <p14:tracePt t="74099" x="7270750" y="3327400"/>
          <p14:tracePt t="74116" x="7296150" y="3327400"/>
          <p14:tracePt t="74133" x="7315200" y="3327400"/>
          <p14:tracePt t="74149" x="7334250" y="3333750"/>
          <p14:tracePt t="74166" x="7353300" y="3340100"/>
          <p14:tracePt t="74182" x="7359650" y="3340100"/>
          <p14:tracePt t="74199" x="7372350" y="3340100"/>
          <p14:tracePt t="74216" x="7391400" y="3346450"/>
          <p14:tracePt t="74234" x="7404100" y="3346450"/>
          <p14:tracePt t="74251" x="7423150" y="3346450"/>
          <p14:tracePt t="74255" x="7429500" y="3346450"/>
          <p14:tracePt t="74266" x="7442200" y="3346450"/>
          <p14:tracePt t="74282" x="7461250" y="3346450"/>
          <p14:tracePt t="74299" x="7480300" y="3346450"/>
          <p14:tracePt t="74316" x="7499350" y="3346450"/>
          <p14:tracePt t="74333" x="7524750" y="3346450"/>
          <p14:tracePt t="74349" x="7550150" y="3346450"/>
          <p14:tracePt t="74366" x="7575550" y="3346450"/>
          <p14:tracePt t="74382" x="7600950" y="3346450"/>
          <p14:tracePt t="74399" x="7620000" y="3346450"/>
          <p14:tracePt t="74417" x="7651750" y="3346450"/>
          <p14:tracePt t="74433" x="7670800" y="3346450"/>
          <p14:tracePt t="74449" x="7689850" y="3346450"/>
          <p14:tracePt t="74466" x="7708900" y="3346450"/>
          <p14:tracePt t="74482" x="7721600" y="3346450"/>
          <p14:tracePt t="74499" x="7740650" y="3346450"/>
          <p14:tracePt t="74516" x="7753350" y="3346450"/>
          <p14:tracePt t="74532" x="7759700" y="3346450"/>
          <p14:tracePt t="74549" x="7778750" y="3346450"/>
          <p14:tracePt t="74565" x="7804150" y="3346450"/>
          <p14:tracePt t="74583" x="7829550" y="3346450"/>
          <p14:tracePt t="74599" x="7861300" y="3346450"/>
          <p14:tracePt t="74616" x="7886700" y="3346450"/>
          <p14:tracePt t="74633" x="7912100" y="3346450"/>
          <p14:tracePt t="74649" x="7931150" y="3346450"/>
          <p14:tracePt t="74666" x="7943850" y="3346450"/>
          <p14:tracePt t="74682" x="7962900" y="3346450"/>
          <p14:tracePt t="74699" x="7981950" y="3346450"/>
          <p14:tracePt t="74718" x="7994650" y="3346450"/>
          <p14:tracePt t="74734" x="8007350" y="3346450"/>
          <p14:tracePt t="74749" x="8026400" y="3346450"/>
          <p14:tracePt t="74765" x="8051800" y="3346450"/>
          <p14:tracePt t="74781" x="8096250" y="3346450"/>
          <p14:tracePt t="74798" x="8153400" y="3346450"/>
          <p14:tracePt t="74814" x="8229600" y="3346450"/>
          <p14:tracePt t="74831" x="8280400" y="3346450"/>
          <p14:tracePt t="74847" x="8350250" y="3346450"/>
          <p14:tracePt t="74864" x="8445500" y="3359150"/>
          <p14:tracePt t="74880" x="8528050" y="3365500"/>
          <p14:tracePt t="74897" x="8616950" y="3371850"/>
          <p14:tracePt t="74914" x="8737600" y="3371850"/>
          <p14:tracePt t="74930" x="8858250" y="3371850"/>
          <p14:tracePt t="74948" x="9010650" y="3371850"/>
          <p14:tracePt t="74964" x="9124950" y="3371850"/>
          <p14:tracePt t="74981" x="9207500" y="3371850"/>
          <p14:tracePt t="74997" x="9290050" y="3371850"/>
          <p14:tracePt t="75015" x="9353550" y="3371850"/>
          <p14:tracePt t="75032" x="9423400" y="3371850"/>
          <p14:tracePt t="75048" x="9493250" y="3378200"/>
          <p14:tracePt t="75064" x="9550400" y="3378200"/>
          <p14:tracePt t="75081" x="9626600" y="3378200"/>
          <p14:tracePt t="75098" x="9690100" y="3384550"/>
          <p14:tracePt t="75114" x="9766300" y="3384550"/>
          <p14:tracePt t="75130" x="9836150" y="3384550"/>
          <p14:tracePt t="75147" x="9912350" y="3397250"/>
          <p14:tracePt t="75150" x="9931400" y="3403600"/>
          <p14:tracePt t="75165" x="9994900" y="3409950"/>
          <p14:tracePt t="75182" x="10045700" y="3409950"/>
          <p14:tracePt t="75199" x="10083800" y="3416300"/>
          <p14:tracePt t="75217" x="10109200" y="3416300"/>
          <p14:tracePt t="75232" x="10115550" y="3416300"/>
          <p14:tracePt t="75330" x="10121900" y="3409950"/>
          <p14:tracePt t="75353" x="10121900" y="3403600"/>
          <p14:tracePt t="75361" x="10121900" y="3397250"/>
          <p14:tracePt t="75377" x="10121900" y="3390900"/>
          <p14:tracePt t="75393" x="10121900" y="3384550"/>
          <p14:tracePt t="75463" x="10121900" y="3378200"/>
          <p14:tracePt t="75527" x="10115550" y="3371850"/>
          <p14:tracePt t="75532" x="10109200" y="3371850"/>
          <p14:tracePt t="75549" x="10090150" y="3365500"/>
          <p14:tracePt t="75565" x="10077450" y="3359150"/>
          <p14:tracePt t="75582" x="10071100" y="3359150"/>
          <p14:tracePt t="75599" x="10064750" y="3359150"/>
          <p14:tracePt t="75615" x="10045700" y="3359150"/>
          <p14:tracePt t="75632" x="10013950" y="3359150"/>
          <p14:tracePt t="75649" x="9969500" y="3359150"/>
          <p14:tracePt t="75657" x="9937750" y="3359150"/>
          <p14:tracePt t="75665" x="9912350" y="3359150"/>
          <p14:tracePt t="75682" x="9861550" y="3359150"/>
          <p14:tracePt t="75699" x="9817100" y="3359150"/>
          <p14:tracePt t="75715" x="9779000" y="3365500"/>
          <p14:tracePt t="75733" x="9740900" y="3371850"/>
          <p14:tracePt t="75749" x="9715500" y="3371850"/>
          <p14:tracePt t="75766" x="9696450" y="3371850"/>
          <p14:tracePt t="75782" x="9690100" y="3371850"/>
          <p14:tracePt t="75798" x="9677400" y="3371850"/>
          <p14:tracePt t="75815" x="9671050" y="3371850"/>
          <p14:tracePt t="76073" x="9664700" y="3365500"/>
          <p14:tracePt t="76094" x="9664700" y="3359150"/>
          <p14:tracePt t="76101" x="9664700" y="3352800"/>
          <p14:tracePt t="76117" x="9664700" y="3346450"/>
          <p14:tracePt t="76130" x="9664700" y="3333750"/>
          <p14:tracePt t="76163" x="9664700" y="3321050"/>
          <p14:tracePt t="76197" x="9664700" y="3314700"/>
          <p14:tracePt t="76213" x="9664700" y="3308350"/>
          <p14:tracePt t="76249" x="9671050" y="3308350"/>
          <p14:tracePt t="76277" x="9671050" y="3302000"/>
          <p14:tracePt t="76425" x="9671050" y="3295650"/>
          <p14:tracePt t="76437" x="9664700" y="3295650"/>
          <p14:tracePt t="76457" x="9658350" y="3295650"/>
          <p14:tracePt t="76462" x="9658350" y="3302000"/>
          <p14:tracePt t="76474" x="9652000" y="3302000"/>
          <p14:tracePt t="76480" x="9645650" y="3308350"/>
          <p14:tracePt t="76497" x="9645650" y="3314700"/>
          <p14:tracePt t="76563" x="9639300" y="3314700"/>
          <p14:tracePt t="76591" x="9632950" y="3314700"/>
          <p14:tracePt t="76600" x="9626600" y="3314700"/>
          <p14:tracePt t="76639" x="9620250" y="3314700"/>
          <p14:tracePt t="76651" x="9613900" y="3314700"/>
          <p14:tracePt t="76667" x="9607550" y="3314700"/>
          <p14:tracePt t="76673" x="9601200" y="3314700"/>
          <p14:tracePt t="76681" x="9594850" y="3314700"/>
          <p14:tracePt t="76698" x="9563100" y="3314700"/>
          <p14:tracePt t="76714" x="9531350" y="3327400"/>
          <p14:tracePt t="76731" x="9480550" y="3346450"/>
          <p14:tracePt t="76748" x="9417050" y="3352800"/>
          <p14:tracePt t="76765" x="9353550" y="3371850"/>
          <p14:tracePt t="76781" x="9277350" y="3390900"/>
          <p14:tracePt t="76798" x="9201150" y="3397250"/>
          <p14:tracePt t="76814" x="9131300" y="3403600"/>
          <p14:tracePt t="76831" x="9055100" y="3409950"/>
          <p14:tracePt t="76848" x="8953500" y="3409950"/>
          <p14:tracePt t="76865" x="8883650" y="3409950"/>
          <p14:tracePt t="76881" x="8813800" y="3409950"/>
          <p14:tracePt t="76898" x="8743950" y="3409950"/>
          <p14:tracePt t="76914" x="8674100" y="3409950"/>
          <p14:tracePt t="76931" x="8572500" y="3409950"/>
          <p14:tracePt t="76948" x="8407400" y="3409950"/>
          <p14:tracePt t="76965" x="8248650" y="3409950"/>
          <p14:tracePt t="76982" x="8051800" y="3403600"/>
          <p14:tracePt t="76998" x="7835900" y="3403600"/>
          <p14:tracePt t="77015" x="7613650" y="3384550"/>
          <p14:tracePt t="77031" x="7461250" y="3384550"/>
          <p14:tracePt t="77034" x="7435850" y="3384550"/>
          <p14:tracePt t="77049" x="7321550" y="3384550"/>
          <p14:tracePt t="77065" x="7213600" y="3384550"/>
          <p14:tracePt t="77082" x="7118350" y="3384550"/>
          <p14:tracePt t="77098" x="7035800" y="3384550"/>
          <p14:tracePt t="77115" x="6959600" y="3384550"/>
          <p14:tracePt t="77131" x="6902450" y="3384550"/>
          <p14:tracePt t="77134" x="6877050" y="3384550"/>
          <p14:tracePt t="77149" x="6781800" y="3384550"/>
          <p14:tracePt t="77165" x="6692900" y="3384550"/>
          <p14:tracePt t="77171" x="6667500" y="3384550"/>
          <p14:tracePt t="77181" x="6604000" y="3397250"/>
          <p14:tracePt t="77198" x="6527800" y="3409950"/>
          <p14:tracePt t="77215" x="6464300" y="3416300"/>
          <p14:tracePt t="77232" x="6388100" y="3429000"/>
          <p14:tracePt t="77250" x="6330950" y="3429000"/>
          <p14:tracePt t="77265" x="6299200" y="3429000"/>
          <p14:tracePt t="77282" x="6261100" y="3429000"/>
          <p14:tracePt t="77298" x="6254750" y="3429000"/>
          <p14:tracePt t="77315" x="6235700" y="3429000"/>
          <p14:tracePt t="77333" x="6172200" y="3429000"/>
          <p14:tracePt t="77348" x="6102350" y="3429000"/>
          <p14:tracePt t="77365" x="6007100" y="3429000"/>
          <p14:tracePt t="77381" x="5930900" y="3422650"/>
          <p14:tracePt t="77398" x="5861050" y="3403600"/>
          <p14:tracePt t="77415" x="5810250" y="3403600"/>
          <p14:tracePt t="77432" x="5778500" y="3390900"/>
          <p14:tracePt t="77448" x="5753100" y="3384550"/>
          <p14:tracePt t="77465" x="5734050" y="3371850"/>
          <p14:tracePt t="77815" x="5734050" y="3365500"/>
          <p14:tracePt t="77823" x="5740400" y="3365500"/>
          <p14:tracePt t="77831" x="5746750" y="3359150"/>
          <p14:tracePt t="77848" x="5759450" y="3359150"/>
          <p14:tracePt t="77865" x="5778500" y="3359150"/>
          <p14:tracePt t="77898" x="5791200" y="3359150"/>
          <p14:tracePt t="77915" x="5803900" y="3359150"/>
          <p14:tracePt t="77931" x="5810250" y="3359150"/>
          <p14:tracePt t="77948" x="5822950" y="3359150"/>
          <p14:tracePt t="77965" x="5835650" y="3359150"/>
          <p14:tracePt t="77981" x="5842000" y="3359150"/>
          <p14:tracePt t="78035" x="5848350" y="3359150"/>
          <p14:tracePt t="78043" x="5854700" y="3359150"/>
          <p14:tracePt t="78051" x="5854700" y="3365500"/>
          <p14:tracePt t="78065" x="5867400" y="3378200"/>
          <p14:tracePt t="78081" x="5880100" y="3390900"/>
          <p14:tracePt t="78098" x="5886450" y="3397250"/>
          <p14:tracePt t="78113" x="5899150" y="3409950"/>
          <p14:tracePt t="78130" x="5918200" y="3409950"/>
          <p14:tracePt t="78165" x="5930900" y="3409950"/>
          <p14:tracePt t="78181" x="5937250" y="3409950"/>
          <p14:tracePt t="78198" x="5949950" y="3409950"/>
          <p14:tracePt t="78204" x="5956300" y="3409950"/>
          <p14:tracePt t="78214" x="5962650" y="3409950"/>
          <p14:tracePt t="78231" x="5975350" y="3409950"/>
          <p14:tracePt t="78248" x="5988050" y="3403600"/>
          <p14:tracePt t="78266" x="5994400" y="3403600"/>
          <p14:tracePt t="78281" x="5994400" y="3397250"/>
          <p14:tracePt t="78298" x="6000750" y="3397250"/>
          <p14:tracePt t="78336" x="6000750" y="3390900"/>
          <p14:tracePt t="78348" x="6007100" y="3390900"/>
          <p14:tracePt t="78359" x="6013450" y="3390900"/>
          <p14:tracePt t="78369" x="6026150" y="3390900"/>
          <p14:tracePt t="78382" x="6045200" y="3390900"/>
          <p14:tracePt t="78398" x="6070600" y="3403600"/>
          <p14:tracePt t="78414" x="6115050" y="3409950"/>
          <p14:tracePt t="78431" x="6165850" y="3429000"/>
          <p14:tracePt t="78448" x="6216650" y="3429000"/>
          <p14:tracePt t="78465" x="6248400" y="3429000"/>
          <p14:tracePt t="78481" x="6261100" y="3429000"/>
          <p14:tracePt t="78498" x="6267450" y="3429000"/>
          <p14:tracePt t="78514" x="6273800" y="3429000"/>
          <p14:tracePt t="78559" x="6280150" y="3429000"/>
          <p14:tracePt t="78564" x="6286500" y="3429000"/>
          <p14:tracePt t="78581" x="6299200" y="3429000"/>
          <p14:tracePt t="78598" x="6305550" y="3435350"/>
          <p14:tracePt t="78671" x="6311900" y="3435350"/>
          <p14:tracePt t="78679" x="6318250" y="3435350"/>
          <p14:tracePt t="78715" x="6324600" y="3435350"/>
          <p14:tracePt t="78935" x="6330950" y="3435350"/>
          <p14:tracePt t="78967" x="6337300" y="3435350"/>
          <p14:tracePt t="79227" x="6343650" y="3435350"/>
          <p14:tracePt t="79240" x="6350000" y="3435350"/>
          <p14:tracePt t="79719" x="6356350" y="3435350"/>
          <p14:tracePt t="79727" x="6362700" y="3435350"/>
          <p14:tracePt t="79887" x="6369050" y="3441700"/>
          <p14:tracePt t="80621" x="6369050" y="3435350"/>
          <p14:tracePt t="80638" x="6369050" y="3422650"/>
          <p14:tracePt t="80644" x="6375400" y="3422650"/>
          <p14:tracePt t="80648" x="6375400" y="3416300"/>
          <p14:tracePt t="81069" x="6375400" y="3409950"/>
          <p14:tracePt t="81913" x="6375400" y="3403600"/>
          <p14:tracePt t="81973" x="6375400" y="3397250"/>
          <p14:tracePt t="81985" x="6381750" y="3397250"/>
          <p14:tracePt t="82265" x="6375400" y="3397250"/>
          <p14:tracePt t="82271" x="6369050" y="3397250"/>
          <p14:tracePt t="82280" x="6350000" y="3397250"/>
          <p14:tracePt t="82298" x="6305550" y="3403600"/>
          <p14:tracePt t="82315" x="6229350" y="3422650"/>
          <p14:tracePt t="82330" x="6146800" y="3454400"/>
          <p14:tracePt t="82347" x="6019800" y="3486150"/>
          <p14:tracePt t="82363" x="5905500" y="3517900"/>
          <p14:tracePt t="82379" x="5778500" y="3556000"/>
          <p14:tracePt t="82396" x="5588000" y="3594100"/>
          <p14:tracePt t="82413" x="5391150" y="3632200"/>
          <p14:tracePt t="82430" x="5130800" y="3663950"/>
          <p14:tracePt t="82445" x="4959350" y="3670300"/>
          <p14:tracePt t="82462" x="4641850" y="3695700"/>
          <p14:tracePt t="82479" x="4419600" y="3714750"/>
          <p14:tracePt t="82495" x="4191000" y="3714750"/>
          <p14:tracePt t="82513" x="3981450" y="3714750"/>
          <p14:tracePt t="82530" x="3810000" y="3733800"/>
          <p14:tracePt t="82547" x="3708400" y="3733800"/>
          <p14:tracePt t="82563" x="3625850" y="3733800"/>
          <p14:tracePt t="82580" x="3575050" y="3733800"/>
          <p14:tracePt t="82596" x="3543300" y="3733800"/>
          <p14:tracePt t="82613" x="3517900" y="3733800"/>
          <p14:tracePt t="82630" x="3473450" y="3740150"/>
          <p14:tracePt t="82647" x="3448050" y="3740150"/>
          <p14:tracePt t="82663" x="3409950" y="3740150"/>
          <p14:tracePt t="82679" x="3397250" y="3740150"/>
          <p14:tracePt t="82696" x="3384550" y="3740150"/>
          <p14:tracePt t="82713" x="3365500" y="3740150"/>
          <p14:tracePt t="82730" x="3308350" y="3740150"/>
          <p14:tracePt t="82747" x="3251200" y="3740150"/>
          <p14:tracePt t="82763" x="3175000" y="3740150"/>
          <p14:tracePt t="82770" x="3136900" y="3740150"/>
          <p14:tracePt t="82780" x="3105150" y="3740150"/>
          <p14:tracePt t="82796" x="3060700" y="3746500"/>
          <p14:tracePt t="82813" x="3041650" y="3746500"/>
          <p14:tracePt t="82830" x="3022600" y="3746500"/>
          <p14:tracePt t="82847" x="2997200" y="3740150"/>
          <p14:tracePt t="82863" x="2952750" y="3733800"/>
          <p14:tracePt t="82879" x="2895600" y="3727450"/>
          <p14:tracePt t="82896" x="2819400" y="3714750"/>
          <p14:tracePt t="82913" x="2743200" y="3714750"/>
          <p14:tracePt t="82929" x="2698750" y="3714750"/>
          <p14:tracePt t="82932" x="2686050" y="3714750"/>
          <p14:tracePt t="82947" x="2647950" y="3714750"/>
          <p14:tracePt t="82963" x="2597150" y="3714750"/>
          <p14:tracePt t="82979" x="2559050" y="3708400"/>
          <p14:tracePt t="82996" x="2520950" y="3702050"/>
          <p14:tracePt t="83013" x="2495550" y="3695700"/>
          <p14:tracePt t="83029" x="2482850" y="3695700"/>
          <p14:tracePt t="83047" x="2463800" y="3689350"/>
          <p14:tracePt t="83063" x="2444750" y="3689350"/>
          <p14:tracePt t="83079" x="2413000" y="3689350"/>
          <p14:tracePt t="83096" x="2374900" y="3689350"/>
          <p14:tracePt t="83113" x="2336800" y="3689350"/>
          <p14:tracePt t="83129" x="2298700" y="3689350"/>
          <p14:tracePt t="83132" x="2292350" y="3689350"/>
          <p14:tracePt t="83147" x="2247900" y="3689350"/>
          <p14:tracePt t="83163" x="2203450" y="3689350"/>
          <p14:tracePt t="83179" x="2152650" y="3689350"/>
          <p14:tracePt t="83196" x="2114550" y="3689350"/>
          <p14:tracePt t="83213" x="2070100" y="3702050"/>
          <p14:tracePt t="83229" x="2032000" y="3708400"/>
          <p14:tracePt t="83247" x="2000250" y="3714750"/>
          <p14:tracePt t="83263" x="1968500" y="3721100"/>
          <p14:tracePt t="83270" x="1955800" y="3721100"/>
          <p14:tracePt t="83279" x="1936750" y="3727450"/>
          <p14:tracePt t="83297" x="1905000" y="3727450"/>
          <p14:tracePt t="83314" x="1866900" y="3740150"/>
          <p14:tracePt t="83330" x="1841500" y="3746500"/>
          <p14:tracePt t="83347" x="1816100" y="3759200"/>
          <p14:tracePt t="83363" x="1784350" y="3765550"/>
          <p14:tracePt t="83379" x="1771650" y="3765550"/>
          <p14:tracePt t="83396" x="1746250" y="3778250"/>
          <p14:tracePt t="83413" x="1727200" y="3784600"/>
          <p14:tracePt t="83429" x="1714500" y="3784600"/>
          <p14:tracePt t="83447" x="1695450" y="3784600"/>
          <p14:tracePt t="83463" x="1695450" y="3790950"/>
          <p14:tracePt t="83549" x="1689100" y="3790950"/>
          <p14:tracePt t="83565" x="1682750" y="3790950"/>
          <p14:tracePt t="83573" x="1676400" y="3790950"/>
          <p14:tracePt t="83579" x="1676400" y="3797300"/>
          <p14:tracePt t="83596" x="1657350" y="3797300"/>
          <p14:tracePt t="83613" x="1631950" y="3797300"/>
          <p14:tracePt t="83629" x="1606550" y="3797300"/>
          <p14:tracePt t="83646" x="1593850" y="3797300"/>
          <p14:tracePt t="83663" x="1581150" y="3797300"/>
          <p14:tracePt t="83679" x="1568450" y="3797300"/>
          <p14:tracePt t="83696" x="1549400" y="3797300"/>
          <p14:tracePt t="83713" x="1530350" y="3797300"/>
          <p14:tracePt t="83729" x="1517650" y="3797300"/>
          <p14:tracePt t="83746" x="1504950" y="3797300"/>
          <p14:tracePt t="83763" x="1498600" y="3797300"/>
          <p14:tracePt t="83779" x="1492250" y="3797300"/>
          <p14:tracePt t="83925" x="1498600" y="3797300"/>
          <p14:tracePt t="83931" x="1517650" y="3797300"/>
          <p14:tracePt t="83947" x="1574800" y="3797300"/>
          <p14:tracePt t="83963" x="1651000" y="3797300"/>
          <p14:tracePt t="83979" x="1771650" y="3797300"/>
          <p14:tracePt t="83996" x="1905000" y="3797300"/>
          <p14:tracePt t="84012" x="2032000" y="3797300"/>
          <p14:tracePt t="84029" x="2165350" y="3797300"/>
          <p14:tracePt t="84046" x="2311400" y="3797300"/>
          <p14:tracePt t="84063" x="2393950" y="3797300"/>
          <p14:tracePt t="84079" x="2457450" y="3797300"/>
          <p14:tracePt t="84096" x="2489200" y="3797300"/>
          <p14:tracePt t="84112" x="2508250" y="3797300"/>
          <p14:tracePt t="84129" x="2514600" y="3797300"/>
          <p14:tracePt t="84147" x="2527300" y="3790950"/>
          <p14:tracePt t="84163" x="2527300" y="3784600"/>
          <p14:tracePt t="84179" x="2533650" y="3778250"/>
          <p14:tracePt t="84196" x="2533650" y="3771900"/>
          <p14:tracePt t="84212" x="2540000" y="3771900"/>
          <p14:tracePt t="84626" x="2546350" y="3771900"/>
          <p14:tracePt t="84637" x="2552700" y="3771900"/>
          <p14:tracePt t="84646" x="2559050" y="3771900"/>
          <p14:tracePt t="84663" x="2578100" y="3771900"/>
          <p14:tracePt t="84679" x="2597150" y="3771900"/>
          <p14:tracePt t="84696" x="2622550" y="3765550"/>
          <p14:tracePt t="84712" x="2647950" y="3759200"/>
          <p14:tracePt t="84729" x="2679700" y="3759200"/>
          <p14:tracePt t="84746" x="2705100" y="3759200"/>
          <p14:tracePt t="84748" x="2711450" y="3759200"/>
          <p14:tracePt t="84763" x="2768600" y="3759200"/>
          <p14:tracePt t="84779" x="2832100" y="3759200"/>
          <p14:tracePt t="84796" x="2895600" y="3759200"/>
          <p14:tracePt t="84801" x="2914650" y="3759200"/>
          <p14:tracePt t="84812" x="2984500" y="3759200"/>
          <p14:tracePt t="84829" x="3048000" y="3759200"/>
          <p14:tracePt t="84846" x="3105150" y="3759200"/>
          <p14:tracePt t="84848" x="3117850" y="3759200"/>
          <p14:tracePt t="84863" x="3155950" y="3759200"/>
          <p14:tracePt t="84879" x="3181350" y="3759200"/>
          <p14:tracePt t="84896" x="3219450" y="3759200"/>
          <p14:tracePt t="84912" x="3244850" y="3759200"/>
          <p14:tracePt t="84929" x="3263900" y="3759200"/>
          <p14:tracePt t="84946" x="3276600" y="3759200"/>
          <p14:tracePt t="84963" x="3282950" y="3752850"/>
          <p14:tracePt t="84979" x="3289300" y="3752850"/>
          <p14:tracePt t="85021" x="3289300" y="3746500"/>
          <p14:tracePt t="85029" x="3295650" y="3746500"/>
          <p14:tracePt t="85045" x="3302000" y="3740150"/>
          <p14:tracePt t="85063" x="3314700" y="3740150"/>
          <p14:tracePt t="85079" x="3321050" y="3740150"/>
          <p14:tracePt t="85095" x="3340100" y="3740150"/>
          <p14:tracePt t="85112" x="3371850" y="3740150"/>
          <p14:tracePt t="85129" x="3403600" y="3740150"/>
          <p14:tracePt t="85146" x="3473450" y="3740150"/>
          <p14:tracePt t="85162" x="3556000" y="3740150"/>
          <p14:tracePt t="85179" x="3638550" y="3740150"/>
          <p14:tracePt t="85195" x="3714750" y="3740150"/>
          <p14:tracePt t="85212" x="3752850" y="3740150"/>
          <p14:tracePt t="85229" x="3784600" y="3740150"/>
          <p14:tracePt t="85245" x="3816350" y="3740150"/>
          <p14:tracePt t="85248" x="3829050" y="3740150"/>
          <p14:tracePt t="85262" x="3848100" y="3740150"/>
          <p14:tracePt t="85279" x="3867150" y="3740150"/>
          <p14:tracePt t="85295" x="3886200" y="3740150"/>
          <p14:tracePt t="85312" x="3905250" y="3740150"/>
          <p14:tracePt t="85318" x="3911600" y="3740150"/>
          <p14:tracePt t="85335" x="3924300" y="3740150"/>
          <p14:tracePt t="85346" x="3943350" y="3740150"/>
          <p14:tracePt t="85363" x="3987800" y="3740150"/>
          <p14:tracePt t="85379" x="4044950" y="3740150"/>
          <p14:tracePt t="85395" x="4102100" y="3746500"/>
          <p14:tracePt t="85412" x="4191000" y="3752850"/>
          <p14:tracePt t="85429" x="4273550" y="3759200"/>
          <p14:tracePt t="85445" x="4337050" y="3759200"/>
          <p14:tracePt t="85463" x="4375150" y="3759200"/>
          <p14:tracePt t="85479" x="4400550" y="3759200"/>
          <p14:tracePt t="85495" x="4425950" y="3759200"/>
          <p14:tracePt t="85512" x="4451350" y="3759200"/>
          <p14:tracePt t="85529" x="4470400" y="3759200"/>
          <p14:tracePt t="85545" x="4489450" y="3759200"/>
          <p14:tracePt t="85548" x="4502150" y="3759200"/>
          <p14:tracePt t="85563" x="4521200" y="3759200"/>
          <p14:tracePt t="85579" x="4533900" y="3759200"/>
          <p14:tracePt t="85595" x="4559300" y="3746500"/>
          <p14:tracePt t="85612" x="4584700" y="3746500"/>
          <p14:tracePt t="85629" x="4616450" y="3740150"/>
          <p14:tracePt t="85645" x="4654550" y="3733800"/>
          <p14:tracePt t="85648" x="4660900" y="3733800"/>
          <p14:tracePt t="85662" x="4686300" y="3727450"/>
          <p14:tracePt t="85678" x="4705350" y="3721100"/>
          <p14:tracePt t="85694" x="4718050" y="3721100"/>
          <p14:tracePt t="85711" x="4730750" y="3721100"/>
          <p14:tracePt t="85729" x="4737100" y="3721100"/>
          <p14:tracePt t="85745" x="4743450" y="3721100"/>
          <p14:tracePt t="85763" x="4762500" y="3721100"/>
          <p14:tracePt t="85779" x="4775200" y="3721100"/>
          <p14:tracePt t="85795" x="4794250" y="3721100"/>
          <p14:tracePt t="85812" x="4806950" y="3721100"/>
          <p14:tracePt t="85829" x="4826000" y="3727450"/>
          <p14:tracePt t="85834" x="4838700" y="3733800"/>
          <p14:tracePt t="85845" x="4845050" y="3733800"/>
          <p14:tracePt t="85862" x="4864100" y="3733800"/>
          <p14:tracePt t="85879" x="4876800" y="3740150"/>
          <p14:tracePt t="85895" x="4883150" y="3740150"/>
          <p14:tracePt t="85912" x="4895850" y="3740150"/>
          <p14:tracePt t="85928" x="4908550" y="3740150"/>
          <p14:tracePt t="85945" x="4927600" y="3733800"/>
          <p14:tracePt t="85963" x="4959350" y="3727450"/>
          <p14:tracePt t="85979" x="4984750" y="3714750"/>
          <p14:tracePt t="85995" x="5022850" y="3708400"/>
          <p14:tracePt t="86012" x="5067300" y="3695700"/>
          <p14:tracePt t="86028" x="5111750" y="3689350"/>
          <p14:tracePt t="86045" x="5143500" y="3683000"/>
          <p14:tracePt t="86063" x="5219700" y="3683000"/>
          <p14:tracePt t="86079" x="5257800" y="3683000"/>
          <p14:tracePt t="86095" x="5295900" y="3683000"/>
          <p14:tracePt t="86112" x="5334000" y="3683000"/>
          <p14:tracePt t="86128" x="5365750" y="3689350"/>
          <p14:tracePt t="86145" x="5384800" y="3689350"/>
          <p14:tracePt t="86162" x="5416550" y="3689350"/>
          <p14:tracePt t="86179" x="5435600" y="3702050"/>
          <p14:tracePt t="86195" x="5461000" y="3702050"/>
          <p14:tracePt t="86212" x="5486400" y="3702050"/>
          <p14:tracePt t="86228" x="5511800" y="3702050"/>
          <p14:tracePt t="86245" x="5543550" y="3702050"/>
          <p14:tracePt t="86262" x="5607050" y="3702050"/>
          <p14:tracePt t="86279" x="5657850" y="3702050"/>
          <p14:tracePt t="86296" x="5721350" y="3702050"/>
          <p14:tracePt t="86312" x="5803900" y="3702050"/>
          <p14:tracePt t="86329" x="5880100" y="3702050"/>
          <p14:tracePt t="86336" x="5924550" y="3695700"/>
          <p14:tracePt t="86347" x="5975350" y="3695700"/>
          <p14:tracePt t="86363" x="6045200" y="3695700"/>
          <p14:tracePt t="86379" x="6102350" y="3695700"/>
          <p14:tracePt t="86395" x="6172200" y="3695700"/>
          <p14:tracePt t="86412" x="6229350" y="3702050"/>
          <p14:tracePt t="86427" x="6273800" y="3702050"/>
          <p14:tracePt t="86444" x="6311900" y="3708400"/>
          <p14:tracePt t="86461" x="6343650" y="3708400"/>
          <p14:tracePt t="86479" x="6381750" y="3708400"/>
          <p14:tracePt t="86495" x="6419850" y="3708400"/>
          <p14:tracePt t="86512" x="6457950" y="3708400"/>
          <p14:tracePt t="86530" x="6508750" y="3708400"/>
          <p14:tracePt t="86545" x="6540500" y="3708400"/>
          <p14:tracePt t="86563" x="6572250" y="3714750"/>
          <p14:tracePt t="86579" x="6610350" y="3721100"/>
          <p14:tracePt t="86595" x="6623050" y="3721100"/>
          <p14:tracePt t="86612" x="6648450" y="3727450"/>
          <p14:tracePt t="86628" x="6673850" y="3727450"/>
          <p14:tracePt t="86645" x="6692900" y="3727450"/>
          <p14:tracePt t="86662" x="6718300" y="3727450"/>
          <p14:tracePt t="86665" x="6731000" y="3727450"/>
          <p14:tracePt t="86678" x="6756400" y="3727450"/>
          <p14:tracePt t="86695" x="6775450" y="3727450"/>
          <p14:tracePt t="86711" x="6781800" y="3727450"/>
          <p14:tracePt t="86727" x="6794500" y="3727450"/>
          <p14:tracePt t="86772" x="6800850" y="3727450"/>
          <p14:tracePt t="86780" x="6807200" y="3733800"/>
          <p14:tracePt t="86793" x="6813550" y="3740150"/>
          <p14:tracePt t="86811" x="6826250" y="3746500"/>
          <p14:tracePt t="86828" x="6858000" y="3765550"/>
          <p14:tracePt t="86844" x="6877050" y="3771900"/>
          <p14:tracePt t="86849" x="6883400" y="3771900"/>
          <p14:tracePt t="86861" x="6902450" y="3778250"/>
          <p14:tracePt t="86878" x="6915150" y="3784600"/>
          <p14:tracePt t="86894" x="6927850" y="3790950"/>
          <p14:tracePt t="86911" x="6934200" y="3790950"/>
          <p14:tracePt t="86953" x="6940550" y="3790950"/>
          <p14:tracePt t="86969" x="6946900" y="3790950"/>
          <p14:tracePt t="86978" x="6959600" y="3790950"/>
          <p14:tracePt t="86995" x="6978650" y="3790950"/>
          <p14:tracePt t="87011" x="7004050" y="3778250"/>
          <p14:tracePt t="87028" x="7029450" y="3771900"/>
          <p14:tracePt t="87044" x="7048500" y="3765550"/>
          <p14:tracePt t="87061" x="7061200" y="3765550"/>
          <p14:tracePt t="87078" x="7067550" y="3759200"/>
          <p14:tracePt t="87101" x="7073900" y="3759200"/>
          <p14:tracePt t="87117" x="7080250" y="3759200"/>
          <p14:tracePt t="87219" x="7080250" y="3752850"/>
          <p14:tracePt t="87231" x="7086600" y="3752850"/>
          <p14:tracePt t="87732" x="7099300" y="3752850"/>
          <p14:tracePt t="87745" x="7112000" y="3752850"/>
          <p14:tracePt t="87761" x="7137400" y="3752850"/>
          <p14:tracePt t="87778" x="7162800" y="3752850"/>
          <p14:tracePt t="87793" x="7181850" y="3752850"/>
          <p14:tracePt t="87810" x="7200900" y="3759200"/>
          <p14:tracePt t="87827" x="7219950" y="3771900"/>
          <p14:tracePt t="87844" x="7232650" y="3771900"/>
          <p14:tracePt t="87861" x="7245350" y="3778250"/>
          <p14:tracePt t="87869" x="7258050" y="3778250"/>
          <p14:tracePt t="87878" x="7264400" y="3784600"/>
          <p14:tracePt t="87894" x="7277100" y="3790950"/>
          <p14:tracePt t="87911" x="7308850" y="3790950"/>
          <p14:tracePt t="87928" x="7334250" y="3790950"/>
          <p14:tracePt t="87945" x="7366000" y="3790950"/>
          <p14:tracePt t="87961" x="7397750" y="3790950"/>
          <p14:tracePt t="87978" x="7423150" y="3790950"/>
          <p14:tracePt t="87995" x="7442200" y="3790950"/>
          <p14:tracePt t="88012" x="7461250" y="3790950"/>
          <p14:tracePt t="88029" x="7473950" y="3790950"/>
          <p14:tracePt t="88045" x="7493000" y="3790950"/>
          <p14:tracePt t="88061" x="7505700" y="3790950"/>
          <p14:tracePt t="88078" x="7524750" y="3790950"/>
          <p14:tracePt t="88094" x="7550150" y="3790950"/>
          <p14:tracePt t="88111" x="7588250" y="3790950"/>
          <p14:tracePt t="88128" x="7645400" y="3790950"/>
          <p14:tracePt t="88145" x="7689850" y="3790950"/>
          <p14:tracePt t="88161" x="7734300" y="3797300"/>
          <p14:tracePt t="88178" x="7766050" y="3797300"/>
          <p14:tracePt t="88194" x="7810500" y="3797300"/>
          <p14:tracePt t="88211" x="7835900" y="3797300"/>
          <p14:tracePt t="88228" x="7867650" y="3797300"/>
          <p14:tracePt t="88245" x="7886700" y="3797300"/>
          <p14:tracePt t="88261" x="7899400" y="3797300"/>
          <p14:tracePt t="88278" x="7905750" y="3797300"/>
          <p14:tracePt t="88294" x="7912100" y="3797300"/>
          <p14:tracePt t="88347" x="7918450" y="3797300"/>
          <p14:tracePt t="88359" x="7931150" y="3797300"/>
          <p14:tracePt t="88365" x="7931150" y="3790950"/>
          <p14:tracePt t="88381" x="7937500" y="3784600"/>
          <p14:tracePt t="88395" x="7943850" y="3778250"/>
          <p14:tracePt t="88411" x="7956550" y="3771900"/>
          <p14:tracePt t="88445" x="7962900" y="3765550"/>
          <p14:tracePt t="88911" x="7962900" y="3759200"/>
          <p14:tracePt t="88935" x="7969250" y="3752850"/>
          <p14:tracePt t="88948" x="7975600" y="3746500"/>
          <p14:tracePt t="88968" x="7975600" y="3740150"/>
          <p14:tracePt t="88980" x="7975600" y="3733800"/>
          <p14:tracePt t="88987" x="7975600" y="3727450"/>
          <p14:tracePt t="89003" x="7981950" y="3727450"/>
          <p14:tracePt t="89425" x="7969250" y="3727450"/>
          <p14:tracePt t="89444" x="7943850" y="3733800"/>
          <p14:tracePt t="89461" x="7912100" y="3746500"/>
          <p14:tracePt t="89477" x="7854950" y="3759200"/>
          <p14:tracePt t="89494" x="7804150" y="3771900"/>
          <p14:tracePt t="89511" x="7740650" y="3778250"/>
          <p14:tracePt t="89527" x="7658100" y="3790950"/>
          <p14:tracePt t="89545" x="7588250" y="3797300"/>
          <p14:tracePt t="89561" x="7556500" y="3810000"/>
          <p14:tracePt t="89577" x="7531100" y="3822700"/>
          <p14:tracePt t="89594" x="7518400" y="3835400"/>
          <p14:tracePt t="89611" x="7512050" y="3841750"/>
          <p14:tracePt t="89627" x="7512050" y="3848100"/>
          <p14:tracePt t="89767" x="7512050" y="3854450"/>
          <p14:tracePt t="89835" x="7512050" y="3848100"/>
          <p14:tracePt t="89843" x="7512050" y="3841750"/>
          <p14:tracePt t="89851" x="7512050" y="3835400"/>
          <p14:tracePt t="89861" x="7512050" y="3822700"/>
          <p14:tracePt t="89877" x="7512050" y="3810000"/>
          <p14:tracePt t="89894" x="7512050" y="3797300"/>
          <p14:tracePt t="89911" x="7512050" y="3790950"/>
          <p14:tracePt t="89927" x="7512050" y="3784600"/>
          <p14:tracePt t="89965" x="7512050" y="3778250"/>
          <p14:tracePt t="89995" x="7505700" y="3778250"/>
          <p14:tracePt t="90000" x="7499350" y="3771900"/>
          <p14:tracePt t="90009" x="7493000" y="3771900"/>
          <p14:tracePt t="90027" x="7480300" y="3771900"/>
          <p14:tracePt t="90045" x="7448550" y="3771900"/>
          <p14:tracePt t="90061" x="7429500" y="3771900"/>
          <p14:tracePt t="90077" x="7404100" y="3771900"/>
          <p14:tracePt t="90094" x="7372350" y="3771900"/>
          <p14:tracePt t="90110" x="7340600" y="3771900"/>
          <p14:tracePt t="90127" x="7315200" y="3771900"/>
          <p14:tracePt t="90145" x="7277100" y="3771900"/>
          <p14:tracePt t="90161" x="7239000" y="3771900"/>
          <p14:tracePt t="90177" x="7207250" y="3771900"/>
          <p14:tracePt t="90194" x="7150100" y="3771900"/>
          <p14:tracePt t="90210" x="7092950" y="3759200"/>
          <p14:tracePt t="90227" x="7016750" y="3759200"/>
          <p14:tracePt t="90245" x="6908800" y="3765550"/>
          <p14:tracePt t="90261" x="6807200" y="3765550"/>
          <p14:tracePt t="90277" x="6667500" y="3765550"/>
          <p14:tracePt t="90294" x="6515100" y="3765550"/>
          <p14:tracePt t="90310" x="6330950" y="3765550"/>
          <p14:tracePt t="90327" x="6096000" y="3765550"/>
          <p14:tracePt t="90344" x="5848350" y="3771900"/>
          <p14:tracePt t="90361" x="5689600" y="3771900"/>
          <p14:tracePt t="90377" x="5543550" y="3771900"/>
          <p14:tracePt t="90394" x="5448300" y="3771900"/>
          <p14:tracePt t="90411" x="5365750" y="3771900"/>
          <p14:tracePt t="90417" x="5340350" y="3771900"/>
          <p14:tracePt t="90427" x="5314950" y="3771900"/>
          <p14:tracePt t="90444" x="5264150" y="3771900"/>
          <p14:tracePt t="90461" x="5238750" y="3771900"/>
          <p14:tracePt t="90477" x="5219700" y="3771900"/>
          <p14:tracePt t="90494" x="5194300" y="3771900"/>
          <p14:tracePt t="90510" x="5168900" y="3771900"/>
          <p14:tracePt t="90527" x="5143500" y="3771900"/>
          <p14:tracePt t="90561" x="5111750" y="3771900"/>
          <p14:tracePt t="90577" x="5067300" y="3771900"/>
          <p14:tracePt t="90594" x="5029200" y="3790950"/>
          <p14:tracePt t="90610" x="4984750" y="3790950"/>
          <p14:tracePt t="90627" x="4933950" y="3790950"/>
          <p14:tracePt t="90643" x="4895850" y="3790950"/>
          <p14:tracePt t="90647" x="4889500" y="3790950"/>
          <p14:tracePt t="90661" x="4857750" y="3790950"/>
          <p14:tracePt t="90677" x="4832350" y="3790950"/>
          <p14:tracePt t="90694" x="4813300" y="3797300"/>
          <p14:tracePt t="90710" x="4794250" y="3797300"/>
          <p14:tracePt t="90727" x="4762500" y="3797300"/>
          <p14:tracePt t="90745" x="4699000" y="3797300"/>
          <p14:tracePt t="90761" x="4629150" y="3784600"/>
          <p14:tracePt t="90777" x="4546600" y="3771900"/>
          <p14:tracePt t="90794" x="4470400" y="3752850"/>
          <p14:tracePt t="90810" x="4406900" y="3740150"/>
          <p14:tracePt t="90827" x="4349750" y="3721100"/>
          <p14:tracePt t="90844" x="4305300" y="3721100"/>
          <p14:tracePt t="90861" x="4286250" y="3721100"/>
          <p14:tracePt t="90877" x="4279900" y="3721100"/>
          <p14:tracePt t="90987" x="4273550" y="3721100"/>
          <p14:tracePt t="91007" x="4267200" y="3721100"/>
          <p14:tracePt t="91023" x="4260850" y="3721100"/>
          <p14:tracePt t="91031" x="4254500" y="3721100"/>
          <p14:tracePt t="91382" x="4267200" y="3721100"/>
          <p14:tracePt t="91389" x="4279900" y="3721100"/>
          <p14:tracePt t="91396" x="4305300" y="3721100"/>
          <p14:tracePt t="91409" x="4349750" y="3721100"/>
          <p14:tracePt t="91426" x="4445000" y="3721100"/>
          <p14:tracePt t="91442" x="4578350" y="3721100"/>
          <p14:tracePt t="91461" x="4699000" y="3721100"/>
          <p14:tracePt t="91477" x="4813300" y="3721100"/>
          <p14:tracePt t="91492" x="4927600" y="3721100"/>
          <p14:tracePt t="91509" x="5029200" y="3721100"/>
          <p14:tracePt t="91526" x="5118100" y="3721100"/>
          <p14:tracePt t="91542" x="5194300" y="3721100"/>
          <p14:tracePt t="91558" x="5283200" y="3733800"/>
          <p14:tracePt t="91575" x="5365750" y="3746500"/>
          <p14:tracePt t="91592" x="5473700" y="3752850"/>
          <p14:tracePt t="91608" x="5575300" y="3759200"/>
          <p14:tracePt t="91625" x="5676900" y="3759200"/>
          <p14:tracePt t="91641" x="5778500" y="3759200"/>
          <p14:tracePt t="91658" x="5899150" y="3759200"/>
          <p14:tracePt t="91676" x="6045200" y="3759200"/>
          <p14:tracePt t="91693" x="6159500" y="3759200"/>
          <p14:tracePt t="91709" x="6248400" y="3759200"/>
          <p14:tracePt t="91726" x="6356350" y="3759200"/>
          <p14:tracePt t="91743" x="6451600" y="3759200"/>
          <p14:tracePt t="91759" x="6540500" y="3759200"/>
          <p14:tracePt t="91762" x="6565900" y="3759200"/>
          <p14:tracePt t="91777" x="6648450" y="3759200"/>
          <p14:tracePt t="91793" x="6718300" y="3759200"/>
          <p14:tracePt t="91809" x="6794500" y="3759200"/>
          <p14:tracePt t="91826" x="6870700" y="3759200"/>
          <p14:tracePt t="91843" x="6940550" y="3759200"/>
          <p14:tracePt t="91859" x="7010400" y="3759200"/>
          <p14:tracePt t="91877" x="7080250" y="3746500"/>
          <p14:tracePt t="91893" x="7105650" y="3746500"/>
          <p14:tracePt t="91909" x="7143750" y="3733800"/>
          <p14:tracePt t="91915" x="7156450" y="3727450"/>
          <p14:tracePt t="91926" x="7169150" y="3721100"/>
          <p14:tracePt t="91943" x="7194550" y="3721100"/>
          <p14:tracePt t="91959" x="7213600" y="3721100"/>
          <p14:tracePt t="91976" x="7245350" y="3721100"/>
          <p14:tracePt t="91993" x="7283450" y="3721100"/>
          <p14:tracePt t="92009" x="7308850" y="3721100"/>
          <p14:tracePt t="92026" x="7340600" y="3721100"/>
          <p14:tracePt t="92043" x="7366000" y="3721100"/>
          <p14:tracePt t="92059" x="7391400" y="3721100"/>
          <p14:tracePt t="92076" x="7410450" y="3721100"/>
          <p14:tracePt t="92093" x="7423150" y="3721100"/>
          <p14:tracePt t="92109" x="7435850" y="3721100"/>
          <p14:tracePt t="92126" x="7448550" y="3721100"/>
          <p14:tracePt t="92143" x="7461250" y="3721100"/>
          <p14:tracePt t="92161" x="7473950" y="3727450"/>
          <p14:tracePt t="92177" x="7499350" y="3727450"/>
          <p14:tracePt t="92193" x="7524750" y="3740150"/>
          <p14:tracePt t="92210" x="7569200" y="3752850"/>
          <p14:tracePt t="92226" x="7613650" y="3759200"/>
          <p14:tracePt t="92243" x="7651750" y="3765550"/>
          <p14:tracePt t="92261" x="7696200" y="3778250"/>
          <p14:tracePt t="92277" x="7721600" y="3778250"/>
          <p14:tracePt t="92293" x="7734300" y="3778250"/>
          <p14:tracePt t="92443" x="7740650" y="3778250"/>
          <p14:tracePt t="92450" x="7747000" y="3778250"/>
          <p14:tracePt t="92460" x="7753350" y="3778250"/>
          <p14:tracePt t="92476" x="7753350" y="3771900"/>
          <p14:tracePt t="92493" x="7766050" y="3765550"/>
          <p14:tracePt t="92510" x="7772400" y="3759200"/>
          <p14:tracePt t="92595" x="7772400" y="3752850"/>
          <p14:tracePt t="92607" x="7778750" y="3752850"/>
          <p14:tracePt t="92643" x="7778750" y="3746500"/>
          <p14:tracePt t="92651" x="7785100" y="3746500"/>
          <p14:tracePt t="92687" x="7791450" y="3746500"/>
          <p14:tracePt t="92707" x="7797800" y="3746500"/>
          <p14:tracePt t="92716" x="7804150" y="3746500"/>
          <p14:tracePt t="92726" x="7810500" y="3746500"/>
          <p14:tracePt t="92743" x="7823200" y="3746500"/>
          <p14:tracePt t="92760" x="7842250" y="3746500"/>
          <p14:tracePt t="92777" x="7854950" y="3759200"/>
          <p14:tracePt t="92793" x="7861300" y="3759200"/>
          <p14:tracePt t="92810" x="7867650" y="3759200"/>
          <p14:tracePt t="92826" x="7880350" y="3765550"/>
          <p14:tracePt t="92843" x="7893050" y="3765550"/>
          <p14:tracePt t="92860" x="7905750" y="3765550"/>
          <p14:tracePt t="92899" x="7912100" y="3765550"/>
          <p14:tracePt t="93096" x="7918450" y="3771900"/>
          <p14:tracePt t="93101" x="7918450" y="3778250"/>
          <p14:tracePt t="93126" x="7918450" y="3790950"/>
          <p14:tracePt t="93162" x="7924800" y="3790950"/>
          <p14:tracePt t="93452" x="7931150" y="3790950"/>
          <p14:tracePt t="93459" x="7937500" y="3790950"/>
          <p14:tracePt t="93465" x="7937500" y="3784600"/>
          <p14:tracePt t="93477" x="7950200" y="3765550"/>
          <p14:tracePt t="93493" x="7962900" y="3752850"/>
          <p14:tracePt t="93509" x="7981950" y="3733800"/>
          <p14:tracePt t="93526" x="8007350" y="3714750"/>
          <p14:tracePt t="93542" x="8045450" y="3695700"/>
          <p14:tracePt t="93559" x="8083550" y="3676650"/>
          <p14:tracePt t="93561" x="8102600" y="3676650"/>
          <p14:tracePt t="93576" x="8153400" y="3670300"/>
          <p14:tracePt t="93593" x="8204200" y="3663950"/>
          <p14:tracePt t="93609" x="8280400" y="3663950"/>
          <p14:tracePt t="93626" x="8362950" y="3676650"/>
          <p14:tracePt t="93643" x="8432800" y="3683000"/>
          <p14:tracePt t="93659" x="8509000" y="3689350"/>
          <p14:tracePt t="93676" x="8578850" y="3689350"/>
          <p14:tracePt t="93693" x="8610600" y="3702050"/>
          <p14:tracePt t="93709" x="8623300" y="3702050"/>
          <p14:tracePt t="93726" x="8636000" y="3708400"/>
          <p14:tracePt t="93742" x="8642350" y="3721100"/>
          <p14:tracePt t="93759" x="8648700" y="3727450"/>
          <p14:tracePt t="93776" x="8655050" y="3733800"/>
          <p14:tracePt t="93793" x="8661400" y="3740150"/>
          <p14:tracePt t="93809" x="8667750" y="3746500"/>
          <p14:tracePt t="93826" x="8674100" y="3752850"/>
          <p14:tracePt t="93842" x="8674100" y="3759200"/>
          <p14:tracePt t="93859" x="8674100" y="3771900"/>
          <p14:tracePt t="93862" x="8674100" y="3778250"/>
          <p14:tracePt t="93877" x="8674100" y="3790950"/>
          <p14:tracePt t="93893" x="8661400" y="3816350"/>
          <p14:tracePt t="93909" x="8648700" y="3822700"/>
          <p14:tracePt t="93926" x="8636000" y="3829050"/>
          <p14:tracePt t="93943" x="8559800" y="3848100"/>
          <p14:tracePt t="93959" x="8324850" y="3867150"/>
          <p14:tracePt t="93965" x="8229600" y="3867150"/>
          <p14:tracePt t="93976" x="8089900" y="3867150"/>
          <p14:tracePt t="93993" x="7905750" y="3873500"/>
          <p14:tracePt t="94009" x="7740650" y="3873500"/>
          <p14:tracePt t="94026" x="7632700" y="3873500"/>
          <p14:tracePt t="94042" x="7493000" y="3873500"/>
          <p14:tracePt t="94059" x="7327900" y="3873500"/>
          <p14:tracePt t="94077" x="7131050" y="3873500"/>
          <p14:tracePt t="94093" x="6921500" y="3873500"/>
          <p14:tracePt t="94109" x="6737350" y="3873500"/>
          <p14:tracePt t="94126" x="6540500" y="3886200"/>
          <p14:tracePt t="94143" x="6311900" y="3917950"/>
          <p14:tracePt t="94159" x="6172200" y="3937000"/>
          <p14:tracePt t="94176" x="5911850" y="3987800"/>
          <p14:tracePt t="94178" x="5867400" y="3994150"/>
          <p14:tracePt t="94192" x="5695950" y="4006850"/>
          <p14:tracePt t="94209" x="5384800" y="4006850"/>
          <p14:tracePt t="94226" x="4991100" y="4057650"/>
          <p14:tracePt t="94243" x="4711700" y="4108450"/>
          <p14:tracePt t="94259" x="4438650" y="4159250"/>
          <p14:tracePt t="94276" x="4146550" y="4191000"/>
          <p14:tracePt t="94292" x="3879850" y="4235450"/>
          <p14:tracePt t="94309" x="3638550" y="4267200"/>
          <p14:tracePt t="94326" x="3403600" y="4279900"/>
          <p14:tracePt t="94343" x="3270250" y="4286250"/>
          <p14:tracePt t="94359" x="3168650" y="4286250"/>
          <p14:tracePt t="94376" x="3111500" y="4286250"/>
          <p14:tracePt t="94393" x="3073400" y="4286250"/>
          <p14:tracePt t="94409" x="3048000" y="4286250"/>
          <p14:tracePt t="94426" x="3022600" y="4286250"/>
          <p14:tracePt t="94444" x="3003550" y="4286250"/>
          <p14:tracePt t="94459" x="2990850" y="4286250"/>
          <p14:tracePt t="94476" x="2971800" y="4286250"/>
          <p14:tracePt t="94493" x="2933700" y="4292600"/>
          <p14:tracePt t="94509" x="2895600" y="4305300"/>
          <p14:tracePt t="94527" x="2863850" y="4311650"/>
          <p14:tracePt t="94544" x="2838450" y="4311650"/>
          <p14:tracePt t="94559" x="2819400" y="4318000"/>
          <p14:tracePt t="94576" x="2813050" y="4318000"/>
          <p14:tracePt t="94609" x="2806700" y="4318000"/>
          <p14:tracePt t="94681" x="2800350" y="4318000"/>
          <p14:tracePt t="94689" x="2800350" y="4311650"/>
          <p14:tracePt t="94725" x="2800350" y="4305300"/>
          <p14:tracePt t="94733" x="2800350" y="4298950"/>
          <p14:tracePt t="94758" x="2800350" y="4292600"/>
          <p14:tracePt t="94770" x="2800350" y="4286250"/>
          <p14:tracePt t="94779" x="2800350" y="4279900"/>
          <p14:tracePt t="94792" x="2813050" y="4273550"/>
          <p14:tracePt t="94809" x="2838450" y="4260850"/>
          <p14:tracePt t="94825" x="2882900" y="4260850"/>
          <p14:tracePt t="94828" x="2895600" y="4254500"/>
          <p14:tracePt t="94843" x="2946400" y="4254500"/>
          <p14:tracePt t="94859" x="2990850" y="4241800"/>
          <p14:tracePt t="94875" x="3022600" y="4235450"/>
          <p14:tracePt t="94892" x="3073400" y="4235450"/>
          <p14:tracePt t="94909" x="3105150" y="4235450"/>
          <p14:tracePt t="94926" x="3143250" y="4235450"/>
          <p14:tracePt t="94943" x="3168650" y="4235450"/>
          <p14:tracePt t="94959" x="3200400" y="4235450"/>
          <p14:tracePt t="94975" x="3219450" y="4235450"/>
          <p14:tracePt t="94982" x="3232150" y="4235450"/>
          <p14:tracePt t="94992" x="3244850" y="4235450"/>
          <p14:tracePt t="95009" x="3270250" y="4235450"/>
          <p14:tracePt t="95027" x="3302000" y="4235450"/>
          <p14:tracePt t="95043" x="3314700" y="4229100"/>
          <p14:tracePt t="95059" x="3333750" y="4216400"/>
          <p14:tracePt t="95075" x="3352800" y="4203700"/>
          <p14:tracePt t="95092" x="3371850" y="4184650"/>
          <p14:tracePt t="95109" x="3390900" y="4171950"/>
          <p14:tracePt t="95125" x="3409950" y="4152900"/>
          <p14:tracePt t="95129" x="3416300" y="4152900"/>
          <p14:tracePt t="95142" x="3429000" y="4140200"/>
          <p14:tracePt t="95159" x="3448050" y="4133850"/>
          <p14:tracePt t="95175" x="3454400" y="4127500"/>
          <p14:tracePt t="95328" x="3460750" y="4127500"/>
          <p14:tracePt t="95336" x="3467100" y="4127500"/>
          <p14:tracePt t="95341" x="3473450" y="4127500"/>
          <p14:tracePt t="95357" x="3492500" y="4127500"/>
          <p14:tracePt t="95374" x="3536950" y="4133850"/>
          <p14:tracePt t="95390" x="3594100" y="4146550"/>
          <p14:tracePt t="95407" x="3644900" y="4159250"/>
          <p14:tracePt t="95425" x="3695700" y="4171950"/>
          <p14:tracePt t="95443" x="3727450" y="4184650"/>
          <p14:tracePt t="95446" x="3733800" y="4184650"/>
          <p14:tracePt t="95459" x="3759200" y="4184650"/>
          <p14:tracePt t="95475" x="3771900" y="4191000"/>
          <p14:tracePt t="95482" x="3778250" y="4191000"/>
          <p14:tracePt t="95492" x="3784600" y="4191000"/>
          <p14:tracePt t="95509" x="3797300" y="4191000"/>
          <p14:tracePt t="95525" x="3803650" y="4191000"/>
          <p14:tracePt t="95546" x="3810000" y="4191000"/>
          <p14:tracePt t="95574" x="3810000" y="4184650"/>
          <p14:tracePt t="95581" x="3810000" y="4178300"/>
          <p14:tracePt t="95592" x="3822700" y="4171950"/>
          <p14:tracePt t="95608" x="3860800" y="4159250"/>
          <p14:tracePt t="95625" x="3892550" y="4152900"/>
          <p14:tracePt t="95642" x="3917950" y="4146550"/>
          <p14:tracePt t="95644" x="3924300" y="4146550"/>
          <p14:tracePt t="95659" x="3949700" y="4146550"/>
          <p14:tracePt t="95675" x="3962400" y="4146550"/>
          <p14:tracePt t="95692" x="3975100" y="4146550"/>
          <p14:tracePt t="95708" x="3994150" y="4146550"/>
          <p14:tracePt t="95725" x="4019550" y="4146550"/>
          <p14:tracePt t="95742" x="4038600" y="4146550"/>
          <p14:tracePt t="95745" x="4044950" y="4146550"/>
          <p14:tracePt t="95759" x="4064000" y="4146550"/>
          <p14:tracePt t="95775" x="4089400" y="4152900"/>
          <p14:tracePt t="95791" x="4121150" y="4159250"/>
          <p14:tracePt t="95808" x="4152900" y="4178300"/>
          <p14:tracePt t="95825" x="4178300" y="4178300"/>
          <p14:tracePt t="95841" x="4222750" y="4184650"/>
          <p14:tracePt t="95844" x="4241800" y="4191000"/>
          <p14:tracePt t="95858" x="4286250" y="4210050"/>
          <p14:tracePt t="95875" x="4330700" y="4216400"/>
          <p14:tracePt t="95892" x="4362450" y="4216400"/>
          <p14:tracePt t="95908" x="4394200" y="4222750"/>
          <p14:tracePt t="95925" x="4400550" y="4229100"/>
          <p14:tracePt t="95942" x="4425950" y="4229100"/>
          <p14:tracePt t="95959" x="4445000" y="4229100"/>
          <p14:tracePt t="95975" x="4451350" y="4222750"/>
          <p14:tracePt t="95993" x="4457700" y="4216400"/>
          <p14:tracePt t="96009" x="4464050" y="4210050"/>
          <p14:tracePt t="96065" x="4464050" y="4203700"/>
          <p14:tracePt t="96074" x="4464050" y="4197350"/>
          <p14:tracePt t="96082" x="4470400" y="4197350"/>
          <p14:tracePt t="96102" x="4476750" y="4197350"/>
          <p14:tracePt t="96117" x="4483100" y="4191000"/>
          <p14:tracePt t="96126" x="4495800" y="4191000"/>
          <p14:tracePt t="96143" x="4514850" y="4178300"/>
          <p14:tracePt t="96159" x="4540250" y="4178300"/>
          <p14:tracePt t="96175" x="4572000" y="4178300"/>
          <p14:tracePt t="96192" x="4603750" y="4178300"/>
          <p14:tracePt t="96208" x="4629150" y="4178300"/>
          <p14:tracePt t="96225" x="4648200" y="4178300"/>
          <p14:tracePt t="96242" x="4667250" y="4184650"/>
          <p14:tracePt t="96258" x="4673600" y="4184650"/>
          <p14:tracePt t="96275" x="4679950" y="4197350"/>
          <p14:tracePt t="96292" x="4686300" y="4203700"/>
          <p14:tracePt t="96309" x="4692650" y="4210050"/>
          <p14:tracePt t="96325" x="4699000" y="4216400"/>
          <p14:tracePt t="96342" x="4718050" y="4222750"/>
          <p14:tracePt t="96359" x="4724400" y="4229100"/>
          <p14:tracePt t="96375" x="4724400" y="4235450"/>
          <p14:tracePt t="96392" x="4730750" y="4235450"/>
          <p14:tracePt t="96425" x="4743450" y="4235450"/>
          <p14:tracePt t="96443" x="4768850" y="4248150"/>
          <p14:tracePt t="96458" x="4775200" y="4254500"/>
          <p14:tracePt t="96475" x="4794250" y="4267200"/>
          <p14:tracePt t="96492" x="4813300" y="4279900"/>
          <p14:tracePt t="96499" x="4819650" y="4279900"/>
          <p14:tracePt t="96514" x="4832350" y="4279900"/>
          <p14:tracePt t="96525" x="4832350" y="4286250"/>
          <p14:tracePt t="96542" x="4838700" y="4286250"/>
          <p14:tracePt t="96559" x="4845050" y="4286250"/>
          <p14:tracePt t="96575" x="4851400" y="4286250"/>
          <p14:tracePt t="96592" x="4864100" y="4286250"/>
          <p14:tracePt t="96608" x="4876800" y="4279900"/>
          <p14:tracePt t="96625" x="4883150" y="4273550"/>
          <p14:tracePt t="96643" x="4902200" y="4273550"/>
          <p14:tracePt t="96659" x="4927600" y="4254500"/>
          <p14:tracePt t="96675" x="4959350" y="4248150"/>
          <p14:tracePt t="96691" x="4984750" y="4235450"/>
          <p14:tracePt t="96708" x="5003800" y="4222750"/>
          <p14:tracePt t="96725" x="5029200" y="4222750"/>
          <p14:tracePt t="96742" x="5060950" y="4210050"/>
          <p14:tracePt t="96759" x="5080000" y="4210050"/>
          <p14:tracePt t="96775" x="5099050" y="4203700"/>
          <p14:tracePt t="96791" x="5124450" y="4197350"/>
          <p14:tracePt t="96808" x="5149850" y="4191000"/>
          <p14:tracePt t="96825" x="5168900" y="4184650"/>
          <p14:tracePt t="96841" x="5181600" y="4178300"/>
          <p14:tracePt t="96858" x="5194300" y="4171950"/>
          <p14:tracePt t="96882" x="5200650" y="4171950"/>
          <p14:tracePt t="96895" x="5213350" y="4171950"/>
          <p14:tracePt t="96908" x="5226050" y="4171950"/>
          <p14:tracePt t="96925" x="5245100" y="4171950"/>
          <p14:tracePt t="96942" x="5283200" y="4171950"/>
          <p14:tracePt t="96958" x="5321300" y="4171950"/>
          <p14:tracePt t="96975" x="5365750" y="4171950"/>
          <p14:tracePt t="96991" x="5397500" y="4171950"/>
          <p14:tracePt t="97008" x="5416550" y="4171950"/>
          <p14:tracePt t="97014" x="5422900" y="4171950"/>
          <p14:tracePt t="97027" x="5435600" y="4171950"/>
          <p14:tracePt t="97041" x="5441950" y="4171950"/>
          <p14:tracePt t="97058" x="5454650" y="4178300"/>
          <p14:tracePt t="97094" x="5461000" y="4178300"/>
          <p14:tracePt t="97108" x="5467350" y="4178300"/>
          <p14:tracePt t="97209" x="5473700" y="4178300"/>
          <p14:tracePt t="97221" x="5473700" y="4184650"/>
          <p14:tracePt t="97585" x="5480050" y="4191000"/>
          <p14:tracePt t="97629" x="5486400" y="4191000"/>
          <p14:tracePt t="97705" x="5492750" y="4191000"/>
          <p14:tracePt t="97713" x="5499100" y="4197350"/>
          <p14:tracePt t="97757" x="5505450" y="4203700"/>
          <p14:tracePt t="97829" x="5505450" y="4210050"/>
          <p14:tracePt t="97849" x="5511800" y="4210050"/>
          <p14:tracePt t="97866" x="5518150" y="4222750"/>
          <p14:tracePt t="97878" x="5524500" y="4222750"/>
          <p14:tracePt t="97891" x="5530850" y="4229100"/>
          <p14:tracePt t="97911" x="5530850" y="4235450"/>
          <p14:tracePt t="97924" x="5537200" y="4241800"/>
          <p14:tracePt t="97941" x="5543550" y="4248150"/>
          <p14:tracePt t="97966" x="5549900" y="4254500"/>
          <p14:tracePt t="98592" x="5549900" y="4248150"/>
          <p14:tracePt t="98612" x="5556250" y="4248150"/>
          <p14:tracePt t="98619" x="5562600" y="4248150"/>
          <p14:tracePt t="98640" x="5568950" y="4248150"/>
          <p14:tracePt t="98657" x="5575300" y="4248150"/>
          <p14:tracePt t="98663" x="5581650" y="4248150"/>
          <p14:tracePt t="98674" x="5600700" y="4248150"/>
          <p14:tracePt t="98691" x="5626100" y="4248150"/>
          <p14:tracePt t="98707" x="5638800" y="4248150"/>
          <p14:tracePt t="98724" x="5645150" y="4241800"/>
          <p14:tracePt t="98841" x="5651500" y="4241800"/>
          <p14:tracePt t="98865" x="5657850" y="4241800"/>
          <p14:tracePt t="98871" x="5664200" y="4241800"/>
          <p14:tracePt t="98886" x="5676900" y="4241800"/>
          <p14:tracePt t="98907" x="5683250" y="4241800"/>
          <p14:tracePt t="98926" x="5689600" y="4241800"/>
          <p14:tracePt t="98945" x="5695950" y="4241800"/>
          <p14:tracePt t="98958" x="5702300" y="4248150"/>
          <p14:tracePt t="99018" x="5708650" y="4254500"/>
          <p14:tracePt t="99029" x="5715000" y="4254500"/>
          <p14:tracePt t="99038" x="5721350" y="4254500"/>
          <p14:tracePt t="99045" x="5727700" y="4254500"/>
          <p14:tracePt t="99057" x="5734050" y="4260850"/>
          <p14:tracePt t="99074" x="5740400" y="4273550"/>
          <p14:tracePt t="99091" x="5753100" y="4273550"/>
          <p14:tracePt t="99107" x="5759450" y="4273550"/>
          <p14:tracePt t="99124" x="5772150" y="4273550"/>
          <p14:tracePt t="99141" x="5778500" y="4273550"/>
          <p14:tracePt t="99157" x="5791200" y="4273550"/>
          <p14:tracePt t="99174" x="5822950" y="4273550"/>
          <p14:tracePt t="99191" x="5861050" y="4273550"/>
          <p14:tracePt t="99207" x="5886450" y="4273550"/>
          <p14:tracePt t="99224" x="5911850" y="4273550"/>
          <p14:tracePt t="99241" x="5930900" y="4260850"/>
          <p14:tracePt t="99258" x="5943600" y="4260850"/>
          <p14:tracePt t="99274" x="5949950" y="4260850"/>
          <p14:tracePt t="99817" x="5949950" y="4254500"/>
          <p14:tracePt t="99837" x="5949950" y="4248150"/>
          <p14:tracePt t="99893" x="5949950" y="4241800"/>
          <p14:tracePt t="99901" x="5949950" y="4235450"/>
          <p14:tracePt t="100133" x="5949950" y="4229100"/>
          <p14:tracePt t="100505" x="5949950" y="4222750"/>
          <p14:tracePt t="100564" x="5962650" y="4222750"/>
          <p14:tracePt t="100571" x="5969000" y="4222750"/>
          <p14:tracePt t="100578" x="5975350" y="4222750"/>
          <p14:tracePt t="100591" x="5988050" y="4222750"/>
          <p14:tracePt t="100607" x="5994400" y="4222750"/>
          <p14:tracePt t="100623" x="6000750" y="4222750"/>
          <p14:tracePt t="100701" x="6007100" y="4222750"/>
          <p14:tracePt t="100709" x="6013450" y="4222750"/>
          <p14:tracePt t="100721" x="6019800" y="4222750"/>
          <p14:tracePt t="100729" x="6026150" y="4222750"/>
          <p14:tracePt t="100745" x="6032500" y="4222750"/>
          <p14:tracePt t="100756" x="6038850" y="4222750"/>
          <p14:tracePt t="100772" x="6045200" y="4222750"/>
          <p14:tracePt t="100789" x="6057900" y="4222750"/>
          <p14:tracePt t="100806" x="6064250" y="4229100"/>
          <p14:tracePt t="100823" x="6076950" y="4229100"/>
          <p14:tracePt t="100839" x="6076950" y="4235450"/>
          <p14:tracePt t="100874" x="6083300" y="4235450"/>
          <p14:tracePt t="100891" x="6096000" y="4235450"/>
          <p14:tracePt t="100907" x="6115050" y="4235450"/>
          <p14:tracePt t="100923" x="6140450" y="4235450"/>
          <p14:tracePt t="100940" x="6178550" y="4235450"/>
          <p14:tracePt t="100957" x="6203950" y="4235450"/>
          <p14:tracePt t="100973" x="6216650" y="4222750"/>
          <p14:tracePt t="100991" x="6235700" y="4216400"/>
          <p14:tracePt t="101007" x="6248400" y="4210050"/>
          <p14:tracePt t="101275" x="6248400" y="4216400"/>
          <p14:tracePt t="101281" x="6248400" y="4222750"/>
          <p14:tracePt t="101290" x="6248400" y="4235450"/>
          <p14:tracePt t="101307" x="6267450" y="4260850"/>
          <p14:tracePt t="101323" x="6292850" y="4267200"/>
          <p14:tracePt t="101340" x="6356350" y="4279900"/>
          <p14:tracePt t="101357" x="6438900" y="4286250"/>
          <p14:tracePt t="101373" x="6521450" y="4286250"/>
          <p14:tracePt t="101390" x="6584950" y="4286250"/>
          <p14:tracePt t="101406" x="6629400" y="4286250"/>
          <p14:tracePt t="101423" x="6648450" y="4279900"/>
          <p14:tracePt t="101440" x="6673850" y="4279900"/>
          <p14:tracePt t="101457" x="6680200" y="4273550"/>
          <p14:tracePt t="101473" x="6692900" y="4273550"/>
          <p14:tracePt t="101490" x="6699250" y="4260850"/>
          <p14:tracePt t="101507" x="6699250" y="4254500"/>
          <p14:tracePt t="101523" x="6711950" y="4248150"/>
          <p14:tracePt t="101540" x="6718300" y="4235450"/>
          <p14:tracePt t="101557" x="6724650" y="4229100"/>
          <p14:tracePt t="101607" x="6731000" y="4229100"/>
          <p14:tracePt t="101616" x="6737350" y="4229100"/>
          <p14:tracePt t="101699" x="6743700" y="4229100"/>
          <p14:tracePt t="102163" x="6743700" y="4235450"/>
          <p14:tracePt t="104475" x="6743700" y="4241800"/>
          <p14:tracePt t="104483" x="6743700" y="4248150"/>
          <p14:tracePt t="104492" x="6743700" y="4254500"/>
          <p14:tracePt t="104505" x="6737350" y="4254500"/>
          <p14:tracePt t="104522" x="6731000" y="4260850"/>
          <p14:tracePt t="104541" x="6711950" y="4273550"/>
          <p14:tracePt t="104557" x="6699250" y="4286250"/>
          <p14:tracePt t="104573" x="6667500" y="4292600"/>
          <p14:tracePt t="104589" x="6635750" y="4305300"/>
          <p14:tracePt t="104605" x="6584950" y="4324350"/>
          <p14:tracePt t="104622" x="6521450" y="4330700"/>
          <p14:tracePt t="104629" x="6496050" y="4337050"/>
          <p14:tracePt t="104639" x="6457950" y="4349750"/>
          <p14:tracePt t="104656" x="6388100" y="4362450"/>
          <p14:tracePt t="104658" x="6375400" y="4362450"/>
          <p14:tracePt t="104673" x="6292850" y="4362450"/>
          <p14:tracePt t="104689" x="6229350" y="4362450"/>
          <p14:tracePt t="104705" x="6178550" y="4349750"/>
          <p14:tracePt t="104722" x="6134100" y="4343400"/>
          <p14:tracePt t="104739" x="6076950" y="4337050"/>
          <p14:tracePt t="104755" x="6038850" y="4330700"/>
          <p14:tracePt t="104773" x="5969000" y="4330700"/>
          <p14:tracePt t="104789" x="5930900" y="4330700"/>
          <p14:tracePt t="104805" x="5905500" y="4330700"/>
          <p14:tracePt t="104822" x="5886450" y="4330700"/>
          <p14:tracePt t="104839" x="5867400" y="4324350"/>
          <p14:tracePt t="104855" x="5835650" y="4318000"/>
          <p14:tracePt t="104859" x="5829300" y="4318000"/>
          <p14:tracePt t="104872" x="5816600" y="4318000"/>
          <p14:tracePt t="104889" x="5791200" y="4311650"/>
          <p14:tracePt t="104905" x="5765800" y="4311650"/>
          <p14:tracePt t="104922" x="5740400" y="4298950"/>
          <p14:tracePt t="104939" x="5708650" y="4298950"/>
          <p14:tracePt t="104956" x="5676900" y="4298950"/>
          <p14:tracePt t="104972" x="5651500" y="4286250"/>
          <p14:tracePt t="104989" x="5626100" y="4286250"/>
          <p14:tracePt t="105005" x="5600700" y="4286250"/>
          <p14:tracePt t="105022" x="5588000" y="4286250"/>
          <p14:tracePt t="105039" x="5581650" y="4286250"/>
          <p14:tracePt t="105054" x="5562600" y="4279900"/>
          <p14:tracePt t="105171" x="5556250" y="4279900"/>
          <p14:tracePt t="105195" x="5549900" y="4279900"/>
          <p14:tracePt t="105203" x="5543550" y="4279900"/>
          <p14:tracePt t="105211" x="5537200" y="4279900"/>
          <p14:tracePt t="105395" x="5537200" y="4273550"/>
          <p14:tracePt t="105539" x="5530850" y="4273550"/>
          <p14:tracePt t="105547" x="5524500" y="4273550"/>
          <p14:tracePt t="106247" x="5524500" y="4267200"/>
          <p14:tracePt t="106255" x="5530850" y="4267200"/>
          <p14:tracePt t="106261" x="5543550" y="4267200"/>
          <p14:tracePt t="106271" x="5562600" y="4267200"/>
          <p14:tracePt t="106289" x="5607050" y="4260850"/>
          <p14:tracePt t="106305" x="5638800" y="4254500"/>
          <p14:tracePt t="106322" x="5657850" y="4254500"/>
          <p14:tracePt t="106338" x="5670550" y="4254500"/>
          <p14:tracePt t="106355" x="5683250" y="4254500"/>
          <p14:tracePt t="106372" x="5695950" y="4248150"/>
          <p14:tracePt t="106388" x="5702300" y="4248150"/>
          <p14:tracePt t="106405" x="5708650" y="4248150"/>
          <p14:tracePt t="106422" x="5721350" y="4248150"/>
          <p14:tracePt t="106438" x="5734050" y="4248150"/>
          <p14:tracePt t="106455" x="5753100" y="4248150"/>
          <p14:tracePt t="106471" x="5772150" y="4248150"/>
          <p14:tracePt t="106474" x="5784850" y="4248150"/>
          <p14:tracePt t="106489" x="5803900" y="4248150"/>
          <p14:tracePt t="106505" x="5835650" y="4248150"/>
          <p14:tracePt t="106521" x="5842000" y="4248150"/>
          <p14:tracePt t="106687" x="5848350" y="4248150"/>
          <p14:tracePt t="106779" x="5854700" y="4248150"/>
          <p14:tracePt t="107075" x="5861050" y="4248150"/>
          <p14:tracePt t="107081" x="5867400" y="4248150"/>
          <p14:tracePt t="107088" x="5873750" y="4248150"/>
          <p14:tracePt t="107105" x="5886450" y="4248150"/>
          <p14:tracePt t="107121" x="5892800" y="4248150"/>
          <p14:tracePt t="107138" x="5899150" y="4248150"/>
          <p14:tracePt t="107155" x="5905500" y="4248150"/>
          <p14:tracePt t="107183" x="5911850" y="4248150"/>
          <p14:tracePt t="107195" x="5918200" y="4248150"/>
          <p14:tracePt t="107215" x="5924550" y="4248150"/>
          <p14:tracePt t="107224" x="5930900" y="4248150"/>
          <p14:tracePt t="107291" x="5937250" y="4248150"/>
          <p14:tracePt t="107300" x="5949950" y="4241800"/>
          <p14:tracePt t="107305" x="5949950" y="4235450"/>
          <p14:tracePt t="107321" x="5969000" y="4229100"/>
          <p14:tracePt t="107338" x="5981700" y="4229100"/>
          <p14:tracePt t="107355" x="6000750" y="4229100"/>
          <p14:tracePt t="107371" x="6013450" y="4229100"/>
          <p14:tracePt t="107388" x="6019800" y="4229100"/>
          <p14:tracePt t="107421" x="6026150" y="4229100"/>
          <p14:tracePt t="107952" x="6032500" y="4229100"/>
          <p14:tracePt t="107959" x="6038850" y="4229100"/>
          <p14:tracePt t="107971" x="6051550" y="4229100"/>
          <p14:tracePt t="107988" x="6064250" y="4229100"/>
          <p14:tracePt t="108004" x="6070600" y="4229100"/>
          <p14:tracePt t="108163" x="6076950" y="4229100"/>
          <p14:tracePt t="108177" x="6089650" y="4229100"/>
          <p14:tracePt t="108191" x="6096000" y="4229100"/>
          <p14:tracePt t="108212" x="6108700" y="4229100"/>
          <p14:tracePt t="108226" x="6121400" y="4229100"/>
          <p14:tracePt t="108239" x="6146800" y="4229100"/>
          <p14:tracePt t="108255" x="6165850" y="4229100"/>
          <p14:tracePt t="108271" x="6184900" y="4229100"/>
          <p14:tracePt t="108287" x="6191250" y="4229100"/>
          <p14:tracePt t="108397" x="6197600" y="4229100"/>
          <p14:tracePt t="108421" x="6197600" y="4222750"/>
          <p14:tracePt t="108437" x="6197600" y="4216400"/>
          <p14:tracePt t="108457" x="6191250" y="4210050"/>
          <p14:tracePt t="108466" x="6184900" y="4210050"/>
          <p14:tracePt t="108629" x="6178550" y="4210050"/>
          <p14:tracePt t="108637" x="6172200" y="4210050"/>
          <p14:tracePt t="108657" x="6165850" y="4210050"/>
          <p14:tracePt t="108693" x="6159500" y="4210050"/>
          <p14:tracePt t="108709" x="6153150" y="4210050"/>
          <p14:tracePt t="108721" x="6146800" y="4210050"/>
          <p14:tracePt t="108727" x="6140450" y="4210050"/>
          <p14:tracePt t="108737" x="6121400" y="4203700"/>
          <p14:tracePt t="108755" x="6076950" y="4203700"/>
          <p14:tracePt t="108771" x="6038850" y="4203700"/>
          <p14:tracePt t="108788" x="6013450" y="4203700"/>
          <p14:tracePt t="108804" x="5988050" y="4203700"/>
          <p14:tracePt t="108821" x="5956300" y="4203700"/>
          <p14:tracePt t="108837" x="5943600" y="4203700"/>
          <p14:tracePt t="108871" x="5937250" y="4203700"/>
          <p14:tracePt t="108925" x="5930900" y="4203700"/>
          <p14:tracePt t="108930" x="5924550" y="4203700"/>
          <p14:tracePt t="108941" x="5918200" y="4203700"/>
          <p14:tracePt t="108954" x="5911850" y="4210050"/>
          <p14:tracePt t="108971" x="5905500" y="4210050"/>
          <p14:tracePt t="108986" x="5905500" y="4216400"/>
          <p14:tracePt t="109003" x="5899150" y="4216400"/>
          <p14:tracePt t="109020" x="5899150" y="4222750"/>
          <p14:tracePt t="109037" x="5905500" y="4235450"/>
          <p14:tracePt t="109055" x="5924550" y="4254500"/>
          <p14:tracePt t="109071" x="5943600" y="4254500"/>
          <p14:tracePt t="109087" x="5949950" y="4260850"/>
          <p14:tracePt t="109145" x="5956300" y="4260850"/>
          <p14:tracePt t="109217" x="5962650" y="4260850"/>
          <p14:tracePt t="109225" x="5962650" y="4254500"/>
          <p14:tracePt t="109237" x="5962650" y="4248150"/>
          <p14:tracePt t="109255" x="5962650" y="4241800"/>
          <p14:tracePt t="109270" x="5969000" y="4235450"/>
          <p14:tracePt t="109445" x="5975350" y="4235450"/>
          <p14:tracePt t="109473" x="5981700" y="4235450"/>
          <p14:tracePt t="109485" x="5988050" y="4235450"/>
          <p14:tracePt t="109491" x="5994400" y="4235450"/>
          <p14:tracePt t="109504" x="6007100" y="4235450"/>
          <p14:tracePt t="109520" x="6032500" y="4235450"/>
          <p14:tracePt t="109537" x="6051550" y="4229100"/>
          <p14:tracePt t="109554" x="6083300" y="4229100"/>
          <p14:tracePt t="109574" x="6096000" y="4229100"/>
          <p14:tracePt t="109588" x="6108700" y="4229100"/>
          <p14:tracePt t="109604" x="6115050" y="4222750"/>
          <p14:tracePt t="109621" x="6127750" y="4222750"/>
          <p14:tracePt t="109637" x="6134100" y="4222750"/>
          <p14:tracePt t="109681" x="6134100" y="4216400"/>
          <p14:tracePt t="109687" x="6140450" y="4216400"/>
          <p14:tracePt t="109704" x="6146800" y="4210050"/>
          <p14:tracePt t="109720" x="6153150" y="4210050"/>
          <p14:tracePt t="109737" x="6165850" y="4210050"/>
          <p14:tracePt t="109743" x="6172200" y="4210050"/>
          <p14:tracePt t="109754" x="6191250" y="4210050"/>
          <p14:tracePt t="109771" x="6210300" y="4210050"/>
          <p14:tracePt t="109787" x="6248400" y="4203700"/>
          <p14:tracePt t="109804" x="6280150" y="4203700"/>
          <p14:tracePt t="109821" x="6305550" y="4203700"/>
          <p14:tracePt t="109838" x="6350000" y="4203700"/>
          <p14:tracePt t="109854" x="6400800" y="4203700"/>
          <p14:tracePt t="109871" x="6451600" y="4203700"/>
          <p14:tracePt t="109887" x="6502400" y="4203700"/>
          <p14:tracePt t="109904" x="6565900" y="4203700"/>
          <p14:tracePt t="109920" x="6635750" y="4203700"/>
          <p14:tracePt t="109937" x="6686550" y="4203700"/>
          <p14:tracePt t="109954" x="6731000" y="4203700"/>
          <p14:tracePt t="109958" x="6737350" y="4203700"/>
          <p14:tracePt t="109971" x="6750050" y="4203700"/>
          <p14:tracePt t="109987" x="6762750" y="4203700"/>
          <p14:tracePt t="110004" x="6769100" y="4203700"/>
          <p14:tracePt t="110020" x="6775450" y="4203700"/>
          <p14:tracePt t="110281" x="6781800" y="4203700"/>
          <p14:tracePt t="110313" x="6781800" y="4210050"/>
          <p14:tracePt t="110478" x="6781800" y="4216400"/>
          <p14:tracePt t="110596" x="6775450" y="4216400"/>
          <p14:tracePt t="110603" x="6769100" y="4216400"/>
          <p14:tracePt t="110610" x="6762750" y="4216400"/>
          <p14:tracePt t="110620" x="6750050" y="4210050"/>
          <p14:tracePt t="110637" x="6724650" y="4210050"/>
          <p14:tracePt t="110653" x="6705600" y="4197350"/>
          <p14:tracePt t="110657" x="6692900" y="4197350"/>
          <p14:tracePt t="110672" x="6667500" y="4197350"/>
          <p14:tracePt t="110687" x="6642100" y="4191000"/>
          <p14:tracePt t="110703" x="6610350" y="4191000"/>
          <p14:tracePt t="110720" x="6584950" y="4184650"/>
          <p14:tracePt t="110737" x="6534150" y="4171950"/>
          <p14:tracePt t="110744" x="6508750" y="4171950"/>
          <p14:tracePt t="110753" x="6477000" y="4165600"/>
          <p14:tracePt t="110771" x="6369050" y="4152900"/>
          <p14:tracePt t="110787" x="6286500" y="4152900"/>
          <p14:tracePt t="110803" x="6203950" y="4152900"/>
          <p14:tracePt t="110820" x="6127750" y="4140200"/>
          <p14:tracePt t="110837" x="6064250" y="4127500"/>
          <p14:tracePt t="110853" x="5994400" y="4114800"/>
          <p14:tracePt t="110870" x="5911850" y="4089400"/>
          <p14:tracePt t="110887" x="5848350" y="4057650"/>
          <p14:tracePt t="110903" x="5797550" y="4025900"/>
          <p14:tracePt t="110920" x="5759450" y="3987800"/>
          <p14:tracePt t="110937" x="5740400" y="3968750"/>
          <p14:tracePt t="110955" x="5734050" y="3949700"/>
          <p14:tracePt t="110970" x="5727700" y="3937000"/>
          <p14:tracePt t="110987" x="5715000" y="3930650"/>
          <p14:tracePt t="111003" x="5702300" y="3917950"/>
          <p14:tracePt t="111020" x="5676900" y="3892550"/>
          <p14:tracePt t="111037" x="5645150" y="3867150"/>
          <p14:tracePt t="111053" x="5594350" y="3829050"/>
          <p14:tracePt t="111055" x="5568950" y="3816350"/>
          <p14:tracePt t="111071" x="5492750" y="3771900"/>
          <p14:tracePt t="111087" x="5461000" y="3746500"/>
          <p14:tracePt t="111103" x="5448300" y="3733800"/>
          <p14:tracePt t="111120" x="5429250" y="3714750"/>
          <p14:tracePt t="111136" x="5416550" y="3683000"/>
          <p14:tracePt t="111153" x="5416550" y="3657600"/>
          <p14:tracePt t="111171" x="5416550" y="3625850"/>
          <p14:tracePt t="111187" x="5416550" y="3606800"/>
          <p14:tracePt t="111203" x="5416550" y="3594100"/>
          <p14:tracePt t="111220" x="5422900" y="3587750"/>
          <p14:tracePt t="111237" x="5435600" y="3581400"/>
          <p14:tracePt t="111243" x="5441950" y="3581400"/>
          <p14:tracePt t="111253" x="5448300" y="3575050"/>
          <p14:tracePt t="111270" x="5473700" y="3568700"/>
          <p14:tracePt t="111287" x="5499100" y="3562350"/>
          <p14:tracePt t="111303" x="5524500" y="3562350"/>
          <p14:tracePt t="111320" x="5549900" y="3556000"/>
          <p14:tracePt t="111337" x="5581650" y="3549650"/>
          <p14:tracePt t="111353" x="5613400" y="3543300"/>
          <p14:tracePt t="111370" x="5645150" y="3536950"/>
          <p14:tracePt t="111387" x="5676900" y="3536950"/>
          <p14:tracePt t="111403" x="5708650" y="3536950"/>
          <p14:tracePt t="111421" x="5753100" y="3536950"/>
          <p14:tracePt t="111437" x="5778500" y="3536950"/>
          <p14:tracePt t="111453" x="5810250" y="3536950"/>
          <p14:tracePt t="111470" x="5829300" y="3536950"/>
          <p14:tracePt t="111487" x="5842000" y="3530600"/>
          <p14:tracePt t="111503" x="5861050" y="3524250"/>
          <p14:tracePt t="111520" x="5880100" y="3517900"/>
          <p14:tracePt t="111535" x="5899150" y="3511550"/>
          <p14:tracePt t="111552" x="5918200" y="3511550"/>
          <p14:tracePt t="111569" x="5930900" y="3511550"/>
          <p14:tracePt t="111588" x="5969000" y="3511550"/>
          <p14:tracePt t="111603" x="5994400" y="3505200"/>
          <p14:tracePt t="111620" x="6019800" y="3498850"/>
          <p14:tracePt t="111636" x="6045200" y="3498850"/>
          <p14:tracePt t="111653" x="6076950" y="3486150"/>
          <p14:tracePt t="111670" x="6121400" y="3486150"/>
          <p14:tracePt t="111687" x="6153150" y="3486150"/>
          <p14:tracePt t="111703" x="6172200" y="3486150"/>
          <p14:tracePt t="111720" x="6191250" y="3486150"/>
          <p14:tracePt t="111736" x="6197600" y="3486150"/>
          <p14:tracePt t="112213" x="6197600" y="3479800"/>
          <p14:tracePt t="112226" x="6203950" y="3473450"/>
          <p14:tracePt t="112249" x="6203950" y="3467100"/>
          <p14:tracePt t="112262" x="6210300" y="3460750"/>
          <p14:tracePt t="112287" x="6210300" y="3441700"/>
          <p14:tracePt t="112303" x="6216650" y="3435350"/>
          <p14:tracePt t="112320" x="6216650" y="3422650"/>
          <p14:tracePt t="112336" x="6223000" y="3409950"/>
          <p14:tracePt t="112353" x="6235700" y="3409950"/>
          <p14:tracePt t="112386" x="6235700" y="3403600"/>
          <p14:tracePt t="113041" x="6235700" y="3397250"/>
          <p14:tracePt t="113611" x="6223000" y="3397250"/>
          <p14:tracePt t="113619" x="6203950" y="3397250"/>
          <p14:tracePt t="113627" x="6178550" y="3397250"/>
          <p14:tracePt t="113636" x="6159500" y="3397250"/>
          <p14:tracePt t="113652" x="6108700" y="3397250"/>
          <p14:tracePt t="113669" x="6070600" y="3397250"/>
          <p14:tracePt t="113687" x="6045200" y="3397250"/>
          <p14:tracePt t="113703" x="6032500" y="3397250"/>
          <p14:tracePt t="113719" x="6026150" y="3397250"/>
          <p14:tracePt t="113754" x="6019800" y="3397250"/>
          <p14:tracePt t="113769" x="6007100" y="3397250"/>
          <p14:tracePt t="113786" x="5981700" y="3397250"/>
          <p14:tracePt t="113803" x="5956300" y="3397250"/>
          <p14:tracePt t="113819" x="5924550" y="3397250"/>
          <p14:tracePt t="113836" x="5899150" y="3390900"/>
          <p14:tracePt t="113852" x="5880100" y="3384550"/>
          <p14:tracePt t="113869" x="5861050" y="3378200"/>
          <p14:tracePt t="113886" x="5848350" y="3378200"/>
          <p14:tracePt t="113903" x="5842000" y="3378200"/>
          <p14:tracePt t="113919" x="5835650" y="3378200"/>
          <p14:tracePt t="113977" x="5829300" y="3378200"/>
          <p14:tracePt t="113985" x="5822950" y="3378200"/>
          <p14:tracePt t="113991" x="5816600" y="3378200"/>
          <p14:tracePt t="114003" x="5791200" y="3378200"/>
          <p14:tracePt t="114019" x="5753100" y="3378200"/>
          <p14:tracePt t="114036" x="5721350" y="3384550"/>
          <p14:tracePt t="114052" x="5683250" y="3384550"/>
          <p14:tracePt t="114069" x="5670550" y="3390900"/>
          <p14:tracePt t="114086" x="5638800" y="3390900"/>
          <p14:tracePt t="114103" x="5626100" y="3390900"/>
          <p14:tracePt t="114119" x="5607050" y="3390900"/>
          <p14:tracePt t="114136" x="5600700" y="3390900"/>
          <p14:tracePt t="114152" x="5594350" y="3390900"/>
          <p14:tracePt t="114606" x="5600700" y="3390900"/>
          <p14:tracePt t="114613" x="5607050" y="3390900"/>
          <p14:tracePt t="114633" x="5613400" y="3390900"/>
          <p14:tracePt t="114641" x="5619750" y="3390900"/>
          <p14:tracePt t="114652" x="5632450" y="3390900"/>
          <p14:tracePt t="114669" x="5645150" y="3390900"/>
          <p14:tracePt t="114686" x="5676900" y="3390900"/>
          <p14:tracePt t="114702" x="5689600" y="3384550"/>
          <p14:tracePt t="114719" x="5715000" y="3384550"/>
          <p14:tracePt t="114734" x="5740400" y="3384550"/>
          <p14:tracePt t="114751" x="5753100" y="3384550"/>
          <p14:tracePt t="114768" x="5765800" y="3384550"/>
          <p14:tracePt t="114785" x="5772150" y="3384550"/>
          <p14:tracePt t="114802" x="5784850" y="3384550"/>
          <p14:tracePt t="114818" x="5797550" y="3384550"/>
          <p14:tracePt t="114835" x="5816600" y="3384550"/>
          <p14:tracePt t="114851" x="5822950" y="3384550"/>
          <p14:tracePt t="115045" x="5829300" y="3384550"/>
          <p14:tracePt t="115051" x="5842000" y="3384550"/>
          <p14:tracePt t="115068" x="5873750" y="3384550"/>
          <p14:tracePt t="115085" x="5911850" y="3384550"/>
          <p14:tracePt t="115103" x="5969000" y="3384550"/>
          <p14:tracePt t="115119" x="6026150" y="3384550"/>
          <p14:tracePt t="115135" x="6076950" y="3384550"/>
          <p14:tracePt t="115152" x="6108700" y="3384550"/>
          <p14:tracePt t="115169" x="6115050" y="3384550"/>
          <p14:tracePt t="115185" x="6127750" y="3378200"/>
          <p14:tracePt t="115395" x="6134100" y="3378200"/>
          <p14:tracePt t="115403" x="6140450" y="3378200"/>
          <p14:tracePt t="115523" x="6146800" y="3378200"/>
          <p14:tracePt t="115531" x="6153150" y="3384550"/>
          <p14:tracePt t="115543" x="6159500" y="3390900"/>
          <p14:tracePt t="115571" x="6165850" y="3390900"/>
          <p14:tracePt t="115580" x="6172200" y="3390900"/>
          <p14:tracePt t="115591" x="6178550" y="3384550"/>
          <p14:tracePt t="115602" x="6197600" y="3384550"/>
          <p14:tracePt t="115619" x="6229350" y="3371850"/>
          <p14:tracePt t="115637" x="6273800" y="3359150"/>
          <p14:tracePt t="115653" x="6311900" y="3346450"/>
          <p14:tracePt t="115669" x="6343650" y="3340100"/>
          <p14:tracePt t="115685" x="6369050" y="3333750"/>
          <p14:tracePt t="115702" x="6388100" y="3333750"/>
          <p14:tracePt t="115718" x="6407150" y="3333750"/>
          <p14:tracePt t="115751" x="6413500" y="3333750"/>
          <p14:tracePt t="116023" x="6413500" y="3327400"/>
          <p14:tracePt t="116039" x="6419850" y="3327400"/>
          <p14:tracePt t="116083" x="6413500" y="3327400"/>
          <p14:tracePt t="116863" x="6407150" y="3321050"/>
          <p14:tracePt t="116894" x="6407150" y="3314700"/>
          <p14:tracePt t="119851" x="6400800" y="3308350"/>
          <p14:tracePt t="119935" x="6394450" y="3308350"/>
          <p14:tracePt t="128161" x="6388100" y="3308350"/>
          <p14:tracePt t="128173" x="6381750" y="3308350"/>
          <p14:tracePt t="128201" x="6375400" y="3308350"/>
          <p14:tracePt t="128221" x="6369050" y="3308350"/>
          <p14:tracePt t="128238" x="6362700" y="3308350"/>
          <p14:tracePt t="128249" x="6362700" y="3314700"/>
          <p14:tracePt t="128269" x="6356350" y="3314700"/>
          <p14:tracePt t="128281" x="6356350" y="3321050"/>
          <p14:tracePt t="128306" x="6356350" y="3327400"/>
          <p14:tracePt t="128337" x="6350000" y="3327400"/>
          <p14:tracePt t="128349" x="6350000" y="3333750"/>
          <p14:tracePt t="128718" x="6350000" y="3340100"/>
          <p14:tracePt t="130727" x="6343650" y="3340100"/>
          <p14:tracePt t="130739" x="6343650" y="3346450"/>
          <p14:tracePt t="130907" x="6337300" y="3346450"/>
          <p14:tracePt t="130915" x="6330950" y="3346450"/>
          <p14:tracePt t="130959" x="6330950" y="3352800"/>
          <p14:tracePt t="130965" x="6324600" y="3359150"/>
          <p14:tracePt t="131003" x="6318250" y="3359150"/>
          <p14:tracePt t="131016" x="6318250" y="3365500"/>
          <p14:tracePt t="131030" x="6311900" y="3371850"/>
          <p14:tracePt t="131046" x="6311900" y="3378200"/>
          <p14:tracePt t="131063" x="6299200" y="3390900"/>
          <p14:tracePt t="131081" x="6299200" y="3397250"/>
          <p14:tracePt t="131097" x="6299200" y="3403600"/>
          <p14:tracePt t="131147" x="6292850" y="3403600"/>
          <p14:tracePt t="131153" x="6292850" y="3409950"/>
          <p14:tracePt t="131164" x="6292850" y="3416300"/>
          <p14:tracePt t="131180" x="6286500" y="3429000"/>
          <p14:tracePt t="131299" x="6280150" y="3429000"/>
          <p14:tracePt t="131311" x="6280150" y="3435350"/>
          <p14:tracePt t="131323" x="6273800" y="3435350"/>
          <p14:tracePt t="131371" x="6267450" y="3435350"/>
          <p14:tracePt t="131383" x="6267450" y="3441700"/>
          <p14:tracePt t="131419" x="6261100" y="3441700"/>
          <p14:tracePt t="131428" x="6254750" y="3454400"/>
          <p14:tracePt t="131446" x="6248400" y="3473450"/>
          <p14:tracePt t="131463" x="6235700" y="3498850"/>
          <p14:tracePt t="131480" x="6235700" y="3511550"/>
          <p14:tracePt t="131496" x="6235700" y="3524250"/>
          <p14:tracePt t="131543" x="6235700" y="3530600"/>
          <p14:tracePt t="131575" x="6235700" y="3536950"/>
          <p14:tracePt t="131587" x="6235700" y="3543300"/>
          <p14:tracePt t="131603" x="6235700" y="3549650"/>
          <p14:tracePt t="131613" x="6235700" y="3556000"/>
          <p14:tracePt t="131630" x="6235700" y="3562350"/>
          <p14:tracePt t="131646" x="6235700" y="3575050"/>
          <p14:tracePt t="131663" x="6235700" y="3581400"/>
          <p14:tracePt t="131680" x="6235700" y="3587750"/>
          <p14:tracePt t="131696" x="6235700" y="3594100"/>
          <p14:tracePt t="131713" x="6235700" y="3600450"/>
          <p14:tracePt t="131803" x="6235700" y="3606800"/>
          <p14:tracePt t="131819" x="6235700" y="3613150"/>
          <p14:tracePt t="131827" x="6229350" y="3613150"/>
          <p14:tracePt t="131839" x="6229350" y="3619500"/>
          <p14:tracePt t="132016" x="6223000" y="3619500"/>
          <p14:tracePt t="132023" x="6223000" y="3625850"/>
          <p14:tracePt t="132035" x="6216650" y="3632200"/>
          <p14:tracePt t="132046" x="6203950" y="3644900"/>
          <p14:tracePt t="132063" x="6184900" y="3663950"/>
          <p14:tracePt t="132080" x="6146800" y="3689350"/>
          <p14:tracePt t="132083" x="6140450" y="3695700"/>
          <p14:tracePt t="132097" x="6115050" y="3740150"/>
          <p14:tracePt t="132113" x="6076950" y="3759200"/>
          <p14:tracePt t="132130" x="6051550" y="3784600"/>
          <p14:tracePt t="132146" x="6026150" y="3790950"/>
          <p14:tracePt t="132163" x="6007100" y="3803650"/>
          <p14:tracePt t="132180" x="5981700" y="3810000"/>
          <p14:tracePt t="132197" x="5956300" y="3822700"/>
          <p14:tracePt t="132213" x="5937250" y="3822700"/>
          <p14:tracePt t="132218" x="5930900" y="3829050"/>
          <p14:tracePt t="132229" x="5924550" y="3829050"/>
          <p14:tracePt t="132246" x="5918200" y="3829050"/>
          <p14:tracePt t="132268" x="5911850" y="3829050"/>
          <p14:tracePt t="132280" x="5905500" y="3829050"/>
          <p14:tracePt t="132296" x="5892800" y="3829050"/>
          <p14:tracePt t="132313" x="5886450" y="3822700"/>
          <p14:tracePt t="132329" x="5867400" y="3816350"/>
          <p14:tracePt t="132346" x="5861050" y="3803650"/>
          <p14:tracePt t="132363" x="5861050" y="3784600"/>
          <p14:tracePt t="132379" x="5861050" y="3771900"/>
          <p14:tracePt t="132396" x="5861050" y="3752850"/>
          <p14:tracePt t="132413" x="5861050" y="3733800"/>
          <p14:tracePt t="132430" x="5861050" y="3721100"/>
          <p14:tracePt t="132446" x="5861050" y="3714750"/>
          <p14:tracePt t="132463" x="5861050" y="3702050"/>
          <p14:tracePt t="132479" x="5861050" y="3695700"/>
          <p14:tracePt t="132583" x="5854700" y="3695700"/>
          <p14:tracePt t="132592" x="5842000" y="3695700"/>
          <p14:tracePt t="132613" x="5822950" y="3727450"/>
          <p14:tracePt t="132629" x="5803900" y="3778250"/>
          <p14:tracePt t="132646" x="5778500" y="3829050"/>
          <p14:tracePt t="132663" x="5759450" y="3854450"/>
          <p14:tracePt t="132679" x="5746750" y="3867150"/>
          <p14:tracePt t="132696" x="5727700" y="3898900"/>
          <p14:tracePt t="132713" x="5715000" y="3911600"/>
          <p14:tracePt t="132729" x="5702300" y="3917950"/>
          <p14:tracePt t="132746" x="5695950" y="3917950"/>
          <p14:tracePt t="132763" x="5695950" y="3924300"/>
          <p14:tracePt t="132859" x="5689600" y="3917950"/>
          <p14:tracePt t="132864" x="5683250" y="3911600"/>
          <p14:tracePt t="132879" x="5683250" y="3892550"/>
          <p14:tracePt t="132896" x="5683250" y="3860800"/>
          <p14:tracePt t="132913" x="5683250" y="3835400"/>
          <p14:tracePt t="132929" x="5683250" y="3816350"/>
          <p14:tracePt t="132945" x="5683250" y="3803650"/>
          <p14:tracePt t="132961" x="5683250" y="3790950"/>
          <p14:tracePt t="132978" x="5683250" y="3771900"/>
          <p14:tracePt t="132994" x="5683250" y="3752850"/>
          <p14:tracePt t="133013" x="5689600" y="3727450"/>
          <p14:tracePt t="133029" x="5689600" y="3721100"/>
          <p14:tracePt t="133045" x="5695950" y="3708400"/>
          <p14:tracePt t="133062" x="5702300" y="3702050"/>
          <p14:tracePt t="133471" x="5702300" y="3695700"/>
          <p14:tracePt t="133479" x="5702300" y="3689350"/>
          <p14:tracePt t="133488" x="5702300" y="3676650"/>
          <p14:tracePt t="133497" x="5702300" y="3670300"/>
          <p14:tracePt t="133513" x="5702300" y="3644900"/>
          <p14:tracePt t="133529" x="5702300" y="3632200"/>
          <p14:tracePt t="133545" x="5702300" y="3619500"/>
          <p14:tracePt t="133563" x="5702300" y="3613150"/>
          <p14:tracePt t="133603" x="5702300" y="3606800"/>
          <p14:tracePt t="133611" x="5702300" y="3600450"/>
          <p14:tracePt t="133827" x="5702300" y="3606800"/>
          <p14:tracePt t="133833" x="5695950" y="3606800"/>
          <p14:tracePt t="133848" x="5689600" y="3613150"/>
          <p14:tracePt t="133862" x="5683250" y="3619500"/>
          <p14:tracePt t="133903" x="5676900" y="3619500"/>
          <p14:tracePt t="133913" x="5664200" y="3625850"/>
          <p14:tracePt t="133929" x="5657850" y="3625850"/>
          <p14:tracePt t="133945" x="5651500" y="3632200"/>
          <p14:tracePt t="133962" x="5638800" y="3638550"/>
          <p14:tracePt t="133979" x="5632450" y="3644900"/>
          <p14:tracePt t="134013" x="5632450" y="3651250"/>
          <p14:tracePt t="134087" x="5626100" y="3651250"/>
          <p14:tracePt t="134099" x="5626100" y="3644900"/>
          <p14:tracePt t="134107" x="5626100" y="3638550"/>
          <p14:tracePt t="134131" x="5626100" y="3632200"/>
          <p14:tracePt t="134138" x="5626100" y="3625850"/>
          <p14:tracePt t="134159" x="5626100" y="3619500"/>
          <p14:tracePt t="134167" x="5626100" y="3613150"/>
          <p14:tracePt t="134304" x="5632450" y="3613150"/>
          <p14:tracePt t="134316" x="5632450" y="3619500"/>
          <p14:tracePt t="134329" x="5632450" y="3632200"/>
          <p14:tracePt t="134345" x="5632450" y="3651250"/>
          <p14:tracePt t="134362" x="5632450" y="3663950"/>
          <p14:tracePt t="134379" x="5632450" y="3683000"/>
          <p14:tracePt t="134396" x="5632450" y="3695700"/>
          <p14:tracePt t="134412" x="5632450" y="3708400"/>
          <p14:tracePt t="134429" x="5632450" y="3714750"/>
          <p14:tracePt t="134445" x="5632450" y="3721100"/>
          <p14:tracePt t="134564" x="5638800" y="3714750"/>
          <p14:tracePt t="134569" x="5638800" y="3708400"/>
          <p14:tracePt t="134579" x="5645150" y="3702050"/>
          <p14:tracePt t="134596" x="5657850" y="3670300"/>
          <p14:tracePt t="134612" x="5664200" y="3644900"/>
          <p14:tracePt t="134629" x="5683250" y="3613150"/>
          <p14:tracePt t="134645" x="5689600" y="3594100"/>
          <p14:tracePt t="134662" x="5695950" y="3581400"/>
          <p14:tracePt t="134679" x="5708650" y="3562350"/>
          <p14:tracePt t="134712" x="5708650" y="3549650"/>
          <p14:tracePt t="134919" x="5708650" y="3556000"/>
          <p14:tracePt t="134925" x="5708650" y="3562350"/>
          <p14:tracePt t="134932" x="5702300" y="3581400"/>
          <p14:tracePt t="134945" x="5689600" y="3594100"/>
          <p14:tracePt t="134962" x="5670550" y="3632200"/>
          <p14:tracePt t="134979" x="5645150" y="3663950"/>
          <p14:tracePt t="134995" x="5626100" y="3695700"/>
          <p14:tracePt t="135012" x="5607050" y="3714750"/>
          <p14:tracePt t="135029" x="5600700" y="3727450"/>
          <p14:tracePt t="135045" x="5594350" y="3727450"/>
          <p14:tracePt t="135062" x="5594350" y="3733800"/>
          <p14:tracePt t="135099" x="5588000" y="3740150"/>
          <p14:tracePt t="135115" x="5581650" y="3740150"/>
          <p14:tracePt t="135128" x="5575300" y="3746500"/>
          <p14:tracePt t="135144" x="5562600" y="3746500"/>
          <p14:tracePt t="135161" x="5562600" y="3752850"/>
          <p14:tracePt t="135177" x="5562600" y="3759200"/>
          <p14:tracePt t="135259" x="5562600" y="3752850"/>
          <p14:tracePt t="135265" x="5556250" y="3746500"/>
          <p14:tracePt t="135278" x="5549900" y="3733800"/>
          <p14:tracePt t="135296" x="5549900" y="3708400"/>
          <p14:tracePt t="135302" x="5549900" y="3702050"/>
          <p14:tracePt t="135312" x="5549900" y="3683000"/>
          <p14:tracePt t="135329" x="5549900" y="3670300"/>
          <p14:tracePt t="135345" x="5549900" y="3663950"/>
          <p14:tracePt t="135362" x="5549900" y="3651250"/>
          <p14:tracePt t="135378" x="5549900" y="3644900"/>
          <p14:tracePt t="135395" x="5549900" y="3638550"/>
          <p14:tracePt t="135412" x="5549900" y="3632200"/>
          <p14:tracePt t="135429" x="5549900" y="3625850"/>
          <p14:tracePt t="135445" x="5549900" y="3619500"/>
          <p14:tracePt t="135478" x="5549900" y="3606800"/>
          <p14:tracePt t="135495" x="5556250" y="3600450"/>
          <p14:tracePt t="136162" x="5556250" y="3606800"/>
          <p14:tracePt t="136171" x="5556250" y="3613150"/>
          <p14:tracePt t="136183" x="5549900" y="3619500"/>
          <p14:tracePt t="136195" x="5549900" y="3625850"/>
          <p14:tracePt t="136214" x="5543550" y="3625850"/>
          <p14:tracePt t="136227" x="5543550" y="3632200"/>
          <p14:tracePt t="136244" x="5537200" y="3638550"/>
          <p14:tracePt t="136261" x="5530850" y="3644900"/>
          <p14:tracePt t="136295" x="5511800" y="3651250"/>
          <p14:tracePt t="136311" x="5499100" y="3657600"/>
          <p14:tracePt t="136328" x="5480050" y="3657600"/>
          <p14:tracePt t="136335" x="5467350" y="3657600"/>
          <p14:tracePt t="136345" x="5454650" y="3657600"/>
          <p14:tracePt t="136362" x="5429250" y="3657600"/>
          <p14:tracePt t="136379" x="5410200" y="3651250"/>
          <p14:tracePt t="136395" x="5397500" y="3638550"/>
          <p14:tracePt t="136411" x="5378450" y="3632200"/>
          <p14:tracePt t="136428" x="5365750" y="3619500"/>
          <p14:tracePt t="136445" x="5365750" y="3600450"/>
          <p14:tracePt t="136461" x="5365750" y="3587750"/>
          <p14:tracePt t="136478" x="5359400" y="3575050"/>
          <p14:tracePt t="136495" x="5359400" y="3562350"/>
          <p14:tracePt t="136511" x="5359400" y="3556000"/>
          <p14:tracePt t="136528" x="5359400" y="3543300"/>
          <p14:tracePt t="136545" x="5359400" y="3530600"/>
          <p14:tracePt t="136561" x="5359400" y="3517900"/>
          <p14:tracePt t="136564" x="5359400" y="3511550"/>
          <p14:tracePt t="136579" x="5391150" y="3498850"/>
          <p14:tracePt t="136595" x="5429250" y="3479800"/>
          <p14:tracePt t="136611" x="5480050" y="3460750"/>
          <p14:tracePt t="136628" x="5549900" y="3441700"/>
          <p14:tracePt t="136644" x="5619750" y="3441700"/>
          <p14:tracePt t="136662" x="5708650" y="3441700"/>
          <p14:tracePt t="136678" x="5765800" y="3441700"/>
          <p14:tracePt t="136695" x="5842000" y="3441700"/>
          <p14:tracePt t="136711" x="5918200" y="3435350"/>
          <p14:tracePt t="136728" x="5994400" y="3435350"/>
          <p14:tracePt t="136745" x="6076950" y="3435350"/>
          <p14:tracePt t="136761" x="6159500" y="3435350"/>
          <p14:tracePt t="136779" x="6223000" y="3435350"/>
          <p14:tracePt t="136795" x="6273800" y="3435350"/>
          <p14:tracePt t="136811" x="6318250" y="3454400"/>
          <p14:tracePt t="136828" x="6343650" y="3479800"/>
          <p14:tracePt t="136833" x="6350000" y="3486150"/>
          <p14:tracePt t="136846" x="6375400" y="3505200"/>
          <p14:tracePt t="136861" x="6388100" y="3517900"/>
          <p14:tracePt t="136878" x="6407150" y="3549650"/>
          <p14:tracePt t="136895" x="6413500" y="3562350"/>
          <p14:tracePt t="136911" x="6413500" y="3587750"/>
          <p14:tracePt t="136928" x="6413500" y="3613150"/>
          <p14:tracePt t="136945" x="6381750" y="3632200"/>
          <p14:tracePt t="136963" x="6292850" y="3638550"/>
          <p14:tracePt t="136978" x="6153150" y="3638550"/>
          <p14:tracePt t="136995" x="6000750" y="3594100"/>
          <p14:tracePt t="137011" x="5835650" y="3517900"/>
          <p14:tracePt t="137028" x="5746750" y="3473450"/>
          <p14:tracePt t="137044" x="5708650" y="3429000"/>
          <p14:tracePt t="137061" x="5702300" y="3397250"/>
          <p14:tracePt t="137078" x="5702300" y="3333750"/>
          <p14:tracePt t="137095" x="5734050" y="3295650"/>
          <p14:tracePt t="137111" x="5778500" y="3276600"/>
          <p14:tracePt t="137128" x="5854700" y="3251200"/>
          <p14:tracePt t="137144" x="5930900" y="3251200"/>
          <p14:tracePt t="137161" x="6000750" y="3251200"/>
          <p14:tracePt t="137178" x="6038850" y="3263900"/>
          <p14:tracePt t="137221" x="6038850" y="3276600"/>
          <p14:tracePt t="137227" x="6026150" y="3282950"/>
          <p14:tracePt t="137244" x="5975350" y="3314700"/>
          <p14:tracePt t="137261" x="5892800" y="3340100"/>
          <p14:tracePt t="137278" x="5778500" y="3365500"/>
          <p14:tracePt t="137295" x="5727700" y="3384550"/>
          <p14:tracePt t="137311" x="5695950" y="3397250"/>
          <p14:tracePt t="137328" x="5689600" y="3403600"/>
          <p14:tracePt t="137344" x="5689600" y="3409950"/>
          <p14:tracePt t="137362" x="5734050" y="3416300"/>
          <p14:tracePt t="137378" x="5835650" y="3416300"/>
          <p14:tracePt t="137395" x="5911850" y="3416300"/>
          <p14:tracePt t="137411" x="5949950" y="3422650"/>
          <p14:tracePt t="137428" x="5969000" y="3422650"/>
          <p14:tracePt t="137486" x="5969000" y="3429000"/>
          <p14:tracePt t="137493" x="5962650" y="3429000"/>
          <p14:tracePt t="137499" x="5956300" y="3435350"/>
          <p14:tracePt t="137511" x="5949950" y="3435350"/>
          <p14:tracePt t="137528" x="5937250" y="3435350"/>
          <p14:tracePt t="137544" x="5937250" y="3441700"/>
          <p14:tracePt t="137677" x="5943600" y="3441700"/>
          <p14:tracePt t="137683" x="5949950" y="3441700"/>
          <p14:tracePt t="137695" x="5962650" y="3441700"/>
          <p14:tracePt t="137730" x="5969000" y="3448050"/>
          <p14:tracePt t="137745" x="5969000" y="3467100"/>
          <p14:tracePt t="137761" x="5956300" y="3486150"/>
          <p14:tracePt t="137763" x="5949950" y="3492500"/>
          <p14:tracePt t="137778" x="5930900" y="3498850"/>
          <p14:tracePt t="137795" x="5854700" y="3511550"/>
          <p14:tracePt t="137811" x="5778500" y="3517900"/>
          <p14:tracePt t="137828" x="5734050" y="3517900"/>
          <p14:tracePt t="137845" x="5715000" y="3517900"/>
          <p14:tracePt t="137862" x="5708650" y="3517900"/>
          <p14:tracePt t="137879" x="5708650" y="3505200"/>
          <p14:tracePt t="137895" x="5715000" y="3492500"/>
          <p14:tracePt t="137911" x="5772150" y="3479800"/>
          <p14:tracePt t="137928" x="5854700" y="3467100"/>
          <p14:tracePt t="137944" x="5918200" y="3460750"/>
          <p14:tracePt t="137961" x="5956300" y="3454400"/>
          <p14:tracePt t="137978" x="5975350" y="3454400"/>
          <p14:tracePt t="138021" x="5969000" y="3454400"/>
          <p14:tracePt t="138028" x="5949950" y="3454400"/>
          <p14:tracePt t="138035" x="5918200" y="3454400"/>
          <p14:tracePt t="138044" x="5892800" y="3454400"/>
          <p14:tracePt t="138061" x="5822950" y="3454400"/>
          <p14:tracePt t="138077" x="5791200" y="3454400"/>
          <p14:tracePt t="138094" x="5778500" y="3454400"/>
          <p14:tracePt t="138145" x="5778500" y="3448050"/>
          <p14:tracePt t="138151" x="5791200" y="3448050"/>
          <p14:tracePt t="138161" x="5816600" y="3441700"/>
          <p14:tracePt t="138179" x="5918200" y="3429000"/>
          <p14:tracePt t="138195" x="6032500" y="3409950"/>
          <p14:tracePt t="138211" x="6121400" y="3397250"/>
          <p14:tracePt t="138227" x="6146800" y="3384550"/>
          <p14:tracePt t="138244" x="6153150" y="3384550"/>
          <p14:tracePt t="138279" x="6121400" y="3384550"/>
          <p14:tracePt t="138294" x="6045200" y="3371850"/>
          <p14:tracePt t="138311" x="5969000" y="3346450"/>
          <p14:tracePt t="138327" x="5937250" y="3340100"/>
          <p14:tracePt t="138344" x="5924550" y="3340100"/>
          <p14:tracePt t="138349" x="5918200" y="3340100"/>
          <p14:tracePt t="138376" x="5918200" y="3333750"/>
          <p14:tracePt t="138380" x="5924550" y="3333750"/>
          <p14:tracePt t="138393" x="5949950" y="3333750"/>
          <p14:tracePt t="138411" x="6057900" y="3333750"/>
          <p14:tracePt t="138427" x="6216650" y="3333750"/>
          <p14:tracePt t="138444" x="6343650" y="3327400"/>
          <p14:tracePt t="138461" x="6413500" y="3327400"/>
          <p14:tracePt t="138477" x="6432550" y="3327400"/>
          <p14:tracePt t="138518" x="6413500" y="3327400"/>
          <p14:tracePt t="138527" x="6375400" y="3327400"/>
          <p14:tracePt t="138544" x="6299200" y="3333750"/>
          <p14:tracePt t="138560" x="6267450" y="3333750"/>
          <p14:tracePt t="138577" x="6261100" y="3333750"/>
          <p14:tracePt t="138594" x="6254750" y="3333750"/>
          <p14:tracePt t="138633" x="6261100" y="3333750"/>
          <p14:tracePt t="138639" x="6273800" y="3333750"/>
          <p14:tracePt t="138644" x="6286500" y="3333750"/>
          <p14:tracePt t="138661" x="6311900" y="3333750"/>
          <p14:tracePt t="138677" x="6324600" y="3333750"/>
          <p14:tracePt t="138717" x="6311900" y="3346450"/>
          <p14:tracePt t="138723" x="6273800" y="3352800"/>
          <p14:tracePt t="138727" x="6242050" y="3359150"/>
          <p14:tracePt t="138744" x="6096000" y="3378200"/>
          <p14:tracePt t="138761" x="5988050" y="3390900"/>
          <p14:tracePt t="138777" x="5949950" y="3397250"/>
          <p14:tracePt t="138794" x="5943600" y="3403600"/>
          <p14:tracePt t="138837" x="5949950" y="3403600"/>
          <p14:tracePt t="138843" x="5975350" y="3403600"/>
          <p14:tracePt t="138861" x="5994400" y="3403600"/>
          <p14:tracePt t="138868" x="6013450" y="3403600"/>
          <p14:tracePt t="138933" x="6007100" y="3403600"/>
          <p14:tracePt t="138939" x="5988050" y="3403600"/>
          <p14:tracePt t="138946" x="5969000" y="3409950"/>
          <p14:tracePt t="138960" x="5956300" y="3416300"/>
          <p14:tracePt t="138977" x="5943600" y="3429000"/>
          <p14:tracePt t="138994" x="5937250" y="3448050"/>
          <p14:tracePt t="139011" x="5937250" y="3460750"/>
          <p14:tracePt t="139027" x="5937250" y="3467100"/>
          <p14:tracePt t="139044" x="5949950" y="3473450"/>
          <p14:tracePt t="139060" x="5975350" y="3473450"/>
          <p14:tracePt t="139078" x="6000750" y="3473450"/>
          <p14:tracePt t="139094" x="6032500" y="3448050"/>
          <p14:tracePt t="139111" x="6045200" y="3435350"/>
          <p14:tracePt t="139127" x="6057900" y="3416300"/>
          <p14:tracePt t="139144" x="6064250" y="3416300"/>
          <p14:tracePt t="139160" x="6064250" y="3403600"/>
          <p14:tracePt t="139233" x="6064250" y="3397250"/>
          <p14:tracePt t="139245" x="6070600" y="3397250"/>
          <p14:tracePt t="139313" x="6064250" y="3397250"/>
          <p14:tracePt t="139321" x="6057900" y="3397250"/>
          <p14:tracePt t="139327" x="6045200" y="3397250"/>
          <p14:tracePt t="139344" x="6032500" y="3397250"/>
          <p14:tracePt t="139360" x="6013450" y="3390900"/>
          <p14:tracePt t="139377" x="6007100" y="3390900"/>
          <p14:tracePt t="139409" x="6000750" y="3384550"/>
          <p14:tracePt t="139441" x="6000750" y="3378200"/>
          <p14:tracePt t="139449" x="6000750" y="3371850"/>
          <p14:tracePt t="139557" x="6000750" y="3365500"/>
          <p14:tracePt t="139564" x="5988050" y="3365500"/>
          <p14:tracePt t="139577" x="5969000" y="3365500"/>
          <p14:tracePt t="139594" x="5943600" y="3371850"/>
          <p14:tracePt t="139610" x="5918200" y="3384550"/>
          <p14:tracePt t="139627" x="5911850" y="3390900"/>
          <p14:tracePt t="139729" x="5918200" y="3390900"/>
          <p14:tracePt t="139857" x="5924550" y="3390900"/>
          <p14:tracePt t="140305" x="5924550" y="3397250"/>
          <p14:tracePt t="140312" x="5924550" y="3416300"/>
          <p14:tracePt t="140327" x="5924550" y="3473450"/>
          <p14:tracePt t="140344" x="5911850" y="3549650"/>
          <p14:tracePt t="140360" x="5880100" y="3619500"/>
          <p14:tracePt t="140377" x="5842000" y="3714750"/>
          <p14:tracePt t="140393" x="5816600" y="3778250"/>
          <p14:tracePt t="140396" x="5816600" y="3790950"/>
          <p14:tracePt t="140410" x="5797550" y="3829050"/>
          <p14:tracePt t="140427" x="5791200" y="3860800"/>
          <p14:tracePt t="140443" x="5772150" y="3886200"/>
          <p14:tracePt t="140460" x="5772150" y="3905250"/>
          <p14:tracePt t="140476" x="5753100" y="3924300"/>
          <p14:tracePt t="140493" x="5753100" y="3930650"/>
          <p14:tracePt t="140533" x="5746750" y="3930650"/>
          <p14:tracePt t="140540" x="5746750" y="3937000"/>
          <p14:tracePt t="140548" x="5746750" y="3943350"/>
          <p14:tracePt t="140559" x="5740400" y="3949700"/>
          <p14:tracePt t="140576" x="5727700" y="3975100"/>
          <p14:tracePt t="140593" x="5721350" y="3987800"/>
          <p14:tracePt t="140611" x="5708650" y="4013200"/>
          <p14:tracePt t="140627" x="5689600" y="4038600"/>
          <p14:tracePt t="140643" x="5670550" y="4070350"/>
          <p14:tracePt t="140660" x="5664200" y="4083050"/>
          <p14:tracePt t="140677" x="5651500" y="4102100"/>
          <p14:tracePt t="140711" x="5645150" y="4108450"/>
          <p14:tracePt t="140727" x="5638800" y="4108450"/>
          <p14:tracePt t="140765" x="5632450" y="4108450"/>
          <p14:tracePt t="140873" x="5626100" y="4108450"/>
          <p14:tracePt t="140902" x="5619750" y="4102100"/>
          <p14:tracePt t="140911" x="5613400" y="4095750"/>
          <p14:tracePt t="141293" x="5607050" y="4095750"/>
          <p14:tracePt t="141305" x="5607050" y="4102100"/>
          <p14:tracePt t="141505" x="5607050" y="4095750"/>
          <p14:tracePt t="141513" x="5607050" y="4089400"/>
          <p14:tracePt t="141541" x="5607050" y="4083050"/>
          <p14:tracePt t="141547" x="5600700" y="4076700"/>
          <p14:tracePt t="141560" x="5594350" y="4076700"/>
          <p14:tracePt t="141576" x="5594350" y="4064000"/>
          <p14:tracePt t="141593" x="5588000" y="4064000"/>
          <p14:tracePt t="141610" x="5588000" y="4051300"/>
          <p14:tracePt t="141612" x="5581650" y="4044950"/>
          <p14:tracePt t="141630" x="5581650" y="4038600"/>
          <p14:tracePt t="141643" x="5575300" y="4032250"/>
          <p14:tracePt t="141660" x="5575300" y="4019550"/>
          <p14:tracePt t="141676" x="5575300" y="4013200"/>
          <p14:tracePt t="141693" x="5575300" y="4000500"/>
          <p14:tracePt t="141710" x="5575300" y="3975100"/>
          <p14:tracePt t="141726" x="5575300" y="3962400"/>
          <p14:tracePt t="141743" x="5575300" y="3949700"/>
          <p14:tracePt t="141760" x="5568950" y="3943350"/>
          <p14:tracePt t="141776" x="5562600" y="3930650"/>
          <p14:tracePt t="141793" x="5562600" y="3924300"/>
          <p14:tracePt t="141810" x="5562600" y="3917950"/>
          <p14:tracePt t="141827" x="5562600" y="3905250"/>
          <p14:tracePt t="141843" x="5549900" y="3886200"/>
          <p14:tracePt t="141860" x="5549900" y="3873500"/>
          <p14:tracePt t="141876" x="5543550" y="3848100"/>
          <p14:tracePt t="141893" x="5537200" y="3816350"/>
          <p14:tracePt t="141911" x="5524500" y="3784600"/>
          <p14:tracePt t="141918" x="5524500" y="3778250"/>
          <p14:tracePt t="141930" x="5511800" y="3765550"/>
          <p14:tracePt t="141943" x="5499100" y="3740150"/>
          <p14:tracePt t="141959" x="5492750" y="3727450"/>
          <p14:tracePt t="141976" x="5486400" y="3721100"/>
          <p14:tracePt t="141993" x="5480050" y="3714750"/>
          <p14:tracePt t="142049" x="5480050" y="3708400"/>
          <p14:tracePt t="142073" x="5473700" y="3708400"/>
          <p14:tracePt t="142085" x="5473700" y="3702050"/>
          <p14:tracePt t="142097" x="5473700" y="3695700"/>
          <p14:tracePt t="142113" x="5473700" y="3689350"/>
          <p14:tracePt t="142126" x="5467350" y="3689350"/>
          <p14:tracePt t="142143" x="5454650" y="3676650"/>
          <p14:tracePt t="142159" x="5435600" y="3657600"/>
          <p14:tracePt t="142176" x="5422900" y="3644900"/>
          <p14:tracePt t="142193" x="5403850" y="3625850"/>
          <p14:tracePt t="142209" x="5384800" y="3613150"/>
          <p14:tracePt t="142212" x="5378450" y="3600450"/>
          <p14:tracePt t="142227" x="5353050" y="3587750"/>
          <p14:tracePt t="142243" x="5321300" y="3568700"/>
          <p14:tracePt t="142260" x="5302250" y="3556000"/>
          <p14:tracePt t="142277" x="5270500" y="3549650"/>
          <p14:tracePt t="142293" x="5245100" y="3536950"/>
          <p14:tracePt t="142295" x="5238750" y="3536950"/>
          <p14:tracePt t="142326" x="5226050" y="3536950"/>
          <p14:tracePt t="142343" x="5207000" y="3530600"/>
          <p14:tracePt t="142359" x="5181600" y="3524250"/>
          <p14:tracePt t="142376" x="5156200" y="3517900"/>
          <p14:tracePt t="142393" x="5124450" y="3492500"/>
          <p14:tracePt t="142409" x="5073650" y="3473450"/>
          <p14:tracePt t="142412" x="5060950" y="3467100"/>
          <p14:tracePt t="142427" x="4984750" y="3429000"/>
          <p14:tracePt t="142443" x="4889500" y="3384550"/>
          <p14:tracePt t="142459" x="4794250" y="3327400"/>
          <p14:tracePt t="142476" x="4705350" y="3276600"/>
          <p14:tracePt t="142493" x="4641850" y="3238500"/>
          <p14:tracePt t="142509" x="4578350" y="3206750"/>
          <p14:tracePt t="142512" x="4565650" y="3200400"/>
          <p14:tracePt t="142526" x="4521200" y="3181350"/>
          <p14:tracePt t="142543" x="4495800" y="3181350"/>
          <p14:tracePt t="143065" x="4495800" y="3175000"/>
          <p14:tracePt t="143071" x="4495800" y="3162300"/>
          <p14:tracePt t="143078" x="4489450" y="3143250"/>
          <p14:tracePt t="143092" x="4489450" y="3130550"/>
          <p14:tracePt t="143109" x="4483100" y="3111500"/>
          <p14:tracePt t="143126" x="4476750" y="3079750"/>
          <p14:tracePt t="143142" x="4476750" y="3073400"/>
          <p14:tracePt t="143159" x="4470400" y="3060700"/>
          <p14:tracePt t="143193" x="4457700" y="3048000"/>
          <p14:tracePt t="143209" x="4457700" y="3035300"/>
          <p14:tracePt t="143211" x="4451350" y="3028950"/>
          <p14:tracePt t="143227" x="4438650" y="3009900"/>
          <p14:tracePt t="143243" x="4419600" y="2978150"/>
          <p14:tracePt t="143259" x="4400550" y="2952750"/>
          <p14:tracePt t="143276" x="4381500" y="2933700"/>
          <p14:tracePt t="143293" x="4368800" y="2901950"/>
          <p14:tracePt t="143309" x="4356100" y="2882900"/>
          <p14:tracePt t="143312" x="4349750" y="2882900"/>
          <p14:tracePt t="143326" x="4343400" y="2863850"/>
          <p14:tracePt t="143343" x="4330700" y="2851150"/>
          <p14:tracePt t="143359" x="4318000" y="2832100"/>
          <p14:tracePt t="143376" x="4286250" y="2813050"/>
          <p14:tracePt t="143393" x="4260850" y="2794000"/>
          <p14:tracePt t="143409" x="4222750" y="2768600"/>
          <p14:tracePt t="143427" x="4178300" y="2755900"/>
          <p14:tracePt t="143443" x="4121150" y="2730500"/>
          <p14:tracePt t="143459" x="4089400" y="2711450"/>
          <p14:tracePt t="143476" x="4044950" y="2698750"/>
          <p14:tracePt t="143493" x="4019550" y="2679700"/>
          <p14:tracePt t="143509" x="3994150" y="2660650"/>
          <p14:tracePt t="143526" x="3975100" y="2654300"/>
          <p14:tracePt t="143542" x="3962400" y="2647950"/>
          <p14:tracePt t="143559" x="3949700" y="2635250"/>
          <p14:tracePt t="143575" x="3937000" y="2628900"/>
          <p14:tracePt t="143592" x="3924300" y="2628900"/>
          <p14:tracePt t="143723" x="3924300" y="2622550"/>
          <p14:tracePt t="143763" x="3924300" y="2616200"/>
          <p14:tracePt t="143771" x="3924300" y="2609850"/>
          <p14:tracePt t="143777" x="3924300" y="2590800"/>
          <p14:tracePt t="143792" x="3917950" y="2552700"/>
          <p14:tracePt t="143809" x="3917950" y="2514600"/>
          <p14:tracePt t="143826" x="3911600" y="2476500"/>
          <p14:tracePt t="143842" x="3911600" y="2451100"/>
          <p14:tracePt t="143859" x="3905250" y="2444750"/>
          <p14:tracePt t="143874" x="3905250" y="2425700"/>
          <p14:tracePt t="143891" x="3898900" y="2406650"/>
          <p14:tracePt t="143908" x="3898900" y="2374900"/>
          <p14:tracePt t="143924" x="3892550" y="2349500"/>
          <p14:tracePt t="143940" x="3892550" y="2343150"/>
          <p14:tracePt t="143957" x="3892550" y="2336800"/>
          <p14:tracePt t="143974" x="3892550" y="2330450"/>
          <p14:tracePt t="143993" x="3886200" y="2324100"/>
          <p14:tracePt t="144535" x="3879850" y="2324100"/>
          <p14:tracePt t="144543" x="3873500" y="2324100"/>
          <p14:tracePt t="144549" x="3867150" y="2317750"/>
          <p14:tracePt t="144559" x="3860800" y="2317750"/>
          <p14:tracePt t="144575" x="3841750" y="2305050"/>
          <p14:tracePt t="144592" x="3810000" y="2298700"/>
          <p14:tracePt t="144609" x="3778250" y="2279650"/>
          <p14:tracePt t="144625" x="3759200" y="2279650"/>
          <p14:tracePt t="144642" x="3746500" y="2279650"/>
          <p14:tracePt t="144659" x="3740150" y="2279650"/>
          <p14:tracePt t="144699" x="3733800" y="2279650"/>
          <p14:tracePt t="144707" x="3727450" y="2279650"/>
          <p14:tracePt t="144713" x="3708400" y="2279650"/>
          <p14:tracePt t="144725" x="3683000" y="2279650"/>
          <p14:tracePt t="144742" x="3613150" y="2279650"/>
          <p14:tracePt t="144759" x="3530600" y="2279650"/>
          <p14:tracePt t="144775" x="3435350" y="2279650"/>
          <p14:tracePt t="144792" x="3327400" y="2286000"/>
          <p14:tracePt t="144809" x="3232150" y="2298700"/>
          <p14:tracePt t="144825" x="3143250" y="2311400"/>
          <p14:tracePt t="144842" x="3092450" y="2311400"/>
          <p14:tracePt t="144859" x="3079750" y="2311400"/>
          <p14:tracePt t="144954" x="3073400" y="2311400"/>
          <p14:tracePt t="144962" x="3067050" y="2311400"/>
          <p14:tracePt t="144975" x="3048000" y="2311400"/>
          <p14:tracePt t="144992" x="3035300" y="2311400"/>
          <p14:tracePt t="145012" x="3028950" y="2305050"/>
          <p14:tracePt t="145047" x="3028950" y="2298700"/>
          <p14:tracePt t="145055" x="3028950" y="2292350"/>
          <p14:tracePt t="145068" x="3028950" y="2286000"/>
          <p14:tracePt t="145075" x="3028950" y="2273300"/>
          <p14:tracePt t="145092" x="3048000" y="2247900"/>
          <p14:tracePt t="145109" x="3073400" y="2222500"/>
          <p14:tracePt t="145125" x="3111500" y="2190750"/>
          <p14:tracePt t="145142" x="3168650" y="2165350"/>
          <p14:tracePt t="145158" x="3225800" y="2159000"/>
          <p14:tracePt t="145176" x="3302000" y="2152650"/>
          <p14:tracePt t="145192" x="3352800" y="2152650"/>
          <p14:tracePt t="145209" x="3416300" y="2152650"/>
          <p14:tracePt t="145225" x="3473450" y="2152650"/>
          <p14:tracePt t="145242" x="3549650" y="2159000"/>
          <p14:tracePt t="145258" x="3657600" y="2184400"/>
          <p14:tracePt t="145275" x="3810000" y="2203450"/>
          <p14:tracePt t="145293" x="4000500" y="2222500"/>
          <p14:tracePt t="145309" x="4152900" y="2228850"/>
          <p14:tracePt t="145325" x="4248150" y="2228850"/>
          <p14:tracePt t="145342" x="4330700" y="2228850"/>
          <p14:tracePt t="145358" x="4368800" y="2228850"/>
          <p14:tracePt t="145375" x="4387850" y="2222500"/>
          <p14:tracePt t="145392" x="4394200" y="2216150"/>
          <p14:tracePt t="145507" x="4400550" y="2216150"/>
          <p14:tracePt t="145513" x="4406900" y="2216150"/>
          <p14:tracePt t="145528" x="4413250" y="2216150"/>
          <p14:tracePt t="145542" x="4419600" y="2216150"/>
          <p14:tracePt t="145558" x="4432300" y="2228850"/>
          <p14:tracePt t="145575" x="4438650" y="2228850"/>
          <p14:tracePt t="145592" x="4457700" y="2247900"/>
          <p14:tracePt t="145609" x="4483100" y="2260600"/>
          <p14:tracePt t="145625" x="4508500" y="2273300"/>
          <p14:tracePt t="145641" x="4533900" y="2286000"/>
          <p14:tracePt t="145658" x="4546600" y="2286000"/>
          <p14:tracePt t="145675" x="4546600" y="2292350"/>
          <p14:tracePt t="145711" x="4552950" y="2292350"/>
          <p14:tracePt t="145728" x="4559300" y="2292350"/>
          <p14:tracePt t="145742" x="4572000" y="2292350"/>
          <p14:tracePt t="145758" x="4584700" y="2292350"/>
          <p14:tracePt t="145775" x="4597400" y="2292350"/>
          <p14:tracePt t="145792" x="4603750" y="2292350"/>
          <p14:tracePt t="145808" x="4616450" y="2292350"/>
          <p14:tracePt t="145887" x="4622800" y="2292350"/>
          <p14:tracePt t="145895" x="4622800" y="2286000"/>
          <p14:tracePt t="145908" x="4622800" y="2273300"/>
          <p14:tracePt t="145926" x="4622800" y="2254250"/>
          <p14:tracePt t="145942" x="4622800" y="2241550"/>
          <p14:tracePt t="145975" x="4616450" y="2228850"/>
          <p14:tracePt t="146143" x="4616450" y="2222500"/>
          <p14:tracePt t="146151" x="4622800" y="2222500"/>
          <p14:tracePt t="146163" x="4629150" y="2216150"/>
          <p14:tracePt t="146175" x="4635500" y="2216150"/>
          <p14:tracePt t="146191" x="4641850" y="2216150"/>
          <p14:tracePt t="146319" x="4641850" y="2209800"/>
          <p14:tracePt t="146330" x="4641850" y="2203450"/>
          <p14:tracePt t="146341" x="4629150" y="2197100"/>
          <p14:tracePt t="146358" x="4603750" y="2178050"/>
          <p14:tracePt t="146375" x="4572000" y="2152650"/>
          <p14:tracePt t="146391" x="4527550" y="2120900"/>
          <p14:tracePt t="146394" x="4521200" y="2108200"/>
          <p14:tracePt t="146408" x="4476750" y="2076450"/>
          <p14:tracePt t="146425" x="4457700" y="2057400"/>
          <p14:tracePt t="146441" x="4445000" y="2051050"/>
          <p14:tracePt t="146589" x="4438650" y="2051050"/>
          <p14:tracePt t="146599" x="4432300" y="2051050"/>
          <p14:tracePt t="146612" x="4419600" y="2051050"/>
          <p14:tracePt t="146625" x="4413250" y="2051050"/>
          <p14:tracePt t="146641" x="4413250" y="2057400"/>
          <p14:tracePt t="146658" x="4413250" y="2070100"/>
          <p14:tracePt t="146675" x="4413250" y="2082800"/>
          <p14:tracePt t="146691" x="4413250" y="2101850"/>
          <p14:tracePt t="146708" x="4413250" y="2114550"/>
          <p14:tracePt t="146725" x="4413250" y="2120900"/>
          <p14:tracePt t="146741" x="4413250" y="2133600"/>
          <p14:tracePt t="146758" x="4413250" y="2146300"/>
          <p14:tracePt t="146775" x="4413250" y="2159000"/>
          <p14:tracePt t="146791" x="4413250" y="2178050"/>
          <p14:tracePt t="146808" x="4425950" y="2190750"/>
          <p14:tracePt t="146825" x="4432300" y="2197100"/>
          <p14:tracePt t="146841" x="4438650" y="2197100"/>
          <p14:tracePt t="146858" x="4445000" y="2203450"/>
          <p14:tracePt t="146875" x="4451350" y="2209800"/>
          <p14:tracePt t="146908" x="4464050" y="2209800"/>
          <p14:tracePt t="146926" x="4483100" y="2209800"/>
          <p14:tracePt t="146943" x="4502150" y="2209800"/>
          <p14:tracePt t="146958" x="4533900" y="2209800"/>
          <p14:tracePt t="146961" x="4540250" y="2209800"/>
          <p14:tracePt t="146975" x="4559300" y="2209800"/>
          <p14:tracePt t="146991" x="4572000" y="2203450"/>
          <p14:tracePt t="146994" x="4578350" y="2203450"/>
          <p14:tracePt t="147035" x="4578350" y="2197100"/>
          <p14:tracePt t="147059" x="4584700" y="2197100"/>
          <p14:tracePt t="147095" x="4591050" y="2197100"/>
          <p14:tracePt t="147107" x="4591050" y="2203450"/>
          <p14:tracePt t="147119" x="4591050" y="2209800"/>
          <p14:tracePt t="147129" x="4578350" y="2209800"/>
          <p14:tracePt t="147141" x="4559300" y="2209800"/>
          <p14:tracePt t="147158" x="4514850" y="2203450"/>
          <p14:tracePt t="147174" x="4483100" y="2184400"/>
          <p14:tracePt t="147191" x="4445000" y="2139950"/>
          <p14:tracePt t="147209" x="4343400" y="2082800"/>
          <p14:tracePt t="147225" x="4222750" y="2019300"/>
          <p14:tracePt t="147241" x="4044950" y="1943100"/>
          <p14:tracePt t="147258" x="3860800" y="1854200"/>
          <p14:tracePt t="147274" x="3676650" y="1758950"/>
          <p14:tracePt t="147291" x="3556000" y="1682750"/>
          <p14:tracePt t="147308" x="3448050" y="1612900"/>
          <p14:tracePt t="147325" x="3378200" y="1562100"/>
          <p14:tracePt t="147341" x="3302000" y="1517650"/>
          <p14:tracePt t="147358" x="3244850" y="1473200"/>
          <p14:tracePt t="147374" x="3187700" y="1460500"/>
          <p14:tracePt t="147391" x="3149600" y="1435100"/>
          <p14:tracePt t="147409" x="3105150" y="1422400"/>
          <p14:tracePt t="147425" x="3086100" y="1409700"/>
          <p14:tracePt t="147441" x="3079750" y="1409700"/>
          <p14:tracePt t="147479" x="3073400" y="1409700"/>
          <p14:tracePt t="147500" x="3060700" y="1409700"/>
          <p14:tracePt t="147508" x="3054350" y="1422400"/>
          <p14:tracePt t="147525" x="3041650" y="1435100"/>
          <p14:tracePt t="147541" x="3022600" y="1441450"/>
          <p14:tracePt t="147548" x="3022600" y="1447800"/>
          <p14:tracePt t="147558" x="3022600" y="1454150"/>
          <p14:tracePt t="147574" x="3016250" y="1479550"/>
          <p14:tracePt t="147591" x="3009900" y="1504950"/>
          <p14:tracePt t="147608" x="3009900" y="1530350"/>
          <p14:tracePt t="147611" x="3009900" y="1536700"/>
          <p14:tracePt t="147625" x="3009900" y="1555750"/>
          <p14:tracePt t="147641" x="3009900" y="1568450"/>
          <p14:tracePt t="147657" x="3009900" y="1574800"/>
          <p14:tracePt t="147675" x="3016250" y="1581150"/>
          <p14:tracePt t="147751" x="3016250" y="1587500"/>
          <p14:tracePt t="147951" x="3016250" y="1581150"/>
          <p14:tracePt t="147971" x="3016250" y="1574800"/>
          <p14:tracePt t="147983" x="3016250" y="1568450"/>
          <p14:tracePt t="147991" x="3016250" y="1562100"/>
          <p14:tracePt t="148008" x="3016250" y="1555750"/>
          <p14:tracePt t="148024" x="3016250" y="1543050"/>
          <p14:tracePt t="148399" x="3009900" y="1543050"/>
          <p14:tracePt t="148439" x="3003550" y="1549400"/>
          <p14:tracePt t="148447" x="3003550" y="1555750"/>
          <p14:tracePt t="148457" x="2997200" y="1555750"/>
          <p14:tracePt t="148474" x="2990850" y="1562100"/>
          <p14:tracePt t="148491" x="2990850" y="1568450"/>
          <p14:tracePt t="148975" x="2984500" y="1568450"/>
          <p14:tracePt t="148983" x="2978150" y="1568450"/>
          <p14:tracePt t="148992" x="2971800" y="1568450"/>
          <p14:tracePt t="149007" x="2959100" y="1581150"/>
          <p14:tracePt t="149025" x="2946400" y="1600200"/>
          <p14:tracePt t="149041" x="2933700" y="1619250"/>
          <p14:tracePt t="149058" x="2914650" y="1638300"/>
          <p14:tracePt t="149065" x="2914650" y="1657350"/>
          <p14:tracePt t="149074" x="2908300" y="1663700"/>
          <p14:tracePt t="149091" x="2895600" y="1689100"/>
          <p14:tracePt t="149107" x="2882900" y="1701800"/>
          <p14:tracePt t="149124" x="2876550" y="1714500"/>
          <p14:tracePt t="149141" x="2870200" y="1720850"/>
          <p14:tracePt t="149335" x="2863850" y="1720850"/>
          <p14:tracePt t="149347" x="2863850" y="1714500"/>
          <p14:tracePt t="149357" x="2851150" y="1695450"/>
          <p14:tracePt t="149374" x="2838450" y="1663700"/>
          <p14:tracePt t="149390" x="2813050" y="1619250"/>
          <p14:tracePt t="149407" x="2787650" y="1568450"/>
          <p14:tracePt t="149425" x="2755900" y="1504950"/>
          <p14:tracePt t="149441" x="2717800" y="1473200"/>
          <p14:tracePt t="149457" x="2686050" y="1447800"/>
          <p14:tracePt t="149474" x="2673350" y="1428750"/>
          <p14:tracePt t="149490" x="2628900" y="1403350"/>
          <p14:tracePt t="149507" x="2584450" y="1365250"/>
          <p14:tracePt t="149524" x="2501900" y="1320800"/>
          <p14:tracePt t="149541" x="2419350" y="1270000"/>
          <p14:tracePt t="149557" x="2355850" y="1238250"/>
          <p14:tracePt t="149573" x="2317750" y="1206500"/>
          <p14:tracePt t="149580" x="2298700" y="1187450"/>
          <p14:tracePt t="149590" x="2286000" y="1168400"/>
          <p14:tracePt t="149607" x="2260600" y="1130300"/>
          <p14:tracePt t="149624" x="2228850" y="1079500"/>
          <p14:tracePt t="149627" x="2222500" y="1060450"/>
          <p14:tracePt t="149641" x="2178050" y="1009650"/>
          <p14:tracePt t="149657" x="2139950" y="971550"/>
          <p14:tracePt t="149674" x="2089150" y="933450"/>
          <p14:tracePt t="149690" x="2038350" y="901700"/>
          <p14:tracePt t="149707" x="1993900" y="857250"/>
          <p14:tracePt t="149724" x="1943100" y="825500"/>
          <p14:tracePt t="149727" x="1930400" y="812800"/>
          <p14:tracePt t="149741" x="1879600" y="774700"/>
          <p14:tracePt t="149757" x="1828800" y="742950"/>
          <p14:tracePt t="149774" x="1765300" y="698500"/>
          <p14:tracePt t="149791" x="1714500" y="666750"/>
          <p14:tracePt t="149807" x="1670050" y="628650"/>
          <p14:tracePt t="149823" x="1619250" y="590550"/>
          <p14:tracePt t="149826" x="1600200" y="577850"/>
          <p14:tracePt t="149841" x="1530350" y="533400"/>
          <p14:tracePt t="149857" x="1441450" y="488950"/>
          <p14:tracePt t="149873" x="1377950" y="457200"/>
          <p14:tracePt t="149890" x="1333500" y="419100"/>
          <p14:tracePt t="149907" x="1301750" y="400050"/>
          <p14:tracePt t="149924" x="1282700" y="381000"/>
          <p14:tracePt t="149926" x="1276350" y="374650"/>
          <p14:tracePt t="149940" x="1257300" y="355600"/>
          <p14:tracePt t="149958" x="1244600" y="342900"/>
          <p14:tracePt t="151488" x="1231900" y="3175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88028" y="500062"/>
            <a:ext cx="10515600" cy="1325563"/>
          </a:xfrm>
        </p:spPr>
        <p:txBody>
          <a:bodyPr>
            <a:normAutofit/>
          </a:bodyPr>
          <a:lstStyle/>
          <a:p>
            <a:r>
              <a:rPr lang="en-US" sz="3600" b="1" dirty="0" smtClean="0">
                <a:solidFill>
                  <a:schemeClr val="bg1"/>
                </a:solidFill>
              </a:rPr>
              <a:t>Probable Passwords (count)</a:t>
            </a:r>
            <a:br>
              <a:rPr lang="en-US" sz="3600" b="1" dirty="0" smtClean="0">
                <a:solidFill>
                  <a:schemeClr val="bg1"/>
                </a:solidFill>
              </a:rPr>
            </a:br>
            <a:endParaRPr lang="en-US" sz="3600" dirty="0">
              <a:solidFill>
                <a:schemeClr val="bg1"/>
              </a:solidFill>
            </a:endParaRPr>
          </a:p>
        </p:txBody>
      </p:sp>
      <p:sp>
        <p:nvSpPr>
          <p:cNvPr id="3" name="Content Placeholder 2"/>
          <p:cNvSpPr>
            <a:spLocks noGrp="1"/>
          </p:cNvSpPr>
          <p:nvPr>
            <p:ph idx="4294967295"/>
          </p:nvPr>
        </p:nvSpPr>
        <p:spPr>
          <a:xfrm>
            <a:off x="1273629" y="1800679"/>
            <a:ext cx="10515600" cy="3620407"/>
          </a:xfrm>
        </p:spPr>
        <p:txBody>
          <a:bodyPr/>
          <a:lstStyle/>
          <a:p>
            <a:r>
              <a:rPr lang="en-US" dirty="0" smtClean="0"/>
              <a:t>the trials to 4 or 5 characters raise the count only to 475 seconds (about 8 minutes) or 12,356 seconds (about 3.5 hours), respectively.</a:t>
            </a:r>
          </a:p>
          <a:p>
            <a:endParaRPr lang="en-US" dirty="0"/>
          </a:p>
          <a:p>
            <a:r>
              <a:rPr lang="en-US" dirty="0" smtClean="0"/>
              <a:t>People tend to choose names or words they can remember</a:t>
            </a:r>
          </a:p>
          <a:p>
            <a:r>
              <a:rPr lang="en-US" dirty="0" smtClean="0"/>
              <a:t>Many computing systems have spelling checkers that can be used to check for spelling errors and typographic mistakes in documents.</a:t>
            </a:r>
          </a:p>
          <a:p>
            <a:r>
              <a:rPr lang="en-US" dirty="0" smtClean="0"/>
              <a:t>Trying all of these words as passwords takes only 80 seconds.</a:t>
            </a:r>
          </a:p>
          <a:p>
            <a:endParaRPr lang="en-US" dirty="0"/>
          </a:p>
        </p:txBody>
      </p:sp>
    </p:spTree>
    <p:extLst>
      <p:ext uri="{BB962C8B-B14F-4D97-AF65-F5344CB8AC3E}">
        <p14:creationId xmlns:p14="http://schemas.microsoft.com/office/powerpoint/2010/main" val="1987005464"/>
      </p:ext>
    </p:extLst>
  </p:cSld>
  <p:clrMapOvr>
    <a:masterClrMapping/>
  </p:clrMapOvr>
  <mc:AlternateContent xmlns:mc="http://schemas.openxmlformats.org/markup-compatibility/2006" xmlns:p14="http://schemas.microsoft.com/office/powerpoint/2010/main">
    <mc:Choice Requires="p14">
      <p:transition spd="slow" p14:dur="2000" advTm="132641"/>
    </mc:Choice>
    <mc:Fallback xmlns="">
      <p:transition spd="slow" advTm="13264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20686" y="245382"/>
            <a:ext cx="5736771" cy="1325563"/>
          </a:xfrm>
        </p:spPr>
        <p:txBody>
          <a:bodyPr>
            <a:normAutofit/>
          </a:bodyPr>
          <a:lstStyle/>
          <a:p>
            <a:r>
              <a:rPr lang="en-US" sz="4000" b="1" dirty="0" smtClean="0">
                <a:solidFill>
                  <a:schemeClr val="bg1"/>
                </a:solidFill>
              </a:rPr>
              <a:t>Passwords Likely for a User</a:t>
            </a:r>
            <a:endParaRPr lang="en-US" sz="4000" dirty="0">
              <a:solidFill>
                <a:schemeClr val="bg1"/>
              </a:solidFill>
            </a:endParaRPr>
          </a:p>
        </p:txBody>
      </p:sp>
      <p:sp>
        <p:nvSpPr>
          <p:cNvPr id="3" name="Content Placeholder 2"/>
          <p:cNvSpPr>
            <a:spLocks noGrp="1"/>
          </p:cNvSpPr>
          <p:nvPr>
            <p:ph idx="4294967295"/>
          </p:nvPr>
        </p:nvSpPr>
        <p:spPr>
          <a:xfrm>
            <a:off x="1045029" y="1901825"/>
            <a:ext cx="10515600" cy="3203575"/>
          </a:xfrm>
        </p:spPr>
        <p:txBody>
          <a:bodyPr/>
          <a:lstStyle/>
          <a:p>
            <a:r>
              <a:rPr lang="en-US" dirty="0" smtClean="0"/>
              <a:t>People typically choose personal passwords, such as the name of a spouse, a child, a brother or sister, a pet, a street name, or something memorable or familiar.</a:t>
            </a:r>
          </a:p>
          <a:p>
            <a:r>
              <a:rPr lang="en-US" dirty="0" smtClean="0"/>
              <a:t>If we restrict our password attempts to just names of people (first names), streets, projects, and so forth, we generate a list of only a few hundred possibilities at most. </a:t>
            </a:r>
          </a:p>
        </p:txBody>
      </p:sp>
    </p:spTree>
    <p:extLst>
      <p:ext uri="{BB962C8B-B14F-4D97-AF65-F5344CB8AC3E}">
        <p14:creationId xmlns:p14="http://schemas.microsoft.com/office/powerpoint/2010/main" val="4068847157"/>
      </p:ext>
    </p:extLst>
  </p:cSld>
  <p:clrMapOvr>
    <a:masterClrMapping/>
  </p:clrMapOvr>
  <mc:AlternateContent xmlns:mc="http://schemas.openxmlformats.org/markup-compatibility/2006" xmlns:p14="http://schemas.microsoft.com/office/powerpoint/2010/main">
    <mc:Choice Requires="p14">
      <p:transition spd="slow" p14:dur="2000" advTm="82884"/>
    </mc:Choice>
    <mc:Fallback xmlns="">
      <p:transition spd="slow" advTm="8288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33600" y="180068"/>
            <a:ext cx="10515600" cy="1325563"/>
          </a:xfrm>
        </p:spPr>
        <p:txBody>
          <a:bodyPr>
            <a:normAutofit/>
          </a:bodyPr>
          <a:lstStyle/>
          <a:p>
            <a:r>
              <a:rPr lang="en-US" sz="3200" b="1" dirty="0" smtClean="0">
                <a:solidFill>
                  <a:schemeClr val="bg1"/>
                </a:solidFill>
              </a:rPr>
              <a:t>Passwords Likely for a User (count)</a:t>
            </a:r>
            <a:endParaRPr lang="en-US" sz="3200" dirty="0">
              <a:solidFill>
                <a:schemeClr val="bg1"/>
              </a:solidFill>
            </a:endParaRPr>
          </a:p>
        </p:txBody>
      </p:sp>
      <p:pic>
        <p:nvPicPr>
          <p:cNvPr id="4098" name="Picture 2"/>
          <p:cNvPicPr>
            <a:picLocks noGrp="1" noChangeAspect="1" noChangeArrowheads="1"/>
          </p:cNvPicPr>
          <p:nvPr>
            <p:ph idx="4294967295"/>
          </p:nvPr>
        </p:nvPicPr>
        <p:blipFill>
          <a:blip r:embed="rId3" cstate="print"/>
          <a:srcRect/>
          <a:stretch>
            <a:fillRect/>
          </a:stretch>
        </p:blipFill>
        <p:spPr bwMode="auto">
          <a:xfrm>
            <a:off x="2133600" y="1404257"/>
            <a:ext cx="7576457" cy="4627337"/>
          </a:xfrm>
          <a:prstGeom prst="rect">
            <a:avLst/>
          </a:prstGeom>
          <a:noFill/>
          <a:ln w="9525">
            <a:noFill/>
            <a:miter lim="800000"/>
            <a:headEnd/>
            <a:tailEnd/>
          </a:ln>
        </p:spPr>
      </p:pic>
      <p:sp>
        <p:nvSpPr>
          <p:cNvPr id="3" name="Rectangle 2"/>
          <p:cNvSpPr/>
          <p:nvPr/>
        </p:nvSpPr>
        <p:spPr>
          <a:xfrm>
            <a:off x="3317358" y="1505631"/>
            <a:ext cx="1573619" cy="344434"/>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143240709"/>
      </p:ext>
    </p:extLst>
  </p:cSld>
  <p:clrMapOvr>
    <a:masterClrMapping/>
  </p:clrMapOvr>
  <mc:AlternateContent xmlns:mc="http://schemas.openxmlformats.org/markup-compatibility/2006" xmlns:p14="http://schemas.microsoft.com/office/powerpoint/2010/main">
    <mc:Choice Requires="p14">
      <p:transition spd="slow" p14:dur="2000" advTm="88513"/>
    </mc:Choice>
    <mc:Fallback xmlns="">
      <p:transition spd="slow" advTm="8851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22714" y="223611"/>
            <a:ext cx="10515600" cy="1325563"/>
          </a:xfrm>
        </p:spPr>
        <p:txBody>
          <a:bodyPr>
            <a:normAutofit/>
          </a:bodyPr>
          <a:lstStyle/>
          <a:p>
            <a:r>
              <a:rPr lang="en-US" sz="3200" b="1" dirty="0" smtClean="0">
                <a:solidFill>
                  <a:schemeClr val="bg1"/>
                </a:solidFill>
              </a:rPr>
              <a:t>Passwords Likely for a User (count)</a:t>
            </a:r>
            <a:endParaRPr lang="en-US" sz="3200" dirty="0">
              <a:solidFill>
                <a:schemeClr val="bg1"/>
              </a:solidFill>
            </a:endParaRPr>
          </a:p>
        </p:txBody>
      </p:sp>
      <p:sp>
        <p:nvSpPr>
          <p:cNvPr id="3" name="Content Placeholder 2"/>
          <p:cNvSpPr>
            <a:spLocks noGrp="1"/>
          </p:cNvSpPr>
          <p:nvPr>
            <p:ph idx="4294967295"/>
          </p:nvPr>
        </p:nvSpPr>
        <p:spPr>
          <a:xfrm>
            <a:off x="1219200" y="1858282"/>
            <a:ext cx="10776857" cy="3399518"/>
          </a:xfrm>
        </p:spPr>
        <p:txBody>
          <a:bodyPr/>
          <a:lstStyle/>
          <a:p>
            <a:r>
              <a:rPr lang="en-US" dirty="0" smtClean="0"/>
              <a:t>The British online bank found users still choosing weak passwords :</a:t>
            </a:r>
          </a:p>
          <a:p>
            <a:pPr lvl="1"/>
            <a:r>
              <a:rPr lang="en-US" dirty="0" smtClean="0"/>
              <a:t>A full 50 percent of passwords for their online banking service were family members' names</a:t>
            </a:r>
          </a:p>
          <a:p>
            <a:pPr lvl="1"/>
            <a:r>
              <a:rPr lang="en-US" dirty="0" smtClean="0"/>
              <a:t>23 percent children's names</a:t>
            </a:r>
          </a:p>
          <a:p>
            <a:pPr lvl="1"/>
            <a:r>
              <a:rPr lang="en-US" dirty="0" smtClean="0"/>
              <a:t>19 percent a spouse or partner</a:t>
            </a:r>
          </a:p>
          <a:p>
            <a:pPr lvl="1"/>
            <a:r>
              <a:rPr lang="en-US" dirty="0" smtClean="0"/>
              <a:t>9 percent their own</a:t>
            </a:r>
            <a:endParaRPr lang="en-US" dirty="0"/>
          </a:p>
        </p:txBody>
      </p:sp>
    </p:spTree>
    <p:extLst>
      <p:ext uri="{BB962C8B-B14F-4D97-AF65-F5344CB8AC3E}">
        <p14:creationId xmlns:p14="http://schemas.microsoft.com/office/powerpoint/2010/main" val="3030446705"/>
      </p:ext>
    </p:extLst>
  </p:cSld>
  <p:clrMapOvr>
    <a:masterClrMapping/>
  </p:clrMapOvr>
  <mc:AlternateContent xmlns:mc="http://schemas.openxmlformats.org/markup-compatibility/2006" xmlns:p14="http://schemas.microsoft.com/office/powerpoint/2010/main">
    <mc:Choice Requires="p14">
      <p:transition spd="slow" p14:dur="2000" advTm="56714"/>
    </mc:Choice>
    <mc:Fallback xmlns="">
      <p:transition spd="slow" advTm="5671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77143" y="898525"/>
            <a:ext cx="10515600" cy="1325563"/>
          </a:xfrm>
        </p:spPr>
        <p:txBody>
          <a:bodyPr>
            <a:normAutofit/>
          </a:bodyPr>
          <a:lstStyle/>
          <a:p>
            <a:r>
              <a:rPr lang="en-US" dirty="0" smtClean="0">
                <a:solidFill>
                  <a:schemeClr val="bg1"/>
                </a:solidFill>
                <a:hlinkClick r:id="rId3"/>
              </a:rPr>
              <a:t>www.phenoelit.de/dpl/dpl.html</a:t>
            </a:r>
            <a:endParaRPr lang="en-US" dirty="0">
              <a:solidFill>
                <a:schemeClr val="bg1"/>
              </a:solidFill>
            </a:endParaRPr>
          </a:p>
        </p:txBody>
      </p:sp>
      <p:pic>
        <p:nvPicPr>
          <p:cNvPr id="5122" name="Picture 2"/>
          <p:cNvPicPr>
            <a:picLocks noGrp="1" noChangeAspect="1" noChangeArrowheads="1"/>
          </p:cNvPicPr>
          <p:nvPr>
            <p:ph idx="4294967295"/>
          </p:nvPr>
        </p:nvPicPr>
        <p:blipFill>
          <a:blip r:embed="rId4" cstate="print"/>
          <a:srcRect/>
          <a:stretch>
            <a:fillRect/>
          </a:stretch>
        </p:blipFill>
        <p:spPr bwMode="auto">
          <a:xfrm>
            <a:off x="1850571" y="1850572"/>
            <a:ext cx="8116888" cy="4136572"/>
          </a:xfrm>
          <a:prstGeom prst="rect">
            <a:avLst/>
          </a:prstGeom>
          <a:noFill/>
          <a:ln w="9525">
            <a:noFill/>
            <a:miter lim="800000"/>
            <a:headEnd/>
            <a:tailEnd/>
          </a:ln>
        </p:spPr>
      </p:pic>
    </p:spTree>
    <p:extLst>
      <p:ext uri="{BB962C8B-B14F-4D97-AF65-F5344CB8AC3E}">
        <p14:creationId xmlns:p14="http://schemas.microsoft.com/office/powerpoint/2010/main" val="1608348025"/>
      </p:ext>
    </p:extLst>
  </p:cSld>
  <p:clrMapOvr>
    <a:masterClrMapping/>
  </p:clrMapOvr>
  <mc:AlternateContent xmlns:mc="http://schemas.openxmlformats.org/markup-compatibility/2006" xmlns:p14="http://schemas.microsoft.com/office/powerpoint/2010/main">
    <mc:Choice Requires="p14">
      <p:transition spd="slow" p14:dur="2000" advTm="41610"/>
    </mc:Choice>
    <mc:Fallback xmlns="">
      <p:transition spd="slow" advTm="4161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992085" y="1029153"/>
            <a:ext cx="10515600" cy="1325563"/>
          </a:xfrm>
        </p:spPr>
        <p:txBody>
          <a:bodyPr>
            <a:normAutofit/>
          </a:bodyPr>
          <a:lstStyle/>
          <a:p>
            <a:r>
              <a:rPr lang="en-US" sz="4000" dirty="0" smtClean="0">
                <a:solidFill>
                  <a:srgbClr val="C00000"/>
                </a:solidFill>
                <a:hlinkClick r:id="rId3"/>
              </a:rPr>
              <a:t>geodsoft.com/</a:t>
            </a:r>
            <a:r>
              <a:rPr lang="en-US" sz="4000" dirty="0" err="1" smtClean="0">
                <a:solidFill>
                  <a:srgbClr val="C00000"/>
                </a:solidFill>
                <a:hlinkClick r:id="rId3"/>
              </a:rPr>
              <a:t>howto</a:t>
            </a:r>
            <a:r>
              <a:rPr lang="en-US" sz="4000" dirty="0" smtClean="0">
                <a:solidFill>
                  <a:srgbClr val="C00000"/>
                </a:solidFill>
                <a:hlinkClick r:id="rId3"/>
              </a:rPr>
              <a:t>/password/common.htm</a:t>
            </a:r>
            <a:r>
              <a:rPr lang="en-US" sz="4000" dirty="0" smtClean="0">
                <a:solidFill>
                  <a:srgbClr val="C00000"/>
                </a:solidFill>
              </a:rPr>
              <a:t> </a:t>
            </a:r>
            <a:endParaRPr lang="en-US" sz="4000" dirty="0">
              <a:solidFill>
                <a:srgbClr val="C00000"/>
              </a:solidFill>
            </a:endParaRPr>
          </a:p>
        </p:txBody>
      </p:sp>
      <p:pic>
        <p:nvPicPr>
          <p:cNvPr id="6146" name="Picture 2"/>
          <p:cNvPicPr>
            <a:picLocks noGrp="1" noChangeAspect="1" noChangeArrowheads="1"/>
          </p:cNvPicPr>
          <p:nvPr>
            <p:ph idx="4294967295"/>
          </p:nvPr>
        </p:nvPicPr>
        <p:blipFill>
          <a:blip r:embed="rId4" cstate="print"/>
          <a:srcRect/>
          <a:stretch>
            <a:fillRect/>
          </a:stretch>
        </p:blipFill>
        <p:spPr bwMode="auto">
          <a:xfrm>
            <a:off x="2122714" y="1975077"/>
            <a:ext cx="7734300" cy="4057650"/>
          </a:xfrm>
          <a:prstGeom prst="rect">
            <a:avLst/>
          </a:prstGeom>
          <a:noFill/>
          <a:ln w="9525">
            <a:noFill/>
            <a:miter lim="800000"/>
            <a:headEnd/>
            <a:tailEnd/>
          </a:ln>
        </p:spPr>
      </p:pic>
    </p:spTree>
    <p:extLst>
      <p:ext uri="{BB962C8B-B14F-4D97-AF65-F5344CB8AC3E}">
        <p14:creationId xmlns:p14="http://schemas.microsoft.com/office/powerpoint/2010/main" val="478718620"/>
      </p:ext>
    </p:extLst>
  </p:cSld>
  <p:clrMapOvr>
    <a:masterClrMapping/>
  </p:clrMapOvr>
  <mc:AlternateContent xmlns:mc="http://schemas.openxmlformats.org/markup-compatibility/2006" xmlns:p14="http://schemas.microsoft.com/office/powerpoint/2010/main">
    <mc:Choice Requires="p14">
      <p:transition spd="slow" p14:dur="2000" advTm="49398"/>
    </mc:Choice>
    <mc:Fallback xmlns="">
      <p:transition spd="slow" advTm="4939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88029" y="267153"/>
            <a:ext cx="10515600" cy="1325563"/>
          </a:xfrm>
        </p:spPr>
        <p:txBody>
          <a:bodyPr>
            <a:normAutofit/>
          </a:bodyPr>
          <a:lstStyle/>
          <a:p>
            <a:r>
              <a:rPr lang="en-US" sz="3200" b="1" dirty="0" smtClean="0">
                <a:solidFill>
                  <a:schemeClr val="bg1"/>
                </a:solidFill>
              </a:rPr>
              <a:t>Passwords Likely for a User (count)</a:t>
            </a:r>
            <a:endParaRPr lang="en-US" sz="3200" dirty="0">
              <a:solidFill>
                <a:schemeClr val="bg1"/>
              </a:solidFill>
            </a:endParaRPr>
          </a:p>
        </p:txBody>
      </p:sp>
      <p:sp>
        <p:nvSpPr>
          <p:cNvPr id="3" name="Content Placeholder 2"/>
          <p:cNvSpPr>
            <a:spLocks noGrp="1"/>
          </p:cNvSpPr>
          <p:nvPr>
            <p:ph idx="4294967295"/>
          </p:nvPr>
        </p:nvSpPr>
        <p:spPr>
          <a:xfrm>
            <a:off x="1143000" y="1945368"/>
            <a:ext cx="10515600" cy="4351338"/>
          </a:xfrm>
        </p:spPr>
        <p:txBody>
          <a:bodyPr>
            <a:normAutofit/>
          </a:bodyPr>
          <a:lstStyle/>
          <a:p>
            <a:r>
              <a:rPr lang="en-US" dirty="0" smtClean="0"/>
              <a:t>Several network sites post dictionaries of phrases, science fiction characters, places, mythological names, Chinese words, and other specialized lists.</a:t>
            </a:r>
          </a:p>
          <a:p>
            <a:r>
              <a:rPr lang="en-US" dirty="0" smtClean="0"/>
              <a:t>All these lists are posted to help site administrators identify users who have chosen weak passwords.</a:t>
            </a:r>
          </a:p>
          <a:p>
            <a:r>
              <a:rPr lang="en-US" dirty="0" smtClean="0"/>
              <a:t>but the same dictionaries can also be used by attackers of sites </a:t>
            </a:r>
            <a:endParaRPr lang="en-US" dirty="0"/>
          </a:p>
        </p:txBody>
      </p:sp>
    </p:spTree>
    <p:extLst>
      <p:ext uri="{BB962C8B-B14F-4D97-AF65-F5344CB8AC3E}">
        <p14:creationId xmlns:p14="http://schemas.microsoft.com/office/powerpoint/2010/main" val="1206518176"/>
      </p:ext>
    </p:extLst>
  </p:cSld>
  <p:clrMapOvr>
    <a:masterClrMapping/>
  </p:clrMapOvr>
  <mc:AlternateContent xmlns:mc="http://schemas.openxmlformats.org/markup-compatibility/2006" xmlns:p14="http://schemas.microsoft.com/office/powerpoint/2010/main">
    <mc:Choice Requires="p14">
      <p:transition spd="slow" p14:dur="2000" advTm="72557"/>
    </mc:Choice>
    <mc:Fallback xmlns="">
      <p:transition spd="slow" advTm="7255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209800" y="274637"/>
            <a:ext cx="10515600" cy="1325563"/>
          </a:xfrm>
        </p:spPr>
        <p:txBody>
          <a:bodyPr>
            <a:normAutofit/>
          </a:bodyPr>
          <a:lstStyle/>
          <a:p>
            <a:r>
              <a:rPr lang="en-US" sz="3200" b="1" dirty="0" smtClean="0">
                <a:solidFill>
                  <a:schemeClr val="bg1"/>
                </a:solidFill>
              </a:rPr>
              <a:t>Passwords Likely for a User (count)</a:t>
            </a:r>
            <a:endParaRPr lang="en-US" sz="3200" dirty="0">
              <a:solidFill>
                <a:schemeClr val="bg1"/>
              </a:solidFill>
            </a:endParaRPr>
          </a:p>
        </p:txBody>
      </p:sp>
      <p:sp>
        <p:nvSpPr>
          <p:cNvPr id="3" name="Content Placeholder 2"/>
          <p:cNvSpPr>
            <a:spLocks noGrp="1"/>
          </p:cNvSpPr>
          <p:nvPr>
            <p:ph idx="4294967295"/>
          </p:nvPr>
        </p:nvSpPr>
        <p:spPr>
          <a:xfrm>
            <a:off x="1567543" y="1709057"/>
            <a:ext cx="8229600" cy="1066800"/>
          </a:xfrm>
        </p:spPr>
        <p:txBody>
          <a:bodyPr/>
          <a:lstStyle/>
          <a:p>
            <a:r>
              <a:rPr lang="en-US" dirty="0" smtClean="0"/>
              <a:t>Now Internet sites offer so-called password recovery software as freeware or shareware.</a:t>
            </a:r>
          </a:p>
          <a:p>
            <a:endParaRPr lang="en-US" dirty="0"/>
          </a:p>
        </p:txBody>
      </p:sp>
      <p:pic>
        <p:nvPicPr>
          <p:cNvPr id="7171" name="Picture 3"/>
          <p:cNvPicPr>
            <a:picLocks noChangeAspect="1" noChangeArrowheads="1"/>
          </p:cNvPicPr>
          <p:nvPr/>
        </p:nvPicPr>
        <p:blipFill>
          <a:blip r:embed="rId3" cstate="print"/>
          <a:srcRect/>
          <a:stretch>
            <a:fillRect/>
          </a:stretch>
        </p:blipFill>
        <p:spPr bwMode="auto">
          <a:xfrm>
            <a:off x="2579913" y="2743200"/>
            <a:ext cx="6085115" cy="3331029"/>
          </a:xfrm>
          <a:prstGeom prst="rect">
            <a:avLst/>
          </a:prstGeom>
          <a:noFill/>
          <a:ln w="9525">
            <a:noFill/>
            <a:miter lim="800000"/>
            <a:headEnd/>
            <a:tailEnd/>
          </a:ln>
        </p:spPr>
      </p:pic>
    </p:spTree>
    <p:extLst>
      <p:ext uri="{BB962C8B-B14F-4D97-AF65-F5344CB8AC3E}">
        <p14:creationId xmlns:p14="http://schemas.microsoft.com/office/powerpoint/2010/main" val="2578185870"/>
      </p:ext>
    </p:extLst>
  </p:cSld>
  <p:clrMapOvr>
    <a:masterClrMapping/>
  </p:clrMapOvr>
  <mc:AlternateContent xmlns:mc="http://schemas.openxmlformats.org/markup-compatibility/2006" xmlns:p14="http://schemas.microsoft.com/office/powerpoint/2010/main">
    <mc:Choice Requires="p14">
      <p:transition spd="slow" p14:dur="2000" advTm="85039"/>
    </mc:Choice>
    <mc:Fallback xmlns="">
      <p:transition spd="slow" advTm="8503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96879" y="386392"/>
            <a:ext cx="8273902" cy="910782"/>
          </a:xfrm>
        </p:spPr>
        <p:txBody>
          <a:bodyPr/>
          <a:lstStyle/>
          <a:p>
            <a:r>
              <a:rPr lang="en-US" altLang="en-US" b="1" dirty="0" smtClean="0">
                <a:solidFill>
                  <a:schemeClr val="bg1"/>
                </a:solidFill>
              </a:rPr>
              <a:t>Summary</a:t>
            </a:r>
            <a:endParaRPr lang="en-US" b="1" dirty="0"/>
          </a:p>
        </p:txBody>
      </p:sp>
      <p:sp>
        <p:nvSpPr>
          <p:cNvPr id="4" name="Content Placeholder 3"/>
          <p:cNvSpPr>
            <a:spLocks noGrp="1"/>
          </p:cNvSpPr>
          <p:nvPr>
            <p:ph idx="1"/>
          </p:nvPr>
        </p:nvSpPr>
        <p:spPr/>
        <p:txBody>
          <a:bodyPr>
            <a:normAutofit fontScale="92500" lnSpcReduction="10000"/>
          </a:bodyPr>
          <a:lstStyle/>
          <a:p>
            <a:pPr marL="0" indent="0">
              <a:buNone/>
            </a:pPr>
            <a:r>
              <a:rPr lang="en-US" altLang="en-US" dirty="0" smtClean="0"/>
              <a:t>In this lecture we talked about :</a:t>
            </a:r>
          </a:p>
          <a:p>
            <a:r>
              <a:rPr lang="en-US" dirty="0"/>
              <a:t>User </a:t>
            </a:r>
            <a:r>
              <a:rPr lang="en-US" dirty="0" smtClean="0"/>
              <a:t>authentication and its definition and we know that it is the </a:t>
            </a:r>
            <a:r>
              <a:rPr lang="en-US" dirty="0"/>
              <a:t>process of verifying an identity claimed by or for a system </a:t>
            </a:r>
            <a:r>
              <a:rPr lang="en-US" dirty="0" smtClean="0"/>
              <a:t>entity.</a:t>
            </a:r>
          </a:p>
          <a:p>
            <a:r>
              <a:rPr lang="en-US" dirty="0"/>
              <a:t>The most common authentication mechanism for user to operating system is a password.</a:t>
            </a:r>
          </a:p>
          <a:p>
            <a:r>
              <a:rPr lang="en-US" dirty="0" smtClean="0"/>
              <a:t> We discussed the </a:t>
            </a:r>
            <a:r>
              <a:rPr lang="en-US" altLang="en-US" dirty="0" smtClean="0">
                <a:cs typeface="Times New Roman" panose="02020603050405020304" pitchFamily="18" charset="0"/>
              </a:rPr>
              <a:t>access control</a:t>
            </a:r>
          </a:p>
          <a:p>
            <a:r>
              <a:rPr lang="en-US" dirty="0"/>
              <a:t>We</a:t>
            </a:r>
            <a:r>
              <a:rPr lang="en-US" b="1" dirty="0" smtClean="0"/>
              <a:t> </a:t>
            </a:r>
            <a:r>
              <a:rPr lang="en-US" dirty="0"/>
              <a:t>discussed the Probable </a:t>
            </a:r>
            <a:r>
              <a:rPr lang="en-US" dirty="0" smtClean="0"/>
              <a:t>Passwords and the </a:t>
            </a:r>
            <a:r>
              <a:rPr lang="en-US" dirty="0"/>
              <a:t>Passwords Likely for a User</a:t>
            </a:r>
          </a:p>
          <a:p>
            <a:endParaRPr lang="en-US" altLang="en-US" dirty="0"/>
          </a:p>
          <a:p>
            <a:endParaRPr lang="en-US" altLang="en-US" b="1" dirty="0">
              <a:solidFill>
                <a:schemeClr val="accent2"/>
              </a:solidFill>
              <a:cs typeface="Times New Roman" panose="02020603050405020304" pitchFamily="18" charset="0"/>
            </a:endParaRPr>
          </a:p>
          <a:p>
            <a:pPr marL="0" indent="0">
              <a:buNone/>
            </a:pPr>
            <a:r>
              <a:rPr lang="en-US" dirty="0" smtClean="0"/>
              <a:t> </a:t>
            </a:r>
            <a:endParaRPr lang="pl-PL" altLang="en-US" dirty="0"/>
          </a:p>
          <a:p>
            <a:endParaRPr lang="en-US" altLang="en-US" dirty="0" smtClean="0"/>
          </a:p>
          <a:p>
            <a:endParaRPr lang="en-US" altLang="en-US" dirty="0" smtClean="0"/>
          </a:p>
          <a:p>
            <a:endParaRPr lang="en-US" dirty="0"/>
          </a:p>
        </p:txBody>
      </p:sp>
      <p:sp>
        <p:nvSpPr>
          <p:cNvPr id="6" name="TextBox 5"/>
          <p:cNvSpPr txBox="1"/>
          <p:nvPr/>
        </p:nvSpPr>
        <p:spPr>
          <a:xfrm>
            <a:off x="723014" y="735458"/>
            <a:ext cx="648586" cy="4001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000" b="1" dirty="0" smtClean="0">
                <a:ln w="22225">
                  <a:solidFill>
                    <a:schemeClr val="accent2"/>
                  </a:solidFill>
                  <a:prstDash val="solid"/>
                </a:ln>
                <a:solidFill>
                  <a:schemeClr val="accent2">
                    <a:lumMod val="40000"/>
                    <a:lumOff val="60000"/>
                  </a:schemeClr>
                </a:solidFill>
              </a:rPr>
              <a:t>0 6</a:t>
            </a:r>
            <a:endParaRPr lang="en-US" sz="2000"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4197182182"/>
      </p:ext>
    </p:extLst>
  </p:cSld>
  <p:clrMapOvr>
    <a:masterClrMapping/>
  </p:clrMapOvr>
  <mc:AlternateContent xmlns:mc="http://schemas.openxmlformats.org/markup-compatibility/2006" xmlns:p14="http://schemas.microsoft.com/office/powerpoint/2010/main">
    <mc:Choice Requires="p14">
      <p:transition spd="slow" p14:dur="2000" advTm="111735"/>
    </mc:Choice>
    <mc:Fallback xmlns="">
      <p:transition spd="slow" advTm="111735"/>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8.3"/>
</p:tagLst>
</file>

<file path=ppt/tags/tag2.xml><?xml version="1.0" encoding="utf-8"?>
<p:tagLst xmlns:a="http://schemas.openxmlformats.org/drawingml/2006/main" xmlns:r="http://schemas.openxmlformats.org/officeDocument/2006/relationships" xmlns:p="http://schemas.openxmlformats.org/presentationml/2006/main">
  <p:tag name="TIMING" val="|27.9|1.9|40.8|1.3|21.2|1.4|35.9|2.5"/>
</p:tagLst>
</file>

<file path=ppt/tags/tag3.xml><?xml version="1.0" encoding="utf-8"?>
<p:tagLst xmlns:a="http://schemas.openxmlformats.org/drawingml/2006/main" xmlns:r="http://schemas.openxmlformats.org/officeDocument/2006/relationships" xmlns:p="http://schemas.openxmlformats.org/presentationml/2006/main">
  <p:tag name="TIMING" val="|9.7|64.5|31.2|29.2|58.7|23.5|66.3|59.3"/>
</p:tagLst>
</file>

<file path=ppt/tags/tag4.xml><?xml version="1.0" encoding="utf-8"?>
<p:tagLst xmlns:a="http://schemas.openxmlformats.org/drawingml/2006/main" xmlns:r="http://schemas.openxmlformats.org/officeDocument/2006/relationships" xmlns:p="http://schemas.openxmlformats.org/presentationml/2006/main">
  <p:tag name="TIMING" val="|12.5"/>
</p:tagLst>
</file>

<file path=ppt/tags/tag5.xml><?xml version="1.0" encoding="utf-8"?>
<p:tagLst xmlns:a="http://schemas.openxmlformats.org/drawingml/2006/main" xmlns:r="http://schemas.openxmlformats.org/officeDocument/2006/relationships" xmlns:p="http://schemas.openxmlformats.org/presentationml/2006/main">
  <p:tag name="TIMING" val="|48|105.7"/>
</p:tagLst>
</file>

<file path=ppt/tags/tag6.xml><?xml version="1.0" encoding="utf-8"?>
<p:tagLst xmlns:a="http://schemas.openxmlformats.org/drawingml/2006/main" xmlns:r="http://schemas.openxmlformats.org/officeDocument/2006/relationships" xmlns:p="http://schemas.openxmlformats.org/presentationml/2006/main">
  <p:tag name="TIMING" val="|3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712</TotalTime>
  <Words>4478</Words>
  <Application>Microsoft Office PowerPoint</Application>
  <PresentationFormat>Widescreen</PresentationFormat>
  <Paragraphs>460</Paragraphs>
  <Slides>42</Slides>
  <Notes>38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42</vt:i4>
      </vt:variant>
    </vt:vector>
  </HeadingPairs>
  <TitlesOfParts>
    <vt:vector size="53" baseType="lpstr">
      <vt:lpstr>ＭＳ Ｐゴシック</vt:lpstr>
      <vt:lpstr>宋体</vt:lpstr>
      <vt:lpstr>Arial</vt:lpstr>
      <vt:lpstr>Calibri</vt:lpstr>
      <vt:lpstr>Calibri Light</vt:lpstr>
      <vt:lpstr>Comic Sans MS</vt:lpstr>
      <vt:lpstr>Symbol</vt:lpstr>
      <vt:lpstr>Tajawal Medium</vt:lpstr>
      <vt:lpstr>Times</vt:lpstr>
      <vt:lpstr>Times New Roman</vt:lpstr>
      <vt:lpstr>Office Theme</vt:lpstr>
      <vt:lpstr>PowerPoint Presentation</vt:lpstr>
      <vt:lpstr>PowerPoint Presentation</vt:lpstr>
      <vt:lpstr>PowerPoint Presentation</vt:lpstr>
      <vt:lpstr>PowerPoint Presentation</vt:lpstr>
      <vt:lpstr>User authentication</vt:lpstr>
      <vt:lpstr>Password Storage</vt:lpstr>
      <vt:lpstr>Password Authentication</vt:lpstr>
      <vt:lpstr>Authentication Methods</vt:lpstr>
      <vt:lpstr>Authentication mechanisms</vt:lpstr>
      <vt:lpstr>Why Passwords?</vt:lpstr>
      <vt:lpstr>Basic password scheme</vt:lpstr>
      <vt:lpstr>PowerPoint Presentation</vt:lpstr>
      <vt:lpstr>Basic password scheme</vt:lpstr>
      <vt:lpstr>Passwords difficulties</vt:lpstr>
      <vt:lpstr>Password Vulnerabilities</vt:lpstr>
      <vt:lpstr>Countermeasures</vt:lpstr>
      <vt:lpstr>Additional Authentication Information</vt:lpstr>
      <vt:lpstr>Risk Assessment for User Authentication</vt:lpstr>
      <vt:lpstr>Assurance Level</vt:lpstr>
      <vt:lpstr>Potential Impact</vt:lpstr>
      <vt:lpstr>Access Control</vt:lpstr>
      <vt:lpstr>Federated Identity Management</vt:lpstr>
      <vt:lpstr>Single Sign-On</vt:lpstr>
      <vt:lpstr>Access Control</vt:lpstr>
      <vt:lpstr>Access Policies</vt:lpstr>
      <vt:lpstr>Implementing Access Control</vt:lpstr>
      <vt:lpstr>Reference Monitor</vt:lpstr>
      <vt:lpstr>Access Control Directory</vt:lpstr>
      <vt:lpstr>Access Control Matrix</vt:lpstr>
      <vt:lpstr>Access Control List</vt:lpstr>
      <vt:lpstr>Probable Passwords </vt:lpstr>
      <vt:lpstr>Probable Passwords (count) </vt:lpstr>
      <vt:lpstr>Probable Passwords (count) </vt:lpstr>
      <vt:lpstr>Probable Passwords (count) </vt:lpstr>
      <vt:lpstr>Passwords Likely for a User</vt:lpstr>
      <vt:lpstr>Passwords Likely for a User (count)</vt:lpstr>
      <vt:lpstr>Passwords Likely for a User (count)</vt:lpstr>
      <vt:lpstr>www.phenoelit.de/dpl/dpl.html</vt:lpstr>
      <vt:lpstr>geodsoft.com/howto/password/common.htm </vt:lpstr>
      <vt:lpstr>Passwords Likely for a User (count)</vt:lpstr>
      <vt:lpstr>Passwords Likely for a User (count)</vt:lpstr>
      <vt:lpstr>Summary</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User Authentication</dc:title>
  <dc:creator>Microsoft account</dc:creator>
  <cp:lastModifiedBy>Microsoft account</cp:lastModifiedBy>
  <cp:revision>43</cp:revision>
  <cp:lastPrinted>2023-03-07T08:00:31Z</cp:lastPrinted>
  <dcterms:created xsi:type="dcterms:W3CDTF">2023-03-06T07:45:16Z</dcterms:created>
  <dcterms:modified xsi:type="dcterms:W3CDTF">2023-03-09T10:49:56Z</dcterms:modified>
</cp:coreProperties>
</file>