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5"/>
  </p:notesMasterIdLst>
  <p:sldIdLst>
    <p:sldId id="256" r:id="rId2"/>
    <p:sldId id="257" r:id="rId3"/>
    <p:sldId id="258" r:id="rId4"/>
    <p:sldId id="259" r:id="rId5"/>
    <p:sldId id="305" r:id="rId6"/>
    <p:sldId id="365" r:id="rId7"/>
    <p:sldId id="366" r:id="rId8"/>
    <p:sldId id="372" r:id="rId9"/>
    <p:sldId id="373" r:id="rId10"/>
    <p:sldId id="374" r:id="rId11"/>
    <p:sldId id="375" r:id="rId12"/>
    <p:sldId id="376" r:id="rId13"/>
    <p:sldId id="377" r:id="rId14"/>
    <p:sldId id="379" r:id="rId15"/>
    <p:sldId id="378" r:id="rId16"/>
    <p:sldId id="380" r:id="rId17"/>
    <p:sldId id="367" r:id="rId18"/>
    <p:sldId id="368" r:id="rId19"/>
    <p:sldId id="369" r:id="rId20"/>
    <p:sldId id="381" r:id="rId21"/>
    <p:sldId id="382" r:id="rId22"/>
    <p:sldId id="383" r:id="rId23"/>
    <p:sldId id="384" r:id="rId24"/>
    <p:sldId id="385" r:id="rId25"/>
    <p:sldId id="386" r:id="rId26"/>
    <p:sldId id="387" r:id="rId27"/>
    <p:sldId id="388" r:id="rId28"/>
    <p:sldId id="389" r:id="rId29"/>
    <p:sldId id="394" r:id="rId30"/>
    <p:sldId id="390" r:id="rId31"/>
    <p:sldId id="391" r:id="rId32"/>
    <p:sldId id="392" r:id="rId33"/>
    <p:sldId id="393" r:id="rId34"/>
    <p:sldId id="395" r:id="rId35"/>
    <p:sldId id="396" r:id="rId36"/>
    <p:sldId id="397" r:id="rId37"/>
    <p:sldId id="398" r:id="rId38"/>
    <p:sldId id="399" r:id="rId39"/>
    <p:sldId id="400" r:id="rId40"/>
    <p:sldId id="401" r:id="rId41"/>
    <p:sldId id="402" r:id="rId42"/>
    <p:sldId id="403" r:id="rId43"/>
    <p:sldId id="404" r:id="rId44"/>
    <p:sldId id="405" r:id="rId45"/>
    <p:sldId id="406" r:id="rId46"/>
    <p:sldId id="407" r:id="rId47"/>
    <p:sldId id="408" r:id="rId48"/>
    <p:sldId id="409" r:id="rId49"/>
    <p:sldId id="410" r:id="rId50"/>
    <p:sldId id="411" r:id="rId51"/>
    <p:sldId id="412" r:id="rId52"/>
    <p:sldId id="414" r:id="rId53"/>
    <p:sldId id="416" r:id="rId54"/>
    <p:sldId id="415" r:id="rId55"/>
    <p:sldId id="417" r:id="rId56"/>
    <p:sldId id="419" r:id="rId57"/>
    <p:sldId id="420" r:id="rId58"/>
    <p:sldId id="418" r:id="rId59"/>
    <p:sldId id="413" r:id="rId60"/>
    <p:sldId id="421" r:id="rId61"/>
    <p:sldId id="422" r:id="rId62"/>
    <p:sldId id="423" r:id="rId63"/>
    <p:sldId id="424" r:id="rId64"/>
    <p:sldId id="425" r:id="rId65"/>
    <p:sldId id="426" r:id="rId66"/>
    <p:sldId id="427" r:id="rId67"/>
    <p:sldId id="428" r:id="rId68"/>
    <p:sldId id="429" r:id="rId69"/>
    <p:sldId id="430" r:id="rId70"/>
    <p:sldId id="431" r:id="rId71"/>
    <p:sldId id="439" r:id="rId72"/>
    <p:sldId id="440" r:id="rId73"/>
    <p:sldId id="432" r:id="rId74"/>
    <p:sldId id="433" r:id="rId75"/>
    <p:sldId id="443" r:id="rId76"/>
    <p:sldId id="442" r:id="rId77"/>
    <p:sldId id="441" r:id="rId78"/>
    <p:sldId id="444" r:id="rId79"/>
    <p:sldId id="445" r:id="rId80"/>
    <p:sldId id="446" r:id="rId81"/>
    <p:sldId id="447" r:id="rId82"/>
    <p:sldId id="448" r:id="rId83"/>
    <p:sldId id="449" r:id="rId8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995" autoAdjust="0"/>
    <p:restoredTop sz="95455" autoAdjust="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535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drawings/_rels/vmlDrawing20.v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3" Type="http://schemas.openxmlformats.org/officeDocument/2006/relationships/image" Target="../media/image59.wmf"/><Relationship Id="rId7" Type="http://schemas.openxmlformats.org/officeDocument/2006/relationships/image" Target="../media/image63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6" Type="http://schemas.openxmlformats.org/officeDocument/2006/relationships/image" Target="../media/image62.wmf"/><Relationship Id="rId5" Type="http://schemas.openxmlformats.org/officeDocument/2006/relationships/image" Target="../media/image61.wmf"/><Relationship Id="rId4" Type="http://schemas.openxmlformats.org/officeDocument/2006/relationships/image" Target="../media/image60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wmf"/><Relationship Id="rId1" Type="http://schemas.openxmlformats.org/officeDocument/2006/relationships/image" Target="../media/image67.wmf"/></Relationships>
</file>

<file path=ppt/drawings/_rels/vmlDrawing23.v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3" Type="http://schemas.openxmlformats.org/officeDocument/2006/relationships/image" Target="../media/image59.wmf"/><Relationship Id="rId7" Type="http://schemas.openxmlformats.org/officeDocument/2006/relationships/image" Target="../media/image63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6" Type="http://schemas.openxmlformats.org/officeDocument/2006/relationships/image" Target="../media/image62.wmf"/><Relationship Id="rId5" Type="http://schemas.openxmlformats.org/officeDocument/2006/relationships/image" Target="../media/image61.wmf"/><Relationship Id="rId4" Type="http://schemas.openxmlformats.org/officeDocument/2006/relationships/image" Target="../media/image60.w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0.wmf"/><Relationship Id="rId1" Type="http://schemas.openxmlformats.org/officeDocument/2006/relationships/image" Target="../media/image69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Relationship Id="rId4" Type="http://schemas.openxmlformats.org/officeDocument/2006/relationships/image" Target="../media/image74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7.wmf"/><Relationship Id="rId2" Type="http://schemas.openxmlformats.org/officeDocument/2006/relationships/image" Target="../media/image76.wmf"/><Relationship Id="rId1" Type="http://schemas.openxmlformats.org/officeDocument/2006/relationships/image" Target="../media/image75.w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9.wmf"/><Relationship Id="rId1" Type="http://schemas.openxmlformats.org/officeDocument/2006/relationships/image" Target="../media/image78.w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74.wmf"/><Relationship Id="rId1" Type="http://schemas.openxmlformats.org/officeDocument/2006/relationships/image" Target="../media/image81.wmf"/></Relationships>
</file>

<file path=ppt/drawings/_rels/vmlDrawing29.vml.rels><?xml version="1.0" encoding="UTF-8" standalone="yes"?>
<Relationships xmlns="http://schemas.openxmlformats.org/package/2006/relationships"><Relationship Id="rId8" Type="http://schemas.openxmlformats.org/officeDocument/2006/relationships/image" Target="../media/image89.wmf"/><Relationship Id="rId3" Type="http://schemas.openxmlformats.org/officeDocument/2006/relationships/image" Target="../media/image84.wmf"/><Relationship Id="rId7" Type="http://schemas.openxmlformats.org/officeDocument/2006/relationships/image" Target="../media/image88.wmf"/><Relationship Id="rId2" Type="http://schemas.openxmlformats.org/officeDocument/2006/relationships/image" Target="../media/image83.wmf"/><Relationship Id="rId1" Type="http://schemas.openxmlformats.org/officeDocument/2006/relationships/image" Target="../media/image82.wmf"/><Relationship Id="rId6" Type="http://schemas.openxmlformats.org/officeDocument/2006/relationships/image" Target="../media/image87.wmf"/><Relationship Id="rId5" Type="http://schemas.openxmlformats.org/officeDocument/2006/relationships/image" Target="../media/image86.wmf"/><Relationship Id="rId4" Type="http://schemas.openxmlformats.org/officeDocument/2006/relationships/image" Target="../media/image85.wmf"/><Relationship Id="rId9" Type="http://schemas.openxmlformats.org/officeDocument/2006/relationships/image" Target="../media/image90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92.wmf"/><Relationship Id="rId2" Type="http://schemas.openxmlformats.org/officeDocument/2006/relationships/image" Target="../media/image72.wmf"/><Relationship Id="rId1" Type="http://schemas.openxmlformats.org/officeDocument/2006/relationships/image" Target="../media/image91.wmf"/><Relationship Id="rId4" Type="http://schemas.openxmlformats.org/officeDocument/2006/relationships/image" Target="../media/image93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image" Target="../media/image95.wmf"/><Relationship Id="rId1" Type="http://schemas.openxmlformats.org/officeDocument/2006/relationships/image" Target="../media/image94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image" Target="../media/image97.wmf"/><Relationship Id="rId1" Type="http://schemas.openxmlformats.org/officeDocument/2006/relationships/image" Target="../media/image96.wmf"/></Relationships>
</file>

<file path=ppt/drawings/_rels/vmlDrawing3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1.wmf"/><Relationship Id="rId1" Type="http://schemas.openxmlformats.org/officeDocument/2006/relationships/image" Target="../media/image98.wmf"/></Relationships>
</file>

<file path=ppt/drawings/_rels/vmlDrawing3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wmf"/><Relationship Id="rId3" Type="http://schemas.openxmlformats.org/officeDocument/2006/relationships/image" Target="../media/image101.wmf"/><Relationship Id="rId7" Type="http://schemas.openxmlformats.org/officeDocument/2006/relationships/image" Target="../media/image105.wmf"/><Relationship Id="rId2" Type="http://schemas.openxmlformats.org/officeDocument/2006/relationships/image" Target="../media/image100.wmf"/><Relationship Id="rId1" Type="http://schemas.openxmlformats.org/officeDocument/2006/relationships/image" Target="../media/image99.wmf"/><Relationship Id="rId6" Type="http://schemas.openxmlformats.org/officeDocument/2006/relationships/image" Target="../media/image104.wmf"/><Relationship Id="rId5" Type="http://schemas.openxmlformats.org/officeDocument/2006/relationships/image" Target="../media/image103.wmf"/><Relationship Id="rId4" Type="http://schemas.openxmlformats.org/officeDocument/2006/relationships/image" Target="../media/image102.wmf"/><Relationship Id="rId9" Type="http://schemas.openxmlformats.org/officeDocument/2006/relationships/image" Target="../media/image107.w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wmf"/><Relationship Id="rId2" Type="http://schemas.openxmlformats.org/officeDocument/2006/relationships/image" Target="../media/image110.wmf"/><Relationship Id="rId1" Type="http://schemas.openxmlformats.org/officeDocument/2006/relationships/image" Target="../media/image109.wmf"/></Relationships>
</file>

<file path=ppt/drawings/_rels/vmlDrawing3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wmf"/><Relationship Id="rId1" Type="http://schemas.openxmlformats.org/officeDocument/2006/relationships/image" Target="../media/image114.w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wmf"/><Relationship Id="rId7" Type="http://schemas.openxmlformats.org/officeDocument/2006/relationships/image" Target="../media/image123.wmf"/><Relationship Id="rId2" Type="http://schemas.openxmlformats.org/officeDocument/2006/relationships/image" Target="../media/image118.wmf"/><Relationship Id="rId1" Type="http://schemas.openxmlformats.org/officeDocument/2006/relationships/image" Target="../media/image117.wmf"/><Relationship Id="rId6" Type="http://schemas.openxmlformats.org/officeDocument/2006/relationships/image" Target="../media/image122.wmf"/><Relationship Id="rId5" Type="http://schemas.openxmlformats.org/officeDocument/2006/relationships/image" Target="../media/image121.wmf"/><Relationship Id="rId4" Type="http://schemas.openxmlformats.org/officeDocument/2006/relationships/image" Target="../media/image120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1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wmf"/><Relationship Id="rId2" Type="http://schemas.openxmlformats.org/officeDocument/2006/relationships/image" Target="../media/image126.wmf"/><Relationship Id="rId1" Type="http://schemas.openxmlformats.org/officeDocument/2006/relationships/image" Target="../media/image125.wmf"/><Relationship Id="rId4" Type="http://schemas.openxmlformats.org/officeDocument/2006/relationships/image" Target="../media/image128.w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wmf"/><Relationship Id="rId2" Type="http://schemas.openxmlformats.org/officeDocument/2006/relationships/image" Target="../media/image130.wmf"/><Relationship Id="rId1" Type="http://schemas.openxmlformats.org/officeDocument/2006/relationships/image" Target="../media/image129.wmf"/></Relationships>
</file>

<file path=ppt/drawings/_rels/vmlDrawing4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wmf"/><Relationship Id="rId3" Type="http://schemas.openxmlformats.org/officeDocument/2006/relationships/image" Target="../media/image101.wmf"/><Relationship Id="rId7" Type="http://schemas.openxmlformats.org/officeDocument/2006/relationships/image" Target="../media/image105.wmf"/><Relationship Id="rId2" Type="http://schemas.openxmlformats.org/officeDocument/2006/relationships/image" Target="../media/image100.wmf"/><Relationship Id="rId1" Type="http://schemas.openxmlformats.org/officeDocument/2006/relationships/image" Target="../media/image99.wmf"/><Relationship Id="rId6" Type="http://schemas.openxmlformats.org/officeDocument/2006/relationships/image" Target="../media/image104.wmf"/><Relationship Id="rId5" Type="http://schemas.openxmlformats.org/officeDocument/2006/relationships/image" Target="../media/image103.wmf"/><Relationship Id="rId4" Type="http://schemas.openxmlformats.org/officeDocument/2006/relationships/image" Target="../media/image102.wmf"/><Relationship Id="rId9" Type="http://schemas.openxmlformats.org/officeDocument/2006/relationships/image" Target="../media/image107.w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wmf"/><Relationship Id="rId2" Type="http://schemas.openxmlformats.org/officeDocument/2006/relationships/image" Target="../media/image91.wmf"/><Relationship Id="rId1" Type="http://schemas.openxmlformats.org/officeDocument/2006/relationships/image" Target="../media/image132.w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1.wmf"/></Relationships>
</file>

<file path=ppt/drawings/_rels/vmlDrawing4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wmf"/><Relationship Id="rId2" Type="http://schemas.openxmlformats.org/officeDocument/2006/relationships/image" Target="../media/image135.wmf"/><Relationship Id="rId1" Type="http://schemas.openxmlformats.org/officeDocument/2006/relationships/image" Target="../media/image134.wmf"/><Relationship Id="rId4" Type="http://schemas.openxmlformats.org/officeDocument/2006/relationships/image" Target="../media/image137.w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wmf"/><Relationship Id="rId2" Type="http://schemas.openxmlformats.org/officeDocument/2006/relationships/image" Target="../media/image138.wmf"/><Relationship Id="rId1" Type="http://schemas.openxmlformats.org/officeDocument/2006/relationships/image" Target="../media/image81.wmf"/></Relationships>
</file>

<file path=ppt/drawings/_rels/vmlDrawing46.vml.rels><?xml version="1.0" encoding="UTF-8" standalone="yes"?>
<Relationships xmlns="http://schemas.openxmlformats.org/package/2006/relationships"><Relationship Id="rId8" Type="http://schemas.openxmlformats.org/officeDocument/2006/relationships/image" Target="../media/image89.wmf"/><Relationship Id="rId3" Type="http://schemas.openxmlformats.org/officeDocument/2006/relationships/image" Target="../media/image84.wmf"/><Relationship Id="rId7" Type="http://schemas.openxmlformats.org/officeDocument/2006/relationships/image" Target="../media/image88.wmf"/><Relationship Id="rId2" Type="http://schemas.openxmlformats.org/officeDocument/2006/relationships/image" Target="../media/image83.wmf"/><Relationship Id="rId1" Type="http://schemas.openxmlformats.org/officeDocument/2006/relationships/image" Target="../media/image82.wmf"/><Relationship Id="rId6" Type="http://schemas.openxmlformats.org/officeDocument/2006/relationships/image" Target="../media/image87.wmf"/><Relationship Id="rId5" Type="http://schemas.openxmlformats.org/officeDocument/2006/relationships/image" Target="../media/image86.wmf"/><Relationship Id="rId4" Type="http://schemas.openxmlformats.org/officeDocument/2006/relationships/image" Target="../media/image85.wmf"/><Relationship Id="rId9" Type="http://schemas.openxmlformats.org/officeDocument/2006/relationships/image" Target="../media/image90.wmf"/></Relationships>
</file>

<file path=ppt/drawings/_rels/vmlDrawing4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wmf"/><Relationship Id="rId2" Type="http://schemas.openxmlformats.org/officeDocument/2006/relationships/image" Target="../media/image90.wmf"/><Relationship Id="rId1" Type="http://schemas.openxmlformats.org/officeDocument/2006/relationships/image" Target="../media/image140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2.wmf"/></Relationships>
</file>

<file path=ppt/drawings/_rels/vmlDrawing4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wmf"/><Relationship Id="rId2" Type="http://schemas.openxmlformats.org/officeDocument/2006/relationships/image" Target="../media/image144.wmf"/><Relationship Id="rId1" Type="http://schemas.openxmlformats.org/officeDocument/2006/relationships/image" Target="../media/image143.wmf"/><Relationship Id="rId4" Type="http://schemas.openxmlformats.org/officeDocument/2006/relationships/image" Target="../media/image146.wmf"/></Relationships>
</file>

<file path=ppt/drawings/_rels/vmlDrawing5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wmf"/><Relationship Id="rId2" Type="http://schemas.openxmlformats.org/officeDocument/2006/relationships/image" Target="../media/image148.wmf"/><Relationship Id="rId1" Type="http://schemas.openxmlformats.org/officeDocument/2006/relationships/image" Target="../media/image147.wmf"/></Relationships>
</file>

<file path=ppt/drawings/_rels/vmlDrawing5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7.wmf"/><Relationship Id="rId3" Type="http://schemas.openxmlformats.org/officeDocument/2006/relationships/image" Target="../media/image152.wmf"/><Relationship Id="rId7" Type="http://schemas.openxmlformats.org/officeDocument/2006/relationships/image" Target="../media/image156.wmf"/><Relationship Id="rId2" Type="http://schemas.openxmlformats.org/officeDocument/2006/relationships/image" Target="../media/image151.wmf"/><Relationship Id="rId1" Type="http://schemas.openxmlformats.org/officeDocument/2006/relationships/image" Target="../media/image150.wmf"/><Relationship Id="rId6" Type="http://schemas.openxmlformats.org/officeDocument/2006/relationships/image" Target="../media/image155.wmf"/><Relationship Id="rId5" Type="http://schemas.openxmlformats.org/officeDocument/2006/relationships/image" Target="../media/image154.wmf"/><Relationship Id="rId4" Type="http://schemas.openxmlformats.org/officeDocument/2006/relationships/image" Target="../media/image153.wmf"/><Relationship Id="rId9" Type="http://schemas.openxmlformats.org/officeDocument/2006/relationships/image" Target="../media/image158.wmf"/></Relationships>
</file>

<file path=ppt/drawings/_rels/vmlDrawing5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wmf"/><Relationship Id="rId2" Type="http://schemas.openxmlformats.org/officeDocument/2006/relationships/image" Target="../media/image160.wmf"/><Relationship Id="rId1" Type="http://schemas.openxmlformats.org/officeDocument/2006/relationships/image" Target="../media/image159.w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1.wmf"/></Relationships>
</file>

<file path=ppt/drawings/_rels/vmlDrawing5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wmf"/><Relationship Id="rId2" Type="http://schemas.openxmlformats.org/officeDocument/2006/relationships/image" Target="../media/image144.wmf"/><Relationship Id="rId1" Type="http://schemas.openxmlformats.org/officeDocument/2006/relationships/image" Target="../media/image143.wmf"/><Relationship Id="rId4" Type="http://schemas.openxmlformats.org/officeDocument/2006/relationships/image" Target="../media/image146.wmf"/></Relationships>
</file>

<file path=ppt/drawings/_rels/vmlDrawing5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wmf"/><Relationship Id="rId2" Type="http://schemas.openxmlformats.org/officeDocument/2006/relationships/image" Target="../media/image148.wmf"/><Relationship Id="rId1" Type="http://schemas.openxmlformats.org/officeDocument/2006/relationships/image" Target="../media/image162.wmf"/></Relationships>
</file>

<file path=ppt/drawings/_rels/vmlDrawing56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6.wmf"/><Relationship Id="rId3" Type="http://schemas.openxmlformats.org/officeDocument/2006/relationships/image" Target="../media/image163.wmf"/><Relationship Id="rId7" Type="http://schemas.openxmlformats.org/officeDocument/2006/relationships/image" Target="../media/image165.wmf"/><Relationship Id="rId2" Type="http://schemas.openxmlformats.org/officeDocument/2006/relationships/image" Target="../media/image151.wmf"/><Relationship Id="rId1" Type="http://schemas.openxmlformats.org/officeDocument/2006/relationships/image" Target="../media/image150.wmf"/><Relationship Id="rId6" Type="http://schemas.openxmlformats.org/officeDocument/2006/relationships/image" Target="../media/image155.wmf"/><Relationship Id="rId5" Type="http://schemas.openxmlformats.org/officeDocument/2006/relationships/image" Target="../media/image154.wmf"/><Relationship Id="rId4" Type="http://schemas.openxmlformats.org/officeDocument/2006/relationships/image" Target="../media/image164.wmf"/><Relationship Id="rId9" Type="http://schemas.openxmlformats.org/officeDocument/2006/relationships/image" Target="../media/image167.wmf"/></Relationships>
</file>

<file path=ppt/drawings/_rels/vmlDrawing5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wmf"/><Relationship Id="rId2" Type="http://schemas.openxmlformats.org/officeDocument/2006/relationships/image" Target="../media/image160.wmf"/><Relationship Id="rId1" Type="http://schemas.openxmlformats.org/officeDocument/2006/relationships/image" Target="../media/image168.wmf"/></Relationships>
</file>

<file path=ppt/drawings/_rels/vmlDrawing5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9.wmf"/></Relationships>
</file>

<file path=ppt/drawings/_rels/vmlDrawing5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0.wmf"/></Relationships>
</file>

<file path=ppt/drawings/_rels/vmlDrawing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1.wmf"/></Relationships>
</file>

<file path=ppt/drawings/_rels/vmlDrawing6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2.wmf"/></Relationships>
</file>

<file path=ppt/drawings/_rels/vmlDrawing6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wmf"/><Relationship Id="rId1" Type="http://schemas.openxmlformats.org/officeDocument/2006/relationships/image" Target="../media/image173.wmf"/></Relationships>
</file>

<file path=ppt/drawings/_rels/vmlDrawing6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5.wmf"/><Relationship Id="rId1" Type="http://schemas.openxmlformats.org/officeDocument/2006/relationships/image" Target="../media/image173.wmf"/></Relationships>
</file>

<file path=ppt/drawings/_rels/vmlDrawing6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wmf"/><Relationship Id="rId1" Type="http://schemas.openxmlformats.org/officeDocument/2006/relationships/image" Target="../media/image173.wmf"/></Relationships>
</file>

<file path=ppt/drawings/_rels/vmlDrawing6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wmf"/><Relationship Id="rId1" Type="http://schemas.openxmlformats.org/officeDocument/2006/relationships/image" Target="../media/image173.wmf"/></Relationships>
</file>

<file path=ppt/drawings/_rels/vmlDrawing6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7.wmf"/><Relationship Id="rId1" Type="http://schemas.openxmlformats.org/officeDocument/2006/relationships/image" Target="../media/image173.wmf"/></Relationships>
</file>

<file path=ppt/drawings/_rels/vmlDrawing6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8.wmf"/><Relationship Id="rId1" Type="http://schemas.openxmlformats.org/officeDocument/2006/relationships/image" Target="../media/image173.wmf"/></Relationships>
</file>

<file path=ppt/drawings/_rels/vmlDrawing6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9.wmf"/><Relationship Id="rId1" Type="http://schemas.openxmlformats.org/officeDocument/2006/relationships/image" Target="../media/image173.wmf"/></Relationships>
</file>

<file path=ppt/drawings/_rels/vmlDrawing6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0.wmf"/></Relationships>
</file>

<file path=ppt/drawings/_rels/vmlDrawing7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1.wmf"/></Relationships>
</file>

<file path=ppt/drawings/_rels/vmlDrawing7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3.wmf"/><Relationship Id="rId1" Type="http://schemas.openxmlformats.org/officeDocument/2006/relationships/image" Target="../media/image18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3040B8-D62A-4ACA-B839-771D7C105792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362C4-3EB1-42F6-8C29-DBA69251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585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.bin"/><Relationship Id="rId12" Type="http://schemas.openxmlformats.org/officeDocument/2006/relationships/image" Target="../media/image2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0.bin"/><Relationship Id="rId5" Type="http://schemas.openxmlformats.org/officeDocument/2006/relationships/image" Target="../media/image10.emf"/><Relationship Id="rId10" Type="http://schemas.openxmlformats.org/officeDocument/2006/relationships/image" Target="../media/image2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9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2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2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2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4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7.bin"/><Relationship Id="rId12" Type="http://schemas.openxmlformats.org/officeDocument/2006/relationships/image" Target="../media/image3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9.bin"/><Relationship Id="rId5" Type="http://schemas.openxmlformats.org/officeDocument/2006/relationships/image" Target="../media/image10.emf"/><Relationship Id="rId10" Type="http://schemas.openxmlformats.org/officeDocument/2006/relationships/image" Target="../media/image2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8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13" Type="http://schemas.openxmlformats.org/officeDocument/2006/relationships/oleObject" Target="../embeddings/oleObject24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20.bin"/><Relationship Id="rId12" Type="http://schemas.openxmlformats.org/officeDocument/2006/relationships/oleObject" Target="../embeddings/oleObject2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2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25.bin"/><Relationship Id="rId10" Type="http://schemas.openxmlformats.org/officeDocument/2006/relationships/image" Target="../media/image3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1.bin"/><Relationship Id="rId14" Type="http://schemas.openxmlformats.org/officeDocument/2006/relationships/image" Target="../media/image33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3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8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3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9.bin"/><Relationship Id="rId12" Type="http://schemas.openxmlformats.org/officeDocument/2006/relationships/image" Target="../media/image4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1.bin"/><Relationship Id="rId5" Type="http://schemas.openxmlformats.org/officeDocument/2006/relationships/image" Target="../media/image10.emf"/><Relationship Id="rId10" Type="http://schemas.openxmlformats.org/officeDocument/2006/relationships/image" Target="../media/image41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0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2.bin"/><Relationship Id="rId12" Type="http://schemas.openxmlformats.org/officeDocument/2006/relationships/image" Target="../media/image4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4.bin"/><Relationship Id="rId5" Type="http://schemas.openxmlformats.org/officeDocument/2006/relationships/image" Target="../media/image10.emf"/><Relationship Id="rId10" Type="http://schemas.openxmlformats.org/officeDocument/2006/relationships/image" Target="../media/image4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3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5.bin"/><Relationship Id="rId12" Type="http://schemas.openxmlformats.org/officeDocument/2006/relationships/image" Target="../media/image4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7.bin"/><Relationship Id="rId5" Type="http://schemas.openxmlformats.org/officeDocument/2006/relationships/image" Target="../media/image10.emf"/><Relationship Id="rId10" Type="http://schemas.openxmlformats.org/officeDocument/2006/relationships/image" Target="../media/image4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6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8.bin"/><Relationship Id="rId12" Type="http://schemas.openxmlformats.org/officeDocument/2006/relationships/image" Target="../media/image5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40.bin"/><Relationship Id="rId5" Type="http://schemas.openxmlformats.org/officeDocument/2006/relationships/image" Target="../media/image10.emf"/><Relationship Id="rId10" Type="http://schemas.openxmlformats.org/officeDocument/2006/relationships/image" Target="../media/image5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9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1.bin"/><Relationship Id="rId12" Type="http://schemas.openxmlformats.org/officeDocument/2006/relationships/image" Target="../media/image5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43.bin"/><Relationship Id="rId5" Type="http://schemas.openxmlformats.org/officeDocument/2006/relationships/image" Target="../media/image10.emf"/><Relationship Id="rId10" Type="http://schemas.openxmlformats.org/officeDocument/2006/relationships/image" Target="../media/image5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2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5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5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13" Type="http://schemas.openxmlformats.org/officeDocument/2006/relationships/oleObject" Target="../embeddings/oleObject49.bin"/><Relationship Id="rId18" Type="http://schemas.openxmlformats.org/officeDocument/2006/relationships/image" Target="../media/image62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53.bin"/><Relationship Id="rId7" Type="http://schemas.openxmlformats.org/officeDocument/2006/relationships/oleObject" Target="../embeddings/oleObject46.bin"/><Relationship Id="rId12" Type="http://schemas.openxmlformats.org/officeDocument/2006/relationships/image" Target="../media/image59.wmf"/><Relationship Id="rId17" Type="http://schemas.openxmlformats.org/officeDocument/2006/relationships/oleObject" Target="../embeddings/oleObject51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61.wmf"/><Relationship Id="rId20" Type="http://schemas.openxmlformats.org/officeDocument/2006/relationships/image" Target="../media/image63.wmf"/><Relationship Id="rId1" Type="http://schemas.openxmlformats.org/officeDocument/2006/relationships/vmlDrawing" Target="../drawings/vmlDrawing2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48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50.bin"/><Relationship Id="rId10" Type="http://schemas.openxmlformats.org/officeDocument/2006/relationships/image" Target="../media/image58.wmf"/><Relationship Id="rId19" Type="http://schemas.openxmlformats.org/officeDocument/2006/relationships/oleObject" Target="../embeddings/oleObject52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47.bin"/><Relationship Id="rId14" Type="http://schemas.openxmlformats.org/officeDocument/2006/relationships/image" Target="../media/image60.wmf"/><Relationship Id="rId22" Type="http://schemas.openxmlformats.org/officeDocument/2006/relationships/image" Target="../media/image64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6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5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6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7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13" Type="http://schemas.openxmlformats.org/officeDocument/2006/relationships/oleObject" Target="../embeddings/oleObject61.bin"/><Relationship Id="rId18" Type="http://schemas.openxmlformats.org/officeDocument/2006/relationships/image" Target="../media/image62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65.bin"/><Relationship Id="rId7" Type="http://schemas.openxmlformats.org/officeDocument/2006/relationships/oleObject" Target="../embeddings/oleObject58.bin"/><Relationship Id="rId12" Type="http://schemas.openxmlformats.org/officeDocument/2006/relationships/image" Target="../media/image59.wmf"/><Relationship Id="rId17" Type="http://schemas.openxmlformats.org/officeDocument/2006/relationships/oleObject" Target="../embeddings/oleObject63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61.wmf"/><Relationship Id="rId20" Type="http://schemas.openxmlformats.org/officeDocument/2006/relationships/image" Target="../media/image63.wmf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60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62.bin"/><Relationship Id="rId10" Type="http://schemas.openxmlformats.org/officeDocument/2006/relationships/image" Target="../media/image58.wmf"/><Relationship Id="rId19" Type="http://schemas.openxmlformats.org/officeDocument/2006/relationships/oleObject" Target="../embeddings/oleObject64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59.bin"/><Relationship Id="rId14" Type="http://schemas.openxmlformats.org/officeDocument/2006/relationships/image" Target="../media/image60.wmf"/><Relationship Id="rId22" Type="http://schemas.openxmlformats.org/officeDocument/2006/relationships/image" Target="../media/image64.w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7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67.bin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wmf"/><Relationship Id="rId13" Type="http://schemas.openxmlformats.org/officeDocument/2006/relationships/oleObject" Target="../embeddings/oleObject71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68.bin"/><Relationship Id="rId12" Type="http://schemas.openxmlformats.org/officeDocument/2006/relationships/image" Target="../media/image7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70.bin"/><Relationship Id="rId5" Type="http://schemas.openxmlformats.org/officeDocument/2006/relationships/image" Target="../media/image10.emf"/><Relationship Id="rId10" Type="http://schemas.openxmlformats.org/officeDocument/2006/relationships/image" Target="../media/image7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69.bin"/><Relationship Id="rId14" Type="http://schemas.openxmlformats.org/officeDocument/2006/relationships/image" Target="../media/image74.w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2.bin"/><Relationship Id="rId12" Type="http://schemas.openxmlformats.org/officeDocument/2006/relationships/image" Target="../media/image7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74.bin"/><Relationship Id="rId5" Type="http://schemas.openxmlformats.org/officeDocument/2006/relationships/image" Target="../media/image10.emf"/><Relationship Id="rId10" Type="http://schemas.openxmlformats.org/officeDocument/2006/relationships/image" Target="../media/image7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3.bin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5.bin"/><Relationship Id="rId12" Type="http://schemas.openxmlformats.org/officeDocument/2006/relationships/image" Target="../media/image8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77.bin"/><Relationship Id="rId5" Type="http://schemas.openxmlformats.org/officeDocument/2006/relationships/image" Target="../media/image10.emf"/><Relationship Id="rId10" Type="http://schemas.openxmlformats.org/officeDocument/2006/relationships/image" Target="../media/image7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6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7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9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wmf"/><Relationship Id="rId13" Type="http://schemas.openxmlformats.org/officeDocument/2006/relationships/oleObject" Target="../embeddings/oleObject83.bin"/><Relationship Id="rId18" Type="http://schemas.openxmlformats.org/officeDocument/2006/relationships/image" Target="../media/image87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87.bin"/><Relationship Id="rId7" Type="http://schemas.openxmlformats.org/officeDocument/2006/relationships/oleObject" Target="../embeddings/oleObject80.bin"/><Relationship Id="rId12" Type="http://schemas.openxmlformats.org/officeDocument/2006/relationships/image" Target="../media/image84.wmf"/><Relationship Id="rId17" Type="http://schemas.openxmlformats.org/officeDocument/2006/relationships/oleObject" Target="../embeddings/oleObject85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86.wmf"/><Relationship Id="rId20" Type="http://schemas.openxmlformats.org/officeDocument/2006/relationships/image" Target="../media/image88.wmf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82.bin"/><Relationship Id="rId24" Type="http://schemas.openxmlformats.org/officeDocument/2006/relationships/image" Target="../media/image90.wmf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84.bin"/><Relationship Id="rId23" Type="http://schemas.openxmlformats.org/officeDocument/2006/relationships/oleObject" Target="../embeddings/oleObject88.bin"/><Relationship Id="rId10" Type="http://schemas.openxmlformats.org/officeDocument/2006/relationships/image" Target="../media/image83.wmf"/><Relationship Id="rId19" Type="http://schemas.openxmlformats.org/officeDocument/2006/relationships/oleObject" Target="../embeddings/oleObject86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81.bin"/><Relationship Id="rId14" Type="http://schemas.openxmlformats.org/officeDocument/2006/relationships/image" Target="../media/image85.wmf"/><Relationship Id="rId22" Type="http://schemas.openxmlformats.org/officeDocument/2006/relationships/image" Target="../media/image89.w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wmf"/><Relationship Id="rId13" Type="http://schemas.openxmlformats.org/officeDocument/2006/relationships/oleObject" Target="../embeddings/oleObject92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89.bin"/><Relationship Id="rId12" Type="http://schemas.openxmlformats.org/officeDocument/2006/relationships/image" Target="../media/image9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91.bin"/><Relationship Id="rId5" Type="http://schemas.openxmlformats.org/officeDocument/2006/relationships/image" Target="../media/image10.emf"/><Relationship Id="rId10" Type="http://schemas.openxmlformats.org/officeDocument/2006/relationships/image" Target="../media/image7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90.bin"/><Relationship Id="rId14" Type="http://schemas.openxmlformats.org/officeDocument/2006/relationships/image" Target="../media/image93.w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93.bin"/><Relationship Id="rId12" Type="http://schemas.openxmlformats.org/officeDocument/2006/relationships/image" Target="../media/image9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95.bin"/><Relationship Id="rId5" Type="http://schemas.openxmlformats.org/officeDocument/2006/relationships/image" Target="../media/image10.emf"/><Relationship Id="rId10" Type="http://schemas.openxmlformats.org/officeDocument/2006/relationships/image" Target="../media/image9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94.bin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96.bin"/><Relationship Id="rId12" Type="http://schemas.openxmlformats.org/officeDocument/2006/relationships/image" Target="../media/image9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98.bin"/><Relationship Id="rId5" Type="http://schemas.openxmlformats.org/officeDocument/2006/relationships/image" Target="../media/image10.emf"/><Relationship Id="rId10" Type="http://schemas.openxmlformats.org/officeDocument/2006/relationships/image" Target="../media/image9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97.bin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9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91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00.bin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wmf"/><Relationship Id="rId13" Type="http://schemas.openxmlformats.org/officeDocument/2006/relationships/oleObject" Target="../embeddings/oleObject104.bin"/><Relationship Id="rId18" Type="http://schemas.openxmlformats.org/officeDocument/2006/relationships/image" Target="../media/image104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108.bin"/><Relationship Id="rId7" Type="http://schemas.openxmlformats.org/officeDocument/2006/relationships/oleObject" Target="../embeddings/oleObject101.bin"/><Relationship Id="rId12" Type="http://schemas.openxmlformats.org/officeDocument/2006/relationships/image" Target="../media/image101.wmf"/><Relationship Id="rId17" Type="http://schemas.openxmlformats.org/officeDocument/2006/relationships/oleObject" Target="../embeddings/oleObject106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03.wmf"/><Relationship Id="rId20" Type="http://schemas.openxmlformats.org/officeDocument/2006/relationships/image" Target="../media/image105.wmf"/><Relationship Id="rId1" Type="http://schemas.openxmlformats.org/officeDocument/2006/relationships/vmlDrawing" Target="../drawings/vmlDrawing3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03.bin"/><Relationship Id="rId24" Type="http://schemas.openxmlformats.org/officeDocument/2006/relationships/image" Target="../media/image107.wmf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105.bin"/><Relationship Id="rId23" Type="http://schemas.openxmlformats.org/officeDocument/2006/relationships/oleObject" Target="../embeddings/oleObject109.bin"/><Relationship Id="rId10" Type="http://schemas.openxmlformats.org/officeDocument/2006/relationships/image" Target="../media/image100.wmf"/><Relationship Id="rId19" Type="http://schemas.openxmlformats.org/officeDocument/2006/relationships/oleObject" Target="../embeddings/oleObject107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102.bin"/><Relationship Id="rId14" Type="http://schemas.openxmlformats.org/officeDocument/2006/relationships/image" Target="../media/image102.wmf"/><Relationship Id="rId22" Type="http://schemas.openxmlformats.org/officeDocument/2006/relationships/image" Target="../media/image106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8.jpe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wmf"/><Relationship Id="rId13" Type="http://schemas.openxmlformats.org/officeDocument/2006/relationships/image" Target="../media/image112.png"/><Relationship Id="rId3" Type="http://schemas.openxmlformats.org/officeDocument/2006/relationships/image" Target="../media/image8.png"/><Relationship Id="rId7" Type="http://schemas.openxmlformats.org/officeDocument/2006/relationships/oleObject" Target="../embeddings/oleObject110.bin"/><Relationship Id="rId12" Type="http://schemas.openxmlformats.org/officeDocument/2006/relationships/image" Target="../media/image11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12.bin"/><Relationship Id="rId5" Type="http://schemas.openxmlformats.org/officeDocument/2006/relationships/image" Target="../media/image10.emf"/><Relationship Id="rId10" Type="http://schemas.openxmlformats.org/officeDocument/2006/relationships/image" Target="../media/image11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11.bin"/><Relationship Id="rId14" Type="http://schemas.openxmlformats.org/officeDocument/2006/relationships/image" Target="../media/image113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11.emf"/><Relationship Id="rId11" Type="http://schemas.openxmlformats.org/officeDocument/2006/relationships/image" Target="../media/image115.wmf"/><Relationship Id="rId5" Type="http://schemas.openxmlformats.org/officeDocument/2006/relationships/image" Target="../media/image10.emf"/><Relationship Id="rId10" Type="http://schemas.openxmlformats.org/officeDocument/2006/relationships/oleObject" Target="../embeddings/oleObject114.bin"/><Relationship Id="rId4" Type="http://schemas.openxmlformats.org/officeDocument/2006/relationships/image" Target="../media/image9.emf"/><Relationship Id="rId9" Type="http://schemas.openxmlformats.org/officeDocument/2006/relationships/image" Target="../media/image116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wmf"/><Relationship Id="rId13" Type="http://schemas.openxmlformats.org/officeDocument/2006/relationships/oleObject" Target="../embeddings/oleObject118.bin"/><Relationship Id="rId18" Type="http://schemas.openxmlformats.org/officeDocument/2006/relationships/image" Target="../media/image122.wmf"/><Relationship Id="rId3" Type="http://schemas.openxmlformats.org/officeDocument/2006/relationships/image" Target="../media/image8.png"/><Relationship Id="rId21" Type="http://schemas.openxmlformats.org/officeDocument/2006/relationships/image" Target="../media/image124.png"/><Relationship Id="rId7" Type="http://schemas.openxmlformats.org/officeDocument/2006/relationships/oleObject" Target="../embeddings/oleObject115.bin"/><Relationship Id="rId12" Type="http://schemas.openxmlformats.org/officeDocument/2006/relationships/image" Target="../media/image119.wmf"/><Relationship Id="rId17" Type="http://schemas.openxmlformats.org/officeDocument/2006/relationships/oleObject" Target="../embeddings/oleObject120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21.wmf"/><Relationship Id="rId20" Type="http://schemas.openxmlformats.org/officeDocument/2006/relationships/image" Target="../media/image123.wmf"/><Relationship Id="rId1" Type="http://schemas.openxmlformats.org/officeDocument/2006/relationships/vmlDrawing" Target="../drawings/vmlDrawing3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17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119.bin"/><Relationship Id="rId10" Type="http://schemas.openxmlformats.org/officeDocument/2006/relationships/image" Target="../media/image118.wmf"/><Relationship Id="rId19" Type="http://schemas.openxmlformats.org/officeDocument/2006/relationships/oleObject" Target="../embeddings/oleObject121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116.bin"/><Relationship Id="rId14" Type="http://schemas.openxmlformats.org/officeDocument/2006/relationships/image" Target="../media/image120.wm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0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wmf"/><Relationship Id="rId13" Type="http://schemas.openxmlformats.org/officeDocument/2006/relationships/oleObject" Target="../embeddings/oleObject125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22.bin"/><Relationship Id="rId12" Type="http://schemas.openxmlformats.org/officeDocument/2006/relationships/image" Target="../media/image12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9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24.bin"/><Relationship Id="rId5" Type="http://schemas.openxmlformats.org/officeDocument/2006/relationships/image" Target="../media/image10.emf"/><Relationship Id="rId10" Type="http://schemas.openxmlformats.org/officeDocument/2006/relationships/image" Target="../media/image12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23.bin"/><Relationship Id="rId14" Type="http://schemas.openxmlformats.org/officeDocument/2006/relationships/image" Target="../media/image128.wm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26.bin"/><Relationship Id="rId12" Type="http://schemas.openxmlformats.org/officeDocument/2006/relationships/image" Target="../media/image13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28.bin"/><Relationship Id="rId5" Type="http://schemas.openxmlformats.org/officeDocument/2006/relationships/image" Target="../media/image10.emf"/><Relationship Id="rId10" Type="http://schemas.openxmlformats.org/officeDocument/2006/relationships/image" Target="../media/image13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27.bin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wmf"/><Relationship Id="rId13" Type="http://schemas.openxmlformats.org/officeDocument/2006/relationships/oleObject" Target="../embeddings/oleObject104.bin"/><Relationship Id="rId18" Type="http://schemas.openxmlformats.org/officeDocument/2006/relationships/image" Target="../media/image104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108.bin"/><Relationship Id="rId7" Type="http://schemas.openxmlformats.org/officeDocument/2006/relationships/oleObject" Target="../embeddings/oleObject101.bin"/><Relationship Id="rId12" Type="http://schemas.openxmlformats.org/officeDocument/2006/relationships/image" Target="../media/image101.wmf"/><Relationship Id="rId17" Type="http://schemas.openxmlformats.org/officeDocument/2006/relationships/oleObject" Target="../embeddings/oleObject106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03.wmf"/><Relationship Id="rId20" Type="http://schemas.openxmlformats.org/officeDocument/2006/relationships/image" Target="../media/image105.wmf"/><Relationship Id="rId1" Type="http://schemas.openxmlformats.org/officeDocument/2006/relationships/vmlDrawing" Target="../drawings/vmlDrawing4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03.bin"/><Relationship Id="rId24" Type="http://schemas.openxmlformats.org/officeDocument/2006/relationships/image" Target="../media/image107.wmf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105.bin"/><Relationship Id="rId23" Type="http://schemas.openxmlformats.org/officeDocument/2006/relationships/oleObject" Target="../embeddings/oleObject109.bin"/><Relationship Id="rId10" Type="http://schemas.openxmlformats.org/officeDocument/2006/relationships/image" Target="../media/image100.wmf"/><Relationship Id="rId19" Type="http://schemas.openxmlformats.org/officeDocument/2006/relationships/oleObject" Target="../embeddings/oleObject107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102.bin"/><Relationship Id="rId14" Type="http://schemas.openxmlformats.org/officeDocument/2006/relationships/image" Target="../media/image102.wmf"/><Relationship Id="rId22" Type="http://schemas.openxmlformats.org/officeDocument/2006/relationships/image" Target="../media/image106.wm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29.bin"/><Relationship Id="rId12" Type="http://schemas.openxmlformats.org/officeDocument/2006/relationships/image" Target="../media/image13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30.bin"/><Relationship Id="rId5" Type="http://schemas.openxmlformats.org/officeDocument/2006/relationships/image" Target="../media/image10.emf"/><Relationship Id="rId10" Type="http://schemas.openxmlformats.org/officeDocument/2006/relationships/image" Target="../media/image91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00.bin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wmf"/><Relationship Id="rId13" Type="http://schemas.openxmlformats.org/officeDocument/2006/relationships/oleObject" Target="../embeddings/oleObject134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31.bin"/><Relationship Id="rId12" Type="http://schemas.openxmlformats.org/officeDocument/2006/relationships/image" Target="../media/image13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33.bin"/><Relationship Id="rId5" Type="http://schemas.openxmlformats.org/officeDocument/2006/relationships/image" Target="../media/image10.emf"/><Relationship Id="rId10" Type="http://schemas.openxmlformats.org/officeDocument/2006/relationships/image" Target="../media/image13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32.bin"/><Relationship Id="rId14" Type="http://schemas.openxmlformats.org/officeDocument/2006/relationships/image" Target="../media/image137.wm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8.bin"/><Relationship Id="rId12" Type="http://schemas.openxmlformats.org/officeDocument/2006/relationships/image" Target="../media/image13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36.bin"/><Relationship Id="rId5" Type="http://schemas.openxmlformats.org/officeDocument/2006/relationships/image" Target="../media/image10.emf"/><Relationship Id="rId10" Type="http://schemas.openxmlformats.org/officeDocument/2006/relationships/image" Target="../media/image13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35.bin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wmf"/><Relationship Id="rId13" Type="http://schemas.openxmlformats.org/officeDocument/2006/relationships/oleObject" Target="../embeddings/oleObject83.bin"/><Relationship Id="rId18" Type="http://schemas.openxmlformats.org/officeDocument/2006/relationships/image" Target="../media/image87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87.bin"/><Relationship Id="rId7" Type="http://schemas.openxmlformats.org/officeDocument/2006/relationships/oleObject" Target="../embeddings/oleObject80.bin"/><Relationship Id="rId12" Type="http://schemas.openxmlformats.org/officeDocument/2006/relationships/image" Target="../media/image84.wmf"/><Relationship Id="rId17" Type="http://schemas.openxmlformats.org/officeDocument/2006/relationships/oleObject" Target="../embeddings/oleObject85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86.wmf"/><Relationship Id="rId20" Type="http://schemas.openxmlformats.org/officeDocument/2006/relationships/image" Target="../media/image88.wmf"/><Relationship Id="rId1" Type="http://schemas.openxmlformats.org/officeDocument/2006/relationships/vmlDrawing" Target="../drawings/vmlDrawing4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82.bin"/><Relationship Id="rId24" Type="http://schemas.openxmlformats.org/officeDocument/2006/relationships/image" Target="../media/image90.wmf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84.bin"/><Relationship Id="rId23" Type="http://schemas.openxmlformats.org/officeDocument/2006/relationships/oleObject" Target="../embeddings/oleObject88.bin"/><Relationship Id="rId10" Type="http://schemas.openxmlformats.org/officeDocument/2006/relationships/image" Target="../media/image83.wmf"/><Relationship Id="rId19" Type="http://schemas.openxmlformats.org/officeDocument/2006/relationships/oleObject" Target="../embeddings/oleObject86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81.bin"/><Relationship Id="rId14" Type="http://schemas.openxmlformats.org/officeDocument/2006/relationships/image" Target="../media/image85.wmf"/><Relationship Id="rId22" Type="http://schemas.openxmlformats.org/officeDocument/2006/relationships/image" Target="../media/image89.wmf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37.bin"/><Relationship Id="rId12" Type="http://schemas.openxmlformats.org/officeDocument/2006/relationships/image" Target="../media/image14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38.bin"/><Relationship Id="rId5" Type="http://schemas.openxmlformats.org/officeDocument/2006/relationships/image" Target="../media/image10.emf"/><Relationship Id="rId10" Type="http://schemas.openxmlformats.org/officeDocument/2006/relationships/image" Target="../media/image9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88.bin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3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wmf"/><Relationship Id="rId13" Type="http://schemas.openxmlformats.org/officeDocument/2006/relationships/oleObject" Target="../embeddings/oleObject143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40.bin"/><Relationship Id="rId12" Type="http://schemas.openxmlformats.org/officeDocument/2006/relationships/image" Target="../media/image14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9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42.bin"/><Relationship Id="rId5" Type="http://schemas.openxmlformats.org/officeDocument/2006/relationships/image" Target="../media/image10.emf"/><Relationship Id="rId10" Type="http://schemas.openxmlformats.org/officeDocument/2006/relationships/image" Target="../media/image14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41.bin"/><Relationship Id="rId14" Type="http://schemas.openxmlformats.org/officeDocument/2006/relationships/image" Target="../media/image146.wmf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44.bin"/><Relationship Id="rId12" Type="http://schemas.openxmlformats.org/officeDocument/2006/relationships/image" Target="../media/image14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46.bin"/><Relationship Id="rId5" Type="http://schemas.openxmlformats.org/officeDocument/2006/relationships/image" Target="../media/image10.emf"/><Relationship Id="rId10" Type="http://schemas.openxmlformats.org/officeDocument/2006/relationships/image" Target="../media/image14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45.bin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wmf"/><Relationship Id="rId13" Type="http://schemas.openxmlformats.org/officeDocument/2006/relationships/oleObject" Target="../embeddings/oleObject150.bin"/><Relationship Id="rId18" Type="http://schemas.openxmlformats.org/officeDocument/2006/relationships/image" Target="../media/image155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154.bin"/><Relationship Id="rId7" Type="http://schemas.openxmlformats.org/officeDocument/2006/relationships/oleObject" Target="../embeddings/oleObject147.bin"/><Relationship Id="rId12" Type="http://schemas.openxmlformats.org/officeDocument/2006/relationships/image" Target="../media/image152.wmf"/><Relationship Id="rId17" Type="http://schemas.openxmlformats.org/officeDocument/2006/relationships/oleObject" Target="../embeddings/oleObject15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54.wmf"/><Relationship Id="rId20" Type="http://schemas.openxmlformats.org/officeDocument/2006/relationships/image" Target="../media/image156.wmf"/><Relationship Id="rId1" Type="http://schemas.openxmlformats.org/officeDocument/2006/relationships/vmlDrawing" Target="../drawings/vmlDrawing5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49.bin"/><Relationship Id="rId24" Type="http://schemas.openxmlformats.org/officeDocument/2006/relationships/image" Target="../media/image158.wmf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151.bin"/><Relationship Id="rId23" Type="http://schemas.openxmlformats.org/officeDocument/2006/relationships/oleObject" Target="../embeddings/oleObject155.bin"/><Relationship Id="rId10" Type="http://schemas.openxmlformats.org/officeDocument/2006/relationships/image" Target="../media/image151.wmf"/><Relationship Id="rId19" Type="http://schemas.openxmlformats.org/officeDocument/2006/relationships/oleObject" Target="../embeddings/oleObject153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148.bin"/><Relationship Id="rId14" Type="http://schemas.openxmlformats.org/officeDocument/2006/relationships/image" Target="../media/image153.wmf"/><Relationship Id="rId22" Type="http://schemas.openxmlformats.org/officeDocument/2006/relationships/image" Target="../media/image157.wmf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56.bin"/><Relationship Id="rId12" Type="http://schemas.openxmlformats.org/officeDocument/2006/relationships/image" Target="../media/image14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58.bin"/><Relationship Id="rId5" Type="http://schemas.openxmlformats.org/officeDocument/2006/relationships/image" Target="../media/image10.emf"/><Relationship Id="rId10" Type="http://schemas.openxmlformats.org/officeDocument/2006/relationships/image" Target="../media/image16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57.bin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5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wmf"/><Relationship Id="rId13" Type="http://schemas.openxmlformats.org/officeDocument/2006/relationships/oleObject" Target="../embeddings/oleObject163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60.bin"/><Relationship Id="rId12" Type="http://schemas.openxmlformats.org/officeDocument/2006/relationships/image" Target="../media/image14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62.bin"/><Relationship Id="rId5" Type="http://schemas.openxmlformats.org/officeDocument/2006/relationships/image" Target="../media/image10.emf"/><Relationship Id="rId10" Type="http://schemas.openxmlformats.org/officeDocument/2006/relationships/image" Target="../media/image14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61.bin"/><Relationship Id="rId14" Type="http://schemas.openxmlformats.org/officeDocument/2006/relationships/image" Target="../media/image146.wmf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64.bin"/><Relationship Id="rId12" Type="http://schemas.openxmlformats.org/officeDocument/2006/relationships/image" Target="../media/image16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66.bin"/><Relationship Id="rId5" Type="http://schemas.openxmlformats.org/officeDocument/2006/relationships/image" Target="../media/image10.emf"/><Relationship Id="rId10" Type="http://schemas.openxmlformats.org/officeDocument/2006/relationships/image" Target="../media/image14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65.bin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wmf"/><Relationship Id="rId13" Type="http://schemas.openxmlformats.org/officeDocument/2006/relationships/oleObject" Target="../embeddings/oleObject170.bin"/><Relationship Id="rId18" Type="http://schemas.openxmlformats.org/officeDocument/2006/relationships/image" Target="../media/image155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174.bin"/><Relationship Id="rId7" Type="http://schemas.openxmlformats.org/officeDocument/2006/relationships/oleObject" Target="../embeddings/oleObject167.bin"/><Relationship Id="rId12" Type="http://schemas.openxmlformats.org/officeDocument/2006/relationships/image" Target="../media/image163.wmf"/><Relationship Id="rId17" Type="http://schemas.openxmlformats.org/officeDocument/2006/relationships/oleObject" Target="../embeddings/oleObject17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54.wmf"/><Relationship Id="rId20" Type="http://schemas.openxmlformats.org/officeDocument/2006/relationships/image" Target="../media/image165.wmf"/><Relationship Id="rId1" Type="http://schemas.openxmlformats.org/officeDocument/2006/relationships/vmlDrawing" Target="../drawings/vmlDrawing5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69.bin"/><Relationship Id="rId24" Type="http://schemas.openxmlformats.org/officeDocument/2006/relationships/image" Target="../media/image167.wmf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171.bin"/><Relationship Id="rId23" Type="http://schemas.openxmlformats.org/officeDocument/2006/relationships/oleObject" Target="../embeddings/oleObject175.bin"/><Relationship Id="rId10" Type="http://schemas.openxmlformats.org/officeDocument/2006/relationships/image" Target="../media/image151.wmf"/><Relationship Id="rId19" Type="http://schemas.openxmlformats.org/officeDocument/2006/relationships/oleObject" Target="../embeddings/oleObject173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168.bin"/><Relationship Id="rId14" Type="http://schemas.openxmlformats.org/officeDocument/2006/relationships/image" Target="../media/image164.wmf"/><Relationship Id="rId22" Type="http://schemas.openxmlformats.org/officeDocument/2006/relationships/image" Target="../media/image166.wmf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76.bin"/><Relationship Id="rId12" Type="http://schemas.openxmlformats.org/officeDocument/2006/relationships/image" Target="../media/image16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78.bin"/><Relationship Id="rId5" Type="http://schemas.openxmlformats.org/officeDocument/2006/relationships/image" Target="../media/image10.emf"/><Relationship Id="rId10" Type="http://schemas.openxmlformats.org/officeDocument/2006/relationships/image" Target="../media/image16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77.bin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7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8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9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8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0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8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8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7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84.bin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8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7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86.bin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8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51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48.bin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8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5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7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89.bin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9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6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7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91.bin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9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7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93.bin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9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7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95.bin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9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9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9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0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9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8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99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59382" y="3159395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174377" y="5318054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2618" y="1628673"/>
            <a:ext cx="974436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1: Mathematical preliminaries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2: The straight line and applications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3: Functions and Graphs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5</a:t>
            </a:r>
            <a:r>
              <a:rPr lang="en-US" sz="2400" dirty="0"/>
              <a:t>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8: </a:t>
            </a:r>
            <a:r>
              <a:rPr lang="en-US" sz="2400" dirty="0"/>
              <a:t>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9: </a:t>
            </a:r>
            <a:r>
              <a:rPr lang="en-US" sz="2400" dirty="0"/>
              <a:t>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10: Linear algebra and applications</a:t>
            </a:r>
            <a:endParaRPr lang="en-US" sz="2400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782618" y="2793117"/>
            <a:ext cx="6358082" cy="3937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82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82618" y="1628673"/>
            <a:ext cx="9744364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1: The Concept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2: Computation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3: Methods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4: Continuity 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4772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74165" y="1768332"/>
            <a:ext cx="9004041" cy="2251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When the values successively attributed to a variable approach indefinitely to a fixed value, in a manner so as to end by differing from it as little as one wishes, this last is called the limit of all the others. </a:t>
            </a: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9828707"/>
              </p:ext>
            </p:extLst>
          </p:nvPr>
        </p:nvGraphicFramePr>
        <p:xfrm>
          <a:off x="4491038" y="3937000"/>
          <a:ext cx="3513137" cy="97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7" name="Equation" r:id="rId7" imgW="1828800" imgH="507960" progId="Equation.DSMT4">
                  <p:embed/>
                </p:oleObj>
              </mc:Choice>
              <mc:Fallback>
                <p:oleObj name="Equation" r:id="rId7" imgW="1828800" imgH="507960" progId="Equation.DSMT4">
                  <p:embed/>
                  <p:pic>
                    <p:nvPicPr>
                      <p:cNvPr id="3482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1038" y="3937000"/>
                        <a:ext cx="3513137" cy="9763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5638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6814151"/>
              </p:ext>
            </p:extLst>
          </p:nvPr>
        </p:nvGraphicFramePr>
        <p:xfrm>
          <a:off x="3195271" y="1877136"/>
          <a:ext cx="4786313" cy="957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2" name="Equation" r:id="rId7" imgW="2857320" imgH="571320" progId="Equation.DSMT4">
                  <p:embed/>
                </p:oleObj>
              </mc:Choice>
              <mc:Fallback>
                <p:oleObj name="Equation" r:id="rId7" imgW="2857320" imgH="57132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5271" y="1877136"/>
                        <a:ext cx="4786313" cy="9572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3961216"/>
              </p:ext>
            </p:extLst>
          </p:nvPr>
        </p:nvGraphicFramePr>
        <p:xfrm>
          <a:off x="3376245" y="3775077"/>
          <a:ext cx="4424363" cy="1233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3" name="Equation" r:id="rId9" imgW="2641320" imgH="736560" progId="Equation.DSMT4">
                  <p:embed/>
                </p:oleObj>
              </mc:Choice>
              <mc:Fallback>
                <p:oleObj name="Equation" r:id="rId9" imgW="264132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6245" y="3775077"/>
                        <a:ext cx="4424363" cy="12334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9042224" y="3190257"/>
            <a:ext cx="15016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Positive value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6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5824214"/>
              </p:ext>
            </p:extLst>
          </p:nvPr>
        </p:nvGraphicFramePr>
        <p:xfrm>
          <a:off x="2760663" y="1928813"/>
          <a:ext cx="5657850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6" name="Equation" r:id="rId7" imgW="3377880" imgH="507960" progId="Equation.DSMT4">
                  <p:embed/>
                </p:oleObj>
              </mc:Choice>
              <mc:Fallback>
                <p:oleObj name="Equation" r:id="rId7" imgW="337788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663" y="1928813"/>
                        <a:ext cx="5657850" cy="850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6910780"/>
              </p:ext>
            </p:extLst>
          </p:nvPr>
        </p:nvGraphicFramePr>
        <p:xfrm>
          <a:off x="2813050" y="3775075"/>
          <a:ext cx="5551488" cy="1233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7" name="Equation" r:id="rId9" imgW="3314520" imgH="736560" progId="Equation.DSMT4">
                  <p:embed/>
                </p:oleObj>
              </mc:Choice>
              <mc:Fallback>
                <p:oleObj name="Equation" r:id="rId9" imgW="3314520" imgH="736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3050" y="3775075"/>
                        <a:ext cx="5551488" cy="12334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9042224" y="3190257"/>
            <a:ext cx="15640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Negative value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629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6717867"/>
              </p:ext>
            </p:extLst>
          </p:nvPr>
        </p:nvGraphicFramePr>
        <p:xfrm>
          <a:off x="3100388" y="1876425"/>
          <a:ext cx="4976812" cy="957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0" name="Equation" r:id="rId7" imgW="2971800" imgH="571320" progId="Equation.DSMT4">
                  <p:embed/>
                </p:oleObj>
              </mc:Choice>
              <mc:Fallback>
                <p:oleObj name="Equation" r:id="rId7" imgW="2971800" imgH="57132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0388" y="1876425"/>
                        <a:ext cx="4976812" cy="9572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3443899"/>
              </p:ext>
            </p:extLst>
          </p:nvPr>
        </p:nvGraphicFramePr>
        <p:xfrm>
          <a:off x="2760663" y="3679825"/>
          <a:ext cx="5657850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1" name="Equation" r:id="rId9" imgW="3377880" imgH="850680" progId="Equation.DSMT4">
                  <p:embed/>
                </p:oleObj>
              </mc:Choice>
              <mc:Fallback>
                <p:oleObj name="Equation" r:id="rId9" imgW="337788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663" y="3679825"/>
                        <a:ext cx="5657850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9042224" y="3190257"/>
            <a:ext cx="602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Zero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74165" y="1768332"/>
            <a:ext cx="9004041" cy="1466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Divided any number by infinity         , we will obtain Zero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Divided any number by </a:t>
            </a:r>
            <a:r>
              <a:rPr lang="en-US" sz="2400" dirty="0" smtClean="0"/>
              <a:t>Zero 0 </a:t>
            </a:r>
            <a:r>
              <a:rPr lang="en-US" sz="2400" dirty="0"/>
              <a:t>, we will obtain </a:t>
            </a:r>
            <a:r>
              <a:rPr lang="en-US" sz="2400" dirty="0" smtClean="0"/>
              <a:t>infinity  </a:t>
            </a:r>
            <a:endParaRPr lang="en-US" sz="24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7906918"/>
              </p:ext>
            </p:extLst>
          </p:nvPr>
        </p:nvGraphicFramePr>
        <p:xfrm>
          <a:off x="4135134" y="3686259"/>
          <a:ext cx="3127101" cy="1163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9" name="Equation" r:id="rId7" imgW="1981080" imgH="736560" progId="Equation.DSMT4">
                  <p:embed/>
                </p:oleObj>
              </mc:Choice>
              <mc:Fallback>
                <p:oleObj name="Equation" r:id="rId7" imgW="198108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5134" y="3686259"/>
                        <a:ext cx="3127101" cy="116369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0521688"/>
              </p:ext>
            </p:extLst>
          </p:nvPr>
        </p:nvGraphicFramePr>
        <p:xfrm>
          <a:off x="6181524" y="2139612"/>
          <a:ext cx="389321" cy="310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0" name="Equation" r:id="rId9" imgW="253800" imgH="203040" progId="Equation.DSMT4">
                  <p:embed/>
                </p:oleObj>
              </mc:Choice>
              <mc:Fallback>
                <p:oleObj name="Equation" r:id="rId9" imgW="253800" imgH="20304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1524" y="2139612"/>
                        <a:ext cx="389321" cy="3109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064094"/>
              </p:ext>
            </p:extLst>
          </p:nvPr>
        </p:nvGraphicFramePr>
        <p:xfrm>
          <a:off x="8929979" y="2894304"/>
          <a:ext cx="389321" cy="310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1" name="Equation" r:id="rId11" imgW="253800" imgH="203040" progId="Equation.DSMT4">
                  <p:embed/>
                </p:oleObj>
              </mc:Choice>
              <mc:Fallback>
                <p:oleObj name="Equation" r:id="rId11" imgW="253800" imgH="2030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29979" y="2894304"/>
                        <a:ext cx="389321" cy="3109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9339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8464189"/>
              </p:ext>
            </p:extLst>
          </p:nvPr>
        </p:nvGraphicFramePr>
        <p:xfrm>
          <a:off x="2919413" y="1738313"/>
          <a:ext cx="5338762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38" name="Equation" r:id="rId7" imgW="3187440" imgH="736560" progId="Equation.DSMT4">
                  <p:embed/>
                </p:oleObj>
              </mc:Choice>
              <mc:Fallback>
                <p:oleObj name="Equation" r:id="rId7" imgW="318744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9413" y="1738313"/>
                        <a:ext cx="5338762" cy="1235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128077"/>
              </p:ext>
            </p:extLst>
          </p:nvPr>
        </p:nvGraphicFramePr>
        <p:xfrm>
          <a:off x="1948684" y="3748528"/>
          <a:ext cx="78073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39" name="Equation" r:id="rId9" imgW="4660560" imgH="850680" progId="Equation.DSMT4">
                  <p:embed/>
                </p:oleObj>
              </mc:Choice>
              <mc:Fallback>
                <p:oleObj name="Equation" r:id="rId9" imgW="466056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8684" y="3748528"/>
                        <a:ext cx="78073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9756009" y="3190257"/>
            <a:ext cx="11212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Infinity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38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7060551"/>
              </p:ext>
            </p:extLst>
          </p:nvPr>
        </p:nvGraphicFramePr>
        <p:xfrm>
          <a:off x="2898775" y="1738313"/>
          <a:ext cx="5380038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64" name="Equation" r:id="rId7" imgW="3213000" imgH="736560" progId="Equation.DSMT4">
                  <p:embed/>
                </p:oleObj>
              </mc:Choice>
              <mc:Fallback>
                <p:oleObj name="Equation" r:id="rId7" imgW="321300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8775" y="1738313"/>
                        <a:ext cx="5380038" cy="1235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9147136"/>
              </p:ext>
            </p:extLst>
          </p:nvPr>
        </p:nvGraphicFramePr>
        <p:xfrm>
          <a:off x="2800350" y="3854450"/>
          <a:ext cx="6105525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65" name="Equation" r:id="rId9" imgW="3644640" imgH="723600" progId="Equation.DSMT4">
                  <p:embed/>
                </p:oleObj>
              </mc:Choice>
              <mc:Fallback>
                <p:oleObj name="Equation" r:id="rId9" imgW="3644640" imgH="7236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0350" y="3854450"/>
                        <a:ext cx="6105525" cy="1212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9756009" y="3190257"/>
            <a:ext cx="11212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Zero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46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7612552"/>
              </p:ext>
            </p:extLst>
          </p:nvPr>
        </p:nvGraphicFramePr>
        <p:xfrm>
          <a:off x="2808452" y="2663561"/>
          <a:ext cx="63595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3" name="Equation" r:id="rId7" imgW="3797280" imgH="850680" progId="Equation.DSMT4">
                  <p:embed/>
                </p:oleObj>
              </mc:Choice>
              <mc:Fallback>
                <p:oleObj name="Equation" r:id="rId7" imgW="3797280" imgH="85068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8452" y="2663561"/>
                        <a:ext cx="63595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4452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58507" y="1825151"/>
            <a:ext cx="9004041" cy="727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If the first  substitution give </a:t>
            </a:r>
            <a:r>
              <a:rPr lang="en-US" sz="2400" b="1" dirty="0"/>
              <a:t>Undefined Value</a:t>
            </a: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9282287"/>
              </p:ext>
            </p:extLst>
          </p:nvPr>
        </p:nvGraphicFramePr>
        <p:xfrm>
          <a:off x="2899314" y="2772649"/>
          <a:ext cx="4711700" cy="1163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78" name="Equation" r:id="rId7" imgW="2984400" imgH="736560" progId="Equation.DSMT4">
                  <p:embed/>
                </p:oleObj>
              </mc:Choice>
              <mc:Fallback>
                <p:oleObj name="Equation" r:id="rId7" imgW="298440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9314" y="2772649"/>
                        <a:ext cx="4711700" cy="11636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3760096" y="4020534"/>
            <a:ext cx="3536674" cy="727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/>
              <a:t>We Should solve the Limits</a:t>
            </a:r>
          </a:p>
        </p:txBody>
      </p:sp>
    </p:spTree>
    <p:extLst>
      <p:ext uri="{BB962C8B-B14F-4D97-AF65-F5344CB8AC3E}">
        <p14:creationId xmlns:p14="http://schemas.microsoft.com/office/powerpoint/2010/main" val="333798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8036223"/>
              </p:ext>
            </p:extLst>
          </p:nvPr>
        </p:nvGraphicFramePr>
        <p:xfrm>
          <a:off x="3014297" y="1628673"/>
          <a:ext cx="55721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60" name="Equation" r:id="rId7" imgW="3327120" imgH="850680" progId="Equation.DSMT4">
                  <p:embed/>
                </p:oleObj>
              </mc:Choice>
              <mc:Fallback>
                <p:oleObj name="Equation" r:id="rId7" imgW="3327120" imgH="85068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4297" y="1628673"/>
                        <a:ext cx="55721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2381908" y="3516040"/>
            <a:ext cx="6797566" cy="727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 smtClean="0"/>
              <a:t>To get the limit of function          as    approach to 2  </a:t>
            </a:r>
            <a:endParaRPr lang="en-US" sz="2400" dirty="0"/>
          </a:p>
        </p:txBody>
      </p:sp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0126430"/>
              </p:ext>
            </p:extLst>
          </p:nvPr>
        </p:nvGraphicFramePr>
        <p:xfrm>
          <a:off x="5823415" y="3879825"/>
          <a:ext cx="530476" cy="3210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61" name="Equation" r:id="rId9" imgW="711000" imgH="431640" progId="Equation.DSMT4">
                  <p:embed/>
                </p:oleObj>
              </mc:Choice>
              <mc:Fallback>
                <p:oleObj name="Equation" r:id="rId9" imgW="711000" imgH="4316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3415" y="3879825"/>
                        <a:ext cx="530476" cy="32105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0902521"/>
              </p:ext>
            </p:extLst>
          </p:nvPr>
        </p:nvGraphicFramePr>
        <p:xfrm>
          <a:off x="6737130" y="3940809"/>
          <a:ext cx="294290" cy="1990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62" name="Equation" r:id="rId11" imgW="241200" imgH="190440" progId="Equation.DSMT4">
                  <p:embed/>
                </p:oleObj>
              </mc:Choice>
              <mc:Fallback>
                <p:oleObj name="Equation" r:id="rId11" imgW="241200" imgH="1904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7130" y="3940809"/>
                        <a:ext cx="294290" cy="19908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837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0295017"/>
              </p:ext>
            </p:extLst>
          </p:nvPr>
        </p:nvGraphicFramePr>
        <p:xfrm>
          <a:off x="1471457" y="1777256"/>
          <a:ext cx="4078014" cy="3007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8036">
                  <a:extLst>
                    <a:ext uri="{9D8B030D-6E8A-4147-A177-3AD203B41FA5}">
                      <a16:colId xmlns:a16="http://schemas.microsoft.com/office/drawing/2014/main" val="1302631579"/>
                    </a:ext>
                  </a:extLst>
                </a:gridCol>
                <a:gridCol w="2519978">
                  <a:extLst>
                    <a:ext uri="{9D8B030D-6E8A-4147-A177-3AD203B41FA5}">
                      <a16:colId xmlns:a16="http://schemas.microsoft.com/office/drawing/2014/main" val="3396471021"/>
                    </a:ext>
                  </a:extLst>
                </a:gridCol>
              </a:tblGrid>
              <a:tr h="1178429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59424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0643131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753014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47246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744706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579187"/>
                  </a:ext>
                </a:extLst>
              </a:tr>
            </a:tbl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6227992"/>
              </p:ext>
            </p:extLst>
          </p:nvPr>
        </p:nvGraphicFramePr>
        <p:xfrm>
          <a:off x="3711811" y="2078236"/>
          <a:ext cx="1133467" cy="6481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66" name="Equation" r:id="rId7" imgW="1333440" imgH="761760" progId="Equation.DSMT4">
                  <p:embed/>
                </p:oleObj>
              </mc:Choice>
              <mc:Fallback>
                <p:oleObj name="Equation" r:id="rId7" imgW="1333440" imgH="7617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1811" y="2078236"/>
                        <a:ext cx="1133467" cy="6481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9974334"/>
              </p:ext>
            </p:extLst>
          </p:nvPr>
        </p:nvGraphicFramePr>
        <p:xfrm>
          <a:off x="2247033" y="2259013"/>
          <a:ext cx="295609" cy="2319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67" name="Equation" r:id="rId9" imgW="241200" imgH="190440" progId="Equation.DSMT4">
                  <p:embed/>
                </p:oleObj>
              </mc:Choice>
              <mc:Fallback>
                <p:oleObj name="Equation" r:id="rId9" imgW="241200" imgH="19044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7033" y="2259013"/>
                        <a:ext cx="295609" cy="2319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0372654"/>
              </p:ext>
            </p:extLst>
          </p:nvPr>
        </p:nvGraphicFramePr>
        <p:xfrm>
          <a:off x="7253169" y="1796629"/>
          <a:ext cx="4078014" cy="3007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8036">
                  <a:extLst>
                    <a:ext uri="{9D8B030D-6E8A-4147-A177-3AD203B41FA5}">
                      <a16:colId xmlns:a16="http://schemas.microsoft.com/office/drawing/2014/main" val="1302631579"/>
                    </a:ext>
                  </a:extLst>
                </a:gridCol>
                <a:gridCol w="2519978">
                  <a:extLst>
                    <a:ext uri="{9D8B030D-6E8A-4147-A177-3AD203B41FA5}">
                      <a16:colId xmlns:a16="http://schemas.microsoft.com/office/drawing/2014/main" val="3396471021"/>
                    </a:ext>
                  </a:extLst>
                </a:gridCol>
              </a:tblGrid>
              <a:tr h="1178429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59424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0643131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753014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47246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744706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579187"/>
                  </a:ext>
                </a:extLst>
              </a:tr>
            </a:tbl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886325"/>
              </p:ext>
            </p:extLst>
          </p:nvPr>
        </p:nvGraphicFramePr>
        <p:xfrm>
          <a:off x="9493523" y="2097609"/>
          <a:ext cx="1133467" cy="6481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68" name="Equation" r:id="rId11" imgW="1333440" imgH="761760" progId="Equation.DSMT4">
                  <p:embed/>
                </p:oleObj>
              </mc:Choice>
              <mc:Fallback>
                <p:oleObj name="Equation" r:id="rId11" imgW="1333440" imgH="7617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93523" y="2097609"/>
                        <a:ext cx="1133467" cy="6481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8317843"/>
              </p:ext>
            </p:extLst>
          </p:nvPr>
        </p:nvGraphicFramePr>
        <p:xfrm>
          <a:off x="8028745" y="2278386"/>
          <a:ext cx="295609" cy="2319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69" name="Equation" r:id="rId12" imgW="241200" imgH="190440" progId="Equation.DSMT4">
                  <p:embed/>
                </p:oleObj>
              </mc:Choice>
              <mc:Fallback>
                <p:oleObj name="Equation" r:id="rId12" imgW="241200" imgH="19044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28745" y="2278386"/>
                        <a:ext cx="295609" cy="2319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4394525"/>
              </p:ext>
            </p:extLst>
          </p:nvPr>
        </p:nvGraphicFramePr>
        <p:xfrm>
          <a:off x="9554931" y="5016029"/>
          <a:ext cx="617538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70" name="Equation" r:id="rId13" imgW="647640" imgH="342720" progId="Equation.DSMT4">
                  <p:embed/>
                </p:oleObj>
              </mc:Choice>
              <mc:Fallback>
                <p:oleObj name="Equation" r:id="rId13" imgW="647640" imgH="34272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54931" y="5016029"/>
                        <a:ext cx="617538" cy="3270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3199374"/>
              </p:ext>
            </p:extLst>
          </p:nvPr>
        </p:nvGraphicFramePr>
        <p:xfrm>
          <a:off x="3969775" y="5104775"/>
          <a:ext cx="617538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71" name="Equation" r:id="rId15" imgW="647640" imgH="342720" progId="Equation.DSMT4">
                  <p:embed/>
                </p:oleObj>
              </mc:Choice>
              <mc:Fallback>
                <p:oleObj name="Equation" r:id="rId15" imgW="647640" imgH="34272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9775" y="5104775"/>
                        <a:ext cx="617538" cy="3270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97287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0757252"/>
              </p:ext>
            </p:extLst>
          </p:nvPr>
        </p:nvGraphicFramePr>
        <p:xfrm>
          <a:off x="4330371" y="3517275"/>
          <a:ext cx="3338513" cy="127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63" name="Equation" r:id="rId7" imgW="1993680" imgH="761760" progId="Equation.DSMT4">
                  <p:embed/>
                </p:oleObj>
              </mc:Choice>
              <mc:Fallback>
                <p:oleObj name="Equation" r:id="rId7" imgW="1993680" imgH="7617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0371" y="3517275"/>
                        <a:ext cx="3338513" cy="1276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4074682" y="2140949"/>
            <a:ext cx="3248005" cy="10452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3600" dirty="0" smtClean="0"/>
              <a:t>We can say that 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16287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9646016"/>
              </p:ext>
            </p:extLst>
          </p:nvPr>
        </p:nvGraphicFramePr>
        <p:xfrm>
          <a:off x="3305175" y="1595438"/>
          <a:ext cx="5246688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15" name="Equation" r:id="rId7" imgW="3924000" imgH="888840" progId="Equation.DSMT4">
                  <p:embed/>
                </p:oleObj>
              </mc:Choice>
              <mc:Fallback>
                <p:oleObj name="Equation" r:id="rId7" imgW="3924000" imgH="8888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5175" y="1595438"/>
                        <a:ext cx="5246688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6601708"/>
              </p:ext>
            </p:extLst>
          </p:nvPr>
        </p:nvGraphicFramePr>
        <p:xfrm>
          <a:off x="3113088" y="3225800"/>
          <a:ext cx="5857875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16" name="Equation" r:id="rId9" imgW="4381200" imgH="888840" progId="Equation.DSMT4">
                  <p:embed/>
                </p:oleObj>
              </mc:Choice>
              <mc:Fallback>
                <p:oleObj name="Equation" r:id="rId9" imgW="4381200" imgH="8888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3088" y="3225800"/>
                        <a:ext cx="5857875" cy="1189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Straight Connector 8"/>
          <p:cNvCxnSpPr/>
          <p:nvPr/>
        </p:nvCxnSpPr>
        <p:spPr>
          <a:xfrm flipH="1">
            <a:off x="3899338" y="3079531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4440623" y="3904592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9450683" y="2005290"/>
            <a:ext cx="16797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Factorization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586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Computation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5" descr="Picture3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743" y="1557464"/>
            <a:ext cx="6934187" cy="4220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987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Computation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1583884" y="1545021"/>
            <a:ext cx="8537669" cy="5558115"/>
          </a:xfrm>
          <a:prstGeom prst="rect">
            <a:avLst/>
          </a:prstGeom>
          <a:noFill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1828800" algn="l"/>
              </a:tabLst>
            </a:pPr>
            <a:r>
              <a:rPr lang="en-US" altLang="en-US" dirty="0" smtClean="0"/>
              <a:t>These five laws can be stated verbally as follows: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Sum Law</a:t>
            </a:r>
            <a:r>
              <a:rPr lang="en-US" altLang="en-US" dirty="0" smtClean="0"/>
              <a:t>		</a:t>
            </a:r>
            <a:r>
              <a:rPr lang="en-US" altLang="en-US" b="1" dirty="0" smtClean="0"/>
              <a:t>1. </a:t>
            </a:r>
            <a:r>
              <a:rPr lang="en-US" altLang="en-US" dirty="0" smtClean="0"/>
              <a:t>The limit of a sum is the sum of the 		    limits.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Difference Law</a:t>
            </a:r>
            <a:r>
              <a:rPr lang="en-US" altLang="en-US" dirty="0" smtClean="0"/>
              <a:t>		</a:t>
            </a:r>
            <a:r>
              <a:rPr lang="en-US" altLang="en-US" b="1" dirty="0" smtClean="0"/>
              <a:t>2. </a:t>
            </a:r>
            <a:r>
              <a:rPr lang="en-US" altLang="en-US" dirty="0" smtClean="0"/>
              <a:t>The limit of a difference is the 			    difference of the limits.</a:t>
            </a:r>
          </a:p>
          <a:p>
            <a:pPr marL="0" indent="0">
              <a:buNone/>
              <a:tabLst>
                <a:tab pos="1828800" algn="l"/>
              </a:tabLst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614069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Computation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1583884" y="1545022"/>
            <a:ext cx="9399426" cy="4088524"/>
          </a:xfrm>
          <a:prstGeom prst="rect">
            <a:avLst/>
          </a:prstGeom>
          <a:noFill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Constant Multiple Law</a:t>
            </a:r>
            <a:r>
              <a:rPr lang="en-US" altLang="en-US" dirty="0" smtClean="0">
                <a:solidFill>
                  <a:srgbClr val="FF0000"/>
                </a:solidFill>
              </a:rPr>
              <a:t> </a:t>
            </a:r>
            <a:r>
              <a:rPr lang="en-US" altLang="en-US" dirty="0" smtClean="0"/>
              <a:t>	</a:t>
            </a:r>
            <a:r>
              <a:rPr lang="en-US" altLang="en-US" b="1" dirty="0" smtClean="0"/>
              <a:t>3. </a:t>
            </a:r>
            <a:r>
              <a:rPr lang="en-US" altLang="en-US" dirty="0" smtClean="0"/>
              <a:t>The limit of a constant times a 			                function is the constant times the</a:t>
            </a:r>
          </a:p>
          <a:p>
            <a:pPr marL="0" indent="0">
              <a:buNone/>
              <a:tabLst>
                <a:tab pos="1828800" algn="l"/>
              </a:tabLst>
            </a:pPr>
            <a:r>
              <a:rPr lang="en-US" altLang="en-US" dirty="0" smtClean="0"/>
              <a:t> 	                   limit of the function.</a:t>
            </a:r>
          </a:p>
          <a:p>
            <a:pPr>
              <a:tabLst>
                <a:tab pos="1828800" algn="l"/>
              </a:tabLst>
            </a:pPr>
            <a:r>
              <a:rPr lang="en-US" altLang="en-US" sz="2000" b="1" dirty="0">
                <a:solidFill>
                  <a:srgbClr val="FF0000"/>
                </a:solidFill>
              </a:rPr>
              <a:t>Product Law</a:t>
            </a:r>
            <a:r>
              <a:rPr lang="en-US" altLang="en-US" dirty="0"/>
              <a:t>		</a:t>
            </a:r>
            <a:r>
              <a:rPr lang="en-US" altLang="en-US" b="1" dirty="0"/>
              <a:t>4. </a:t>
            </a:r>
            <a:r>
              <a:rPr lang="en-US" altLang="en-US" dirty="0"/>
              <a:t>The limit of a product is the product 		    </a:t>
            </a:r>
            <a:r>
              <a:rPr lang="en-US" altLang="en-US" dirty="0" smtClean="0"/>
              <a:t>            of </a:t>
            </a:r>
            <a:r>
              <a:rPr lang="en-US" altLang="en-US" dirty="0"/>
              <a:t>the limits.</a:t>
            </a:r>
          </a:p>
          <a:p>
            <a:pPr>
              <a:tabLst>
                <a:tab pos="1828800" algn="l"/>
              </a:tabLst>
            </a:pPr>
            <a:endParaRPr lang="en-US" altLang="en-US" dirty="0"/>
          </a:p>
          <a:p>
            <a:pPr>
              <a:tabLst>
                <a:tab pos="1828800" algn="l"/>
              </a:tabLst>
            </a:pPr>
            <a:r>
              <a:rPr lang="en-US" altLang="en-US" sz="2000" b="1" dirty="0">
                <a:solidFill>
                  <a:srgbClr val="FF0000"/>
                </a:solidFill>
              </a:rPr>
              <a:t>Quotient Law</a:t>
            </a:r>
            <a:r>
              <a:rPr lang="en-US" altLang="en-US" dirty="0">
                <a:solidFill>
                  <a:srgbClr val="FF0000"/>
                </a:solidFill>
              </a:rPr>
              <a:t>	</a:t>
            </a:r>
            <a:r>
              <a:rPr lang="en-US" altLang="en-US" dirty="0"/>
              <a:t>	</a:t>
            </a:r>
            <a:r>
              <a:rPr lang="en-US" altLang="en-US" b="1" dirty="0"/>
              <a:t>5. </a:t>
            </a:r>
            <a:r>
              <a:rPr lang="en-US" altLang="en-US" dirty="0"/>
              <a:t>The limit of a quotient is </a:t>
            </a:r>
            <a:r>
              <a:rPr lang="en-US" altLang="en-US" dirty="0" smtClean="0"/>
              <a:t>the quotient </a:t>
            </a:r>
            <a:r>
              <a:rPr lang="en-US" altLang="en-US" dirty="0"/>
              <a:t>		    </a:t>
            </a:r>
            <a:r>
              <a:rPr lang="en-US" altLang="en-US" dirty="0" smtClean="0"/>
              <a:t>             of </a:t>
            </a:r>
            <a:r>
              <a:rPr lang="en-US" altLang="en-US" dirty="0"/>
              <a:t>the limits (provided that the limit of</a:t>
            </a:r>
            <a:br>
              <a:rPr lang="en-US" altLang="en-US" dirty="0"/>
            </a:br>
            <a:r>
              <a:rPr lang="en-US" altLang="en-US" dirty="0"/>
              <a:t>		   </a:t>
            </a:r>
            <a:r>
              <a:rPr lang="en-US" altLang="en-US" dirty="0" smtClean="0"/>
              <a:t>    </a:t>
            </a:r>
            <a:r>
              <a:rPr lang="en-US" altLang="en-US" dirty="0"/>
              <a:t>the denominator is not 0).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52893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Computation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9" descr="Picture4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407" y="1977761"/>
            <a:ext cx="78644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101858" y="369844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en-US" dirty="0"/>
              <a:t>In general, we have the following useful fact.</a:t>
            </a:r>
          </a:p>
          <a:p>
            <a:endParaRPr lang="en-US" altLang="en-US" dirty="0"/>
          </a:p>
          <a:p>
            <a:endParaRPr lang="en-US" altLang="en-US" dirty="0"/>
          </a:p>
        </p:txBody>
      </p:sp>
      <p:pic>
        <p:nvPicPr>
          <p:cNvPr id="15" name="Picture 10" descr="Picture4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407" y="4384249"/>
            <a:ext cx="8223250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1796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3009602"/>
              </p:ext>
            </p:extLst>
          </p:nvPr>
        </p:nvGraphicFramePr>
        <p:xfrm>
          <a:off x="4408488" y="1824038"/>
          <a:ext cx="3040062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98" name="Equation" r:id="rId7" imgW="2273040" imgH="545760" progId="Equation.DSMT4">
                  <p:embed/>
                </p:oleObj>
              </mc:Choice>
              <mc:Fallback>
                <p:oleObj name="Equation" r:id="rId7" imgW="2273040" imgH="5457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8488" y="1824038"/>
                        <a:ext cx="3040062" cy="730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1542089"/>
              </p:ext>
            </p:extLst>
          </p:nvPr>
        </p:nvGraphicFramePr>
        <p:xfrm>
          <a:off x="2857500" y="2944813"/>
          <a:ext cx="6029325" cy="763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99" name="Equation" r:id="rId9" imgW="4508280" imgH="571320" progId="Equation.DSMT4">
                  <p:embed/>
                </p:oleObj>
              </mc:Choice>
              <mc:Fallback>
                <p:oleObj name="Equation" r:id="rId9" imgW="4508280" imgH="57132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0" y="2944813"/>
                        <a:ext cx="6029325" cy="7635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7124438"/>
              </p:ext>
            </p:extLst>
          </p:nvPr>
        </p:nvGraphicFramePr>
        <p:xfrm>
          <a:off x="4772025" y="4441825"/>
          <a:ext cx="2309813" cy="37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00" name="Equation" r:id="rId11" imgW="1726920" imgH="279360" progId="Equation.DSMT4">
                  <p:embed/>
                </p:oleObj>
              </mc:Choice>
              <mc:Fallback>
                <p:oleObj name="Equation" r:id="rId11" imgW="1726920" imgH="27936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2025" y="4441825"/>
                        <a:ext cx="2309813" cy="3730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46905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1904496"/>
              </p:ext>
            </p:extLst>
          </p:nvPr>
        </p:nvGraphicFramePr>
        <p:xfrm>
          <a:off x="4476750" y="1620838"/>
          <a:ext cx="2903538" cy="1138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20" name="Equation" r:id="rId7" imgW="2171520" imgH="850680" progId="Equation.DSMT4">
                  <p:embed/>
                </p:oleObj>
              </mc:Choice>
              <mc:Fallback>
                <p:oleObj name="Equation" r:id="rId7" imgW="217152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6750" y="1620838"/>
                        <a:ext cx="2903538" cy="11382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7853860"/>
              </p:ext>
            </p:extLst>
          </p:nvPr>
        </p:nvGraphicFramePr>
        <p:xfrm>
          <a:off x="3090862" y="3014309"/>
          <a:ext cx="5672138" cy="1339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21" name="Equation" r:id="rId9" imgW="4241520" imgH="1002960" progId="Equation.DSMT4">
                  <p:embed/>
                </p:oleObj>
              </mc:Choice>
              <mc:Fallback>
                <p:oleObj name="Equation" r:id="rId9" imgW="4241520" imgH="100296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0862" y="3014309"/>
                        <a:ext cx="5672138" cy="1339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2660264"/>
              </p:ext>
            </p:extLst>
          </p:nvPr>
        </p:nvGraphicFramePr>
        <p:xfrm>
          <a:off x="5527675" y="4137025"/>
          <a:ext cx="798513" cy="982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22" name="Equation" r:id="rId11" imgW="596880" imgH="736560" progId="Equation.DSMT4">
                  <p:embed/>
                </p:oleObj>
              </mc:Choice>
              <mc:Fallback>
                <p:oleObj name="Equation" r:id="rId11" imgW="596880" imgH="73656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7675" y="4137025"/>
                        <a:ext cx="798513" cy="9826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18868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3185695"/>
              </p:ext>
            </p:extLst>
          </p:nvPr>
        </p:nvGraphicFramePr>
        <p:xfrm>
          <a:off x="3424238" y="2856677"/>
          <a:ext cx="5008562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41" name="Equation" r:id="rId7" imgW="3746160" imgH="888840" progId="Equation.DSMT4">
                  <p:embed/>
                </p:oleObj>
              </mc:Choice>
              <mc:Fallback>
                <p:oleObj name="Equation" r:id="rId7" imgW="3746160" imgH="8888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4238" y="2856677"/>
                        <a:ext cx="5008562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6934262"/>
              </p:ext>
            </p:extLst>
          </p:nvPr>
        </p:nvGraphicFramePr>
        <p:xfrm>
          <a:off x="3222625" y="4486275"/>
          <a:ext cx="5637213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42" name="Equation" r:id="rId9" imgW="4216320" imgH="888840" progId="Equation.DSMT4">
                  <p:embed/>
                </p:oleObj>
              </mc:Choice>
              <mc:Fallback>
                <p:oleObj name="Equation" r:id="rId9" imgW="4216320" imgH="8888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2625" y="4486275"/>
                        <a:ext cx="5637213" cy="1189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Straight Connector 8"/>
          <p:cNvCxnSpPr/>
          <p:nvPr/>
        </p:nvCxnSpPr>
        <p:spPr>
          <a:xfrm flipH="1">
            <a:off x="3899338" y="4340770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4440623" y="5165831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9450683" y="3266529"/>
            <a:ext cx="16797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Factorization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2695924"/>
              </p:ext>
            </p:extLst>
          </p:nvPr>
        </p:nvGraphicFramePr>
        <p:xfrm>
          <a:off x="5040313" y="1730375"/>
          <a:ext cx="17780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43" name="Equation" r:id="rId11" imgW="1777680" imgH="774360" progId="Equation.DSMT4">
                  <p:embed/>
                </p:oleObj>
              </mc:Choice>
              <mc:Fallback>
                <p:oleObj name="Equation" r:id="rId11" imgW="1777680" imgH="774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040313" y="1730375"/>
                        <a:ext cx="1778000" cy="774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8563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5259606"/>
              </p:ext>
            </p:extLst>
          </p:nvPr>
        </p:nvGraphicFramePr>
        <p:xfrm>
          <a:off x="4679950" y="1798638"/>
          <a:ext cx="249555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62" name="Equation" r:id="rId7" imgW="1866600" imgH="583920" progId="Equation.DSMT4">
                  <p:embed/>
                </p:oleObj>
              </mc:Choice>
              <mc:Fallback>
                <p:oleObj name="Equation" r:id="rId7" imgW="1866600" imgH="58392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9950" y="1798638"/>
                        <a:ext cx="249555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3596955"/>
              </p:ext>
            </p:extLst>
          </p:nvPr>
        </p:nvGraphicFramePr>
        <p:xfrm>
          <a:off x="3255963" y="2901950"/>
          <a:ext cx="5230812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63" name="Equation" r:id="rId9" imgW="3911400" imgH="634680" progId="Equation.DSMT4">
                  <p:embed/>
                </p:oleObj>
              </mc:Choice>
              <mc:Fallback>
                <p:oleObj name="Equation" r:id="rId9" imgW="3911400" imgH="63468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5963" y="2901950"/>
                        <a:ext cx="5230812" cy="8493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3405444"/>
              </p:ext>
            </p:extLst>
          </p:nvPr>
        </p:nvGraphicFramePr>
        <p:xfrm>
          <a:off x="5502275" y="4365625"/>
          <a:ext cx="850900" cy="525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64" name="Equation" r:id="rId11" imgW="634680" imgH="393480" progId="Equation.DSMT4">
                  <p:embed/>
                </p:oleObj>
              </mc:Choice>
              <mc:Fallback>
                <p:oleObj name="Equation" r:id="rId11" imgW="634680" imgH="39348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2275" y="4365625"/>
                        <a:ext cx="850900" cy="5254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7232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0311330"/>
              </p:ext>
            </p:extLst>
          </p:nvPr>
        </p:nvGraphicFramePr>
        <p:xfrm>
          <a:off x="5027613" y="1671638"/>
          <a:ext cx="1800225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86" name="Equation" r:id="rId7" imgW="1346040" imgH="774360" progId="Equation.DSMT4">
                  <p:embed/>
                </p:oleObj>
              </mc:Choice>
              <mc:Fallback>
                <p:oleObj name="Equation" r:id="rId7" imgW="1346040" imgH="7743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7613" y="1671638"/>
                        <a:ext cx="1800225" cy="1035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3519930"/>
              </p:ext>
            </p:extLst>
          </p:nvPr>
        </p:nvGraphicFramePr>
        <p:xfrm>
          <a:off x="3668713" y="3149600"/>
          <a:ext cx="4516437" cy="1068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87" name="Equation" r:id="rId9" imgW="3377880" imgH="799920" progId="Equation.DSMT4">
                  <p:embed/>
                </p:oleObj>
              </mc:Choice>
              <mc:Fallback>
                <p:oleObj name="Equation" r:id="rId9" imgW="3377880" imgH="79992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8713" y="3149600"/>
                        <a:ext cx="4516437" cy="10683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8249384"/>
              </p:ext>
            </p:extLst>
          </p:nvPr>
        </p:nvGraphicFramePr>
        <p:xfrm>
          <a:off x="5646738" y="4441825"/>
          <a:ext cx="560387" cy="37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88" name="Equation" r:id="rId11" imgW="419040" imgH="279360" progId="Equation.DSMT4">
                  <p:embed/>
                </p:oleObj>
              </mc:Choice>
              <mc:Fallback>
                <p:oleObj name="Equation" r:id="rId11" imgW="419040" imgH="27936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46738" y="4441825"/>
                        <a:ext cx="560387" cy="3730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95521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4559892"/>
              </p:ext>
            </p:extLst>
          </p:nvPr>
        </p:nvGraphicFramePr>
        <p:xfrm>
          <a:off x="3936233" y="2669815"/>
          <a:ext cx="3752850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00" name="Equation" r:id="rId7" imgW="2806560" imgH="914400" progId="Equation.DSMT4">
                  <p:embed/>
                </p:oleObj>
              </mc:Choice>
              <mc:Fallback>
                <p:oleObj name="Equation" r:id="rId7" imgW="2806560" imgH="9144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6233" y="2669815"/>
                        <a:ext cx="3752850" cy="1223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21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0495570"/>
              </p:ext>
            </p:extLst>
          </p:nvPr>
        </p:nvGraphicFramePr>
        <p:xfrm>
          <a:off x="4800600" y="4545013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01" name="Equation" r:id="rId9" imgW="1206360" imgH="507960" progId="Equation.DSMT4">
                  <p:embed/>
                </p:oleObj>
              </mc:Choice>
              <mc:Fallback>
                <p:oleObj name="Equation" r:id="rId9" imgW="120636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4545013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17754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/>
        </p:nvGraphicFramePr>
        <p:xfrm>
          <a:off x="2662019" y="1831017"/>
          <a:ext cx="1716087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10" name="Equation" r:id="rId7" imgW="1282680" imgH="520560" progId="Equation.DSMT4">
                  <p:embed/>
                </p:oleObj>
              </mc:Choice>
              <mc:Fallback>
                <p:oleObj name="Equation" r:id="rId7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019" y="1831017"/>
                        <a:ext cx="1716087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/>
        </p:nvGraphicFramePr>
        <p:xfrm>
          <a:off x="6900863" y="17557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11" name="Equation" r:id="rId9" imgW="1295280" imgH="520560" progId="Equation.DSMT4">
                  <p:embed/>
                </p:oleObj>
              </mc:Choice>
              <mc:Fallback>
                <p:oleObj name="Equation" r:id="rId9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17557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/>
        </p:nvGraphicFramePr>
        <p:xfrm>
          <a:off x="2874963" y="2995613"/>
          <a:ext cx="1290637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12" name="Equation" r:id="rId11" imgW="965160" imgH="495000" progId="Equation.DSMT4">
                  <p:embed/>
                </p:oleObj>
              </mc:Choice>
              <mc:Fallback>
                <p:oleObj name="Equation" r:id="rId11" imgW="96516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4963" y="2995613"/>
                        <a:ext cx="1290637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/>
        </p:nvGraphicFramePr>
        <p:xfrm>
          <a:off x="7155657" y="2944813"/>
          <a:ext cx="1223962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13" name="Equation" r:id="rId13" imgW="914400" imgH="533160" progId="Equation.DSMT4">
                  <p:embed/>
                </p:oleObj>
              </mc:Choice>
              <mc:Fallback>
                <p:oleObj name="Equation" r:id="rId13" imgW="91440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55657" y="2944813"/>
                        <a:ext cx="1223962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804288" y="3122355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14" name="Equation" r:id="rId15" imgW="698400" imgH="266400" progId="Equation.DSMT4">
                  <p:embed/>
                </p:oleObj>
              </mc:Choice>
              <mc:Fallback>
                <p:oleObj name="Equation" r:id="rId15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04288" y="3122355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ight Arrow 8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10166821" y="3122355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15" name="Equation" r:id="rId17" imgW="698400" imgH="266400" progId="Equation.DSMT4">
                  <p:embed/>
                </p:oleObj>
              </mc:Choice>
              <mc:Fallback>
                <p:oleObj name="Equation" r:id="rId17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0166821" y="3122355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ight Arrow 18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/>
        </p:nvGraphicFramePr>
        <p:xfrm>
          <a:off x="2032176" y="4554977"/>
          <a:ext cx="307340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16" name="Equation" r:id="rId19" imgW="2298600" imgH="520560" progId="Equation.DSMT4">
                  <p:embed/>
                </p:oleObj>
              </mc:Choice>
              <mc:Fallback>
                <p:oleObj name="Equation" r:id="rId19" imgW="2298600" imgH="52056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2176" y="4554977"/>
                        <a:ext cx="307340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9"/>
          <p:cNvGraphicFramePr>
            <a:graphicFrameLocks noChangeAspect="1"/>
          </p:cNvGraphicFramePr>
          <p:nvPr/>
        </p:nvGraphicFramePr>
        <p:xfrm>
          <a:off x="6886343" y="4447028"/>
          <a:ext cx="26685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17" name="Equation" r:id="rId21" imgW="1993680" imgH="533160" progId="Equation.DSMT4">
                  <p:embed/>
                </p:oleObj>
              </mc:Choice>
              <mc:Fallback>
                <p:oleObj name="Equation" r:id="rId21" imgW="1993680" imgH="533160" progId="Equation.DSMT4">
                  <p:embed/>
                  <p:pic>
                    <p:nvPicPr>
                      <p:cNvPr id="2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6343" y="4447028"/>
                        <a:ext cx="26685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96596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7804465"/>
              </p:ext>
            </p:extLst>
          </p:nvPr>
        </p:nvGraphicFramePr>
        <p:xfrm>
          <a:off x="3447610" y="2360717"/>
          <a:ext cx="4502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2" name="Equation" r:id="rId7" imgW="3365280" imgH="520560" progId="Equation.DSMT4">
                  <p:embed/>
                </p:oleObj>
              </mc:Choice>
              <mc:Fallback>
                <p:oleObj name="Equation" r:id="rId7" imgW="33652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7610" y="2360717"/>
                        <a:ext cx="4502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21"/>
          <p:cNvSpPr/>
          <p:nvPr/>
        </p:nvSpPr>
        <p:spPr>
          <a:xfrm>
            <a:off x="1874165" y="15735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If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207527" y="3604292"/>
            <a:ext cx="54667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3864718"/>
              </p:ext>
            </p:extLst>
          </p:nvPr>
        </p:nvGraphicFramePr>
        <p:xfrm>
          <a:off x="4352925" y="4476750"/>
          <a:ext cx="23114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3" name="Equation" r:id="rId9" imgW="1726920" imgH="507960" progId="Equation.DSMT4">
                  <p:embed/>
                </p:oleObj>
              </mc:Choice>
              <mc:Fallback>
                <p:oleObj name="Equation" r:id="rId9" imgW="172692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2925" y="4476750"/>
                        <a:ext cx="23114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9256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1989036"/>
              </p:ext>
            </p:extLst>
          </p:nvPr>
        </p:nvGraphicFramePr>
        <p:xfrm>
          <a:off x="3795713" y="2360613"/>
          <a:ext cx="380523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26" name="Equation" r:id="rId7" imgW="2844720" imgH="520560" progId="Equation.DSMT4">
                  <p:embed/>
                </p:oleObj>
              </mc:Choice>
              <mc:Fallback>
                <p:oleObj name="Equation" r:id="rId7" imgW="284472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5713" y="2360613"/>
                        <a:ext cx="380523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21"/>
          <p:cNvSpPr/>
          <p:nvPr/>
        </p:nvSpPr>
        <p:spPr>
          <a:xfrm>
            <a:off x="1874165" y="15735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If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207527" y="3604292"/>
            <a:ext cx="61303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not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0954492"/>
              </p:ext>
            </p:extLst>
          </p:nvPr>
        </p:nvGraphicFramePr>
        <p:xfrm>
          <a:off x="3605213" y="4476750"/>
          <a:ext cx="380682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27" name="Equation" r:id="rId9" imgW="2844720" imgH="507960" progId="Equation.DSMT4">
                  <p:embed/>
                </p:oleObj>
              </mc:Choice>
              <mc:Fallback>
                <p:oleObj name="Equation" r:id="rId9" imgW="284472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5213" y="4476750"/>
                        <a:ext cx="380682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0344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/>
        </p:nvGraphicFramePr>
        <p:xfrm>
          <a:off x="2662019" y="1831017"/>
          <a:ext cx="1716087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70" name="Equation" r:id="rId7" imgW="1282680" imgH="520560" progId="Equation.DSMT4">
                  <p:embed/>
                </p:oleObj>
              </mc:Choice>
              <mc:Fallback>
                <p:oleObj name="Equation" r:id="rId7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019" y="1831017"/>
                        <a:ext cx="1716087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/>
        </p:nvGraphicFramePr>
        <p:xfrm>
          <a:off x="6900863" y="17557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71" name="Equation" r:id="rId9" imgW="1295280" imgH="520560" progId="Equation.DSMT4">
                  <p:embed/>
                </p:oleObj>
              </mc:Choice>
              <mc:Fallback>
                <p:oleObj name="Equation" r:id="rId9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17557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/>
        </p:nvGraphicFramePr>
        <p:xfrm>
          <a:off x="2874963" y="2995613"/>
          <a:ext cx="1290637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72" name="Equation" r:id="rId11" imgW="965160" imgH="495000" progId="Equation.DSMT4">
                  <p:embed/>
                </p:oleObj>
              </mc:Choice>
              <mc:Fallback>
                <p:oleObj name="Equation" r:id="rId11" imgW="96516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4963" y="2995613"/>
                        <a:ext cx="1290637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/>
        </p:nvGraphicFramePr>
        <p:xfrm>
          <a:off x="7155657" y="2944813"/>
          <a:ext cx="1223962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73" name="Equation" r:id="rId13" imgW="914400" imgH="533160" progId="Equation.DSMT4">
                  <p:embed/>
                </p:oleObj>
              </mc:Choice>
              <mc:Fallback>
                <p:oleObj name="Equation" r:id="rId13" imgW="91440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55657" y="2944813"/>
                        <a:ext cx="1223962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804288" y="3122355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74" name="Equation" r:id="rId15" imgW="698400" imgH="266400" progId="Equation.DSMT4">
                  <p:embed/>
                </p:oleObj>
              </mc:Choice>
              <mc:Fallback>
                <p:oleObj name="Equation" r:id="rId15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04288" y="3122355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ight Arrow 8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10166821" y="3122355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75" name="Equation" r:id="rId17" imgW="698400" imgH="266400" progId="Equation.DSMT4">
                  <p:embed/>
                </p:oleObj>
              </mc:Choice>
              <mc:Fallback>
                <p:oleObj name="Equation" r:id="rId17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0166821" y="3122355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ight Arrow 18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/>
        </p:nvGraphicFramePr>
        <p:xfrm>
          <a:off x="2032176" y="4554977"/>
          <a:ext cx="307340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76" name="Equation" r:id="rId19" imgW="2298600" imgH="520560" progId="Equation.DSMT4">
                  <p:embed/>
                </p:oleObj>
              </mc:Choice>
              <mc:Fallback>
                <p:oleObj name="Equation" r:id="rId19" imgW="2298600" imgH="52056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2176" y="4554977"/>
                        <a:ext cx="307340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9"/>
          <p:cNvGraphicFramePr>
            <a:graphicFrameLocks noChangeAspect="1"/>
          </p:cNvGraphicFramePr>
          <p:nvPr/>
        </p:nvGraphicFramePr>
        <p:xfrm>
          <a:off x="6886343" y="4447028"/>
          <a:ext cx="26685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77" name="Equation" r:id="rId21" imgW="1993680" imgH="533160" progId="Equation.DSMT4">
                  <p:embed/>
                </p:oleObj>
              </mc:Choice>
              <mc:Fallback>
                <p:oleObj name="Equation" r:id="rId21" imgW="1993680" imgH="533160" progId="Equation.DSMT4">
                  <p:embed/>
                  <p:pic>
                    <p:nvPicPr>
                      <p:cNvPr id="2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6343" y="4447028"/>
                        <a:ext cx="26685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32814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1155784"/>
              </p:ext>
            </p:extLst>
          </p:nvPr>
        </p:nvGraphicFramePr>
        <p:xfrm>
          <a:off x="3489325" y="2360613"/>
          <a:ext cx="4418013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74" name="Equation" r:id="rId7" imgW="3301920" imgH="520560" progId="Equation.DSMT4">
                  <p:embed/>
                </p:oleObj>
              </mc:Choice>
              <mc:Fallback>
                <p:oleObj name="Equation" r:id="rId7" imgW="330192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2360613"/>
                        <a:ext cx="4418013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21"/>
          <p:cNvSpPr/>
          <p:nvPr/>
        </p:nvSpPr>
        <p:spPr>
          <a:xfrm>
            <a:off x="1874165" y="15735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207527" y="3604292"/>
            <a:ext cx="54667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0891782"/>
              </p:ext>
            </p:extLst>
          </p:nvPr>
        </p:nvGraphicFramePr>
        <p:xfrm>
          <a:off x="4394200" y="4476750"/>
          <a:ext cx="2227263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75" name="Equation" r:id="rId9" imgW="1663560" imgH="507960" progId="Equation.DSMT4">
                  <p:embed/>
                </p:oleObj>
              </mc:Choice>
              <mc:Fallback>
                <p:oleObj name="Equation" r:id="rId9" imgW="16635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4476750"/>
                        <a:ext cx="2227263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3771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9923948"/>
              </p:ext>
            </p:extLst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58" name="Equation" r:id="rId7" imgW="3301920" imgH="914400" progId="Equation.DSMT4">
                  <p:embed/>
                </p:oleObj>
              </mc:Choice>
              <mc:Fallback>
                <p:oleObj name="Equation" r:id="rId7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21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600748"/>
              </p:ext>
            </p:extLst>
          </p:nvPr>
        </p:nvGraphicFramePr>
        <p:xfrm>
          <a:off x="4292043" y="4595121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59" name="Equation" r:id="rId9" imgW="1206360" imgH="507960" progId="Equation.DSMT4">
                  <p:embed/>
                </p:oleObj>
              </mc:Choice>
              <mc:Fallback>
                <p:oleObj name="Equation" r:id="rId9" imgW="12063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043" y="4595121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0945557"/>
              </p:ext>
            </p:extLst>
          </p:nvPr>
        </p:nvGraphicFramePr>
        <p:xfrm>
          <a:off x="6548438" y="4567238"/>
          <a:ext cx="173355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60" name="Equation" r:id="rId11" imgW="1295280" imgH="507960" progId="Equation.DSMT4">
                  <p:embed/>
                </p:oleObj>
              </mc:Choice>
              <mc:Fallback>
                <p:oleObj name="Equation" r:id="rId11" imgW="129528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48438" y="4567238"/>
                        <a:ext cx="1733550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9914020"/>
              </p:ext>
            </p:extLst>
          </p:nvPr>
        </p:nvGraphicFramePr>
        <p:xfrm>
          <a:off x="8931275" y="4530725"/>
          <a:ext cx="17160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61" name="Equation" r:id="rId13" imgW="1282680" imgH="507960" progId="Equation.DSMT4">
                  <p:embed/>
                </p:oleObj>
              </mc:Choice>
              <mc:Fallback>
                <p:oleObj name="Equation" r:id="rId13" imgW="1282680" imgH="5079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31275" y="4530725"/>
                        <a:ext cx="17160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3591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8960490"/>
              </p:ext>
            </p:extLst>
          </p:nvPr>
        </p:nvGraphicFramePr>
        <p:xfrm>
          <a:off x="3530175" y="1567492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60" name="Equation" r:id="rId7" imgW="3301920" imgH="914400" progId="Equation.DSMT4">
                  <p:embed/>
                </p:oleObj>
              </mc:Choice>
              <mc:Fallback>
                <p:oleObj name="Equation" r:id="rId7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175" y="1567492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469942"/>
              </p:ext>
            </p:extLst>
          </p:nvPr>
        </p:nvGraphicFramePr>
        <p:xfrm>
          <a:off x="3919112" y="3145305"/>
          <a:ext cx="3636963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61" name="Equation" r:id="rId9" imgW="2717640" imgH="507960" progId="Equation.DSMT4">
                  <p:embed/>
                </p:oleObj>
              </mc:Choice>
              <mc:Fallback>
                <p:oleObj name="Equation" r:id="rId9" imgW="271764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9112" y="3145305"/>
                        <a:ext cx="3636963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0 &gt; -1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0578506"/>
              </p:ext>
            </p:extLst>
          </p:nvPr>
        </p:nvGraphicFramePr>
        <p:xfrm>
          <a:off x="3796251" y="4270703"/>
          <a:ext cx="38242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62" name="Equation" r:id="rId11" imgW="2857320" imgH="507960" progId="Equation.DSMT4">
                  <p:embed/>
                </p:oleObj>
              </mc:Choice>
              <mc:Fallback>
                <p:oleObj name="Equation" r:id="rId11" imgW="285732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6251" y="4270703"/>
                        <a:ext cx="38242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8479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2129707"/>
              </p:ext>
            </p:extLst>
          </p:nvPr>
        </p:nvGraphicFramePr>
        <p:xfrm>
          <a:off x="3530175" y="1567492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84" name="Equation" r:id="rId7" imgW="3301920" imgH="914400" progId="Equation.DSMT4">
                  <p:embed/>
                </p:oleObj>
              </mc:Choice>
              <mc:Fallback>
                <p:oleObj name="Equation" r:id="rId7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175" y="1567492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3834156"/>
              </p:ext>
            </p:extLst>
          </p:nvPr>
        </p:nvGraphicFramePr>
        <p:xfrm>
          <a:off x="4086828" y="3181829"/>
          <a:ext cx="3773487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85" name="Equation" r:id="rId9" imgW="2819160" imgH="520560" progId="Equation.DSMT4">
                  <p:embed/>
                </p:oleObj>
              </mc:Choice>
              <mc:Fallback>
                <p:oleObj name="Equation" r:id="rId9" imgW="281916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6828" y="3181829"/>
                        <a:ext cx="3773487" cy="698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- 4 &lt; -1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6823952"/>
              </p:ext>
            </p:extLst>
          </p:nvPr>
        </p:nvGraphicFramePr>
        <p:xfrm>
          <a:off x="3832225" y="4237038"/>
          <a:ext cx="428307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86" name="Equation" r:id="rId11" imgW="3200400" imgH="571320" progId="Equation.DSMT4">
                  <p:embed/>
                </p:oleObj>
              </mc:Choice>
              <mc:Fallback>
                <p:oleObj name="Equation" r:id="rId11" imgW="3200400" imgH="57132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2225" y="4237038"/>
                        <a:ext cx="4283075" cy="766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0624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1198608"/>
              </p:ext>
            </p:extLst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88" name="Equation" r:id="rId7" imgW="3301920" imgH="914400" progId="Equation.DSMT4">
                  <p:embed/>
                </p:oleObj>
              </mc:Choice>
              <mc:Fallback>
                <p:oleObj name="Equation" r:id="rId7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9085700"/>
              </p:ext>
            </p:extLst>
          </p:nvPr>
        </p:nvGraphicFramePr>
        <p:xfrm>
          <a:off x="5399800" y="4410243"/>
          <a:ext cx="17160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89" name="Equation" r:id="rId9" imgW="1282680" imgH="507960" progId="Equation.DSMT4">
                  <p:embed/>
                </p:oleObj>
              </mc:Choice>
              <mc:Fallback>
                <p:oleObj name="Equation" r:id="rId9" imgW="128268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9800" y="4410243"/>
                        <a:ext cx="17160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7934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1948238"/>
              </p:ext>
            </p:extLst>
          </p:nvPr>
        </p:nvGraphicFramePr>
        <p:xfrm>
          <a:off x="2603500" y="1830388"/>
          <a:ext cx="18351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31" name="Equation" r:id="rId7" imgW="1371600" imgH="520560" progId="Equation.DSMT4">
                  <p:embed/>
                </p:oleObj>
              </mc:Choice>
              <mc:Fallback>
                <p:oleObj name="Equation" r:id="rId7" imgW="137160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3500" y="1830388"/>
                        <a:ext cx="18351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6600364"/>
              </p:ext>
            </p:extLst>
          </p:nvPr>
        </p:nvGraphicFramePr>
        <p:xfrm>
          <a:off x="6850063" y="1755775"/>
          <a:ext cx="1835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32" name="Equation" r:id="rId9" imgW="1371600" imgH="520560" progId="Equation.DSMT4">
                  <p:embed/>
                </p:oleObj>
              </mc:Choice>
              <mc:Fallback>
                <p:oleObj name="Equation" r:id="rId9" imgW="137160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0063" y="1755775"/>
                        <a:ext cx="1835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0691796"/>
              </p:ext>
            </p:extLst>
          </p:nvPr>
        </p:nvGraphicFramePr>
        <p:xfrm>
          <a:off x="2587625" y="2970213"/>
          <a:ext cx="18684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33" name="Equation" r:id="rId11" imgW="1396800" imgH="533160" progId="Equation.DSMT4">
                  <p:embed/>
                </p:oleObj>
              </mc:Choice>
              <mc:Fallback>
                <p:oleObj name="Equation" r:id="rId11" imgW="1396800" imgH="5331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7625" y="2970213"/>
                        <a:ext cx="18684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2885486"/>
              </p:ext>
            </p:extLst>
          </p:nvPr>
        </p:nvGraphicFramePr>
        <p:xfrm>
          <a:off x="6826250" y="2970213"/>
          <a:ext cx="1887538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34" name="Equation" r:id="rId13" imgW="1409400" imgH="495000" progId="Equation.DSMT4">
                  <p:embed/>
                </p:oleObj>
              </mc:Choice>
              <mc:Fallback>
                <p:oleObj name="Equation" r:id="rId13" imgW="140940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6250" y="2970213"/>
                        <a:ext cx="1887538" cy="6619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1004478"/>
              </p:ext>
            </p:extLst>
          </p:nvPr>
        </p:nvGraphicFramePr>
        <p:xfrm>
          <a:off x="735013" y="31226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35" name="Equation" r:id="rId15" imgW="838080" imgH="266400" progId="Equation.DSMT4">
                  <p:embed/>
                </p:oleObj>
              </mc:Choice>
              <mc:Fallback>
                <p:oleObj name="Equation" r:id="rId15" imgW="8380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735013" y="31226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ight Arrow 8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1392713"/>
              </p:ext>
            </p:extLst>
          </p:nvPr>
        </p:nvGraphicFramePr>
        <p:xfrm>
          <a:off x="10096500" y="31226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36" name="Equation" r:id="rId17" imgW="838080" imgH="266400" progId="Equation.DSMT4">
                  <p:embed/>
                </p:oleObj>
              </mc:Choice>
              <mc:Fallback>
                <p:oleObj name="Equation" r:id="rId17" imgW="83808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0096500" y="31226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ight Arrow 18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0180859"/>
              </p:ext>
            </p:extLst>
          </p:nvPr>
        </p:nvGraphicFramePr>
        <p:xfrm>
          <a:off x="1840380" y="3963885"/>
          <a:ext cx="2905125" cy="78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37" name="Equation" r:id="rId19" imgW="2171520" imgH="583920" progId="Equation.DSMT4">
                  <p:embed/>
                </p:oleObj>
              </mc:Choice>
              <mc:Fallback>
                <p:oleObj name="Equation" r:id="rId19" imgW="2171520" imgH="58392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0380" y="3963885"/>
                        <a:ext cx="2905125" cy="7826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7422320"/>
              </p:ext>
            </p:extLst>
          </p:nvPr>
        </p:nvGraphicFramePr>
        <p:xfrm>
          <a:off x="6287747" y="4006747"/>
          <a:ext cx="45402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38" name="Equation" r:id="rId21" imgW="3390840" imgH="520560" progId="Equation.DSMT4">
                  <p:embed/>
                </p:oleObj>
              </mc:Choice>
              <mc:Fallback>
                <p:oleObj name="Equation" r:id="rId21" imgW="3390840" imgH="5205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7747" y="4006747"/>
                        <a:ext cx="45402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7076538"/>
              </p:ext>
            </p:extLst>
          </p:nvPr>
        </p:nvGraphicFramePr>
        <p:xfrm>
          <a:off x="3910013" y="4973638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39" name="Equation" r:id="rId23" imgW="2920680" imgH="507960" progId="Equation.DSMT4">
                  <p:embed/>
                </p:oleObj>
              </mc:Choice>
              <mc:Fallback>
                <p:oleObj name="Equation" r:id="rId23" imgW="292068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0013" y="4973638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033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4376783"/>
              </p:ext>
            </p:extLst>
          </p:nvPr>
        </p:nvGraphicFramePr>
        <p:xfrm>
          <a:off x="3683000" y="2670175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6" name="Equation" r:id="rId7" imgW="3187440" imgH="914400" progId="Equation.DSMT4">
                  <p:embed/>
                </p:oleObj>
              </mc:Choice>
              <mc:Fallback>
                <p:oleObj name="Equation" r:id="rId7" imgW="318744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3000" y="2670175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21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23" name="Object 9"/>
          <p:cNvGraphicFramePr>
            <a:graphicFrameLocks noChangeAspect="1"/>
          </p:cNvGraphicFramePr>
          <p:nvPr/>
        </p:nvGraphicFramePr>
        <p:xfrm>
          <a:off x="4292043" y="4595121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7" name="Equation" r:id="rId9" imgW="1206360" imgH="507960" progId="Equation.DSMT4">
                  <p:embed/>
                </p:oleObj>
              </mc:Choice>
              <mc:Fallback>
                <p:oleObj name="Equation" r:id="rId9" imgW="12063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043" y="4595121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9915706"/>
              </p:ext>
            </p:extLst>
          </p:nvPr>
        </p:nvGraphicFramePr>
        <p:xfrm>
          <a:off x="6607175" y="4567238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8" name="Equation" r:id="rId11" imgW="1206360" imgH="507960" progId="Equation.DSMT4">
                  <p:embed/>
                </p:oleObj>
              </mc:Choice>
              <mc:Fallback>
                <p:oleObj name="Equation" r:id="rId11" imgW="1206360" imgH="5079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7175" y="4567238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207366"/>
              </p:ext>
            </p:extLst>
          </p:nvPr>
        </p:nvGraphicFramePr>
        <p:xfrm>
          <a:off x="8982075" y="4530725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9" name="Equation" r:id="rId13" imgW="1206360" imgH="507960" progId="Equation.DSMT4">
                  <p:embed/>
                </p:oleObj>
              </mc:Choice>
              <mc:Fallback>
                <p:oleObj name="Equation" r:id="rId13" imgW="120636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82075" y="4530725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09079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5608847"/>
              </p:ext>
            </p:extLst>
          </p:nvPr>
        </p:nvGraphicFramePr>
        <p:xfrm>
          <a:off x="3911600" y="3144838"/>
          <a:ext cx="365283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74" name="Equation" r:id="rId7" imgW="2730240" imgH="507960" progId="Equation.DSMT4">
                  <p:embed/>
                </p:oleObj>
              </mc:Choice>
              <mc:Fallback>
                <p:oleObj name="Equation" r:id="rId7" imgW="273024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1600" y="3144838"/>
                        <a:ext cx="365283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0 &lt; 3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967382"/>
              </p:ext>
            </p:extLst>
          </p:nvPr>
        </p:nvGraphicFramePr>
        <p:xfrm>
          <a:off x="3770313" y="4270375"/>
          <a:ext cx="38750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75" name="Equation" r:id="rId9" imgW="2895480" imgH="507960" progId="Equation.DSMT4">
                  <p:embed/>
                </p:oleObj>
              </mc:Choice>
              <mc:Fallback>
                <p:oleObj name="Equation" r:id="rId9" imgW="2895480" imgH="5079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0313" y="4270375"/>
                        <a:ext cx="38750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8837571"/>
              </p:ext>
            </p:extLst>
          </p:nvPr>
        </p:nvGraphicFramePr>
        <p:xfrm>
          <a:off x="3606374" y="1576955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76" name="Equation" r:id="rId11" imgW="3187440" imgH="914400" progId="Equation.DSMT4">
                  <p:embed/>
                </p:oleObj>
              </mc:Choice>
              <mc:Fallback>
                <p:oleObj name="Equation" r:id="rId11" imgW="318744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374" y="1576955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078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7860299"/>
              </p:ext>
            </p:extLst>
          </p:nvPr>
        </p:nvGraphicFramePr>
        <p:xfrm>
          <a:off x="4162425" y="3181350"/>
          <a:ext cx="3619500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8" name="Equation" r:id="rId7" imgW="2705040" imgH="520560" progId="Equation.DSMT4">
                  <p:embed/>
                </p:oleObj>
              </mc:Choice>
              <mc:Fallback>
                <p:oleObj name="Equation" r:id="rId7" imgW="270504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2425" y="3181350"/>
                        <a:ext cx="3619500" cy="698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5 &gt; 3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7289833"/>
              </p:ext>
            </p:extLst>
          </p:nvPr>
        </p:nvGraphicFramePr>
        <p:xfrm>
          <a:off x="3933825" y="4237038"/>
          <a:ext cx="407987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9" name="Equation" r:id="rId9" imgW="3047760" imgH="571320" progId="Equation.DSMT4">
                  <p:embed/>
                </p:oleObj>
              </mc:Choice>
              <mc:Fallback>
                <p:oleObj name="Equation" r:id="rId9" imgW="3047760" imgH="57132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3825" y="4237038"/>
                        <a:ext cx="4079875" cy="766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236426"/>
              </p:ext>
            </p:extLst>
          </p:nvPr>
        </p:nvGraphicFramePr>
        <p:xfrm>
          <a:off x="3606374" y="1576955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00" name="Equation" r:id="rId11" imgW="3187440" imgH="914400" progId="Equation.DSMT4">
                  <p:embed/>
                </p:oleObj>
              </mc:Choice>
              <mc:Fallback>
                <p:oleObj name="Equation" r:id="rId11" imgW="3187440" imgH="91440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374" y="1576955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88930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8146985"/>
              </p:ext>
            </p:extLst>
          </p:nvPr>
        </p:nvGraphicFramePr>
        <p:xfrm>
          <a:off x="5449888" y="4410075"/>
          <a:ext cx="16144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06" name="Equation" r:id="rId7" imgW="1206360" imgH="507960" progId="Equation.DSMT4">
                  <p:embed/>
                </p:oleObj>
              </mc:Choice>
              <mc:Fallback>
                <p:oleObj name="Equation" r:id="rId7" imgW="120636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9888" y="4410075"/>
                        <a:ext cx="16144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8962010"/>
              </p:ext>
            </p:extLst>
          </p:nvPr>
        </p:nvGraphicFramePr>
        <p:xfrm>
          <a:off x="3743008" y="2904727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07" name="Equation" r:id="rId9" imgW="3187440" imgH="914400" progId="Equation.DSMT4">
                  <p:embed/>
                </p:oleObj>
              </mc:Choice>
              <mc:Fallback>
                <p:oleObj name="Equation" r:id="rId9" imgW="3187440" imgH="914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3008" y="2904727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9009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6140147"/>
              </p:ext>
            </p:extLst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42" name="Equation" r:id="rId7" imgW="1282680" imgH="520560" progId="Equation.DSMT4">
                  <p:embed/>
                </p:oleObj>
              </mc:Choice>
              <mc:Fallback>
                <p:oleObj name="Equation" r:id="rId7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4733967"/>
              </p:ext>
            </p:extLst>
          </p:nvPr>
        </p:nvGraphicFramePr>
        <p:xfrm>
          <a:off x="6908800" y="1755775"/>
          <a:ext cx="17160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43" name="Equation" r:id="rId9" imgW="1282680" imgH="520560" progId="Equation.DSMT4">
                  <p:embed/>
                </p:oleObj>
              </mc:Choice>
              <mc:Fallback>
                <p:oleObj name="Equation" r:id="rId9" imgW="12826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8800" y="1755775"/>
                        <a:ext cx="17160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1670449"/>
              </p:ext>
            </p:extLst>
          </p:nvPr>
        </p:nvGraphicFramePr>
        <p:xfrm>
          <a:off x="2638425" y="2995613"/>
          <a:ext cx="1766888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44" name="Equation" r:id="rId11" imgW="1320480" imgH="495000" progId="Equation.DSMT4">
                  <p:embed/>
                </p:oleObj>
              </mc:Choice>
              <mc:Fallback>
                <p:oleObj name="Equation" r:id="rId11" imgW="132048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8425" y="2995613"/>
                        <a:ext cx="1766888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2374495"/>
              </p:ext>
            </p:extLst>
          </p:nvPr>
        </p:nvGraphicFramePr>
        <p:xfrm>
          <a:off x="6859588" y="2944813"/>
          <a:ext cx="1819275" cy="71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45" name="Equation" r:id="rId13" imgW="1358640" imgH="533160" progId="Equation.DSMT4">
                  <p:embed/>
                </p:oleObj>
              </mc:Choice>
              <mc:Fallback>
                <p:oleObj name="Equation" r:id="rId13" imgW="135864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9588" y="2944813"/>
                        <a:ext cx="1819275" cy="712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2521680"/>
              </p:ext>
            </p:extLst>
          </p:nvPr>
        </p:nvGraphicFramePr>
        <p:xfrm>
          <a:off x="817563" y="3116263"/>
          <a:ext cx="6731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46" name="Equation" r:id="rId15" imgW="672840" imgH="279360" progId="Equation.DSMT4">
                  <p:embed/>
                </p:oleObj>
              </mc:Choice>
              <mc:Fallback>
                <p:oleObj name="Equation" r:id="rId15" imgW="672840" imgH="279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17563" y="3116263"/>
                        <a:ext cx="6731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ight Arrow 8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4157663"/>
              </p:ext>
            </p:extLst>
          </p:nvPr>
        </p:nvGraphicFramePr>
        <p:xfrm>
          <a:off x="10172700" y="3116263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47" name="Equation" r:id="rId17" imgW="685800" imgH="279360" progId="Equation.DSMT4">
                  <p:embed/>
                </p:oleObj>
              </mc:Choice>
              <mc:Fallback>
                <p:oleObj name="Equation" r:id="rId17" imgW="685800" imgH="27936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0172700" y="3116263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ight Arrow 18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1383273"/>
              </p:ext>
            </p:extLst>
          </p:nvPr>
        </p:nvGraphicFramePr>
        <p:xfrm>
          <a:off x="1306513" y="4006850"/>
          <a:ext cx="3973512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48" name="Equation" r:id="rId19" imgW="2971800" imgH="520560" progId="Equation.DSMT4">
                  <p:embed/>
                </p:oleObj>
              </mc:Choice>
              <mc:Fallback>
                <p:oleObj name="Equation" r:id="rId19" imgW="29718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6513" y="4006850"/>
                        <a:ext cx="3973512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9131709"/>
              </p:ext>
            </p:extLst>
          </p:nvPr>
        </p:nvGraphicFramePr>
        <p:xfrm>
          <a:off x="6526213" y="3965575"/>
          <a:ext cx="40640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49" name="Equation" r:id="rId21" imgW="3035160" imgH="583920" progId="Equation.DSMT4">
                  <p:embed/>
                </p:oleObj>
              </mc:Choice>
              <mc:Fallback>
                <p:oleObj name="Equation" r:id="rId21" imgW="3035160" imgH="58392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6213" y="3965575"/>
                        <a:ext cx="406400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447361"/>
              </p:ext>
            </p:extLst>
          </p:nvPr>
        </p:nvGraphicFramePr>
        <p:xfrm>
          <a:off x="3968750" y="4973638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50" name="Equation" r:id="rId23" imgW="2831760" imgH="507960" progId="Equation.DSMT4">
                  <p:embed/>
                </p:oleObj>
              </mc:Choice>
              <mc:Fallback>
                <p:oleObj name="Equation" r:id="rId23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4973638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2901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2440788" y="2283392"/>
            <a:ext cx="8229600" cy="263096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Continuous functions are predictable…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No </a:t>
            </a:r>
            <a:r>
              <a:rPr lang="en-US" altLang="en-US" u="sng" dirty="0" smtClean="0"/>
              <a:t>breaks</a:t>
            </a:r>
            <a:r>
              <a:rPr lang="en-US" altLang="en-US" dirty="0" smtClean="0"/>
              <a:t> in the graph 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	A limit must exist at every </a:t>
            </a:r>
            <a:r>
              <a:rPr lang="en-US" altLang="en-US" i="1" dirty="0" smtClean="0">
                <a:latin typeface="Times New Roman" panose="02020603050405020304" pitchFamily="18" charset="0"/>
              </a:rPr>
              <a:t>x</a:t>
            </a:r>
            <a:r>
              <a:rPr lang="en-US" altLang="en-US" dirty="0" smtClean="0"/>
              <a:t>-value or the 	graph will break.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701934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6" descr="scan000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91422" y="1606715"/>
            <a:ext cx="3881437" cy="363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1781503" y="2235799"/>
            <a:ext cx="4038600" cy="22991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smtClean="0"/>
              <a:t>Key Point</a:t>
            </a:r>
            <a:r>
              <a:rPr lang="en-US" altLang="en-US" smtClean="0"/>
              <a:t>: 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	Continuous functions can be drawn with a </a:t>
            </a:r>
            <a:r>
              <a:rPr lang="en-US" altLang="en-US" u="sng" smtClean="0"/>
              <a:t>single, unbroken pencil stroke</a:t>
            </a:r>
            <a:r>
              <a:rPr lang="en-US" altLang="en-US" smtClean="0"/>
              <a:t>.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81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440788" y="1883979"/>
            <a:ext cx="8229600" cy="35906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mtClean="0"/>
              <a:t>Mathematically speaking…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	If </a:t>
            </a:r>
            <a:r>
              <a:rPr lang="en-US" altLang="en-US" i="1" smtClean="0">
                <a:latin typeface="Times New Roman" panose="02020603050405020304" pitchFamily="18" charset="0"/>
              </a:rPr>
              <a:t>f </a:t>
            </a:r>
            <a:r>
              <a:rPr lang="en-US" altLang="en-US" smtClean="0">
                <a:latin typeface="Times New Roman" panose="02020603050405020304" pitchFamily="18" charset="0"/>
              </a:rPr>
              <a:t>(</a:t>
            </a:r>
            <a:r>
              <a:rPr lang="en-US" altLang="en-US" i="1" smtClean="0">
                <a:latin typeface="Times New Roman" panose="02020603050405020304" pitchFamily="18" charset="0"/>
              </a:rPr>
              <a:t>x</a:t>
            </a:r>
            <a:r>
              <a:rPr lang="en-US" altLang="en-US" smtClean="0">
                <a:latin typeface="Times New Roman" panose="02020603050405020304" pitchFamily="18" charset="0"/>
              </a:rPr>
              <a:t>)</a:t>
            </a:r>
            <a:r>
              <a:rPr lang="en-US" altLang="en-US" smtClean="0"/>
              <a:t> is </a:t>
            </a:r>
            <a:r>
              <a:rPr lang="en-US" altLang="en-US" u="sng" smtClean="0"/>
              <a:t>continuous</a:t>
            </a:r>
            <a:r>
              <a:rPr lang="en-US" altLang="en-US" smtClean="0"/>
              <a:t>, then for every </a:t>
            </a:r>
            <a:r>
              <a:rPr lang="en-US" altLang="en-US" i="1" smtClean="0">
                <a:latin typeface="Times New Roman" panose="02020603050405020304" pitchFamily="18" charset="0"/>
              </a:rPr>
              <a:t>x = c</a:t>
            </a:r>
            <a:r>
              <a:rPr lang="en-US" altLang="en-US" smtClean="0"/>
              <a:t> in the function,                    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smtClean="0"/>
          </a:p>
          <a:p>
            <a:pPr>
              <a:defRPr/>
            </a:pPr>
            <a:r>
              <a:rPr lang="en-US" altLang="en-US" smtClean="0"/>
              <a:t>In other words, if you can evaluate any limit on the function using only the </a:t>
            </a:r>
            <a:r>
              <a:rPr lang="en-US" altLang="en-US" u="sng" smtClean="0"/>
              <a:t>substitution</a:t>
            </a:r>
            <a:r>
              <a:rPr lang="en-US" altLang="en-US" smtClean="0"/>
              <a:t> method, then the function is continuous.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504972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4082897"/>
              </p:ext>
            </p:extLst>
          </p:nvPr>
        </p:nvGraphicFramePr>
        <p:xfrm>
          <a:off x="2669685" y="1447800"/>
          <a:ext cx="2324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61" name="Equation" r:id="rId7" imgW="2323800" imgH="507960" progId="Equation.DSMT4">
                  <p:embed/>
                </p:oleObj>
              </mc:Choice>
              <mc:Fallback>
                <p:oleObj name="Equation" r:id="rId7" imgW="2323800" imgH="507960" progId="Equation.DSMT4">
                  <p:embed/>
                  <p:pic>
                    <p:nvPicPr>
                      <p:cNvPr id="1024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9685" y="1447800"/>
                        <a:ext cx="2324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8890517"/>
              </p:ext>
            </p:extLst>
          </p:nvPr>
        </p:nvGraphicFramePr>
        <p:xfrm>
          <a:off x="6473335" y="1447800"/>
          <a:ext cx="309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62" name="Equation" r:id="rId9" imgW="3098520" imgH="507960" progId="Equation.DSMT4">
                  <p:embed/>
                </p:oleObj>
              </mc:Choice>
              <mc:Fallback>
                <p:oleObj name="Equation" r:id="rId9" imgW="3098520" imgH="507960" progId="Equation.DSMT4">
                  <p:embed/>
                  <p:pic>
                    <p:nvPicPr>
                      <p:cNvPr id="10244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3335" y="1447800"/>
                        <a:ext cx="309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1813032" y="3924300"/>
            <a:ext cx="8229600" cy="21717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smtClean="0"/>
          </a:p>
          <a:p>
            <a:pPr>
              <a:defRPr/>
            </a:pPr>
            <a:endParaRPr lang="en-US" altLang="en-US" smtClean="0"/>
          </a:p>
          <a:p>
            <a:pPr>
              <a:defRPr/>
            </a:pPr>
            <a:r>
              <a:rPr lang="en-US" altLang="en-US" smtClean="0"/>
              <a:t>Both functions are continuous on              . </a:t>
            </a:r>
            <a:endParaRPr lang="en-US" altLang="en-US" dirty="0" smtClean="0"/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1355832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1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0579364"/>
              </p:ext>
            </p:extLst>
          </p:nvPr>
        </p:nvGraphicFramePr>
        <p:xfrm>
          <a:off x="7528032" y="4978400"/>
          <a:ext cx="13716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63" name="Equation" r:id="rId11" imgW="1371600" imgH="431640" progId="Equation.DSMT4">
                  <p:embed/>
                </p:oleObj>
              </mc:Choice>
              <mc:Fallback>
                <p:oleObj name="Equation" r:id="rId11" imgW="1371600" imgH="431640" progId="Equation.DSMT4">
                  <p:embed/>
                  <p:pic>
                    <p:nvPicPr>
                      <p:cNvPr id="3482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28032" y="4978400"/>
                        <a:ext cx="13716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1" descr="[image]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632" y="198120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3" descr="[image]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632" y="198120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6933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8" name="Object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4325123"/>
              </p:ext>
            </p:extLst>
          </p:nvPr>
        </p:nvGraphicFramePr>
        <p:xfrm>
          <a:off x="2180222" y="2317043"/>
          <a:ext cx="1825625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76" name="Equation" r:id="rId7" imgW="2260440" imgH="990360" progId="Equation.DSMT4">
                  <p:embed/>
                </p:oleObj>
              </mc:Choice>
              <mc:Fallback>
                <p:oleObj name="Equation" r:id="rId7" imgW="2260440" imgH="990360" progId="Equation.DSMT4">
                  <p:embed/>
                  <p:pic>
                    <p:nvPicPr>
                      <p:cNvPr id="11268" name="Object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0222" y="2317043"/>
                        <a:ext cx="1825625" cy="79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45"/>
          <p:cNvSpPr txBox="1">
            <a:spLocks noChangeArrowheads="1"/>
          </p:cNvSpPr>
          <p:nvPr/>
        </p:nvSpPr>
        <p:spPr>
          <a:xfrm>
            <a:off x="3670844" y="4135936"/>
            <a:ext cx="3205655" cy="9920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                                       continuous on: </a:t>
            </a:r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pic>
        <p:nvPicPr>
          <p:cNvPr id="21" name="Picture 50" descr="[image]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050" y="1657008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2" name="Object 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9612163"/>
              </p:ext>
            </p:extLst>
          </p:nvPr>
        </p:nvGraphicFramePr>
        <p:xfrm>
          <a:off x="6527800" y="4528659"/>
          <a:ext cx="26162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77" name="Equation" r:id="rId10" imgW="2616120" imgH="431640" progId="Equation.DSMT4">
                  <p:embed/>
                </p:oleObj>
              </mc:Choice>
              <mc:Fallback>
                <p:oleObj name="Equation" r:id="rId10" imgW="2616120" imgH="431640" progId="Equation.DSMT4">
                  <p:embed/>
                  <p:pic>
                    <p:nvPicPr>
                      <p:cNvPr id="18484" name="Object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7800" y="4528659"/>
                        <a:ext cx="26162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3226171" y="5102297"/>
            <a:ext cx="68264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on R except {1} 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935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2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9166472"/>
              </p:ext>
            </p:extLst>
          </p:nvPr>
        </p:nvGraphicFramePr>
        <p:xfrm>
          <a:off x="2347308" y="1592319"/>
          <a:ext cx="3327400" cy="90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62" name="Equation" r:id="rId7" imgW="4368600" imgH="1193760" progId="Equation.DSMT4">
                  <p:embed/>
                </p:oleObj>
              </mc:Choice>
              <mc:Fallback>
                <p:oleObj name="Equation" r:id="rId7" imgW="4368600" imgH="1193760" progId="Equation.DSMT4">
                  <p:embed/>
                  <p:pic>
                    <p:nvPicPr>
                      <p:cNvPr id="1945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7308" y="1592319"/>
                        <a:ext cx="3327400" cy="909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8065085"/>
              </p:ext>
            </p:extLst>
          </p:nvPr>
        </p:nvGraphicFramePr>
        <p:xfrm>
          <a:off x="2531458" y="2894069"/>
          <a:ext cx="16637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63" name="Equation" r:id="rId9" imgW="1663560" imgH="634680" progId="Equation.DSMT4">
                  <p:embed/>
                </p:oleObj>
              </mc:Choice>
              <mc:Fallback>
                <p:oleObj name="Equation" r:id="rId9" imgW="1663560" imgH="634680" progId="Equation.DSMT4">
                  <p:embed/>
                  <p:pic>
                    <p:nvPicPr>
                      <p:cNvPr id="4506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31458" y="2894069"/>
                        <a:ext cx="16637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4985735"/>
              </p:ext>
            </p:extLst>
          </p:nvPr>
        </p:nvGraphicFramePr>
        <p:xfrm>
          <a:off x="2499708" y="3725919"/>
          <a:ext cx="27432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64" name="Equation" r:id="rId11" imgW="2743200" imgH="685800" progId="Equation.DSMT4">
                  <p:embed/>
                </p:oleObj>
              </mc:Choice>
              <mc:Fallback>
                <p:oleObj name="Equation" r:id="rId11" imgW="2743200" imgH="685800" progId="Equation.DSMT4">
                  <p:embed/>
                  <p:pic>
                    <p:nvPicPr>
                      <p:cNvPr id="4506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9708" y="3725919"/>
                        <a:ext cx="27432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2042159"/>
              </p:ext>
            </p:extLst>
          </p:nvPr>
        </p:nvGraphicFramePr>
        <p:xfrm>
          <a:off x="2760058" y="4792719"/>
          <a:ext cx="800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65" name="Equation" r:id="rId13" imgW="799920" imgH="431640" progId="Equation.DSMT4">
                  <p:embed/>
                </p:oleObj>
              </mc:Choice>
              <mc:Fallback>
                <p:oleObj name="Equation" r:id="rId13" imgW="799920" imgH="431640" progId="Equation.DSMT4">
                  <p:embed/>
                  <p:pic>
                    <p:nvPicPr>
                      <p:cNvPr id="4506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058" y="4792719"/>
                        <a:ext cx="800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0110619"/>
              </p:ext>
            </p:extLst>
          </p:nvPr>
        </p:nvGraphicFramePr>
        <p:xfrm>
          <a:off x="4201508" y="2938519"/>
          <a:ext cx="7747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66" name="Equation" r:id="rId15" imgW="774360" imgH="330120" progId="Equation.DSMT4">
                  <p:embed/>
                </p:oleObj>
              </mc:Choice>
              <mc:Fallback>
                <p:oleObj name="Equation" r:id="rId15" imgW="774360" imgH="330120" progId="Equation.DSMT4">
                  <p:embed/>
                  <p:pic>
                    <p:nvPicPr>
                      <p:cNvPr id="4506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1508" y="2938519"/>
                        <a:ext cx="77470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8075661"/>
              </p:ext>
            </p:extLst>
          </p:nvPr>
        </p:nvGraphicFramePr>
        <p:xfrm>
          <a:off x="5273562" y="3802119"/>
          <a:ext cx="7620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67" name="Equation" r:id="rId17" imgW="761760" imgH="342720" progId="Equation.DSMT4">
                  <p:embed/>
                </p:oleObj>
              </mc:Choice>
              <mc:Fallback>
                <p:oleObj name="Equation" r:id="rId17" imgW="761760" imgH="342720" progId="Equation.DSMT4">
                  <p:embed/>
                  <p:pic>
                    <p:nvPicPr>
                      <p:cNvPr id="45066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3562" y="3802119"/>
                        <a:ext cx="7620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7852075"/>
              </p:ext>
            </p:extLst>
          </p:nvPr>
        </p:nvGraphicFramePr>
        <p:xfrm>
          <a:off x="3655408" y="4792719"/>
          <a:ext cx="7747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68" name="Equation" r:id="rId19" imgW="774360" imgH="330120" progId="Equation.DSMT4">
                  <p:embed/>
                </p:oleObj>
              </mc:Choice>
              <mc:Fallback>
                <p:oleObj name="Equation" r:id="rId19" imgW="774360" imgH="330120" progId="Equation.DSMT4">
                  <p:embed/>
                  <p:pic>
                    <p:nvPicPr>
                      <p:cNvPr id="45067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5408" y="4792719"/>
                        <a:ext cx="77470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" name="Picture 13" descr="[image]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9268" y="1611369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 Box 17"/>
          <p:cNvSpPr txBox="1">
            <a:spLocks noChangeArrowheads="1"/>
          </p:cNvSpPr>
          <p:nvPr/>
        </p:nvSpPr>
        <p:spPr bwMode="auto">
          <a:xfrm>
            <a:off x="7617368" y="4640319"/>
            <a:ext cx="320472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dirty="0">
                <a:solidFill>
                  <a:schemeClr val="accent4">
                    <a:lumMod val="10000"/>
                  </a:schemeClr>
                </a:solidFill>
              </a:rPr>
              <a:t>Continuous </a:t>
            </a:r>
            <a:r>
              <a:rPr lang="en-US" altLang="en-US" dirty="0" smtClean="0">
                <a:solidFill>
                  <a:schemeClr val="accent4">
                    <a:lumMod val="10000"/>
                  </a:schemeClr>
                </a:solidFill>
              </a:rPr>
              <a:t>on R except 2</a:t>
            </a:r>
          </a:p>
          <a:p>
            <a:r>
              <a:rPr lang="en-US" altLang="en-US" dirty="0" smtClean="0">
                <a:solidFill>
                  <a:schemeClr val="accent4">
                    <a:lumMod val="10000"/>
                  </a:schemeClr>
                </a:solidFill>
              </a:rPr>
              <a:t>Function is discontinuous at 2</a:t>
            </a:r>
            <a:endParaRPr lang="en-US" altLang="en-US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990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=3 </a:t>
            </a:r>
            <a:endParaRPr lang="en-US" sz="2400" dirty="0"/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5142022"/>
              </p:ext>
            </p:extLst>
          </p:nvPr>
        </p:nvGraphicFramePr>
        <p:xfrm>
          <a:off x="3536368" y="2913312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06" name="Equation" r:id="rId7" imgW="3187440" imgH="914400" progId="Equation.DSMT4">
                  <p:embed/>
                </p:oleObj>
              </mc:Choice>
              <mc:Fallback>
                <p:oleObj name="Equation" r:id="rId7" imgW="3187440" imgH="9144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6368" y="2913312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762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1361704"/>
              </p:ext>
            </p:extLst>
          </p:nvPr>
        </p:nvGraphicFramePr>
        <p:xfrm>
          <a:off x="4514144" y="1966687"/>
          <a:ext cx="15875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61" name="Equation" r:id="rId7" imgW="1587240" imgH="444240" progId="Equation.DSMT4">
                  <p:embed/>
                </p:oleObj>
              </mc:Choice>
              <mc:Fallback>
                <p:oleObj name="Equation" r:id="rId7" imgW="1587240" imgH="444240" progId="Equation.DSMT4">
                  <p:embed/>
                  <p:pic>
                    <p:nvPicPr>
                      <p:cNvPr id="2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144" y="1966687"/>
                        <a:ext cx="15875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188217"/>
              </p:ext>
            </p:extLst>
          </p:nvPr>
        </p:nvGraphicFramePr>
        <p:xfrm>
          <a:off x="2395872" y="2983672"/>
          <a:ext cx="2425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62" name="Equation" r:id="rId9" imgW="2425680" imgH="672840" progId="Equation.DSMT4">
                  <p:embed/>
                </p:oleObj>
              </mc:Choice>
              <mc:Fallback>
                <p:oleObj name="Equation" r:id="rId9" imgW="2425680" imgH="672840" progId="Equation.DSMT4">
                  <p:embed/>
                  <p:pic>
                    <p:nvPicPr>
                      <p:cNvPr id="2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5872" y="2983672"/>
                        <a:ext cx="2425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1321837"/>
              </p:ext>
            </p:extLst>
          </p:nvPr>
        </p:nvGraphicFramePr>
        <p:xfrm>
          <a:off x="6498300" y="2983672"/>
          <a:ext cx="2425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63" name="Equation" r:id="rId11" imgW="2425680" imgH="672840" progId="Equation.DSMT4">
                  <p:embed/>
                </p:oleObj>
              </mc:Choice>
              <mc:Fallback>
                <p:oleObj name="Equation" r:id="rId11" imgW="24256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8300" y="2983672"/>
                        <a:ext cx="2425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5910656"/>
              </p:ext>
            </p:extLst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64" name="Equation" r:id="rId13" imgW="3619440" imgH="507960" progId="Equation.DSMT4">
                  <p:embed/>
                </p:oleObj>
              </mc:Choice>
              <mc:Fallback>
                <p:oleObj name="Equation" r:id="rId13" imgW="361944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58590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5999104"/>
              </p:ext>
            </p:extLst>
          </p:nvPr>
        </p:nvGraphicFramePr>
        <p:xfrm>
          <a:off x="3417888" y="3373438"/>
          <a:ext cx="2984500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9" name="Equation" r:id="rId7" imgW="2984400" imgH="1346040" progId="Equation.DSMT4">
                  <p:embed/>
                </p:oleObj>
              </mc:Choice>
              <mc:Fallback>
                <p:oleObj name="Equation" r:id="rId7" imgW="2984400" imgH="13460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7888" y="3373438"/>
                        <a:ext cx="2984500" cy="134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8390842"/>
              </p:ext>
            </p:extLst>
          </p:nvPr>
        </p:nvGraphicFramePr>
        <p:xfrm>
          <a:off x="3222599" y="1704850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70" name="Equation" r:id="rId9" imgW="3187440" imgH="914400" progId="Equation.DSMT4">
                  <p:embed/>
                </p:oleObj>
              </mc:Choice>
              <mc:Fallback>
                <p:oleObj name="Equation" r:id="rId9" imgW="3187440" imgH="9144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2599" y="1704850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5999180"/>
              </p:ext>
            </p:extLst>
          </p:nvPr>
        </p:nvGraphicFramePr>
        <p:xfrm>
          <a:off x="7704686" y="3906838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71" name="Equation" r:id="rId11" imgW="685800" imgH="279360" progId="Equation.DSMT4">
                  <p:embed/>
                </p:oleObj>
              </mc:Choice>
              <mc:Fallback>
                <p:oleObj name="Equation" r:id="rId11" imgW="685800" imgH="27936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704686" y="3906838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64185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47" name="Equation" r:id="rId7" imgW="1282680" imgH="520560" progId="Equation.DSMT4">
                  <p:embed/>
                </p:oleObj>
              </mc:Choice>
              <mc:Fallback>
                <p:oleObj name="Equation" r:id="rId7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/>
          </p:nvPr>
        </p:nvGraphicFramePr>
        <p:xfrm>
          <a:off x="6908800" y="1755775"/>
          <a:ext cx="17160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48" name="Equation" r:id="rId9" imgW="1282680" imgH="520560" progId="Equation.DSMT4">
                  <p:embed/>
                </p:oleObj>
              </mc:Choice>
              <mc:Fallback>
                <p:oleObj name="Equation" r:id="rId9" imgW="12826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8800" y="1755775"/>
                        <a:ext cx="17160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/>
          </p:nvPr>
        </p:nvGraphicFramePr>
        <p:xfrm>
          <a:off x="2638425" y="2995613"/>
          <a:ext cx="1766888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49" name="Equation" r:id="rId11" imgW="1320480" imgH="495000" progId="Equation.DSMT4">
                  <p:embed/>
                </p:oleObj>
              </mc:Choice>
              <mc:Fallback>
                <p:oleObj name="Equation" r:id="rId11" imgW="132048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8425" y="2995613"/>
                        <a:ext cx="1766888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/>
          </p:nvPr>
        </p:nvGraphicFramePr>
        <p:xfrm>
          <a:off x="6859588" y="2944813"/>
          <a:ext cx="1819275" cy="71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50" name="Equation" r:id="rId13" imgW="1358640" imgH="533160" progId="Equation.DSMT4">
                  <p:embed/>
                </p:oleObj>
              </mc:Choice>
              <mc:Fallback>
                <p:oleObj name="Equation" r:id="rId13" imgW="135864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9588" y="2944813"/>
                        <a:ext cx="1819275" cy="712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817563" y="3116263"/>
          <a:ext cx="6731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51" name="Equation" r:id="rId15" imgW="672840" imgH="279360" progId="Equation.DSMT4">
                  <p:embed/>
                </p:oleObj>
              </mc:Choice>
              <mc:Fallback>
                <p:oleObj name="Equation" r:id="rId15" imgW="672840" imgH="279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17563" y="3116263"/>
                        <a:ext cx="6731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ight Arrow 8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10172700" y="3116263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52" name="Equation" r:id="rId17" imgW="685800" imgH="279360" progId="Equation.DSMT4">
                  <p:embed/>
                </p:oleObj>
              </mc:Choice>
              <mc:Fallback>
                <p:oleObj name="Equation" r:id="rId17" imgW="685800" imgH="27936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0172700" y="3116263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ight Arrow 18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2" name="Object 9"/>
          <p:cNvGraphicFramePr>
            <a:graphicFrameLocks noChangeAspect="1"/>
          </p:cNvGraphicFramePr>
          <p:nvPr>
            <p:extLst/>
          </p:nvPr>
        </p:nvGraphicFramePr>
        <p:xfrm>
          <a:off x="1306513" y="4006850"/>
          <a:ext cx="3973512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53" name="Equation" r:id="rId19" imgW="2971800" imgH="520560" progId="Equation.DSMT4">
                  <p:embed/>
                </p:oleObj>
              </mc:Choice>
              <mc:Fallback>
                <p:oleObj name="Equation" r:id="rId19" imgW="29718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6513" y="4006850"/>
                        <a:ext cx="3973512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9"/>
          <p:cNvGraphicFramePr>
            <a:graphicFrameLocks noChangeAspect="1"/>
          </p:cNvGraphicFramePr>
          <p:nvPr>
            <p:extLst/>
          </p:nvPr>
        </p:nvGraphicFramePr>
        <p:xfrm>
          <a:off x="6526213" y="3965575"/>
          <a:ext cx="40640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54" name="Equation" r:id="rId21" imgW="3035160" imgH="583920" progId="Equation.DSMT4">
                  <p:embed/>
                </p:oleObj>
              </mc:Choice>
              <mc:Fallback>
                <p:oleObj name="Equation" r:id="rId21" imgW="3035160" imgH="58392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6213" y="3965575"/>
                        <a:ext cx="406400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9"/>
          <p:cNvGraphicFramePr>
            <a:graphicFrameLocks noChangeAspect="1"/>
          </p:cNvGraphicFramePr>
          <p:nvPr>
            <p:extLst/>
          </p:nvPr>
        </p:nvGraphicFramePr>
        <p:xfrm>
          <a:off x="3968750" y="4973638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55" name="Equation" r:id="rId23" imgW="2831760" imgH="507960" progId="Equation.DSMT4">
                  <p:embed/>
                </p:oleObj>
              </mc:Choice>
              <mc:Fallback>
                <p:oleObj name="Equation" r:id="rId23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4973638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6307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8633985"/>
              </p:ext>
            </p:extLst>
          </p:nvPr>
        </p:nvGraphicFramePr>
        <p:xfrm>
          <a:off x="4191931" y="3219070"/>
          <a:ext cx="3398837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17" name="Equation" r:id="rId7" imgW="2539800" imgH="507960" progId="Equation.DSMT4">
                  <p:embed/>
                </p:oleObj>
              </mc:Choice>
              <mc:Fallback>
                <p:oleObj name="Equation" r:id="rId7" imgW="25398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931" y="3219070"/>
                        <a:ext cx="3398837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>
            <p:extLst/>
          </p:nvPr>
        </p:nvGraphicFramePr>
        <p:xfrm>
          <a:off x="3161203" y="1479922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18" name="Equation" r:id="rId9" imgW="3187440" imgH="914400" progId="Equation.DSMT4">
                  <p:embed/>
                </p:oleObj>
              </mc:Choice>
              <mc:Fallback>
                <p:oleObj name="Equation" r:id="rId9" imgW="3187440" imgH="914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1203" y="1479922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2688402" y="4137798"/>
            <a:ext cx="49307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1652036"/>
              </p:ext>
            </p:extLst>
          </p:nvPr>
        </p:nvGraphicFramePr>
        <p:xfrm>
          <a:off x="7619111" y="4259708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19" name="Equation" r:id="rId11" imgW="685800" imgH="279360" progId="Equation.DSMT4">
                  <p:embed/>
                </p:oleObj>
              </mc:Choice>
              <mc:Fallback>
                <p:oleObj name="Equation" r:id="rId11" imgW="685800" imgH="27936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619111" y="4259708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07551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/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3" name="Equation" r:id="rId7" imgW="3301920" imgH="914400" progId="Equation.DSMT4">
                  <p:embed/>
                </p:oleObj>
              </mc:Choice>
              <mc:Fallback>
                <p:oleObj name="Equation" r:id="rId7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-1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9154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138729"/>
              </p:ext>
            </p:extLst>
          </p:nvPr>
        </p:nvGraphicFramePr>
        <p:xfrm>
          <a:off x="4406900" y="1966913"/>
          <a:ext cx="1803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74" name="Equation" r:id="rId7" imgW="1803240" imgH="444240" progId="Equation.DSMT4">
                  <p:embed/>
                </p:oleObj>
              </mc:Choice>
              <mc:Fallback>
                <p:oleObj name="Equation" r:id="rId7" imgW="180324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6900" y="1966913"/>
                        <a:ext cx="18034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4751457"/>
              </p:ext>
            </p:extLst>
          </p:nvPr>
        </p:nvGraphicFramePr>
        <p:xfrm>
          <a:off x="2332038" y="2982913"/>
          <a:ext cx="2552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75" name="Equation" r:id="rId9" imgW="2552400" imgH="672840" progId="Equation.DSMT4">
                  <p:embed/>
                </p:oleObj>
              </mc:Choice>
              <mc:Fallback>
                <p:oleObj name="Equation" r:id="rId9" imgW="255240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2038" y="2982913"/>
                        <a:ext cx="2552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6295814"/>
              </p:ext>
            </p:extLst>
          </p:nvPr>
        </p:nvGraphicFramePr>
        <p:xfrm>
          <a:off x="6434138" y="2982913"/>
          <a:ext cx="2552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76" name="Equation" r:id="rId11" imgW="2552400" imgH="672840" progId="Equation.DSMT4">
                  <p:embed/>
                </p:oleObj>
              </mc:Choice>
              <mc:Fallback>
                <p:oleObj name="Equation" r:id="rId11" imgW="255240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34138" y="2982913"/>
                        <a:ext cx="2552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1829908"/>
              </p:ext>
            </p:extLst>
          </p:nvPr>
        </p:nvGraphicFramePr>
        <p:xfrm>
          <a:off x="3316288" y="4102100"/>
          <a:ext cx="49276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77" name="Equation" r:id="rId13" imgW="3682800" imgH="507960" progId="Equation.DSMT4">
                  <p:embed/>
                </p:oleObj>
              </mc:Choice>
              <mc:Fallback>
                <p:oleObj name="Equation" r:id="rId13" imgW="36828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6288" y="4102100"/>
                        <a:ext cx="49276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9223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8177914"/>
              </p:ext>
            </p:extLst>
          </p:nvPr>
        </p:nvGraphicFramePr>
        <p:xfrm>
          <a:off x="3396594" y="1704850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92" name="Equation" r:id="rId7" imgW="3301920" imgH="914400" progId="Equation.DSMT4">
                  <p:embed/>
                </p:oleObj>
              </mc:Choice>
              <mc:Fallback>
                <p:oleObj name="Equation" r:id="rId7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6594" y="1704850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3871872"/>
              </p:ext>
            </p:extLst>
          </p:nvPr>
        </p:nvGraphicFramePr>
        <p:xfrm>
          <a:off x="3100388" y="3424238"/>
          <a:ext cx="361950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93" name="Equation" r:id="rId9" imgW="3619440" imgH="1244520" progId="Equation.DSMT4">
                  <p:embed/>
                </p:oleObj>
              </mc:Choice>
              <mc:Fallback>
                <p:oleObj name="Equation" r:id="rId9" imgW="3619440" imgH="12445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0388" y="3424238"/>
                        <a:ext cx="3619500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2800910"/>
              </p:ext>
            </p:extLst>
          </p:nvPr>
        </p:nvGraphicFramePr>
        <p:xfrm>
          <a:off x="7627938" y="3913188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94" name="Equation" r:id="rId11" imgW="838080" imgH="266400" progId="Equation.DSMT4">
                  <p:embed/>
                </p:oleObj>
              </mc:Choice>
              <mc:Fallback>
                <p:oleObj name="Equation" r:id="rId11" imgW="838080" imgH="2664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627938" y="3913188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5818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2603500" y="1830388"/>
          <a:ext cx="18351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67" name="Equation" r:id="rId7" imgW="1371600" imgH="520560" progId="Equation.DSMT4">
                  <p:embed/>
                </p:oleObj>
              </mc:Choice>
              <mc:Fallback>
                <p:oleObj name="Equation" r:id="rId7" imgW="137160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3500" y="1830388"/>
                        <a:ext cx="18351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/>
          </p:nvPr>
        </p:nvGraphicFramePr>
        <p:xfrm>
          <a:off x="6850063" y="1755775"/>
          <a:ext cx="1835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68" name="Equation" r:id="rId9" imgW="1371600" imgH="520560" progId="Equation.DSMT4">
                  <p:embed/>
                </p:oleObj>
              </mc:Choice>
              <mc:Fallback>
                <p:oleObj name="Equation" r:id="rId9" imgW="137160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0063" y="1755775"/>
                        <a:ext cx="1835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/>
          </p:nvPr>
        </p:nvGraphicFramePr>
        <p:xfrm>
          <a:off x="2587625" y="2970213"/>
          <a:ext cx="18684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69" name="Equation" r:id="rId11" imgW="1396800" imgH="533160" progId="Equation.DSMT4">
                  <p:embed/>
                </p:oleObj>
              </mc:Choice>
              <mc:Fallback>
                <p:oleObj name="Equation" r:id="rId11" imgW="1396800" imgH="5331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7625" y="2970213"/>
                        <a:ext cx="18684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/>
          </p:nvPr>
        </p:nvGraphicFramePr>
        <p:xfrm>
          <a:off x="6826250" y="2970213"/>
          <a:ext cx="1887538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70" name="Equation" r:id="rId13" imgW="1409400" imgH="495000" progId="Equation.DSMT4">
                  <p:embed/>
                </p:oleObj>
              </mc:Choice>
              <mc:Fallback>
                <p:oleObj name="Equation" r:id="rId13" imgW="140940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6250" y="2970213"/>
                        <a:ext cx="1887538" cy="6619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735013" y="31226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71" name="Equation" r:id="rId15" imgW="838080" imgH="266400" progId="Equation.DSMT4">
                  <p:embed/>
                </p:oleObj>
              </mc:Choice>
              <mc:Fallback>
                <p:oleObj name="Equation" r:id="rId15" imgW="8380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735013" y="31226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ight Arrow 8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10096500" y="31226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72" name="Equation" r:id="rId17" imgW="838080" imgH="266400" progId="Equation.DSMT4">
                  <p:embed/>
                </p:oleObj>
              </mc:Choice>
              <mc:Fallback>
                <p:oleObj name="Equation" r:id="rId17" imgW="83808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0096500" y="31226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ight Arrow 18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2" name="Object 9"/>
          <p:cNvGraphicFramePr>
            <a:graphicFrameLocks noChangeAspect="1"/>
          </p:cNvGraphicFramePr>
          <p:nvPr>
            <p:extLst/>
          </p:nvPr>
        </p:nvGraphicFramePr>
        <p:xfrm>
          <a:off x="1840380" y="3963885"/>
          <a:ext cx="2905125" cy="78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73" name="Equation" r:id="rId19" imgW="2171520" imgH="583920" progId="Equation.DSMT4">
                  <p:embed/>
                </p:oleObj>
              </mc:Choice>
              <mc:Fallback>
                <p:oleObj name="Equation" r:id="rId19" imgW="2171520" imgH="58392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0380" y="3963885"/>
                        <a:ext cx="2905125" cy="7826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9"/>
          <p:cNvGraphicFramePr>
            <a:graphicFrameLocks noChangeAspect="1"/>
          </p:cNvGraphicFramePr>
          <p:nvPr>
            <p:extLst/>
          </p:nvPr>
        </p:nvGraphicFramePr>
        <p:xfrm>
          <a:off x="6287747" y="4006747"/>
          <a:ext cx="45402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74" name="Equation" r:id="rId21" imgW="3390840" imgH="520560" progId="Equation.DSMT4">
                  <p:embed/>
                </p:oleObj>
              </mc:Choice>
              <mc:Fallback>
                <p:oleObj name="Equation" r:id="rId21" imgW="339084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7747" y="4006747"/>
                        <a:ext cx="45402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9"/>
          <p:cNvGraphicFramePr>
            <a:graphicFrameLocks noChangeAspect="1"/>
          </p:cNvGraphicFramePr>
          <p:nvPr>
            <p:extLst/>
          </p:nvPr>
        </p:nvGraphicFramePr>
        <p:xfrm>
          <a:off x="3910013" y="4973638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75" name="Equation" r:id="rId23" imgW="2920680" imgH="507960" progId="Equation.DSMT4">
                  <p:embed/>
                </p:oleObj>
              </mc:Choice>
              <mc:Fallback>
                <p:oleObj name="Equation" r:id="rId23" imgW="292068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0013" y="4973638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0856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88402" y="4137798"/>
            <a:ext cx="53426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discontinuous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2688530"/>
              </p:ext>
            </p:extLst>
          </p:nvPr>
        </p:nvGraphicFramePr>
        <p:xfrm>
          <a:off x="8027063" y="4266058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34" name="Equation" r:id="rId7" imgW="838080" imgH="266400" progId="Equation.DSMT4">
                  <p:embed/>
                </p:oleObj>
              </mc:Choice>
              <mc:Fallback>
                <p:oleObj name="Equation" r:id="rId7" imgW="838080" imgH="26640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027063" y="4266058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6356584"/>
              </p:ext>
            </p:extLst>
          </p:nvPr>
        </p:nvGraphicFramePr>
        <p:xfrm>
          <a:off x="3633788" y="2939317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35" name="Equation" r:id="rId9" imgW="2920680" imgH="507960" progId="Equation.DSMT4">
                  <p:embed/>
                </p:oleObj>
              </mc:Choice>
              <mc:Fallback>
                <p:oleObj name="Equation" r:id="rId9" imgW="292068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3788" y="2939317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2425886"/>
              </p:ext>
            </p:extLst>
          </p:nvPr>
        </p:nvGraphicFramePr>
        <p:xfrm>
          <a:off x="4679950" y="2056886"/>
          <a:ext cx="1816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36" name="Equation" r:id="rId11" imgW="1815840" imgH="431640" progId="Equation.DSMT4">
                  <p:embed/>
                </p:oleObj>
              </mc:Choice>
              <mc:Fallback>
                <p:oleObj name="Equation" r:id="rId11" imgW="1815840" imgH="43164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9950" y="2056886"/>
                        <a:ext cx="1816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52520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3352298"/>
              </p:ext>
            </p:extLst>
          </p:nvPr>
        </p:nvGraphicFramePr>
        <p:xfrm>
          <a:off x="3576197" y="2729081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42" name="Equation" r:id="rId7" imgW="3174840" imgH="1346040" progId="Equation.DSMT4">
                  <p:embed/>
                </p:oleObj>
              </mc:Choice>
              <mc:Fallback>
                <p:oleObj name="Equation" r:id="rId7" imgW="3174840" imgH="134604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6197" y="2729081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2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7993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9625561"/>
              </p:ext>
            </p:extLst>
          </p:nvPr>
        </p:nvGraphicFramePr>
        <p:xfrm>
          <a:off x="4502150" y="1966913"/>
          <a:ext cx="1612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86" name="Equation" r:id="rId7" imgW="1612800" imgH="444240" progId="Equation.DSMT4">
                  <p:embed/>
                </p:oleObj>
              </mc:Choice>
              <mc:Fallback>
                <p:oleObj name="Equation" r:id="rId7" imgW="161280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2150" y="1966913"/>
                        <a:ext cx="1612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8544683"/>
              </p:ext>
            </p:extLst>
          </p:nvPr>
        </p:nvGraphicFramePr>
        <p:xfrm>
          <a:off x="23891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87" name="Equation" r:id="rId9" imgW="2438280" imgH="672840" progId="Equation.DSMT4">
                  <p:embed/>
                </p:oleObj>
              </mc:Choice>
              <mc:Fallback>
                <p:oleObj name="Equation" r:id="rId9" imgW="24382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91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2497732"/>
              </p:ext>
            </p:extLst>
          </p:nvPr>
        </p:nvGraphicFramePr>
        <p:xfrm>
          <a:off x="64912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88" name="Equation" r:id="rId11" imgW="2438280" imgH="672840" progId="Equation.DSMT4">
                  <p:embed/>
                </p:oleObj>
              </mc:Choice>
              <mc:Fallback>
                <p:oleObj name="Equation" r:id="rId11" imgW="243828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12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0496329"/>
              </p:ext>
            </p:extLst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89" name="Equation" r:id="rId13" imgW="3619440" imgH="507960" progId="Equation.DSMT4">
                  <p:embed/>
                </p:oleObj>
              </mc:Choice>
              <mc:Fallback>
                <p:oleObj name="Equation" r:id="rId13" imgW="361944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31622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4591827"/>
              </p:ext>
            </p:extLst>
          </p:nvPr>
        </p:nvGraphicFramePr>
        <p:xfrm>
          <a:off x="4032250" y="4252913"/>
          <a:ext cx="15113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3" name="Equation" r:id="rId7" imgW="1511280" imgH="558720" progId="Equation.DSMT4">
                  <p:embed/>
                </p:oleObj>
              </mc:Choice>
              <mc:Fallback>
                <p:oleObj name="Equation" r:id="rId7" imgW="1511280" imgH="5587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2250" y="4252913"/>
                        <a:ext cx="15113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8771096"/>
              </p:ext>
            </p:extLst>
          </p:nvPr>
        </p:nvGraphicFramePr>
        <p:xfrm>
          <a:off x="7604125" y="439896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4" name="Equation" r:id="rId9" imgW="698400" imgH="266400" progId="Equation.DSMT4">
                  <p:embed/>
                </p:oleObj>
              </mc:Choice>
              <mc:Fallback>
                <p:oleObj name="Equation" r:id="rId9" imgW="698400" imgH="2664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604125" y="439896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8104687"/>
              </p:ext>
            </p:extLst>
          </p:nvPr>
        </p:nvGraphicFramePr>
        <p:xfrm>
          <a:off x="3545099" y="1600149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5" name="Equation" r:id="rId11" imgW="3174840" imgH="1346040" progId="Equation.DSMT4">
                  <p:embed/>
                </p:oleObj>
              </mc:Choice>
              <mc:Fallback>
                <p:oleObj name="Equation" r:id="rId11" imgW="3174840" imgH="134604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5099" y="1600149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4771700" y="2074773"/>
            <a:ext cx="3584028" cy="6914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203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7084526"/>
              </p:ext>
            </p:extLst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78" name="Equation" r:id="rId7" imgW="1282680" imgH="520560" progId="Equation.DSMT4">
                  <p:embed/>
                </p:oleObj>
              </mc:Choice>
              <mc:Fallback>
                <p:oleObj name="Equation" r:id="rId7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3505453"/>
              </p:ext>
            </p:extLst>
          </p:nvPr>
        </p:nvGraphicFramePr>
        <p:xfrm>
          <a:off x="6900863" y="17557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79" name="Equation" r:id="rId9" imgW="1295280" imgH="520560" progId="Equation.DSMT4">
                  <p:embed/>
                </p:oleObj>
              </mc:Choice>
              <mc:Fallback>
                <p:oleObj name="Equation" r:id="rId9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17557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8194870"/>
              </p:ext>
            </p:extLst>
          </p:nvPr>
        </p:nvGraphicFramePr>
        <p:xfrm>
          <a:off x="2630488" y="2995613"/>
          <a:ext cx="178435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80" name="Equation" r:id="rId11" imgW="1333440" imgH="495000" progId="Equation.DSMT4">
                  <p:embed/>
                </p:oleObj>
              </mc:Choice>
              <mc:Fallback>
                <p:oleObj name="Equation" r:id="rId11" imgW="133344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0488" y="2995613"/>
                        <a:ext cx="1784350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8885883"/>
              </p:ext>
            </p:extLst>
          </p:nvPr>
        </p:nvGraphicFramePr>
        <p:xfrm>
          <a:off x="6884988" y="2970213"/>
          <a:ext cx="1768475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81" name="Equation" r:id="rId13" imgW="1320480" imgH="495000" progId="Equation.DSMT4">
                  <p:embed/>
                </p:oleObj>
              </mc:Choice>
              <mc:Fallback>
                <p:oleObj name="Equation" r:id="rId13" imgW="132048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4988" y="2970213"/>
                        <a:ext cx="1768475" cy="660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5953506"/>
              </p:ext>
            </p:extLst>
          </p:nvPr>
        </p:nvGraphicFramePr>
        <p:xfrm>
          <a:off x="804863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82" name="Equation" r:id="rId15" imgW="698400" imgH="266400" progId="Equation.DSMT4">
                  <p:embed/>
                </p:oleObj>
              </mc:Choice>
              <mc:Fallback>
                <p:oleObj name="Equation" r:id="rId15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04863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ight Arrow 8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1138116"/>
              </p:ext>
            </p:extLst>
          </p:nvPr>
        </p:nvGraphicFramePr>
        <p:xfrm>
          <a:off x="10166350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83" name="Equation" r:id="rId17" imgW="698400" imgH="266400" progId="Equation.DSMT4">
                  <p:embed/>
                </p:oleObj>
              </mc:Choice>
              <mc:Fallback>
                <p:oleObj name="Equation" r:id="rId17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0166350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ight Arrow 18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8830891"/>
              </p:ext>
            </p:extLst>
          </p:nvPr>
        </p:nvGraphicFramePr>
        <p:xfrm>
          <a:off x="1298575" y="4006850"/>
          <a:ext cx="39893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84" name="Equation" r:id="rId19" imgW="2984400" imgH="520560" progId="Equation.DSMT4">
                  <p:embed/>
                </p:oleObj>
              </mc:Choice>
              <mc:Fallback>
                <p:oleObj name="Equation" r:id="rId19" imgW="29844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8575" y="4006850"/>
                        <a:ext cx="39893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7455491"/>
              </p:ext>
            </p:extLst>
          </p:nvPr>
        </p:nvGraphicFramePr>
        <p:xfrm>
          <a:off x="6569075" y="4006850"/>
          <a:ext cx="3978275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85" name="Equation" r:id="rId21" imgW="2971800" imgH="520560" progId="Equation.DSMT4">
                  <p:embed/>
                </p:oleObj>
              </mc:Choice>
              <mc:Fallback>
                <p:oleObj name="Equation" r:id="rId21" imgW="297180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9075" y="4006850"/>
                        <a:ext cx="3978275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5437745"/>
              </p:ext>
            </p:extLst>
          </p:nvPr>
        </p:nvGraphicFramePr>
        <p:xfrm>
          <a:off x="3976688" y="4973638"/>
          <a:ext cx="377190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86" name="Equation" r:id="rId23" imgW="2819160" imgH="507960" progId="Equation.DSMT4">
                  <p:embed/>
                </p:oleObj>
              </mc:Choice>
              <mc:Fallback>
                <p:oleObj name="Equation" r:id="rId23" imgW="28191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6688" y="4973638"/>
                        <a:ext cx="3771900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4736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5057928"/>
              </p:ext>
            </p:extLst>
          </p:nvPr>
        </p:nvGraphicFramePr>
        <p:xfrm>
          <a:off x="4195763" y="3790508"/>
          <a:ext cx="34163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51" name="Equation" r:id="rId7" imgW="2552400" imgH="507960" progId="Equation.DSMT4">
                  <p:embed/>
                </p:oleObj>
              </mc:Choice>
              <mc:Fallback>
                <p:oleObj name="Equation" r:id="rId7" imgW="25524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5763" y="3790508"/>
                        <a:ext cx="34163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2688402" y="4747397"/>
            <a:ext cx="49307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3257742"/>
              </p:ext>
            </p:extLst>
          </p:nvPr>
        </p:nvGraphicFramePr>
        <p:xfrm>
          <a:off x="7612063" y="4875212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52" name="Equation" r:id="rId9" imgW="698400" imgH="266400" progId="Equation.DSMT4">
                  <p:embed/>
                </p:oleObj>
              </mc:Choice>
              <mc:Fallback>
                <p:oleObj name="Equation" r:id="rId9" imgW="698400" imgH="26640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612063" y="4875212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6068694"/>
              </p:ext>
            </p:extLst>
          </p:nvPr>
        </p:nvGraphicFramePr>
        <p:xfrm>
          <a:off x="3545099" y="1496034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53" name="Equation" r:id="rId11" imgW="3174840" imgH="1346040" progId="Equation.DSMT4">
                  <p:embed/>
                </p:oleObj>
              </mc:Choice>
              <mc:Fallback>
                <p:oleObj name="Equation" r:id="rId11" imgW="3174840" imgH="13460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5099" y="1496034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1921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5200416"/>
              </p:ext>
            </p:extLst>
          </p:nvPr>
        </p:nvGraphicFramePr>
        <p:xfrm>
          <a:off x="3551238" y="2728913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61" name="Equation" r:id="rId7" imgW="3213000" imgH="1346040" progId="Equation.DSMT4">
                  <p:embed/>
                </p:oleObj>
              </mc:Choice>
              <mc:Fallback>
                <p:oleObj name="Equation" r:id="rId7" imgW="3213000" imgH="134604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1238" y="2728913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2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2944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4502150" y="1966913"/>
          <a:ext cx="1612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06" name="Equation" r:id="rId7" imgW="1612800" imgH="444240" progId="Equation.DSMT4">
                  <p:embed/>
                </p:oleObj>
              </mc:Choice>
              <mc:Fallback>
                <p:oleObj name="Equation" r:id="rId7" imgW="161280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2150" y="1966913"/>
                        <a:ext cx="1612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7"/>
          <p:cNvGraphicFramePr>
            <a:graphicFrameLocks noChangeAspect="1"/>
          </p:cNvGraphicFramePr>
          <p:nvPr>
            <p:extLst/>
          </p:nvPr>
        </p:nvGraphicFramePr>
        <p:xfrm>
          <a:off x="23891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07" name="Equation" r:id="rId9" imgW="2438280" imgH="672840" progId="Equation.DSMT4">
                  <p:embed/>
                </p:oleObj>
              </mc:Choice>
              <mc:Fallback>
                <p:oleObj name="Equation" r:id="rId9" imgW="24382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91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7"/>
          <p:cNvGraphicFramePr>
            <a:graphicFrameLocks noChangeAspect="1"/>
          </p:cNvGraphicFramePr>
          <p:nvPr>
            <p:extLst/>
          </p:nvPr>
        </p:nvGraphicFramePr>
        <p:xfrm>
          <a:off x="64912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08" name="Equation" r:id="rId11" imgW="2438280" imgH="672840" progId="Equation.DSMT4">
                  <p:embed/>
                </p:oleObj>
              </mc:Choice>
              <mc:Fallback>
                <p:oleObj name="Equation" r:id="rId11" imgW="243828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12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09" name="Equation" r:id="rId13" imgW="3619440" imgH="507960" progId="Equation.DSMT4">
                  <p:embed/>
                </p:oleObj>
              </mc:Choice>
              <mc:Fallback>
                <p:oleObj name="Equation" r:id="rId13" imgW="361944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67942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299006"/>
              </p:ext>
            </p:extLst>
          </p:nvPr>
        </p:nvGraphicFramePr>
        <p:xfrm>
          <a:off x="4032250" y="4252913"/>
          <a:ext cx="15113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23" name="Equation" r:id="rId7" imgW="1511280" imgH="558720" progId="Equation.DSMT4">
                  <p:embed/>
                </p:oleObj>
              </mc:Choice>
              <mc:Fallback>
                <p:oleObj name="Equation" r:id="rId7" imgW="1511280" imgH="5587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2250" y="4252913"/>
                        <a:ext cx="15113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/>
          </p:nvPr>
        </p:nvGraphicFramePr>
        <p:xfrm>
          <a:off x="7604125" y="439896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24" name="Equation" r:id="rId9" imgW="698400" imgH="266400" progId="Equation.DSMT4">
                  <p:embed/>
                </p:oleObj>
              </mc:Choice>
              <mc:Fallback>
                <p:oleObj name="Equation" r:id="rId9" imgW="698400" imgH="2664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604125" y="439896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4771700" y="2074773"/>
            <a:ext cx="3584028" cy="6914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7320728"/>
              </p:ext>
            </p:extLst>
          </p:nvPr>
        </p:nvGraphicFramePr>
        <p:xfrm>
          <a:off x="3743988" y="1459620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25" name="Equation" r:id="rId11" imgW="3213000" imgH="1346040" progId="Equation.DSMT4">
                  <p:embed/>
                </p:oleObj>
              </mc:Choice>
              <mc:Fallback>
                <p:oleObj name="Equation" r:id="rId11" imgW="3213000" imgH="134604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3988" y="1459620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47197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89" name="Equation" r:id="rId7" imgW="1282680" imgH="520560" progId="Equation.DSMT4">
                  <p:embed/>
                </p:oleObj>
              </mc:Choice>
              <mc:Fallback>
                <p:oleObj name="Equation" r:id="rId7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/>
          </p:nvPr>
        </p:nvGraphicFramePr>
        <p:xfrm>
          <a:off x="6900863" y="17557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90" name="Equation" r:id="rId9" imgW="1295280" imgH="520560" progId="Equation.DSMT4">
                  <p:embed/>
                </p:oleObj>
              </mc:Choice>
              <mc:Fallback>
                <p:oleObj name="Equation" r:id="rId9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17557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6413769"/>
              </p:ext>
            </p:extLst>
          </p:nvPr>
        </p:nvGraphicFramePr>
        <p:xfrm>
          <a:off x="2605088" y="2995613"/>
          <a:ext cx="183515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91" name="Equation" r:id="rId11" imgW="1371600" imgH="495000" progId="Equation.DSMT4">
                  <p:embed/>
                </p:oleObj>
              </mc:Choice>
              <mc:Fallback>
                <p:oleObj name="Equation" r:id="rId11" imgW="137160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5088" y="2995613"/>
                        <a:ext cx="1835150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8035092"/>
              </p:ext>
            </p:extLst>
          </p:nvPr>
        </p:nvGraphicFramePr>
        <p:xfrm>
          <a:off x="6884988" y="2970213"/>
          <a:ext cx="1768475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92" name="Equation" r:id="rId13" imgW="1320480" imgH="495000" progId="Equation.DSMT4">
                  <p:embed/>
                </p:oleObj>
              </mc:Choice>
              <mc:Fallback>
                <p:oleObj name="Equation" r:id="rId13" imgW="132048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4988" y="2970213"/>
                        <a:ext cx="1768475" cy="660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804863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93" name="Equation" r:id="rId15" imgW="698400" imgH="266400" progId="Equation.DSMT4">
                  <p:embed/>
                </p:oleObj>
              </mc:Choice>
              <mc:Fallback>
                <p:oleObj name="Equation" r:id="rId15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04863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ight Arrow 8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10166350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94" name="Equation" r:id="rId17" imgW="698400" imgH="266400" progId="Equation.DSMT4">
                  <p:embed/>
                </p:oleObj>
              </mc:Choice>
              <mc:Fallback>
                <p:oleObj name="Equation" r:id="rId17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0166350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ight Arrow 18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3674313"/>
              </p:ext>
            </p:extLst>
          </p:nvPr>
        </p:nvGraphicFramePr>
        <p:xfrm>
          <a:off x="1239838" y="4006850"/>
          <a:ext cx="41084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95" name="Equation" r:id="rId19" imgW="3073320" imgH="520560" progId="Equation.DSMT4">
                  <p:embed/>
                </p:oleObj>
              </mc:Choice>
              <mc:Fallback>
                <p:oleObj name="Equation" r:id="rId19" imgW="307332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9838" y="4006850"/>
                        <a:ext cx="41084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0316642"/>
              </p:ext>
            </p:extLst>
          </p:nvPr>
        </p:nvGraphicFramePr>
        <p:xfrm>
          <a:off x="6551613" y="4006850"/>
          <a:ext cx="401320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96" name="Equation" r:id="rId21" imgW="2997000" imgH="520560" progId="Equation.DSMT4">
                  <p:embed/>
                </p:oleObj>
              </mc:Choice>
              <mc:Fallback>
                <p:oleObj name="Equation" r:id="rId21" imgW="299700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1613" y="4006850"/>
                        <a:ext cx="401320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8698685"/>
              </p:ext>
            </p:extLst>
          </p:nvPr>
        </p:nvGraphicFramePr>
        <p:xfrm>
          <a:off x="3968750" y="4973638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97" name="Equation" r:id="rId23" imgW="2831760" imgH="507960" progId="Equation.DSMT4">
                  <p:embed/>
                </p:oleObj>
              </mc:Choice>
              <mc:Fallback>
                <p:oleObj name="Equation" r:id="rId23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4973638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5647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021258"/>
              </p:ext>
            </p:extLst>
          </p:nvPr>
        </p:nvGraphicFramePr>
        <p:xfrm>
          <a:off x="5818032" y="2826214"/>
          <a:ext cx="2873375" cy="216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71" name="Equation" r:id="rId7" imgW="2145960" imgH="1612800" progId="Equation.DSMT4">
                  <p:embed/>
                </p:oleObj>
              </mc:Choice>
              <mc:Fallback>
                <p:oleObj name="Equation" r:id="rId7" imgW="2145960" imgH="16128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8032" y="2826214"/>
                        <a:ext cx="2873375" cy="2162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2688402" y="5325468"/>
            <a:ext cx="5494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discontinuous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1651902"/>
              </p:ext>
            </p:extLst>
          </p:nvPr>
        </p:nvGraphicFramePr>
        <p:xfrm>
          <a:off x="7992907" y="5452449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72" name="Equation" r:id="rId9" imgW="698400" imgH="266400" progId="Equation.DSMT4">
                  <p:embed/>
                </p:oleObj>
              </mc:Choice>
              <mc:Fallback>
                <p:oleObj name="Equation" r:id="rId9" imgW="698400" imgH="26640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992907" y="5452449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1171632"/>
              </p:ext>
            </p:extLst>
          </p:nvPr>
        </p:nvGraphicFramePr>
        <p:xfrm>
          <a:off x="1014365" y="1676679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73" name="Equation" r:id="rId11" imgW="3213000" imgH="1346040" progId="Equation.DSMT4">
                  <p:embed/>
                </p:oleObj>
              </mc:Choice>
              <mc:Fallback>
                <p:oleObj name="Equation" r:id="rId11" imgW="3213000" imgH="13460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4365" y="1676679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5755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0390081"/>
              </p:ext>
            </p:extLst>
          </p:nvPr>
        </p:nvGraphicFramePr>
        <p:xfrm>
          <a:off x="4351840" y="1785270"/>
          <a:ext cx="3040062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75" name="Equation" r:id="rId7" imgW="2273040" imgH="888840" progId="Equation.DSMT4">
                  <p:embed/>
                </p:oleObj>
              </mc:Choice>
              <mc:Fallback>
                <p:oleObj name="Equation" r:id="rId7" imgW="2273040" imgH="8888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1840" y="1785270"/>
                        <a:ext cx="3040062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661073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1732607"/>
              </p:ext>
            </p:extLst>
          </p:nvPr>
        </p:nvGraphicFramePr>
        <p:xfrm>
          <a:off x="4445000" y="2014538"/>
          <a:ext cx="2852738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00" name="Equation" r:id="rId7" imgW="2133360" imgH="545760" progId="Equation.DSMT4">
                  <p:embed/>
                </p:oleObj>
              </mc:Choice>
              <mc:Fallback>
                <p:oleObj name="Equation" r:id="rId7" imgW="2133360" imgH="5457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5000" y="2014538"/>
                        <a:ext cx="2852738" cy="730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668080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1318842"/>
              </p:ext>
            </p:extLst>
          </p:nvPr>
        </p:nvGraphicFramePr>
        <p:xfrm>
          <a:off x="4411663" y="1811338"/>
          <a:ext cx="2919412" cy="1138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24" name="Equation" r:id="rId7" imgW="2184120" imgH="850680" progId="Equation.DSMT4">
                  <p:embed/>
                </p:oleObj>
              </mc:Choice>
              <mc:Fallback>
                <p:oleObj name="Equation" r:id="rId7" imgW="2184120" imgH="85068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1663" y="1811338"/>
                        <a:ext cx="2919412" cy="11382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1253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8691986"/>
              </p:ext>
            </p:extLst>
          </p:nvPr>
        </p:nvGraphicFramePr>
        <p:xfrm>
          <a:off x="4994275" y="1671638"/>
          <a:ext cx="186690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48" name="Equation" r:id="rId7" imgW="1396800" imgH="774360" progId="Equation.DSMT4">
                  <p:embed/>
                </p:oleObj>
              </mc:Choice>
              <mc:Fallback>
                <p:oleObj name="Equation" r:id="rId7" imgW="1396800" imgH="7743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1671638"/>
                        <a:ext cx="1866900" cy="1035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88486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750346"/>
              </p:ext>
            </p:extLst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098" name="Equation" r:id="rId7" imgW="3162240" imgH="914400" progId="Equation.DSMT4">
                  <p:embed/>
                </p:oleObj>
              </mc:Choice>
              <mc:Fallback>
                <p:oleObj name="Equation" r:id="rId7" imgW="316224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0101852"/>
              </p:ext>
            </p:extLst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099" name="Equation" r:id="rId9" imgW="1206360" imgH="507960" progId="Equation.DSMT4">
                  <p:embed/>
                </p:oleObj>
              </mc:Choice>
              <mc:Fallback>
                <p:oleObj name="Equation" r:id="rId9" imgW="1206360" imgH="5079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5590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17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16" name="Equation" r:id="rId7" imgW="3162240" imgH="914400" progId="Equation.DSMT4">
                  <p:embed/>
                </p:oleObj>
              </mc:Choice>
              <mc:Fallback>
                <p:oleObj name="Equation" r:id="rId7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6262805"/>
              </p:ext>
            </p:extLst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17" name="Equation" r:id="rId9" imgW="1206360" imgH="507960" progId="Equation.DSMT4">
                  <p:embed/>
                </p:oleObj>
              </mc:Choice>
              <mc:Fallback>
                <p:oleObj name="Equation" r:id="rId9" imgW="1206360" imgH="50796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4847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17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40" name="Equation" r:id="rId7" imgW="3162240" imgH="914400" progId="Equation.DSMT4">
                  <p:embed/>
                </p:oleObj>
              </mc:Choice>
              <mc:Fallback>
                <p:oleObj name="Equation" r:id="rId7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9" name="Object 9"/>
          <p:cNvGraphicFramePr>
            <a:graphicFrameLocks noChangeAspect="1"/>
          </p:cNvGraphicFramePr>
          <p:nvPr>
            <p:extLst/>
          </p:nvPr>
        </p:nvGraphicFramePr>
        <p:xfrm>
          <a:off x="4249412" y="3490434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41" name="Equation" r:id="rId9" imgW="1295280" imgH="520560" progId="Equation.DSMT4">
                  <p:embed/>
                </p:oleObj>
              </mc:Choice>
              <mc:Fallback>
                <p:oleObj name="Equation" r:id="rId9" imgW="1295280" imgH="52056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9412" y="3490434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2429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17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64" name="Equation" r:id="rId7" imgW="3162240" imgH="914400" progId="Equation.DSMT4">
                  <p:embed/>
                </p:oleObj>
              </mc:Choice>
              <mc:Fallback>
                <p:oleObj name="Equation" r:id="rId7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9857647"/>
              </p:ext>
            </p:extLst>
          </p:nvPr>
        </p:nvGraphicFramePr>
        <p:xfrm>
          <a:off x="4257675" y="3490913"/>
          <a:ext cx="1716088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65" name="Equation" r:id="rId9" imgW="1282680" imgH="520560" progId="Equation.DSMT4">
                  <p:embed/>
                </p:oleObj>
              </mc:Choice>
              <mc:Fallback>
                <p:oleObj name="Equation" r:id="rId9" imgW="1282680" imgH="52056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7675" y="3490913"/>
                        <a:ext cx="1716088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3103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17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88" name="Equation" r:id="rId7" imgW="3162240" imgH="914400" progId="Equation.DSMT4">
                  <p:embed/>
                </p:oleObj>
              </mc:Choice>
              <mc:Fallback>
                <p:oleObj name="Equation" r:id="rId7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6350178"/>
              </p:ext>
            </p:extLst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89" name="Equation" r:id="rId9" imgW="1206360" imgH="507960" progId="Equation.DSMT4">
                  <p:embed/>
                </p:oleObj>
              </mc:Choice>
              <mc:Fallback>
                <p:oleObj name="Equation" r:id="rId9" imgW="1206360" imgH="50796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87971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17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12" name="Equation" r:id="rId7" imgW="3162240" imgH="914400" progId="Equation.DSMT4">
                  <p:embed/>
                </p:oleObj>
              </mc:Choice>
              <mc:Fallback>
                <p:oleObj name="Equation" r:id="rId7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0260656"/>
              </p:ext>
            </p:extLst>
          </p:nvPr>
        </p:nvGraphicFramePr>
        <p:xfrm>
          <a:off x="4597400" y="3549650"/>
          <a:ext cx="1036638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13" name="Equation" r:id="rId9" imgW="774360" imgH="431640" progId="Equation.DSMT4">
                  <p:embed/>
                </p:oleObj>
              </mc:Choice>
              <mc:Fallback>
                <p:oleObj name="Equation" r:id="rId9" imgW="774360" imgH="43164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7400" y="3549650"/>
                        <a:ext cx="1036638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6075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17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36" name="Equation" r:id="rId7" imgW="3162240" imgH="914400" progId="Equation.DSMT4">
                  <p:embed/>
                </p:oleObj>
              </mc:Choice>
              <mc:Fallback>
                <p:oleObj name="Equation" r:id="rId7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4974146"/>
              </p:ext>
            </p:extLst>
          </p:nvPr>
        </p:nvGraphicFramePr>
        <p:xfrm>
          <a:off x="4640263" y="3549650"/>
          <a:ext cx="950912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37" name="Equation" r:id="rId9" imgW="711000" imgH="431640" progId="Equation.DSMT4">
                  <p:embed/>
                </p:oleObj>
              </mc:Choice>
              <mc:Fallback>
                <p:oleObj name="Equation" r:id="rId9" imgW="711000" imgH="43164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0263" y="3549650"/>
                        <a:ext cx="950912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0439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18" name="Rectangle 17"/>
          <p:cNvSpPr/>
          <p:nvPr/>
        </p:nvSpPr>
        <p:spPr>
          <a:xfrm>
            <a:off x="1162512" y="3577281"/>
            <a:ext cx="75715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9766694"/>
              </p:ext>
            </p:extLst>
          </p:nvPr>
        </p:nvGraphicFramePr>
        <p:xfrm>
          <a:off x="4292600" y="2082800"/>
          <a:ext cx="315912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59" name="Equation" r:id="rId7" imgW="2361960" imgH="444240" progId="Equation.DSMT4">
                  <p:embed/>
                </p:oleObj>
              </mc:Choice>
              <mc:Fallback>
                <p:oleObj name="Equation" r:id="rId7" imgW="2361960" imgH="4442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600" y="2082800"/>
                        <a:ext cx="3159125" cy="5937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8637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18" name="Rectangle 17"/>
          <p:cNvSpPr/>
          <p:nvPr/>
        </p:nvSpPr>
        <p:spPr>
          <a:xfrm>
            <a:off x="1162512" y="3577281"/>
            <a:ext cx="75715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4374258"/>
              </p:ext>
            </p:extLst>
          </p:nvPr>
        </p:nvGraphicFramePr>
        <p:xfrm>
          <a:off x="4259263" y="1863725"/>
          <a:ext cx="3227387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83" name="Equation" r:id="rId7" imgW="2412720" imgH="774360" progId="Equation.DSMT4">
                  <p:embed/>
                </p:oleObj>
              </mc:Choice>
              <mc:Fallback>
                <p:oleObj name="Equation" r:id="rId7" imgW="2412720" imgH="7743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9263" y="1863725"/>
                        <a:ext cx="3227387" cy="10334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279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8526984"/>
              </p:ext>
            </p:extLst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06" name="Equation" r:id="rId7" imgW="3162240" imgH="914400" progId="Equation.DSMT4">
                  <p:embed/>
                </p:oleObj>
              </mc:Choice>
              <mc:Fallback>
                <p:oleObj name="Equation" r:id="rId7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/>
          <p:cNvSpPr/>
          <p:nvPr/>
        </p:nvSpPr>
        <p:spPr>
          <a:xfrm>
            <a:off x="1995959" y="3412497"/>
            <a:ext cx="53959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Is the function continuous at </a:t>
            </a:r>
            <a:endParaRPr lang="en-US" sz="2800" dirty="0"/>
          </a:p>
        </p:txBody>
      </p:sp>
      <p:graphicFrame>
        <p:nvGraphicFramePr>
          <p:cNvPr id="1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1326351"/>
              </p:ext>
            </p:extLst>
          </p:nvPr>
        </p:nvGraphicFramePr>
        <p:xfrm>
          <a:off x="6611226" y="3463606"/>
          <a:ext cx="935038" cy="357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07" name="Equation" r:id="rId9" imgW="698400" imgH="266400" progId="Equation.DSMT4">
                  <p:embed/>
                </p:oleObj>
              </mc:Choice>
              <mc:Fallback>
                <p:oleObj name="Equation" r:id="rId9" imgW="698400" imgH="26640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1226" y="3463606"/>
                        <a:ext cx="935038" cy="3571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2484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2106</TotalTime>
  <Words>938</Words>
  <Application>Microsoft Office PowerPoint</Application>
  <PresentationFormat>Widescreen</PresentationFormat>
  <Paragraphs>389</Paragraphs>
  <Slides>83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83</vt:i4>
      </vt:variant>
    </vt:vector>
  </HeadingPairs>
  <TitlesOfParts>
    <vt:vector size="94" baseType="lpstr">
      <vt:lpstr>Arial</vt:lpstr>
      <vt:lpstr>Calibri</vt:lpstr>
      <vt:lpstr>Calibri Light</vt:lpstr>
      <vt:lpstr>Tahoma</vt:lpstr>
      <vt:lpstr>Tajawal ExtraBold</vt:lpstr>
      <vt:lpstr>Tajawal Medium</vt:lpstr>
      <vt:lpstr>Times New Roman</vt:lpstr>
      <vt:lpstr>Wingdings</vt:lpstr>
      <vt:lpstr>Office Theme</vt:lpstr>
      <vt:lpstr>Equation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Dr.Al Faisal</cp:lastModifiedBy>
  <cp:revision>125</cp:revision>
  <dcterms:created xsi:type="dcterms:W3CDTF">2021-08-03T13:03:26Z</dcterms:created>
  <dcterms:modified xsi:type="dcterms:W3CDTF">2023-07-04T06:39:14Z</dcterms:modified>
</cp:coreProperties>
</file>