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96" r:id="rId5"/>
    <p:sldId id="523" r:id="rId6"/>
    <p:sldId id="276" r:id="rId7"/>
    <p:sldId id="536" r:id="rId8"/>
    <p:sldId id="538" r:id="rId9"/>
    <p:sldId id="556" r:id="rId10"/>
    <p:sldId id="557" r:id="rId11"/>
    <p:sldId id="539" r:id="rId12"/>
    <p:sldId id="568" r:id="rId13"/>
    <p:sldId id="548" r:id="rId14"/>
    <p:sldId id="540" r:id="rId15"/>
    <p:sldId id="541" r:id="rId16"/>
    <p:sldId id="542" r:id="rId17"/>
    <p:sldId id="543" r:id="rId18"/>
    <p:sldId id="544" r:id="rId19"/>
    <p:sldId id="567" r:id="rId20"/>
    <p:sldId id="545" r:id="rId21"/>
    <p:sldId id="546" r:id="rId22"/>
    <p:sldId id="306" r:id="rId23"/>
    <p:sldId id="547" r:id="rId24"/>
    <p:sldId id="549" r:id="rId25"/>
    <p:sldId id="550" r:id="rId26"/>
    <p:sldId id="551" r:id="rId27"/>
    <p:sldId id="552" r:id="rId28"/>
    <p:sldId id="271" r:id="rId29"/>
    <p:sldId id="525" r:id="rId30"/>
    <p:sldId id="526" r:id="rId31"/>
    <p:sldId id="535" r:id="rId32"/>
    <p:sldId id="528" r:id="rId33"/>
    <p:sldId id="529" r:id="rId34"/>
    <p:sldId id="530" r:id="rId35"/>
    <p:sldId id="531" r:id="rId36"/>
    <p:sldId id="532" r:id="rId37"/>
    <p:sldId id="533" r:id="rId38"/>
    <p:sldId id="534" r:id="rId39"/>
    <p:sldId id="553" r:id="rId40"/>
    <p:sldId id="558" r:id="rId41"/>
    <p:sldId id="566" r:id="rId42"/>
    <p:sldId id="527" r:id="rId43"/>
    <p:sldId id="502" r:id="rId44"/>
    <p:sldId id="503" r:id="rId45"/>
    <p:sldId id="49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3"/>
            <p14:sldId id="276"/>
            <p14:sldId id="536"/>
            <p14:sldId id="538"/>
            <p14:sldId id="556"/>
            <p14:sldId id="557"/>
            <p14:sldId id="539"/>
            <p14:sldId id="568"/>
            <p14:sldId id="548"/>
            <p14:sldId id="540"/>
            <p14:sldId id="541"/>
            <p14:sldId id="542"/>
            <p14:sldId id="543"/>
            <p14:sldId id="544"/>
            <p14:sldId id="567"/>
            <p14:sldId id="545"/>
            <p14:sldId id="546"/>
            <p14:sldId id="306"/>
            <p14:sldId id="547"/>
            <p14:sldId id="549"/>
            <p14:sldId id="550"/>
            <p14:sldId id="551"/>
            <p14:sldId id="552"/>
            <p14:sldId id="271"/>
            <p14:sldId id="525"/>
            <p14:sldId id="526"/>
            <p14:sldId id="535"/>
            <p14:sldId id="528"/>
            <p14:sldId id="529"/>
            <p14:sldId id="530"/>
            <p14:sldId id="531"/>
            <p14:sldId id="532"/>
            <p14:sldId id="533"/>
            <p14:sldId id="534"/>
            <p14:sldId id="553"/>
            <p14:sldId id="558"/>
            <p14:sldId id="566"/>
            <p14:sldId id="527"/>
            <p14:sldId id="502"/>
            <p14:sldId id="503"/>
            <p14:sldId id="4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0" d="100"/>
          <a:sy n="90" d="100"/>
        </p:scale>
        <p:origin x="46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FC7239D3-08F2-4CB2-9D54-68EE20CBBA45}"/>
    <pc:docChg chg="custSel delSld modSld modSection">
      <pc:chgData name="Bothaina Mahmoud Fouad" userId="6337026b70b72472" providerId="LiveId" clId="{FC7239D3-08F2-4CB2-9D54-68EE20CBBA45}" dt="2024-09-23T22:03:13.079" v="159"/>
      <pc:docMkLst>
        <pc:docMk/>
      </pc:docMkLst>
      <pc:sldChg chg="addSp modSp modTransition">
        <pc:chgData name="Bothaina Mahmoud Fouad" userId="6337026b70b72472" providerId="LiveId" clId="{FC7239D3-08F2-4CB2-9D54-68EE20CBBA45}" dt="2024-09-23T20:42:06.463" v="140"/>
        <pc:sldMkLst>
          <pc:docMk/>
          <pc:sldMk cId="0" sldId="271"/>
        </pc:sldMkLst>
        <pc:picChg chg="add mod">
          <ac:chgData name="Bothaina Mahmoud Fouad" userId="6337026b70b72472" providerId="LiveId" clId="{FC7239D3-08F2-4CB2-9D54-68EE20CBBA45}" dt="2024-09-23T20:42:06.463" v="140"/>
          <ac:picMkLst>
            <pc:docMk/>
            <pc:sldMk cId="0" sldId="271"/>
            <ac:picMk id="2" creationId="{EA33D66F-4964-5C87-B9D8-A0FCFFCFC933}"/>
          </ac:picMkLst>
        </pc:picChg>
      </pc:sldChg>
      <pc:sldChg chg="addSp delSp modSp mod modTransition delAnim">
        <pc:chgData name="Bothaina Mahmoud Fouad" userId="6337026b70b72472" providerId="LiveId" clId="{FC7239D3-08F2-4CB2-9D54-68EE20CBBA45}" dt="2024-09-23T18:12:47.427" v="39"/>
        <pc:sldMkLst>
          <pc:docMk/>
          <pc:sldMk cId="0" sldId="276"/>
        </pc:sldMkLst>
        <pc:graphicFrameChg chg="mod">
          <ac:chgData name="Bothaina Mahmoud Fouad" userId="6337026b70b72472" providerId="LiveId" clId="{FC7239D3-08F2-4CB2-9D54-68EE20CBBA45}" dt="2024-09-23T18:08:07.251" v="38" actId="20577"/>
          <ac:graphicFrameMkLst>
            <pc:docMk/>
            <pc:sldMk cId="0" sldId="276"/>
            <ac:graphicFrameMk id="12" creationId="{03B4C12F-4AE0-8FE9-EF3A-3737128EBDCC}"/>
          </ac:graphicFrameMkLst>
        </pc:graphicFrameChg>
        <pc:picChg chg="add del mod">
          <ac:chgData name="Bothaina Mahmoud Fouad" userId="6337026b70b72472" providerId="LiveId" clId="{FC7239D3-08F2-4CB2-9D54-68EE20CBBA45}" dt="2024-09-23T18:05:23.085" v="3" actId="478"/>
          <ac:picMkLst>
            <pc:docMk/>
            <pc:sldMk cId="0" sldId="276"/>
            <ac:picMk id="2" creationId="{79F856AE-554D-20AD-8EFE-87D5E09D3159}"/>
          </ac:picMkLst>
        </pc:picChg>
        <pc:picChg chg="add del mod">
          <ac:chgData name="Bothaina Mahmoud Fouad" userId="6337026b70b72472" providerId="LiveId" clId="{FC7239D3-08F2-4CB2-9D54-68EE20CBBA45}" dt="2024-09-23T18:08:02.131" v="32" actId="478"/>
          <ac:picMkLst>
            <pc:docMk/>
            <pc:sldMk cId="0" sldId="276"/>
            <ac:picMk id="4" creationId="{BCB3CA39-0494-771F-9A0B-052AE80B5181}"/>
          </ac:picMkLst>
        </pc:picChg>
        <pc:picChg chg="add mod">
          <ac:chgData name="Bothaina Mahmoud Fouad" userId="6337026b70b72472" providerId="LiveId" clId="{FC7239D3-08F2-4CB2-9D54-68EE20CBBA45}" dt="2024-09-23T18:12:47.427" v="39"/>
          <ac:picMkLst>
            <pc:docMk/>
            <pc:sldMk cId="0" sldId="276"/>
            <ac:picMk id="6" creationId="{33EB9D1E-8BA8-3E81-7D1F-DBE28E54B2F9}"/>
          </ac:picMkLst>
        </pc:picChg>
      </pc:sldChg>
      <pc:sldChg chg="addSp modSp modTransition">
        <pc:chgData name="Bothaina Mahmoud Fouad" userId="6337026b70b72472" providerId="LiveId" clId="{FC7239D3-08F2-4CB2-9D54-68EE20CBBA45}" dt="2024-09-23T19:29:01.778" v="120"/>
        <pc:sldMkLst>
          <pc:docMk/>
          <pc:sldMk cId="0" sldId="306"/>
        </pc:sldMkLst>
        <pc:picChg chg="add mod">
          <ac:chgData name="Bothaina Mahmoud Fouad" userId="6337026b70b72472" providerId="LiveId" clId="{FC7239D3-08F2-4CB2-9D54-68EE20CBBA45}" dt="2024-09-23T19:29:01.778" v="120"/>
          <ac:picMkLst>
            <pc:docMk/>
            <pc:sldMk cId="0" sldId="306"/>
            <ac:picMk id="3" creationId="{133651E1-5D4B-12D2-2B16-A04CA3CEF4BE}"/>
          </ac:picMkLst>
        </pc:picChg>
      </pc:sldChg>
      <pc:sldChg chg="addSp modSp modTransition">
        <pc:chgData name="Bothaina Mahmoud Fouad" userId="6337026b70b72472" providerId="LiveId" clId="{FC7239D3-08F2-4CB2-9D54-68EE20CBBA45}" dt="2024-09-23T22:03:13.079" v="159"/>
        <pc:sldMkLst>
          <pc:docMk/>
          <pc:sldMk cId="0" sldId="349"/>
        </pc:sldMkLst>
        <pc:picChg chg="add mod">
          <ac:chgData name="Bothaina Mahmoud Fouad" userId="6337026b70b72472" providerId="LiveId" clId="{FC7239D3-08F2-4CB2-9D54-68EE20CBBA45}" dt="2024-09-23T22:03:13.079" v="159"/>
          <ac:picMkLst>
            <pc:docMk/>
            <pc:sldMk cId="0" sldId="349"/>
            <ac:picMk id="3" creationId="{04AE4132-35D5-74C4-B831-5F52EDA6BF08}"/>
          </ac:picMkLst>
        </pc:picChg>
      </pc:sldChg>
      <pc:sldChg chg="addSp delSp modSp mod modTransition delAnim">
        <pc:chgData name="Bothaina Mahmoud Fouad" userId="6337026b70b72472" providerId="LiveId" clId="{FC7239D3-08F2-4CB2-9D54-68EE20CBBA45}" dt="2024-09-23T18:05:17.229" v="2"/>
        <pc:sldMkLst>
          <pc:docMk/>
          <pc:sldMk cId="0" sldId="496"/>
        </pc:sldMkLst>
        <pc:picChg chg="add del mod">
          <ac:chgData name="Bothaina Mahmoud Fouad" userId="6337026b70b72472" providerId="LiveId" clId="{FC7239D3-08F2-4CB2-9D54-68EE20CBBA45}" dt="2024-09-23T18:03:50.551" v="1" actId="478"/>
          <ac:picMkLst>
            <pc:docMk/>
            <pc:sldMk cId="0" sldId="496"/>
            <ac:picMk id="3" creationId="{05AACE60-367D-DDA3-3EE7-3444231D705B}"/>
          </ac:picMkLst>
        </pc:picChg>
        <pc:picChg chg="add mod">
          <ac:chgData name="Bothaina Mahmoud Fouad" userId="6337026b70b72472" providerId="LiveId" clId="{FC7239D3-08F2-4CB2-9D54-68EE20CBBA45}" dt="2024-09-23T18:05:17.229" v="2"/>
          <ac:picMkLst>
            <pc:docMk/>
            <pc:sldMk cId="0" sldId="496"/>
            <ac:picMk id="8" creationId="{5F71AE81-8074-7D88-D678-316099F1EBE6}"/>
          </ac:picMkLst>
        </pc:picChg>
      </pc:sldChg>
      <pc:sldChg chg="addSp modSp del modTransition">
        <pc:chgData name="Bothaina Mahmoud Fouad" userId="6337026b70b72472" providerId="LiveId" clId="{FC7239D3-08F2-4CB2-9D54-68EE20CBBA45}" dt="2024-09-23T21:53:51.327" v="148" actId="47"/>
        <pc:sldMkLst>
          <pc:docMk/>
          <pc:sldMk cId="507744901" sldId="497"/>
        </pc:sldMkLst>
        <pc:picChg chg="add mod">
          <ac:chgData name="Bothaina Mahmoud Fouad" userId="6337026b70b72472" providerId="LiveId" clId="{FC7239D3-08F2-4CB2-9D54-68EE20CBBA45}" dt="2024-09-23T21:53:27.414" v="147"/>
          <ac:picMkLst>
            <pc:docMk/>
            <pc:sldMk cId="507744901" sldId="497"/>
            <ac:picMk id="3" creationId="{1C938AF9-7437-15CF-0043-D6BA52D149B8}"/>
          </ac:picMkLst>
        </pc:picChg>
      </pc:sldChg>
      <pc:sldChg chg="addSp delSp modSp mod modTransition delAnim">
        <pc:chgData name="Bothaina Mahmoud Fouad" userId="6337026b70b72472" providerId="LiveId" clId="{FC7239D3-08F2-4CB2-9D54-68EE20CBBA45}" dt="2024-09-23T22:03:13.079" v="159"/>
        <pc:sldMkLst>
          <pc:docMk/>
          <pc:sldMk cId="107618621" sldId="498"/>
        </pc:sldMkLst>
        <pc:picChg chg="add del mod">
          <ac:chgData name="Bothaina Mahmoud Fouad" userId="6337026b70b72472" providerId="LiveId" clId="{FC7239D3-08F2-4CB2-9D54-68EE20CBBA45}" dt="2024-09-23T21:59:38.223" v="150" actId="478"/>
          <ac:picMkLst>
            <pc:docMk/>
            <pc:sldMk cId="107618621" sldId="498"/>
            <ac:picMk id="2" creationId="{06726914-6748-FF1C-FAD5-9323457ACCC9}"/>
          </ac:picMkLst>
        </pc:picChg>
        <pc:picChg chg="add del mod">
          <ac:chgData name="Bothaina Mahmoud Fouad" userId="6337026b70b72472" providerId="LiveId" clId="{FC7239D3-08F2-4CB2-9D54-68EE20CBBA45}" dt="2024-09-23T22:00:20.772" v="152" actId="478"/>
          <ac:picMkLst>
            <pc:docMk/>
            <pc:sldMk cId="107618621" sldId="498"/>
            <ac:picMk id="3" creationId="{CB3A14A6-B918-E7F8-CFB2-57F7C683BDAE}"/>
          </ac:picMkLst>
        </pc:picChg>
        <pc:picChg chg="add del mod">
          <ac:chgData name="Bothaina Mahmoud Fouad" userId="6337026b70b72472" providerId="LiveId" clId="{FC7239D3-08F2-4CB2-9D54-68EE20CBBA45}" dt="2024-09-23T22:00:30.965" v="154" actId="478"/>
          <ac:picMkLst>
            <pc:docMk/>
            <pc:sldMk cId="107618621" sldId="498"/>
            <ac:picMk id="4" creationId="{EAE612E2-0AF6-C332-2D61-A709211564CF}"/>
          </ac:picMkLst>
        </pc:picChg>
        <pc:picChg chg="add del mod">
          <ac:chgData name="Bothaina Mahmoud Fouad" userId="6337026b70b72472" providerId="LiveId" clId="{FC7239D3-08F2-4CB2-9D54-68EE20CBBA45}" dt="2024-09-23T22:00:56.682" v="156" actId="478"/>
          <ac:picMkLst>
            <pc:docMk/>
            <pc:sldMk cId="107618621" sldId="498"/>
            <ac:picMk id="5" creationId="{8B31FAD8-982C-6012-8AF4-195FF17C2FAE}"/>
          </ac:picMkLst>
        </pc:picChg>
        <pc:picChg chg="add del mod">
          <ac:chgData name="Bothaina Mahmoud Fouad" userId="6337026b70b72472" providerId="LiveId" clId="{FC7239D3-08F2-4CB2-9D54-68EE20CBBA45}" dt="2024-09-23T22:01:35.881" v="158" actId="478"/>
          <ac:picMkLst>
            <pc:docMk/>
            <pc:sldMk cId="107618621" sldId="498"/>
            <ac:picMk id="6" creationId="{8EB93D56-53D4-1BB1-731F-B600151B713D}"/>
          </ac:picMkLst>
        </pc:picChg>
        <pc:picChg chg="add mod">
          <ac:chgData name="Bothaina Mahmoud Fouad" userId="6337026b70b72472" providerId="LiveId" clId="{FC7239D3-08F2-4CB2-9D54-68EE20CBBA45}" dt="2024-09-23T22:03:13.079" v="159"/>
          <ac:picMkLst>
            <pc:docMk/>
            <pc:sldMk cId="107618621" sldId="498"/>
            <ac:picMk id="7" creationId="{1DEEAD69-305A-CF0D-D330-30E694062295}"/>
          </ac:picMkLst>
        </pc:picChg>
      </pc:sldChg>
      <pc:sldChg chg="addSp modSp modTransition">
        <pc:chgData name="Bothaina Mahmoud Fouad" userId="6337026b70b72472" providerId="LiveId" clId="{FC7239D3-08F2-4CB2-9D54-68EE20CBBA45}" dt="2024-09-23T21:59:30.721" v="149"/>
        <pc:sldMkLst>
          <pc:docMk/>
          <pc:sldMk cId="2654381022" sldId="502"/>
        </pc:sldMkLst>
        <pc:picChg chg="add mod">
          <ac:chgData name="Bothaina Mahmoud Fouad" userId="6337026b70b72472" providerId="LiveId" clId="{FC7239D3-08F2-4CB2-9D54-68EE20CBBA45}" dt="2024-09-23T21:59:30.721" v="149"/>
          <ac:picMkLst>
            <pc:docMk/>
            <pc:sldMk cId="2654381022" sldId="502"/>
            <ac:picMk id="2" creationId="{644BE78D-8BEC-B92B-919A-20F026FC1BF4}"/>
          </ac:picMkLst>
        </pc:picChg>
      </pc:sldChg>
      <pc:sldChg chg="addSp modSp modTransition">
        <pc:chgData name="Bothaina Mahmoud Fouad" userId="6337026b70b72472" providerId="LiveId" clId="{FC7239D3-08F2-4CB2-9D54-68EE20CBBA45}" dt="2024-09-23T21:59:30.721" v="149"/>
        <pc:sldMkLst>
          <pc:docMk/>
          <pc:sldMk cId="1439932110" sldId="503"/>
        </pc:sldMkLst>
        <pc:picChg chg="add mod">
          <ac:chgData name="Bothaina Mahmoud Fouad" userId="6337026b70b72472" providerId="LiveId" clId="{FC7239D3-08F2-4CB2-9D54-68EE20CBBA45}" dt="2024-09-23T21:59:30.721" v="149"/>
          <ac:picMkLst>
            <pc:docMk/>
            <pc:sldMk cId="1439932110" sldId="503"/>
            <ac:picMk id="3" creationId="{E564D164-2BC9-54E2-4B63-29DF135E6A7B}"/>
          </ac:picMkLst>
        </pc:picChg>
      </pc:sldChg>
      <pc:sldChg chg="addSp modSp modTransition">
        <pc:chgData name="Bothaina Mahmoud Fouad" userId="6337026b70b72472" providerId="LiveId" clId="{FC7239D3-08F2-4CB2-9D54-68EE20CBBA45}" dt="2024-09-23T18:05:17.229" v="2"/>
        <pc:sldMkLst>
          <pc:docMk/>
          <pc:sldMk cId="3196725967" sldId="523"/>
        </pc:sldMkLst>
        <pc:picChg chg="add mod">
          <ac:chgData name="Bothaina Mahmoud Fouad" userId="6337026b70b72472" providerId="LiveId" clId="{FC7239D3-08F2-4CB2-9D54-68EE20CBBA45}" dt="2024-09-23T18:05:17.229" v="2"/>
          <ac:picMkLst>
            <pc:docMk/>
            <pc:sldMk cId="3196725967" sldId="523"/>
            <ac:picMk id="3" creationId="{B1A7A421-810C-4F59-E6FE-6EBB52BCD83B}"/>
          </ac:picMkLst>
        </pc:picChg>
      </pc:sldChg>
      <pc:sldChg chg="addSp delSp modSp mod modTransition delAnim">
        <pc:chgData name="Bothaina Mahmoud Fouad" userId="6337026b70b72472" providerId="LiveId" clId="{FC7239D3-08F2-4CB2-9D54-68EE20CBBA45}" dt="2024-09-23T21:28:01.177" v="142"/>
        <pc:sldMkLst>
          <pc:docMk/>
          <pc:sldMk cId="3156418665" sldId="525"/>
        </pc:sldMkLst>
        <pc:picChg chg="add del mod">
          <ac:chgData name="Bothaina Mahmoud Fouad" userId="6337026b70b72472" providerId="LiveId" clId="{FC7239D3-08F2-4CB2-9D54-68EE20CBBA45}" dt="2024-09-23T20:42:14.001" v="141" actId="478"/>
          <ac:picMkLst>
            <pc:docMk/>
            <pc:sldMk cId="3156418665" sldId="525"/>
            <ac:picMk id="3" creationId="{913858BA-E063-95EB-A358-D6BB1E2405AC}"/>
          </ac:picMkLst>
        </pc:picChg>
        <pc:picChg chg="add mod">
          <ac:chgData name="Bothaina Mahmoud Fouad" userId="6337026b70b72472" providerId="LiveId" clId="{FC7239D3-08F2-4CB2-9D54-68EE20CBBA45}" dt="2024-09-23T21:28:01.177" v="142"/>
          <ac:picMkLst>
            <pc:docMk/>
            <pc:sldMk cId="3156418665" sldId="525"/>
            <ac:picMk id="4" creationId="{34F87D68-5643-2B8F-6DCB-35E1D619B308}"/>
          </ac:picMkLst>
        </pc:picChg>
      </pc:sldChg>
      <pc:sldChg chg="addSp modSp modTransition">
        <pc:chgData name="Bothaina Mahmoud Fouad" userId="6337026b70b72472" providerId="LiveId" clId="{FC7239D3-08F2-4CB2-9D54-68EE20CBBA45}" dt="2024-09-23T21:28:01.177" v="142"/>
        <pc:sldMkLst>
          <pc:docMk/>
          <pc:sldMk cId="2887047529" sldId="526"/>
        </pc:sldMkLst>
        <pc:picChg chg="add mod">
          <ac:chgData name="Bothaina Mahmoud Fouad" userId="6337026b70b72472" providerId="LiveId" clId="{FC7239D3-08F2-4CB2-9D54-68EE20CBBA45}" dt="2024-09-23T21:28:01.177" v="142"/>
          <ac:picMkLst>
            <pc:docMk/>
            <pc:sldMk cId="2887047529" sldId="526"/>
            <ac:picMk id="3" creationId="{A567C255-7708-A5EB-AA33-49AB0805D1DA}"/>
          </ac:picMkLst>
        </pc:picChg>
      </pc:sldChg>
      <pc:sldChg chg="addSp modSp modTransition">
        <pc:chgData name="Bothaina Mahmoud Fouad" userId="6337026b70b72472" providerId="LiveId" clId="{FC7239D3-08F2-4CB2-9D54-68EE20CBBA45}" dt="2024-09-23T21:59:30.721" v="149"/>
        <pc:sldMkLst>
          <pc:docMk/>
          <pc:sldMk cId="3087989614" sldId="527"/>
        </pc:sldMkLst>
        <pc:picChg chg="add mod">
          <ac:chgData name="Bothaina Mahmoud Fouad" userId="6337026b70b72472" providerId="LiveId" clId="{FC7239D3-08F2-4CB2-9D54-68EE20CBBA45}" dt="2024-09-23T21:59:30.721" v="149"/>
          <ac:picMkLst>
            <pc:docMk/>
            <pc:sldMk cId="3087989614" sldId="527"/>
            <ac:picMk id="3" creationId="{074476BC-1CCE-7E4D-4EF4-0AFC9D8F0E83}"/>
          </ac:picMkLst>
        </pc:picChg>
      </pc:sldChg>
      <pc:sldChg chg="addSp modSp modTransition">
        <pc:chgData name="Bothaina Mahmoud Fouad" userId="6337026b70b72472" providerId="LiveId" clId="{FC7239D3-08F2-4CB2-9D54-68EE20CBBA45}" dt="2024-09-23T21:28:01.177" v="142"/>
        <pc:sldMkLst>
          <pc:docMk/>
          <pc:sldMk cId="1601570141" sldId="528"/>
        </pc:sldMkLst>
        <pc:picChg chg="add mod">
          <ac:chgData name="Bothaina Mahmoud Fouad" userId="6337026b70b72472" providerId="LiveId" clId="{FC7239D3-08F2-4CB2-9D54-68EE20CBBA45}" dt="2024-09-23T21:28:01.177" v="142"/>
          <ac:picMkLst>
            <pc:docMk/>
            <pc:sldMk cId="1601570141" sldId="528"/>
            <ac:picMk id="2" creationId="{E0367D29-D3C8-01DA-8108-4EC589DBDE1E}"/>
          </ac:picMkLst>
        </pc:picChg>
      </pc:sldChg>
      <pc:sldChg chg="addSp modSp modTransition">
        <pc:chgData name="Bothaina Mahmoud Fouad" userId="6337026b70b72472" providerId="LiveId" clId="{FC7239D3-08F2-4CB2-9D54-68EE20CBBA45}" dt="2024-09-23T21:28:01.177" v="142"/>
        <pc:sldMkLst>
          <pc:docMk/>
          <pc:sldMk cId="2338649662" sldId="529"/>
        </pc:sldMkLst>
        <pc:picChg chg="add mod">
          <ac:chgData name="Bothaina Mahmoud Fouad" userId="6337026b70b72472" providerId="LiveId" clId="{FC7239D3-08F2-4CB2-9D54-68EE20CBBA45}" dt="2024-09-23T21:28:01.177" v="142"/>
          <ac:picMkLst>
            <pc:docMk/>
            <pc:sldMk cId="2338649662" sldId="529"/>
            <ac:picMk id="2" creationId="{D75082F1-9B24-9ECF-FB4D-7D55B10DE2F1}"/>
          </ac:picMkLst>
        </pc:picChg>
      </pc:sldChg>
      <pc:sldChg chg="addSp modSp modTransition">
        <pc:chgData name="Bothaina Mahmoud Fouad" userId="6337026b70b72472" providerId="LiveId" clId="{FC7239D3-08F2-4CB2-9D54-68EE20CBBA45}" dt="2024-09-23T21:32:38.780" v="143"/>
        <pc:sldMkLst>
          <pc:docMk/>
          <pc:sldMk cId="428445427" sldId="530"/>
        </pc:sldMkLst>
        <pc:picChg chg="add mod">
          <ac:chgData name="Bothaina Mahmoud Fouad" userId="6337026b70b72472" providerId="LiveId" clId="{FC7239D3-08F2-4CB2-9D54-68EE20CBBA45}" dt="2024-09-23T21:32:38.780" v="143"/>
          <ac:picMkLst>
            <pc:docMk/>
            <pc:sldMk cId="428445427" sldId="530"/>
            <ac:picMk id="2" creationId="{A8F4B580-C0C5-26AF-C48B-EDA307AC2F8F}"/>
          </ac:picMkLst>
        </pc:picChg>
      </pc:sldChg>
      <pc:sldChg chg="addSp delSp modSp mod modTransition delAnim">
        <pc:chgData name="Bothaina Mahmoud Fouad" userId="6337026b70b72472" providerId="LiveId" clId="{FC7239D3-08F2-4CB2-9D54-68EE20CBBA45}" dt="2024-09-23T21:50:44.149" v="145"/>
        <pc:sldMkLst>
          <pc:docMk/>
          <pc:sldMk cId="4060390750" sldId="531"/>
        </pc:sldMkLst>
        <pc:picChg chg="add del mod">
          <ac:chgData name="Bothaina Mahmoud Fouad" userId="6337026b70b72472" providerId="LiveId" clId="{FC7239D3-08F2-4CB2-9D54-68EE20CBBA45}" dt="2024-09-23T21:43:06.875" v="144" actId="478"/>
          <ac:picMkLst>
            <pc:docMk/>
            <pc:sldMk cId="4060390750" sldId="531"/>
            <ac:picMk id="2" creationId="{7B0BC165-D471-78EA-DB68-6373C9AE91B5}"/>
          </ac:picMkLst>
        </pc:picChg>
        <pc:picChg chg="add mod">
          <ac:chgData name="Bothaina Mahmoud Fouad" userId="6337026b70b72472" providerId="LiveId" clId="{FC7239D3-08F2-4CB2-9D54-68EE20CBBA45}" dt="2024-09-23T21:50:44.149" v="145"/>
          <ac:picMkLst>
            <pc:docMk/>
            <pc:sldMk cId="4060390750" sldId="531"/>
            <ac:picMk id="4" creationId="{08DD5DA9-7CFE-F545-B456-A53503123EC9}"/>
          </ac:picMkLst>
        </pc:picChg>
      </pc:sldChg>
      <pc:sldChg chg="addSp modSp modTransition">
        <pc:chgData name="Bothaina Mahmoud Fouad" userId="6337026b70b72472" providerId="LiveId" clId="{FC7239D3-08F2-4CB2-9D54-68EE20CBBA45}" dt="2024-09-23T21:50:44.149" v="145"/>
        <pc:sldMkLst>
          <pc:docMk/>
          <pc:sldMk cId="1236579247" sldId="532"/>
        </pc:sldMkLst>
        <pc:picChg chg="add mod">
          <ac:chgData name="Bothaina Mahmoud Fouad" userId="6337026b70b72472" providerId="LiveId" clId="{FC7239D3-08F2-4CB2-9D54-68EE20CBBA45}" dt="2024-09-23T21:50:44.149" v="145"/>
          <ac:picMkLst>
            <pc:docMk/>
            <pc:sldMk cId="1236579247" sldId="532"/>
            <ac:picMk id="2" creationId="{773B035A-92B7-C477-DAD2-0FB23801D516}"/>
          </ac:picMkLst>
        </pc:picChg>
      </pc:sldChg>
      <pc:sldChg chg="addSp modSp modTransition">
        <pc:chgData name="Bothaina Mahmoud Fouad" userId="6337026b70b72472" providerId="LiveId" clId="{FC7239D3-08F2-4CB2-9D54-68EE20CBBA45}" dt="2024-09-23T21:50:44.149" v="145"/>
        <pc:sldMkLst>
          <pc:docMk/>
          <pc:sldMk cId="3485243001" sldId="533"/>
        </pc:sldMkLst>
        <pc:picChg chg="add mod">
          <ac:chgData name="Bothaina Mahmoud Fouad" userId="6337026b70b72472" providerId="LiveId" clId="{FC7239D3-08F2-4CB2-9D54-68EE20CBBA45}" dt="2024-09-23T21:50:44.149" v="145"/>
          <ac:picMkLst>
            <pc:docMk/>
            <pc:sldMk cId="3485243001" sldId="533"/>
            <ac:picMk id="2" creationId="{654CF260-DAE9-0E91-BC86-E0C121C5E3E5}"/>
          </ac:picMkLst>
        </pc:picChg>
      </pc:sldChg>
      <pc:sldChg chg="addSp delSp modSp mod modTransition delAnim">
        <pc:chgData name="Bothaina Mahmoud Fouad" userId="6337026b70b72472" providerId="LiveId" clId="{FC7239D3-08F2-4CB2-9D54-68EE20CBBA45}" dt="2024-09-23T21:53:27.414" v="147"/>
        <pc:sldMkLst>
          <pc:docMk/>
          <pc:sldMk cId="3040121426" sldId="534"/>
        </pc:sldMkLst>
        <pc:picChg chg="add del mod">
          <ac:chgData name="Bothaina Mahmoud Fouad" userId="6337026b70b72472" providerId="LiveId" clId="{FC7239D3-08F2-4CB2-9D54-68EE20CBBA45}" dt="2024-09-23T21:50:51.791" v="146" actId="478"/>
          <ac:picMkLst>
            <pc:docMk/>
            <pc:sldMk cId="3040121426" sldId="534"/>
            <ac:picMk id="2" creationId="{CB62AA11-3651-951E-F195-5021DF7D7AA9}"/>
          </ac:picMkLst>
        </pc:picChg>
        <pc:picChg chg="add mod">
          <ac:chgData name="Bothaina Mahmoud Fouad" userId="6337026b70b72472" providerId="LiveId" clId="{FC7239D3-08F2-4CB2-9D54-68EE20CBBA45}" dt="2024-09-23T21:53:27.414" v="147"/>
          <ac:picMkLst>
            <pc:docMk/>
            <pc:sldMk cId="3040121426" sldId="534"/>
            <ac:picMk id="4" creationId="{F6D17AD1-AF81-498E-CB89-E21055C032E2}"/>
          </ac:picMkLst>
        </pc:picChg>
      </pc:sldChg>
      <pc:sldChg chg="addSp modSp modTransition">
        <pc:chgData name="Bothaina Mahmoud Fouad" userId="6337026b70b72472" providerId="LiveId" clId="{FC7239D3-08F2-4CB2-9D54-68EE20CBBA45}" dt="2024-09-23T21:28:01.177" v="142"/>
        <pc:sldMkLst>
          <pc:docMk/>
          <pc:sldMk cId="1675602266" sldId="535"/>
        </pc:sldMkLst>
        <pc:picChg chg="add mod">
          <ac:chgData name="Bothaina Mahmoud Fouad" userId="6337026b70b72472" providerId="LiveId" clId="{FC7239D3-08F2-4CB2-9D54-68EE20CBBA45}" dt="2024-09-23T21:28:01.177" v="142"/>
          <ac:picMkLst>
            <pc:docMk/>
            <pc:sldMk cId="1675602266" sldId="535"/>
            <ac:picMk id="2" creationId="{37682BAF-5C0E-8357-A70E-3DC306EE42D6}"/>
          </ac:picMkLst>
        </pc:picChg>
      </pc:sldChg>
      <pc:sldChg chg="addSp delSp modSp mod modTransition delAnim">
        <pc:chgData name="Bothaina Mahmoud Fouad" userId="6337026b70b72472" providerId="LiveId" clId="{FC7239D3-08F2-4CB2-9D54-68EE20CBBA45}" dt="2024-09-23T18:19:32.304" v="41"/>
        <pc:sldMkLst>
          <pc:docMk/>
          <pc:sldMk cId="2639263345" sldId="536"/>
        </pc:sldMkLst>
        <pc:picChg chg="add del mod">
          <ac:chgData name="Bothaina Mahmoud Fouad" userId="6337026b70b72472" providerId="LiveId" clId="{FC7239D3-08F2-4CB2-9D54-68EE20CBBA45}" dt="2024-09-23T18:13:42.197" v="40" actId="478"/>
          <ac:picMkLst>
            <pc:docMk/>
            <pc:sldMk cId="2639263345" sldId="536"/>
            <ac:picMk id="2" creationId="{A2AF839F-568E-3DB0-AA98-391A12569946}"/>
          </ac:picMkLst>
        </pc:picChg>
        <pc:picChg chg="add mod">
          <ac:chgData name="Bothaina Mahmoud Fouad" userId="6337026b70b72472" providerId="LiveId" clId="{FC7239D3-08F2-4CB2-9D54-68EE20CBBA45}" dt="2024-09-23T18:19:32.304" v="41"/>
          <ac:picMkLst>
            <pc:docMk/>
            <pc:sldMk cId="2639263345" sldId="536"/>
            <ac:picMk id="4" creationId="{3CA21DA1-A05D-2B99-8DDA-CBD3F2165262}"/>
          </ac:picMkLst>
        </pc:picChg>
      </pc:sldChg>
      <pc:sldChg chg="addSp modSp modTransition">
        <pc:chgData name="Bothaina Mahmoud Fouad" userId="6337026b70b72472" providerId="LiveId" clId="{FC7239D3-08F2-4CB2-9D54-68EE20CBBA45}" dt="2024-09-23T18:19:32.304" v="41"/>
        <pc:sldMkLst>
          <pc:docMk/>
          <pc:sldMk cId="4039736607" sldId="538"/>
        </pc:sldMkLst>
        <pc:picChg chg="add mod">
          <ac:chgData name="Bothaina Mahmoud Fouad" userId="6337026b70b72472" providerId="LiveId" clId="{FC7239D3-08F2-4CB2-9D54-68EE20CBBA45}" dt="2024-09-23T18:19:32.304" v="41"/>
          <ac:picMkLst>
            <pc:docMk/>
            <pc:sldMk cId="4039736607" sldId="538"/>
            <ac:picMk id="2" creationId="{65822FCC-DEF2-DC11-D0CF-593E4098B954}"/>
          </ac:picMkLst>
        </pc:picChg>
      </pc:sldChg>
      <pc:sldChg chg="addSp delSp modSp mod modTransition delAnim">
        <pc:chgData name="Bothaina Mahmoud Fouad" userId="6337026b70b72472" providerId="LiveId" clId="{FC7239D3-08F2-4CB2-9D54-68EE20CBBA45}" dt="2024-09-23T18:27:22.998" v="45"/>
        <pc:sldMkLst>
          <pc:docMk/>
          <pc:sldMk cId="1416434032" sldId="539"/>
        </pc:sldMkLst>
        <pc:picChg chg="add del mod">
          <ac:chgData name="Bothaina Mahmoud Fouad" userId="6337026b70b72472" providerId="LiveId" clId="{FC7239D3-08F2-4CB2-9D54-68EE20CBBA45}" dt="2024-09-23T18:24:21.497" v="44" actId="478"/>
          <ac:picMkLst>
            <pc:docMk/>
            <pc:sldMk cId="1416434032" sldId="539"/>
            <ac:picMk id="2" creationId="{92EF059C-6746-F3CD-F391-589B96B8ECF6}"/>
          </ac:picMkLst>
        </pc:picChg>
        <pc:picChg chg="add mod">
          <ac:chgData name="Bothaina Mahmoud Fouad" userId="6337026b70b72472" providerId="LiveId" clId="{FC7239D3-08F2-4CB2-9D54-68EE20CBBA45}" dt="2024-09-23T18:27:22.998" v="45"/>
          <ac:picMkLst>
            <pc:docMk/>
            <pc:sldMk cId="1416434032" sldId="539"/>
            <ac:picMk id="4" creationId="{FD610DB7-5B19-0F6C-9A37-778EE8DC9100}"/>
          </ac:picMkLst>
        </pc:picChg>
      </pc:sldChg>
      <pc:sldChg chg="addSp delSp modSp mod modTransition delAnim">
        <pc:chgData name="Bothaina Mahmoud Fouad" userId="6337026b70b72472" providerId="LiveId" clId="{FC7239D3-08F2-4CB2-9D54-68EE20CBBA45}" dt="2024-09-23T19:03:58.462" v="110"/>
        <pc:sldMkLst>
          <pc:docMk/>
          <pc:sldMk cId="1208539351" sldId="540"/>
        </pc:sldMkLst>
        <pc:spChg chg="mod">
          <ac:chgData name="Bothaina Mahmoud Fouad" userId="6337026b70b72472" providerId="LiveId" clId="{FC7239D3-08F2-4CB2-9D54-68EE20CBBA45}" dt="2024-09-23T18:59:22.041" v="106" actId="20577"/>
          <ac:spMkLst>
            <pc:docMk/>
            <pc:sldMk cId="1208539351" sldId="540"/>
            <ac:spMk id="5" creationId="{B9C0DC5D-6A9C-C310-DDEC-103031405B48}"/>
          </ac:spMkLst>
        </pc:spChg>
        <pc:picChg chg="add del mod">
          <ac:chgData name="Bothaina Mahmoud Fouad" userId="6337026b70b72472" providerId="LiveId" clId="{FC7239D3-08F2-4CB2-9D54-68EE20CBBA45}" dt="2024-09-23T18:52:05.345" v="94" actId="478"/>
          <ac:picMkLst>
            <pc:docMk/>
            <pc:sldMk cId="1208539351" sldId="540"/>
            <ac:picMk id="2" creationId="{E185D7BF-6280-09B2-927E-551BBCE24F6C}"/>
          </ac:picMkLst>
        </pc:picChg>
        <pc:picChg chg="add del mod">
          <ac:chgData name="Bothaina Mahmoud Fouad" userId="6337026b70b72472" providerId="LiveId" clId="{FC7239D3-08F2-4CB2-9D54-68EE20CBBA45}" dt="2024-09-23T18:53:34.162" v="96" actId="478"/>
          <ac:picMkLst>
            <pc:docMk/>
            <pc:sldMk cId="1208539351" sldId="540"/>
            <ac:picMk id="4" creationId="{14E17B74-832C-9BC3-3134-70880944AED6}"/>
          </ac:picMkLst>
        </pc:picChg>
        <pc:picChg chg="add del mod">
          <ac:chgData name="Bothaina Mahmoud Fouad" userId="6337026b70b72472" providerId="LiveId" clId="{FC7239D3-08F2-4CB2-9D54-68EE20CBBA45}" dt="2024-09-23T18:55:30.267" v="98" actId="478"/>
          <ac:picMkLst>
            <pc:docMk/>
            <pc:sldMk cId="1208539351" sldId="540"/>
            <ac:picMk id="6" creationId="{565DCD9B-02A9-93B0-B29C-CBE568633D82}"/>
          </ac:picMkLst>
        </pc:picChg>
        <pc:picChg chg="add del mod">
          <ac:chgData name="Bothaina Mahmoud Fouad" userId="6337026b70b72472" providerId="LiveId" clId="{FC7239D3-08F2-4CB2-9D54-68EE20CBBA45}" dt="2024-09-23T18:56:08.509" v="100" actId="478"/>
          <ac:picMkLst>
            <pc:docMk/>
            <pc:sldMk cId="1208539351" sldId="540"/>
            <ac:picMk id="8" creationId="{FE8B99ED-29D8-1F91-99AD-1F06A33B2589}"/>
          </ac:picMkLst>
        </pc:picChg>
        <pc:picChg chg="add del mod">
          <ac:chgData name="Bothaina Mahmoud Fouad" userId="6337026b70b72472" providerId="LiveId" clId="{FC7239D3-08F2-4CB2-9D54-68EE20CBBA45}" dt="2024-09-23T18:56:21.699" v="102" actId="478"/>
          <ac:picMkLst>
            <pc:docMk/>
            <pc:sldMk cId="1208539351" sldId="540"/>
            <ac:picMk id="9" creationId="{1D59298B-7D1C-D203-3A9E-386B50D215B7}"/>
          </ac:picMkLst>
        </pc:picChg>
        <pc:picChg chg="add del mod">
          <ac:chgData name="Bothaina Mahmoud Fouad" userId="6337026b70b72472" providerId="LiveId" clId="{FC7239D3-08F2-4CB2-9D54-68EE20CBBA45}" dt="2024-09-23T18:57:46.067" v="104" actId="478"/>
          <ac:picMkLst>
            <pc:docMk/>
            <pc:sldMk cId="1208539351" sldId="540"/>
            <ac:picMk id="10" creationId="{7F070FAA-AD54-BA5D-307B-EB4D4CCC7314}"/>
          </ac:picMkLst>
        </pc:picChg>
        <pc:picChg chg="add del mod">
          <ac:chgData name="Bothaina Mahmoud Fouad" userId="6337026b70b72472" providerId="LiveId" clId="{FC7239D3-08F2-4CB2-9D54-68EE20CBBA45}" dt="2024-09-23T18:59:27.012" v="107" actId="478"/>
          <ac:picMkLst>
            <pc:docMk/>
            <pc:sldMk cId="1208539351" sldId="540"/>
            <ac:picMk id="11" creationId="{335C4252-FE16-8F87-1947-4D958D48CB88}"/>
          </ac:picMkLst>
        </pc:picChg>
        <pc:picChg chg="add del mod">
          <ac:chgData name="Bothaina Mahmoud Fouad" userId="6337026b70b72472" providerId="LiveId" clId="{FC7239D3-08F2-4CB2-9D54-68EE20CBBA45}" dt="2024-09-23T19:00:14.961" v="109" actId="478"/>
          <ac:picMkLst>
            <pc:docMk/>
            <pc:sldMk cId="1208539351" sldId="540"/>
            <ac:picMk id="12" creationId="{B122DAA6-368D-F010-6345-46EBBD63E3B7}"/>
          </ac:picMkLst>
        </pc:picChg>
        <pc:picChg chg="add mod">
          <ac:chgData name="Bothaina Mahmoud Fouad" userId="6337026b70b72472" providerId="LiveId" clId="{FC7239D3-08F2-4CB2-9D54-68EE20CBBA45}" dt="2024-09-23T19:03:58.462" v="110"/>
          <ac:picMkLst>
            <pc:docMk/>
            <pc:sldMk cId="1208539351" sldId="540"/>
            <ac:picMk id="13" creationId="{F3C749BB-59DC-C869-0942-C6185958A793}"/>
          </ac:picMkLst>
        </pc:picChg>
      </pc:sldChg>
      <pc:sldChg chg="addSp delSp modSp mod modTransition delAnim">
        <pc:chgData name="Bothaina Mahmoud Fouad" userId="6337026b70b72472" providerId="LiveId" clId="{FC7239D3-08F2-4CB2-9D54-68EE20CBBA45}" dt="2024-09-23T19:06:59.480" v="112"/>
        <pc:sldMkLst>
          <pc:docMk/>
          <pc:sldMk cId="3504464483" sldId="541"/>
        </pc:sldMkLst>
        <pc:picChg chg="add del mod">
          <ac:chgData name="Bothaina Mahmoud Fouad" userId="6337026b70b72472" providerId="LiveId" clId="{FC7239D3-08F2-4CB2-9D54-68EE20CBBA45}" dt="2024-09-23T19:04:03.884" v="111" actId="478"/>
          <ac:picMkLst>
            <pc:docMk/>
            <pc:sldMk cId="3504464483" sldId="541"/>
            <ac:picMk id="2" creationId="{66F2DE4C-3965-7AA9-4A13-A217BC1A9A52}"/>
          </ac:picMkLst>
        </pc:picChg>
        <pc:picChg chg="add mod">
          <ac:chgData name="Bothaina Mahmoud Fouad" userId="6337026b70b72472" providerId="LiveId" clId="{FC7239D3-08F2-4CB2-9D54-68EE20CBBA45}" dt="2024-09-23T19:06:59.480" v="112"/>
          <ac:picMkLst>
            <pc:docMk/>
            <pc:sldMk cId="3504464483" sldId="541"/>
            <ac:picMk id="4" creationId="{77E4A3BA-26F1-084E-4E5A-A1D52A57375E}"/>
          </ac:picMkLst>
        </pc:picChg>
      </pc:sldChg>
      <pc:sldChg chg="addSp delSp modSp mod modTransition delAnim">
        <pc:chgData name="Bothaina Mahmoud Fouad" userId="6337026b70b72472" providerId="LiveId" clId="{FC7239D3-08F2-4CB2-9D54-68EE20CBBA45}" dt="2024-09-23T19:19:58.821" v="116"/>
        <pc:sldMkLst>
          <pc:docMk/>
          <pc:sldMk cId="1218608670" sldId="542"/>
        </pc:sldMkLst>
        <pc:picChg chg="add del mod">
          <ac:chgData name="Bothaina Mahmoud Fouad" userId="6337026b70b72472" providerId="LiveId" clId="{FC7239D3-08F2-4CB2-9D54-68EE20CBBA45}" dt="2024-09-23T19:06:59.480" v="112"/>
          <ac:picMkLst>
            <pc:docMk/>
            <pc:sldMk cId="1218608670" sldId="542"/>
            <ac:picMk id="2" creationId="{6D9BA21A-11DC-A73E-4A76-E0B3C27B6134}"/>
          </ac:picMkLst>
        </pc:picChg>
        <pc:picChg chg="add del mod">
          <ac:chgData name="Bothaina Mahmoud Fouad" userId="6337026b70b72472" providerId="LiveId" clId="{FC7239D3-08F2-4CB2-9D54-68EE20CBBA45}" dt="2024-09-23T19:07:04.763" v="113" actId="478"/>
          <ac:picMkLst>
            <pc:docMk/>
            <pc:sldMk cId="1218608670" sldId="542"/>
            <ac:picMk id="4" creationId="{1607A7C7-C696-D533-C50B-5D013ADFFB6E}"/>
          </ac:picMkLst>
        </pc:picChg>
        <pc:picChg chg="add del mod">
          <ac:chgData name="Bothaina Mahmoud Fouad" userId="6337026b70b72472" providerId="LiveId" clId="{FC7239D3-08F2-4CB2-9D54-68EE20CBBA45}" dt="2024-09-23T19:08:46.320" v="115" actId="478"/>
          <ac:picMkLst>
            <pc:docMk/>
            <pc:sldMk cId="1218608670" sldId="542"/>
            <ac:picMk id="6" creationId="{E8BB68A4-4D54-FA31-AD87-627664C2F126}"/>
          </ac:picMkLst>
        </pc:picChg>
        <pc:picChg chg="add mod">
          <ac:chgData name="Bothaina Mahmoud Fouad" userId="6337026b70b72472" providerId="LiveId" clId="{FC7239D3-08F2-4CB2-9D54-68EE20CBBA45}" dt="2024-09-23T19:19:58.821" v="116"/>
          <ac:picMkLst>
            <pc:docMk/>
            <pc:sldMk cId="1218608670" sldId="542"/>
            <ac:picMk id="8" creationId="{7BB59D3E-B8ED-EDBA-0A43-AC8A59EBC591}"/>
          </ac:picMkLst>
        </pc:picChg>
      </pc:sldChg>
      <pc:sldChg chg="addSp modSp modTransition">
        <pc:chgData name="Bothaina Mahmoud Fouad" userId="6337026b70b72472" providerId="LiveId" clId="{FC7239D3-08F2-4CB2-9D54-68EE20CBBA45}" dt="2024-09-23T19:19:58.821" v="116"/>
        <pc:sldMkLst>
          <pc:docMk/>
          <pc:sldMk cId="3088961459" sldId="543"/>
        </pc:sldMkLst>
        <pc:picChg chg="add mod">
          <ac:chgData name="Bothaina Mahmoud Fouad" userId="6337026b70b72472" providerId="LiveId" clId="{FC7239D3-08F2-4CB2-9D54-68EE20CBBA45}" dt="2024-09-23T19:19:58.821" v="116"/>
          <ac:picMkLst>
            <pc:docMk/>
            <pc:sldMk cId="3088961459" sldId="543"/>
            <ac:picMk id="2" creationId="{A32BCAB6-F66A-7D47-E15A-BC6EDC63A110}"/>
          </ac:picMkLst>
        </pc:picChg>
      </pc:sldChg>
      <pc:sldChg chg="addSp modSp modTransition">
        <pc:chgData name="Bothaina Mahmoud Fouad" userId="6337026b70b72472" providerId="LiveId" clId="{FC7239D3-08F2-4CB2-9D54-68EE20CBBA45}" dt="2024-09-23T19:19:58.821" v="116"/>
        <pc:sldMkLst>
          <pc:docMk/>
          <pc:sldMk cId="416539223" sldId="544"/>
        </pc:sldMkLst>
        <pc:picChg chg="add mod">
          <ac:chgData name="Bothaina Mahmoud Fouad" userId="6337026b70b72472" providerId="LiveId" clId="{FC7239D3-08F2-4CB2-9D54-68EE20CBBA45}" dt="2024-09-23T19:19:58.821" v="116"/>
          <ac:picMkLst>
            <pc:docMk/>
            <pc:sldMk cId="416539223" sldId="544"/>
            <ac:picMk id="3" creationId="{8B01168A-042A-DDA4-0434-556D23AFCD00}"/>
          </ac:picMkLst>
        </pc:picChg>
      </pc:sldChg>
      <pc:sldChg chg="addSp delSp modSp mod modTransition delAnim">
        <pc:chgData name="Bothaina Mahmoud Fouad" userId="6337026b70b72472" providerId="LiveId" clId="{FC7239D3-08F2-4CB2-9D54-68EE20CBBA45}" dt="2024-09-23T19:29:01.778" v="120"/>
        <pc:sldMkLst>
          <pc:docMk/>
          <pc:sldMk cId="2714836523" sldId="545"/>
        </pc:sldMkLst>
        <pc:picChg chg="add del mod">
          <ac:chgData name="Bothaina Mahmoud Fouad" userId="6337026b70b72472" providerId="LiveId" clId="{FC7239D3-08F2-4CB2-9D54-68EE20CBBA45}" dt="2024-09-23T19:24:22.641" v="119" actId="478"/>
          <ac:picMkLst>
            <pc:docMk/>
            <pc:sldMk cId="2714836523" sldId="545"/>
            <ac:picMk id="2" creationId="{9B521310-77EA-4EB8-7C95-B17F26838082}"/>
          </ac:picMkLst>
        </pc:picChg>
        <pc:picChg chg="add mod">
          <ac:chgData name="Bothaina Mahmoud Fouad" userId="6337026b70b72472" providerId="LiveId" clId="{FC7239D3-08F2-4CB2-9D54-68EE20CBBA45}" dt="2024-09-23T19:29:01.778" v="120"/>
          <ac:picMkLst>
            <pc:docMk/>
            <pc:sldMk cId="2714836523" sldId="545"/>
            <ac:picMk id="4" creationId="{8682F388-1444-A00E-B06E-C3ADA7B8EBFA}"/>
          </ac:picMkLst>
        </pc:picChg>
      </pc:sldChg>
      <pc:sldChg chg="addSp modSp modTransition">
        <pc:chgData name="Bothaina Mahmoud Fouad" userId="6337026b70b72472" providerId="LiveId" clId="{FC7239D3-08F2-4CB2-9D54-68EE20CBBA45}" dt="2024-09-23T19:29:01.778" v="120"/>
        <pc:sldMkLst>
          <pc:docMk/>
          <pc:sldMk cId="2237805591" sldId="546"/>
        </pc:sldMkLst>
        <pc:picChg chg="add mod">
          <ac:chgData name="Bothaina Mahmoud Fouad" userId="6337026b70b72472" providerId="LiveId" clId="{FC7239D3-08F2-4CB2-9D54-68EE20CBBA45}" dt="2024-09-23T19:29:01.778" v="120"/>
          <ac:picMkLst>
            <pc:docMk/>
            <pc:sldMk cId="2237805591" sldId="546"/>
            <ac:picMk id="2" creationId="{493A3C1E-B534-9441-6057-55A7F3131FE1}"/>
          </ac:picMkLst>
        </pc:picChg>
      </pc:sldChg>
      <pc:sldChg chg="addSp delSp modSp mod modTransition delAnim">
        <pc:chgData name="Bothaina Mahmoud Fouad" userId="6337026b70b72472" providerId="LiveId" clId="{FC7239D3-08F2-4CB2-9D54-68EE20CBBA45}" dt="2024-09-23T20:42:06.463" v="140"/>
        <pc:sldMkLst>
          <pc:docMk/>
          <pc:sldMk cId="893163807" sldId="547"/>
        </pc:sldMkLst>
        <pc:spChg chg="mod">
          <ac:chgData name="Bothaina Mahmoud Fouad" userId="6337026b70b72472" providerId="LiveId" clId="{FC7239D3-08F2-4CB2-9D54-68EE20CBBA45}" dt="2024-09-23T19:29:29.070" v="137" actId="20577"/>
          <ac:spMkLst>
            <pc:docMk/>
            <pc:sldMk cId="893163807" sldId="547"/>
            <ac:spMk id="5" creationId="{B9C0DC5D-6A9C-C310-DDEC-103031405B48}"/>
          </ac:spMkLst>
        </pc:spChg>
        <pc:picChg chg="add del mod">
          <ac:chgData name="Bothaina Mahmoud Fouad" userId="6337026b70b72472" providerId="LiveId" clId="{FC7239D3-08F2-4CB2-9D54-68EE20CBBA45}" dt="2024-09-23T19:29:20.334" v="130" actId="478"/>
          <ac:picMkLst>
            <pc:docMk/>
            <pc:sldMk cId="893163807" sldId="547"/>
            <ac:picMk id="2" creationId="{AF9B29C9-D208-D610-FE6C-BD64C804D1F9}"/>
          </ac:picMkLst>
        </pc:picChg>
        <pc:picChg chg="add del mod">
          <ac:chgData name="Bothaina Mahmoud Fouad" userId="6337026b70b72472" providerId="LiveId" clId="{FC7239D3-08F2-4CB2-9D54-68EE20CBBA45}" dt="2024-09-23T19:30:21.840" v="139" actId="478"/>
          <ac:picMkLst>
            <pc:docMk/>
            <pc:sldMk cId="893163807" sldId="547"/>
            <ac:picMk id="4" creationId="{8591F81E-0EEC-B50E-3CA5-67C0ED34DF16}"/>
          </ac:picMkLst>
        </pc:picChg>
        <pc:picChg chg="add mod">
          <ac:chgData name="Bothaina Mahmoud Fouad" userId="6337026b70b72472" providerId="LiveId" clId="{FC7239D3-08F2-4CB2-9D54-68EE20CBBA45}" dt="2024-09-23T20:42:06.463" v="140"/>
          <ac:picMkLst>
            <pc:docMk/>
            <pc:sldMk cId="893163807" sldId="547"/>
            <ac:picMk id="6" creationId="{2489F5A9-788B-4C36-6B2A-CE1D86F2B789}"/>
          </ac:picMkLst>
        </pc:picChg>
      </pc:sldChg>
      <pc:sldChg chg="addSp delSp modSp mod modTransition delAnim">
        <pc:chgData name="Bothaina Mahmoud Fouad" userId="6337026b70b72472" providerId="LiveId" clId="{FC7239D3-08F2-4CB2-9D54-68EE20CBBA45}" dt="2024-09-23T18:52:00.161" v="93"/>
        <pc:sldMkLst>
          <pc:docMk/>
          <pc:sldMk cId="1316881279" sldId="548"/>
        </pc:sldMkLst>
        <pc:picChg chg="add del mod">
          <ac:chgData name="Bothaina Mahmoud Fouad" userId="6337026b70b72472" providerId="LiveId" clId="{FC7239D3-08F2-4CB2-9D54-68EE20CBBA45}" dt="2024-09-23T18:34:33.155" v="60" actId="478"/>
          <ac:picMkLst>
            <pc:docMk/>
            <pc:sldMk cId="1316881279" sldId="548"/>
            <ac:picMk id="2" creationId="{081C2A7C-F667-91B2-0C3F-8C349F66EB77}"/>
          </ac:picMkLst>
        </pc:picChg>
        <pc:picChg chg="add mod">
          <ac:chgData name="Bothaina Mahmoud Fouad" userId="6337026b70b72472" providerId="LiveId" clId="{FC7239D3-08F2-4CB2-9D54-68EE20CBBA45}" dt="2024-09-23T18:52:00.161" v="93"/>
          <ac:picMkLst>
            <pc:docMk/>
            <pc:sldMk cId="1316881279" sldId="548"/>
            <ac:picMk id="4" creationId="{1C7BA5DD-5590-F5BD-D7A1-B1070A0448B2}"/>
          </ac:picMkLst>
        </pc:picChg>
      </pc:sldChg>
      <pc:sldChg chg="addSp modSp modTransition">
        <pc:chgData name="Bothaina Mahmoud Fouad" userId="6337026b70b72472" providerId="LiveId" clId="{FC7239D3-08F2-4CB2-9D54-68EE20CBBA45}" dt="2024-09-23T20:42:06.463" v="140"/>
        <pc:sldMkLst>
          <pc:docMk/>
          <pc:sldMk cId="3636493374" sldId="549"/>
        </pc:sldMkLst>
        <pc:picChg chg="add mod">
          <ac:chgData name="Bothaina Mahmoud Fouad" userId="6337026b70b72472" providerId="LiveId" clId="{FC7239D3-08F2-4CB2-9D54-68EE20CBBA45}" dt="2024-09-23T20:42:06.463" v="140"/>
          <ac:picMkLst>
            <pc:docMk/>
            <pc:sldMk cId="3636493374" sldId="549"/>
            <ac:picMk id="2" creationId="{0FB221A3-5C05-3501-8231-DD9ABB9231A1}"/>
          </ac:picMkLst>
        </pc:picChg>
      </pc:sldChg>
      <pc:sldChg chg="addSp modSp modTransition">
        <pc:chgData name="Bothaina Mahmoud Fouad" userId="6337026b70b72472" providerId="LiveId" clId="{FC7239D3-08F2-4CB2-9D54-68EE20CBBA45}" dt="2024-09-23T20:42:06.463" v="140"/>
        <pc:sldMkLst>
          <pc:docMk/>
          <pc:sldMk cId="1667521493" sldId="550"/>
        </pc:sldMkLst>
        <pc:picChg chg="add mod">
          <ac:chgData name="Bothaina Mahmoud Fouad" userId="6337026b70b72472" providerId="LiveId" clId="{FC7239D3-08F2-4CB2-9D54-68EE20CBBA45}" dt="2024-09-23T20:42:06.463" v="140"/>
          <ac:picMkLst>
            <pc:docMk/>
            <pc:sldMk cId="1667521493" sldId="550"/>
            <ac:picMk id="2" creationId="{CCBFA9B0-406E-CC05-AD32-2D7A17809AD2}"/>
          </ac:picMkLst>
        </pc:picChg>
      </pc:sldChg>
      <pc:sldChg chg="addSp modSp modTransition">
        <pc:chgData name="Bothaina Mahmoud Fouad" userId="6337026b70b72472" providerId="LiveId" clId="{FC7239D3-08F2-4CB2-9D54-68EE20CBBA45}" dt="2024-09-23T20:42:06.463" v="140"/>
        <pc:sldMkLst>
          <pc:docMk/>
          <pc:sldMk cId="707127576" sldId="551"/>
        </pc:sldMkLst>
        <pc:picChg chg="add mod">
          <ac:chgData name="Bothaina Mahmoud Fouad" userId="6337026b70b72472" providerId="LiveId" clId="{FC7239D3-08F2-4CB2-9D54-68EE20CBBA45}" dt="2024-09-23T20:42:06.463" v="140"/>
          <ac:picMkLst>
            <pc:docMk/>
            <pc:sldMk cId="707127576" sldId="551"/>
            <ac:picMk id="2" creationId="{D67DBF98-6FF4-30D6-0D86-01CF7CCBDCED}"/>
          </ac:picMkLst>
        </pc:picChg>
      </pc:sldChg>
      <pc:sldChg chg="addSp modSp modTransition">
        <pc:chgData name="Bothaina Mahmoud Fouad" userId="6337026b70b72472" providerId="LiveId" clId="{FC7239D3-08F2-4CB2-9D54-68EE20CBBA45}" dt="2024-09-23T20:42:06.463" v="140"/>
        <pc:sldMkLst>
          <pc:docMk/>
          <pc:sldMk cId="960168911" sldId="552"/>
        </pc:sldMkLst>
        <pc:picChg chg="add mod">
          <ac:chgData name="Bothaina Mahmoud Fouad" userId="6337026b70b72472" providerId="LiveId" clId="{FC7239D3-08F2-4CB2-9D54-68EE20CBBA45}" dt="2024-09-23T20:42:06.463" v="140"/>
          <ac:picMkLst>
            <pc:docMk/>
            <pc:sldMk cId="960168911" sldId="552"/>
            <ac:picMk id="2" creationId="{FB8C2B89-5730-0F09-1B2F-655B8261255B}"/>
          </ac:picMkLst>
        </pc:picChg>
      </pc:sldChg>
      <pc:sldChg chg="addSp modSp modTransition">
        <pc:chgData name="Bothaina Mahmoud Fouad" userId="6337026b70b72472" providerId="LiveId" clId="{FC7239D3-08F2-4CB2-9D54-68EE20CBBA45}" dt="2024-09-23T21:59:30.721" v="149"/>
        <pc:sldMkLst>
          <pc:docMk/>
          <pc:sldMk cId="3112621567" sldId="553"/>
        </pc:sldMkLst>
        <pc:picChg chg="add mod">
          <ac:chgData name="Bothaina Mahmoud Fouad" userId="6337026b70b72472" providerId="LiveId" clId="{FC7239D3-08F2-4CB2-9D54-68EE20CBBA45}" dt="2024-09-23T21:59:30.721" v="149"/>
          <ac:picMkLst>
            <pc:docMk/>
            <pc:sldMk cId="3112621567" sldId="553"/>
            <ac:picMk id="3" creationId="{09378608-A6B2-855D-7F3D-367BAA0F35EC}"/>
          </ac:picMkLst>
        </pc:picChg>
      </pc:sldChg>
      <pc:sldChg chg="addSp modSp modTransition">
        <pc:chgData name="Bothaina Mahmoud Fouad" userId="6337026b70b72472" providerId="LiveId" clId="{FC7239D3-08F2-4CB2-9D54-68EE20CBBA45}" dt="2024-09-23T18:19:32.304" v="41"/>
        <pc:sldMkLst>
          <pc:docMk/>
          <pc:sldMk cId="3114102356" sldId="556"/>
        </pc:sldMkLst>
        <pc:picChg chg="add mod">
          <ac:chgData name="Bothaina Mahmoud Fouad" userId="6337026b70b72472" providerId="LiveId" clId="{FC7239D3-08F2-4CB2-9D54-68EE20CBBA45}" dt="2024-09-23T18:19:32.304" v="41"/>
          <ac:picMkLst>
            <pc:docMk/>
            <pc:sldMk cId="3114102356" sldId="556"/>
            <ac:picMk id="2" creationId="{805F3994-CCC4-66D0-7A12-B51126C0ACEC}"/>
          </ac:picMkLst>
        </pc:picChg>
      </pc:sldChg>
      <pc:sldChg chg="addSp delSp modSp mod modTransition delAnim">
        <pc:chgData name="Bothaina Mahmoud Fouad" userId="6337026b70b72472" providerId="LiveId" clId="{FC7239D3-08F2-4CB2-9D54-68EE20CBBA45}" dt="2024-09-23T18:24:16.718" v="43"/>
        <pc:sldMkLst>
          <pc:docMk/>
          <pc:sldMk cId="2062062638" sldId="557"/>
        </pc:sldMkLst>
        <pc:picChg chg="add del mod">
          <ac:chgData name="Bothaina Mahmoud Fouad" userId="6337026b70b72472" providerId="LiveId" clId="{FC7239D3-08F2-4CB2-9D54-68EE20CBBA45}" dt="2024-09-23T18:19:37.811" v="42" actId="478"/>
          <ac:picMkLst>
            <pc:docMk/>
            <pc:sldMk cId="2062062638" sldId="557"/>
            <ac:picMk id="2" creationId="{2E4F2DD9-024A-F9B6-6B47-21AA57D0777F}"/>
          </ac:picMkLst>
        </pc:picChg>
        <pc:picChg chg="add mod">
          <ac:chgData name="Bothaina Mahmoud Fouad" userId="6337026b70b72472" providerId="LiveId" clId="{FC7239D3-08F2-4CB2-9D54-68EE20CBBA45}" dt="2024-09-23T18:24:16.718" v="43"/>
          <ac:picMkLst>
            <pc:docMk/>
            <pc:sldMk cId="2062062638" sldId="557"/>
            <ac:picMk id="4" creationId="{9D150FA3-F892-97ED-8318-6A59CCB25EEE}"/>
          </ac:picMkLst>
        </pc:picChg>
      </pc:sldChg>
      <pc:sldChg chg="addSp modSp modTransition">
        <pc:chgData name="Bothaina Mahmoud Fouad" userId="6337026b70b72472" providerId="LiveId" clId="{FC7239D3-08F2-4CB2-9D54-68EE20CBBA45}" dt="2024-09-23T21:59:30.721" v="149"/>
        <pc:sldMkLst>
          <pc:docMk/>
          <pc:sldMk cId="1638432421" sldId="558"/>
        </pc:sldMkLst>
        <pc:picChg chg="add mod">
          <ac:chgData name="Bothaina Mahmoud Fouad" userId="6337026b70b72472" providerId="LiveId" clId="{FC7239D3-08F2-4CB2-9D54-68EE20CBBA45}" dt="2024-09-23T21:59:30.721" v="149"/>
          <ac:picMkLst>
            <pc:docMk/>
            <pc:sldMk cId="1638432421" sldId="558"/>
            <ac:picMk id="3" creationId="{DDEFCBD5-8CBA-C1FB-C09E-497B84B4973C}"/>
          </ac:picMkLst>
        </pc:picChg>
      </pc:sldChg>
      <pc:sldChg chg="addSp modSp modTransition">
        <pc:chgData name="Bothaina Mahmoud Fouad" userId="6337026b70b72472" providerId="LiveId" clId="{FC7239D3-08F2-4CB2-9D54-68EE20CBBA45}" dt="2024-09-23T21:59:30.721" v="149"/>
        <pc:sldMkLst>
          <pc:docMk/>
          <pc:sldMk cId="2469344760" sldId="566"/>
        </pc:sldMkLst>
        <pc:picChg chg="add mod">
          <ac:chgData name="Bothaina Mahmoud Fouad" userId="6337026b70b72472" providerId="LiveId" clId="{FC7239D3-08F2-4CB2-9D54-68EE20CBBA45}" dt="2024-09-23T21:59:30.721" v="149"/>
          <ac:picMkLst>
            <pc:docMk/>
            <pc:sldMk cId="2469344760" sldId="566"/>
            <ac:picMk id="3" creationId="{473CBB41-F21C-E6A9-01D0-D235130F71F6}"/>
          </ac:picMkLst>
        </pc:picChg>
      </pc:sldChg>
      <pc:sldChg chg="addSp delSp modSp mod modTransition delAnim">
        <pc:chgData name="Bothaina Mahmoud Fouad" userId="6337026b70b72472" providerId="LiveId" clId="{FC7239D3-08F2-4CB2-9D54-68EE20CBBA45}" dt="2024-09-23T19:24:13.630" v="118"/>
        <pc:sldMkLst>
          <pc:docMk/>
          <pc:sldMk cId="2878274793" sldId="567"/>
        </pc:sldMkLst>
        <pc:picChg chg="add del mod">
          <ac:chgData name="Bothaina Mahmoud Fouad" userId="6337026b70b72472" providerId="LiveId" clId="{FC7239D3-08F2-4CB2-9D54-68EE20CBBA45}" dt="2024-09-23T19:20:07.426" v="117" actId="478"/>
          <ac:picMkLst>
            <pc:docMk/>
            <pc:sldMk cId="2878274793" sldId="567"/>
            <ac:picMk id="2" creationId="{6CEE6C38-02E3-D338-E7F3-11C5299A37CE}"/>
          </ac:picMkLst>
        </pc:picChg>
        <pc:picChg chg="add mod">
          <ac:chgData name="Bothaina Mahmoud Fouad" userId="6337026b70b72472" providerId="LiveId" clId="{FC7239D3-08F2-4CB2-9D54-68EE20CBBA45}" dt="2024-09-23T19:24:13.630" v="118"/>
          <ac:picMkLst>
            <pc:docMk/>
            <pc:sldMk cId="2878274793" sldId="567"/>
            <ac:picMk id="4" creationId="{9914125D-32BE-2793-B546-D310D6D192A5}"/>
          </ac:picMkLst>
        </pc:picChg>
      </pc:sldChg>
      <pc:sldChg chg="addSp delSp modSp mod modTransition delAnim">
        <pc:chgData name="Bothaina Mahmoud Fouad" userId="6337026b70b72472" providerId="LiveId" clId="{FC7239D3-08F2-4CB2-9D54-68EE20CBBA45}" dt="2024-09-23T18:52:00.161" v="93"/>
        <pc:sldMkLst>
          <pc:docMk/>
          <pc:sldMk cId="102811355" sldId="568"/>
        </pc:sldMkLst>
        <pc:spChg chg="mod">
          <ac:chgData name="Bothaina Mahmoud Fouad" userId="6337026b70b72472" providerId="LiveId" clId="{FC7239D3-08F2-4CB2-9D54-68EE20CBBA45}" dt="2024-09-23T18:37:05.825" v="92" actId="20577"/>
          <ac:spMkLst>
            <pc:docMk/>
            <pc:sldMk cId="102811355" sldId="568"/>
            <ac:spMk id="9" creationId="{00000000-0000-0000-0000-000000000000}"/>
          </ac:spMkLst>
        </pc:spChg>
        <pc:spChg chg="mod">
          <ac:chgData name="Bothaina Mahmoud Fouad" userId="6337026b70b72472" providerId="LiveId" clId="{FC7239D3-08F2-4CB2-9D54-68EE20CBBA45}" dt="2024-09-23T18:28:38.594" v="52" actId="20577"/>
          <ac:spMkLst>
            <pc:docMk/>
            <pc:sldMk cId="102811355" sldId="568"/>
            <ac:spMk id="11" creationId="{00000000-0000-0000-0000-000000000000}"/>
          </ac:spMkLst>
        </pc:spChg>
        <pc:picChg chg="add del mod">
          <ac:chgData name="Bothaina Mahmoud Fouad" userId="6337026b70b72472" providerId="LiveId" clId="{FC7239D3-08F2-4CB2-9D54-68EE20CBBA45}" dt="2024-09-23T18:27:26.720" v="46" actId="478"/>
          <ac:picMkLst>
            <pc:docMk/>
            <pc:sldMk cId="102811355" sldId="568"/>
            <ac:picMk id="2" creationId="{2EFA51F4-0462-1BD5-09C7-9B54C772FB15}"/>
          </ac:picMkLst>
        </pc:picChg>
        <pc:picChg chg="add del mod">
          <ac:chgData name="Bothaina Mahmoud Fouad" userId="6337026b70b72472" providerId="LiveId" clId="{FC7239D3-08F2-4CB2-9D54-68EE20CBBA45}" dt="2024-09-23T18:30:30.817" v="54" actId="478"/>
          <ac:picMkLst>
            <pc:docMk/>
            <pc:sldMk cId="102811355" sldId="568"/>
            <ac:picMk id="4" creationId="{E0E04855-C68F-C97A-F7A1-56757F6E0AAC}"/>
          </ac:picMkLst>
        </pc:picChg>
        <pc:picChg chg="add del mod">
          <ac:chgData name="Bothaina Mahmoud Fouad" userId="6337026b70b72472" providerId="LiveId" clId="{FC7239D3-08F2-4CB2-9D54-68EE20CBBA45}" dt="2024-09-23T18:31:09.532" v="56" actId="478"/>
          <ac:picMkLst>
            <pc:docMk/>
            <pc:sldMk cId="102811355" sldId="568"/>
            <ac:picMk id="6" creationId="{AA391DCF-3669-D510-381A-0EB8001E43AD}"/>
          </ac:picMkLst>
        </pc:picChg>
        <pc:picChg chg="add del mod">
          <ac:chgData name="Bothaina Mahmoud Fouad" userId="6337026b70b72472" providerId="LiveId" clId="{FC7239D3-08F2-4CB2-9D54-68EE20CBBA45}" dt="2024-09-23T18:31:55.024" v="58" actId="478"/>
          <ac:picMkLst>
            <pc:docMk/>
            <pc:sldMk cId="102811355" sldId="568"/>
            <ac:picMk id="7" creationId="{C698EB4F-E3A5-E57A-D22F-4C682672F829}"/>
          </ac:picMkLst>
        </pc:picChg>
        <pc:picChg chg="add del mod">
          <ac:chgData name="Bothaina Mahmoud Fouad" userId="6337026b70b72472" providerId="LiveId" clId="{FC7239D3-08F2-4CB2-9D54-68EE20CBBA45}" dt="2024-09-23T18:36:51.463" v="61" actId="478"/>
          <ac:picMkLst>
            <pc:docMk/>
            <pc:sldMk cId="102811355" sldId="568"/>
            <ac:picMk id="8" creationId="{7B88865B-C1F8-4882-94EA-15627E37C0E7}"/>
          </ac:picMkLst>
        </pc:picChg>
        <pc:picChg chg="add mod">
          <ac:chgData name="Bothaina Mahmoud Fouad" userId="6337026b70b72472" providerId="LiveId" clId="{FC7239D3-08F2-4CB2-9D54-68EE20CBBA45}" dt="2024-09-23T18:52:00.161" v="93"/>
          <ac:picMkLst>
            <pc:docMk/>
            <pc:sldMk cId="102811355" sldId="568"/>
            <ac:picMk id="10" creationId="{E5FA2709-8D94-6357-18DC-04E4C320D5ED}"/>
          </ac:picMkLst>
        </pc:picChg>
      </pc:sldChg>
    </pc:docChg>
  </pc:docChgLst>
  <pc:docChgLst>
    <pc:chgData name="Bothaina Mahmoud Fouad" userId="6337026b70b72472" providerId="LiveId" clId="{C6707956-A15D-4040-B2EA-885EDE529290}"/>
    <pc:docChg chg="custSel addSld delSld modSld modSection">
      <pc:chgData name="Bothaina Mahmoud Fouad" userId="6337026b70b72472" providerId="LiveId" clId="{C6707956-A15D-4040-B2EA-885EDE529290}" dt="2024-05-18T11:38:16.437" v="347" actId="207"/>
      <pc:docMkLst>
        <pc:docMk/>
      </pc:docMkLst>
      <pc:sldChg chg="del">
        <pc:chgData name="Bothaina Mahmoud Fouad" userId="6337026b70b72472" providerId="LiveId" clId="{C6707956-A15D-4040-B2EA-885EDE529290}" dt="2024-05-18T11:13:22.619" v="79" actId="47"/>
        <pc:sldMkLst>
          <pc:docMk/>
          <pc:sldMk cId="0" sldId="256"/>
        </pc:sldMkLst>
      </pc:sldChg>
      <pc:sldChg chg="del">
        <pc:chgData name="Bothaina Mahmoud Fouad" userId="6337026b70b72472" providerId="LiveId" clId="{C6707956-A15D-4040-B2EA-885EDE529290}" dt="2024-05-18T11:33:32.606" v="315" actId="2696"/>
        <pc:sldMkLst>
          <pc:docMk/>
          <pc:sldMk cId="0" sldId="313"/>
        </pc:sldMkLst>
      </pc:sldChg>
      <pc:sldChg chg="delSp add del">
        <pc:chgData name="Bothaina Mahmoud Fouad" userId="6337026b70b72472" providerId="LiveId" clId="{C6707956-A15D-4040-B2EA-885EDE529290}" dt="2024-05-18T11:34:25.094" v="325" actId="47"/>
        <pc:sldMkLst>
          <pc:docMk/>
          <pc:sldMk cId="1340956155" sldId="313"/>
        </pc:sldMkLst>
        <pc:picChg chg="del">
          <ac:chgData name="Bothaina Mahmoud Fouad" userId="6337026b70b72472" providerId="LiveId" clId="{C6707956-A15D-4040-B2EA-885EDE529290}" dt="2024-05-18T11:34:07.411" v="320" actId="21"/>
          <ac:picMkLst>
            <pc:docMk/>
            <pc:sldMk cId="1340956155" sldId="313"/>
            <ac:picMk id="4100" creationId="{A63C374F-941B-2C92-4CB6-D9A71E3A03F5}"/>
          </ac:picMkLst>
        </pc:picChg>
      </pc:sldChg>
      <pc:sldChg chg="del">
        <pc:chgData name="Bothaina Mahmoud Fouad" userId="6337026b70b72472" providerId="LiveId" clId="{C6707956-A15D-4040-B2EA-885EDE529290}" dt="2024-05-18T11:13:10.768" v="73" actId="47"/>
        <pc:sldMkLst>
          <pc:docMk/>
          <pc:sldMk cId="0" sldId="489"/>
        </pc:sldMkLst>
      </pc:sldChg>
      <pc:sldChg chg="del">
        <pc:chgData name="Bothaina Mahmoud Fouad" userId="6337026b70b72472" providerId="LiveId" clId="{C6707956-A15D-4040-B2EA-885EDE529290}" dt="2024-05-18T11:13:07.964" v="70" actId="47"/>
        <pc:sldMkLst>
          <pc:docMk/>
          <pc:sldMk cId="0" sldId="490"/>
        </pc:sldMkLst>
      </pc:sldChg>
      <pc:sldChg chg="del">
        <pc:chgData name="Bothaina Mahmoud Fouad" userId="6337026b70b72472" providerId="LiveId" clId="{C6707956-A15D-4040-B2EA-885EDE529290}" dt="2024-05-18T11:13:09.099" v="71" actId="47"/>
        <pc:sldMkLst>
          <pc:docMk/>
          <pc:sldMk cId="0" sldId="491"/>
        </pc:sldMkLst>
      </pc:sldChg>
      <pc:sldChg chg="del">
        <pc:chgData name="Bothaina Mahmoud Fouad" userId="6337026b70b72472" providerId="LiveId" clId="{C6707956-A15D-4040-B2EA-885EDE529290}" dt="2024-05-18T11:13:10.029" v="72" actId="47"/>
        <pc:sldMkLst>
          <pc:docMk/>
          <pc:sldMk cId="0" sldId="492"/>
        </pc:sldMkLst>
      </pc:sldChg>
      <pc:sldChg chg="del">
        <pc:chgData name="Bothaina Mahmoud Fouad" userId="6337026b70b72472" providerId="LiveId" clId="{C6707956-A15D-4040-B2EA-885EDE529290}" dt="2024-05-18T11:13:03.842" v="69" actId="47"/>
        <pc:sldMkLst>
          <pc:docMk/>
          <pc:sldMk cId="0" sldId="493"/>
        </pc:sldMkLst>
      </pc:sldChg>
      <pc:sldChg chg="del">
        <pc:chgData name="Bothaina Mahmoud Fouad" userId="6337026b70b72472" providerId="LiveId" clId="{C6707956-A15D-4040-B2EA-885EDE529290}" dt="2024-05-18T11:13:13.305" v="75" actId="47"/>
        <pc:sldMkLst>
          <pc:docMk/>
          <pc:sldMk cId="0" sldId="494"/>
        </pc:sldMkLst>
      </pc:sldChg>
      <pc:sldChg chg="del">
        <pc:chgData name="Bothaina Mahmoud Fouad" userId="6337026b70b72472" providerId="LiveId" clId="{C6707956-A15D-4040-B2EA-885EDE529290}" dt="2024-05-18T11:13:11.510" v="74" actId="47"/>
        <pc:sldMkLst>
          <pc:docMk/>
          <pc:sldMk cId="1389432737" sldId="495"/>
        </pc:sldMkLst>
      </pc:sldChg>
      <pc:sldChg chg="modSp mod">
        <pc:chgData name="Bothaina Mahmoud Fouad" userId="6337026b70b72472" providerId="LiveId" clId="{C6707956-A15D-4040-B2EA-885EDE529290}" dt="2024-05-18T11:38:16.437" v="347" actId="207"/>
        <pc:sldMkLst>
          <pc:docMk/>
          <pc:sldMk cId="0" sldId="496"/>
        </pc:sldMkLst>
        <pc:spChg chg="mod">
          <ac:chgData name="Bothaina Mahmoud Fouad" userId="6337026b70b72472" providerId="LiveId" clId="{C6707956-A15D-4040-B2EA-885EDE529290}" dt="2024-05-18T11:38:16.437" v="347" actId="207"/>
          <ac:spMkLst>
            <pc:docMk/>
            <pc:sldMk cId="0" sldId="496"/>
            <ac:spMk id="7" creationId="{998EB2DE-B590-7199-55D7-22A5E6610F3D}"/>
          </ac:spMkLst>
        </pc:spChg>
        <pc:spChg chg="mod">
          <ac:chgData name="Bothaina Mahmoud Fouad" userId="6337026b70b72472" providerId="LiveId" clId="{C6707956-A15D-4040-B2EA-885EDE529290}" dt="2024-05-18T11:38:03.320" v="346" actId="20577"/>
          <ac:spMkLst>
            <pc:docMk/>
            <pc:sldMk cId="0" sldId="496"/>
            <ac:spMk id="14" creationId="{D98B4495-B9F8-D13F-3419-DC2D7FE24BA4}"/>
          </ac:spMkLst>
        </pc:spChg>
      </pc:sldChg>
      <pc:sldChg chg="del">
        <pc:chgData name="Bothaina Mahmoud Fouad" userId="6337026b70b72472" providerId="LiveId" clId="{C6707956-A15D-4040-B2EA-885EDE529290}" dt="2024-05-18T11:13:23.599" v="80" actId="47"/>
        <pc:sldMkLst>
          <pc:docMk/>
          <pc:sldMk cId="1547365017" sldId="499"/>
        </pc:sldMkLst>
      </pc:sldChg>
      <pc:sldChg chg="del">
        <pc:chgData name="Bothaina Mahmoud Fouad" userId="6337026b70b72472" providerId="LiveId" clId="{C6707956-A15D-4040-B2EA-885EDE529290}" dt="2024-05-18T11:13:24.040" v="81" actId="47"/>
        <pc:sldMkLst>
          <pc:docMk/>
          <pc:sldMk cId="1813729387" sldId="500"/>
        </pc:sldMkLst>
      </pc:sldChg>
      <pc:sldChg chg="del">
        <pc:chgData name="Bothaina Mahmoud Fouad" userId="6337026b70b72472" providerId="LiveId" clId="{C6707956-A15D-4040-B2EA-885EDE529290}" dt="2024-05-18T11:13:24.971" v="82" actId="47"/>
        <pc:sldMkLst>
          <pc:docMk/>
          <pc:sldMk cId="1397729096" sldId="501"/>
        </pc:sldMkLst>
      </pc:sldChg>
      <pc:sldChg chg="addSp delSp modSp mod">
        <pc:chgData name="Bothaina Mahmoud Fouad" userId="6337026b70b72472" providerId="LiveId" clId="{C6707956-A15D-4040-B2EA-885EDE529290}" dt="2024-05-18T10:02:00.498" v="52" actId="478"/>
        <pc:sldMkLst>
          <pc:docMk/>
          <pc:sldMk cId="2654381022" sldId="502"/>
        </pc:sldMkLst>
        <pc:spChg chg="del mod">
          <ac:chgData name="Bothaina Mahmoud Fouad" userId="6337026b70b72472" providerId="LiveId" clId="{C6707956-A15D-4040-B2EA-885EDE529290}" dt="2024-05-18T10:02:00.498" v="52" actId="478"/>
          <ac:spMkLst>
            <pc:docMk/>
            <pc:sldMk cId="2654381022" sldId="502"/>
            <ac:spMk id="2" creationId="{CCE1235F-D2CA-1A47-5F91-63F13EB074F8}"/>
          </ac:spMkLst>
        </pc:spChg>
        <pc:spChg chg="add mod">
          <ac:chgData name="Bothaina Mahmoud Fouad" userId="6337026b70b72472" providerId="LiveId" clId="{C6707956-A15D-4040-B2EA-885EDE529290}" dt="2024-05-18T10:01:58.269" v="51" actId="20577"/>
          <ac:spMkLst>
            <pc:docMk/>
            <pc:sldMk cId="2654381022" sldId="502"/>
            <ac:spMk id="3" creationId="{1A18D575-0B90-5E07-3C6B-194042C6AC40}"/>
          </ac:spMkLst>
        </pc:spChg>
      </pc:sldChg>
      <pc:sldChg chg="modSp mod">
        <pc:chgData name="Bothaina Mahmoud Fouad" userId="6337026b70b72472" providerId="LiveId" clId="{C6707956-A15D-4040-B2EA-885EDE529290}" dt="2024-05-18T10:01:45.513" v="46" actId="1038"/>
        <pc:sldMkLst>
          <pc:docMk/>
          <pc:sldMk cId="1439932110" sldId="503"/>
        </pc:sldMkLst>
        <pc:spChg chg="mod">
          <ac:chgData name="Bothaina Mahmoud Fouad" userId="6337026b70b72472" providerId="LiveId" clId="{C6707956-A15D-4040-B2EA-885EDE529290}" dt="2024-05-18T10:01:45.513" v="46" actId="1038"/>
          <ac:spMkLst>
            <pc:docMk/>
            <pc:sldMk cId="1439932110" sldId="503"/>
            <ac:spMk id="2" creationId="{41DF2897-52AE-BEE4-97AF-B7A1B49BC1AA}"/>
          </ac:spMkLst>
        </pc:spChg>
      </pc:sldChg>
      <pc:sldChg chg="del">
        <pc:chgData name="Bothaina Mahmoud Fouad" userId="6337026b70b72472" providerId="LiveId" clId="{C6707956-A15D-4040-B2EA-885EDE529290}" dt="2024-05-18T11:13:31.269" v="90" actId="47"/>
        <pc:sldMkLst>
          <pc:docMk/>
          <pc:sldMk cId="854712387" sldId="504"/>
        </pc:sldMkLst>
      </pc:sldChg>
      <pc:sldChg chg="del">
        <pc:chgData name="Bothaina Mahmoud Fouad" userId="6337026b70b72472" providerId="LiveId" clId="{C6707956-A15D-4040-B2EA-885EDE529290}" dt="2024-05-18T11:13:22.081" v="76" actId="47"/>
        <pc:sldMkLst>
          <pc:docMk/>
          <pc:sldMk cId="1412484663" sldId="505"/>
        </pc:sldMkLst>
      </pc:sldChg>
      <pc:sldChg chg="del">
        <pc:chgData name="Bothaina Mahmoud Fouad" userId="6337026b70b72472" providerId="LiveId" clId="{C6707956-A15D-4040-B2EA-885EDE529290}" dt="2024-05-18T11:13:22.319" v="77" actId="47"/>
        <pc:sldMkLst>
          <pc:docMk/>
          <pc:sldMk cId="1263720756" sldId="506"/>
        </pc:sldMkLst>
      </pc:sldChg>
      <pc:sldChg chg="del">
        <pc:chgData name="Bothaina Mahmoud Fouad" userId="6337026b70b72472" providerId="LiveId" clId="{C6707956-A15D-4040-B2EA-885EDE529290}" dt="2024-05-18T11:13:22.476" v="78" actId="47"/>
        <pc:sldMkLst>
          <pc:docMk/>
          <pc:sldMk cId="2740795219" sldId="507"/>
        </pc:sldMkLst>
      </pc:sldChg>
      <pc:sldChg chg="del">
        <pc:chgData name="Bothaina Mahmoud Fouad" userId="6337026b70b72472" providerId="LiveId" clId="{C6707956-A15D-4040-B2EA-885EDE529290}" dt="2024-05-18T11:13:29.104" v="84" actId="47"/>
        <pc:sldMkLst>
          <pc:docMk/>
          <pc:sldMk cId="4009423430" sldId="508"/>
        </pc:sldMkLst>
      </pc:sldChg>
      <pc:sldChg chg="del">
        <pc:chgData name="Bothaina Mahmoud Fouad" userId="6337026b70b72472" providerId="LiveId" clId="{C6707956-A15D-4040-B2EA-885EDE529290}" dt="2024-05-18T11:13:29.232" v="85" actId="47"/>
        <pc:sldMkLst>
          <pc:docMk/>
          <pc:sldMk cId="2587545063" sldId="509"/>
        </pc:sldMkLst>
      </pc:sldChg>
      <pc:sldChg chg="del">
        <pc:chgData name="Bothaina Mahmoud Fouad" userId="6337026b70b72472" providerId="LiveId" clId="{C6707956-A15D-4040-B2EA-885EDE529290}" dt="2024-05-18T11:13:29.546" v="86" actId="47"/>
        <pc:sldMkLst>
          <pc:docMk/>
          <pc:sldMk cId="885275685" sldId="510"/>
        </pc:sldMkLst>
      </pc:sldChg>
      <pc:sldChg chg="del">
        <pc:chgData name="Bothaina Mahmoud Fouad" userId="6337026b70b72472" providerId="LiveId" clId="{C6707956-A15D-4040-B2EA-885EDE529290}" dt="2024-05-18T11:13:29.699" v="87" actId="47"/>
        <pc:sldMkLst>
          <pc:docMk/>
          <pc:sldMk cId="3845732900" sldId="511"/>
        </pc:sldMkLst>
      </pc:sldChg>
      <pc:sldChg chg="del">
        <pc:chgData name="Bothaina Mahmoud Fouad" userId="6337026b70b72472" providerId="LiveId" clId="{C6707956-A15D-4040-B2EA-885EDE529290}" dt="2024-05-18T11:13:29.894" v="88" actId="47"/>
        <pc:sldMkLst>
          <pc:docMk/>
          <pc:sldMk cId="2783154043" sldId="512"/>
        </pc:sldMkLst>
      </pc:sldChg>
      <pc:sldChg chg="del">
        <pc:chgData name="Bothaina Mahmoud Fouad" userId="6337026b70b72472" providerId="LiveId" clId="{C6707956-A15D-4040-B2EA-885EDE529290}" dt="2024-05-18T11:13:30.259" v="89" actId="47"/>
        <pc:sldMkLst>
          <pc:docMk/>
          <pc:sldMk cId="3884580631" sldId="513"/>
        </pc:sldMkLst>
      </pc:sldChg>
      <pc:sldChg chg="del">
        <pc:chgData name="Bothaina Mahmoud Fouad" userId="6337026b70b72472" providerId="LiveId" clId="{C6707956-A15D-4040-B2EA-885EDE529290}" dt="2024-05-18T11:13:38.828" v="92" actId="47"/>
        <pc:sldMkLst>
          <pc:docMk/>
          <pc:sldMk cId="655210674" sldId="514"/>
        </pc:sldMkLst>
      </pc:sldChg>
      <pc:sldChg chg="del">
        <pc:chgData name="Bothaina Mahmoud Fouad" userId="6337026b70b72472" providerId="LiveId" clId="{C6707956-A15D-4040-B2EA-885EDE529290}" dt="2024-05-18T11:13:39.460" v="93" actId="47"/>
        <pc:sldMkLst>
          <pc:docMk/>
          <pc:sldMk cId="498169891" sldId="515"/>
        </pc:sldMkLst>
      </pc:sldChg>
      <pc:sldChg chg="del">
        <pc:chgData name="Bothaina Mahmoud Fouad" userId="6337026b70b72472" providerId="LiveId" clId="{C6707956-A15D-4040-B2EA-885EDE529290}" dt="2024-05-18T11:13:40.140" v="94" actId="47"/>
        <pc:sldMkLst>
          <pc:docMk/>
          <pc:sldMk cId="1524948894" sldId="516"/>
        </pc:sldMkLst>
      </pc:sldChg>
      <pc:sldChg chg="del">
        <pc:chgData name="Bothaina Mahmoud Fouad" userId="6337026b70b72472" providerId="LiveId" clId="{C6707956-A15D-4040-B2EA-885EDE529290}" dt="2024-05-18T11:13:40.898" v="95" actId="47"/>
        <pc:sldMkLst>
          <pc:docMk/>
          <pc:sldMk cId="805221143" sldId="517"/>
        </pc:sldMkLst>
      </pc:sldChg>
      <pc:sldChg chg="del">
        <pc:chgData name="Bothaina Mahmoud Fouad" userId="6337026b70b72472" providerId="LiveId" clId="{C6707956-A15D-4040-B2EA-885EDE529290}" dt="2024-05-18T11:13:41.669" v="96" actId="47"/>
        <pc:sldMkLst>
          <pc:docMk/>
          <pc:sldMk cId="3874526897" sldId="518"/>
        </pc:sldMkLst>
      </pc:sldChg>
      <pc:sldChg chg="del">
        <pc:chgData name="Bothaina Mahmoud Fouad" userId="6337026b70b72472" providerId="LiveId" clId="{C6707956-A15D-4040-B2EA-885EDE529290}" dt="2024-05-18T11:13:42.334" v="97" actId="47"/>
        <pc:sldMkLst>
          <pc:docMk/>
          <pc:sldMk cId="793808067" sldId="519"/>
        </pc:sldMkLst>
      </pc:sldChg>
      <pc:sldChg chg="del">
        <pc:chgData name="Bothaina Mahmoud Fouad" userId="6337026b70b72472" providerId="LiveId" clId="{C6707956-A15D-4040-B2EA-885EDE529290}" dt="2024-05-18T11:13:43.105" v="98" actId="47"/>
        <pc:sldMkLst>
          <pc:docMk/>
          <pc:sldMk cId="2919148527" sldId="520"/>
        </pc:sldMkLst>
      </pc:sldChg>
      <pc:sldChg chg="del">
        <pc:chgData name="Bothaina Mahmoud Fouad" userId="6337026b70b72472" providerId="LiveId" clId="{C6707956-A15D-4040-B2EA-885EDE529290}" dt="2024-05-18T11:13:43.700" v="99" actId="47"/>
        <pc:sldMkLst>
          <pc:docMk/>
          <pc:sldMk cId="4237839124" sldId="521"/>
        </pc:sldMkLst>
      </pc:sldChg>
      <pc:sldChg chg="del">
        <pc:chgData name="Bothaina Mahmoud Fouad" userId="6337026b70b72472" providerId="LiveId" clId="{C6707956-A15D-4040-B2EA-885EDE529290}" dt="2024-05-18T11:13:28.678" v="83" actId="47"/>
        <pc:sldMkLst>
          <pc:docMk/>
          <pc:sldMk cId="2703164519" sldId="522"/>
        </pc:sldMkLst>
      </pc:sldChg>
      <pc:sldChg chg="modSp mod">
        <pc:chgData name="Bothaina Mahmoud Fouad" userId="6337026b70b72472" providerId="LiveId" clId="{C6707956-A15D-4040-B2EA-885EDE529290}" dt="2024-05-18T11:36:38.102" v="344" actId="20577"/>
        <pc:sldMkLst>
          <pc:docMk/>
          <pc:sldMk cId="3196725967" sldId="523"/>
        </pc:sldMkLst>
        <pc:spChg chg="mod">
          <ac:chgData name="Bothaina Mahmoud Fouad" userId="6337026b70b72472" providerId="LiveId" clId="{C6707956-A15D-4040-B2EA-885EDE529290}" dt="2024-05-18T11:36:26.516" v="341" actId="14100"/>
          <ac:spMkLst>
            <pc:docMk/>
            <pc:sldMk cId="3196725967" sldId="523"/>
            <ac:spMk id="2" creationId="{00000000-0000-0000-0000-000000000000}"/>
          </ac:spMkLst>
        </pc:spChg>
        <pc:spChg chg="mod">
          <ac:chgData name="Bothaina Mahmoud Fouad" userId="6337026b70b72472" providerId="LiveId" clId="{C6707956-A15D-4040-B2EA-885EDE529290}" dt="2024-05-18T11:36:38.102" v="344" actId="20577"/>
          <ac:spMkLst>
            <pc:docMk/>
            <pc:sldMk cId="3196725967" sldId="523"/>
            <ac:spMk id="6" creationId="{00000000-0000-0000-0000-000000000000}"/>
          </ac:spMkLst>
        </pc:spChg>
      </pc:sldChg>
      <pc:sldChg chg="del">
        <pc:chgData name="Bothaina Mahmoud Fouad" userId="6337026b70b72472" providerId="LiveId" clId="{C6707956-A15D-4040-B2EA-885EDE529290}" dt="2024-05-18T11:13:37.785" v="91" actId="47"/>
        <pc:sldMkLst>
          <pc:docMk/>
          <pc:sldMk cId="932844363" sldId="524"/>
        </pc:sldMkLst>
      </pc:sldChg>
      <pc:sldChg chg="addSp delSp modSp mod">
        <pc:chgData name="Bothaina Mahmoud Fouad" userId="6337026b70b72472" providerId="LiveId" clId="{C6707956-A15D-4040-B2EA-885EDE529290}" dt="2024-05-18T10:12:23.989" v="60" actId="478"/>
        <pc:sldMkLst>
          <pc:docMk/>
          <pc:sldMk cId="3087989614" sldId="527"/>
        </pc:sldMkLst>
        <pc:spChg chg="add del">
          <ac:chgData name="Bothaina Mahmoud Fouad" userId="6337026b70b72472" providerId="LiveId" clId="{C6707956-A15D-4040-B2EA-885EDE529290}" dt="2024-05-18T10:02:08.640" v="54" actId="478"/>
          <ac:spMkLst>
            <pc:docMk/>
            <pc:sldMk cId="3087989614" sldId="527"/>
            <ac:spMk id="5" creationId="{C16F5573-6891-F0F0-91A4-9E40BA44F3A9}"/>
          </ac:spMkLst>
        </pc:spChg>
        <pc:spChg chg="add mod">
          <ac:chgData name="Bothaina Mahmoud Fouad" userId="6337026b70b72472" providerId="LiveId" clId="{C6707956-A15D-4040-B2EA-885EDE529290}" dt="2024-05-18T10:02:29.047" v="59" actId="20577"/>
          <ac:spMkLst>
            <pc:docMk/>
            <pc:sldMk cId="3087989614" sldId="527"/>
            <ac:spMk id="6" creationId="{07DDB909-773B-56D1-ADC2-E3C021E9E85B}"/>
          </ac:spMkLst>
        </pc:spChg>
        <pc:spChg chg="del mod">
          <ac:chgData name="Bothaina Mahmoud Fouad" userId="6337026b70b72472" providerId="LiveId" clId="{C6707956-A15D-4040-B2EA-885EDE529290}" dt="2024-05-18T10:12:23.989" v="60" actId="478"/>
          <ac:spMkLst>
            <pc:docMk/>
            <pc:sldMk cId="3087989614" sldId="527"/>
            <ac:spMk id="8" creationId="{BA679E45-7368-0620-8761-19FC9BBCF5FA}"/>
          </ac:spMkLst>
        </pc:spChg>
      </pc:sldChg>
      <pc:sldChg chg="modSp mod">
        <pc:chgData name="Bothaina Mahmoud Fouad" userId="6337026b70b72472" providerId="LiveId" clId="{C6707956-A15D-4040-B2EA-885EDE529290}" dt="2024-05-18T09:59:36.824" v="0" actId="13900"/>
        <pc:sldMkLst>
          <pc:docMk/>
          <pc:sldMk cId="428445427" sldId="530"/>
        </pc:sldMkLst>
        <pc:spChg chg="mod">
          <ac:chgData name="Bothaina Mahmoud Fouad" userId="6337026b70b72472" providerId="LiveId" clId="{C6707956-A15D-4040-B2EA-885EDE529290}" dt="2024-05-18T09:59:36.824" v="0" actId="13900"/>
          <ac:spMkLst>
            <pc:docMk/>
            <pc:sldMk cId="428445427" sldId="530"/>
            <ac:spMk id="8" creationId="{CDDCD663-1841-EF49-6089-18FE1A2824FA}"/>
          </ac:spMkLst>
        </pc:spChg>
      </pc:sldChg>
      <pc:sldChg chg="modSp mod">
        <pc:chgData name="Bothaina Mahmoud Fouad" userId="6337026b70b72472" providerId="LiveId" clId="{C6707956-A15D-4040-B2EA-885EDE529290}" dt="2024-05-18T09:59:50.878" v="1" actId="13900"/>
        <pc:sldMkLst>
          <pc:docMk/>
          <pc:sldMk cId="4060390750" sldId="531"/>
        </pc:sldMkLst>
        <pc:spChg chg="mod">
          <ac:chgData name="Bothaina Mahmoud Fouad" userId="6337026b70b72472" providerId="LiveId" clId="{C6707956-A15D-4040-B2EA-885EDE529290}" dt="2024-05-18T09:59:50.878" v="1" actId="13900"/>
          <ac:spMkLst>
            <pc:docMk/>
            <pc:sldMk cId="4060390750" sldId="531"/>
            <ac:spMk id="8" creationId="{CDDCD663-1841-EF49-6089-18FE1A2824FA}"/>
          </ac:spMkLst>
        </pc:spChg>
      </pc:sldChg>
      <pc:sldChg chg="modSp mod">
        <pc:chgData name="Bothaina Mahmoud Fouad" userId="6337026b70b72472" providerId="LiveId" clId="{C6707956-A15D-4040-B2EA-885EDE529290}" dt="2024-05-18T10:00:21.310" v="5" actId="1035"/>
        <pc:sldMkLst>
          <pc:docMk/>
          <pc:sldMk cId="1236579247" sldId="532"/>
        </pc:sldMkLst>
        <pc:spChg chg="mod">
          <ac:chgData name="Bothaina Mahmoud Fouad" userId="6337026b70b72472" providerId="LiveId" clId="{C6707956-A15D-4040-B2EA-885EDE529290}" dt="2024-05-18T10:00:21.310" v="5" actId="1035"/>
          <ac:spMkLst>
            <pc:docMk/>
            <pc:sldMk cId="1236579247" sldId="532"/>
            <ac:spMk id="8" creationId="{CDDCD663-1841-EF49-6089-18FE1A2824FA}"/>
          </ac:spMkLst>
        </pc:spChg>
      </pc:sldChg>
      <pc:sldChg chg="modSp mod">
        <pc:chgData name="Bothaina Mahmoud Fouad" userId="6337026b70b72472" providerId="LiveId" clId="{C6707956-A15D-4040-B2EA-885EDE529290}" dt="2024-05-18T10:00:31.166" v="6" actId="113"/>
        <pc:sldMkLst>
          <pc:docMk/>
          <pc:sldMk cId="3485243001" sldId="533"/>
        </pc:sldMkLst>
        <pc:spChg chg="mod">
          <ac:chgData name="Bothaina Mahmoud Fouad" userId="6337026b70b72472" providerId="LiveId" clId="{C6707956-A15D-4040-B2EA-885EDE529290}" dt="2024-05-18T10:00:31.166" v="6" actId="113"/>
          <ac:spMkLst>
            <pc:docMk/>
            <pc:sldMk cId="3485243001" sldId="533"/>
            <ac:spMk id="8" creationId="{CDDCD663-1841-EF49-6089-18FE1A2824FA}"/>
          </ac:spMkLst>
        </pc:spChg>
      </pc:sldChg>
      <pc:sldChg chg="del">
        <pc:chgData name="Bothaina Mahmoud Fouad" userId="6337026b70b72472" providerId="LiveId" clId="{C6707956-A15D-4040-B2EA-885EDE529290}" dt="2024-05-18T11:16:00.529" v="220" actId="47"/>
        <pc:sldMkLst>
          <pc:docMk/>
          <pc:sldMk cId="3736345126" sldId="537"/>
        </pc:sldMkLst>
      </pc:sldChg>
      <pc:sldChg chg="addSp modSp mod">
        <pc:chgData name="Bothaina Mahmoud Fouad" userId="6337026b70b72472" providerId="LiveId" clId="{C6707956-A15D-4040-B2EA-885EDE529290}" dt="2024-05-18T11:34:20.927" v="324" actId="1076"/>
        <pc:sldMkLst>
          <pc:docMk/>
          <pc:sldMk cId="3088961459" sldId="543"/>
        </pc:sldMkLst>
        <pc:spChg chg="mod">
          <ac:chgData name="Bothaina Mahmoud Fouad" userId="6337026b70b72472" providerId="LiveId" clId="{C6707956-A15D-4040-B2EA-885EDE529290}" dt="2024-05-18T11:34:03.383" v="319" actId="14100"/>
          <ac:spMkLst>
            <pc:docMk/>
            <pc:sldMk cId="3088961459" sldId="543"/>
            <ac:spMk id="5" creationId="{B9C0DC5D-6A9C-C310-DDEC-103031405B48}"/>
          </ac:spMkLst>
        </pc:spChg>
        <pc:picChg chg="add mod">
          <ac:chgData name="Bothaina Mahmoud Fouad" userId="6337026b70b72472" providerId="LiveId" clId="{C6707956-A15D-4040-B2EA-885EDE529290}" dt="2024-05-18T11:34:20.927" v="324" actId="1076"/>
          <ac:picMkLst>
            <pc:docMk/>
            <pc:sldMk cId="3088961459" sldId="543"/>
            <ac:picMk id="4100" creationId="{A63C374F-941B-2C92-4CB6-D9A71E3A03F5}"/>
          </ac:picMkLst>
        </pc:picChg>
      </pc:sldChg>
      <pc:sldChg chg="add">
        <pc:chgData name="Bothaina Mahmoud Fouad" userId="6337026b70b72472" providerId="LiveId" clId="{C6707956-A15D-4040-B2EA-885EDE529290}" dt="2024-05-18T11:33:39.207" v="316"/>
        <pc:sldMkLst>
          <pc:docMk/>
          <pc:sldMk cId="684107334" sldId="555"/>
        </pc:sldMkLst>
      </pc:sldChg>
      <pc:sldChg chg="del">
        <pc:chgData name="Bothaina Mahmoud Fouad" userId="6337026b70b72472" providerId="LiveId" clId="{C6707956-A15D-4040-B2EA-885EDE529290}" dt="2024-05-18T11:33:32.606" v="315" actId="2696"/>
        <pc:sldMkLst>
          <pc:docMk/>
          <pc:sldMk cId="2112467404" sldId="555"/>
        </pc:sldMkLst>
      </pc:sldChg>
      <pc:sldChg chg="addSp delSp add del mod">
        <pc:chgData name="Bothaina Mahmoud Fouad" userId="6337026b70b72472" providerId="LiveId" clId="{C6707956-A15D-4040-B2EA-885EDE529290}" dt="2024-05-18T11:13:48.713" v="100" actId="2696"/>
        <pc:sldMkLst>
          <pc:docMk/>
          <pc:sldMk cId="1042600012" sldId="556"/>
        </pc:sldMkLst>
        <pc:spChg chg="del">
          <ac:chgData name="Bothaina Mahmoud Fouad" userId="6337026b70b72472" providerId="LiveId" clId="{C6707956-A15D-4040-B2EA-885EDE529290}" dt="2024-05-18T11:02:55.398" v="66" actId="478"/>
          <ac:spMkLst>
            <pc:docMk/>
            <pc:sldMk cId="1042600012" sldId="556"/>
            <ac:spMk id="2" creationId="{41DF2897-52AE-BEE4-97AF-B7A1B49BC1AA}"/>
          </ac:spMkLst>
        </pc:spChg>
        <pc:spChg chg="add del">
          <ac:chgData name="Bothaina Mahmoud Fouad" userId="6337026b70b72472" providerId="LiveId" clId="{C6707956-A15D-4040-B2EA-885EDE529290}" dt="2024-05-18T11:03:01.800" v="68" actId="478"/>
          <ac:spMkLst>
            <pc:docMk/>
            <pc:sldMk cId="1042600012" sldId="556"/>
            <ac:spMk id="3" creationId="{B9C6D917-E8BF-E626-2D21-43CF6421869D}"/>
          </ac:spMkLst>
        </pc:spChg>
        <pc:spChg chg="del">
          <ac:chgData name="Bothaina Mahmoud Fouad" userId="6337026b70b72472" providerId="LiveId" clId="{C6707956-A15D-4040-B2EA-885EDE529290}" dt="2024-05-18T11:02:54.040" v="65" actId="478"/>
          <ac:spMkLst>
            <pc:docMk/>
            <pc:sldMk cId="1042600012" sldId="556"/>
            <ac:spMk id="8" creationId="{F156C3C6-8022-12CC-D8DB-AA705917B8AD}"/>
          </ac:spMkLst>
        </pc:spChg>
      </pc:sldChg>
      <pc:sldChg chg="delSp add del mod">
        <pc:chgData name="Bothaina Mahmoud Fouad" userId="6337026b70b72472" providerId="LiveId" clId="{C6707956-A15D-4040-B2EA-885EDE529290}" dt="2024-05-18T10:57:50.486" v="63" actId="47"/>
        <pc:sldMkLst>
          <pc:docMk/>
          <pc:sldMk cId="2378832304" sldId="556"/>
        </pc:sldMkLst>
        <pc:spChg chg="del">
          <ac:chgData name="Bothaina Mahmoud Fouad" userId="6337026b70b72472" providerId="LiveId" clId="{C6707956-A15D-4040-B2EA-885EDE529290}" dt="2024-05-18T10:21:03.023" v="62" actId="478"/>
          <ac:spMkLst>
            <pc:docMk/>
            <pc:sldMk cId="2378832304" sldId="556"/>
            <ac:spMk id="8" creationId="{F156C3C6-8022-12CC-D8DB-AA705917B8AD}"/>
          </ac:spMkLst>
        </pc:spChg>
      </pc:sldChg>
      <pc:sldChg chg="modSp add mod">
        <pc:chgData name="Bothaina Mahmoud Fouad" userId="6337026b70b72472" providerId="LiveId" clId="{C6707956-A15D-4040-B2EA-885EDE529290}" dt="2024-05-18T11:19:34.943" v="292" actId="20577"/>
        <pc:sldMkLst>
          <pc:docMk/>
          <pc:sldMk cId="3114102356" sldId="556"/>
        </pc:sldMkLst>
        <pc:spChg chg="mod">
          <ac:chgData name="Bothaina Mahmoud Fouad" userId="6337026b70b72472" providerId="LiveId" clId="{C6707956-A15D-4040-B2EA-885EDE529290}" dt="2024-05-18T11:19:05.436" v="279" actId="14100"/>
          <ac:spMkLst>
            <pc:docMk/>
            <pc:sldMk cId="3114102356" sldId="556"/>
            <ac:spMk id="3" creationId="{00000000-0000-0000-0000-000000000000}"/>
          </ac:spMkLst>
        </pc:spChg>
        <pc:spChg chg="mod">
          <ac:chgData name="Bothaina Mahmoud Fouad" userId="6337026b70b72472" providerId="LiveId" clId="{C6707956-A15D-4040-B2EA-885EDE529290}" dt="2024-05-18T11:19:34.943" v="292" actId="20577"/>
          <ac:spMkLst>
            <pc:docMk/>
            <pc:sldMk cId="3114102356" sldId="556"/>
            <ac:spMk id="5" creationId="{B9C0DC5D-6A9C-C310-DDEC-103031405B48}"/>
          </ac:spMkLst>
        </pc:spChg>
      </pc:sldChg>
      <pc:sldChg chg="addSp delSp modSp add mod">
        <pc:chgData name="Bothaina Mahmoud Fouad" userId="6337026b70b72472" providerId="LiveId" clId="{C6707956-A15D-4040-B2EA-885EDE529290}" dt="2024-05-18T11:22:27.784" v="306" actId="14100"/>
        <pc:sldMkLst>
          <pc:docMk/>
          <pc:sldMk cId="2062062638" sldId="557"/>
        </pc:sldMkLst>
        <pc:spChg chg="add del">
          <ac:chgData name="Bothaina Mahmoud Fouad" userId="6337026b70b72472" providerId="LiveId" clId="{C6707956-A15D-4040-B2EA-885EDE529290}" dt="2024-05-18T11:21:10.388" v="296" actId="478"/>
          <ac:spMkLst>
            <pc:docMk/>
            <pc:sldMk cId="2062062638" sldId="557"/>
            <ac:spMk id="2" creationId="{AE51F48F-6452-B487-125E-82BBA5E8C293}"/>
          </ac:spMkLst>
        </pc:spChg>
        <pc:spChg chg="del">
          <ac:chgData name="Bothaina Mahmoud Fouad" userId="6337026b70b72472" providerId="LiveId" clId="{C6707956-A15D-4040-B2EA-885EDE529290}" dt="2024-05-18T11:21:06.481" v="294" actId="478"/>
          <ac:spMkLst>
            <pc:docMk/>
            <pc:sldMk cId="2062062638" sldId="557"/>
            <ac:spMk id="5" creationId="{B9C0DC5D-6A9C-C310-DDEC-103031405B48}"/>
          </ac:spMkLst>
        </pc:spChg>
        <pc:picChg chg="add mod modCrop">
          <ac:chgData name="Bothaina Mahmoud Fouad" userId="6337026b70b72472" providerId="LiveId" clId="{C6707956-A15D-4040-B2EA-885EDE529290}" dt="2024-05-18T11:22:27.784" v="306" actId="14100"/>
          <ac:picMkLst>
            <pc:docMk/>
            <pc:sldMk cId="2062062638" sldId="557"/>
            <ac:picMk id="8" creationId="{A8822F05-86C0-873E-5A5E-29FCBCC2D8BA}"/>
          </ac:picMkLst>
        </pc:picChg>
      </pc:sldChg>
      <pc:sldMasterChg chg="delSldLayout">
        <pc:chgData name="Bothaina Mahmoud Fouad" userId="6337026b70b72472" providerId="LiveId" clId="{C6707956-A15D-4040-B2EA-885EDE529290}" dt="2024-05-18T11:33:32.606" v="315" actId="2696"/>
        <pc:sldMasterMkLst>
          <pc:docMk/>
          <pc:sldMasterMk cId="0" sldId="2147483648"/>
        </pc:sldMasterMkLst>
        <pc:sldLayoutChg chg="del">
          <pc:chgData name="Bothaina Mahmoud Fouad" userId="6337026b70b72472" providerId="LiveId" clId="{C6707956-A15D-4040-B2EA-885EDE529290}" dt="2024-05-18T11:33:32.606" v="315" actId="2696"/>
          <pc:sldLayoutMkLst>
            <pc:docMk/>
            <pc:sldMasterMk cId="0" sldId="2147483648"/>
            <pc:sldLayoutMk cId="0" sldId="2147483663"/>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9254F7-EA50-4811-9316-483613281AAE}" type="doc">
      <dgm:prSet loTypeId="urn:microsoft.com/office/officeart/2005/8/layout/hierarchy1" loCatId="hierarchy" qsTypeId="urn:microsoft.com/office/officeart/2005/8/quickstyle/simple5" qsCatId="simple" csTypeId="urn:microsoft.com/office/officeart/2005/8/colors/accent6_5" csCatId="accent6" phldr="1"/>
      <dgm:spPr/>
      <dgm:t>
        <a:bodyPr/>
        <a:lstStyle/>
        <a:p>
          <a:endParaRPr lang="en-US"/>
        </a:p>
      </dgm:t>
    </dgm:pt>
    <dgm:pt modelId="{B575AB58-10D9-4BB8-9146-943F805FAEB2}">
      <dgm:prSet custT="1"/>
      <dgm:spPr/>
      <dgm:t>
        <a:bodyPr anchor="t"/>
        <a:lstStyle/>
        <a:p>
          <a:pPr algn="ctr" rtl="0"/>
          <a:r>
            <a:rPr lang="ar-EG" sz="2200" b="1" dirty="0"/>
            <a:t>الإدارة هي عملية العمل مع الأشخاص والموارد لتحقيق أهداف المنظمة.</a:t>
          </a:r>
          <a:endParaRPr lang="en-US" sz="2200" b="1" dirty="0"/>
        </a:p>
      </dgm:t>
    </dgm:pt>
    <dgm:pt modelId="{1190E4F5-2328-411B-8FDE-B3A8CBE51D64}" type="parTrans" cxnId="{383795CC-7595-456A-9798-8CA552F78B53}">
      <dgm:prSet/>
      <dgm:spPr/>
      <dgm:t>
        <a:bodyPr/>
        <a:lstStyle/>
        <a:p>
          <a:pPr algn="l"/>
          <a:endParaRPr lang="en-US" sz="2000" b="1">
            <a:solidFill>
              <a:schemeClr val="tx1"/>
            </a:solidFill>
          </a:endParaRPr>
        </a:p>
      </dgm:t>
    </dgm:pt>
    <dgm:pt modelId="{F327C52A-8EAF-481D-94A8-B1E70F1B127D}" type="sibTrans" cxnId="{383795CC-7595-456A-9798-8CA552F78B53}">
      <dgm:prSet/>
      <dgm:spPr/>
      <dgm:t>
        <a:bodyPr/>
        <a:lstStyle/>
        <a:p>
          <a:pPr algn="l"/>
          <a:endParaRPr lang="en-US" sz="2000" b="1">
            <a:solidFill>
              <a:schemeClr val="tx1"/>
            </a:solidFill>
          </a:endParaRPr>
        </a:p>
      </dgm:t>
    </dgm:pt>
    <dgm:pt modelId="{2235196D-3210-44D4-93EF-14AA762122B3}">
      <dgm:prSet custT="1"/>
      <dgm:spPr/>
      <dgm:t>
        <a:bodyPr anchor="t"/>
        <a:lstStyle/>
        <a:p>
          <a:pPr algn="ctr" rtl="0"/>
          <a:r>
            <a:rPr lang="ar-EG" sz="2200" b="1" dirty="0"/>
            <a:t>الإدارة هي تحقيق أهداف المنظمة بطريقة فعالة من خلال التخطيط والتنظيم والقيادة والتحكم في الموارد التنظيمية. (دافت، 2012)</a:t>
          </a:r>
          <a:endParaRPr lang="en-US" sz="2200" b="1" dirty="0"/>
        </a:p>
      </dgm:t>
    </dgm:pt>
    <dgm:pt modelId="{F6CE6B5A-2187-41E4-BA00-565619126534}" type="parTrans" cxnId="{7B276BCA-D68C-46EB-BC1E-2D2CA1D20DC3}">
      <dgm:prSet/>
      <dgm:spPr/>
      <dgm:t>
        <a:bodyPr/>
        <a:lstStyle/>
        <a:p>
          <a:pPr algn="l"/>
          <a:endParaRPr lang="en-US" sz="2000" b="1">
            <a:solidFill>
              <a:schemeClr val="tx1"/>
            </a:solidFill>
          </a:endParaRPr>
        </a:p>
      </dgm:t>
    </dgm:pt>
    <dgm:pt modelId="{3FE807FE-016C-4F08-B026-FA8174669633}" type="sibTrans" cxnId="{7B276BCA-D68C-46EB-BC1E-2D2CA1D20DC3}">
      <dgm:prSet/>
      <dgm:spPr/>
      <dgm:t>
        <a:bodyPr/>
        <a:lstStyle/>
        <a:p>
          <a:pPr algn="l"/>
          <a:endParaRPr lang="en-US" sz="2000" b="1">
            <a:solidFill>
              <a:schemeClr val="tx1"/>
            </a:solidFill>
          </a:endParaRPr>
        </a:p>
      </dgm:t>
    </dgm:pt>
    <dgm:pt modelId="{E789848C-FD7A-44CD-97B5-2644C69DAC66}">
      <dgm:prSet custT="1"/>
      <dgm:spPr/>
      <dgm:t>
        <a:bodyPr anchor="t"/>
        <a:lstStyle/>
        <a:p>
          <a:pPr algn="ctr" rtl="1"/>
          <a:r>
            <a:rPr lang="ar-EG" sz="2200" b="1" dirty="0"/>
            <a:t>تشمل الموارد التنظيمية القوى البشرية، والمال، والآلات، والمواد.</a:t>
          </a:r>
          <a:endParaRPr lang="en-US" sz="2200" b="1" dirty="0"/>
        </a:p>
      </dgm:t>
    </dgm:pt>
    <dgm:pt modelId="{00D3C6AC-CE8A-4B0A-AB2F-F2221ABCB5F7}" type="parTrans" cxnId="{AD971B58-4C28-42C8-B1E4-CBE165C3EE33}">
      <dgm:prSet/>
      <dgm:spPr/>
      <dgm:t>
        <a:bodyPr/>
        <a:lstStyle/>
        <a:p>
          <a:pPr algn="l"/>
          <a:endParaRPr lang="en-US" sz="2000" b="1">
            <a:solidFill>
              <a:schemeClr val="tx1"/>
            </a:solidFill>
          </a:endParaRPr>
        </a:p>
      </dgm:t>
    </dgm:pt>
    <dgm:pt modelId="{B5499E40-F095-4854-97AA-F88CF6699B07}" type="sibTrans" cxnId="{AD971B58-4C28-42C8-B1E4-CBE165C3EE33}">
      <dgm:prSet/>
      <dgm:spPr/>
      <dgm:t>
        <a:bodyPr/>
        <a:lstStyle/>
        <a:p>
          <a:pPr algn="l"/>
          <a:endParaRPr lang="en-US" sz="2000" b="1">
            <a:solidFill>
              <a:schemeClr val="tx1"/>
            </a:solidFill>
          </a:endParaRPr>
        </a:p>
      </dgm:t>
    </dgm:pt>
    <dgm:pt modelId="{DD645D0B-2813-487B-B253-432F0FF8FF08}" type="pres">
      <dgm:prSet presAssocID="{DD9254F7-EA50-4811-9316-483613281AAE}" presName="hierChild1" presStyleCnt="0">
        <dgm:presLayoutVars>
          <dgm:chPref val="1"/>
          <dgm:dir/>
          <dgm:animOne val="branch"/>
          <dgm:animLvl val="lvl"/>
          <dgm:resizeHandles/>
        </dgm:presLayoutVars>
      </dgm:prSet>
      <dgm:spPr/>
    </dgm:pt>
    <dgm:pt modelId="{32C6CC09-1EE4-4250-A7F4-DE1E4CE5219F}" type="pres">
      <dgm:prSet presAssocID="{B575AB58-10D9-4BB8-9146-943F805FAEB2}" presName="hierRoot1" presStyleCnt="0"/>
      <dgm:spPr/>
    </dgm:pt>
    <dgm:pt modelId="{EA398FAF-77B0-4F51-8B43-00EAF5D284B0}" type="pres">
      <dgm:prSet presAssocID="{B575AB58-10D9-4BB8-9146-943F805FAEB2}" presName="composite" presStyleCnt="0"/>
      <dgm:spPr/>
    </dgm:pt>
    <dgm:pt modelId="{AA8C9F21-2A29-45B3-83E2-AA80EEB07B3F}" type="pres">
      <dgm:prSet presAssocID="{B575AB58-10D9-4BB8-9146-943F805FAEB2}" presName="background" presStyleLbl="node0" presStyleIdx="0" presStyleCnt="3"/>
      <dgm:spPr>
        <a:solidFill>
          <a:schemeClr val="accent4">
            <a:lumMod val="20000"/>
            <a:lumOff val="80000"/>
          </a:schemeClr>
        </a:solidFill>
      </dgm:spPr>
    </dgm:pt>
    <dgm:pt modelId="{99B65D2C-B418-4C5E-8C1D-751A2B899C37}" type="pres">
      <dgm:prSet presAssocID="{B575AB58-10D9-4BB8-9146-943F805FAEB2}" presName="text" presStyleLbl="fgAcc0" presStyleIdx="0" presStyleCnt="3" custScaleY="248780">
        <dgm:presLayoutVars>
          <dgm:chPref val="3"/>
        </dgm:presLayoutVars>
      </dgm:prSet>
      <dgm:spPr/>
    </dgm:pt>
    <dgm:pt modelId="{023096ED-6804-41AE-AADE-770308ED6B4A}" type="pres">
      <dgm:prSet presAssocID="{B575AB58-10D9-4BB8-9146-943F805FAEB2}" presName="hierChild2" presStyleCnt="0"/>
      <dgm:spPr/>
    </dgm:pt>
    <dgm:pt modelId="{F2A4E78B-FF28-4726-9AA0-934916F70D07}" type="pres">
      <dgm:prSet presAssocID="{2235196D-3210-44D4-93EF-14AA762122B3}" presName="hierRoot1" presStyleCnt="0"/>
      <dgm:spPr/>
    </dgm:pt>
    <dgm:pt modelId="{F881A3BB-04A4-4CBF-9FCA-5589B82BF1A1}" type="pres">
      <dgm:prSet presAssocID="{2235196D-3210-44D4-93EF-14AA762122B3}" presName="composite" presStyleCnt="0"/>
      <dgm:spPr/>
    </dgm:pt>
    <dgm:pt modelId="{F9B567D8-C8A8-47D7-A2F2-860171D68CED}" type="pres">
      <dgm:prSet presAssocID="{2235196D-3210-44D4-93EF-14AA762122B3}" presName="background" presStyleLbl="node0" presStyleIdx="1" presStyleCnt="3"/>
      <dgm:spPr>
        <a:solidFill>
          <a:schemeClr val="accent4">
            <a:lumMod val="20000"/>
            <a:lumOff val="80000"/>
          </a:schemeClr>
        </a:solidFill>
      </dgm:spPr>
    </dgm:pt>
    <dgm:pt modelId="{4EAD055C-F676-4DFB-9B63-80FE60E28F79}" type="pres">
      <dgm:prSet presAssocID="{2235196D-3210-44D4-93EF-14AA762122B3}" presName="text" presStyleLbl="fgAcc0" presStyleIdx="1" presStyleCnt="3" custScaleX="123227" custScaleY="239729">
        <dgm:presLayoutVars>
          <dgm:chPref val="3"/>
        </dgm:presLayoutVars>
      </dgm:prSet>
      <dgm:spPr/>
    </dgm:pt>
    <dgm:pt modelId="{3F56DF44-C676-4522-932C-B84E7A6ED711}" type="pres">
      <dgm:prSet presAssocID="{2235196D-3210-44D4-93EF-14AA762122B3}" presName="hierChild2" presStyleCnt="0"/>
      <dgm:spPr/>
    </dgm:pt>
    <dgm:pt modelId="{6002D50E-6E81-4873-AB39-DE154E0C08D3}" type="pres">
      <dgm:prSet presAssocID="{E789848C-FD7A-44CD-97B5-2644C69DAC66}" presName="hierRoot1" presStyleCnt="0"/>
      <dgm:spPr/>
    </dgm:pt>
    <dgm:pt modelId="{C6788F65-6612-4AE6-A5D8-35C80C146FF1}" type="pres">
      <dgm:prSet presAssocID="{E789848C-FD7A-44CD-97B5-2644C69DAC66}" presName="composite" presStyleCnt="0"/>
      <dgm:spPr/>
    </dgm:pt>
    <dgm:pt modelId="{B8C0F762-5C8F-4680-8EF1-2C9BB4EBC895}" type="pres">
      <dgm:prSet presAssocID="{E789848C-FD7A-44CD-97B5-2644C69DAC66}" presName="background" presStyleLbl="node0" presStyleIdx="2" presStyleCnt="3"/>
      <dgm:spPr>
        <a:solidFill>
          <a:schemeClr val="accent4">
            <a:lumMod val="20000"/>
            <a:lumOff val="80000"/>
          </a:schemeClr>
        </a:solidFill>
      </dgm:spPr>
    </dgm:pt>
    <dgm:pt modelId="{4E954EA2-8A7A-42A4-9293-2E4F481D5699}" type="pres">
      <dgm:prSet presAssocID="{E789848C-FD7A-44CD-97B5-2644C69DAC66}" presName="text" presStyleLbl="fgAcc0" presStyleIdx="2" presStyleCnt="3" custScaleY="248722">
        <dgm:presLayoutVars>
          <dgm:chPref val="3"/>
        </dgm:presLayoutVars>
      </dgm:prSet>
      <dgm:spPr/>
    </dgm:pt>
    <dgm:pt modelId="{3E839CD4-BC6B-49E2-B3FA-94CB0DBDC5A1}" type="pres">
      <dgm:prSet presAssocID="{E789848C-FD7A-44CD-97B5-2644C69DAC66}" presName="hierChild2" presStyleCnt="0"/>
      <dgm:spPr/>
    </dgm:pt>
  </dgm:ptLst>
  <dgm:cxnLst>
    <dgm:cxn modelId="{F444FF13-AC95-439F-A945-B090175D5237}" type="presOf" srcId="{E789848C-FD7A-44CD-97B5-2644C69DAC66}" destId="{4E954EA2-8A7A-42A4-9293-2E4F481D5699}" srcOrd="0" destOrd="0" presId="urn:microsoft.com/office/officeart/2005/8/layout/hierarchy1"/>
    <dgm:cxn modelId="{84BB116C-AFA7-4523-9E9B-E16038AEF07B}" type="presOf" srcId="{DD9254F7-EA50-4811-9316-483613281AAE}" destId="{DD645D0B-2813-487B-B253-432F0FF8FF08}" srcOrd="0" destOrd="0" presId="urn:microsoft.com/office/officeart/2005/8/layout/hierarchy1"/>
    <dgm:cxn modelId="{05EC9053-0D6C-41F2-9C04-92BA3484E268}" type="presOf" srcId="{B575AB58-10D9-4BB8-9146-943F805FAEB2}" destId="{99B65D2C-B418-4C5E-8C1D-751A2B899C37}" srcOrd="0" destOrd="0" presId="urn:microsoft.com/office/officeart/2005/8/layout/hierarchy1"/>
    <dgm:cxn modelId="{AD971B58-4C28-42C8-B1E4-CBE165C3EE33}" srcId="{DD9254F7-EA50-4811-9316-483613281AAE}" destId="{E789848C-FD7A-44CD-97B5-2644C69DAC66}" srcOrd="2" destOrd="0" parTransId="{00D3C6AC-CE8A-4B0A-AB2F-F2221ABCB5F7}" sibTransId="{B5499E40-F095-4854-97AA-F88CF6699B07}"/>
    <dgm:cxn modelId="{E8AF79C7-0F6B-4B59-BC02-6F824F8CDFA1}" type="presOf" srcId="{2235196D-3210-44D4-93EF-14AA762122B3}" destId="{4EAD055C-F676-4DFB-9B63-80FE60E28F79}" srcOrd="0" destOrd="0" presId="urn:microsoft.com/office/officeart/2005/8/layout/hierarchy1"/>
    <dgm:cxn modelId="{7B276BCA-D68C-46EB-BC1E-2D2CA1D20DC3}" srcId="{DD9254F7-EA50-4811-9316-483613281AAE}" destId="{2235196D-3210-44D4-93EF-14AA762122B3}" srcOrd="1" destOrd="0" parTransId="{F6CE6B5A-2187-41E4-BA00-565619126534}" sibTransId="{3FE807FE-016C-4F08-B026-FA8174669633}"/>
    <dgm:cxn modelId="{383795CC-7595-456A-9798-8CA552F78B53}" srcId="{DD9254F7-EA50-4811-9316-483613281AAE}" destId="{B575AB58-10D9-4BB8-9146-943F805FAEB2}" srcOrd="0" destOrd="0" parTransId="{1190E4F5-2328-411B-8FDE-B3A8CBE51D64}" sibTransId="{F327C52A-8EAF-481D-94A8-B1E70F1B127D}"/>
    <dgm:cxn modelId="{A985AF82-D349-42F3-B3D3-58A478BDB41B}" type="presParOf" srcId="{DD645D0B-2813-487B-B253-432F0FF8FF08}" destId="{32C6CC09-1EE4-4250-A7F4-DE1E4CE5219F}" srcOrd="0" destOrd="0" presId="urn:microsoft.com/office/officeart/2005/8/layout/hierarchy1"/>
    <dgm:cxn modelId="{CB257074-898F-4165-9112-8F3355FA2CB6}" type="presParOf" srcId="{32C6CC09-1EE4-4250-A7F4-DE1E4CE5219F}" destId="{EA398FAF-77B0-4F51-8B43-00EAF5D284B0}" srcOrd="0" destOrd="0" presId="urn:microsoft.com/office/officeart/2005/8/layout/hierarchy1"/>
    <dgm:cxn modelId="{08D4C757-E2E6-4D6F-8D7F-74243E31AF01}" type="presParOf" srcId="{EA398FAF-77B0-4F51-8B43-00EAF5D284B0}" destId="{AA8C9F21-2A29-45B3-83E2-AA80EEB07B3F}" srcOrd="0" destOrd="0" presId="urn:microsoft.com/office/officeart/2005/8/layout/hierarchy1"/>
    <dgm:cxn modelId="{D266CB77-4930-4379-9ED3-D37156314A2E}" type="presParOf" srcId="{EA398FAF-77B0-4F51-8B43-00EAF5D284B0}" destId="{99B65D2C-B418-4C5E-8C1D-751A2B899C37}" srcOrd="1" destOrd="0" presId="urn:microsoft.com/office/officeart/2005/8/layout/hierarchy1"/>
    <dgm:cxn modelId="{8BB6534F-636B-4715-AD3E-79BE8EFB85D3}" type="presParOf" srcId="{32C6CC09-1EE4-4250-A7F4-DE1E4CE5219F}" destId="{023096ED-6804-41AE-AADE-770308ED6B4A}" srcOrd="1" destOrd="0" presId="urn:microsoft.com/office/officeart/2005/8/layout/hierarchy1"/>
    <dgm:cxn modelId="{CC527731-6F7E-4D2B-A1AE-4148AFB3BC5A}" type="presParOf" srcId="{DD645D0B-2813-487B-B253-432F0FF8FF08}" destId="{F2A4E78B-FF28-4726-9AA0-934916F70D07}" srcOrd="1" destOrd="0" presId="urn:microsoft.com/office/officeart/2005/8/layout/hierarchy1"/>
    <dgm:cxn modelId="{AA2577D3-824C-4931-A802-DD8DE80709F6}" type="presParOf" srcId="{F2A4E78B-FF28-4726-9AA0-934916F70D07}" destId="{F881A3BB-04A4-4CBF-9FCA-5589B82BF1A1}" srcOrd="0" destOrd="0" presId="urn:microsoft.com/office/officeart/2005/8/layout/hierarchy1"/>
    <dgm:cxn modelId="{E49AB23D-CEB2-4317-90CF-C94DE55C0341}" type="presParOf" srcId="{F881A3BB-04A4-4CBF-9FCA-5589B82BF1A1}" destId="{F9B567D8-C8A8-47D7-A2F2-860171D68CED}" srcOrd="0" destOrd="0" presId="urn:microsoft.com/office/officeart/2005/8/layout/hierarchy1"/>
    <dgm:cxn modelId="{C16613A8-EF50-425F-99C0-2778B477F5F2}" type="presParOf" srcId="{F881A3BB-04A4-4CBF-9FCA-5589B82BF1A1}" destId="{4EAD055C-F676-4DFB-9B63-80FE60E28F79}" srcOrd="1" destOrd="0" presId="urn:microsoft.com/office/officeart/2005/8/layout/hierarchy1"/>
    <dgm:cxn modelId="{073DED0F-9FE8-4358-9247-BAC28F9FCDF3}" type="presParOf" srcId="{F2A4E78B-FF28-4726-9AA0-934916F70D07}" destId="{3F56DF44-C676-4522-932C-B84E7A6ED711}" srcOrd="1" destOrd="0" presId="urn:microsoft.com/office/officeart/2005/8/layout/hierarchy1"/>
    <dgm:cxn modelId="{BB3C4AC1-03D7-46D4-9C6E-22D89206D67D}" type="presParOf" srcId="{DD645D0B-2813-487B-B253-432F0FF8FF08}" destId="{6002D50E-6E81-4873-AB39-DE154E0C08D3}" srcOrd="2" destOrd="0" presId="urn:microsoft.com/office/officeart/2005/8/layout/hierarchy1"/>
    <dgm:cxn modelId="{8659B485-0F60-463C-8DDF-62227015D3E4}" type="presParOf" srcId="{6002D50E-6E81-4873-AB39-DE154E0C08D3}" destId="{C6788F65-6612-4AE6-A5D8-35C80C146FF1}" srcOrd="0" destOrd="0" presId="urn:microsoft.com/office/officeart/2005/8/layout/hierarchy1"/>
    <dgm:cxn modelId="{7B2C723F-8745-4F1A-AF20-3DCF3B6C5F9D}" type="presParOf" srcId="{C6788F65-6612-4AE6-A5D8-35C80C146FF1}" destId="{B8C0F762-5C8F-4680-8EF1-2C9BB4EBC895}" srcOrd="0" destOrd="0" presId="urn:microsoft.com/office/officeart/2005/8/layout/hierarchy1"/>
    <dgm:cxn modelId="{85B5441A-DC7C-49E1-B0AE-5BDACE637371}" type="presParOf" srcId="{C6788F65-6612-4AE6-A5D8-35C80C146FF1}" destId="{4E954EA2-8A7A-42A4-9293-2E4F481D5699}" srcOrd="1" destOrd="0" presId="urn:microsoft.com/office/officeart/2005/8/layout/hierarchy1"/>
    <dgm:cxn modelId="{93C3E271-D372-4816-8C43-AE1CF96B09F6}" type="presParOf" srcId="{6002D50E-6E81-4873-AB39-DE154E0C08D3}" destId="{3E839CD4-BC6B-49E2-B3FA-94CB0DBDC5A1}"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D8F094-D08A-4242-B8D2-04614A54046A}" type="doc">
      <dgm:prSet loTypeId="urn:microsoft.com/office/officeart/2005/8/layout/pList2" loCatId="list" qsTypeId="urn:microsoft.com/office/officeart/2005/8/quickstyle/simple1" qsCatId="simple" csTypeId="urn:microsoft.com/office/officeart/2005/8/colors/accent1_2" csCatId="accent1" phldr="1"/>
      <dgm:spPr/>
    </dgm:pt>
    <dgm:pt modelId="{77A0E66F-8E3C-499D-BC6E-B90846854D2B}">
      <dgm:prSet phldrT="[Text]" custT="1"/>
      <dgm:spPr>
        <a:solidFill>
          <a:schemeClr val="bg1">
            <a:lumMod val="85000"/>
          </a:schemeClr>
        </a:solidFill>
      </dgm:spPr>
      <dgm:t>
        <a:bodyPr/>
        <a:lstStyle/>
        <a:p>
          <a:pPr algn="ctr"/>
          <a:r>
            <a:rPr lang="ar-EG" sz="2000" b="1" i="0" dirty="0">
              <a:solidFill>
                <a:srgbClr val="333333"/>
              </a:solidFill>
            </a:rPr>
            <a:t>"الإدارة هي فن معرفة ما تريد القيام به ثم التأكد من القيام به بأفضل طريقة وأقلها تكلفة".
فريدريك </a:t>
          </a:r>
          <a:r>
            <a:rPr lang="ar-EG" sz="2000" b="1" i="0" dirty="0" err="1">
              <a:solidFill>
                <a:srgbClr val="333333"/>
              </a:solidFill>
            </a:rPr>
            <a:t>وينسلو</a:t>
          </a:r>
          <a:r>
            <a:rPr lang="ar-EG" sz="2000" b="1" i="0" dirty="0">
              <a:solidFill>
                <a:srgbClr val="333333"/>
              </a:solidFill>
            </a:rPr>
            <a:t> تايلور</a:t>
          </a:r>
          <a:endParaRPr lang="en-US" sz="2000" b="1" i="0" dirty="0">
            <a:solidFill>
              <a:schemeClr val="bg1"/>
            </a:solidFill>
          </a:endParaRPr>
        </a:p>
      </dgm:t>
    </dgm:pt>
    <dgm:pt modelId="{C74847BB-89F7-4ACD-A5F4-D26D370C53E1}" type="parTrans" cxnId="{52C1CF23-3F8C-4501-8AE5-C385DEFAAFCE}">
      <dgm:prSet/>
      <dgm:spPr/>
      <dgm:t>
        <a:bodyPr/>
        <a:lstStyle/>
        <a:p>
          <a:endParaRPr lang="en-US"/>
        </a:p>
      </dgm:t>
    </dgm:pt>
    <dgm:pt modelId="{8B52ED07-C298-4A7D-B4EB-BEEB60867245}" type="sibTrans" cxnId="{52C1CF23-3F8C-4501-8AE5-C385DEFAAFCE}">
      <dgm:prSet/>
      <dgm:spPr/>
      <dgm:t>
        <a:bodyPr/>
        <a:lstStyle/>
        <a:p>
          <a:endParaRPr lang="en-US"/>
        </a:p>
      </dgm:t>
    </dgm:pt>
    <dgm:pt modelId="{CFF099DA-F4C5-4DC3-9D79-8928384CE06F}">
      <dgm:prSet phldrT="[Text]" custT="1"/>
      <dgm:spPr>
        <a:solidFill>
          <a:schemeClr val="bg1">
            <a:lumMod val="85000"/>
          </a:schemeClr>
        </a:solidFill>
      </dgm:spPr>
      <dgm:t>
        <a:bodyPr/>
        <a:lstStyle/>
        <a:p>
          <a:r>
            <a:rPr lang="ar-EG" sz="2100" b="1" i="0" dirty="0">
              <a:solidFill>
                <a:srgbClr val="333333"/>
              </a:solidFill>
            </a:rPr>
            <a:t>" الإدارة هي التنبؤ والتخطيط والتنظيم والقيادة والتنسيق والتحكم".
هنري </a:t>
          </a:r>
          <a:r>
            <a:rPr lang="ar-EG" sz="2100" b="1" i="0" dirty="0" err="1">
              <a:solidFill>
                <a:srgbClr val="333333"/>
              </a:solidFill>
            </a:rPr>
            <a:t>فايول</a:t>
          </a:r>
          <a:endParaRPr lang="en-US" sz="2400" i="0" dirty="0">
            <a:solidFill>
              <a:schemeClr val="bg1"/>
            </a:solidFill>
          </a:endParaRPr>
        </a:p>
      </dgm:t>
    </dgm:pt>
    <dgm:pt modelId="{F3E127D6-151A-421B-8E7F-7514DFC5F42C}" type="parTrans" cxnId="{2EDE71F9-E5BA-47B0-9C0F-D8C7964FE271}">
      <dgm:prSet/>
      <dgm:spPr/>
      <dgm:t>
        <a:bodyPr/>
        <a:lstStyle/>
        <a:p>
          <a:endParaRPr lang="en-US"/>
        </a:p>
      </dgm:t>
    </dgm:pt>
    <dgm:pt modelId="{BFE41789-C739-41B5-B3CE-B2F6BA2EA900}" type="sibTrans" cxnId="{2EDE71F9-E5BA-47B0-9C0F-D8C7964FE271}">
      <dgm:prSet/>
      <dgm:spPr/>
      <dgm:t>
        <a:bodyPr/>
        <a:lstStyle/>
        <a:p>
          <a:endParaRPr lang="en-US"/>
        </a:p>
      </dgm:t>
    </dgm:pt>
    <dgm:pt modelId="{2C43FB20-5847-4E06-9A07-0CDFE27BD949}">
      <dgm:prSet phldrT="[Text]" custT="1"/>
      <dgm:spPr>
        <a:solidFill>
          <a:schemeClr val="bg1">
            <a:lumMod val="85000"/>
          </a:schemeClr>
        </a:solidFill>
      </dgm:spPr>
      <dgm:t>
        <a:bodyPr/>
        <a:lstStyle/>
        <a:p>
          <a:pPr rtl="1"/>
          <a:r>
            <a:rPr lang="ar-EG" sz="2100" b="1" i="0" dirty="0">
              <a:solidFill>
                <a:schemeClr val="tx1"/>
              </a:solidFill>
            </a:rPr>
            <a:t>" الإدارة هي فن إنجاز الأمور من خلال الآخرين"
ماري باركر فوليت</a:t>
          </a:r>
          <a:endParaRPr lang="en-US" sz="2100" b="1" i="0" dirty="0">
            <a:solidFill>
              <a:schemeClr val="tx1"/>
            </a:solidFill>
          </a:endParaRPr>
        </a:p>
      </dgm:t>
    </dgm:pt>
    <dgm:pt modelId="{8BE951F0-510C-4345-8455-ED9F5A886885}" type="parTrans" cxnId="{43C8ABC8-2AB6-4DAA-B870-E14D2362C1F4}">
      <dgm:prSet/>
      <dgm:spPr/>
      <dgm:t>
        <a:bodyPr/>
        <a:lstStyle/>
        <a:p>
          <a:endParaRPr lang="en-US"/>
        </a:p>
      </dgm:t>
    </dgm:pt>
    <dgm:pt modelId="{E2D2C709-0C74-4427-AE7A-00667D50C76D}" type="sibTrans" cxnId="{43C8ABC8-2AB6-4DAA-B870-E14D2362C1F4}">
      <dgm:prSet/>
      <dgm:spPr/>
      <dgm:t>
        <a:bodyPr/>
        <a:lstStyle/>
        <a:p>
          <a:endParaRPr lang="en-US"/>
        </a:p>
      </dgm:t>
    </dgm:pt>
    <dgm:pt modelId="{85B74D53-6F2F-4B23-ADE5-6160B5BEB030}" type="pres">
      <dgm:prSet presAssocID="{7CD8F094-D08A-4242-B8D2-04614A54046A}" presName="Name0" presStyleCnt="0">
        <dgm:presLayoutVars>
          <dgm:dir/>
          <dgm:resizeHandles val="exact"/>
        </dgm:presLayoutVars>
      </dgm:prSet>
      <dgm:spPr/>
    </dgm:pt>
    <dgm:pt modelId="{76C72322-4EE2-4319-AF12-CAD2A740D4E1}" type="pres">
      <dgm:prSet presAssocID="{7CD8F094-D08A-4242-B8D2-04614A54046A}" presName="bkgdShp" presStyleLbl="alignAccFollowNode1" presStyleIdx="0" presStyleCnt="1"/>
      <dgm:spPr/>
    </dgm:pt>
    <dgm:pt modelId="{7AFFC824-35A2-414C-A4B1-4CCE0020F992}" type="pres">
      <dgm:prSet presAssocID="{7CD8F094-D08A-4242-B8D2-04614A54046A}" presName="linComp" presStyleCnt="0"/>
      <dgm:spPr/>
    </dgm:pt>
    <dgm:pt modelId="{2F43683F-AE96-4AF1-AFC4-66B6D65A8BCC}" type="pres">
      <dgm:prSet presAssocID="{77A0E66F-8E3C-499D-BC6E-B90846854D2B}" presName="compNode" presStyleCnt="0"/>
      <dgm:spPr/>
    </dgm:pt>
    <dgm:pt modelId="{D07E1A62-45EB-4A45-9BAF-F50A9C0AB168}" type="pres">
      <dgm:prSet presAssocID="{77A0E66F-8E3C-499D-BC6E-B90846854D2B}" presName="node" presStyleLbl="node1" presStyleIdx="0" presStyleCnt="3">
        <dgm:presLayoutVars>
          <dgm:bulletEnabled val="1"/>
        </dgm:presLayoutVars>
      </dgm:prSet>
      <dgm:spPr/>
    </dgm:pt>
    <dgm:pt modelId="{3EBFA510-2C8C-4059-AA51-8FDDC05B5C8B}" type="pres">
      <dgm:prSet presAssocID="{77A0E66F-8E3C-499D-BC6E-B90846854D2B}" presName="invisiNode" presStyleLbl="node1" presStyleIdx="0" presStyleCnt="3"/>
      <dgm:spPr/>
    </dgm:pt>
    <dgm:pt modelId="{F2513372-256B-4019-A3F7-2E3D34BFCFA6}" type="pres">
      <dgm:prSet presAssocID="{77A0E66F-8E3C-499D-BC6E-B90846854D2B}" presName="imagNode" presStyleLbl="fgImgPlace1" presStyleIdx="0" presStyleCnt="3"/>
      <dgm:spPr/>
    </dgm:pt>
    <dgm:pt modelId="{E195BB9C-EB78-4F8C-9FB0-999390422BD0}" type="pres">
      <dgm:prSet presAssocID="{8B52ED07-C298-4A7D-B4EB-BEEB60867245}" presName="sibTrans" presStyleLbl="sibTrans2D1" presStyleIdx="0" presStyleCnt="0"/>
      <dgm:spPr/>
    </dgm:pt>
    <dgm:pt modelId="{BE33CB78-383B-4FC6-A8BE-C9CA650FA756}" type="pres">
      <dgm:prSet presAssocID="{CFF099DA-F4C5-4DC3-9D79-8928384CE06F}" presName="compNode" presStyleCnt="0"/>
      <dgm:spPr/>
    </dgm:pt>
    <dgm:pt modelId="{724901AB-8058-4AD8-B40A-8ACA34C620AA}" type="pres">
      <dgm:prSet presAssocID="{CFF099DA-F4C5-4DC3-9D79-8928384CE06F}" presName="node" presStyleLbl="node1" presStyleIdx="1" presStyleCnt="3">
        <dgm:presLayoutVars>
          <dgm:bulletEnabled val="1"/>
        </dgm:presLayoutVars>
      </dgm:prSet>
      <dgm:spPr/>
    </dgm:pt>
    <dgm:pt modelId="{7046569E-0ACE-485A-AC48-03393874B9B6}" type="pres">
      <dgm:prSet presAssocID="{CFF099DA-F4C5-4DC3-9D79-8928384CE06F}" presName="invisiNode" presStyleLbl="node1" presStyleIdx="1" presStyleCnt="3"/>
      <dgm:spPr/>
    </dgm:pt>
    <dgm:pt modelId="{2210A78B-FE6A-4DBF-BE51-F3441DA3CE99}" type="pres">
      <dgm:prSet presAssocID="{CFF099DA-F4C5-4DC3-9D79-8928384CE06F}" presName="imagNode" presStyleLbl="fgImgPlace1" presStyleIdx="1" presStyleCnt="3"/>
      <dgm:spPr/>
    </dgm:pt>
    <dgm:pt modelId="{6297513C-DDC9-49F2-BCC3-9022F4B311C2}" type="pres">
      <dgm:prSet presAssocID="{BFE41789-C739-41B5-B3CE-B2F6BA2EA900}" presName="sibTrans" presStyleLbl="sibTrans2D1" presStyleIdx="0" presStyleCnt="0"/>
      <dgm:spPr/>
    </dgm:pt>
    <dgm:pt modelId="{3E351071-5A57-4EAD-8193-1EFF6B215868}" type="pres">
      <dgm:prSet presAssocID="{2C43FB20-5847-4E06-9A07-0CDFE27BD949}" presName="compNode" presStyleCnt="0"/>
      <dgm:spPr/>
    </dgm:pt>
    <dgm:pt modelId="{58B1C8BF-92C0-41E4-8D03-DC0C2BD5524A}" type="pres">
      <dgm:prSet presAssocID="{2C43FB20-5847-4E06-9A07-0CDFE27BD949}" presName="node" presStyleLbl="node1" presStyleIdx="2" presStyleCnt="3">
        <dgm:presLayoutVars>
          <dgm:bulletEnabled val="1"/>
        </dgm:presLayoutVars>
      </dgm:prSet>
      <dgm:spPr/>
    </dgm:pt>
    <dgm:pt modelId="{2295C30B-09CC-400D-89F3-3F9DFF85AF97}" type="pres">
      <dgm:prSet presAssocID="{2C43FB20-5847-4E06-9A07-0CDFE27BD949}" presName="invisiNode" presStyleLbl="node1" presStyleIdx="2" presStyleCnt="3"/>
      <dgm:spPr/>
    </dgm:pt>
    <dgm:pt modelId="{14FDAF0A-1ABB-43E5-9F5C-FCF592FF467B}" type="pres">
      <dgm:prSet presAssocID="{2C43FB20-5847-4E06-9A07-0CDFE27BD949}" presName="imagNode" presStyleLbl="fgImgPlace1" presStyleIdx="2" presStyleCnt="3"/>
      <dgm:spPr/>
    </dgm:pt>
  </dgm:ptLst>
  <dgm:cxnLst>
    <dgm:cxn modelId="{DD83EE12-6E8E-4A4C-9401-4E313A10955D}" type="presOf" srcId="{77A0E66F-8E3C-499D-BC6E-B90846854D2B}" destId="{D07E1A62-45EB-4A45-9BAF-F50A9C0AB168}" srcOrd="0" destOrd="0" presId="urn:microsoft.com/office/officeart/2005/8/layout/pList2"/>
    <dgm:cxn modelId="{52C1CF23-3F8C-4501-8AE5-C385DEFAAFCE}" srcId="{7CD8F094-D08A-4242-B8D2-04614A54046A}" destId="{77A0E66F-8E3C-499D-BC6E-B90846854D2B}" srcOrd="0" destOrd="0" parTransId="{C74847BB-89F7-4ACD-A5F4-D26D370C53E1}" sibTransId="{8B52ED07-C298-4A7D-B4EB-BEEB60867245}"/>
    <dgm:cxn modelId="{BDF90236-3328-4081-A5C6-D3DD78C4BADD}" type="presOf" srcId="{2C43FB20-5847-4E06-9A07-0CDFE27BD949}" destId="{58B1C8BF-92C0-41E4-8D03-DC0C2BD5524A}" srcOrd="0" destOrd="0" presId="urn:microsoft.com/office/officeart/2005/8/layout/pList2"/>
    <dgm:cxn modelId="{28FE766C-9ED0-4BF1-BBC6-C99F3F672496}" type="presOf" srcId="{8B52ED07-C298-4A7D-B4EB-BEEB60867245}" destId="{E195BB9C-EB78-4F8C-9FB0-999390422BD0}" srcOrd="0" destOrd="0" presId="urn:microsoft.com/office/officeart/2005/8/layout/pList2"/>
    <dgm:cxn modelId="{EEB56470-47DE-4FEC-A18C-D339F5DADF17}" type="presOf" srcId="{BFE41789-C739-41B5-B3CE-B2F6BA2EA900}" destId="{6297513C-DDC9-49F2-BCC3-9022F4B311C2}" srcOrd="0" destOrd="0" presId="urn:microsoft.com/office/officeart/2005/8/layout/pList2"/>
    <dgm:cxn modelId="{6432A6BB-9A5A-4F73-8607-8FEBC4191142}" type="presOf" srcId="{7CD8F094-D08A-4242-B8D2-04614A54046A}" destId="{85B74D53-6F2F-4B23-ADE5-6160B5BEB030}" srcOrd="0" destOrd="0" presId="urn:microsoft.com/office/officeart/2005/8/layout/pList2"/>
    <dgm:cxn modelId="{43C8ABC8-2AB6-4DAA-B870-E14D2362C1F4}" srcId="{7CD8F094-D08A-4242-B8D2-04614A54046A}" destId="{2C43FB20-5847-4E06-9A07-0CDFE27BD949}" srcOrd="2" destOrd="0" parTransId="{8BE951F0-510C-4345-8455-ED9F5A886885}" sibTransId="{E2D2C709-0C74-4427-AE7A-00667D50C76D}"/>
    <dgm:cxn modelId="{7EC91EED-39BB-405F-A9FF-EB85C083FE1A}" type="presOf" srcId="{CFF099DA-F4C5-4DC3-9D79-8928384CE06F}" destId="{724901AB-8058-4AD8-B40A-8ACA34C620AA}" srcOrd="0" destOrd="0" presId="urn:microsoft.com/office/officeart/2005/8/layout/pList2"/>
    <dgm:cxn modelId="{2EDE71F9-E5BA-47B0-9C0F-D8C7964FE271}" srcId="{7CD8F094-D08A-4242-B8D2-04614A54046A}" destId="{CFF099DA-F4C5-4DC3-9D79-8928384CE06F}" srcOrd="1" destOrd="0" parTransId="{F3E127D6-151A-421B-8E7F-7514DFC5F42C}" sibTransId="{BFE41789-C739-41B5-B3CE-B2F6BA2EA900}"/>
    <dgm:cxn modelId="{B94566DB-FE8C-4E58-82F6-5ED82B650030}" type="presParOf" srcId="{85B74D53-6F2F-4B23-ADE5-6160B5BEB030}" destId="{76C72322-4EE2-4319-AF12-CAD2A740D4E1}" srcOrd="0" destOrd="0" presId="urn:microsoft.com/office/officeart/2005/8/layout/pList2"/>
    <dgm:cxn modelId="{824CE744-6C31-4F63-9700-FF5F0983769A}" type="presParOf" srcId="{85B74D53-6F2F-4B23-ADE5-6160B5BEB030}" destId="{7AFFC824-35A2-414C-A4B1-4CCE0020F992}" srcOrd="1" destOrd="0" presId="urn:microsoft.com/office/officeart/2005/8/layout/pList2"/>
    <dgm:cxn modelId="{FAD2CD05-8D00-4D04-B56B-705EED683BB4}" type="presParOf" srcId="{7AFFC824-35A2-414C-A4B1-4CCE0020F992}" destId="{2F43683F-AE96-4AF1-AFC4-66B6D65A8BCC}" srcOrd="0" destOrd="0" presId="urn:microsoft.com/office/officeart/2005/8/layout/pList2"/>
    <dgm:cxn modelId="{615BCE17-D37D-4998-83A2-B82C592FA5DE}" type="presParOf" srcId="{2F43683F-AE96-4AF1-AFC4-66B6D65A8BCC}" destId="{D07E1A62-45EB-4A45-9BAF-F50A9C0AB168}" srcOrd="0" destOrd="0" presId="urn:microsoft.com/office/officeart/2005/8/layout/pList2"/>
    <dgm:cxn modelId="{256F6D20-FB1D-4985-B343-9892F1CC395F}" type="presParOf" srcId="{2F43683F-AE96-4AF1-AFC4-66B6D65A8BCC}" destId="{3EBFA510-2C8C-4059-AA51-8FDDC05B5C8B}" srcOrd="1" destOrd="0" presId="urn:microsoft.com/office/officeart/2005/8/layout/pList2"/>
    <dgm:cxn modelId="{F547CEAA-4C14-4120-81D2-D2277BB289A8}" type="presParOf" srcId="{2F43683F-AE96-4AF1-AFC4-66B6D65A8BCC}" destId="{F2513372-256B-4019-A3F7-2E3D34BFCFA6}" srcOrd="2" destOrd="0" presId="urn:microsoft.com/office/officeart/2005/8/layout/pList2"/>
    <dgm:cxn modelId="{67C27FF9-EC53-412B-92E4-ACE8282FB9B9}" type="presParOf" srcId="{7AFFC824-35A2-414C-A4B1-4CCE0020F992}" destId="{E195BB9C-EB78-4F8C-9FB0-999390422BD0}" srcOrd="1" destOrd="0" presId="urn:microsoft.com/office/officeart/2005/8/layout/pList2"/>
    <dgm:cxn modelId="{DB2BE7E2-A2E8-4726-9BC8-3BCC2FC42E7C}" type="presParOf" srcId="{7AFFC824-35A2-414C-A4B1-4CCE0020F992}" destId="{BE33CB78-383B-4FC6-A8BE-C9CA650FA756}" srcOrd="2" destOrd="0" presId="urn:microsoft.com/office/officeart/2005/8/layout/pList2"/>
    <dgm:cxn modelId="{6A4C2838-B4CE-4DF6-A96E-18CB25D4105F}" type="presParOf" srcId="{BE33CB78-383B-4FC6-A8BE-C9CA650FA756}" destId="{724901AB-8058-4AD8-B40A-8ACA34C620AA}" srcOrd="0" destOrd="0" presId="urn:microsoft.com/office/officeart/2005/8/layout/pList2"/>
    <dgm:cxn modelId="{3DCB3513-A932-4806-A7CF-F403BF31EC0E}" type="presParOf" srcId="{BE33CB78-383B-4FC6-A8BE-C9CA650FA756}" destId="{7046569E-0ACE-485A-AC48-03393874B9B6}" srcOrd="1" destOrd="0" presId="urn:microsoft.com/office/officeart/2005/8/layout/pList2"/>
    <dgm:cxn modelId="{DD275024-8B97-49BC-B318-5A57003C21AA}" type="presParOf" srcId="{BE33CB78-383B-4FC6-A8BE-C9CA650FA756}" destId="{2210A78B-FE6A-4DBF-BE51-F3441DA3CE99}" srcOrd="2" destOrd="0" presId="urn:microsoft.com/office/officeart/2005/8/layout/pList2"/>
    <dgm:cxn modelId="{51896D93-9250-4CAC-9CA3-B1020F7A7D6B}" type="presParOf" srcId="{7AFFC824-35A2-414C-A4B1-4CCE0020F992}" destId="{6297513C-DDC9-49F2-BCC3-9022F4B311C2}" srcOrd="3" destOrd="0" presId="urn:microsoft.com/office/officeart/2005/8/layout/pList2"/>
    <dgm:cxn modelId="{F4C553A7-798B-4EC9-81F4-96F4197BFD49}" type="presParOf" srcId="{7AFFC824-35A2-414C-A4B1-4CCE0020F992}" destId="{3E351071-5A57-4EAD-8193-1EFF6B215868}" srcOrd="4" destOrd="0" presId="urn:microsoft.com/office/officeart/2005/8/layout/pList2"/>
    <dgm:cxn modelId="{F327B195-288F-4E6D-A13D-E612738538D5}" type="presParOf" srcId="{3E351071-5A57-4EAD-8193-1EFF6B215868}" destId="{58B1C8BF-92C0-41E4-8D03-DC0C2BD5524A}" srcOrd="0" destOrd="0" presId="urn:microsoft.com/office/officeart/2005/8/layout/pList2"/>
    <dgm:cxn modelId="{162E8877-F0E5-44E5-BCE1-94BFDA1F1369}" type="presParOf" srcId="{3E351071-5A57-4EAD-8193-1EFF6B215868}" destId="{2295C30B-09CC-400D-89F3-3F9DFF85AF97}" srcOrd="1" destOrd="0" presId="urn:microsoft.com/office/officeart/2005/8/layout/pList2"/>
    <dgm:cxn modelId="{F7CA2531-0227-4597-A630-60A393E9522A}" type="presParOf" srcId="{3E351071-5A57-4EAD-8193-1EFF6B215868}" destId="{14FDAF0A-1ABB-43E5-9F5C-FCF592FF467B}" srcOrd="2" destOrd="0" presId="urn:microsoft.com/office/officeart/2005/8/layout/p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8C9F21-2A29-45B3-83E2-AA80EEB07B3F}">
      <dsp:nvSpPr>
        <dsp:cNvPr id="0" name=""/>
        <dsp:cNvSpPr/>
      </dsp:nvSpPr>
      <dsp:spPr>
        <a:xfrm>
          <a:off x="1042533" y="547"/>
          <a:ext cx="2408638" cy="3805053"/>
        </a:xfrm>
        <a:prstGeom prst="roundRect">
          <a:avLst>
            <a:gd name="adj" fmla="val 10000"/>
          </a:avLst>
        </a:prstGeom>
        <a:solidFill>
          <a:schemeClr val="accent4">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9B65D2C-B418-4C5E-8C1D-751A2B899C37}">
      <dsp:nvSpPr>
        <dsp:cNvPr id="0" name=""/>
        <dsp:cNvSpPr/>
      </dsp:nvSpPr>
      <dsp:spPr>
        <a:xfrm>
          <a:off x="1310160" y="254792"/>
          <a:ext cx="2408638" cy="3805053"/>
        </a:xfrm>
        <a:prstGeom prst="roundRect">
          <a:avLst>
            <a:gd name="adj" fmla="val 10000"/>
          </a:avLst>
        </a:prstGeom>
        <a:solidFill>
          <a:schemeClr val="lt1">
            <a:alpha val="90000"/>
            <a:hueOff val="0"/>
            <a:satOff val="0"/>
            <a:lumOff val="0"/>
            <a:alphaOff val="0"/>
          </a:schemeClr>
        </a:solidFill>
        <a:ln w="6350" cap="flat" cmpd="sng" algn="ctr">
          <a:solidFill>
            <a:schemeClr val="accent6">
              <a:shade val="8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3820" tIns="83820" rIns="83820" bIns="83820" numCol="1" spcCol="1270" anchor="t" anchorCtr="0">
          <a:noAutofit/>
        </a:bodyPr>
        <a:lstStyle/>
        <a:p>
          <a:pPr marL="0" lvl="0" indent="0" algn="ctr" defTabSz="977900" rtl="0">
            <a:lnSpc>
              <a:spcPct val="90000"/>
            </a:lnSpc>
            <a:spcBef>
              <a:spcPct val="0"/>
            </a:spcBef>
            <a:spcAft>
              <a:spcPct val="35000"/>
            </a:spcAft>
            <a:buNone/>
          </a:pPr>
          <a:r>
            <a:rPr lang="ar-EG" sz="2200" b="1" kern="1200" dirty="0"/>
            <a:t>الإدارة هي عملية العمل مع الأشخاص والموارد لتحقيق أهداف المنظمة.</a:t>
          </a:r>
          <a:endParaRPr lang="en-US" sz="2200" b="1" kern="1200" dirty="0"/>
        </a:p>
      </dsp:txBody>
      <dsp:txXfrm>
        <a:off x="1380707" y="325339"/>
        <a:ext cx="2267544" cy="3663959"/>
      </dsp:txXfrm>
    </dsp:sp>
    <dsp:sp modelId="{F9B567D8-C8A8-47D7-A2F2-860171D68CED}">
      <dsp:nvSpPr>
        <dsp:cNvPr id="0" name=""/>
        <dsp:cNvSpPr/>
      </dsp:nvSpPr>
      <dsp:spPr>
        <a:xfrm>
          <a:off x="3986424" y="547"/>
          <a:ext cx="2968092" cy="3666619"/>
        </a:xfrm>
        <a:prstGeom prst="roundRect">
          <a:avLst>
            <a:gd name="adj" fmla="val 10000"/>
          </a:avLst>
        </a:prstGeom>
        <a:solidFill>
          <a:schemeClr val="accent4">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4EAD055C-F676-4DFB-9B63-80FE60E28F79}">
      <dsp:nvSpPr>
        <dsp:cNvPr id="0" name=""/>
        <dsp:cNvSpPr/>
      </dsp:nvSpPr>
      <dsp:spPr>
        <a:xfrm>
          <a:off x="4254051" y="254792"/>
          <a:ext cx="2968092" cy="3666619"/>
        </a:xfrm>
        <a:prstGeom prst="roundRect">
          <a:avLst>
            <a:gd name="adj" fmla="val 10000"/>
          </a:avLst>
        </a:prstGeom>
        <a:solidFill>
          <a:schemeClr val="lt1">
            <a:alpha val="90000"/>
            <a:hueOff val="0"/>
            <a:satOff val="0"/>
            <a:lumOff val="0"/>
            <a:alphaOff val="0"/>
          </a:schemeClr>
        </a:solidFill>
        <a:ln w="6350" cap="flat" cmpd="sng" algn="ctr">
          <a:solidFill>
            <a:schemeClr val="accent6">
              <a:shade val="8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3820" tIns="83820" rIns="83820" bIns="83820" numCol="1" spcCol="1270" anchor="t" anchorCtr="0">
          <a:noAutofit/>
        </a:bodyPr>
        <a:lstStyle/>
        <a:p>
          <a:pPr marL="0" lvl="0" indent="0" algn="ctr" defTabSz="977900" rtl="0">
            <a:lnSpc>
              <a:spcPct val="90000"/>
            </a:lnSpc>
            <a:spcBef>
              <a:spcPct val="0"/>
            </a:spcBef>
            <a:spcAft>
              <a:spcPct val="35000"/>
            </a:spcAft>
            <a:buNone/>
          </a:pPr>
          <a:r>
            <a:rPr lang="ar-EG" sz="2200" b="1" kern="1200" dirty="0"/>
            <a:t>الإدارة هي تحقيق أهداف المنظمة بطريقة فعالة من خلال التخطيط والتنظيم والقيادة والتحكم في الموارد التنظيمية. (دافت، 2012)</a:t>
          </a:r>
          <a:endParaRPr lang="en-US" sz="2200" b="1" kern="1200" dirty="0"/>
        </a:p>
      </dsp:txBody>
      <dsp:txXfrm>
        <a:off x="4340983" y="341724"/>
        <a:ext cx="2794228" cy="3492755"/>
      </dsp:txXfrm>
    </dsp:sp>
    <dsp:sp modelId="{B8C0F762-5C8F-4680-8EF1-2C9BB4EBC895}">
      <dsp:nvSpPr>
        <dsp:cNvPr id="0" name=""/>
        <dsp:cNvSpPr/>
      </dsp:nvSpPr>
      <dsp:spPr>
        <a:xfrm>
          <a:off x="7489769" y="547"/>
          <a:ext cx="2408638" cy="3804166"/>
        </a:xfrm>
        <a:prstGeom prst="roundRect">
          <a:avLst>
            <a:gd name="adj" fmla="val 10000"/>
          </a:avLst>
        </a:prstGeom>
        <a:solidFill>
          <a:schemeClr val="accent4">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4E954EA2-8A7A-42A4-9293-2E4F481D5699}">
      <dsp:nvSpPr>
        <dsp:cNvPr id="0" name=""/>
        <dsp:cNvSpPr/>
      </dsp:nvSpPr>
      <dsp:spPr>
        <a:xfrm>
          <a:off x="7757396" y="254792"/>
          <a:ext cx="2408638" cy="3804166"/>
        </a:xfrm>
        <a:prstGeom prst="roundRect">
          <a:avLst>
            <a:gd name="adj" fmla="val 10000"/>
          </a:avLst>
        </a:prstGeom>
        <a:solidFill>
          <a:schemeClr val="lt1">
            <a:alpha val="90000"/>
            <a:hueOff val="0"/>
            <a:satOff val="0"/>
            <a:lumOff val="0"/>
            <a:alphaOff val="0"/>
          </a:schemeClr>
        </a:solidFill>
        <a:ln w="6350" cap="flat" cmpd="sng" algn="ctr">
          <a:solidFill>
            <a:schemeClr val="accent6">
              <a:shade val="8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3820" tIns="83820" rIns="83820" bIns="83820" numCol="1" spcCol="1270" anchor="t" anchorCtr="0">
          <a:noAutofit/>
        </a:bodyPr>
        <a:lstStyle/>
        <a:p>
          <a:pPr marL="0" lvl="0" indent="0" algn="ctr" defTabSz="977900" rtl="1">
            <a:lnSpc>
              <a:spcPct val="90000"/>
            </a:lnSpc>
            <a:spcBef>
              <a:spcPct val="0"/>
            </a:spcBef>
            <a:spcAft>
              <a:spcPct val="35000"/>
            </a:spcAft>
            <a:buNone/>
          </a:pPr>
          <a:r>
            <a:rPr lang="ar-EG" sz="2200" b="1" kern="1200" dirty="0"/>
            <a:t>تشمل الموارد التنظيمية القوى البشرية، والمال، والآلات، والمواد.</a:t>
          </a:r>
          <a:endParaRPr lang="en-US" sz="2200" b="1" kern="1200" dirty="0"/>
        </a:p>
      </dsp:txBody>
      <dsp:txXfrm>
        <a:off x="7827943" y="325339"/>
        <a:ext cx="2267544" cy="36630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72322-4EE2-4319-AF12-CAD2A740D4E1}">
      <dsp:nvSpPr>
        <dsp:cNvPr id="0" name=""/>
        <dsp:cNvSpPr/>
      </dsp:nvSpPr>
      <dsp:spPr>
        <a:xfrm>
          <a:off x="0" y="0"/>
          <a:ext cx="10487692" cy="1966685"/>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513372-256B-4019-A3F7-2E3D34BFCFA6}">
      <dsp:nvSpPr>
        <dsp:cNvPr id="0" name=""/>
        <dsp:cNvSpPr/>
      </dsp:nvSpPr>
      <dsp:spPr>
        <a:xfrm>
          <a:off x="314630" y="262224"/>
          <a:ext cx="3080759" cy="1442235"/>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7E1A62-45EB-4A45-9BAF-F50A9C0AB168}">
      <dsp:nvSpPr>
        <dsp:cNvPr id="0" name=""/>
        <dsp:cNvSpPr/>
      </dsp:nvSpPr>
      <dsp:spPr>
        <a:xfrm rot="10800000">
          <a:off x="314630" y="1966685"/>
          <a:ext cx="3080759" cy="2403726"/>
        </a:xfrm>
        <a:prstGeom prst="round2SameRect">
          <a:avLst>
            <a:gd name="adj1" fmla="val 10500"/>
            <a:gd name="adj2" fmla="val 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r>
            <a:rPr lang="ar-EG" sz="2000" b="1" i="0" kern="1200" dirty="0">
              <a:solidFill>
                <a:srgbClr val="333333"/>
              </a:solidFill>
            </a:rPr>
            <a:t>"الإدارة هي فن معرفة ما تريد القيام به ثم التأكد من القيام به بأفضل طريقة وأقلها تكلفة".
فريدريك </a:t>
          </a:r>
          <a:r>
            <a:rPr lang="ar-EG" sz="2000" b="1" i="0" kern="1200" dirty="0" err="1">
              <a:solidFill>
                <a:srgbClr val="333333"/>
              </a:solidFill>
            </a:rPr>
            <a:t>وينسلو</a:t>
          </a:r>
          <a:r>
            <a:rPr lang="ar-EG" sz="2000" b="1" i="0" kern="1200" dirty="0">
              <a:solidFill>
                <a:srgbClr val="333333"/>
              </a:solidFill>
            </a:rPr>
            <a:t> تايلور</a:t>
          </a:r>
          <a:endParaRPr lang="en-US" sz="2000" b="1" i="0" kern="1200" dirty="0">
            <a:solidFill>
              <a:schemeClr val="bg1"/>
            </a:solidFill>
          </a:endParaRPr>
        </a:p>
      </dsp:txBody>
      <dsp:txXfrm rot="10800000">
        <a:off x="388553" y="1966685"/>
        <a:ext cx="2932913" cy="2329803"/>
      </dsp:txXfrm>
    </dsp:sp>
    <dsp:sp modelId="{2210A78B-FE6A-4DBF-BE51-F3441DA3CE99}">
      <dsp:nvSpPr>
        <dsp:cNvPr id="0" name=""/>
        <dsp:cNvSpPr/>
      </dsp:nvSpPr>
      <dsp:spPr>
        <a:xfrm>
          <a:off x="3703466" y="262224"/>
          <a:ext cx="3080759" cy="1442235"/>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24901AB-8058-4AD8-B40A-8ACA34C620AA}">
      <dsp:nvSpPr>
        <dsp:cNvPr id="0" name=""/>
        <dsp:cNvSpPr/>
      </dsp:nvSpPr>
      <dsp:spPr>
        <a:xfrm rot="10800000">
          <a:off x="3703466" y="1966685"/>
          <a:ext cx="3080759" cy="2403726"/>
        </a:xfrm>
        <a:prstGeom prst="round2SameRect">
          <a:avLst>
            <a:gd name="adj1" fmla="val 10500"/>
            <a:gd name="adj2" fmla="val 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t" anchorCtr="0">
          <a:noAutofit/>
        </a:bodyPr>
        <a:lstStyle/>
        <a:p>
          <a:pPr marL="0" lvl="0" indent="0" algn="ctr" defTabSz="933450">
            <a:lnSpc>
              <a:spcPct val="90000"/>
            </a:lnSpc>
            <a:spcBef>
              <a:spcPct val="0"/>
            </a:spcBef>
            <a:spcAft>
              <a:spcPct val="35000"/>
            </a:spcAft>
            <a:buNone/>
          </a:pPr>
          <a:r>
            <a:rPr lang="ar-EG" sz="2100" b="1" i="0" kern="1200" dirty="0">
              <a:solidFill>
                <a:srgbClr val="333333"/>
              </a:solidFill>
            </a:rPr>
            <a:t>" الإدارة هي التنبؤ والتخطيط والتنظيم والقيادة والتنسيق والتحكم".
هنري </a:t>
          </a:r>
          <a:r>
            <a:rPr lang="ar-EG" sz="2100" b="1" i="0" kern="1200" dirty="0" err="1">
              <a:solidFill>
                <a:srgbClr val="333333"/>
              </a:solidFill>
            </a:rPr>
            <a:t>فايول</a:t>
          </a:r>
          <a:endParaRPr lang="en-US" sz="2400" i="0" kern="1200" dirty="0">
            <a:solidFill>
              <a:schemeClr val="bg1"/>
            </a:solidFill>
          </a:endParaRPr>
        </a:p>
      </dsp:txBody>
      <dsp:txXfrm rot="10800000">
        <a:off x="3777389" y="1966685"/>
        <a:ext cx="2932913" cy="2329803"/>
      </dsp:txXfrm>
    </dsp:sp>
    <dsp:sp modelId="{14FDAF0A-1ABB-43E5-9F5C-FCF592FF467B}">
      <dsp:nvSpPr>
        <dsp:cNvPr id="0" name=""/>
        <dsp:cNvSpPr/>
      </dsp:nvSpPr>
      <dsp:spPr>
        <a:xfrm>
          <a:off x="7092301" y="262224"/>
          <a:ext cx="3080759" cy="1442235"/>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8B1C8BF-92C0-41E4-8D03-DC0C2BD5524A}">
      <dsp:nvSpPr>
        <dsp:cNvPr id="0" name=""/>
        <dsp:cNvSpPr/>
      </dsp:nvSpPr>
      <dsp:spPr>
        <a:xfrm rot="10800000">
          <a:off x="7092301" y="1966685"/>
          <a:ext cx="3080759" cy="2403726"/>
        </a:xfrm>
        <a:prstGeom prst="round2SameRect">
          <a:avLst>
            <a:gd name="adj1" fmla="val 10500"/>
            <a:gd name="adj2" fmla="val 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t" anchorCtr="0">
          <a:noAutofit/>
        </a:bodyPr>
        <a:lstStyle/>
        <a:p>
          <a:pPr marL="0" lvl="0" indent="0" algn="ctr" defTabSz="933450" rtl="1">
            <a:lnSpc>
              <a:spcPct val="90000"/>
            </a:lnSpc>
            <a:spcBef>
              <a:spcPct val="0"/>
            </a:spcBef>
            <a:spcAft>
              <a:spcPct val="35000"/>
            </a:spcAft>
            <a:buNone/>
          </a:pPr>
          <a:r>
            <a:rPr lang="ar-EG" sz="2100" b="1" i="0" kern="1200" dirty="0">
              <a:solidFill>
                <a:schemeClr val="tx1"/>
              </a:solidFill>
            </a:rPr>
            <a:t>" الإدارة هي فن إنجاز الأمور من خلال الآخرين"
ماري باركر فوليت</a:t>
          </a:r>
          <a:endParaRPr lang="en-US" sz="2100" b="1" i="0" kern="1200" dirty="0">
            <a:solidFill>
              <a:schemeClr val="tx1"/>
            </a:solidFill>
          </a:endParaRPr>
        </a:p>
      </dsp:txBody>
      <dsp:txXfrm rot="10800000">
        <a:off x="7166224" y="1966685"/>
        <a:ext cx="2932913" cy="232980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13373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88497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926947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3609868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929032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142511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99284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187342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56791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07694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648921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6057162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18688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823638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357928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989958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538625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05226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30133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QuickStyle" Target="../diagrams/quickStyle2.xml"/><Relationship Id="rId11" Type="http://schemas.openxmlformats.org/officeDocument/2006/relationships/image" Target="../media/image8.jpeg"/><Relationship Id="rId5" Type="http://schemas.openxmlformats.org/officeDocument/2006/relationships/diagramLayout" Target="../diagrams/layout2.xml"/><Relationship Id="rId10" Type="http://schemas.openxmlformats.org/officeDocument/2006/relationships/image" Target="../media/image7.jpeg"/><Relationship Id="rId4" Type="http://schemas.openxmlformats.org/officeDocument/2006/relationships/diagramData" Target="../diagrams/data2.xml"/><Relationship Id="rId9"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7" Type="http://schemas.microsoft.com/office/2007/relationships/hdphoto" Target="../media/hdphoto2.wdp"/><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11.png"/><Relationship Id="rId5" Type="http://schemas.microsoft.com/office/2007/relationships/hdphoto" Target="../media/hdphoto1.wdp"/><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6.xml"/><Relationship Id="rId5" Type="http://schemas.microsoft.com/office/2007/relationships/hdphoto" Target="../media/hdphoto3.wdp"/><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pPr algn="r"/>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7938833" y="4613039"/>
            <a:ext cx="1704314" cy="1384995"/>
          </a:xfrm>
          <a:prstGeom prst="rect">
            <a:avLst/>
          </a:prstGeom>
          <a:noFill/>
        </p:spPr>
        <p:txBody>
          <a:bodyPr wrap="none" rtlCol="0">
            <a:spAutoFit/>
          </a:bodyPr>
          <a:lstStyle/>
          <a:p>
            <a:pPr algn="ctr"/>
            <a:r>
              <a:rPr lang="en-US" sz="2800" b="1" dirty="0">
                <a:solidFill>
                  <a:srgbClr val="C00000"/>
                </a:solidFill>
              </a:rPr>
              <a:t>MGM111</a:t>
            </a:r>
          </a:p>
          <a:p>
            <a:pPr algn="ctr"/>
            <a:r>
              <a:rPr lang="ar-EG" sz="2800" b="1" dirty="0">
                <a:solidFill>
                  <a:srgbClr val="C00000"/>
                </a:solidFill>
              </a:rPr>
              <a:t>مبادئ الإدارة</a:t>
            </a:r>
            <a:endParaRPr lang="en-US" sz="2800" b="1" dirty="0">
              <a:solidFill>
                <a:srgbClr val="C00000"/>
              </a:solidFill>
            </a:endParaRP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6362319" y="2892988"/>
            <a:ext cx="580461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ar-EG" sz="3600" dirty="0"/>
              <a:t>نظرة عامة على الإدارة – الجزء الأول</a:t>
            </a:r>
          </a:p>
          <a:p>
            <a:pPr algn="ctr"/>
            <a:r>
              <a:rPr lang="ar-EG" sz="3600" dirty="0"/>
              <a:t>المحاضرة الأولى</a:t>
            </a:r>
            <a:endParaRPr lang="en-US" sz="3600" dirty="0"/>
          </a:p>
        </p:txBody>
      </p:sp>
    </p:spTree>
  </p:cSld>
  <p:clrMapOvr>
    <a:masterClrMapping/>
  </p:clrMapOvr>
  <mc:AlternateContent xmlns:mc="http://schemas.openxmlformats.org/markup-compatibility/2006" xmlns:p14="http://schemas.microsoft.com/office/powerpoint/2010/main">
    <mc:Choice Requires="p14">
      <p:transition spd="slow" p14:dur="2000" advTm="22211"/>
    </mc:Choice>
    <mc:Fallback xmlns="">
      <p:transition spd="slow" advTm="2221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49892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67522" y="2006930"/>
            <a:ext cx="5086914" cy="2308324"/>
          </a:xfrm>
          <a:prstGeom prst="rect">
            <a:avLst/>
          </a:prstGeom>
        </p:spPr>
        <p:txBody>
          <a:bodyPr wrap="square">
            <a:spAutoFit/>
          </a:bodyPr>
          <a:lstStyle/>
          <a:p>
            <a:pPr marL="457200" lvl="0" indent="-457200" algn="just" rtl="1">
              <a:buFont typeface="Wingdings" panose="05000000000000000000" pitchFamily="2" charset="2"/>
              <a:buChar char="q"/>
            </a:pPr>
            <a:r>
              <a:rPr lang="ar-EG" sz="2400" dirty="0"/>
              <a:t>شرح المفهوم الأساسي ومعنى الإدارة</a:t>
            </a:r>
          </a:p>
          <a:p>
            <a:pPr marL="457200" lvl="0" indent="-457200" algn="just" rtl="1">
              <a:buFont typeface="Wingdings" panose="05000000000000000000" pitchFamily="2" charset="2"/>
              <a:buChar char="q"/>
            </a:pPr>
            <a:r>
              <a:rPr lang="ar-EG" sz="2400" dirty="0"/>
              <a:t>الفرق بين الإدارة وريادة الأعمال</a:t>
            </a:r>
          </a:p>
          <a:p>
            <a:pPr marL="457200" lvl="0" indent="-457200" algn="just" rtl="1">
              <a:buFont typeface="Wingdings" panose="05000000000000000000" pitchFamily="2" charset="2"/>
              <a:buChar char="q"/>
            </a:pPr>
            <a:r>
              <a:rPr lang="ar-EG" sz="2400" dirty="0"/>
              <a:t>طبيعة وخصائص الإدارة</a:t>
            </a:r>
          </a:p>
          <a:p>
            <a:pPr marL="457200" lvl="0" indent="-457200" algn="just" rtl="1">
              <a:buFont typeface="Wingdings" panose="05000000000000000000" pitchFamily="2" charset="2"/>
              <a:buChar char="q"/>
            </a:pPr>
            <a:r>
              <a:rPr lang="ar-EG" sz="2400" dirty="0"/>
              <a:t>لماذا ندرس الإدارة؟</a:t>
            </a:r>
          </a:p>
          <a:p>
            <a:pPr marL="457200" lvl="0" indent="-457200" algn="just" rtl="1">
              <a:buFont typeface="Wingdings" panose="05000000000000000000" pitchFamily="2" charset="2"/>
              <a:buChar char="q"/>
            </a:pPr>
            <a:r>
              <a:rPr lang="ar-EG" sz="2400" dirty="0"/>
              <a:t>أهمية الإدارة</a:t>
            </a:r>
          </a:p>
          <a:p>
            <a:pPr marL="457200" lvl="0" indent="-457200" algn="just" rtl="1">
              <a:buFont typeface="Wingdings" panose="05000000000000000000" pitchFamily="2" charset="2"/>
              <a:buChar char="q"/>
            </a:pPr>
            <a:r>
              <a:rPr lang="ar-EG" sz="2400" dirty="0"/>
              <a:t>الأسس الخمسة للإدارة</a:t>
            </a:r>
            <a:endParaRPr lang="en-US" sz="2400" dirty="0"/>
          </a:p>
        </p:txBody>
      </p:sp>
      <p:sp>
        <p:nvSpPr>
          <p:cNvPr id="17" name="TextBox 16"/>
          <p:cNvSpPr txBox="1"/>
          <p:nvPr/>
        </p:nvSpPr>
        <p:spPr>
          <a:xfrm>
            <a:off x="6944248" y="3996751"/>
            <a:ext cx="4113898"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مخرجات التعلم من المحاضرة</a:t>
            </a:r>
            <a:endParaRPr lang="en-US" sz="2800" b="1" dirty="0">
              <a:solidFill>
                <a:srgbClr val="00B0F0"/>
              </a:solidFill>
              <a:latin typeface="Alexandria" charset="0"/>
              <a:cs typeface="Alexandria" charset="0"/>
            </a:endParaRP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advTm="53965">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77007" y="685254"/>
            <a:ext cx="5237985" cy="523220"/>
          </a:xfrm>
          <a:prstGeom prst="rect">
            <a:avLst/>
          </a:prstGeom>
          <a:noFill/>
        </p:spPr>
        <p:txBody>
          <a:bodyPr wrap="square" rtlCol="0">
            <a:spAutoFit/>
          </a:bodyPr>
          <a:lstStyle/>
          <a:p>
            <a:pPr algn="ctr"/>
            <a:r>
              <a:rPr lang="ar-EG" sz="2800" b="1" dirty="0">
                <a:latin typeface="Aharoni" panose="02010803020104030203" pitchFamily="2" charset="-79"/>
                <a:cs typeface="Aharoni" panose="02010803020104030203" pitchFamily="2" charset="-79"/>
              </a:rPr>
              <a:t>ما هي الإدارة</a:t>
            </a:r>
            <a:endParaRPr lang="ar-SA" sz="2800" b="1" dirty="0">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12" name="Content Placeholder 3">
            <a:extLst>
              <a:ext uri="{FF2B5EF4-FFF2-40B4-BE49-F238E27FC236}">
                <a16:creationId xmlns:a16="http://schemas.microsoft.com/office/drawing/2014/main" id="{03B4C12F-4AE0-8FE9-EF3A-3737128EBDCC}"/>
              </a:ext>
            </a:extLst>
          </p:cNvPr>
          <p:cNvGraphicFramePr>
            <a:graphicFrameLocks/>
          </p:cNvGraphicFramePr>
          <p:nvPr>
            <p:extLst>
              <p:ext uri="{D42A27DB-BD31-4B8C-83A1-F6EECF244321}">
                <p14:modId xmlns:p14="http://schemas.microsoft.com/office/powerpoint/2010/main" val="674263428"/>
              </p:ext>
            </p:extLst>
          </p:nvPr>
        </p:nvGraphicFramePr>
        <p:xfrm>
          <a:off x="775423" y="2095405"/>
          <a:ext cx="11208568" cy="40603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mc:AlternateContent xmlns:mc="http://schemas.openxmlformats.org/markup-compatibility/2006" xmlns:p14="http://schemas.microsoft.com/office/powerpoint/2010/main">
    <mc:Choice Requires="p14">
      <p:transition p14:dur="10" advTm="155603"/>
    </mc:Choice>
    <mc:Fallback xmlns="">
      <p:transition advTm="1556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81693" y="685254"/>
            <a:ext cx="8682932" cy="523220"/>
          </a:xfrm>
          <a:prstGeom prst="rect">
            <a:avLst/>
          </a:prstGeom>
          <a:noFill/>
        </p:spPr>
        <p:txBody>
          <a:bodyPr wrap="square" rtlCol="0">
            <a:spAutoFit/>
          </a:bodyPr>
          <a:lstStyle/>
          <a:p>
            <a:pPr algn="ctr"/>
            <a:r>
              <a:rPr lang="ar-EG" sz="2800" b="1" dirty="0">
                <a:solidFill>
                  <a:srgbClr val="333333"/>
                </a:solidFill>
              </a:rPr>
              <a:t>بعض التعريفات التي قدمها بعض الكتاب البارزين في مجال الإدارة</a:t>
            </a:r>
            <a:endParaRPr lang="ar-SA" sz="2800" dirty="0">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5637831A-B279-5281-6F0F-145377C32F27}"/>
              </a:ext>
            </a:extLst>
          </p:cNvPr>
          <p:cNvGraphicFramePr/>
          <p:nvPr>
            <p:extLst>
              <p:ext uri="{D42A27DB-BD31-4B8C-83A1-F6EECF244321}">
                <p14:modId xmlns:p14="http://schemas.microsoft.com/office/powerpoint/2010/main" val="2757195987"/>
              </p:ext>
            </p:extLst>
          </p:nvPr>
        </p:nvGraphicFramePr>
        <p:xfrm>
          <a:off x="762000" y="1702608"/>
          <a:ext cx="10487692" cy="43704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100" name="Picture 4" descr="Frederick Winslow Taylor - Wikipedia">
            <a:extLst>
              <a:ext uri="{FF2B5EF4-FFF2-40B4-BE49-F238E27FC236}">
                <a16:creationId xmlns:a16="http://schemas.microsoft.com/office/drawing/2014/main" id="{723AC5D4-6103-1703-D853-1C244934062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95153" y="2004002"/>
            <a:ext cx="3030280" cy="142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A15E329A-E94B-66C1-13D2-8FBA5B34609A}"/>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22436" r="16279"/>
          <a:stretch/>
        </p:blipFill>
        <p:spPr bwMode="auto">
          <a:xfrm>
            <a:off x="4458587" y="2004002"/>
            <a:ext cx="3030280" cy="142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6" name="Picture 2" descr="Mary Parker Follett - Wikipedia">
            <a:extLst>
              <a:ext uri="{FF2B5EF4-FFF2-40B4-BE49-F238E27FC236}">
                <a16:creationId xmlns:a16="http://schemas.microsoft.com/office/drawing/2014/main" id="{AD6D66DB-3EF2-B724-998D-E4ADF1DC42D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54139" y="1979550"/>
            <a:ext cx="3030280" cy="142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263345"/>
      </p:ext>
    </p:extLst>
  </p:cSld>
  <p:clrMapOvr>
    <a:masterClrMapping/>
  </p:clrMapOvr>
  <mc:AlternateContent xmlns:mc="http://schemas.openxmlformats.org/markup-compatibility/2006" xmlns:p14="http://schemas.microsoft.com/office/powerpoint/2010/main">
    <mc:Choice Requires="p14">
      <p:transition p14:dur="10" advTm="151837"/>
    </mc:Choice>
    <mc:Fallback xmlns="">
      <p:transition advTm="15183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25103" y="930625"/>
            <a:ext cx="3533107" cy="584775"/>
          </a:xfrm>
          <a:prstGeom prst="rect">
            <a:avLst/>
          </a:prstGeom>
          <a:noFill/>
        </p:spPr>
        <p:txBody>
          <a:bodyPr wrap="square" rtlCol="0">
            <a:spAutoFit/>
          </a:bodyPr>
          <a:lstStyle/>
          <a:p>
            <a:pPr algn="ctr"/>
            <a:r>
              <a:rPr lang="ar-EG" sz="3200" b="1" dirty="0">
                <a:solidFill>
                  <a:srgbClr val="00AEEF"/>
                </a:solidFill>
              </a:rPr>
              <a:t>التعريف العام</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1328057" y="2828836"/>
            <a:ext cx="9383486" cy="954107"/>
          </a:xfrm>
          <a:prstGeom prst="rect">
            <a:avLst/>
          </a:prstGeom>
          <a:noFill/>
        </p:spPr>
        <p:txBody>
          <a:bodyPr wrap="square">
            <a:spAutoFit/>
          </a:bodyPr>
          <a:lstStyle/>
          <a:p>
            <a:pPr lvl="0" algn="ctr" rtl="1"/>
            <a:r>
              <a:rPr lang="ar-EG" sz="2800" b="1" dirty="0"/>
              <a:t>الإدارة هي عملية التخطيط والتنظيم والقيادة والتحكم في جهود أعضاء المنظمة واستخدام جميع الموارد التنظيمية الأخرى لتحقيق أهداف المنظمة.</a:t>
            </a:r>
            <a:endParaRPr lang="en-US" sz="2800" dirty="0"/>
          </a:p>
        </p:txBody>
      </p:sp>
    </p:spTree>
    <p:extLst>
      <p:ext uri="{BB962C8B-B14F-4D97-AF65-F5344CB8AC3E}">
        <p14:creationId xmlns:p14="http://schemas.microsoft.com/office/powerpoint/2010/main" val="4039736607"/>
      </p:ext>
    </p:extLst>
  </p:cSld>
  <p:clrMapOvr>
    <a:masterClrMapping/>
  </p:clrMapOvr>
  <mc:AlternateContent xmlns:mc="http://schemas.openxmlformats.org/markup-compatibility/2006" xmlns:p14="http://schemas.microsoft.com/office/powerpoint/2010/main">
    <mc:Choice Requires="p14">
      <p:transition p14:dur="10" advTm="51785"/>
    </mc:Choice>
    <mc:Fallback xmlns="">
      <p:transition advTm="5178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3" y="1052918"/>
            <a:ext cx="10416449" cy="584775"/>
          </a:xfrm>
          <a:prstGeom prst="rect">
            <a:avLst/>
          </a:prstGeom>
          <a:noFill/>
        </p:spPr>
        <p:txBody>
          <a:bodyPr wrap="square" rtlCol="0">
            <a:spAutoFit/>
          </a:bodyPr>
          <a:lstStyle/>
          <a:p>
            <a:pPr algn="ctr" rtl="1"/>
            <a:r>
              <a:rPr lang="ar-EG" sz="3200" b="1" dirty="0">
                <a:solidFill>
                  <a:srgbClr val="00AEEF"/>
                </a:solidFill>
              </a:rPr>
              <a:t>الفرق بين ريادة الأعمال وإدارة الأعمال</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1189239" y="1874417"/>
            <a:ext cx="9383486" cy="3108543"/>
          </a:xfrm>
          <a:prstGeom prst="rect">
            <a:avLst/>
          </a:prstGeom>
          <a:noFill/>
        </p:spPr>
        <p:txBody>
          <a:bodyPr wrap="square">
            <a:spAutoFit/>
          </a:bodyPr>
          <a:lstStyle/>
          <a:p>
            <a:pPr lvl="0" algn="ctr" rtl="0"/>
            <a:r>
              <a:rPr lang="ar-EG" sz="2800" b="1" i="0" dirty="0">
                <a:latin typeface="Noto Sans" panose="020B0502040504020204" pitchFamily="34" charset="0"/>
              </a:rPr>
              <a:t>تتضمن ريادة الأعمال إنشاء مشروع خاص بالفرد</a:t>
            </a:r>
          </a:p>
          <a:p>
            <a:pPr lvl="0" algn="ctr" rtl="0"/>
            <a:endParaRPr lang="ar-EG" sz="2800" b="1" dirty="0">
              <a:latin typeface="Noto Sans" panose="020B0502040504020204" pitchFamily="34" charset="0"/>
            </a:endParaRPr>
          </a:p>
          <a:p>
            <a:pPr lvl="0" algn="ctr" rtl="0"/>
            <a:endParaRPr lang="ar-EG" sz="2800" b="1" i="0" dirty="0">
              <a:latin typeface="Noto Sans" panose="020B0502040504020204" pitchFamily="34" charset="0"/>
            </a:endParaRPr>
          </a:p>
          <a:p>
            <a:pPr lvl="0" algn="ctr" rtl="0"/>
            <a:endParaRPr lang="ar-EG" sz="2800" b="1" dirty="0">
              <a:latin typeface="Noto Sans" panose="020B0502040504020204" pitchFamily="34" charset="0"/>
            </a:endParaRPr>
          </a:p>
          <a:p>
            <a:pPr lvl="0" algn="ctr" rtl="0"/>
            <a:r>
              <a:rPr lang="ar-EG" sz="2800" b="1" i="0" dirty="0">
                <a:latin typeface="Noto Sans" panose="020B0502040504020204" pitchFamily="34" charset="0"/>
              </a:rPr>
              <a:t>وتتضمن الإدارة المساعدة في توجيه الأعمال القائمة بالفعل. إن فهم الاختلافات بين هاتين الممارستين يمكن أن يساعدك في تحديد أيهما يجب أن تتبعه في حياتك المهنية.</a:t>
            </a:r>
            <a:endParaRPr lang="en-US" sz="2800" dirty="0"/>
          </a:p>
        </p:txBody>
      </p:sp>
    </p:spTree>
    <p:extLst>
      <p:ext uri="{BB962C8B-B14F-4D97-AF65-F5344CB8AC3E}">
        <p14:creationId xmlns:p14="http://schemas.microsoft.com/office/powerpoint/2010/main" val="3114102356"/>
      </p:ext>
    </p:extLst>
  </p:cSld>
  <p:clrMapOvr>
    <a:masterClrMapping/>
  </p:clrMapOvr>
  <mc:AlternateContent xmlns:mc="http://schemas.openxmlformats.org/markup-compatibility/2006" xmlns:p14="http://schemas.microsoft.com/office/powerpoint/2010/main">
    <mc:Choice Requires="p14">
      <p:transition p14:dur="10" advTm="113815"/>
    </mc:Choice>
    <mc:Fallback xmlns="">
      <p:transition advTm="11381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3" y="1052918"/>
            <a:ext cx="10416449" cy="584775"/>
          </a:xfrm>
          <a:prstGeom prst="rect">
            <a:avLst/>
          </a:prstGeom>
          <a:noFill/>
        </p:spPr>
        <p:txBody>
          <a:bodyPr wrap="square" rtlCol="0">
            <a:spAutoFit/>
          </a:bodyPr>
          <a:lstStyle/>
          <a:p>
            <a:pPr algn="ctr" rtl="1"/>
            <a:r>
              <a:rPr lang="ar-EG" sz="3200" b="1" dirty="0">
                <a:solidFill>
                  <a:srgbClr val="00AEEF"/>
                </a:solidFill>
              </a:rPr>
              <a:t>الفرق بين ريادة الأعمال وإدارة الأعمال</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a:extLst>
              <a:ext uri="{FF2B5EF4-FFF2-40B4-BE49-F238E27FC236}">
                <a16:creationId xmlns:a16="http://schemas.microsoft.com/office/drawing/2014/main" id="{0F6CE66A-223C-6499-4938-4921B35C819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6744" b="15353"/>
          <a:stretch/>
        </p:blipFill>
        <p:spPr bwMode="auto">
          <a:xfrm>
            <a:off x="1541722" y="1807534"/>
            <a:ext cx="9080204" cy="3997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062638"/>
      </p:ext>
    </p:extLst>
  </p:cSld>
  <p:clrMapOvr>
    <a:masterClrMapping/>
  </p:clrMapOvr>
  <mc:AlternateContent xmlns:mc="http://schemas.openxmlformats.org/markup-compatibility/2006" xmlns:p14="http://schemas.microsoft.com/office/powerpoint/2010/main">
    <mc:Choice Requires="p14">
      <p:transition p14:dur="10" advTm="107562"/>
    </mc:Choice>
    <mc:Fallback xmlns="">
      <p:transition advTm="10756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93475" y="863996"/>
            <a:ext cx="4853849" cy="584775"/>
          </a:xfrm>
          <a:prstGeom prst="rect">
            <a:avLst/>
          </a:prstGeom>
          <a:noFill/>
        </p:spPr>
        <p:txBody>
          <a:bodyPr wrap="square" rtlCol="0">
            <a:spAutoFit/>
          </a:bodyPr>
          <a:lstStyle/>
          <a:p>
            <a:pPr algn="ctr"/>
            <a:r>
              <a:rPr lang="ar-EG" sz="3200" b="1" dirty="0">
                <a:solidFill>
                  <a:srgbClr val="00AEEF"/>
                </a:solidFill>
              </a:rPr>
              <a:t>طبيعة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2233306"/>
            <a:ext cx="10504714" cy="3108543"/>
          </a:xfrm>
          <a:prstGeom prst="rect">
            <a:avLst/>
          </a:prstGeom>
          <a:noFill/>
        </p:spPr>
        <p:txBody>
          <a:bodyPr wrap="square">
            <a:spAutoFit/>
          </a:bodyPr>
          <a:lstStyle/>
          <a:p>
            <a:pPr marL="457200" indent="-457200" algn="just" rtl="1">
              <a:buFont typeface="Arial" panose="020B0604020202020204" pitchFamily="34" charset="0"/>
              <a:buChar char="•"/>
            </a:pPr>
            <a:r>
              <a:rPr lang="ar-EG" sz="2800" dirty="0"/>
              <a:t>تهتم الإدارة باستخدام موارد المنظمة لتحقيق أهداف المنظمة.</a:t>
            </a:r>
          </a:p>
          <a:p>
            <a:pPr marL="457200" indent="-457200" algn="just" rtl="1">
              <a:buFont typeface="Arial" panose="020B0604020202020204" pitchFamily="34" charset="0"/>
              <a:buChar char="•"/>
            </a:pPr>
            <a:r>
              <a:rPr lang="ar-EG" sz="2800" dirty="0"/>
              <a:t>الغرض من الإدارة هو استخدام هذه الموارد بفعالية وكفاءة بحيث يتم تحقيق أهداف المنظمة بأقل تكلفة.</a:t>
            </a:r>
          </a:p>
          <a:p>
            <a:pPr marL="457200" indent="-457200" algn="just" rtl="1">
              <a:buFont typeface="Arial" panose="020B0604020202020204" pitchFamily="34" charset="0"/>
              <a:buChar char="•"/>
            </a:pPr>
            <a:r>
              <a:rPr lang="ar-EG" sz="2800" dirty="0"/>
              <a:t>تشترك أنشطة الإدارة في بعض الخصائص المشتركة:</a:t>
            </a:r>
          </a:p>
          <a:p>
            <a:pPr algn="just" rtl="1"/>
            <a:r>
              <a:rPr lang="ar-EG" sz="2800" dirty="0"/>
              <a:t>	تحدث جميع الأنشطة في سياق المنظمة.</a:t>
            </a:r>
          </a:p>
          <a:p>
            <a:pPr algn="just" rtl="1"/>
            <a:r>
              <a:rPr lang="ar-EG" sz="2800" dirty="0"/>
              <a:t>	يتولى المديرون مسؤولية موارد المنظمة - الأشخاص والمعدات والمالية والبيانات - واستخدام هذه الموارد لمساعدة المنظمة على تحقيق أهدافها.</a:t>
            </a:r>
            <a:endParaRPr lang="en-US" sz="2800" dirty="0"/>
          </a:p>
        </p:txBody>
      </p:sp>
    </p:spTree>
    <p:extLst>
      <p:ext uri="{BB962C8B-B14F-4D97-AF65-F5344CB8AC3E}">
        <p14:creationId xmlns:p14="http://schemas.microsoft.com/office/powerpoint/2010/main" val="1416434032"/>
      </p:ext>
    </p:extLst>
  </p:cSld>
  <p:clrMapOvr>
    <a:masterClrMapping/>
  </p:clrMapOvr>
  <mc:AlternateContent xmlns:mc="http://schemas.openxmlformats.org/markup-compatibility/2006" xmlns:p14="http://schemas.microsoft.com/office/powerpoint/2010/main">
    <mc:Choice Requires="p14">
      <p:transition p14:dur="10" advTm="168927"/>
    </mc:Choice>
    <mc:Fallback xmlns="">
      <p:transition advTm="16892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670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itle 1"/>
          <p:cNvSpPr txBox="1">
            <a:spLocks/>
          </p:cNvSpPr>
          <p:nvPr/>
        </p:nvSpPr>
        <p:spPr>
          <a:xfrm>
            <a:off x="1888869" y="819051"/>
            <a:ext cx="8388862" cy="84797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4000" b="1" dirty="0">
                <a:solidFill>
                  <a:srgbClr val="00AEEF"/>
                </a:solidFill>
                <a:latin typeface="Aharoni" panose="02010803020104030203" pitchFamily="2" charset="-79"/>
              </a:rPr>
              <a:t>بعض جوانب الإدارة</a:t>
            </a:r>
            <a:endParaRPr lang="ar-SA" sz="4000" dirty="0">
              <a:solidFill>
                <a:srgbClr val="00AEEF"/>
              </a:solidFill>
              <a:latin typeface="Aharoni" panose="02010803020104030203" pitchFamily="2" charset="-79"/>
            </a:endParaRPr>
          </a:p>
        </p:txBody>
      </p:sp>
      <p:sp>
        <p:nvSpPr>
          <p:cNvPr id="11" name="Content Placeholder 2"/>
          <p:cNvSpPr txBox="1">
            <a:spLocks/>
          </p:cNvSpPr>
          <p:nvPr/>
        </p:nvSpPr>
        <p:spPr>
          <a:xfrm>
            <a:off x="825500" y="2049428"/>
            <a:ext cx="10515600" cy="43513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buFont typeface="Wingdings" panose="05000000000000000000" pitchFamily="2" charset="2"/>
              <a:buChar char="q"/>
            </a:pPr>
            <a:r>
              <a:rPr lang="ar-EG" b="1" dirty="0"/>
              <a:t>ا</a:t>
            </a:r>
            <a:r>
              <a:rPr lang="ar-SA" b="1" dirty="0"/>
              <a:t>لكفاءة الأساسية: مجموعة محددة من المهارات الإدارية والقدرات والمعرفة والخبرة التي تسمح لمنظمة واحدة بالتفوق على منافسيها</a:t>
            </a:r>
            <a:endParaRPr lang="ar-EG" b="1" dirty="0"/>
          </a:p>
          <a:p>
            <a:pPr algn="just" rtl="1">
              <a:buFont typeface="Wingdings" panose="05000000000000000000" pitchFamily="2" charset="2"/>
              <a:buChar char="q"/>
            </a:pPr>
            <a:r>
              <a:rPr lang="ar-SA" b="1" dirty="0"/>
              <a:t>إعادة الهيكلة: تتضمن تبسيط أو تقليص</a:t>
            </a:r>
            <a:r>
              <a:rPr lang="ar-EG" b="1" dirty="0"/>
              <a:t> </a:t>
            </a:r>
            <a:r>
              <a:rPr lang="ar-SA" b="1" dirty="0"/>
              <a:t>حجم عمليات المنظمة لخفض تكاليف التشغيل</a:t>
            </a:r>
            <a:endParaRPr lang="ar-EG" b="1" dirty="0"/>
          </a:p>
          <a:p>
            <a:pPr algn="just" rtl="1">
              <a:buFont typeface="Wingdings" panose="05000000000000000000" pitchFamily="2" charset="2"/>
              <a:buChar char="q"/>
            </a:pPr>
            <a:r>
              <a:rPr lang="ar-SA" b="1" dirty="0"/>
              <a:t>الاستعانة بمصادر خارجية: التعاقد مع شركة أخرى لأداء نشاط عمل كانت الشركة تؤديه بنفسها سابقًا</a:t>
            </a:r>
            <a:endParaRPr lang="ar-EG" b="1" dirty="0"/>
          </a:p>
          <a:p>
            <a:pPr algn="just" rtl="1">
              <a:buFont typeface="Wingdings" panose="05000000000000000000" pitchFamily="2" charset="2"/>
              <a:buChar char="q"/>
            </a:pPr>
            <a:r>
              <a:rPr lang="ar-SA" b="1" dirty="0"/>
              <a:t>التمكين: يتضمن منح الموظفين المزيد من السلطة والمسؤولية عن الطريقة التي يؤدون بها أنشطة عملهم</a:t>
            </a:r>
          </a:p>
        </p:txBody>
      </p:sp>
      <p:pic>
        <p:nvPicPr>
          <p:cNvPr id="3" name="Graphic 21">
            <a:extLst>
              <a:ext uri="{FF2B5EF4-FFF2-40B4-BE49-F238E27FC236}">
                <a16:creationId xmlns:a16="http://schemas.microsoft.com/office/drawing/2014/main" id="{A6AB5002-1DAB-568E-FC13-E69675F9F5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811355"/>
      </p:ext>
    </p:extLst>
  </p:cSld>
  <p:clrMapOvr>
    <a:masterClrMapping/>
  </p:clrMapOvr>
  <mc:AlternateContent xmlns:mc="http://schemas.openxmlformats.org/markup-compatibility/2006" xmlns:p14="http://schemas.microsoft.com/office/powerpoint/2010/main">
    <mc:Choice Requires="p14">
      <p:transition p14:dur="10" advTm="94321"/>
    </mc:Choice>
    <mc:Fallback xmlns="">
      <p:transition advTm="9432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7810" y="997170"/>
            <a:ext cx="6562906" cy="584775"/>
          </a:xfrm>
          <a:prstGeom prst="rect">
            <a:avLst/>
          </a:prstGeom>
          <a:noFill/>
        </p:spPr>
        <p:txBody>
          <a:bodyPr wrap="square" rtlCol="0">
            <a:spAutoFit/>
          </a:bodyPr>
          <a:lstStyle/>
          <a:p>
            <a:pPr algn="ctr"/>
            <a:r>
              <a:rPr lang="ar-EG" sz="3200" b="1" dirty="0">
                <a:solidFill>
                  <a:srgbClr val="00AEEF"/>
                </a:solidFill>
              </a:rPr>
              <a:t>خصائص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1DDB86E-2287-DCE9-F6DE-D0675157EFF3}"/>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40000"/>
                    </a14:imgEffect>
                  </a14:imgLayer>
                </a14:imgProps>
              </a:ext>
            </a:extLst>
          </a:blip>
          <a:srcRect l="20301" t="31783" r="38252" b="30853"/>
          <a:stretch/>
        </p:blipFill>
        <p:spPr>
          <a:xfrm>
            <a:off x="946298" y="1892595"/>
            <a:ext cx="4772246" cy="3912487"/>
          </a:xfrm>
          <a:prstGeom prst="rect">
            <a:avLst/>
          </a:prstGeom>
        </p:spPr>
      </p:pic>
      <p:pic>
        <p:nvPicPr>
          <p:cNvPr id="10" name="Picture 9">
            <a:extLst>
              <a:ext uri="{FF2B5EF4-FFF2-40B4-BE49-F238E27FC236}">
                <a16:creationId xmlns:a16="http://schemas.microsoft.com/office/drawing/2014/main" id="{5F3B0E90-B1FA-9EC2-37CE-8C4C16BAA03D}"/>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bright="40000" contrast="40000"/>
                    </a14:imgEffect>
                  </a14:imgLayer>
                </a14:imgProps>
              </a:ext>
            </a:extLst>
          </a:blip>
          <a:srcRect l="20405" t="46046" r="38148" b="16899"/>
          <a:stretch/>
        </p:blipFill>
        <p:spPr>
          <a:xfrm>
            <a:off x="6096000" y="1892595"/>
            <a:ext cx="4956544" cy="3912487"/>
          </a:xfrm>
          <a:prstGeom prst="rect">
            <a:avLst/>
          </a:prstGeom>
        </p:spPr>
      </p:pic>
    </p:spTree>
    <p:extLst>
      <p:ext uri="{BB962C8B-B14F-4D97-AF65-F5344CB8AC3E}">
        <p14:creationId xmlns:p14="http://schemas.microsoft.com/office/powerpoint/2010/main" val="1316881279"/>
      </p:ext>
    </p:extLst>
  </p:cSld>
  <p:clrMapOvr>
    <a:masterClrMapping/>
  </p:clrMapOvr>
  <mc:AlternateContent xmlns:mc="http://schemas.openxmlformats.org/markup-compatibility/2006" xmlns:p14="http://schemas.microsoft.com/office/powerpoint/2010/main">
    <mc:Choice Requires="p14">
      <p:transition p14:dur="10" advTm="39047"/>
    </mc:Choice>
    <mc:Fallback xmlns="">
      <p:transition advTm="3904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13262" y="967194"/>
            <a:ext cx="6562906" cy="584775"/>
          </a:xfrm>
          <a:prstGeom prst="rect">
            <a:avLst/>
          </a:prstGeom>
          <a:noFill/>
        </p:spPr>
        <p:txBody>
          <a:bodyPr wrap="square" rtlCol="0">
            <a:spAutoFit/>
          </a:bodyPr>
          <a:lstStyle/>
          <a:p>
            <a:pPr algn="ctr"/>
            <a:r>
              <a:rPr lang="ar-EG" sz="3200" b="1" dirty="0">
                <a:solidFill>
                  <a:srgbClr val="00AEEF"/>
                </a:solidFill>
              </a:rPr>
              <a:t>خصائص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532220" y="2095084"/>
            <a:ext cx="10812720" cy="3250121"/>
          </a:xfrm>
          <a:prstGeom prst="rect">
            <a:avLst/>
          </a:prstGeom>
          <a:noFill/>
        </p:spPr>
        <p:txBody>
          <a:bodyPr wrap="square">
            <a:spAutoFit/>
          </a:bodyPr>
          <a:lstStyle/>
          <a:p>
            <a:pPr marL="514350" indent="-514350" algn="just" rtl="1" fontAlgn="base">
              <a:spcBef>
                <a:spcPct val="20000"/>
              </a:spcBef>
              <a:spcAft>
                <a:spcPct val="0"/>
              </a:spcAft>
              <a:buFont typeface="+mj-lt"/>
              <a:buAutoNum type="arabicPeriod"/>
            </a:pPr>
            <a:r>
              <a:rPr lang="ar-EG" sz="2700" b="1" dirty="0"/>
              <a:t>الإدارة عالمية: </a:t>
            </a:r>
            <a:r>
              <a:rPr lang="ar-EG" sz="2700" dirty="0"/>
              <a:t>يمكن تطبيق مبادئ وتقنيات الإدارة على جميع أنواع المنظمات التجارية والاجتماعية والتعليمية والدينية.</a:t>
            </a:r>
          </a:p>
          <a:p>
            <a:pPr marL="514350" indent="-514350" algn="just" rtl="1" fontAlgn="base">
              <a:spcBef>
                <a:spcPct val="20000"/>
              </a:spcBef>
              <a:spcAft>
                <a:spcPct val="0"/>
              </a:spcAft>
              <a:buFont typeface="+mj-lt"/>
              <a:buAutoNum type="arabicPeriod"/>
            </a:pPr>
            <a:r>
              <a:rPr lang="ar-EG" sz="2700" b="1" dirty="0"/>
              <a:t>الإدارة عملية اجتماعية: </a:t>
            </a:r>
            <a:r>
              <a:rPr lang="ar-EG" sz="2700" dirty="0"/>
              <a:t>لأن الإدارة مرتبطة بشكل أساسي بالأنشطة البشرية للمؤسسة.</a:t>
            </a:r>
          </a:p>
          <a:p>
            <a:pPr marL="514350" indent="-514350" algn="just" rtl="1" fontAlgn="base">
              <a:spcBef>
                <a:spcPct val="20000"/>
              </a:spcBef>
              <a:spcAft>
                <a:spcPct val="0"/>
              </a:spcAft>
              <a:buFont typeface="+mj-lt"/>
              <a:buAutoNum type="arabicPeriod"/>
            </a:pPr>
            <a:r>
              <a:rPr lang="ar-EG" sz="2700" b="1" dirty="0"/>
              <a:t>الإدارة موجهة نحو الهدف: </a:t>
            </a:r>
            <a:r>
              <a:rPr lang="ar-EG" sz="2700" dirty="0"/>
              <a:t>الغرض من الإدارة هو تحقيق أهداف معينة. الهدف الرئيسي للإدارة هو تعظيم كفاءة الجهود البشرية.</a:t>
            </a:r>
          </a:p>
          <a:p>
            <a:pPr marL="514350" indent="-514350" algn="just" rtl="1" fontAlgn="base">
              <a:spcBef>
                <a:spcPct val="20000"/>
              </a:spcBef>
              <a:spcAft>
                <a:spcPct val="0"/>
              </a:spcAft>
              <a:buFont typeface="+mj-lt"/>
              <a:buAutoNum type="arabicPeriod"/>
            </a:pPr>
            <a:r>
              <a:rPr lang="ar-EG" sz="2700" b="1" dirty="0"/>
              <a:t>الإدارة قائمة على النشاط: </a:t>
            </a:r>
            <a:r>
              <a:rPr lang="ar-EG" sz="2700" dirty="0"/>
              <a:t>تشير الإدارة إلى فئة مميزة من الأنشطة التي يمكن تعلمها ووضعها موضع التنفيذ.</a:t>
            </a:r>
            <a:endParaRPr lang="en-US" sz="2700" dirty="0"/>
          </a:p>
        </p:txBody>
      </p:sp>
    </p:spTree>
    <p:extLst>
      <p:ext uri="{BB962C8B-B14F-4D97-AF65-F5344CB8AC3E}">
        <p14:creationId xmlns:p14="http://schemas.microsoft.com/office/powerpoint/2010/main" val="1208539351"/>
      </p:ext>
    </p:extLst>
  </p:cSld>
  <p:clrMapOvr>
    <a:masterClrMapping/>
  </p:clrMapOvr>
  <mc:AlternateContent xmlns:mc="http://schemas.openxmlformats.org/markup-compatibility/2006" xmlns:p14="http://schemas.microsoft.com/office/powerpoint/2010/main">
    <mc:Choice Requires="p14">
      <p:transition p14:dur="10" advTm="132410"/>
    </mc:Choice>
    <mc:Fallback xmlns="">
      <p:transition advTm="13241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61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4547" y="1052918"/>
            <a:ext cx="6562906" cy="584775"/>
          </a:xfrm>
          <a:prstGeom prst="rect">
            <a:avLst/>
          </a:prstGeom>
          <a:noFill/>
        </p:spPr>
        <p:txBody>
          <a:bodyPr wrap="square" rtlCol="0">
            <a:spAutoFit/>
          </a:bodyPr>
          <a:lstStyle/>
          <a:p>
            <a:pPr algn="ctr"/>
            <a:r>
              <a:rPr lang="ar-EG" sz="3200" b="1" dirty="0">
                <a:solidFill>
                  <a:srgbClr val="00AEEF"/>
                </a:solidFill>
              </a:rPr>
              <a:t>خصائص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2296162"/>
            <a:ext cx="10529777" cy="2751522"/>
          </a:xfrm>
          <a:prstGeom prst="rect">
            <a:avLst/>
          </a:prstGeom>
          <a:noFill/>
        </p:spPr>
        <p:txBody>
          <a:bodyPr wrap="square">
            <a:spAutoFit/>
          </a:bodyPr>
          <a:lstStyle/>
          <a:p>
            <a:pPr marL="342900" indent="-342900" algn="just" rtl="1" fontAlgn="base">
              <a:spcBef>
                <a:spcPct val="20000"/>
              </a:spcBef>
              <a:spcAft>
                <a:spcPct val="0"/>
              </a:spcAft>
            </a:pPr>
            <a:r>
              <a:rPr lang="ar-EG" sz="2700" dirty="0">
                <a:solidFill>
                  <a:srgbClr val="000000"/>
                </a:solidFill>
              </a:rPr>
              <a:t>5. </a:t>
            </a:r>
            <a:r>
              <a:rPr lang="ar-EG" sz="2700" b="1" dirty="0">
                <a:solidFill>
                  <a:srgbClr val="000000"/>
                </a:solidFill>
              </a:rPr>
              <a:t>الإدارة عملية تكاملية</a:t>
            </a:r>
            <a:r>
              <a:rPr lang="ar-EG" sz="2700" dirty="0">
                <a:solidFill>
                  <a:srgbClr val="000000"/>
                </a:solidFill>
              </a:rPr>
              <a:t>: جوهر الإدارة هو تكامل الموارد البشرية وغيرها بطريقة تؤدي إلى أداء فعال.</a:t>
            </a:r>
          </a:p>
          <a:p>
            <a:pPr marL="342900" indent="-342900" algn="just" rtl="1" fontAlgn="base">
              <a:spcBef>
                <a:spcPct val="20000"/>
              </a:spcBef>
              <a:spcAft>
                <a:spcPct val="0"/>
              </a:spcAft>
            </a:pPr>
            <a:r>
              <a:rPr lang="ar-EG" sz="2700" dirty="0">
                <a:solidFill>
                  <a:srgbClr val="000000"/>
                </a:solidFill>
              </a:rPr>
              <a:t>6. </a:t>
            </a:r>
            <a:r>
              <a:rPr lang="ar-EG" sz="2700" b="1" dirty="0">
                <a:solidFill>
                  <a:srgbClr val="000000"/>
                </a:solidFill>
              </a:rPr>
              <a:t>الإدارة نشاط جماعي</a:t>
            </a:r>
            <a:r>
              <a:rPr lang="ar-EG" sz="2700" dirty="0">
                <a:solidFill>
                  <a:srgbClr val="000000"/>
                </a:solidFill>
              </a:rPr>
              <a:t>: إنها تهتم بالجهود الجماعية لأنها تخلق تعاونًا فعالاً بين الأشخاص الذين يعملون معًا في مجموعة.</a:t>
            </a:r>
          </a:p>
          <a:p>
            <a:pPr marL="342900" indent="-342900" algn="just" rtl="1" fontAlgn="base">
              <a:spcBef>
                <a:spcPct val="20000"/>
              </a:spcBef>
              <a:spcAft>
                <a:spcPct val="0"/>
              </a:spcAft>
            </a:pPr>
            <a:r>
              <a:rPr lang="ar-EG" sz="2700" dirty="0">
                <a:solidFill>
                  <a:srgbClr val="000000"/>
                </a:solidFill>
              </a:rPr>
              <a:t>7. </a:t>
            </a:r>
            <a:r>
              <a:rPr lang="ar-EG" sz="2700" b="1" dirty="0">
                <a:solidFill>
                  <a:srgbClr val="000000"/>
                </a:solidFill>
              </a:rPr>
              <a:t>الإدارة غير ملموسة</a:t>
            </a:r>
            <a:r>
              <a:rPr lang="ar-EG" sz="2700" dirty="0">
                <a:solidFill>
                  <a:srgbClr val="000000"/>
                </a:solidFill>
              </a:rPr>
              <a:t>: الإدارة ليست نشاطًا ملموسًا للمؤسسة التجارية. إنها توجيه ومراقبة النشاط التجاري الذي يمكن الشعور به ولكن لا يمكن رؤيته أو لمسه.</a:t>
            </a:r>
            <a:endParaRPr lang="en-US" sz="2700" dirty="0">
              <a:solidFill>
                <a:srgbClr val="000000"/>
              </a:solidFill>
            </a:endParaRPr>
          </a:p>
        </p:txBody>
      </p:sp>
    </p:spTree>
    <p:extLst>
      <p:ext uri="{BB962C8B-B14F-4D97-AF65-F5344CB8AC3E}">
        <p14:creationId xmlns:p14="http://schemas.microsoft.com/office/powerpoint/2010/main" val="3504464483"/>
      </p:ext>
    </p:extLst>
  </p:cSld>
  <p:clrMapOvr>
    <a:masterClrMapping/>
  </p:clrMapOvr>
  <mc:AlternateContent xmlns:mc="http://schemas.openxmlformats.org/markup-compatibility/2006" xmlns:p14="http://schemas.microsoft.com/office/powerpoint/2010/main">
    <mc:Choice Requires="p14">
      <p:transition p14:dur="10" advTm="91727"/>
    </mc:Choice>
    <mc:Fallback xmlns="">
      <p:transition advTm="9172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01719" y="982358"/>
            <a:ext cx="6562906" cy="584775"/>
          </a:xfrm>
          <a:prstGeom prst="rect">
            <a:avLst/>
          </a:prstGeom>
          <a:noFill/>
        </p:spPr>
        <p:txBody>
          <a:bodyPr wrap="square" rtlCol="0">
            <a:spAutoFit/>
          </a:bodyPr>
          <a:lstStyle/>
          <a:p>
            <a:pPr algn="ctr"/>
            <a:r>
              <a:rPr lang="ar-EG" sz="3200" b="1" dirty="0">
                <a:solidFill>
                  <a:srgbClr val="00AEEF"/>
                </a:solidFill>
              </a:rPr>
              <a:t>خصائص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2199474"/>
            <a:ext cx="10504714" cy="3342453"/>
          </a:xfrm>
          <a:prstGeom prst="rect">
            <a:avLst/>
          </a:prstGeom>
          <a:noFill/>
        </p:spPr>
        <p:txBody>
          <a:bodyPr wrap="square">
            <a:spAutoFit/>
          </a:bodyPr>
          <a:lstStyle/>
          <a:p>
            <a:pPr marL="342900" indent="-342900" algn="just" rtl="1" fontAlgn="base">
              <a:spcBef>
                <a:spcPct val="20000"/>
              </a:spcBef>
              <a:spcAft>
                <a:spcPct val="0"/>
              </a:spcAft>
            </a:pPr>
            <a:r>
              <a:rPr lang="ar-EG" sz="2400" b="1" dirty="0"/>
              <a:t>8. الإدارة ديناميكية: </a:t>
            </a:r>
            <a:r>
              <a:rPr lang="ar-EG" sz="2400" dirty="0"/>
              <a:t>تتضمن الإدارة خلق بيئة أو ظروف داخلية، حيث يتمكن الأشخاص من أداء مهامهم بكفاءة. الإدارة هي عملية متنامية باستمرار.</a:t>
            </a:r>
          </a:p>
          <a:p>
            <a:pPr marL="342900" indent="-342900" algn="just" rtl="1" fontAlgn="base">
              <a:spcBef>
                <a:spcPct val="20000"/>
              </a:spcBef>
              <a:spcAft>
                <a:spcPct val="0"/>
              </a:spcAft>
            </a:pPr>
            <a:endParaRPr lang="ar-EG" sz="2400" b="1" dirty="0"/>
          </a:p>
          <a:p>
            <a:pPr marL="342900" indent="-342900" algn="just" rtl="1" fontAlgn="base">
              <a:spcBef>
                <a:spcPct val="20000"/>
              </a:spcBef>
              <a:spcAft>
                <a:spcPct val="0"/>
              </a:spcAft>
            </a:pPr>
            <a:r>
              <a:rPr lang="ar-EG" sz="2400" b="1" dirty="0"/>
              <a:t>9. الإدارة هي موضوع متعدد التخصصات</a:t>
            </a:r>
            <a:r>
              <a:rPr lang="ar-EG" sz="2400" dirty="0"/>
              <a:t>: تحتوي الإدارة على مبادئ مستمدة من العديد من العلوم الاجتماعية مثل علم الاجتماع والاقتصاد وما إلى ذلك.</a:t>
            </a:r>
          </a:p>
          <a:p>
            <a:pPr marL="342900" indent="-342900" algn="just" rtl="1" fontAlgn="base">
              <a:spcBef>
                <a:spcPct val="20000"/>
              </a:spcBef>
              <a:spcAft>
                <a:spcPct val="0"/>
              </a:spcAft>
            </a:pPr>
            <a:endParaRPr lang="ar-EG" sz="2400" b="1" dirty="0"/>
          </a:p>
          <a:p>
            <a:pPr marL="342900" indent="-342900" algn="just" rtl="1" fontAlgn="base">
              <a:spcBef>
                <a:spcPct val="20000"/>
              </a:spcBef>
              <a:spcAft>
                <a:spcPct val="0"/>
              </a:spcAft>
            </a:pPr>
            <a:r>
              <a:rPr lang="ar-EG" sz="2400" b="1" dirty="0"/>
              <a:t>10. الإدارة تحقق النتائج من خلال الآخرين: </a:t>
            </a:r>
            <a:r>
              <a:rPr lang="ar-EG" sz="2400" dirty="0"/>
              <a:t>جوهر الإدارة هو دمج الموارد البشرية وغيرها بطريقة تؤدي إلى الأداء الفعال.</a:t>
            </a:r>
            <a:endParaRPr lang="en-US" sz="2400" dirty="0"/>
          </a:p>
        </p:txBody>
      </p:sp>
    </p:spTree>
    <p:extLst>
      <p:ext uri="{BB962C8B-B14F-4D97-AF65-F5344CB8AC3E}">
        <p14:creationId xmlns:p14="http://schemas.microsoft.com/office/powerpoint/2010/main" val="1218608670"/>
      </p:ext>
    </p:extLst>
  </p:cSld>
  <p:clrMapOvr>
    <a:masterClrMapping/>
  </p:clrMapOvr>
  <mc:AlternateContent xmlns:mc="http://schemas.openxmlformats.org/markup-compatibility/2006" xmlns:p14="http://schemas.microsoft.com/office/powerpoint/2010/main">
    <mc:Choice Requires="p14">
      <p:transition p14:dur="10" advTm="128048"/>
    </mc:Choice>
    <mc:Fallback xmlns="">
      <p:transition advTm="12804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2187" y="954526"/>
            <a:ext cx="6562906" cy="584775"/>
          </a:xfrm>
          <a:prstGeom prst="rect">
            <a:avLst/>
          </a:prstGeom>
          <a:noFill/>
        </p:spPr>
        <p:txBody>
          <a:bodyPr wrap="square" rtlCol="0">
            <a:spAutoFit/>
          </a:bodyPr>
          <a:lstStyle/>
          <a:p>
            <a:pPr algn="ctr"/>
            <a:r>
              <a:rPr lang="ar-EG" sz="3200" b="1" dirty="0">
                <a:solidFill>
                  <a:srgbClr val="00AEEF"/>
                </a:solidFill>
              </a:rPr>
              <a:t>خصائص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5966109" y="2547139"/>
            <a:ext cx="5199321" cy="1938992"/>
          </a:xfrm>
          <a:prstGeom prst="rect">
            <a:avLst/>
          </a:prstGeom>
          <a:noFill/>
        </p:spPr>
        <p:txBody>
          <a:bodyPr wrap="square">
            <a:spAutoFit/>
          </a:bodyPr>
          <a:lstStyle/>
          <a:p>
            <a:pPr marL="342900" indent="-342900" algn="just" rtl="1" fontAlgn="base">
              <a:spcBef>
                <a:spcPct val="20000"/>
              </a:spcBef>
              <a:spcAft>
                <a:spcPct val="0"/>
              </a:spcAft>
            </a:pPr>
            <a:r>
              <a:rPr lang="ar-EG" sz="2400" b="1" dirty="0"/>
              <a:t>11. الإدارة علم وفن في نفس الوقت: </a:t>
            </a:r>
            <a:r>
              <a:rPr lang="ar-EG" sz="2400" dirty="0"/>
              <a:t>الإدارة كعلم تقدم مبادئ عامة يمكن أن توجه المديرين في أنشطتهم المهنية. والإدارة كفن تقدم أفضل الحلول الممكنة للمشاكل وأفضل استغلال للموارد المتاحة.</a:t>
            </a:r>
            <a:endParaRPr lang="en-US" sz="2400" dirty="0"/>
          </a:p>
        </p:txBody>
      </p:sp>
      <p:pic>
        <p:nvPicPr>
          <p:cNvPr id="4100" name="Picture 4" descr="Management as An Art, Science &amp; Profession">
            <a:extLst>
              <a:ext uri="{FF2B5EF4-FFF2-40B4-BE49-F238E27FC236}">
                <a16:creationId xmlns:a16="http://schemas.microsoft.com/office/drawing/2014/main" id="{A63C374F-941B-2C92-4CB6-D9A71E3A03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6570" y="2051816"/>
            <a:ext cx="4042862" cy="3268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961459"/>
      </p:ext>
    </p:extLst>
  </p:cSld>
  <p:clrMapOvr>
    <a:masterClrMapping/>
  </p:clrMapOvr>
  <mc:AlternateContent xmlns:mc="http://schemas.openxmlformats.org/markup-compatibility/2006" xmlns:p14="http://schemas.microsoft.com/office/powerpoint/2010/main">
    <mc:Choice Requires="p14">
      <p:transition p14:dur="10" advTm="65633"/>
    </mc:Choice>
    <mc:Fallback xmlns="">
      <p:transition advTm="6563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7712" y="1397680"/>
            <a:ext cx="5791733"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51513" y="1921758"/>
            <a:ext cx="5063004" cy="4154984"/>
          </a:xfrm>
          <a:prstGeom prst="rect">
            <a:avLst/>
          </a:prstGeom>
        </p:spPr>
        <p:txBody>
          <a:bodyPr wrap="square">
            <a:spAutoFit/>
          </a:bodyPr>
          <a:lstStyle/>
          <a:p>
            <a:pPr marL="514350" indent="-514350" algn="just" rtl="1">
              <a:buFont typeface="Arial" panose="020B0604020202020204" pitchFamily="34" charset="0"/>
              <a:buChar char="•"/>
            </a:pPr>
            <a:r>
              <a:rPr lang="ar-EG" sz="2400" dirty="0"/>
              <a:t>تعظيم الاستفادة من الموارد النادرة</a:t>
            </a:r>
          </a:p>
          <a:p>
            <a:pPr marL="514350" indent="-514350" algn="just" rtl="1">
              <a:buFont typeface="Arial" panose="020B0604020202020204" pitchFamily="34" charset="0"/>
              <a:buChar char="•"/>
            </a:pPr>
            <a:r>
              <a:rPr lang="ar-EG" sz="2400" dirty="0"/>
              <a:t>لمواجهة المنافسة المتزايدة على المدخلات والمخرجات</a:t>
            </a:r>
          </a:p>
          <a:p>
            <a:pPr marL="514350" indent="-514350" algn="just" rtl="1">
              <a:buFont typeface="Arial" panose="020B0604020202020204" pitchFamily="34" charset="0"/>
              <a:buChar char="•"/>
            </a:pPr>
            <a:r>
              <a:rPr lang="ar-EG" sz="2400" dirty="0"/>
              <a:t>لتعزيز جودة المنتجات والخدمات</a:t>
            </a:r>
          </a:p>
          <a:p>
            <a:pPr marL="514350" indent="-514350" algn="just" rtl="1">
              <a:buFont typeface="Arial" panose="020B0604020202020204" pitchFamily="34" charset="0"/>
              <a:buChar char="•"/>
            </a:pPr>
            <a:r>
              <a:rPr lang="ar-EG" sz="2400" dirty="0"/>
              <a:t>لتبني/التخطيط للتغييرات في بيئة العمل</a:t>
            </a:r>
          </a:p>
          <a:p>
            <a:pPr marL="514350" indent="-514350" algn="just" rtl="1">
              <a:buFont typeface="Arial" panose="020B0604020202020204" pitchFamily="34" charset="0"/>
              <a:buChar char="•"/>
            </a:pPr>
            <a:r>
              <a:rPr lang="ar-EG" sz="2400" dirty="0"/>
              <a:t>يساعد الأشخاص على التعامل مع رؤسائهم وزملائهم في العمل</a:t>
            </a:r>
          </a:p>
          <a:p>
            <a:pPr marL="514350" indent="-514350" algn="just" rtl="1">
              <a:buFont typeface="Arial" panose="020B0604020202020204" pitchFamily="34" charset="0"/>
              <a:buChar char="•"/>
            </a:pPr>
            <a:r>
              <a:rPr lang="ar-EG" sz="2400" dirty="0"/>
              <a:t>يفتح الطريق أمام وظيفة ذات أجر جيد ومهنة مرضية</a:t>
            </a:r>
          </a:p>
          <a:p>
            <a:pPr marL="514350" indent="-514350" algn="just" rtl="1">
              <a:buFont typeface="Arial" panose="020B0604020202020204" pitchFamily="34" charset="0"/>
              <a:buChar char="•"/>
            </a:pPr>
            <a:r>
              <a:rPr lang="ar-EG" sz="2400" dirty="0"/>
              <a:t>توفر الإدارة فرصًا مليئة بالتحديات والإثارة والإبداع للعمل الهادف والمُرضي.</a:t>
            </a:r>
            <a:endParaRPr lang="ar-SA" sz="2400" dirty="0"/>
          </a:p>
        </p:txBody>
      </p:sp>
      <p:sp>
        <p:nvSpPr>
          <p:cNvPr id="17" name="TextBox 16"/>
          <p:cNvSpPr txBox="1"/>
          <p:nvPr/>
        </p:nvSpPr>
        <p:spPr>
          <a:xfrm>
            <a:off x="7086144" y="4231867"/>
            <a:ext cx="4113898" cy="523220"/>
          </a:xfrm>
          <a:prstGeom prst="rect">
            <a:avLst/>
          </a:prstGeom>
          <a:noFill/>
        </p:spPr>
        <p:txBody>
          <a:bodyPr wrap="square" rtlCol="0">
            <a:spAutoFit/>
          </a:bodyPr>
          <a:lstStyle/>
          <a:p>
            <a:pPr algn="ctr"/>
            <a:r>
              <a:rPr lang="ar-EG" sz="2800" b="1" dirty="0">
                <a:solidFill>
                  <a:srgbClr val="00AEEF"/>
                </a:solidFill>
                <a:latin typeface="Aharoni" panose="02010803020104030203" pitchFamily="2" charset="-79"/>
                <a:cs typeface="Aharoni" panose="02010803020104030203" pitchFamily="2" charset="-79"/>
              </a:rPr>
              <a:t>لماذا نقوم بدراسة الإدارة</a:t>
            </a:r>
            <a:endParaRPr lang="ar-SA" sz="2800" b="1" dirty="0">
              <a:solidFill>
                <a:srgbClr val="00AEEF"/>
              </a:solidFill>
              <a:latin typeface="Aharoni" panose="02010803020104030203" pitchFamily="2" charset="-79"/>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6539223"/>
      </p:ext>
    </p:extLst>
  </p:cSld>
  <p:clrMapOvr>
    <a:masterClrMapping/>
  </p:clrMapOvr>
  <p:transition spd="slow" advTm="163586">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0" y="380536"/>
            <a:ext cx="1134431" cy="96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Rectangle 2"/>
          <p:cNvSpPr txBox="1">
            <a:spLocks noChangeArrowheads="1"/>
          </p:cNvSpPr>
          <p:nvPr/>
        </p:nvSpPr>
        <p:spPr>
          <a:xfrm>
            <a:off x="2886953" y="608407"/>
            <a:ext cx="5906563" cy="110071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3200" b="1" dirty="0">
                <a:latin typeface="+mn-lt"/>
                <a:cs typeface="Aharoni" panose="02010803020104030203" pitchFamily="2" charset="-79"/>
              </a:rPr>
              <a:t>الحاجة العالمية للإدارة</a:t>
            </a:r>
            <a:endParaRPr lang="en-US" sz="3200" b="1" dirty="0">
              <a:latin typeface="+mn-lt"/>
              <a:cs typeface="Aharoni" panose="02010803020104030203" pitchFamily="2" charset="-79"/>
            </a:endParaRPr>
          </a:p>
        </p:txBody>
      </p:sp>
      <p:pic>
        <p:nvPicPr>
          <p:cNvPr id="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826032"/>
            <a:ext cx="5469371" cy="44341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2CE9046F-800D-992C-396A-46E5A85B77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3E852857-C969-B703-1283-3A3A2C3F350F}"/>
              </a:ext>
            </a:extLst>
          </p:cNvPr>
          <p:cNvSpPr>
            <a:spLocks noGrp="1"/>
          </p:cNvSpPr>
          <p:nvPr>
            <p:ph sz="half" idx="1"/>
          </p:nvPr>
        </p:nvSpPr>
        <p:spPr>
          <a:xfrm>
            <a:off x="838200" y="1898255"/>
            <a:ext cx="5074517" cy="4351338"/>
          </a:xfrm>
        </p:spPr>
        <p:txBody>
          <a:bodyPr/>
          <a:lstStyle/>
          <a:p>
            <a:pPr algn="just" rtl="1"/>
            <a:r>
              <a:rPr lang="ar-EG" dirty="0"/>
              <a:t>الإدارة شيء </a:t>
            </a:r>
            <a:r>
              <a:rPr lang="ar-EG" dirty="0" err="1"/>
              <a:t>اساسى</a:t>
            </a:r>
            <a:r>
              <a:rPr lang="ar-EG" dirty="0"/>
              <a:t> لجميع أحجام المؤسسات صغيرة كانت او كبيرة الحجم</a:t>
            </a:r>
          </a:p>
          <a:p>
            <a:pPr algn="just" rtl="1"/>
            <a:r>
              <a:rPr lang="ar-EG" dirty="0"/>
              <a:t>الإدارة مطلوبة لجميع أنواع المؤسسات الربحية وغير الربحية</a:t>
            </a:r>
          </a:p>
          <a:p>
            <a:pPr algn="just" rtl="1"/>
            <a:r>
              <a:rPr lang="ar-EG" dirty="0"/>
              <a:t>الإدارة مطلوبة لجميع المجالات داخل المؤسسات ( التصنيع، التسويق، الموارد البشرية... إلخ)</a:t>
            </a:r>
          </a:p>
          <a:p>
            <a:pPr algn="just" rtl="1"/>
            <a:r>
              <a:rPr lang="ar-EG" dirty="0"/>
              <a:t>الإدارة مطلوبة لكل المستويات بالمؤسسة </a:t>
            </a:r>
          </a:p>
          <a:p>
            <a:pPr marL="0" indent="0" algn="just" rtl="1">
              <a:buNone/>
            </a:pPr>
            <a:r>
              <a:rPr lang="ar-EG" dirty="0"/>
              <a:t>( من أسفل مستوى لأعلى مستوى )</a:t>
            </a:r>
            <a:endParaRPr lang="en-US" dirty="0"/>
          </a:p>
        </p:txBody>
      </p:sp>
    </p:spTree>
    <p:extLst>
      <p:ext uri="{BB962C8B-B14F-4D97-AF65-F5344CB8AC3E}">
        <p14:creationId xmlns:p14="http://schemas.microsoft.com/office/powerpoint/2010/main" val="2878274793"/>
      </p:ext>
    </p:extLst>
  </p:cSld>
  <p:clrMapOvr>
    <a:masterClrMapping/>
  </p:clrMapOvr>
  <mc:AlternateContent xmlns:mc="http://schemas.openxmlformats.org/markup-compatibility/2006" xmlns:p14="http://schemas.microsoft.com/office/powerpoint/2010/main">
    <mc:Choice Requires="p14">
      <p:transition p14:dur="10" advTm="142960"/>
    </mc:Choice>
    <mc:Fallback xmlns="">
      <p:transition advTm="1429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out)">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2187" y="1009791"/>
            <a:ext cx="6562906" cy="584775"/>
          </a:xfrm>
          <a:prstGeom prst="rect">
            <a:avLst/>
          </a:prstGeom>
          <a:noFill/>
        </p:spPr>
        <p:txBody>
          <a:bodyPr wrap="square" rtlCol="0">
            <a:spAutoFit/>
          </a:bodyPr>
          <a:lstStyle/>
          <a:p>
            <a:pPr algn="ctr"/>
            <a:r>
              <a:rPr lang="ar-EG" sz="3200" b="1" dirty="0">
                <a:solidFill>
                  <a:srgbClr val="00AEEF"/>
                </a:solidFill>
              </a:rPr>
              <a:t>أهمية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1685495"/>
            <a:ext cx="10504714" cy="3367076"/>
          </a:xfrm>
          <a:prstGeom prst="rect">
            <a:avLst/>
          </a:prstGeom>
          <a:noFill/>
        </p:spPr>
        <p:txBody>
          <a:bodyPr wrap="square">
            <a:spAutoFit/>
          </a:bodyPr>
          <a:lstStyle/>
          <a:p>
            <a:pPr marL="514350" indent="-514350" algn="just" rtl="1" fontAlgn="base">
              <a:spcBef>
                <a:spcPct val="20000"/>
              </a:spcBef>
              <a:spcAft>
                <a:spcPct val="0"/>
              </a:spcAft>
              <a:buAutoNum type="arabicPeriod"/>
            </a:pPr>
            <a:r>
              <a:rPr lang="ar-EG" sz="2800" dirty="0">
                <a:solidFill>
                  <a:srgbClr val="000000"/>
                </a:solidFill>
              </a:rPr>
              <a:t>كفاءة أعلى: تسعى الإدارة إلى الحصول على أقصى إنتاج بأقل قدر من الموارد والجهود.</a:t>
            </a:r>
          </a:p>
          <a:p>
            <a:pPr marL="514350" indent="-514350" algn="just" rtl="1" fontAlgn="base">
              <a:spcBef>
                <a:spcPct val="20000"/>
              </a:spcBef>
              <a:spcAft>
                <a:spcPct val="0"/>
              </a:spcAft>
              <a:buAutoNum type="arabicPeriod"/>
            </a:pPr>
            <a:r>
              <a:rPr lang="ar-EG" sz="2800" dirty="0">
                <a:solidFill>
                  <a:srgbClr val="000000"/>
                </a:solidFill>
              </a:rPr>
              <a:t>رضا العملاء: تحاول الإدارة إنتاج المنتجات التي يطلبها العملاء.</a:t>
            </a:r>
          </a:p>
          <a:p>
            <a:pPr marL="514350" indent="-514350" algn="just" rtl="1" fontAlgn="base">
              <a:spcBef>
                <a:spcPct val="20000"/>
              </a:spcBef>
              <a:spcAft>
                <a:spcPct val="0"/>
              </a:spcAft>
              <a:buAutoNum type="arabicPeriod"/>
            </a:pPr>
            <a:r>
              <a:rPr lang="ar-EG" sz="2800" dirty="0">
                <a:solidFill>
                  <a:srgbClr val="000000"/>
                </a:solidFill>
              </a:rPr>
              <a:t>عائد مناسب على رأس المال: يجب أن تحقق الإدارة معدل عائد معقول لأصحاب الأعمال.</a:t>
            </a:r>
          </a:p>
          <a:p>
            <a:pPr marL="514350" indent="-514350" algn="just" rtl="1" fontAlgn="base">
              <a:spcBef>
                <a:spcPct val="20000"/>
              </a:spcBef>
              <a:spcAft>
                <a:spcPct val="0"/>
              </a:spcAft>
              <a:buAutoNum type="arabicPeriod"/>
            </a:pPr>
            <a:r>
              <a:rPr lang="ar-EG" sz="2800" dirty="0">
                <a:solidFill>
                  <a:srgbClr val="000000"/>
                </a:solidFill>
              </a:rPr>
              <a:t>قوة عاملة راضية: تحاول الإدارة بناء فريق من العمال الجيدين الذين يشعرون بالسعادة والرضا عن المنظمة.</a:t>
            </a:r>
            <a:endParaRPr lang="en-US" sz="2800" dirty="0">
              <a:solidFill>
                <a:srgbClr val="000000"/>
              </a:solidFill>
            </a:endParaRPr>
          </a:p>
        </p:txBody>
      </p:sp>
    </p:spTree>
    <p:extLst>
      <p:ext uri="{BB962C8B-B14F-4D97-AF65-F5344CB8AC3E}">
        <p14:creationId xmlns:p14="http://schemas.microsoft.com/office/powerpoint/2010/main" val="2714836523"/>
      </p:ext>
    </p:extLst>
  </p:cSld>
  <p:clrMapOvr>
    <a:masterClrMapping/>
  </p:clrMapOvr>
  <mc:AlternateContent xmlns:mc="http://schemas.openxmlformats.org/markup-compatibility/2006" xmlns:p14="http://schemas.microsoft.com/office/powerpoint/2010/main">
    <mc:Choice Requires="p14">
      <p:transition p14:dur="10" advTm="143981"/>
    </mc:Choice>
    <mc:Fallback xmlns="">
      <p:transition advTm="14398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4136" y="1052918"/>
            <a:ext cx="6562906" cy="584775"/>
          </a:xfrm>
          <a:prstGeom prst="rect">
            <a:avLst/>
          </a:prstGeom>
          <a:noFill/>
        </p:spPr>
        <p:txBody>
          <a:bodyPr wrap="square" rtlCol="0">
            <a:spAutoFit/>
          </a:bodyPr>
          <a:lstStyle/>
          <a:p>
            <a:pPr algn="ctr"/>
            <a:r>
              <a:rPr lang="ar-EG" sz="3200" b="1" dirty="0">
                <a:solidFill>
                  <a:srgbClr val="00AEEF"/>
                </a:solidFill>
              </a:rPr>
              <a:t>أهمية الإدارة</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71283" y="1969908"/>
            <a:ext cx="10504714" cy="3342453"/>
          </a:xfrm>
          <a:prstGeom prst="rect">
            <a:avLst/>
          </a:prstGeom>
          <a:noFill/>
        </p:spPr>
        <p:txBody>
          <a:bodyPr wrap="square">
            <a:spAutoFit/>
          </a:bodyPr>
          <a:lstStyle/>
          <a:p>
            <a:pPr marL="342900" indent="-342900" algn="just" rtl="1" fontAlgn="base">
              <a:spcBef>
                <a:spcPct val="20000"/>
              </a:spcBef>
              <a:spcAft>
                <a:spcPct val="0"/>
              </a:spcAft>
            </a:pPr>
            <a:r>
              <a:rPr lang="ar-EG" sz="2400" b="1" dirty="0"/>
              <a:t>5. ظروف عمل أفضل: </a:t>
            </a:r>
            <a:r>
              <a:rPr lang="ar-EG" sz="2400" dirty="0"/>
              <a:t>تسعى الإدارة إلى تحقيق نظام يضمن أجورًا عادلة للعمل، وأمن التوظيف، وظروف عمل أفضل للقوى العاملة.</a:t>
            </a:r>
            <a:endParaRPr lang="en-US" sz="2400" dirty="0"/>
          </a:p>
          <a:p>
            <a:pPr marL="342900" indent="-342900" algn="just" rtl="1" fontAlgn="base">
              <a:spcBef>
                <a:spcPct val="20000"/>
              </a:spcBef>
              <a:spcAft>
                <a:spcPct val="0"/>
              </a:spcAft>
            </a:pPr>
            <a:endParaRPr lang="en-US" sz="2400" b="1" dirty="0"/>
          </a:p>
          <a:p>
            <a:pPr marL="342900" indent="-342900" algn="just" rtl="1" fontAlgn="base">
              <a:spcBef>
                <a:spcPct val="20000"/>
              </a:spcBef>
              <a:spcAft>
                <a:spcPct val="0"/>
              </a:spcAft>
            </a:pPr>
            <a:r>
              <a:rPr lang="ar-EG" sz="2400" b="1" dirty="0"/>
              <a:t>6. العلاقات مع الموردين: </a:t>
            </a:r>
            <a:r>
              <a:rPr lang="ar-EG" sz="2400" dirty="0"/>
              <a:t>تسعى الإدارة إلى تحقيق علاقات جيدة مع موردي المواد الخام ورأس المال من أجل الاستمرار في الإنتاج.</a:t>
            </a:r>
            <a:endParaRPr lang="en-US" sz="2400" dirty="0"/>
          </a:p>
          <a:p>
            <a:pPr marL="342900" indent="-342900" algn="just" rtl="1" fontAlgn="base">
              <a:spcBef>
                <a:spcPct val="20000"/>
              </a:spcBef>
              <a:spcAft>
                <a:spcPct val="0"/>
              </a:spcAft>
            </a:pPr>
            <a:endParaRPr lang="en-US" sz="2400" b="1" dirty="0"/>
          </a:p>
          <a:p>
            <a:pPr marL="342900" indent="-342900" algn="just" rtl="1" fontAlgn="base">
              <a:spcBef>
                <a:spcPct val="20000"/>
              </a:spcBef>
              <a:spcAft>
                <a:spcPct val="0"/>
              </a:spcAft>
            </a:pPr>
            <a:r>
              <a:rPr lang="ar-EG" sz="2400" b="1" dirty="0"/>
              <a:t>7. المساهمة في الأهداف الوطنية: </a:t>
            </a:r>
            <a:r>
              <a:rPr lang="ar-EG" sz="2400" dirty="0"/>
              <a:t>يجب على الإدارة أن تساهم في تحقيق الأهداف الوطنية. يجب أن تستخدم الاستخدام الحكيم للموارد النادرة في البلاد.</a:t>
            </a:r>
            <a:endParaRPr lang="en-US" sz="2000" dirty="0"/>
          </a:p>
        </p:txBody>
      </p:sp>
    </p:spTree>
    <p:extLst>
      <p:ext uri="{BB962C8B-B14F-4D97-AF65-F5344CB8AC3E}">
        <p14:creationId xmlns:p14="http://schemas.microsoft.com/office/powerpoint/2010/main" val="2237805591"/>
      </p:ext>
    </p:extLst>
  </p:cSld>
  <p:clrMapOvr>
    <a:masterClrMapping/>
  </p:clrMapOvr>
  <mc:AlternateContent xmlns:mc="http://schemas.openxmlformats.org/markup-compatibility/2006" xmlns:p14="http://schemas.microsoft.com/office/powerpoint/2010/main">
    <mc:Choice Requires="p14">
      <p:transition p14:dur="10" advTm="78589"/>
    </mc:Choice>
    <mc:Fallback xmlns="">
      <p:transition advTm="7858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المبادئ الخمسة للإدارة</a:t>
            </a:r>
            <a:endParaRPr lang="en-US"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69E9D15A-3F92-5376-9422-16697808B0D5}"/>
              </a:ext>
            </a:extLst>
          </p:cNvPr>
          <p:cNvSpPr>
            <a:spLocks noGrp="1"/>
          </p:cNvSpPr>
          <p:nvPr>
            <p:ph type="pic" sz="quarter" idx="10"/>
          </p:nvPr>
        </p:nvSpPr>
        <p:spPr/>
      </p:sp>
      <p:pic>
        <p:nvPicPr>
          <p:cNvPr id="1026" name="Picture 2" descr="5 Ms Of Management">
            <a:extLst>
              <a:ext uri="{FF2B5EF4-FFF2-40B4-BE49-F238E27FC236}">
                <a16:creationId xmlns:a16="http://schemas.microsoft.com/office/drawing/2014/main" id="{9ED9C2C5-7CC6-4774-5B39-CA71C4CB64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9445" y="912479"/>
            <a:ext cx="4968701" cy="24955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5Ms of Management Framework (160-slide PPT PowerPoint presentation (PPTX)) Preview Image">
            <a:extLst>
              <a:ext uri="{FF2B5EF4-FFF2-40B4-BE49-F238E27FC236}">
                <a16:creationId xmlns:a16="http://schemas.microsoft.com/office/drawing/2014/main" id="{C16B2A74-0E92-BD3A-CDA3-6348760FC5C7}"/>
              </a:ext>
            </a:extLst>
          </p:cNvPr>
          <p:cNvPicPr>
            <a:picLocks noChangeAspect="1" noChangeArrowheads="1"/>
          </p:cNvPicPr>
          <p:nvPr/>
        </p:nvPicPr>
        <p:blipFill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colorTemperature colorTemp="5300"/>
                    </a14:imgEffect>
                  </a14:imgLayer>
                </a14:imgProps>
              </a:ext>
              <a:ext uri="{28A0092B-C50C-407E-A947-70E740481C1C}">
                <a14:useLocalDpi xmlns:a14="http://schemas.microsoft.com/office/drawing/2010/main" val="0"/>
              </a:ext>
            </a:extLst>
          </a:blip>
          <a:srcRect l="956" t="9909" r="49507" b="11209"/>
          <a:stretch/>
        </p:blipFill>
        <p:spPr bwMode="auto">
          <a:xfrm>
            <a:off x="414670" y="1397680"/>
            <a:ext cx="5687885" cy="495942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753648" y="33990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TextBox 10">
            <a:extLst>
              <a:ext uri="{FF2B5EF4-FFF2-40B4-BE49-F238E27FC236}">
                <a16:creationId xmlns:a16="http://schemas.microsoft.com/office/drawing/2014/main" id="{869D87C8-805E-F0AE-D112-9A4D5F2F256B}"/>
              </a:ext>
            </a:extLst>
          </p:cNvPr>
          <p:cNvSpPr txBox="1"/>
          <p:nvPr/>
        </p:nvSpPr>
        <p:spPr>
          <a:xfrm>
            <a:off x="490695" y="6423703"/>
            <a:ext cx="10525905" cy="369332"/>
          </a:xfrm>
          <a:prstGeom prst="rect">
            <a:avLst/>
          </a:prstGeom>
          <a:noFill/>
        </p:spPr>
        <p:txBody>
          <a:bodyPr wrap="square">
            <a:spAutoFit/>
          </a:bodyPr>
          <a:lstStyle/>
          <a:p>
            <a:r>
              <a:rPr lang="en-US" dirty="0"/>
              <a:t>https://dutchuncles.in/aspire/the-5-ms-of-management-key-components-of-every-business/</a:t>
            </a:r>
          </a:p>
        </p:txBody>
      </p:sp>
    </p:spTree>
  </p:cSld>
  <p:clrMapOvr>
    <a:masterClrMapping/>
  </p:clrMapOvr>
  <p:transition spd="slow" advTm="12088">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23624" y="995977"/>
            <a:ext cx="6562906" cy="584775"/>
          </a:xfrm>
          <a:prstGeom prst="rect">
            <a:avLst/>
          </a:prstGeom>
          <a:noFill/>
        </p:spPr>
        <p:txBody>
          <a:bodyPr wrap="square" rtlCol="0">
            <a:spAutoFit/>
          </a:bodyPr>
          <a:lstStyle/>
          <a:p>
            <a:pPr algn="ctr"/>
            <a:r>
              <a:rPr lang="ar-EG" sz="3200" b="1" dirty="0">
                <a:solidFill>
                  <a:srgbClr val="00B0F0"/>
                </a:solidFill>
                <a:latin typeface="Alexandria" charset="0"/>
                <a:cs typeface="Alexandria" charset="0"/>
              </a:rPr>
              <a:t>المبادئ الخمسة للإدارة</a:t>
            </a:r>
            <a:endParaRPr lang="en-US" sz="3200" b="1" dirty="0">
              <a:solidFill>
                <a:srgbClr val="00B0F0"/>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1685495"/>
            <a:ext cx="10668000" cy="3884140"/>
          </a:xfrm>
          <a:prstGeom prst="rect">
            <a:avLst/>
          </a:prstGeom>
          <a:noFill/>
        </p:spPr>
        <p:txBody>
          <a:bodyPr wrap="square">
            <a:spAutoFit/>
          </a:bodyPr>
          <a:lstStyle/>
          <a:p>
            <a:pPr algn="just" rtl="1" fontAlgn="base">
              <a:spcBef>
                <a:spcPct val="20000"/>
              </a:spcBef>
              <a:spcAft>
                <a:spcPct val="0"/>
              </a:spcAft>
            </a:pPr>
            <a:r>
              <a:rPr lang="ar-EG" sz="2800" b="1" dirty="0">
                <a:solidFill>
                  <a:srgbClr val="000000"/>
                </a:solidFill>
              </a:rPr>
              <a:t>القوى البشرية:</a:t>
            </a:r>
            <a:endParaRPr lang="en-US" sz="2800" b="1" dirty="0">
              <a:solidFill>
                <a:srgbClr val="000000"/>
              </a:solidFill>
            </a:endParaRPr>
          </a:p>
          <a:p>
            <a:pPr algn="just" rtl="1" fontAlgn="base">
              <a:spcBef>
                <a:spcPct val="20000"/>
              </a:spcBef>
              <a:spcAft>
                <a:spcPct val="0"/>
              </a:spcAft>
            </a:pPr>
            <a:r>
              <a:rPr lang="ar-EG" sz="2800" dirty="0">
                <a:solidFill>
                  <a:srgbClr val="000000"/>
                </a:solidFill>
              </a:rPr>
              <a:t>هي عنصر حيوي في أي منظمة حيث لا يمكن لأي مورد آخر أن يعمل بدونها.</a:t>
            </a:r>
            <a:endParaRPr lang="en-US" sz="2800" dirty="0">
              <a:solidFill>
                <a:srgbClr val="000000"/>
              </a:solidFill>
            </a:endParaRPr>
          </a:p>
          <a:p>
            <a:pPr algn="just" rtl="1" fontAlgn="base">
              <a:spcBef>
                <a:spcPct val="20000"/>
              </a:spcBef>
              <a:spcAft>
                <a:spcPct val="0"/>
              </a:spcAft>
            </a:pPr>
            <a:r>
              <a:rPr lang="ar-EG" sz="2800" dirty="0">
                <a:solidFill>
                  <a:srgbClr val="000000"/>
                </a:solidFill>
              </a:rPr>
              <a:t>الأشخاص الإداريون وغير الإداريين الذين هم جزء من المنظمة يندرجون تحت هذه الفئة. إن وجود قوة عاملة مؤهلة وكفء تقود نجاح أي منظمة.</a:t>
            </a:r>
            <a:endParaRPr lang="en-US" sz="2800" dirty="0">
              <a:solidFill>
                <a:srgbClr val="000000"/>
              </a:solidFill>
            </a:endParaRPr>
          </a:p>
          <a:p>
            <a:pPr algn="just" rtl="1" fontAlgn="base">
              <a:spcBef>
                <a:spcPct val="20000"/>
              </a:spcBef>
              <a:spcAft>
                <a:spcPct val="0"/>
              </a:spcAft>
            </a:pPr>
            <a:endParaRPr lang="en-US" sz="2800" dirty="0">
              <a:solidFill>
                <a:srgbClr val="000000"/>
              </a:solidFill>
            </a:endParaRPr>
          </a:p>
          <a:p>
            <a:pPr algn="just" rtl="1" fontAlgn="base">
              <a:spcBef>
                <a:spcPct val="20000"/>
              </a:spcBef>
              <a:spcAft>
                <a:spcPct val="0"/>
              </a:spcAft>
            </a:pPr>
            <a:r>
              <a:rPr lang="ar-EG" sz="2800" dirty="0">
                <a:solidFill>
                  <a:srgbClr val="000000"/>
                </a:solidFill>
              </a:rPr>
              <a:t>يجب على المدير التأكد من أن فريقه يعمل بسلاسة من خلال حل النزاعات على الفور. يساعد التوازن بين العمل والحياة وبيئة العمل المستدامة والموارد الكافية في كسب ولاء الموظف على المدى الطويل</a:t>
            </a:r>
            <a:endParaRPr lang="en-US" sz="2800" dirty="0">
              <a:solidFill>
                <a:srgbClr val="000000"/>
              </a:solidFill>
            </a:endParaRPr>
          </a:p>
        </p:txBody>
      </p:sp>
    </p:spTree>
    <p:extLst>
      <p:ext uri="{BB962C8B-B14F-4D97-AF65-F5344CB8AC3E}">
        <p14:creationId xmlns:p14="http://schemas.microsoft.com/office/powerpoint/2010/main" val="893163807"/>
      </p:ext>
    </p:extLst>
  </p:cSld>
  <p:clrMapOvr>
    <a:masterClrMapping/>
  </p:clrMapOvr>
  <mc:AlternateContent xmlns:mc="http://schemas.openxmlformats.org/markup-compatibility/2006" xmlns:p14="http://schemas.microsoft.com/office/powerpoint/2010/main">
    <mc:Choice Requires="p14">
      <p:transition p14:dur="10" advTm="149614"/>
    </mc:Choice>
    <mc:Fallback xmlns="">
      <p:transition advTm="14961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01719" y="1047332"/>
            <a:ext cx="6562906" cy="584775"/>
          </a:xfrm>
          <a:prstGeom prst="rect">
            <a:avLst/>
          </a:prstGeom>
          <a:noFill/>
        </p:spPr>
        <p:txBody>
          <a:bodyPr wrap="square" rtlCol="0">
            <a:spAutoFit/>
          </a:bodyPr>
          <a:lstStyle/>
          <a:p>
            <a:pPr algn="ctr"/>
            <a:r>
              <a:rPr lang="ar-EG" sz="3200" b="1" dirty="0">
                <a:solidFill>
                  <a:srgbClr val="00B0F0"/>
                </a:solidFill>
                <a:latin typeface="Alexandria" charset="0"/>
                <a:cs typeface="Alexandria" charset="0"/>
              </a:rPr>
              <a:t>المبادئ الخمسة للإدارة</a:t>
            </a:r>
            <a:endParaRPr lang="en-US" sz="3200" b="1" dirty="0">
              <a:solidFill>
                <a:srgbClr val="00B0F0"/>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762000" y="1685495"/>
            <a:ext cx="10668000" cy="3711785"/>
          </a:xfrm>
          <a:prstGeom prst="rect">
            <a:avLst/>
          </a:prstGeom>
          <a:noFill/>
        </p:spPr>
        <p:txBody>
          <a:bodyPr wrap="square">
            <a:spAutoFit/>
          </a:bodyPr>
          <a:lstStyle/>
          <a:p>
            <a:pPr algn="just" rtl="1" fontAlgn="base">
              <a:spcBef>
                <a:spcPct val="20000"/>
              </a:spcBef>
              <a:spcAft>
                <a:spcPct val="0"/>
              </a:spcAft>
            </a:pPr>
            <a:r>
              <a:rPr lang="ar-EG" sz="2400" b="1" dirty="0">
                <a:solidFill>
                  <a:srgbClr val="000000"/>
                </a:solidFill>
              </a:rPr>
              <a:t>2. المال</a:t>
            </a:r>
          </a:p>
          <a:p>
            <a:pPr algn="just" rtl="1" fontAlgn="base">
              <a:spcBef>
                <a:spcPct val="20000"/>
              </a:spcBef>
              <a:spcAft>
                <a:spcPct val="0"/>
              </a:spcAft>
            </a:pPr>
            <a:r>
              <a:rPr lang="ar-EG" sz="2400" dirty="0">
                <a:solidFill>
                  <a:srgbClr val="000000"/>
                </a:solidFill>
              </a:rPr>
              <a:t>هو مورد متعدد الأغراض. </a:t>
            </a:r>
          </a:p>
          <a:p>
            <a:pPr algn="just" rtl="1" fontAlgn="base">
              <a:spcBef>
                <a:spcPct val="20000"/>
              </a:spcBef>
              <a:spcAft>
                <a:spcPct val="0"/>
              </a:spcAft>
            </a:pPr>
            <a:r>
              <a:rPr lang="ar-EG" sz="2400" dirty="0">
                <a:solidFill>
                  <a:srgbClr val="000000"/>
                </a:solidFill>
              </a:rPr>
              <a:t>تحتاج الشركات إلى رأس المال لتصنيع المنتجات أو تقديم الخدمات. وهو مطلوب لشراء المواد الخام، وتوظيف الموظفين، وشراء الآلات والعديد من النفقات الأخرى التي تتكبدها الشركات. يضمن توفر الأموال السير السلس للشركة. </a:t>
            </a:r>
          </a:p>
          <a:p>
            <a:pPr algn="just" rtl="1" fontAlgn="base">
              <a:spcBef>
                <a:spcPct val="20000"/>
              </a:spcBef>
              <a:spcAft>
                <a:spcPct val="0"/>
              </a:spcAft>
            </a:pPr>
            <a:r>
              <a:rPr lang="ar-EG" sz="2400" dirty="0">
                <a:solidFill>
                  <a:srgbClr val="000000"/>
                </a:solidFill>
              </a:rPr>
              <a:t>تتطلب الشركات رأس مال عامل ورأس مال ثابت كافيين.</a:t>
            </a:r>
          </a:p>
          <a:p>
            <a:pPr algn="just" rtl="1" fontAlgn="base">
              <a:spcBef>
                <a:spcPct val="20000"/>
              </a:spcBef>
              <a:spcAft>
                <a:spcPct val="0"/>
              </a:spcAft>
            </a:pPr>
            <a:r>
              <a:rPr lang="ar-EG" sz="2400" dirty="0">
                <a:solidFill>
                  <a:srgbClr val="000000"/>
                </a:solidFill>
              </a:rPr>
              <a:t>إن عدم كفاية رأس المال يمكن أن يعيق سير العمل أو في بعض أسوأ الحالات، يغلقه </a:t>
            </a:r>
            <a:r>
              <a:rPr lang="ar-EG" sz="2400" dirty="0" err="1">
                <a:solidFill>
                  <a:srgbClr val="000000"/>
                </a:solidFill>
              </a:rPr>
              <a:t>تمامًا.إن</a:t>
            </a:r>
            <a:r>
              <a:rPr lang="ar-EG" sz="2400" dirty="0">
                <a:solidFill>
                  <a:srgbClr val="000000"/>
                </a:solidFill>
              </a:rPr>
              <a:t> وجود ما يكفي من المال يضمن لك إمكانية توظيف أفضل الموظفين، وأجود المواد الخام والآلات التي تعمل بشكل جيد. وهذا بدوره سيضمن أن المنتج النهائي أو الخدمة التي تقدمها تلبي معايير الجودة وتوفر قيمة مقابل المال.</a:t>
            </a:r>
            <a:endParaRPr lang="en-US" sz="2000" dirty="0">
              <a:solidFill>
                <a:srgbClr val="000000"/>
              </a:solidFill>
            </a:endParaRPr>
          </a:p>
        </p:txBody>
      </p:sp>
    </p:spTree>
    <p:extLst>
      <p:ext uri="{BB962C8B-B14F-4D97-AF65-F5344CB8AC3E}">
        <p14:creationId xmlns:p14="http://schemas.microsoft.com/office/powerpoint/2010/main" val="3636493374"/>
      </p:ext>
    </p:extLst>
  </p:cSld>
  <p:clrMapOvr>
    <a:masterClrMapping/>
  </p:clrMapOvr>
  <mc:AlternateContent xmlns:mc="http://schemas.openxmlformats.org/markup-compatibility/2006" xmlns:p14="http://schemas.microsoft.com/office/powerpoint/2010/main">
    <mc:Choice Requires="p14">
      <p:transition p14:dur="10" advTm="169018"/>
    </mc:Choice>
    <mc:Fallback xmlns="">
      <p:transition advTm="16901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01719" y="1052918"/>
            <a:ext cx="6562906" cy="584775"/>
          </a:xfrm>
          <a:prstGeom prst="rect">
            <a:avLst/>
          </a:prstGeom>
          <a:noFill/>
        </p:spPr>
        <p:txBody>
          <a:bodyPr wrap="square" rtlCol="0">
            <a:spAutoFit/>
          </a:bodyPr>
          <a:lstStyle/>
          <a:p>
            <a:pPr algn="ctr"/>
            <a:r>
              <a:rPr lang="ar-EG" sz="3200" b="1" dirty="0">
                <a:solidFill>
                  <a:srgbClr val="00B0F0"/>
                </a:solidFill>
                <a:latin typeface="Alexandria" charset="0"/>
                <a:cs typeface="Alexandria" charset="0"/>
              </a:rPr>
              <a:t>المبادئ الخمسة للإدارة</a:t>
            </a:r>
            <a:endParaRPr lang="en-US" sz="3200" b="1" dirty="0">
              <a:solidFill>
                <a:srgbClr val="00B0F0"/>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576812" y="1797914"/>
            <a:ext cx="10812720" cy="4154984"/>
          </a:xfrm>
          <a:prstGeom prst="rect">
            <a:avLst/>
          </a:prstGeom>
          <a:noFill/>
        </p:spPr>
        <p:txBody>
          <a:bodyPr wrap="square">
            <a:spAutoFit/>
          </a:bodyPr>
          <a:lstStyle/>
          <a:p>
            <a:pPr algn="just" rtl="1" fontAlgn="base">
              <a:spcBef>
                <a:spcPct val="20000"/>
              </a:spcBef>
              <a:spcAft>
                <a:spcPct val="0"/>
              </a:spcAft>
            </a:pPr>
            <a:r>
              <a:rPr lang="ar-EG" sz="2400" b="1" dirty="0">
                <a:solidFill>
                  <a:srgbClr val="000000"/>
                </a:solidFill>
              </a:rPr>
              <a:t>3. المواد</a:t>
            </a:r>
          </a:p>
          <a:p>
            <a:pPr algn="just" rtl="1" fontAlgn="base">
              <a:spcBef>
                <a:spcPct val="20000"/>
              </a:spcBef>
              <a:spcAft>
                <a:spcPct val="0"/>
              </a:spcAft>
            </a:pPr>
            <a:r>
              <a:rPr lang="ar-EG" sz="2400" dirty="0">
                <a:solidFill>
                  <a:srgbClr val="000000"/>
                </a:solidFill>
              </a:rPr>
              <a:t> هي تلك المنتجات التي تستخدم في صنع المنتج النهائي. </a:t>
            </a:r>
          </a:p>
          <a:p>
            <a:pPr algn="just" rtl="1" fontAlgn="base">
              <a:spcBef>
                <a:spcPct val="20000"/>
              </a:spcBef>
              <a:spcAft>
                <a:spcPct val="0"/>
              </a:spcAft>
            </a:pPr>
            <a:endParaRPr lang="ar-EG" sz="2400" dirty="0">
              <a:solidFill>
                <a:srgbClr val="000000"/>
              </a:solidFill>
            </a:endParaRPr>
          </a:p>
          <a:p>
            <a:pPr algn="just" rtl="1" fontAlgn="base">
              <a:spcBef>
                <a:spcPct val="20000"/>
              </a:spcBef>
              <a:spcAft>
                <a:spcPct val="0"/>
              </a:spcAft>
            </a:pPr>
            <a:r>
              <a:rPr lang="ar-EG" sz="2400" dirty="0">
                <a:solidFill>
                  <a:srgbClr val="000000"/>
                </a:solidFill>
              </a:rPr>
              <a:t>يمكن أن تكون المواد خامًا أو حتى منتجات شبه نهائية تستخدم في صنع المنتج النهائي الذي تبيعه </a:t>
            </a:r>
            <a:r>
              <a:rPr lang="ar-EG" sz="2400" dirty="0" err="1">
                <a:solidFill>
                  <a:srgbClr val="000000"/>
                </a:solidFill>
              </a:rPr>
              <a:t>الشركة.المواد</a:t>
            </a:r>
            <a:r>
              <a:rPr lang="ar-EG" sz="2400" dirty="0">
                <a:solidFill>
                  <a:srgbClr val="000000"/>
                </a:solidFill>
              </a:rPr>
              <a:t> الخام هي اللبنات الأساسية لأي عملية إنتاج. يجب على الإدارة التأكد من أن الجودة والكمية كافية لتلبية الطلب. يجب عليهم أيضًا ملاحظة نفقات النقل والتحويل لهذه المواد الخام.</a:t>
            </a:r>
          </a:p>
          <a:p>
            <a:pPr algn="just" rtl="1" fontAlgn="base">
              <a:spcBef>
                <a:spcPct val="20000"/>
              </a:spcBef>
              <a:spcAft>
                <a:spcPct val="0"/>
              </a:spcAft>
            </a:pPr>
            <a:endParaRPr lang="ar-EG" sz="2400" dirty="0">
              <a:solidFill>
                <a:srgbClr val="000000"/>
              </a:solidFill>
            </a:endParaRPr>
          </a:p>
          <a:p>
            <a:pPr algn="just" rtl="1" fontAlgn="base">
              <a:spcBef>
                <a:spcPct val="20000"/>
              </a:spcBef>
              <a:spcAft>
                <a:spcPct val="0"/>
              </a:spcAft>
            </a:pPr>
            <a:r>
              <a:rPr lang="ar-EG" sz="2400" dirty="0">
                <a:solidFill>
                  <a:srgbClr val="000000"/>
                </a:solidFill>
              </a:rPr>
              <a:t>مثال: في مصانع القطن، يُعتبر القطن مادة خام. ثم يتم إرسال الخيوط أو صفائح القماش المشتقة من هذه المصانع إلى مصانع الملابس. تُعتبر هذه الصفائح القطنية مواد خام في مصنع الملابس. يتم خياطة القطن وتفصيله وتعديله لصنع زي مرغوب. يمكن أن يكون المنتج النهائي لمصنع ما مادة خام لمصنع آخر.</a:t>
            </a:r>
            <a:endParaRPr lang="en-US" sz="2400" dirty="0">
              <a:solidFill>
                <a:srgbClr val="000000"/>
              </a:solidFill>
            </a:endParaRPr>
          </a:p>
        </p:txBody>
      </p:sp>
    </p:spTree>
    <p:extLst>
      <p:ext uri="{BB962C8B-B14F-4D97-AF65-F5344CB8AC3E}">
        <p14:creationId xmlns:p14="http://schemas.microsoft.com/office/powerpoint/2010/main" val="1667521493"/>
      </p:ext>
    </p:extLst>
  </p:cSld>
  <p:clrMapOvr>
    <a:masterClrMapping/>
  </p:clrMapOvr>
  <mc:AlternateContent xmlns:mc="http://schemas.openxmlformats.org/markup-compatibility/2006" xmlns:p14="http://schemas.microsoft.com/office/powerpoint/2010/main">
    <mc:Choice Requires="p14">
      <p:transition p14:dur="10" advTm="102714"/>
    </mc:Choice>
    <mc:Fallback xmlns="">
      <p:transition advTm="10271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15944" y="930625"/>
            <a:ext cx="6562906" cy="584775"/>
          </a:xfrm>
          <a:prstGeom prst="rect">
            <a:avLst/>
          </a:prstGeom>
          <a:noFill/>
        </p:spPr>
        <p:txBody>
          <a:bodyPr wrap="square" rtlCol="0">
            <a:spAutoFit/>
          </a:bodyPr>
          <a:lstStyle/>
          <a:p>
            <a:pPr algn="ctr"/>
            <a:r>
              <a:rPr lang="ar-EG" sz="3200" b="1" dirty="0">
                <a:solidFill>
                  <a:srgbClr val="00B0F0"/>
                </a:solidFill>
                <a:latin typeface="Alexandria" charset="0"/>
                <a:cs typeface="Alexandria" charset="0"/>
              </a:rPr>
              <a:t>المبادئ الخمسة للإدارة</a:t>
            </a:r>
            <a:endParaRPr lang="en-US" sz="3200" b="1" dirty="0">
              <a:solidFill>
                <a:srgbClr val="00B0F0"/>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532219" y="2085331"/>
            <a:ext cx="10812720" cy="2973122"/>
          </a:xfrm>
          <a:prstGeom prst="rect">
            <a:avLst/>
          </a:prstGeom>
          <a:noFill/>
        </p:spPr>
        <p:txBody>
          <a:bodyPr wrap="square">
            <a:spAutoFit/>
          </a:bodyPr>
          <a:lstStyle/>
          <a:p>
            <a:pPr algn="just" rtl="1" fontAlgn="base">
              <a:spcBef>
                <a:spcPct val="20000"/>
              </a:spcBef>
              <a:spcAft>
                <a:spcPct val="0"/>
              </a:spcAft>
            </a:pPr>
            <a:r>
              <a:rPr lang="ar-EG" sz="2400" b="1" dirty="0">
                <a:solidFill>
                  <a:srgbClr val="000000"/>
                </a:solidFill>
              </a:rPr>
              <a:t>4. الآلات</a:t>
            </a:r>
          </a:p>
          <a:p>
            <a:pPr algn="just" rtl="1" fontAlgn="base">
              <a:spcBef>
                <a:spcPct val="20000"/>
              </a:spcBef>
              <a:spcAft>
                <a:spcPct val="0"/>
              </a:spcAft>
            </a:pPr>
            <a:endParaRPr lang="ar-EG" sz="2400" b="1" dirty="0">
              <a:solidFill>
                <a:srgbClr val="000000"/>
              </a:solidFill>
            </a:endParaRPr>
          </a:p>
          <a:p>
            <a:pPr algn="just" rtl="1" fontAlgn="base">
              <a:spcBef>
                <a:spcPct val="20000"/>
              </a:spcBef>
              <a:spcAft>
                <a:spcPct val="0"/>
              </a:spcAft>
            </a:pPr>
            <a:r>
              <a:rPr lang="ar-EG" sz="2400" dirty="0">
                <a:solidFill>
                  <a:srgbClr val="000000"/>
                </a:solidFill>
              </a:rPr>
              <a:t>تُستخدم الآلات لتحويل المواد الخام إلى سلع نهائية. وقد تكون هناك عدة آلات تشارك في عملية الإنتاج اعتمادًا على المنتجات التي تبيعها الشركة.</a:t>
            </a:r>
          </a:p>
          <a:p>
            <a:pPr algn="just" rtl="1" fontAlgn="base">
              <a:spcBef>
                <a:spcPct val="20000"/>
              </a:spcBef>
              <a:spcAft>
                <a:spcPct val="0"/>
              </a:spcAft>
            </a:pPr>
            <a:endParaRPr lang="ar-EG" sz="2400" dirty="0">
              <a:solidFill>
                <a:srgbClr val="000000"/>
              </a:solidFill>
            </a:endParaRPr>
          </a:p>
          <a:p>
            <a:pPr algn="just" rtl="1" fontAlgn="base">
              <a:spcBef>
                <a:spcPct val="20000"/>
              </a:spcBef>
              <a:spcAft>
                <a:spcPct val="0"/>
              </a:spcAft>
            </a:pPr>
            <a:r>
              <a:rPr lang="ar-EG" sz="2400" dirty="0">
                <a:solidFill>
                  <a:srgbClr val="000000"/>
                </a:solidFill>
              </a:rPr>
              <a:t>يساعد شراء الآلات الحديثة في تحسين عملية التصنيع. تلعب التكنولوجيا القادمة في الآلات دورًا رئيسيًا في الإنتاج. يؤدي امتلاك آلات تعمل بشكل جيد إلى إنتاج سريع وقد يوفر ميزة تنافسية على الآخرين.</a:t>
            </a:r>
            <a:endParaRPr lang="en-US" sz="2400" dirty="0">
              <a:solidFill>
                <a:srgbClr val="000000"/>
              </a:solidFill>
            </a:endParaRPr>
          </a:p>
        </p:txBody>
      </p:sp>
    </p:spTree>
    <p:extLst>
      <p:ext uri="{BB962C8B-B14F-4D97-AF65-F5344CB8AC3E}">
        <p14:creationId xmlns:p14="http://schemas.microsoft.com/office/powerpoint/2010/main" val="707127576"/>
      </p:ext>
    </p:extLst>
  </p:cSld>
  <p:clrMapOvr>
    <a:masterClrMapping/>
  </p:clrMapOvr>
  <mc:AlternateContent xmlns:mc="http://schemas.openxmlformats.org/markup-compatibility/2006" xmlns:p14="http://schemas.microsoft.com/office/powerpoint/2010/main">
    <mc:Choice Requires="p14">
      <p:transition p14:dur="10" advTm="103631"/>
    </mc:Choice>
    <mc:Fallback xmlns="">
      <p:transition advTm="10363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4136" y="1039179"/>
            <a:ext cx="6562906" cy="584775"/>
          </a:xfrm>
          <a:prstGeom prst="rect">
            <a:avLst/>
          </a:prstGeom>
          <a:noFill/>
        </p:spPr>
        <p:txBody>
          <a:bodyPr wrap="square" rtlCol="0">
            <a:spAutoFit/>
          </a:bodyPr>
          <a:lstStyle/>
          <a:p>
            <a:pPr algn="ctr"/>
            <a:r>
              <a:rPr lang="ar-EG" sz="3200" b="1" dirty="0">
                <a:solidFill>
                  <a:srgbClr val="00B0F0"/>
                </a:solidFill>
                <a:latin typeface="Alexandria" charset="0"/>
                <a:cs typeface="Alexandria" charset="0"/>
              </a:rPr>
              <a:t>المبادئ الخمسة للإدارة</a:t>
            </a:r>
            <a:endParaRPr lang="en-US" sz="3200" b="1" dirty="0">
              <a:solidFill>
                <a:srgbClr val="00B0F0"/>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9C0DC5D-6A9C-C310-DDEC-103031405B48}"/>
              </a:ext>
            </a:extLst>
          </p:cNvPr>
          <p:cNvSpPr txBox="1"/>
          <p:nvPr/>
        </p:nvSpPr>
        <p:spPr>
          <a:xfrm>
            <a:off x="521587" y="2014389"/>
            <a:ext cx="10812720" cy="2616101"/>
          </a:xfrm>
          <a:prstGeom prst="rect">
            <a:avLst/>
          </a:prstGeom>
          <a:noFill/>
        </p:spPr>
        <p:txBody>
          <a:bodyPr wrap="square">
            <a:spAutoFit/>
          </a:bodyPr>
          <a:lstStyle/>
          <a:p>
            <a:pPr algn="r" rtl="1"/>
            <a:r>
              <a:rPr lang="ar-EG" sz="2000" b="0" i="0" dirty="0">
                <a:solidFill>
                  <a:srgbClr val="000000"/>
                </a:solidFill>
                <a:effectLst/>
                <a:highlight>
                  <a:srgbClr val="FFFFFF"/>
                </a:highlight>
                <a:latin typeface="BwGlennSans-Medium"/>
              </a:rPr>
              <a:t>5. </a:t>
            </a:r>
            <a:r>
              <a:rPr lang="ar-EG" sz="2400" b="1" i="0" dirty="0">
                <a:solidFill>
                  <a:srgbClr val="000000"/>
                </a:solidFill>
                <a:effectLst/>
                <a:highlight>
                  <a:srgbClr val="FFFFFF"/>
                </a:highlight>
                <a:latin typeface="BwGlennSans-Medium"/>
              </a:rPr>
              <a:t>الطريقة</a:t>
            </a:r>
            <a:endParaRPr lang="ar-EG" sz="2000" b="1" i="0" dirty="0">
              <a:solidFill>
                <a:srgbClr val="000000"/>
              </a:solidFill>
              <a:effectLst/>
              <a:highlight>
                <a:srgbClr val="FFFFFF"/>
              </a:highlight>
              <a:latin typeface="BwGlennSans-Medium"/>
            </a:endParaRPr>
          </a:p>
          <a:p>
            <a:pPr algn="r" rtl="1"/>
            <a:endParaRPr lang="ar-EG" sz="2000" dirty="0">
              <a:solidFill>
                <a:srgbClr val="000000"/>
              </a:solidFill>
              <a:highlight>
                <a:srgbClr val="FFFFFF"/>
              </a:highlight>
              <a:latin typeface="BwGlennSans-Medium"/>
            </a:endParaRPr>
          </a:p>
          <a:p>
            <a:pPr algn="r" rtl="1"/>
            <a:r>
              <a:rPr lang="ar-EG" sz="2000" b="0" i="0" dirty="0">
                <a:solidFill>
                  <a:srgbClr val="000000"/>
                </a:solidFill>
                <a:effectLst/>
                <a:highlight>
                  <a:srgbClr val="FFFFFF"/>
                </a:highlight>
                <a:latin typeface="BwGlennSans-Medium"/>
              </a:rPr>
              <a:t>إن الطريقة، باعتبارها وسيلة لإنجاز الأمور، تدور بالتأكيد حول الإدارة. والطريقة تتعلق بكفاءة الوقت. وهناك عدة طرق يمكن للمدير استخدامها لإنجاز نفس الشيء. وقد يكون للانتقال من النقطة أ إلى النقطة ب عشرة طرق مختلفة، وهنا يكون من الصعب على المدير اختيار أفضلها. وعادة ما تكون الطريقة الأفضل هي الطريقة التي تكون فعّالة من حيث التكلفة مع تلبية معايير الجودة.</a:t>
            </a:r>
          </a:p>
          <a:p>
            <a:pPr algn="r" rtl="1"/>
            <a:endParaRPr lang="ar-EG" sz="2000" dirty="0">
              <a:solidFill>
                <a:srgbClr val="000000"/>
              </a:solidFill>
              <a:highlight>
                <a:srgbClr val="FFFFFF"/>
              </a:highlight>
              <a:latin typeface="BwGlennSans-Medium"/>
            </a:endParaRPr>
          </a:p>
          <a:p>
            <a:pPr algn="r" rtl="1"/>
            <a:r>
              <a:rPr lang="ar-EG" sz="2000" b="0" i="0" dirty="0">
                <a:solidFill>
                  <a:srgbClr val="000000"/>
                </a:solidFill>
                <a:effectLst/>
                <a:highlight>
                  <a:srgbClr val="FFFFFF"/>
                </a:highlight>
                <a:latin typeface="BwGlennSans-Medium"/>
              </a:rPr>
              <a:t>كما تتطلب الطرق المختلفة وقتًا مختلفًا لإتمام نفس المهام. ويمكن إعطاء مديرين نفس المواد الخام والآلات والموظفين والميزانية، ولكن مع ذلك، قد تكون النتيجة الناتجة مختلفة. وذلك لأن كل مدير لديه طريقته الخاصة لإنجاز الأمور.</a:t>
            </a:r>
            <a:endParaRPr lang="en-US" sz="2000" b="0" i="0" dirty="0">
              <a:solidFill>
                <a:srgbClr val="000000"/>
              </a:solidFill>
              <a:effectLst/>
              <a:highlight>
                <a:srgbClr val="FFFFFF"/>
              </a:highlight>
              <a:latin typeface="BwGlennSans-Medium"/>
            </a:endParaRPr>
          </a:p>
        </p:txBody>
      </p:sp>
    </p:spTree>
    <p:extLst>
      <p:ext uri="{BB962C8B-B14F-4D97-AF65-F5344CB8AC3E}">
        <p14:creationId xmlns:p14="http://schemas.microsoft.com/office/powerpoint/2010/main" val="960168911"/>
      </p:ext>
    </p:extLst>
  </p:cSld>
  <p:clrMapOvr>
    <a:masterClrMapping/>
  </p:clrMapOvr>
  <mc:AlternateContent xmlns:mc="http://schemas.openxmlformats.org/markup-compatibility/2006" xmlns:p14="http://schemas.microsoft.com/office/powerpoint/2010/main">
    <mc:Choice Requires="p14">
      <p:transition p14:dur="10" advTm="92810"/>
    </mc:Choice>
    <mc:Fallback xmlns="">
      <p:transition advTm="9281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605061" y="1326059"/>
            <a:ext cx="1923925"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نظريات الإدارة</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C39855A6-4D42-F75B-03DD-928333E832A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990" b="31990"/>
          <a:stretch>
            <a:fillRect/>
          </a:stretch>
        </p:blipFill>
        <p:spPr>
          <a:xfrm>
            <a:off x="1127760" y="1105201"/>
            <a:ext cx="9936480" cy="4628849"/>
          </a:xfrm>
        </p:spPr>
      </p:pic>
      <p:sp>
        <p:nvSpPr>
          <p:cNvPr id="13" name="TextBox 12">
            <a:extLst>
              <a:ext uri="{FF2B5EF4-FFF2-40B4-BE49-F238E27FC236}">
                <a16:creationId xmlns:a16="http://schemas.microsoft.com/office/drawing/2014/main" id="{461BC4E7-5A79-C619-FEAC-8B2FB806068E}"/>
              </a:ext>
            </a:extLst>
          </p:cNvPr>
          <p:cNvSpPr txBox="1"/>
          <p:nvPr/>
        </p:nvSpPr>
        <p:spPr>
          <a:xfrm>
            <a:off x="1966911" y="5270369"/>
            <a:ext cx="2713946" cy="1077218"/>
          </a:xfrm>
          <a:prstGeom prst="rect">
            <a:avLst/>
          </a:prstGeom>
          <a:noFill/>
        </p:spPr>
        <p:txBody>
          <a:bodyPr wrap="square">
            <a:spAutoFit/>
          </a:bodyPr>
          <a:lstStyle/>
          <a:p>
            <a:pPr algn="ctr"/>
            <a:r>
              <a:rPr lang="ar-EG" sz="3200" b="1" dirty="0"/>
              <a:t>هنري </a:t>
            </a:r>
            <a:r>
              <a:rPr lang="ar-EG" sz="3200" b="1" dirty="0" err="1"/>
              <a:t>فايول</a:t>
            </a:r>
            <a:endParaRPr lang="ar-EG" sz="3200" b="1" dirty="0"/>
          </a:p>
          <a:p>
            <a:pPr algn="ctr"/>
            <a:r>
              <a:rPr lang="en-US" sz="3200" b="1" dirty="0"/>
              <a:t>Henri Fayol </a:t>
            </a:r>
            <a:endParaRPr lang="en-US" sz="3200" dirty="0"/>
          </a:p>
        </p:txBody>
      </p:sp>
    </p:spTree>
  </p:cSld>
  <p:clrMapOvr>
    <a:masterClrMapping/>
  </p:clrMapOvr>
  <mc:AlternateContent xmlns:mc="http://schemas.openxmlformats.org/markup-compatibility/2006" xmlns:p14="http://schemas.microsoft.com/office/powerpoint/2010/main">
    <mc:Choice Requires="p14">
      <p:transition spd="slow" p14:dur="2000" advTm="46513"/>
    </mc:Choice>
    <mc:Fallback xmlns="">
      <p:transition spd="slow" advTm="465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397680"/>
            <a:ext cx="6163715" cy="5308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80431" y="1345834"/>
            <a:ext cx="5578111" cy="4493538"/>
          </a:xfrm>
          <a:prstGeom prst="rect">
            <a:avLst/>
          </a:prstGeom>
        </p:spPr>
        <p:txBody>
          <a:bodyPr wrap="square">
            <a:spAutoFit/>
          </a:bodyPr>
          <a:lstStyle/>
          <a:p>
            <a:pPr lvl="0" algn="just" rtl="1"/>
            <a:r>
              <a:rPr lang="ar-EG" sz="2200" b="1" dirty="0"/>
              <a:t>كان هنري </a:t>
            </a:r>
            <a:r>
              <a:rPr lang="ar-EG" sz="2200" b="1" dirty="0" err="1"/>
              <a:t>فايول</a:t>
            </a:r>
            <a:r>
              <a:rPr lang="ar-EG" sz="2200" b="1" dirty="0"/>
              <a:t> مهندس تعدين عمل في شركة التعدين الفرنسية </a:t>
            </a:r>
            <a:r>
              <a:rPr lang="en-US" sz="2200" b="1" dirty="0" err="1"/>
              <a:t>Commentry-Fourchambault</a:t>
            </a:r>
            <a:r>
              <a:rPr lang="en-US" sz="2200" b="1" dirty="0"/>
              <a:t> and </a:t>
            </a:r>
            <a:r>
              <a:rPr lang="en-US" sz="2200" b="1" dirty="0" err="1"/>
              <a:t>Decazeville</a:t>
            </a:r>
            <a:r>
              <a:rPr lang="en-US" sz="2200" b="1" dirty="0"/>
              <a:t>، </a:t>
            </a:r>
            <a:r>
              <a:rPr lang="ar-EG" sz="2200" b="1" dirty="0"/>
              <a:t>في البداية كمهندس.</a:t>
            </a:r>
          </a:p>
          <a:p>
            <a:pPr lvl="0" algn="just" rtl="1"/>
            <a:endParaRPr lang="ar-EG" sz="2200" b="1" dirty="0"/>
          </a:p>
          <a:p>
            <a:pPr lvl="0" algn="just" rtl="1"/>
            <a:r>
              <a:rPr lang="ar-EG" sz="2200" b="1" dirty="0"/>
              <a:t>ثم تمت ترقيته إلى مدير عام ثم مدير إدارة من عام 1888 إلى عام 1918.كتب كتابه الشهير "الإدارة العامة والصناعية" كمدير. </a:t>
            </a:r>
          </a:p>
          <a:p>
            <a:pPr lvl="0" algn="just" rtl="1"/>
            <a:endParaRPr lang="ar-EG" sz="2200" b="1" dirty="0"/>
          </a:p>
          <a:p>
            <a:pPr lvl="0" algn="just" rtl="1"/>
            <a:endParaRPr lang="ar-EG" sz="2200" b="1" dirty="0"/>
          </a:p>
          <a:p>
            <a:pPr lvl="0" algn="just" rtl="1"/>
            <a:r>
              <a:rPr lang="ar-EG" sz="2200" b="1" dirty="0"/>
              <a:t>وقد طور نظريات حول الإدارة وتنظيم العمل وكانت مؤثرة على نطاق واسع في أوائل القرن العشرين</a:t>
            </a:r>
          </a:p>
          <a:p>
            <a:pPr lvl="0" algn="just" rtl="1"/>
            <a:endParaRPr lang="ar-EG" sz="2200" b="1" dirty="0"/>
          </a:p>
          <a:p>
            <a:pPr lvl="0" algn="just" rtl="1"/>
            <a:r>
              <a:rPr lang="ar-EG" sz="2200" b="1" dirty="0"/>
              <a:t>تُعرف مدرسته الفكرية باسم النظرية الكلاسيكية للإدارة</a:t>
            </a:r>
            <a:endParaRPr lang="en-US" sz="2200" b="1" dirty="0"/>
          </a:p>
        </p:txBody>
      </p:sp>
      <p:sp>
        <p:nvSpPr>
          <p:cNvPr id="17" name="TextBox 16"/>
          <p:cNvSpPr txBox="1"/>
          <p:nvPr/>
        </p:nvSpPr>
        <p:spPr>
          <a:xfrm>
            <a:off x="7374406" y="3964094"/>
            <a:ext cx="4113898"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نظريات الإدارة</a:t>
            </a:r>
            <a:endParaRPr lang="en-US" sz="28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a:xfrm>
            <a:off x="6350702" y="933450"/>
            <a:ext cx="4707444" cy="2495550"/>
          </a:xfrm>
        </p:spPr>
      </p:sp>
      <p:pic>
        <p:nvPicPr>
          <p:cNvPr id="2050" name="Picture 2">
            <a:extLst>
              <a:ext uri="{FF2B5EF4-FFF2-40B4-BE49-F238E27FC236}">
                <a16:creationId xmlns:a16="http://schemas.microsoft.com/office/drawing/2014/main" id="{3E315F14-2494-A82D-4AC7-C0419AD6FC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7257" y="923908"/>
            <a:ext cx="4707444" cy="2513023"/>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884636" y="332953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Tree>
    <p:extLst>
      <p:ext uri="{BB962C8B-B14F-4D97-AF65-F5344CB8AC3E}">
        <p14:creationId xmlns:p14="http://schemas.microsoft.com/office/powerpoint/2010/main" val="3156418665"/>
      </p:ext>
    </p:extLst>
  </p:cSld>
  <p:clrMapOvr>
    <a:masterClrMapping/>
  </p:clrMapOvr>
  <p:transition spd="slow" advTm="78171">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397680"/>
            <a:ext cx="6163715" cy="5308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07997" y="2563710"/>
            <a:ext cx="5578111" cy="2800767"/>
          </a:xfrm>
          <a:prstGeom prst="rect">
            <a:avLst/>
          </a:prstGeom>
        </p:spPr>
        <p:txBody>
          <a:bodyPr wrap="square">
            <a:spAutoFit/>
          </a:bodyPr>
          <a:lstStyle/>
          <a:p>
            <a:pPr lvl="0" algn="ctr"/>
            <a:r>
              <a:rPr lang="ar-EG" sz="2200" b="1" dirty="0"/>
              <a:t>في عام 1916، طرح هنري </a:t>
            </a:r>
            <a:r>
              <a:rPr lang="ar-EG" sz="2200" b="1" dirty="0" err="1"/>
              <a:t>فايول</a:t>
            </a:r>
            <a:r>
              <a:rPr lang="ar-EG" sz="2200" b="1" dirty="0"/>
              <a:t> المبادئ الأربعة عشر للإدارة للاستخدام العام والتي لا تزال تتبعها الشركات والمنظمات حتى اليوم</a:t>
            </a:r>
          </a:p>
          <a:p>
            <a:pPr lvl="0" algn="ctr"/>
            <a:endParaRPr lang="ar-EG" sz="2200" b="1" dirty="0"/>
          </a:p>
          <a:p>
            <a:pPr lvl="0" algn="ctr"/>
            <a:endParaRPr lang="ar-EG" sz="2200" b="1" dirty="0"/>
          </a:p>
          <a:p>
            <a:pPr lvl="0" algn="ctr"/>
            <a:r>
              <a:rPr lang="ar-EG" sz="2200" b="1" dirty="0"/>
              <a:t>ساعدت المبادئ الأربعة عشر للإدارة التي وضعها هنري </a:t>
            </a:r>
            <a:r>
              <a:rPr lang="ar-EG" sz="2200" b="1" dirty="0" err="1"/>
              <a:t>فايول</a:t>
            </a:r>
            <a:r>
              <a:rPr lang="ar-EG" sz="2200" b="1" dirty="0"/>
              <a:t> المديرين في أوائل القرن العشرين على إدارة العمل والتفاعل مع الموظفين بكفاءة.</a:t>
            </a:r>
            <a:endParaRPr lang="en-US" sz="2200" b="1" dirty="0"/>
          </a:p>
        </p:txBody>
      </p:sp>
      <p:sp>
        <p:nvSpPr>
          <p:cNvPr id="17" name="TextBox 16"/>
          <p:cNvSpPr txBox="1"/>
          <p:nvPr/>
        </p:nvSpPr>
        <p:spPr>
          <a:xfrm>
            <a:off x="7374406" y="3964094"/>
            <a:ext cx="4113898"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نظريات الإدارة</a:t>
            </a:r>
            <a:endParaRPr lang="en-US" sz="28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a:xfrm>
            <a:off x="6350702" y="933450"/>
            <a:ext cx="4707444" cy="2495550"/>
          </a:xfrm>
        </p:spPr>
      </p:sp>
      <p:pic>
        <p:nvPicPr>
          <p:cNvPr id="2050" name="Picture 2">
            <a:extLst>
              <a:ext uri="{FF2B5EF4-FFF2-40B4-BE49-F238E27FC236}">
                <a16:creationId xmlns:a16="http://schemas.microsoft.com/office/drawing/2014/main" id="{3E315F14-2494-A82D-4AC7-C0419AD6FC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7257" y="923908"/>
            <a:ext cx="4707444" cy="2513023"/>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884636" y="332953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Tree>
    <p:extLst>
      <p:ext uri="{BB962C8B-B14F-4D97-AF65-F5344CB8AC3E}">
        <p14:creationId xmlns:p14="http://schemas.microsoft.com/office/powerpoint/2010/main" val="2887047529"/>
      </p:ext>
    </p:extLst>
  </p:cSld>
  <p:clrMapOvr>
    <a:masterClrMapping/>
  </p:clrMapOvr>
  <p:transition spd="slow" advTm="62334">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77007" y="685254"/>
            <a:ext cx="5237985" cy="523220"/>
          </a:xfrm>
          <a:prstGeom prst="rect">
            <a:avLst/>
          </a:prstGeom>
          <a:noFill/>
        </p:spPr>
        <p:txBody>
          <a:bodyPr wrap="square" rtlCol="0">
            <a:spAutoFit/>
          </a:bodyPr>
          <a:lstStyle/>
          <a:p>
            <a:pPr algn="ctr"/>
            <a:r>
              <a:rPr lang="ar-EG" sz="2800" b="1">
                <a:latin typeface="Alexandria" charset="0"/>
                <a:cs typeface="Alexandria" charset="0"/>
              </a:rPr>
              <a:t>مبادئ الإدارة في القرن العشرين</a:t>
            </a:r>
            <a:endParaRPr lang="en-US" sz="2800" b="1"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99FA9276-6515-0541-0F84-E950C91EFA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8001" y="1777763"/>
            <a:ext cx="10307384" cy="4237110"/>
          </a:xfrm>
          <a:prstGeom prst="rect">
            <a:avLst/>
          </a:prstGeom>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1675602266"/>
      </p:ext>
    </p:extLst>
  </p:cSld>
  <p:clrMapOvr>
    <a:masterClrMapping/>
  </p:clrMapOvr>
  <mc:AlternateContent xmlns:mc="http://schemas.openxmlformats.org/markup-compatibility/2006" xmlns:p14="http://schemas.microsoft.com/office/powerpoint/2010/main">
    <mc:Choice Requires="p14">
      <p:transition p14:dur="10" advTm="11766"/>
    </mc:Choice>
    <mc:Fallback xmlns="">
      <p:transition advTm="117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67791" y="1048836"/>
            <a:ext cx="5110394" cy="523220"/>
          </a:xfrm>
          <a:prstGeom prst="rect">
            <a:avLst/>
          </a:prstGeom>
          <a:noFill/>
        </p:spPr>
        <p:txBody>
          <a:bodyPr wrap="square" rtlCol="0">
            <a:spAutoFit/>
          </a:bodyPr>
          <a:lstStyle/>
          <a:p>
            <a:pPr algn="ctr"/>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758751" y="2266074"/>
            <a:ext cx="10529777" cy="3477875"/>
          </a:xfrm>
          <a:prstGeom prst="rect">
            <a:avLst/>
          </a:prstGeom>
          <a:noFill/>
        </p:spPr>
        <p:txBody>
          <a:bodyPr wrap="square">
            <a:spAutoFit/>
          </a:bodyPr>
          <a:lstStyle/>
          <a:p>
            <a:pPr marL="342900" indent="-342900" algn="just" rtl="1">
              <a:buAutoNum type="arabicPeriod"/>
            </a:pPr>
            <a:r>
              <a:rPr lang="ar-EG" sz="2000" b="1" i="0" dirty="0">
                <a:effectLst/>
                <a:highlight>
                  <a:srgbClr val="FFFFFF"/>
                </a:highlight>
                <a:latin typeface="arial" panose="020B0604020202020204" pitchFamily="34" charset="0"/>
              </a:rPr>
              <a:t>تقسيم العمل: </a:t>
            </a:r>
          </a:p>
          <a:p>
            <a:pPr algn="just" rtl="1"/>
            <a:r>
              <a:rPr lang="ar-EG" sz="2000" b="0" i="0" dirty="0">
                <a:effectLst/>
                <a:highlight>
                  <a:srgbClr val="FFFFFF"/>
                </a:highlight>
                <a:latin typeface="arial" panose="020B0604020202020204" pitchFamily="34" charset="0"/>
              </a:rPr>
              <a:t>يتضمن تقسيم المهام داخل أي منظمة إلى فرق مختلفة متخصصة في تلك المهام.</a:t>
            </a:r>
            <a:endParaRPr lang="en-US" sz="2000" b="0" i="0" dirty="0">
              <a:effectLst/>
              <a:highlight>
                <a:srgbClr val="FFFFFF"/>
              </a:highlight>
              <a:latin typeface="arial" panose="020B0604020202020204" pitchFamily="34" charset="0"/>
            </a:endParaRPr>
          </a:p>
          <a:p>
            <a:pPr algn="just" rtl="1"/>
            <a:endParaRPr lang="en-US" sz="2000" dirty="0">
              <a:highlight>
                <a:srgbClr val="FFFFFF"/>
              </a:highlight>
              <a:latin typeface="arial" panose="020B0604020202020204" pitchFamily="34" charset="0"/>
            </a:endParaRPr>
          </a:p>
          <a:p>
            <a:pPr algn="just" rtl="1"/>
            <a:r>
              <a:rPr lang="ar-EG" sz="2000" b="0" i="0" dirty="0">
                <a:effectLst/>
                <a:highlight>
                  <a:srgbClr val="FFFFFF"/>
                </a:highlight>
                <a:latin typeface="arial" panose="020B0604020202020204" pitchFamily="34" charset="0"/>
              </a:rPr>
              <a:t>على سبيل المثال: لنأخذ مثالاً لأي مطعم للوجبات السريعة، حيث يقوم شخص واحد بأخذ الطلب، ويقوم الشخص الثاني بتجميع البرجر، ويقوم الثالث بإعداد البطاطس المقلية، ويقوم الشخص الرابع بإعداد المشروب، ويقوم الشخص الأول بتقديم الطلب بالكامل.</a:t>
            </a:r>
            <a:endParaRPr lang="en-US" sz="2000" b="0" i="0" dirty="0">
              <a:effectLst/>
              <a:highlight>
                <a:srgbClr val="FFFFFF"/>
              </a:highlight>
              <a:latin typeface="arial" panose="020B0604020202020204" pitchFamily="34" charset="0"/>
            </a:endParaRPr>
          </a:p>
          <a:p>
            <a:pPr marL="342900" indent="-342900" algn="just" rtl="1">
              <a:buAutoNum type="arabicPeriod"/>
            </a:pPr>
            <a:endParaRPr lang="en-US" sz="2000" dirty="0">
              <a:highlight>
                <a:srgbClr val="FFFFFF"/>
              </a:highlight>
              <a:latin typeface="arial" panose="020B0604020202020204" pitchFamily="34" charset="0"/>
            </a:endParaRPr>
          </a:p>
          <a:p>
            <a:pPr algn="just" rtl="1"/>
            <a:r>
              <a:rPr lang="ar-EG" sz="2000" b="1" i="0" dirty="0">
                <a:effectLst/>
                <a:highlight>
                  <a:srgbClr val="FFFFFF"/>
                </a:highlight>
                <a:latin typeface="arial" panose="020B0604020202020204" pitchFamily="34" charset="0"/>
              </a:rPr>
              <a:t>2. السلطة والمسؤولية: </a:t>
            </a:r>
          </a:p>
          <a:p>
            <a:pPr algn="just" rtl="1"/>
            <a:r>
              <a:rPr lang="ar-EG" sz="2000" b="0" i="0" dirty="0">
                <a:effectLst/>
                <a:highlight>
                  <a:srgbClr val="FFFFFF"/>
                </a:highlight>
                <a:latin typeface="arial" panose="020B0604020202020204" pitchFamily="34" charset="0"/>
              </a:rPr>
              <a:t>يعرف </a:t>
            </a:r>
            <a:r>
              <a:rPr lang="ar-EG" sz="2000" b="0" i="0" dirty="0" err="1">
                <a:effectLst/>
                <a:highlight>
                  <a:srgbClr val="FFFFFF"/>
                </a:highlight>
                <a:latin typeface="arial" panose="020B0604020202020204" pitchFamily="34" charset="0"/>
              </a:rPr>
              <a:t>فايول</a:t>
            </a:r>
            <a:r>
              <a:rPr lang="ar-EG" sz="2000" b="0" i="0" dirty="0">
                <a:effectLst/>
                <a:highlight>
                  <a:srgbClr val="FFFFFF"/>
                </a:highlight>
                <a:latin typeface="arial" panose="020B0604020202020204" pitchFamily="34" charset="0"/>
              </a:rPr>
              <a:t> السلطة بأنها "الحق في إصدار الأوامر والطاعة"، حيث يجب أن يكون العامل مسؤولاً عن الامتثال للأمر. يجب أن يكون كل من السلطة والمسؤولية متوازنين. يجب أن يكون المديرون قادرين على ضمان أداء مهامهم دون فشل.</a:t>
            </a:r>
            <a:endParaRPr lang="en-US" sz="2000" b="0" i="0" dirty="0">
              <a:effectLst/>
              <a:highlight>
                <a:srgbClr val="FFFFFF"/>
              </a:highlight>
              <a:latin typeface="arial" panose="020B0604020202020204" pitchFamily="34" charset="0"/>
            </a:endParaRPr>
          </a:p>
          <a:p>
            <a:pPr algn="just" rtl="1"/>
            <a:r>
              <a:rPr lang="ar-EG" sz="2000" b="0" i="0" dirty="0">
                <a:effectLst/>
                <a:highlight>
                  <a:srgbClr val="FFFFFF"/>
                </a:highlight>
                <a:latin typeface="arial" panose="020B0604020202020204" pitchFamily="34" charset="0"/>
              </a:rPr>
              <a:t>على سبيل المثال: يأمر مدير الشركة موظفيه بالذهاب إلى العمل في اليوم التالي في معرض سلع. وبالتالي، فهم مسؤولون عن الامتثال للطلب والحضور في الوقت المحدد للحدث.</a:t>
            </a:r>
            <a:endParaRPr lang="en-US" sz="2000" b="0" i="0" dirty="0">
              <a:effectLst/>
              <a:highlight>
                <a:srgbClr val="FFFFFF"/>
              </a:highlight>
              <a:latin typeface="arial" panose="020B0604020202020204" pitchFamily="34" charset="0"/>
            </a:endParaRPr>
          </a:p>
        </p:txBody>
      </p:sp>
    </p:spTree>
    <p:extLst>
      <p:ext uri="{BB962C8B-B14F-4D97-AF65-F5344CB8AC3E}">
        <p14:creationId xmlns:p14="http://schemas.microsoft.com/office/powerpoint/2010/main" val="1601570141"/>
      </p:ext>
    </p:extLst>
  </p:cSld>
  <p:clrMapOvr>
    <a:masterClrMapping/>
  </p:clrMapOvr>
  <mc:AlternateContent xmlns:mc="http://schemas.openxmlformats.org/markup-compatibility/2006" xmlns:p14="http://schemas.microsoft.com/office/powerpoint/2010/main">
    <mc:Choice Requires="p14">
      <p:transition p14:dur="10" advTm="178399"/>
    </mc:Choice>
    <mc:Fallback xmlns="">
      <p:transition advTm="17839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56737" y="1196994"/>
            <a:ext cx="5801511" cy="523220"/>
          </a:xfrm>
          <a:prstGeom prst="rect">
            <a:avLst/>
          </a:prstGeom>
          <a:noFill/>
        </p:spPr>
        <p:txBody>
          <a:bodyPr wrap="square" rtlCol="0">
            <a:spAutoFit/>
          </a:bodyPr>
          <a:lstStyle/>
          <a:p>
            <a:pPr algn="ctr" rtl="1"/>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684987" y="2041429"/>
            <a:ext cx="10745012" cy="3970318"/>
          </a:xfrm>
          <a:prstGeom prst="rect">
            <a:avLst/>
          </a:prstGeom>
          <a:noFill/>
        </p:spPr>
        <p:txBody>
          <a:bodyPr wrap="square">
            <a:spAutoFit/>
          </a:bodyPr>
          <a:lstStyle/>
          <a:p>
            <a:pPr algn="just" rtl="1"/>
            <a:r>
              <a:rPr lang="ar-EG" b="1" i="0" dirty="0">
                <a:effectLst/>
                <a:highlight>
                  <a:srgbClr val="FFFFFF"/>
                </a:highlight>
                <a:latin typeface="Arial" panose="020B0604020202020204" pitchFamily="34" charset="0"/>
                <a:cs typeface="Arial" panose="020B0604020202020204" pitchFamily="34" charset="0"/>
              </a:rPr>
              <a:t>3. الانضباط: </a:t>
            </a:r>
          </a:p>
          <a:p>
            <a:pPr algn="just" rtl="1"/>
            <a:r>
              <a:rPr lang="ar-EG" i="0" dirty="0">
                <a:effectLst/>
                <a:highlight>
                  <a:srgbClr val="FFFFFF"/>
                </a:highlight>
                <a:latin typeface="Arial" panose="020B0604020202020204" pitchFamily="34" charset="0"/>
                <a:cs typeface="Arial" panose="020B0604020202020204" pitchFamily="34" charset="0"/>
              </a:rPr>
              <a:t>يعتمد مبدأ الانضباط في الإدارة على الطاعة والامتثال للقواعد المعمول بها، أي على التصرف بشكل صحيح. يجب إنشاء ثقافة الاحترام المتبادل داخل الفرق حتى لا يشعر المرء بأن الانضباط مفروض بل يجب أن يكون جزءًا من التدفق التنظيمي. يشكل الإشراف الجيد قاعدة الانضباط.</a:t>
            </a:r>
          </a:p>
          <a:p>
            <a:pPr algn="just" rtl="1"/>
            <a:endParaRPr lang="ar-EG" dirty="0">
              <a:highlight>
                <a:srgbClr val="FFFFFF"/>
              </a:highlight>
              <a:latin typeface="Arial" panose="020B0604020202020204" pitchFamily="34" charset="0"/>
              <a:cs typeface="Arial" panose="020B0604020202020204" pitchFamily="34" charset="0"/>
            </a:endParaRPr>
          </a:p>
          <a:p>
            <a:pPr algn="just" rtl="1"/>
            <a:r>
              <a:rPr lang="ar-EG" i="0" dirty="0">
                <a:effectLst/>
                <a:highlight>
                  <a:srgbClr val="FFFFFF"/>
                </a:highlight>
                <a:latin typeface="Arial" panose="020B0604020202020204" pitchFamily="34" charset="0"/>
                <a:cs typeface="Arial" panose="020B0604020202020204" pitchFamily="34" charset="0"/>
              </a:rPr>
              <a:t>على سبيل المثال: إذا وصل الموظفون المذكورون في المثال السابق متأخرين أو ارتدوا ملابس غير مناسبة للحدث، فلن يتم الامتثال لهذا المبدأ</a:t>
            </a:r>
          </a:p>
          <a:p>
            <a:pPr algn="just" rtl="1"/>
            <a:endParaRPr lang="ar-EG" dirty="0">
              <a:highlight>
                <a:srgbClr val="FFFFFF"/>
              </a:highlight>
              <a:latin typeface="Arial" panose="020B0604020202020204" pitchFamily="34" charset="0"/>
              <a:cs typeface="Arial" panose="020B0604020202020204" pitchFamily="34" charset="0"/>
            </a:endParaRPr>
          </a:p>
          <a:p>
            <a:pPr algn="just" rtl="1"/>
            <a:r>
              <a:rPr lang="ar-EG" b="1" i="0" dirty="0">
                <a:effectLst/>
                <a:highlight>
                  <a:srgbClr val="FFFFFF"/>
                </a:highlight>
                <a:latin typeface="Arial" panose="020B0604020202020204" pitchFamily="34" charset="0"/>
                <a:cs typeface="Arial" panose="020B0604020202020204" pitchFamily="34" charset="0"/>
              </a:rPr>
              <a:t>4. وحدة القيادة: </a:t>
            </a:r>
          </a:p>
          <a:p>
            <a:pPr algn="just" rtl="1"/>
            <a:r>
              <a:rPr lang="ar-EG" i="0" dirty="0">
                <a:effectLst/>
                <a:highlight>
                  <a:srgbClr val="FFFFFF"/>
                </a:highlight>
                <a:latin typeface="Arial" panose="020B0604020202020204" pitchFamily="34" charset="0"/>
                <a:cs typeface="Arial" panose="020B0604020202020204" pitchFamily="34" charset="0"/>
              </a:rPr>
              <a:t>يجب أن تكون سلسلة القيادة داخل الفرق واضحة. تعني وحدة القيادة أن كل عامل سيتلقى دائمًا أوامر من رئيس أو رئيس واحد لتجنب ازدواجية المعلومات، أي تلقي أمرين متناقضين وعدم معرفة أيهما يجب طاعته. ستساعد وحدة القيادة في ضمان عدم وجود تضارب في السلطة.</a:t>
            </a:r>
          </a:p>
          <a:p>
            <a:pPr algn="just" rtl="1"/>
            <a:endParaRPr lang="ar-EG" dirty="0">
              <a:highlight>
                <a:srgbClr val="FFFFFF"/>
              </a:highlight>
              <a:latin typeface="Arial" panose="020B0604020202020204" pitchFamily="34" charset="0"/>
              <a:cs typeface="Arial" panose="020B0604020202020204" pitchFamily="34" charset="0"/>
            </a:endParaRPr>
          </a:p>
          <a:p>
            <a:pPr algn="just" rtl="1"/>
            <a:r>
              <a:rPr lang="ar-EG" i="0" dirty="0">
                <a:effectLst/>
                <a:highlight>
                  <a:srgbClr val="FFFFFF"/>
                </a:highlight>
                <a:latin typeface="Arial" panose="020B0604020202020204" pitchFamily="34" charset="0"/>
                <a:cs typeface="Arial" panose="020B0604020202020204" pitchFamily="34" charset="0"/>
              </a:rPr>
              <a:t>على سبيل المثال: بريا سكرتيرة في شركة عائلية صغيرة بها مالكان، راج </a:t>
            </a:r>
            <a:r>
              <a:rPr lang="ar-EG" i="0" dirty="0" err="1">
                <a:effectLst/>
                <a:highlight>
                  <a:srgbClr val="FFFFFF"/>
                </a:highlight>
                <a:latin typeface="Arial" panose="020B0604020202020204" pitchFamily="34" charset="0"/>
                <a:cs typeface="Arial" panose="020B0604020202020204" pitchFamily="34" charset="0"/>
              </a:rPr>
              <a:t>وماهيش</a:t>
            </a:r>
            <a:r>
              <a:rPr lang="ar-EG" i="0" dirty="0">
                <a:effectLst/>
                <a:highlight>
                  <a:srgbClr val="FFFFFF"/>
                </a:highlight>
                <a:latin typeface="Arial" panose="020B0604020202020204" pitchFamily="34" charset="0"/>
                <a:cs typeface="Arial" panose="020B0604020202020204" pitchFamily="34" charset="0"/>
              </a:rPr>
              <a:t>. قبل خمس دقائق من نهاية يوم عمله، طلب منها راج طباعة بعض تقارير المبيعات. بعد فترة وجيزة، أخبره </a:t>
            </a:r>
            <a:r>
              <a:rPr lang="ar-EG" i="0" dirty="0" err="1">
                <a:effectLst/>
                <a:highlight>
                  <a:srgbClr val="FFFFFF"/>
                </a:highlight>
                <a:latin typeface="Arial" panose="020B0604020202020204" pitchFamily="34" charset="0"/>
                <a:cs typeface="Arial" panose="020B0604020202020204" pitchFamily="34" charset="0"/>
              </a:rPr>
              <a:t>ماهيش</a:t>
            </a:r>
            <a:r>
              <a:rPr lang="ar-EG" i="0" dirty="0">
                <a:effectLst/>
                <a:highlight>
                  <a:srgbClr val="FFFFFF"/>
                </a:highlight>
                <a:latin typeface="Arial" panose="020B0604020202020204" pitchFamily="34" charset="0"/>
                <a:cs typeface="Arial" panose="020B0604020202020204" pitchFamily="34" charset="0"/>
              </a:rPr>
              <a:t> أنه يجب عليها الذهاب إلى البنك لإيداع بعض الشيكات.</a:t>
            </a:r>
          </a:p>
          <a:p>
            <a:pPr algn="just" rtl="1"/>
            <a:endParaRPr lang="ar-EG" dirty="0">
              <a:highlight>
                <a:srgbClr val="FFFFFF"/>
              </a:highlight>
              <a:latin typeface="Arial" panose="020B0604020202020204" pitchFamily="34" charset="0"/>
              <a:cs typeface="Arial" panose="020B0604020202020204" pitchFamily="34" charset="0"/>
            </a:endParaRPr>
          </a:p>
          <a:p>
            <a:pPr algn="just" rtl="1"/>
            <a:r>
              <a:rPr lang="ar-EG" i="0" dirty="0">
                <a:effectLst/>
                <a:highlight>
                  <a:srgbClr val="FFFFFF"/>
                </a:highlight>
                <a:latin typeface="Arial" panose="020B0604020202020204" pitchFamily="34" charset="0"/>
                <a:cs typeface="Arial" panose="020B0604020202020204" pitchFamily="34" charset="0"/>
              </a:rPr>
              <a:t>من تستمع إليه بريا؟ سيكون هذا مثالاً على ازدواجية المعلومات، ولن يتحقق مبدأ "وحدة القيادة".</a:t>
            </a:r>
            <a:endParaRPr lang="en-US" i="0" dirty="0">
              <a:effectLst/>
              <a:highlight>
                <a:srgbClr val="FFFFFF"/>
              </a:highligh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8649662"/>
      </p:ext>
    </p:extLst>
  </p:cSld>
  <p:clrMapOvr>
    <a:masterClrMapping/>
  </p:clrMapOvr>
  <mc:AlternateContent xmlns:mc="http://schemas.openxmlformats.org/markup-compatibility/2006" xmlns:p14="http://schemas.microsoft.com/office/powerpoint/2010/main">
    <mc:Choice Requires="p14">
      <p:transition p14:dur="10" advTm="175931"/>
    </mc:Choice>
    <mc:Fallback xmlns="">
      <p:transition advTm="17593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40803" y="1050372"/>
            <a:ext cx="5110394" cy="523220"/>
          </a:xfrm>
          <a:prstGeom prst="rect">
            <a:avLst/>
          </a:prstGeom>
          <a:noFill/>
        </p:spPr>
        <p:txBody>
          <a:bodyPr wrap="square" rtlCol="0">
            <a:spAutoFit/>
          </a:bodyPr>
          <a:lstStyle/>
          <a:p>
            <a:pPr algn="ctr" rtl="1"/>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758751" y="2266074"/>
            <a:ext cx="10529777" cy="3416320"/>
          </a:xfrm>
          <a:prstGeom prst="rect">
            <a:avLst/>
          </a:prstGeom>
          <a:noFill/>
        </p:spPr>
        <p:txBody>
          <a:bodyPr wrap="square">
            <a:spAutoFit/>
          </a:bodyPr>
          <a:lstStyle/>
          <a:p>
            <a:pPr algn="just" rtl="1"/>
            <a:r>
              <a:rPr lang="ar-EG" b="1" i="0" dirty="0">
                <a:effectLst/>
                <a:highlight>
                  <a:srgbClr val="FFFFFF"/>
                </a:highlight>
                <a:latin typeface="arial" panose="020B0604020202020204" pitchFamily="34" charset="0"/>
              </a:rPr>
              <a:t>5. وحدة التوجيه: </a:t>
            </a:r>
          </a:p>
          <a:p>
            <a:pPr algn="just" rtl="1"/>
            <a:r>
              <a:rPr lang="ar-EG" b="0" i="0" dirty="0">
                <a:effectLst/>
                <a:highlight>
                  <a:srgbClr val="FFFFFF"/>
                </a:highlight>
                <a:latin typeface="arial" panose="020B0604020202020204" pitchFamily="34" charset="0"/>
              </a:rPr>
              <a:t>تشير إلى أن جميع الموظفين يعملون نحو الهدف. يجب أن يقود جميع الأنشطة مدير مسؤول عن الخطة. تعتمد وحدة التوجيه على المهارات التنظيمية الجيدة والتخطيط. لا يمكن أن تكون هناك وحدة قيادة بدون وحدة توجيه.</a:t>
            </a:r>
          </a:p>
          <a:p>
            <a:pPr algn="just" rtl="1"/>
            <a:r>
              <a:rPr lang="ar-EG" b="0" i="0" dirty="0">
                <a:effectLst/>
                <a:highlight>
                  <a:srgbClr val="FFFFFF"/>
                </a:highlight>
                <a:latin typeface="arial" panose="020B0604020202020204" pitchFamily="34" charset="0"/>
              </a:rPr>
              <a:t>على سبيل المثال: يجب أن يشرف على الأنشطة الإنتاجية داخل وحدة الإنتاج ويديرها مدير واحد، بينما يجب أن يدير أنشطتها التسويقية، مثل الإعلان والتسعير والسياسة وما إلى ذلك، مدير واحد فقط.</a:t>
            </a:r>
          </a:p>
          <a:p>
            <a:pPr algn="just" rtl="1"/>
            <a:endParaRPr lang="ar-EG" dirty="0">
              <a:highlight>
                <a:srgbClr val="FFFFFF"/>
              </a:highlight>
              <a:latin typeface="arial" panose="020B0604020202020204" pitchFamily="34" charset="0"/>
            </a:endParaRPr>
          </a:p>
          <a:p>
            <a:pPr algn="just" rtl="1"/>
            <a:r>
              <a:rPr lang="ar-EG" b="1" i="0" dirty="0">
                <a:effectLst/>
                <a:highlight>
                  <a:srgbClr val="FFFFFF"/>
                </a:highlight>
                <a:latin typeface="arial" panose="020B0604020202020204" pitchFamily="34" charset="0"/>
              </a:rPr>
              <a:t>6. تبعية المصلحة الفردية:</a:t>
            </a:r>
          </a:p>
          <a:p>
            <a:pPr algn="just" rtl="1"/>
            <a:r>
              <a:rPr lang="ar-EG" b="0" i="0" dirty="0">
                <a:effectLst/>
                <a:highlight>
                  <a:srgbClr val="FFFFFF"/>
                </a:highlight>
                <a:latin typeface="arial" panose="020B0604020202020204" pitchFamily="34" charset="0"/>
              </a:rPr>
              <a:t> في أي منظمة، يجب أن تكون مصالح الشركة دائمًا ذات أولوية على المصالح الخاصة للمالكين والموظفين. وهذا ما يسمى تبعية المصلحة الفردية لمصلحة الشركة. سيكون من الضروري دائمًا إعطاء أهمية أكبر لما يحدث في الشركة من القضايا الشخصية.</a:t>
            </a:r>
          </a:p>
          <a:p>
            <a:pPr algn="just" rtl="1"/>
            <a:endParaRPr lang="ar-EG" dirty="0">
              <a:highlight>
                <a:srgbClr val="FFFFFF"/>
              </a:highlight>
              <a:latin typeface="arial" panose="020B0604020202020204" pitchFamily="34" charset="0"/>
            </a:endParaRPr>
          </a:p>
          <a:p>
            <a:pPr algn="just" rtl="1"/>
            <a:r>
              <a:rPr lang="ar-EG" b="0" i="0" dirty="0">
                <a:effectLst/>
                <a:highlight>
                  <a:srgbClr val="FFFFFF"/>
                </a:highlight>
                <a:latin typeface="arial" panose="020B0604020202020204" pitchFamily="34" charset="0"/>
              </a:rPr>
              <a:t>على سبيل المثال: كانت ميني مسؤولة عن الاجتماع مع عميل محتمل لحدث في قاعة مجتمعية في 10 أغسطس. بدلاً من ذلك، استخدمت قاعة المجتمع تلك للاحتفال بعيد ميلادها. بهذه الطريقة، لم تفقد عميلاً محتملاً لشركتها فحسب، بل وضعت سمعتها أيضًا على المحك.</a:t>
            </a:r>
            <a:endParaRPr lang="en-US" b="0" i="0" dirty="0">
              <a:effectLst/>
              <a:highlight>
                <a:srgbClr val="FFFFFF"/>
              </a:highlight>
              <a:latin typeface="arial" panose="020B0604020202020204" pitchFamily="34" charset="0"/>
            </a:endParaRPr>
          </a:p>
        </p:txBody>
      </p:sp>
    </p:spTree>
    <p:extLst>
      <p:ext uri="{BB962C8B-B14F-4D97-AF65-F5344CB8AC3E}">
        <p14:creationId xmlns:p14="http://schemas.microsoft.com/office/powerpoint/2010/main" val="428445427"/>
      </p:ext>
    </p:extLst>
  </p:cSld>
  <p:clrMapOvr>
    <a:masterClrMapping/>
  </p:clrMapOvr>
  <mc:AlternateContent xmlns:mc="http://schemas.openxmlformats.org/markup-compatibility/2006" xmlns:p14="http://schemas.microsoft.com/office/powerpoint/2010/main">
    <mc:Choice Requires="p14">
      <p:transition p14:dur="10" advTm="100031"/>
    </mc:Choice>
    <mc:Fallback xmlns="">
      <p:transition advTm="10003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82731" y="1083696"/>
            <a:ext cx="5110394" cy="523220"/>
          </a:xfrm>
          <a:prstGeom prst="rect">
            <a:avLst/>
          </a:prstGeom>
          <a:noFill/>
        </p:spPr>
        <p:txBody>
          <a:bodyPr wrap="square" rtlCol="0">
            <a:spAutoFit/>
          </a:bodyPr>
          <a:lstStyle/>
          <a:p>
            <a:pPr algn="ctr" rtl="1"/>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762000" y="2031938"/>
            <a:ext cx="10529777" cy="3416320"/>
          </a:xfrm>
          <a:prstGeom prst="rect">
            <a:avLst/>
          </a:prstGeom>
          <a:noFill/>
        </p:spPr>
        <p:txBody>
          <a:bodyPr wrap="square">
            <a:spAutoFit/>
          </a:bodyPr>
          <a:lstStyle/>
          <a:p>
            <a:pPr algn="just" rtl="1"/>
            <a:r>
              <a:rPr lang="ar-EG" b="1" i="0" dirty="0">
                <a:effectLst/>
                <a:highlight>
                  <a:srgbClr val="FFFFFF"/>
                </a:highlight>
              </a:rPr>
              <a:t>7. الأجر</a:t>
            </a:r>
            <a:r>
              <a:rPr lang="ar-EG" i="0" dirty="0">
                <a:effectLst/>
                <a:highlight>
                  <a:srgbClr val="FFFFFF"/>
                </a:highlight>
              </a:rPr>
              <a:t>: </a:t>
            </a:r>
          </a:p>
          <a:p>
            <a:pPr algn="just" rtl="1"/>
            <a:r>
              <a:rPr lang="ar-EG" i="0" dirty="0">
                <a:effectLst/>
                <a:highlight>
                  <a:srgbClr val="FFFFFF"/>
                </a:highlight>
              </a:rPr>
              <a:t>يجب أن يكون الراتب المدفوع للموظفين (الأجر) عادلاً ومنصفًا ومضمونًا حتى يتمكن جميع موظفي الشركة من أداء نفس المهمة.</a:t>
            </a:r>
          </a:p>
          <a:p>
            <a:pPr algn="just" rtl="1"/>
            <a:r>
              <a:rPr lang="ar-EG" i="0" dirty="0">
                <a:effectLst/>
                <a:highlight>
                  <a:srgbClr val="FFFFFF"/>
                </a:highlight>
              </a:rPr>
              <a:t>على سبيل المثال: يُدفع لمندوبي المبيعات في الشركة عمولة بنسبة 3٪ كمكافأة مبيعات، ولكن الموظف الجديد يُدفع له 2٪ فقط. بعبارة أخرى، لن يتحقق هذا المبدأ في هذه </a:t>
            </a:r>
            <a:r>
              <a:rPr lang="ar-EG" i="0" dirty="0" err="1">
                <a:effectLst/>
                <a:highlight>
                  <a:srgbClr val="FFFFFF"/>
                </a:highlight>
              </a:rPr>
              <a:t>الحالة.من</a:t>
            </a:r>
            <a:r>
              <a:rPr lang="ar-EG" i="0" dirty="0">
                <a:effectLst/>
                <a:highlight>
                  <a:srgbClr val="FFFFFF"/>
                </a:highlight>
              </a:rPr>
              <a:t> الجيد أيضًا التأكيد على أنه لا تزال هناك عدم مساواة في الرواتب بسبب قضايا النوع الاجتماعي، حيث تكسب النساء غالبًا أقل من الرجال لنفس المناصب والمسؤوليات.</a:t>
            </a:r>
          </a:p>
          <a:p>
            <a:pPr algn="just" rtl="1"/>
            <a:endParaRPr lang="ar-EG" dirty="0">
              <a:highlight>
                <a:srgbClr val="FFFFFF"/>
              </a:highlight>
            </a:endParaRPr>
          </a:p>
          <a:p>
            <a:pPr algn="just" rtl="1"/>
            <a:endParaRPr lang="ar-EG" dirty="0">
              <a:highlight>
                <a:srgbClr val="FFFFFF"/>
              </a:highlight>
            </a:endParaRPr>
          </a:p>
          <a:p>
            <a:pPr algn="just" rtl="1"/>
            <a:r>
              <a:rPr lang="ar-EG" b="1" i="0" dirty="0">
                <a:effectLst/>
                <a:highlight>
                  <a:srgbClr val="FFFFFF"/>
                </a:highlight>
              </a:rPr>
              <a:t>8. درجة المركزية: </a:t>
            </a:r>
          </a:p>
          <a:p>
            <a:pPr algn="just" rtl="1"/>
            <a:r>
              <a:rPr lang="ar-EG" i="0" dirty="0">
                <a:effectLst/>
                <a:highlight>
                  <a:srgbClr val="FFFFFF"/>
                </a:highlight>
              </a:rPr>
              <a:t>المركزية هي تركيز السلطة وصنع القرار في التسلسل الهرمي الأعلى. في هذه الحالة، لا يوجد تفويض تقريبًا للمهام أو صنع القرار أو يكون تفويضًا طفيفًا.</a:t>
            </a:r>
          </a:p>
          <a:p>
            <a:pPr algn="just" rtl="1"/>
            <a:r>
              <a:rPr lang="ar-EG" i="0" dirty="0">
                <a:effectLst/>
                <a:highlight>
                  <a:srgbClr val="FFFFFF"/>
                </a:highlight>
              </a:rPr>
              <a:t>على سبيل المثال: المركزية شائعة جدًا في الشركات الصغيرة والمتوسطة الحجم، حيث يتخذ الملاك عمومًا معظم القرارات. فهم لا يفوضونها ولا يشركون الإدارة المتوسطة أو الموظفين الآخرين.</a:t>
            </a:r>
            <a:endParaRPr lang="en-US" i="0" dirty="0">
              <a:effectLst/>
              <a:highlight>
                <a:srgbClr val="FFFFFF"/>
              </a:highlight>
            </a:endParaRPr>
          </a:p>
        </p:txBody>
      </p:sp>
    </p:spTree>
    <p:extLst>
      <p:ext uri="{BB962C8B-B14F-4D97-AF65-F5344CB8AC3E}">
        <p14:creationId xmlns:p14="http://schemas.microsoft.com/office/powerpoint/2010/main" val="4060390750"/>
      </p:ext>
    </p:extLst>
  </p:cSld>
  <p:clrMapOvr>
    <a:masterClrMapping/>
  </p:clrMapOvr>
  <mc:AlternateContent xmlns:mc="http://schemas.openxmlformats.org/markup-compatibility/2006" xmlns:p14="http://schemas.microsoft.com/office/powerpoint/2010/main">
    <mc:Choice Requires="p14">
      <p:transition p14:dur="10" advTm="112958"/>
    </mc:Choice>
    <mc:Fallback xmlns="">
      <p:transition advTm="11295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40803" y="1048836"/>
            <a:ext cx="5110394" cy="523220"/>
          </a:xfrm>
          <a:prstGeom prst="rect">
            <a:avLst/>
          </a:prstGeom>
          <a:noFill/>
        </p:spPr>
        <p:txBody>
          <a:bodyPr wrap="square" rtlCol="0">
            <a:spAutoFit/>
          </a:bodyPr>
          <a:lstStyle/>
          <a:p>
            <a:pPr algn="ctr"/>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758751" y="2147585"/>
            <a:ext cx="10529777" cy="3416320"/>
          </a:xfrm>
          <a:prstGeom prst="rect">
            <a:avLst/>
          </a:prstGeom>
          <a:noFill/>
        </p:spPr>
        <p:txBody>
          <a:bodyPr wrap="square">
            <a:spAutoFit/>
          </a:bodyPr>
          <a:lstStyle/>
          <a:p>
            <a:pPr algn="just" rtl="1"/>
            <a:r>
              <a:rPr lang="ar-EG" b="1" i="0" dirty="0">
                <a:effectLst/>
                <a:highlight>
                  <a:srgbClr val="FFFFFF"/>
                </a:highlight>
              </a:rPr>
              <a:t>9. السلسلة القياسية: </a:t>
            </a:r>
          </a:p>
          <a:p>
            <a:pPr algn="just" rtl="1"/>
            <a:r>
              <a:rPr lang="ar-EG" i="0" dirty="0">
                <a:effectLst/>
                <a:highlight>
                  <a:srgbClr val="FFFFFF"/>
                </a:highlight>
              </a:rPr>
              <a:t>تشير إلى أن التسلسل الهرمي هو الترتيب في سطور الأوامر من أعلى المستويات. في هذا التسلسل الهرمي، يكون المديرون والمديرون في الأعلى، والمديرون المتوسطون (الرؤساء والمشرفون)، والموظفون من المستوى الأدنى. يحدد التسلسل الهرمي السلطة </a:t>
            </a:r>
            <a:r>
              <a:rPr lang="ar-EG" i="0" dirty="0" err="1">
                <a:effectLst/>
                <a:highlight>
                  <a:srgbClr val="FFFFFF"/>
                </a:highlight>
              </a:rPr>
              <a:t>والمسؤولية.مثال</a:t>
            </a:r>
            <a:r>
              <a:rPr lang="ar-EG" i="0" dirty="0">
                <a:effectLst/>
                <a:highlight>
                  <a:srgbClr val="FFFFFF"/>
                </a:highlight>
              </a:rPr>
              <a:t>: خطوط التسلسل الهرمي واضحة في الخدمات الدفاعية بدرجات متفاوتة من الأهمية. </a:t>
            </a:r>
          </a:p>
          <a:p>
            <a:pPr algn="just" rtl="1"/>
            <a:r>
              <a:rPr lang="ar-EG" i="0" dirty="0">
                <a:effectLst/>
                <a:highlight>
                  <a:srgbClr val="FFFFFF"/>
                </a:highlight>
              </a:rPr>
              <a:t>على سبيل المثال، في الجيش، يكون التسلسل الهرمي على النحو التالي - المشير، الجنرال، الفريق، اللواء، العميد، العقيد، المقدم، إلخ.</a:t>
            </a:r>
          </a:p>
          <a:p>
            <a:pPr algn="just" rtl="1"/>
            <a:endParaRPr lang="ar-EG" dirty="0">
              <a:highlight>
                <a:srgbClr val="FFFFFF"/>
              </a:highlight>
            </a:endParaRPr>
          </a:p>
          <a:p>
            <a:pPr algn="just" rtl="1"/>
            <a:endParaRPr lang="ar-EG" i="0" dirty="0">
              <a:effectLst/>
              <a:highlight>
                <a:srgbClr val="FFFFFF"/>
              </a:highlight>
            </a:endParaRPr>
          </a:p>
          <a:p>
            <a:pPr algn="just" rtl="1"/>
            <a:r>
              <a:rPr lang="ar-EG" b="1" i="0" dirty="0">
                <a:effectLst/>
                <a:highlight>
                  <a:srgbClr val="FFFFFF"/>
                </a:highlight>
              </a:rPr>
              <a:t>10. الترتيب: </a:t>
            </a:r>
          </a:p>
          <a:p>
            <a:pPr algn="just" rtl="1"/>
            <a:r>
              <a:rPr lang="ar-EG" i="0" dirty="0">
                <a:effectLst/>
                <a:highlight>
                  <a:srgbClr val="FFFFFF"/>
                </a:highlight>
              </a:rPr>
              <a:t>يشير إلى أنه يجب أن يكون هناك مكان ثابت لكل شيء وكل شخص، ويجب أن يكون كل شيء وكل شخص في مكانه. سيؤدي هذا إلى تحسين الإنتاجية </a:t>
            </a:r>
            <a:r>
              <a:rPr lang="ar-EG" i="0" dirty="0" err="1">
                <a:effectLst/>
                <a:highlight>
                  <a:srgbClr val="FFFFFF"/>
                </a:highlight>
              </a:rPr>
              <a:t>والكفاءة.وهذا</a:t>
            </a:r>
            <a:r>
              <a:rPr lang="ar-EG" i="0" dirty="0">
                <a:effectLst/>
                <a:highlight>
                  <a:srgbClr val="FFFFFF"/>
                </a:highlight>
              </a:rPr>
              <a:t> يتماشى مع نظرية الإدارة العلمية.</a:t>
            </a:r>
          </a:p>
          <a:p>
            <a:pPr algn="just" rtl="1"/>
            <a:r>
              <a:rPr lang="ar-EG" i="0" dirty="0">
                <a:effectLst/>
                <a:highlight>
                  <a:srgbClr val="FFFFFF"/>
                </a:highlight>
              </a:rPr>
              <a:t>مثال: في شركة مخصصة لتصنيع قطع غيار السيارات في الورشة، لا يتم طلب الأدوات والمعدات. كما أن الموظفين ليس لديهم مكان عمل ثابت مخصص لهم، ويقوم كل منهم بمهام مختلفة دون دور محدد. وهذا المثال يخالف كل مكونات المبدأ أو النظام.</a:t>
            </a:r>
            <a:endParaRPr lang="en-US" i="0" dirty="0">
              <a:effectLst/>
              <a:highlight>
                <a:srgbClr val="FFFFFF"/>
              </a:highlight>
            </a:endParaRPr>
          </a:p>
        </p:txBody>
      </p:sp>
    </p:spTree>
    <p:extLst>
      <p:ext uri="{BB962C8B-B14F-4D97-AF65-F5344CB8AC3E}">
        <p14:creationId xmlns:p14="http://schemas.microsoft.com/office/powerpoint/2010/main" val="1236579247"/>
      </p:ext>
    </p:extLst>
  </p:cSld>
  <p:clrMapOvr>
    <a:masterClrMapping/>
  </p:clrMapOvr>
  <mc:AlternateContent xmlns:mc="http://schemas.openxmlformats.org/markup-compatibility/2006" xmlns:p14="http://schemas.microsoft.com/office/powerpoint/2010/main">
    <mc:Choice Requires="p14">
      <p:transition p14:dur="10" advTm="103423"/>
    </mc:Choice>
    <mc:Fallback xmlns="">
      <p:transition advTm="10342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40201" y="1048836"/>
            <a:ext cx="5110394" cy="523220"/>
          </a:xfrm>
          <a:prstGeom prst="rect">
            <a:avLst/>
          </a:prstGeom>
          <a:noFill/>
        </p:spPr>
        <p:txBody>
          <a:bodyPr wrap="square" rtlCol="0">
            <a:spAutoFit/>
          </a:bodyPr>
          <a:lstStyle/>
          <a:p>
            <a:pPr algn="ctr"/>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617280" y="1952286"/>
            <a:ext cx="10812720" cy="3970318"/>
          </a:xfrm>
          <a:prstGeom prst="rect">
            <a:avLst/>
          </a:prstGeom>
          <a:noFill/>
        </p:spPr>
        <p:txBody>
          <a:bodyPr wrap="square">
            <a:spAutoFit/>
          </a:bodyPr>
          <a:lstStyle/>
          <a:p>
            <a:pPr algn="just" rtl="1"/>
            <a:r>
              <a:rPr lang="ar-EG" sz="1800" b="1" i="0" dirty="0">
                <a:effectLst/>
                <a:highlight>
                  <a:srgbClr val="FFFFFF"/>
                </a:highlight>
              </a:rPr>
              <a:t>11. المساواة: </a:t>
            </a:r>
          </a:p>
          <a:p>
            <a:pPr algn="just" rtl="1"/>
            <a:r>
              <a:rPr lang="ar-EG" sz="1800" b="0" i="0" dirty="0">
                <a:effectLst/>
                <a:highlight>
                  <a:srgbClr val="FFFFFF"/>
                </a:highlight>
              </a:rPr>
              <a:t>في أي شركة، لتحقيق ولاء الموظفين باستمرار، سيكون من الضروري معاملة الموظفين بطريقة ودية، دون أي تفضيلات، وبشكل عادل. المساواة هي مزيج من اللطف </a:t>
            </a:r>
            <a:r>
              <a:rPr lang="ar-EG" sz="1800" b="0" i="0" dirty="0" err="1">
                <a:effectLst/>
                <a:highlight>
                  <a:srgbClr val="FFFFFF"/>
                </a:highlight>
              </a:rPr>
              <a:t>والعدالة.المساواة</a:t>
            </a:r>
            <a:r>
              <a:rPr lang="ar-EG" sz="1800" b="0" i="0" dirty="0">
                <a:effectLst/>
                <a:highlight>
                  <a:srgbClr val="FFFFFF"/>
                </a:highlight>
              </a:rPr>
              <a:t> تجعل من الضروري أيضًا التحدث عن أهمية المساواة بين الجنسين. وهذا يعني أنه يمكن للرجال والنساء الوصول إلى منصب والحصول على نفس الراتب.</a:t>
            </a:r>
          </a:p>
          <a:p>
            <a:pPr algn="just" rtl="1"/>
            <a:endParaRPr lang="ar-EG" dirty="0">
              <a:highlight>
                <a:srgbClr val="FFFFFF"/>
              </a:highlight>
            </a:endParaRPr>
          </a:p>
          <a:p>
            <a:pPr algn="just" rtl="1"/>
            <a:r>
              <a:rPr lang="ar-EG" sz="1800" b="0" i="0" dirty="0">
                <a:effectLst/>
                <a:highlight>
                  <a:srgbClr val="FFFFFF"/>
                </a:highlight>
              </a:rPr>
              <a:t>مثال: </a:t>
            </a:r>
            <a:r>
              <a:rPr lang="ar-EG" sz="1800" b="0" i="0" dirty="0" err="1">
                <a:effectLst/>
                <a:highlight>
                  <a:srgbClr val="FFFFFF"/>
                </a:highlight>
              </a:rPr>
              <a:t>ماكسين</a:t>
            </a:r>
            <a:r>
              <a:rPr lang="ar-EG" sz="1800" b="0" i="0" dirty="0">
                <a:effectLst/>
                <a:highlight>
                  <a:srgbClr val="FFFFFF"/>
                </a:highlight>
              </a:rPr>
              <a:t> مديرة في ورشة إنتاج. إنها تسمح باختيار أبسط وظيفة لموظف تلعب معه الجولف في عطلات نهاية الأسبوع، ولزميل آخر لا تتفق معه، تخصص وظيفة أكثر تحديًا.</a:t>
            </a:r>
          </a:p>
          <a:p>
            <a:pPr algn="just" rtl="1"/>
            <a:endParaRPr lang="ar-EG" dirty="0">
              <a:highlight>
                <a:srgbClr val="FFFFFF"/>
              </a:highlight>
            </a:endParaRPr>
          </a:p>
          <a:p>
            <a:pPr algn="just" rtl="1"/>
            <a:r>
              <a:rPr lang="ar-EG" sz="1800" b="1" i="0" dirty="0">
                <a:effectLst/>
                <a:highlight>
                  <a:srgbClr val="FFFFFF"/>
                </a:highlight>
              </a:rPr>
              <a:t>12. المبادرة:</a:t>
            </a:r>
          </a:p>
          <a:p>
            <a:pPr algn="just" rtl="1"/>
            <a:r>
              <a:rPr lang="ar-EG" sz="1800" b="0" i="0" dirty="0">
                <a:effectLst/>
                <a:highlight>
                  <a:srgbClr val="FFFFFF"/>
                </a:highlight>
              </a:rPr>
              <a:t>يعرّف </a:t>
            </a:r>
            <a:r>
              <a:rPr lang="ar-EG" sz="1800" b="0" i="0" dirty="0" err="1">
                <a:effectLst/>
                <a:highlight>
                  <a:srgbClr val="FFFFFF"/>
                </a:highlight>
              </a:rPr>
              <a:t>فايول</a:t>
            </a:r>
            <a:r>
              <a:rPr lang="ar-EG" sz="1800" b="0" i="0" dirty="0">
                <a:effectLst/>
                <a:highlight>
                  <a:srgbClr val="FFFFFF"/>
                </a:highlight>
              </a:rPr>
              <a:t> المبادرة بأنها "القدرة على رؤية خطة وضمان نجاحها". وبتوسيع هذا التعريف، يمكننا أن نضيف أن المبادرة مرتبطة بقدرة الأشخاص على اقتراح أو تطوير أو ابتكار مشاريع تعمل على تحسين المواقف الحالية وفرص تحقيق أهداف العمل بتكاليف ووقت أقل.</a:t>
            </a:r>
          </a:p>
          <a:p>
            <a:pPr algn="just" rtl="1"/>
            <a:endParaRPr lang="ar-EG" dirty="0">
              <a:highlight>
                <a:srgbClr val="FFFFFF"/>
              </a:highlight>
            </a:endParaRPr>
          </a:p>
          <a:p>
            <a:pPr algn="just" rtl="1"/>
            <a:r>
              <a:rPr lang="ar-EG" sz="1800" b="0" i="0" dirty="0">
                <a:effectLst/>
                <a:highlight>
                  <a:srgbClr val="FFFFFF"/>
                </a:highlight>
              </a:rPr>
              <a:t>مثال: أليكس مدير إنتاج في مصنع للنسيج. قام بإعداد خطة لتحسين عملية التصنيع لتقليل التكاليف بنسبة 2٪، وبالتالي تقديم مبادرة نحو تحقيق أهداف العمل بكفاءة أكبر.</a:t>
            </a:r>
          </a:p>
        </p:txBody>
      </p:sp>
    </p:spTree>
    <p:extLst>
      <p:ext uri="{BB962C8B-B14F-4D97-AF65-F5344CB8AC3E}">
        <p14:creationId xmlns:p14="http://schemas.microsoft.com/office/powerpoint/2010/main" val="3485243001"/>
      </p:ext>
    </p:extLst>
  </p:cSld>
  <p:clrMapOvr>
    <a:masterClrMapping/>
  </p:clrMapOvr>
  <mc:AlternateContent xmlns:mc="http://schemas.openxmlformats.org/markup-compatibility/2006" xmlns:p14="http://schemas.microsoft.com/office/powerpoint/2010/main">
    <mc:Choice Requires="p14">
      <p:transition p14:dur="10" advTm="109009"/>
    </mc:Choice>
    <mc:Fallback xmlns="">
      <p:transition advTm="10900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14629" y="1052098"/>
            <a:ext cx="5110394" cy="523220"/>
          </a:xfrm>
          <a:prstGeom prst="rect">
            <a:avLst/>
          </a:prstGeom>
          <a:noFill/>
        </p:spPr>
        <p:txBody>
          <a:bodyPr wrap="square" rtlCol="0">
            <a:spAutoFit/>
          </a:bodyPr>
          <a:lstStyle/>
          <a:p>
            <a:pPr algn="ctr"/>
            <a:r>
              <a:rPr lang="ar-EG" sz="2800" b="1" dirty="0">
                <a:latin typeface="Alexandria" charset="0"/>
                <a:cs typeface="Alexandria" charset="0"/>
              </a:rPr>
              <a:t>مبادئ الإدارة</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DDCD663-1841-EF49-6089-18FE1A2824FA}"/>
              </a:ext>
            </a:extLst>
          </p:cNvPr>
          <p:cNvSpPr txBox="1"/>
          <p:nvPr/>
        </p:nvSpPr>
        <p:spPr>
          <a:xfrm>
            <a:off x="905317" y="1810316"/>
            <a:ext cx="10381366" cy="4247317"/>
          </a:xfrm>
          <a:prstGeom prst="rect">
            <a:avLst/>
          </a:prstGeom>
          <a:noFill/>
        </p:spPr>
        <p:txBody>
          <a:bodyPr wrap="square">
            <a:spAutoFit/>
          </a:bodyPr>
          <a:lstStyle/>
          <a:p>
            <a:pPr algn="just" rtl="1"/>
            <a:r>
              <a:rPr lang="ar-EG" b="0" i="0" dirty="0">
                <a:effectLst/>
                <a:highlight>
                  <a:srgbClr val="FFFFFF"/>
                </a:highlight>
              </a:rPr>
              <a:t>13</a:t>
            </a:r>
            <a:r>
              <a:rPr lang="ar-EG" b="1" i="0" dirty="0">
                <a:effectLst/>
                <a:highlight>
                  <a:srgbClr val="FFFFFF"/>
                </a:highlight>
              </a:rPr>
              <a:t>. استقرار مدة خدمة الموظفين: </a:t>
            </a:r>
          </a:p>
          <a:p>
            <a:pPr algn="just" rtl="1"/>
            <a:r>
              <a:rPr lang="ar-EG" b="0" i="0" dirty="0">
                <a:effectLst/>
                <a:highlight>
                  <a:srgbClr val="FFFFFF"/>
                </a:highlight>
              </a:rPr>
              <a:t>يزعم </a:t>
            </a:r>
            <a:r>
              <a:rPr lang="ar-EG" b="0" i="0" dirty="0" err="1">
                <a:effectLst/>
                <a:highlight>
                  <a:srgbClr val="FFFFFF"/>
                </a:highlight>
              </a:rPr>
              <a:t>فايول</a:t>
            </a:r>
            <a:r>
              <a:rPr lang="ar-EG" b="0" i="0" dirty="0">
                <a:effectLst/>
                <a:highlight>
                  <a:srgbClr val="FFFFFF"/>
                </a:highlight>
              </a:rPr>
              <a:t> أنه من الضروري ضمان بقاء الموظفين لفترة طويلة في مناصبهم وتجنب دوران الموظفين قدر الإمكان. تتمثل فكرة استقرار مدة خدمة الموظفين في غرس الشعور بالأمان الوظيفي والولاء في الفرق حتى لا يفكروا في ترك المنظمة. إن الشعور بعدم الأمان الوظيفي يتناسب طرديًا مع انخفاض كفاءة العمل والتكلفة العالية لتدريب شخص جديد للقيام بمهامه.</a:t>
            </a:r>
          </a:p>
          <a:p>
            <a:pPr algn="just" rtl="1"/>
            <a:endParaRPr lang="ar-EG" dirty="0">
              <a:highlight>
                <a:srgbClr val="FFFFFF"/>
              </a:highlight>
            </a:endParaRPr>
          </a:p>
          <a:p>
            <a:pPr algn="just" rtl="1"/>
            <a:r>
              <a:rPr lang="ar-EG" b="0" i="0" dirty="0">
                <a:effectLst/>
                <a:highlight>
                  <a:srgbClr val="FFFFFF"/>
                </a:highlight>
              </a:rPr>
              <a:t>على سبيل المثال: تكافئ شركة </a:t>
            </a:r>
            <a:r>
              <a:rPr lang="en-US" b="0" i="0" dirty="0">
                <a:effectLst/>
                <a:highlight>
                  <a:srgbClr val="FFFFFF"/>
                </a:highlight>
              </a:rPr>
              <a:t>Info Edge India Limited </a:t>
            </a:r>
            <a:r>
              <a:rPr lang="ar-EG" b="0" i="0" dirty="0">
                <a:effectLst/>
                <a:highlight>
                  <a:srgbClr val="FFFFFF"/>
                </a:highlight>
              </a:rPr>
              <a:t>موظفيها على مساهمتهم بعد تحقيق فترة مرجعية (خمس سنوات، وعشر سنوات، وما إلى ذلك). وهذا يعزز الولاء تجاه المنظمة ويشجع الموظفين على تقديم أفضل ما لديهم.</a:t>
            </a:r>
          </a:p>
          <a:p>
            <a:pPr algn="just" rtl="1"/>
            <a:endParaRPr lang="ar-EG" dirty="0">
              <a:highlight>
                <a:srgbClr val="FFFFFF"/>
              </a:highlight>
            </a:endParaRPr>
          </a:p>
          <a:p>
            <a:pPr algn="just" rtl="1"/>
            <a:r>
              <a:rPr lang="ar-EG" b="0" i="0" dirty="0">
                <a:effectLst/>
                <a:highlight>
                  <a:srgbClr val="FFFFFF"/>
                </a:highlight>
              </a:rPr>
              <a:t>14</a:t>
            </a:r>
            <a:r>
              <a:rPr lang="ar-EG" b="1" i="0" dirty="0">
                <a:effectLst/>
                <a:highlight>
                  <a:srgbClr val="FFFFFF"/>
                </a:highlight>
              </a:rPr>
              <a:t>. روح الفريق </a:t>
            </a:r>
          </a:p>
          <a:p>
            <a:pPr algn="just" rtl="1"/>
            <a:r>
              <a:rPr lang="ar-EG" b="0" i="0" dirty="0">
                <a:effectLst/>
                <a:highlight>
                  <a:srgbClr val="FFFFFF"/>
                </a:highlight>
              </a:rPr>
              <a:t>يجب على الإدارة خلق الوحدة والتعاون وروح الفريق بين الموظفين. يتحمل المديرون مسؤولية تعزيز بيئة من الثقة المتبادلة والتفاهم والتعاطف. سيحقق العمل كفريق واحد نتائج أكثر أهمية من العمل بشكل مستقل. لذلك، سيكون من الضروري تحقيق الوحدة والانسجام بين الموظفين.</a:t>
            </a:r>
          </a:p>
          <a:p>
            <a:pPr algn="just" rtl="1"/>
            <a:endParaRPr lang="ar-EG" dirty="0">
              <a:highlight>
                <a:srgbClr val="FFFFFF"/>
              </a:highlight>
            </a:endParaRPr>
          </a:p>
          <a:p>
            <a:pPr algn="just" rtl="1"/>
            <a:r>
              <a:rPr lang="ar-EG" b="0" i="0" dirty="0">
                <a:effectLst/>
                <a:highlight>
                  <a:srgbClr val="FFFFFF"/>
                </a:highlight>
              </a:rPr>
              <a:t>مثال: أفضل مثال على روح الفريق هو في وحدات القتال العسكرية. تفتخر هذه الوحدات بإلهام الحماس والتفاني والعمل معًا لهزيمة وحداتها المضادة.</a:t>
            </a:r>
            <a:endParaRPr lang="en-US" b="0" i="0" dirty="0">
              <a:effectLst/>
              <a:highlight>
                <a:srgbClr val="FFFFFF"/>
              </a:highlight>
            </a:endParaRPr>
          </a:p>
        </p:txBody>
      </p:sp>
    </p:spTree>
    <p:extLst>
      <p:ext uri="{BB962C8B-B14F-4D97-AF65-F5344CB8AC3E}">
        <p14:creationId xmlns:p14="http://schemas.microsoft.com/office/powerpoint/2010/main" val="3040121426"/>
      </p:ext>
    </p:extLst>
  </p:cSld>
  <p:clrMapOvr>
    <a:masterClrMapping/>
  </p:clrMapOvr>
  <mc:AlternateContent xmlns:mc="http://schemas.openxmlformats.org/markup-compatibility/2006" xmlns:p14="http://schemas.microsoft.com/office/powerpoint/2010/main">
    <mc:Choice Requires="p14">
      <p:transition p14:dur="10" advTm="116090"/>
    </mc:Choice>
    <mc:Fallback xmlns="">
      <p:transition advTm="11609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978" y="1397680"/>
            <a:ext cx="5770468"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7529039" y="3023886"/>
            <a:ext cx="4113898" cy="584775"/>
          </a:xfrm>
          <a:prstGeom prst="rect">
            <a:avLst/>
          </a:prstGeom>
          <a:noFill/>
        </p:spPr>
        <p:txBody>
          <a:bodyPr wrap="square" rtlCol="0">
            <a:spAutoFit/>
          </a:bodyPr>
          <a:lstStyle/>
          <a:p>
            <a:pPr algn="ctr"/>
            <a:r>
              <a:rPr lang="ar-EG" sz="3200" b="1" dirty="0">
                <a:solidFill>
                  <a:srgbClr val="00B0F0"/>
                </a:solidFill>
                <a:latin typeface="Alexandria" charset="0"/>
                <a:cs typeface="Alexandria" charset="0"/>
              </a:rPr>
              <a:t>مستويات الإدارة</a:t>
            </a:r>
            <a:endParaRPr lang="en-US" sz="32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descr="Image">
            <a:extLst>
              <a:ext uri="{FF2B5EF4-FFF2-40B4-BE49-F238E27FC236}">
                <a16:creationId xmlns:a16="http://schemas.microsoft.com/office/drawing/2014/main" id="{82072B5A-23EA-A218-8FBD-DDD7C3B1AC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978" y="1397679"/>
            <a:ext cx="5783578" cy="4959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621567"/>
      </p:ext>
    </p:extLst>
  </p:cSld>
  <p:clrMapOvr>
    <a:masterClrMapping/>
  </p:clrMapOvr>
  <p:transition spd="slow" advTm="89839">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1</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itle 1"/>
          <p:cNvSpPr txBox="1">
            <a:spLocks/>
          </p:cNvSpPr>
          <p:nvPr/>
        </p:nvSpPr>
        <p:spPr>
          <a:xfrm>
            <a:off x="3628360" y="574355"/>
            <a:ext cx="4935279" cy="68019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3600" b="1">
                <a:latin typeface="+mn-lt"/>
                <a:cs typeface="Aharoni" panose="02010803020104030203" pitchFamily="2" charset="-79"/>
              </a:rPr>
              <a:t>أنواع المديرين</a:t>
            </a:r>
            <a:endParaRPr lang="ar-SA" sz="3600" b="1" dirty="0">
              <a:latin typeface="+mn-lt"/>
            </a:endParaRPr>
          </a:p>
        </p:txBody>
      </p:sp>
      <p:sp>
        <p:nvSpPr>
          <p:cNvPr id="11" name="Content Placeholder 2"/>
          <p:cNvSpPr txBox="1">
            <a:spLocks/>
          </p:cNvSpPr>
          <p:nvPr/>
        </p:nvSpPr>
        <p:spPr>
          <a:xfrm>
            <a:off x="628393" y="1502472"/>
            <a:ext cx="10515600" cy="4620171"/>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
            </a:pPr>
            <a:endParaRPr lang="ar-SA" b="1" dirty="0"/>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821" y="1855551"/>
            <a:ext cx="4330079" cy="3046058"/>
          </a:xfrm>
          <a:prstGeom prst="rect">
            <a:avLst/>
          </a:prstGeom>
        </p:spPr>
      </p:pic>
      <p:sp>
        <p:nvSpPr>
          <p:cNvPr id="13" name="Title 1">
            <a:extLst>
              <a:ext uri="{FF2B5EF4-FFF2-40B4-BE49-F238E27FC236}">
                <a16:creationId xmlns:a16="http://schemas.microsoft.com/office/drawing/2014/main" id="{22BF0248-CD6E-F43C-56B6-6D4F8BC5FA61}"/>
              </a:ext>
            </a:extLst>
          </p:cNvPr>
          <p:cNvSpPr txBox="1">
            <a:spLocks/>
          </p:cNvSpPr>
          <p:nvPr/>
        </p:nvSpPr>
        <p:spPr>
          <a:xfrm>
            <a:off x="4787900" y="1641154"/>
            <a:ext cx="6458693" cy="4004734"/>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rtl="1"/>
            <a:r>
              <a:rPr lang="ar-EG" sz="2000" b="1" dirty="0">
                <a:latin typeface="+mn-lt"/>
              </a:rPr>
              <a:t>المستوى الأول: المستوى </a:t>
            </a:r>
            <a:r>
              <a:rPr lang="ar-EG" sz="2000" b="1" dirty="0" err="1">
                <a:latin typeface="+mn-lt"/>
              </a:rPr>
              <a:t>الإدارى</a:t>
            </a:r>
            <a:r>
              <a:rPr lang="ar-EG" sz="2000" b="1" dirty="0">
                <a:latin typeface="+mn-lt"/>
              </a:rPr>
              <a:t> أو الإدارة العليا</a:t>
            </a:r>
          </a:p>
          <a:p>
            <a:pPr algn="just" rtl="1"/>
            <a:r>
              <a:rPr lang="ar-EG" sz="2000" b="1" dirty="0">
                <a:latin typeface="+mn-lt"/>
              </a:rPr>
              <a:t>مجلس إدارة الشركة ومديرها التنفيذي أو مديرها العام ويعد هذا المستوى هو مصدر القوة والسلطة الرئيسية في المؤسسة </a:t>
            </a:r>
            <a:r>
              <a:rPr lang="ar-EG" sz="2000" b="1" dirty="0" err="1">
                <a:latin typeface="+mn-lt"/>
              </a:rPr>
              <a:t>لانه</a:t>
            </a:r>
            <a:r>
              <a:rPr lang="ar-EG" sz="2000" b="1" dirty="0">
                <a:latin typeface="+mn-lt"/>
              </a:rPr>
              <a:t> المسئول عن وضع الأهداف والسياسات والإجراءات المتبعة فيها</a:t>
            </a:r>
          </a:p>
          <a:p>
            <a:pPr algn="just" rtl="1"/>
            <a:endParaRPr lang="ar-EG" sz="2000" b="1" dirty="0">
              <a:latin typeface="+mn-lt"/>
            </a:endParaRPr>
          </a:p>
          <a:p>
            <a:pPr algn="just" rtl="1"/>
            <a:r>
              <a:rPr lang="ar-EG" sz="2000" b="1" dirty="0">
                <a:latin typeface="+mn-lt"/>
              </a:rPr>
              <a:t>المستوى </a:t>
            </a:r>
            <a:r>
              <a:rPr lang="ar-EG" sz="2000" b="1" dirty="0" err="1">
                <a:latin typeface="+mn-lt"/>
              </a:rPr>
              <a:t>الثانى</a:t>
            </a:r>
            <a:r>
              <a:rPr lang="ar-EG" sz="2000" b="1" dirty="0">
                <a:latin typeface="+mn-lt"/>
              </a:rPr>
              <a:t>: الإدارة التنفيذية أو الإدارة الوسطى</a:t>
            </a:r>
          </a:p>
          <a:p>
            <a:pPr algn="just" rtl="1"/>
            <a:r>
              <a:rPr lang="ar-EG" sz="2000" b="1" dirty="0">
                <a:latin typeface="+mn-lt"/>
              </a:rPr>
              <a:t>يتمثل في رؤساء الأقسام والأفرع المختلفة ويتابع هذا المستوى مع الإدارة العليا تقديم التقارير الدورية بشكل ثابت وينقسم المستوى الى إدارة تنفيذية كبرى وإدارة تنفيذية صغرى.</a:t>
            </a:r>
          </a:p>
          <a:p>
            <a:pPr algn="just" rtl="1"/>
            <a:endParaRPr lang="ar-EG" sz="2000" b="1" dirty="0">
              <a:latin typeface="+mn-lt"/>
            </a:endParaRPr>
          </a:p>
          <a:p>
            <a:pPr algn="just" rtl="1"/>
            <a:r>
              <a:rPr lang="ar-EG" sz="2000" b="1" dirty="0">
                <a:latin typeface="+mn-lt"/>
              </a:rPr>
              <a:t>المستوى الثالث: الإدارة الإشرافية أو التشغيلية أو مستوى الإدارة الدنيا</a:t>
            </a:r>
          </a:p>
          <a:p>
            <a:pPr algn="just" rtl="1"/>
            <a:r>
              <a:rPr lang="ar-EG" sz="2000" b="1" dirty="0">
                <a:latin typeface="+mn-lt"/>
              </a:rPr>
              <a:t>يتكون من المشرفين وكبار العاملين المسئولين عن الإشراف على الموارد البشرية والعمال وتوجيه الموظفين.</a:t>
            </a:r>
          </a:p>
          <a:p>
            <a:pPr algn="just" rtl="1"/>
            <a:r>
              <a:rPr lang="ar-EG" sz="2000" b="1" dirty="0">
                <a:latin typeface="+mn-lt"/>
              </a:rPr>
              <a:t> </a:t>
            </a:r>
          </a:p>
        </p:txBody>
      </p:sp>
    </p:spTree>
    <p:extLst>
      <p:ext uri="{BB962C8B-B14F-4D97-AF65-F5344CB8AC3E}">
        <p14:creationId xmlns:p14="http://schemas.microsoft.com/office/powerpoint/2010/main" val="1638432421"/>
      </p:ext>
    </p:extLst>
  </p:cSld>
  <p:clrMapOvr>
    <a:masterClrMapping/>
  </p:clrMapOvr>
  <mc:AlternateContent xmlns:mc="http://schemas.openxmlformats.org/markup-compatibility/2006" xmlns:p14="http://schemas.microsoft.com/office/powerpoint/2010/main">
    <mc:Choice Requires="p14">
      <p:transition p14:dur="10" advTm="100713"/>
    </mc:Choice>
    <mc:Fallback xmlns="">
      <p:transition advTm="10071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385" y="1426476"/>
            <a:ext cx="11683359" cy="462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1</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010914" y="99609"/>
            <a:ext cx="2181086" cy="1029472"/>
          </a:xfrm>
          <a:prstGeom prst="rect">
            <a:avLst/>
          </a:prstGeom>
        </p:spPr>
      </p:pic>
      <p:sp>
        <p:nvSpPr>
          <p:cNvPr id="9" name="Rectangle 4" descr="blueline01"/>
          <p:cNvSpPr txBox="1">
            <a:spLocks noChangeArrowheads="1"/>
          </p:cNvSpPr>
          <p:nvPr/>
        </p:nvSpPr>
        <p:spPr>
          <a:xfrm>
            <a:off x="3467100" y="681362"/>
            <a:ext cx="5257800" cy="64729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spcBef>
                <a:spcPct val="30000"/>
              </a:spcBef>
            </a:pPr>
            <a:r>
              <a:rPr lang="ar-EG" sz="3200" b="1" dirty="0"/>
              <a:t>المستويات الثلاثة للإدارة</a:t>
            </a:r>
          </a:p>
        </p:txBody>
      </p:sp>
      <p:sp>
        <p:nvSpPr>
          <p:cNvPr id="11" name="Rectangle 5"/>
          <p:cNvSpPr txBox="1">
            <a:spLocks noChangeArrowheads="1"/>
          </p:cNvSpPr>
          <p:nvPr/>
        </p:nvSpPr>
        <p:spPr>
          <a:xfrm>
            <a:off x="697664" y="1553907"/>
            <a:ext cx="10966251" cy="4351338"/>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spcBef>
                <a:spcPct val="30000"/>
              </a:spcBef>
            </a:pPr>
            <a:endParaRPr lang="ar-EG" sz="2400" b="1" dirty="0"/>
          </a:p>
          <a:p>
            <a:pPr algn="r" rtl="1">
              <a:spcBef>
                <a:spcPct val="30000"/>
              </a:spcBef>
            </a:pPr>
            <a:r>
              <a:rPr lang="ar-EG" sz="2400" b="1" dirty="0">
                <a:solidFill>
                  <a:srgbClr val="FF0000"/>
                </a:solidFill>
              </a:rPr>
              <a:t>المديرون الكبار</a:t>
            </a:r>
          </a:p>
          <a:p>
            <a:pPr marL="0" indent="0" algn="r" rtl="1">
              <a:spcBef>
                <a:spcPct val="30000"/>
              </a:spcBef>
              <a:buNone/>
            </a:pPr>
            <a:r>
              <a:rPr lang="ar-EG" sz="2400" b="1" dirty="0"/>
              <a:t>	الرئيس التنفيذي أو الرئيس أو نائب الرئيس</a:t>
            </a:r>
          </a:p>
          <a:p>
            <a:pPr algn="r" rtl="1">
              <a:spcBef>
                <a:spcPct val="30000"/>
              </a:spcBef>
            </a:pPr>
            <a:r>
              <a:rPr lang="ar-EG" sz="2400" b="1" dirty="0">
                <a:solidFill>
                  <a:srgbClr val="FF0000"/>
                </a:solidFill>
              </a:rPr>
              <a:t>المديرون المتوسطون</a:t>
            </a:r>
          </a:p>
          <a:p>
            <a:pPr marL="0" indent="0" algn="r" rtl="1">
              <a:spcBef>
                <a:spcPct val="30000"/>
              </a:spcBef>
              <a:buNone/>
            </a:pPr>
            <a:r>
              <a:rPr lang="ar-EG" sz="2400" b="1" dirty="0"/>
              <a:t>	مدير الإنتاج أو مدير التسويق أو مدير الموارد البشرية أو المدير المالي</a:t>
            </a:r>
          </a:p>
          <a:p>
            <a:pPr algn="r" rtl="1">
              <a:spcBef>
                <a:spcPct val="30000"/>
              </a:spcBef>
            </a:pPr>
            <a:r>
              <a:rPr lang="ar-EG" sz="2400" b="1" dirty="0">
                <a:solidFill>
                  <a:srgbClr val="FF0000"/>
                </a:solidFill>
              </a:rPr>
              <a:t>المديرون من الخط الأول</a:t>
            </a:r>
          </a:p>
          <a:p>
            <a:pPr marL="0" indent="0" algn="r" rtl="1">
              <a:spcBef>
                <a:spcPct val="30000"/>
              </a:spcBef>
              <a:buNone/>
            </a:pPr>
            <a:r>
              <a:rPr lang="ar-EG" sz="2400" b="1" dirty="0"/>
              <a:t>	قائد الطاقم أو المشرف أو الممرضة الرئيسية أو مدير المكتب</a:t>
            </a:r>
          </a:p>
          <a:p>
            <a:pPr marL="0" indent="0" algn="r" rtl="1">
              <a:spcBef>
                <a:spcPct val="30000"/>
              </a:spcBef>
              <a:buNone/>
            </a:pPr>
            <a:r>
              <a:rPr lang="ar-EG" sz="2400" b="1" dirty="0"/>
              <a:t>	الموظفون غير الإداريين العاملين </a:t>
            </a:r>
          </a:p>
          <a:p>
            <a:pPr marL="0" indent="0" algn="r" rtl="1">
              <a:spcBef>
                <a:spcPct val="30000"/>
              </a:spcBef>
              <a:buNone/>
            </a:pPr>
            <a:r>
              <a:rPr lang="ar-EG" sz="2400" b="1" dirty="0"/>
              <a:t>	العاملون في المنظمة الذين يشرف عليهم المديرون من الخط الأول</a:t>
            </a:r>
            <a:endParaRPr lang="en-US" sz="2400" b="1" dirty="0"/>
          </a:p>
        </p:txBody>
      </p:sp>
    </p:spTree>
    <p:extLst>
      <p:ext uri="{BB962C8B-B14F-4D97-AF65-F5344CB8AC3E}">
        <p14:creationId xmlns:p14="http://schemas.microsoft.com/office/powerpoint/2010/main" val="2469344760"/>
      </p:ext>
    </p:extLst>
  </p:cSld>
  <p:clrMapOvr>
    <a:masterClrMapping/>
  </p:clrMapOvr>
  <mc:AlternateContent xmlns:mc="http://schemas.openxmlformats.org/markup-compatibility/2006" xmlns:p14="http://schemas.microsoft.com/office/powerpoint/2010/main">
    <mc:Choice Requires="p14">
      <p:transition p14:dur="10" advTm="41424"/>
    </mc:Choice>
    <mc:Fallback xmlns="">
      <p:transition advTm="4142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3">
            <a:extLst>
              <a:ext uri="{FF2B5EF4-FFF2-40B4-BE49-F238E27FC236}">
                <a16:creationId xmlns:a16="http://schemas.microsoft.com/office/drawing/2014/main" id="{D14A8A5C-FE5F-EB7A-6332-9B8ECE448852}"/>
              </a:ext>
            </a:extLst>
          </p:cNvPr>
          <p:cNvSpPr txBox="1">
            <a:spLocks/>
          </p:cNvSpPr>
          <p:nvPr/>
        </p:nvSpPr>
        <p:spPr>
          <a:xfrm>
            <a:off x="948837" y="1967650"/>
            <a:ext cx="9779414" cy="3951288"/>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ar-EG" sz="3200" b="1" dirty="0"/>
              <a:t>المديرون التنفيذيون - الرئيس التنفيذي، والمدير المالي، والمدير التنفيذي للعمليات، والرؤساء، ونواب الرئيس</a:t>
            </a:r>
          </a:p>
          <a:p>
            <a:pPr algn="just" rtl="1"/>
            <a:r>
              <a:rPr lang="ar-EG" sz="3200" b="1" dirty="0"/>
              <a:t>إدارة المنظمة بأكملها أو الأجزاء الرئيسية</a:t>
            </a:r>
          </a:p>
          <a:p>
            <a:pPr algn="just" rtl="1"/>
            <a:r>
              <a:rPr lang="ar-EG" sz="3200" b="1" dirty="0"/>
              <a:t>تطوير الغرض والأهداف والاستراتيجيات والخطط طويلة المدى</a:t>
            </a:r>
          </a:p>
          <a:p>
            <a:pPr algn="just" rtl="1"/>
            <a:r>
              <a:rPr lang="ar-EG" sz="3200" b="1" dirty="0"/>
              <a:t>تقديم التقارير إلى مجلس الإدارة أو غيره من المديرين التنفيذيين</a:t>
            </a:r>
          </a:p>
          <a:p>
            <a:pPr algn="just" rtl="1"/>
            <a:r>
              <a:rPr lang="ar-EG" sz="3200" b="1" dirty="0"/>
              <a:t>الإشراف على المديرين المتوسطين</a:t>
            </a:r>
            <a:endParaRPr lang="en-US" sz="3200" b="1" dirty="0"/>
          </a:p>
        </p:txBody>
      </p:sp>
      <p:sp>
        <p:nvSpPr>
          <p:cNvPr id="6" name="Text Placeholder 2">
            <a:extLst>
              <a:ext uri="{FF2B5EF4-FFF2-40B4-BE49-F238E27FC236}">
                <a16:creationId xmlns:a16="http://schemas.microsoft.com/office/drawing/2014/main" id="{07DDB909-773B-56D1-ADC2-E3C021E9E85B}"/>
              </a:ext>
            </a:extLst>
          </p:cNvPr>
          <p:cNvSpPr txBox="1">
            <a:spLocks/>
          </p:cNvSpPr>
          <p:nvPr/>
        </p:nvSpPr>
        <p:spPr>
          <a:xfrm>
            <a:off x="3339220" y="830312"/>
            <a:ext cx="5157787" cy="823912"/>
          </a:xfrm>
          <a:prstGeom prst="rect">
            <a:avLst/>
          </a:prstGeom>
          <a:solidFill>
            <a:schemeClr val="accent4"/>
          </a:solidFill>
          <a:ln>
            <a:solidFill>
              <a:schemeClr val="tx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ar-EG" sz="3600" b="1" dirty="0"/>
              <a:t>الإدارة العليا</a:t>
            </a:r>
            <a:endParaRPr lang="en-US" sz="3600" b="1" dirty="0"/>
          </a:p>
        </p:txBody>
      </p:sp>
    </p:spTree>
    <p:extLst>
      <p:ext uri="{BB962C8B-B14F-4D97-AF65-F5344CB8AC3E}">
        <p14:creationId xmlns:p14="http://schemas.microsoft.com/office/powerpoint/2010/main" val="3087989614"/>
      </p:ext>
    </p:extLst>
  </p:cSld>
  <p:clrMapOvr>
    <a:masterClrMapping/>
  </p:clrMapOvr>
  <mc:AlternateContent xmlns:mc="http://schemas.openxmlformats.org/markup-compatibility/2006" xmlns:p14="http://schemas.microsoft.com/office/powerpoint/2010/main">
    <mc:Choice Requires="p14">
      <p:transition p14:dur="10" advTm="35008"/>
    </mc:Choice>
    <mc:Fallback xmlns="">
      <p:transition advTm="3500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Content Placeholder 3">
            <a:extLst>
              <a:ext uri="{FF2B5EF4-FFF2-40B4-BE49-F238E27FC236}">
                <a16:creationId xmlns:a16="http://schemas.microsoft.com/office/drawing/2014/main" id="{D7989794-B07E-6292-3867-B7AF006E75B9}"/>
              </a:ext>
            </a:extLst>
          </p:cNvPr>
          <p:cNvSpPr txBox="1">
            <a:spLocks/>
          </p:cNvSpPr>
          <p:nvPr/>
        </p:nvSpPr>
        <p:spPr>
          <a:xfrm>
            <a:off x="1052945" y="1935149"/>
            <a:ext cx="8229600" cy="395128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Font typeface="Wingdings" panose="05000000000000000000" pitchFamily="2" charset="2"/>
              <a:buChar char="Ø"/>
            </a:pPr>
            <a:r>
              <a:rPr lang="ar-EG" sz="3200" b="1" dirty="0"/>
              <a:t>المديرون ورؤساء الأقسام</a:t>
            </a:r>
          </a:p>
          <a:p>
            <a:pPr algn="r" rtl="1">
              <a:buFont typeface="Wingdings" panose="05000000000000000000" pitchFamily="2" charset="2"/>
              <a:buChar char="Ø"/>
            </a:pPr>
            <a:r>
              <a:rPr lang="ar-EG" sz="3200" b="1" dirty="0"/>
              <a:t>تنفيذ استراتيجيات كبار المديرين من خلال تطوير خطط قصيرة المدى</a:t>
            </a:r>
          </a:p>
          <a:p>
            <a:pPr algn="r" rtl="1">
              <a:buFont typeface="Wingdings" panose="05000000000000000000" pitchFamily="2" charset="2"/>
              <a:buChar char="Ø"/>
            </a:pPr>
            <a:r>
              <a:rPr lang="ar-EG" sz="3200" b="1" dirty="0"/>
              <a:t>التقارير إلى المديرين التنفيذيين</a:t>
            </a:r>
          </a:p>
          <a:p>
            <a:pPr algn="r" rtl="1">
              <a:buFont typeface="Wingdings" panose="05000000000000000000" pitchFamily="2" charset="2"/>
              <a:buChar char="Ø"/>
            </a:pPr>
            <a:r>
              <a:rPr lang="ar-EG" sz="3200" b="1" dirty="0"/>
              <a:t>الإشراف على المديرين المباشرين</a:t>
            </a:r>
            <a:endParaRPr lang="en-US" sz="3200" b="1" dirty="0"/>
          </a:p>
        </p:txBody>
      </p:sp>
      <p:sp>
        <p:nvSpPr>
          <p:cNvPr id="3" name="Text Placeholder 2">
            <a:extLst>
              <a:ext uri="{FF2B5EF4-FFF2-40B4-BE49-F238E27FC236}">
                <a16:creationId xmlns:a16="http://schemas.microsoft.com/office/drawing/2014/main" id="{1A18D575-0B90-5E07-3C6B-194042C6AC40}"/>
              </a:ext>
            </a:extLst>
          </p:cNvPr>
          <p:cNvSpPr txBox="1">
            <a:spLocks/>
          </p:cNvSpPr>
          <p:nvPr/>
        </p:nvSpPr>
        <p:spPr>
          <a:xfrm>
            <a:off x="3339220" y="830312"/>
            <a:ext cx="5157787" cy="823912"/>
          </a:xfrm>
          <a:prstGeom prst="rect">
            <a:avLst/>
          </a:prstGeom>
          <a:solidFill>
            <a:schemeClr val="accent4"/>
          </a:solidFill>
          <a:ln>
            <a:solidFill>
              <a:schemeClr val="tx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ar-EG" sz="3600" b="1" dirty="0"/>
              <a:t>المديرين المتوسطين</a:t>
            </a:r>
            <a:endParaRPr lang="en-US" sz="3600" b="1" dirty="0"/>
          </a:p>
        </p:txBody>
      </p:sp>
    </p:spTree>
    <p:extLst>
      <p:ext uri="{BB962C8B-B14F-4D97-AF65-F5344CB8AC3E}">
        <p14:creationId xmlns:p14="http://schemas.microsoft.com/office/powerpoint/2010/main" val="2654381022"/>
      </p:ext>
    </p:extLst>
  </p:cSld>
  <p:clrMapOvr>
    <a:masterClrMapping/>
  </p:clrMapOvr>
  <mc:AlternateContent xmlns:mc="http://schemas.openxmlformats.org/markup-compatibility/2006" xmlns:p14="http://schemas.microsoft.com/office/powerpoint/2010/main">
    <mc:Choice Requires="p14">
      <p:transition p14:dur="10" advTm="21301"/>
    </mc:Choice>
    <mc:Fallback xmlns="">
      <p:transition advTm="2130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Placeholder 2">
            <a:extLst>
              <a:ext uri="{FF2B5EF4-FFF2-40B4-BE49-F238E27FC236}">
                <a16:creationId xmlns:a16="http://schemas.microsoft.com/office/drawing/2014/main" id="{41DF2897-52AE-BEE4-97AF-B7A1B49BC1AA}"/>
              </a:ext>
            </a:extLst>
          </p:cNvPr>
          <p:cNvSpPr txBox="1">
            <a:spLocks/>
          </p:cNvSpPr>
          <p:nvPr/>
        </p:nvSpPr>
        <p:spPr>
          <a:xfrm>
            <a:off x="3339220" y="830312"/>
            <a:ext cx="5157787" cy="823912"/>
          </a:xfrm>
          <a:prstGeom prst="rect">
            <a:avLst/>
          </a:prstGeom>
          <a:solidFill>
            <a:schemeClr val="accent4"/>
          </a:solidFill>
          <a:ln>
            <a:solidFill>
              <a:schemeClr val="tx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ar-EG" sz="3600" b="1" dirty="0"/>
              <a:t>مديري الخط الأول</a:t>
            </a:r>
            <a:endParaRPr lang="en-US" sz="3600" b="1" dirty="0"/>
          </a:p>
        </p:txBody>
      </p:sp>
      <p:sp>
        <p:nvSpPr>
          <p:cNvPr id="8" name="Content Placeholder 3">
            <a:extLst>
              <a:ext uri="{FF2B5EF4-FFF2-40B4-BE49-F238E27FC236}">
                <a16:creationId xmlns:a16="http://schemas.microsoft.com/office/drawing/2014/main" id="{F156C3C6-8022-12CC-D8DB-AA705917B8AD}"/>
              </a:ext>
            </a:extLst>
          </p:cNvPr>
          <p:cNvSpPr txBox="1">
            <a:spLocks/>
          </p:cNvSpPr>
          <p:nvPr/>
        </p:nvSpPr>
        <p:spPr>
          <a:xfrm>
            <a:off x="1177987" y="1890948"/>
            <a:ext cx="8001000" cy="395128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Font typeface="Wingdings" panose="05000000000000000000" pitchFamily="2" charset="2"/>
              <a:buChar char="q"/>
            </a:pPr>
            <a:r>
              <a:rPr lang="ar-EG" sz="3200" b="1" dirty="0"/>
              <a:t>المشرفون، قادة الطاقم، مديرو المكاتب</a:t>
            </a:r>
          </a:p>
          <a:p>
            <a:pPr algn="r" rtl="1">
              <a:buFont typeface="Wingdings" panose="05000000000000000000" pitchFamily="2" charset="2"/>
              <a:buChar char="q"/>
            </a:pPr>
            <a:r>
              <a:rPr lang="ar-EG" sz="3200" b="1" dirty="0"/>
              <a:t>تنفيذ خطط المديرين المتوسطين</a:t>
            </a:r>
          </a:p>
          <a:p>
            <a:pPr algn="r" rtl="1">
              <a:buFont typeface="Wingdings" panose="05000000000000000000" pitchFamily="2" charset="2"/>
              <a:buChar char="q"/>
            </a:pPr>
            <a:r>
              <a:rPr lang="ar-EG" sz="3200" b="1" dirty="0"/>
              <a:t>رفع التقارير إلى المديرين المتوسطين</a:t>
            </a:r>
          </a:p>
          <a:p>
            <a:pPr algn="r" rtl="1">
              <a:buFont typeface="Wingdings" panose="05000000000000000000" pitchFamily="2" charset="2"/>
              <a:buChar char="q"/>
            </a:pPr>
            <a:r>
              <a:rPr lang="ar-EG" sz="3200" b="1" dirty="0"/>
              <a:t>الإشراف على الموظفين العاملين</a:t>
            </a:r>
            <a:endParaRPr lang="en-US" sz="3200" b="1" dirty="0"/>
          </a:p>
        </p:txBody>
      </p:sp>
    </p:spTree>
    <p:extLst>
      <p:ext uri="{BB962C8B-B14F-4D97-AF65-F5344CB8AC3E}">
        <p14:creationId xmlns:p14="http://schemas.microsoft.com/office/powerpoint/2010/main" val="1439932110"/>
      </p:ext>
    </p:extLst>
  </p:cSld>
  <p:clrMapOvr>
    <a:masterClrMapping/>
  </p:clrMapOvr>
  <mc:AlternateContent xmlns:mc="http://schemas.openxmlformats.org/markup-compatibility/2006" xmlns:p14="http://schemas.microsoft.com/office/powerpoint/2010/main">
    <mc:Choice Requires="p14">
      <p:transition p14:dur="10" advTm="21992"/>
    </mc:Choice>
    <mc:Fallback xmlns="">
      <p:transition advTm="2199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3080656" y="697477"/>
            <a:ext cx="5529943" cy="52322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الوظائف الخمس للإدارة الناجحة</a:t>
            </a:r>
            <a:endParaRPr lang="en-US" sz="28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descr="إنفوجراف| وظائف الإدارة الخمس: كلاسيكيات علم الإدارة ">
            <a:extLst>
              <a:ext uri="{FF2B5EF4-FFF2-40B4-BE49-F238E27FC236}">
                <a16:creationId xmlns:a16="http://schemas.microsoft.com/office/drawing/2014/main" id="{BE9CE065-EF3F-E654-7B45-8DBBBB6F02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1869" y="1371555"/>
            <a:ext cx="10175359" cy="5076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618621"/>
      </p:ext>
    </p:extLst>
  </p:cSld>
  <p:clrMapOvr>
    <a:masterClrMapping/>
  </p:clrMapOvr>
  <p:transition spd="slow" advTm="70640">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152"/>
    </mc:Choice>
    <mc:Fallback xmlns="">
      <p:transition spd="slow" advTm="1515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purl.org/dc/elements/1.1/"/>
    <ds:schemaRef ds:uri="688354b5-287c-4cda-825e-1d7935aea40e"/>
    <ds:schemaRef ds:uri="http://purl.org/dc/dcmitype/"/>
    <ds:schemaRef ds:uri="http://schemas.microsoft.com/office/2006/metadata/properties"/>
    <ds:schemaRef ds:uri="http://purl.org/dc/terms/"/>
    <ds:schemaRef ds:uri="http://schemas.microsoft.com/office/infopath/2007/PartnerControls"/>
    <ds:schemaRef ds:uri="aca13214-df29-4e3c-a050-857c0bf7bd8e"/>
    <ds:schemaRef ds:uri="http://www.w3.org/XML/1998/namespace"/>
  </ds:schemaRefs>
</ds:datastoreItem>
</file>

<file path=customXml/itemProps2.xml><?xml version="1.0" encoding="utf-8"?>
<ds:datastoreItem xmlns:ds="http://schemas.openxmlformats.org/officeDocument/2006/customXml" ds:itemID="{604BA66D-1C28-4968-B2C8-AE92893743CF}"/>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2995</Words>
  <Application>Microsoft Office PowerPoint</Application>
  <PresentationFormat>Widescreen</PresentationFormat>
  <Paragraphs>266</Paragraphs>
  <Slides>43</Slides>
  <Notes>20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43</vt:i4>
      </vt:variant>
    </vt:vector>
  </HeadingPairs>
  <TitlesOfParts>
    <vt:vector size="55" baseType="lpstr">
      <vt:lpstr>Aharoni</vt:lpstr>
      <vt:lpstr>Alexandria</vt:lpstr>
      <vt:lpstr>Arial</vt:lpstr>
      <vt:lpstr>Arial</vt:lpstr>
      <vt:lpstr>BwGlennSans-Medium</vt:lpstr>
      <vt:lpstr>Calibri</vt:lpstr>
      <vt:lpstr>Calibri Light</vt:lpstr>
      <vt:lpstr>Noto Sans</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131</cp:revision>
  <dcterms:created xsi:type="dcterms:W3CDTF">2023-04-29T09:08:00Z</dcterms:created>
  <dcterms:modified xsi:type="dcterms:W3CDTF">2024-09-23T22:47:54Z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