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7BBE9-70C9-1446-09D0-2B6A5BC29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101B56-4A0A-5317-6847-A35C2CFF0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0E4E2-4039-4C78-9BDA-CDEFC905B890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47A723-9848-0A22-8B2F-28498CF7B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3CC239-C134-AA46-A72C-5CA442C43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CE721-0548-4345-A119-F283FF3CB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270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4FAFA2-C16C-05F9-C899-5E9B596B2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F6EAAD-7EE2-FEB2-E456-028673D16A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8841B-F8E3-D27F-4986-E99675892E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80E4E2-4039-4C78-9BDA-CDEFC905B890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355B6-D22D-EDF8-DA78-05BE67DF85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4D975-CA36-B0F8-E064-0D10F8898C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0CE721-0548-4345-A119-F283FF3CB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42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76629E-99B0-3BA8-7429-58C09029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C9DB82-107B-E5C3-7BEF-5D8923780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6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B29BD0-E984-6A2A-0183-06CEF0345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4F9F5-511F-812B-CC49-F72540E66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265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CAF290-38E5-8061-CDF3-B80446538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221E05-2344-5F15-CAEC-7FF06F8AE7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47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656E98-4318-8046-FD2B-3558BAC4B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E15B3-4781-BFD9-AF21-F9C037254E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853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6385A1-A67F-5057-5522-83D1A000E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94C34C-6451-1A8C-2345-0990B5FEE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62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DE042-0AD7-64F3-CBCF-A8F386824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E8E9A-FFFC-9C43-C77C-65140B4A13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52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DCA740-5EC4-A63B-CED9-5A6646A8C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ED19AB-717E-2CD3-1C3C-00D90B7B45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2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5DCFD7-FA03-93DB-AF5B-19C294CEF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C55FF5-3E13-E764-2EF0-F13D1BA17D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6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B44AF1-CDA6-C100-2AD4-3240FF08D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69DB2-8081-34E8-13E3-1290C922EE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80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0E5EAB-965E-8BB0-8C7A-6BBDDF17C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F208F2-780C-4F92-0020-5CD2F6D601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09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F52B4F-0751-E0F4-DC1B-444F98624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5E8AE-9D95-8AA0-BAA7-EB51D1BE6C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13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18864D-C23E-589E-21E8-DABFAF1F8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315C6A-FB1A-5353-23D3-FFA641BE34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02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E61340-B0E4-865F-F978-76B472847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8CF61E-CCDE-8875-FFD5-D67C143D1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7707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811156-4C99-7779-37B9-8F0F731C2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62F4A8-8D67-4614-C75D-8EDD4C4E4D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951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3FC71B-8191-B219-43DD-08666A47C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EA9D8E-EFAE-99C5-57D0-E165B737AE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53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072DE2-BCE6-F42A-ADD6-6782F9316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D9BCE-9090-EC28-E788-8F9BDA170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3310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674F80-270D-DA63-1EE6-37AECD78A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1F1217-8EAA-D4B8-EEAB-0F77B6E2D2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2539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DADE5D-8A74-E2E1-9B3F-1FA289E40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CAA07-2888-01BE-B48E-43A84D64C1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988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75FA86-09D8-9D41-E62A-7F99BFC7C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6B3F9-45C5-6066-3B30-FFDCDE0008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2704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D1C6D6-72EA-B298-34F8-1ACBE4893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D8442-A048-D22D-5B03-6A570F4E8C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576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34A9B4-FF02-5E35-BB5D-87AE5858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04F2C-7B34-D6E8-1D3A-CB167FE51C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211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8983D4-E435-6F6F-8DEE-C991C61D8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7F04F-9E21-6000-B3C4-AD10AC07F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672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4CF43-BE80-DB37-B6C2-5D368C9AC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B850B3-A8A0-D85F-A440-58E7C5F6A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55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E0E98-97BE-C101-69E3-9D129EB66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4E466E-2352-85FA-74A8-90BB6309A3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544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5357B8-9E70-FE19-288A-C20E6073A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B5211-0A03-A29C-DA25-1C197FFC48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1593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07C8BA-FC98-3E3B-C62C-B7813FC3F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642E4E-2DE9-38EC-2C91-6B4B512FC0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0691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D0F091-3B1A-D6FF-3ED2-3F227BDC5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F4DB6-E667-228C-56C1-FDCF3641A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613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2C45A3-A527-0DE5-270C-3C74CA918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D104E0-761F-687B-EFE0-74A1EB2A7F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425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4C9279-0C36-53E8-6642-3BA143375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6EC1B7-AA38-2DC0-4356-761F13B8EF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1075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34C9DC-2C84-DFAC-DF80-40648D4CA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B57FF-0DDC-DBD2-1168-E03BC83D9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1292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9799AD-42E0-CF1C-08BC-8C84E4229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8B813-59BF-2FB7-8216-C536E3164C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747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8A13B-1A6E-17E9-4E50-753A4715A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0DFB2-FF71-79B0-D56B-AFAC8658B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4993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8367BC-C380-3709-6B92-55B05CF72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2D324-1E09-F656-4BCE-9B857769CD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952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27AE74-1961-519D-6BEE-813A630AA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C5C34-2F4C-A478-B85E-69C0B4A29C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243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8A5CDA-3C12-3106-27EB-4D18BDFFF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BA559-9AF9-CC35-B18C-269D0A8728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733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A2C1D-3B8A-E3FD-7D68-5A0E6DCF7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B6631-CAB0-CAFC-A9A5-89B2DF660E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86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D061A-B051-50EA-9B13-292037EE5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81ACD-A6A5-01AD-23A3-4B5A2A3E55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847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2025-05-19T19:26:34Z</dcterms:created>
  <dcterms:modified xsi:type="dcterms:W3CDTF">2025-05-19T19:26:35Z</dcterms:modified>
</cp:coreProperties>
</file>