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9"/>
  </p:notesMasterIdLst>
  <p:sldIdLst>
    <p:sldId id="256"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8" r:id="rId19"/>
    <p:sldId id="277" r:id="rId20"/>
    <p:sldId id="273" r:id="rId21"/>
    <p:sldId id="279" r:id="rId22"/>
    <p:sldId id="280" r:id="rId23"/>
    <p:sldId id="281" r:id="rId24"/>
    <p:sldId id="287" r:id="rId25"/>
    <p:sldId id="288" r:id="rId26"/>
    <p:sldId id="485" r:id="rId27"/>
    <p:sldId id="289" r:id="rId28"/>
    <p:sldId id="290" r:id="rId29"/>
    <p:sldId id="291" r:id="rId30"/>
    <p:sldId id="292" r:id="rId31"/>
    <p:sldId id="486" r:id="rId32"/>
    <p:sldId id="488" r:id="rId33"/>
    <p:sldId id="489" r:id="rId34"/>
    <p:sldId id="490" r:id="rId35"/>
    <p:sldId id="491" r:id="rId36"/>
    <p:sldId id="492" r:id="rId37"/>
    <p:sldId id="493" r:id="rId38"/>
    <p:sldId id="494" r:id="rId39"/>
    <p:sldId id="495" r:id="rId40"/>
    <p:sldId id="496" r:id="rId41"/>
    <p:sldId id="487" r:id="rId42"/>
    <p:sldId id="497" r:id="rId43"/>
    <p:sldId id="498" r:id="rId44"/>
    <p:sldId id="499" r:id="rId45"/>
    <p:sldId id="500" r:id="rId46"/>
    <p:sldId id="501" r:id="rId47"/>
    <p:sldId id="50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B2B2B2"/>
    <a:srgbClr val="949494"/>
    <a:srgbClr val="D1D1D1"/>
    <a:srgbClr val="969696"/>
    <a:srgbClr val="640000"/>
    <a:srgbClr val="9600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2146" autoAdjust="0"/>
  </p:normalViewPr>
  <p:slideViewPr>
    <p:cSldViewPr snapToGrid="0">
      <p:cViewPr varScale="1">
        <p:scale>
          <a:sx n="64" d="100"/>
          <a:sy n="64" d="100"/>
        </p:scale>
        <p:origin x="978" y="7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F2BB-4904-4A6E-92EA-F01A2F20E0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70D09E9-8D3D-4FD7-8557-D46B83109AC6}">
      <dgm:prSet/>
      <dgm:spPr/>
      <dgm:t>
        <a:bodyPr/>
        <a:lstStyle/>
        <a:p>
          <a:r>
            <a:rPr lang="en-US" b="1"/>
            <a:t>Introduction: The marketing Process</a:t>
          </a:r>
        </a:p>
      </dgm:t>
    </dgm:pt>
    <dgm:pt modelId="{6A587D77-AEE1-4E36-A9AE-216003EC1767}" type="parTrans" cxnId="{B17AF57A-7F8E-413E-9713-79051BBFD700}">
      <dgm:prSet/>
      <dgm:spPr/>
      <dgm:t>
        <a:bodyPr/>
        <a:lstStyle/>
        <a:p>
          <a:endParaRPr lang="en-US"/>
        </a:p>
      </dgm:t>
    </dgm:pt>
    <dgm:pt modelId="{48897B76-6A8B-4945-8261-77C4A2EA46EA}" type="sibTrans" cxnId="{B17AF57A-7F8E-413E-9713-79051BBFD700}">
      <dgm:prSet/>
      <dgm:spPr/>
      <dgm:t>
        <a:bodyPr/>
        <a:lstStyle/>
        <a:p>
          <a:endParaRPr lang="en-US"/>
        </a:p>
      </dgm:t>
    </dgm:pt>
    <dgm:pt modelId="{A317C553-EE7F-4032-9DDB-68E61F201AB1}">
      <dgm:prSet/>
      <dgm:spPr/>
      <dgm:t>
        <a:bodyPr/>
        <a:lstStyle/>
        <a:p>
          <a:r>
            <a:rPr lang="en-US" b="1" dirty="0"/>
            <a:t>Consumer Behavior &amp; Consumer market</a:t>
          </a:r>
          <a:endParaRPr lang="en-US" dirty="0"/>
        </a:p>
      </dgm:t>
    </dgm:pt>
    <dgm:pt modelId="{C28B9F1B-2F28-4ECB-B601-9F5F993C4D31}" type="parTrans" cxnId="{68A81D5B-8A09-4304-A138-125E7DEAB1C6}">
      <dgm:prSet/>
      <dgm:spPr/>
      <dgm:t>
        <a:bodyPr/>
        <a:lstStyle/>
        <a:p>
          <a:endParaRPr lang="en-US"/>
        </a:p>
      </dgm:t>
    </dgm:pt>
    <dgm:pt modelId="{CBE9BA44-02B6-44D4-A6D3-8D332B362399}" type="sibTrans" cxnId="{68A81D5B-8A09-4304-A138-125E7DEAB1C6}">
      <dgm:prSet/>
      <dgm:spPr/>
      <dgm:t>
        <a:bodyPr/>
        <a:lstStyle/>
        <a:p>
          <a:endParaRPr lang="en-US"/>
        </a:p>
      </dgm:t>
    </dgm:pt>
    <dgm:pt modelId="{ADC2AB3F-BEAD-4409-B6C9-5790014D9210}">
      <dgm:prSet/>
      <dgm:spPr/>
      <dgm:t>
        <a:bodyPr/>
        <a:lstStyle/>
        <a:p>
          <a:r>
            <a:rPr lang="en-US" b="1"/>
            <a:t>Model of Consumer Behavior</a:t>
          </a:r>
          <a:endParaRPr lang="en-US"/>
        </a:p>
      </dgm:t>
    </dgm:pt>
    <dgm:pt modelId="{E6D17131-9BC5-4063-A314-9422B0B31F26}" type="parTrans" cxnId="{7D97E476-83FA-4B78-8FC7-14B1FA8A96F7}">
      <dgm:prSet/>
      <dgm:spPr/>
      <dgm:t>
        <a:bodyPr/>
        <a:lstStyle/>
        <a:p>
          <a:endParaRPr lang="en-US"/>
        </a:p>
      </dgm:t>
    </dgm:pt>
    <dgm:pt modelId="{827E56CD-94D8-4368-9EE0-7CC7ED894262}" type="sibTrans" cxnId="{7D97E476-83FA-4B78-8FC7-14B1FA8A96F7}">
      <dgm:prSet/>
      <dgm:spPr/>
      <dgm:t>
        <a:bodyPr/>
        <a:lstStyle/>
        <a:p>
          <a:endParaRPr lang="en-US"/>
        </a:p>
      </dgm:t>
    </dgm:pt>
    <dgm:pt modelId="{FE0692ED-2666-4C4F-80E2-35D63952FB3C}">
      <dgm:prSet/>
      <dgm:spPr/>
      <dgm:t>
        <a:bodyPr/>
        <a:lstStyle/>
        <a:p>
          <a:r>
            <a:rPr lang="en-US" b="1" dirty="0"/>
            <a:t>Characteristics affecting consumer behavior</a:t>
          </a:r>
        </a:p>
      </dgm:t>
    </dgm:pt>
    <dgm:pt modelId="{21598BE1-D187-499C-BB0A-86AF0AC44C83}" type="parTrans" cxnId="{488DA78A-81CA-4FB1-A467-5BC3B26505F6}">
      <dgm:prSet/>
      <dgm:spPr/>
      <dgm:t>
        <a:bodyPr/>
        <a:lstStyle/>
        <a:p>
          <a:endParaRPr lang="en-US"/>
        </a:p>
      </dgm:t>
    </dgm:pt>
    <dgm:pt modelId="{D532A7DB-1042-4D31-AAE8-24727A0277DB}" type="sibTrans" cxnId="{488DA78A-81CA-4FB1-A467-5BC3B26505F6}">
      <dgm:prSet/>
      <dgm:spPr/>
      <dgm:t>
        <a:bodyPr/>
        <a:lstStyle/>
        <a:p>
          <a:endParaRPr lang="en-US"/>
        </a:p>
      </dgm:t>
    </dgm:pt>
    <dgm:pt modelId="{8324C7A8-9655-49BD-9E28-3622FAB1EF34}">
      <dgm:prSet/>
      <dgm:spPr/>
      <dgm:t>
        <a:bodyPr/>
        <a:lstStyle/>
        <a:p>
          <a:r>
            <a:rPr lang="en-US"/>
            <a:t>4.1. Culture</a:t>
          </a:r>
        </a:p>
      </dgm:t>
    </dgm:pt>
    <dgm:pt modelId="{86884C8B-35E7-414E-A02A-2B4442224413}" type="parTrans" cxnId="{03CCF085-F019-40C9-95CB-678893161ABF}">
      <dgm:prSet/>
      <dgm:spPr/>
      <dgm:t>
        <a:bodyPr/>
        <a:lstStyle/>
        <a:p>
          <a:endParaRPr lang="en-US"/>
        </a:p>
      </dgm:t>
    </dgm:pt>
    <dgm:pt modelId="{B9054C69-8D60-46CA-AA7D-82D199EFEE00}" type="sibTrans" cxnId="{03CCF085-F019-40C9-95CB-678893161ABF}">
      <dgm:prSet/>
      <dgm:spPr/>
      <dgm:t>
        <a:bodyPr/>
        <a:lstStyle/>
        <a:p>
          <a:endParaRPr lang="en-US"/>
        </a:p>
      </dgm:t>
    </dgm:pt>
    <dgm:pt modelId="{7A7AFDCA-6482-4912-BB51-19F41169B94F}">
      <dgm:prSet/>
      <dgm:spPr/>
      <dgm:t>
        <a:bodyPr/>
        <a:lstStyle/>
        <a:p>
          <a:r>
            <a:rPr lang="en-US"/>
            <a:t>4.2. Social Factors </a:t>
          </a:r>
        </a:p>
      </dgm:t>
    </dgm:pt>
    <dgm:pt modelId="{1213F015-7BC3-4698-9269-4CAF8879EBF9}" type="parTrans" cxnId="{B2F1F3F3-EB4B-460C-B368-F935F8D687B7}">
      <dgm:prSet/>
      <dgm:spPr/>
      <dgm:t>
        <a:bodyPr/>
        <a:lstStyle/>
        <a:p>
          <a:endParaRPr lang="en-US"/>
        </a:p>
      </dgm:t>
    </dgm:pt>
    <dgm:pt modelId="{EB5DD0BE-B6B7-4480-91F6-101F9D6EA5E4}" type="sibTrans" cxnId="{B2F1F3F3-EB4B-460C-B368-F935F8D687B7}">
      <dgm:prSet/>
      <dgm:spPr/>
      <dgm:t>
        <a:bodyPr/>
        <a:lstStyle/>
        <a:p>
          <a:endParaRPr lang="en-US"/>
        </a:p>
      </dgm:t>
    </dgm:pt>
    <dgm:pt modelId="{31F3D9CF-F94F-49BC-9A3C-7C931F4BFC75}">
      <dgm:prSet/>
      <dgm:spPr/>
      <dgm:t>
        <a:bodyPr/>
        <a:lstStyle/>
        <a:p>
          <a:r>
            <a:rPr lang="en-US"/>
            <a:t>4.3. Personal Factors</a:t>
          </a:r>
        </a:p>
      </dgm:t>
    </dgm:pt>
    <dgm:pt modelId="{FC2D197D-E26D-40E3-8B22-D3B7722DA375}" type="parTrans" cxnId="{2D7F8A77-D3BC-4DD3-9EAF-2CC42923518D}">
      <dgm:prSet/>
      <dgm:spPr/>
      <dgm:t>
        <a:bodyPr/>
        <a:lstStyle/>
        <a:p>
          <a:endParaRPr lang="en-US"/>
        </a:p>
      </dgm:t>
    </dgm:pt>
    <dgm:pt modelId="{52D8DB3F-2BFB-4E06-930B-EBCBD6AD0BCD}" type="sibTrans" cxnId="{2D7F8A77-D3BC-4DD3-9EAF-2CC42923518D}">
      <dgm:prSet/>
      <dgm:spPr/>
      <dgm:t>
        <a:bodyPr/>
        <a:lstStyle/>
        <a:p>
          <a:endParaRPr lang="en-US"/>
        </a:p>
      </dgm:t>
    </dgm:pt>
    <dgm:pt modelId="{4D6EED80-6509-430B-9943-2AA2F9FD0480}">
      <dgm:prSet/>
      <dgm:spPr/>
      <dgm:t>
        <a:bodyPr/>
        <a:lstStyle/>
        <a:p>
          <a:r>
            <a:rPr lang="en-US"/>
            <a:t>4.4. Psychological Factor</a:t>
          </a:r>
        </a:p>
      </dgm:t>
    </dgm:pt>
    <dgm:pt modelId="{65AFE242-8BD1-4C50-9BE1-8108269FFA9A}" type="parTrans" cxnId="{182EE506-987A-49B3-90FB-5BCAF67AE204}">
      <dgm:prSet/>
      <dgm:spPr/>
      <dgm:t>
        <a:bodyPr/>
        <a:lstStyle/>
        <a:p>
          <a:endParaRPr lang="en-US"/>
        </a:p>
      </dgm:t>
    </dgm:pt>
    <dgm:pt modelId="{DCD752C0-877B-432B-B43B-6F5982368AAB}" type="sibTrans" cxnId="{182EE506-987A-49B3-90FB-5BCAF67AE204}">
      <dgm:prSet/>
      <dgm:spPr/>
      <dgm:t>
        <a:bodyPr/>
        <a:lstStyle/>
        <a:p>
          <a:endParaRPr lang="en-US"/>
        </a:p>
      </dgm:t>
    </dgm:pt>
    <dgm:pt modelId="{4B956C79-CF79-4AB6-9552-7775274D2707}">
      <dgm:prSet/>
      <dgm:spPr/>
      <dgm:t>
        <a:bodyPr/>
        <a:lstStyle/>
        <a:p>
          <a:r>
            <a:rPr lang="en-US" b="1"/>
            <a:t>The Buying Decision Process</a:t>
          </a:r>
        </a:p>
      </dgm:t>
    </dgm:pt>
    <dgm:pt modelId="{DAA1C561-2E7A-4CFC-B251-37926E604C89}" type="parTrans" cxnId="{F9BD7941-0D15-43C3-A56C-014CA8BB1C2C}">
      <dgm:prSet/>
      <dgm:spPr/>
      <dgm:t>
        <a:bodyPr/>
        <a:lstStyle/>
        <a:p>
          <a:endParaRPr lang="en-US"/>
        </a:p>
      </dgm:t>
    </dgm:pt>
    <dgm:pt modelId="{50A64750-84A6-47AD-BE08-C33CCAA57BF7}" type="sibTrans" cxnId="{F9BD7941-0D15-43C3-A56C-014CA8BB1C2C}">
      <dgm:prSet/>
      <dgm:spPr/>
      <dgm:t>
        <a:bodyPr/>
        <a:lstStyle/>
        <a:p>
          <a:endParaRPr lang="en-US"/>
        </a:p>
      </dgm:t>
    </dgm:pt>
    <dgm:pt modelId="{AB2446D2-8B8E-47B5-9274-C34F60EB28B8}">
      <dgm:prSet/>
      <dgm:spPr/>
      <dgm:t>
        <a:bodyPr/>
        <a:lstStyle/>
        <a:p>
          <a:r>
            <a:rPr lang="en-US"/>
            <a:t>5.1. Need Recognition</a:t>
          </a:r>
        </a:p>
      </dgm:t>
    </dgm:pt>
    <dgm:pt modelId="{F36B5CBE-4E96-4BFE-B854-142BA3A60081}" type="parTrans" cxnId="{082EB456-6EC3-4B97-81F4-8612810367F7}">
      <dgm:prSet/>
      <dgm:spPr/>
      <dgm:t>
        <a:bodyPr/>
        <a:lstStyle/>
        <a:p>
          <a:endParaRPr lang="en-US"/>
        </a:p>
      </dgm:t>
    </dgm:pt>
    <dgm:pt modelId="{78909923-72EF-4F6C-A7A3-56E0849B0300}" type="sibTrans" cxnId="{082EB456-6EC3-4B97-81F4-8612810367F7}">
      <dgm:prSet/>
      <dgm:spPr/>
      <dgm:t>
        <a:bodyPr/>
        <a:lstStyle/>
        <a:p>
          <a:endParaRPr lang="en-US"/>
        </a:p>
      </dgm:t>
    </dgm:pt>
    <dgm:pt modelId="{46F5CFE4-811C-4A9B-A48B-E7A0BCB48D66}">
      <dgm:prSet/>
      <dgm:spPr/>
      <dgm:t>
        <a:bodyPr/>
        <a:lstStyle/>
        <a:p>
          <a:r>
            <a:rPr lang="en-US"/>
            <a:t>5.2. Information Search</a:t>
          </a:r>
        </a:p>
      </dgm:t>
    </dgm:pt>
    <dgm:pt modelId="{29522801-B69B-4072-B47E-8ABB6A87BE8C}" type="parTrans" cxnId="{994CB43F-C575-401D-A141-10D099E762AD}">
      <dgm:prSet/>
      <dgm:spPr/>
      <dgm:t>
        <a:bodyPr/>
        <a:lstStyle/>
        <a:p>
          <a:endParaRPr lang="en-US"/>
        </a:p>
      </dgm:t>
    </dgm:pt>
    <dgm:pt modelId="{C4FEA3BC-4CCA-44BC-9651-278893217382}" type="sibTrans" cxnId="{994CB43F-C575-401D-A141-10D099E762AD}">
      <dgm:prSet/>
      <dgm:spPr/>
      <dgm:t>
        <a:bodyPr/>
        <a:lstStyle/>
        <a:p>
          <a:endParaRPr lang="en-US"/>
        </a:p>
      </dgm:t>
    </dgm:pt>
    <dgm:pt modelId="{8FF21A65-63F3-41CB-AC90-BE1DF93E589F}">
      <dgm:prSet/>
      <dgm:spPr/>
      <dgm:t>
        <a:bodyPr/>
        <a:lstStyle/>
        <a:p>
          <a:r>
            <a:rPr lang="en-US"/>
            <a:t>5.3. Evaluation of alternatives</a:t>
          </a:r>
        </a:p>
      </dgm:t>
    </dgm:pt>
    <dgm:pt modelId="{B26CAA30-ED84-4589-BC7E-E55773B02F1E}" type="parTrans" cxnId="{6E2AD615-D7D8-4154-BCF8-C132264CC440}">
      <dgm:prSet/>
      <dgm:spPr/>
      <dgm:t>
        <a:bodyPr/>
        <a:lstStyle/>
        <a:p>
          <a:endParaRPr lang="en-US"/>
        </a:p>
      </dgm:t>
    </dgm:pt>
    <dgm:pt modelId="{09CAFD67-5175-444A-BDD1-6F965760EC19}" type="sibTrans" cxnId="{6E2AD615-D7D8-4154-BCF8-C132264CC440}">
      <dgm:prSet/>
      <dgm:spPr/>
      <dgm:t>
        <a:bodyPr/>
        <a:lstStyle/>
        <a:p>
          <a:endParaRPr lang="en-US"/>
        </a:p>
      </dgm:t>
    </dgm:pt>
    <dgm:pt modelId="{5903637D-DB32-467E-A5FB-B93FE586D5FB}">
      <dgm:prSet/>
      <dgm:spPr/>
      <dgm:t>
        <a:bodyPr/>
        <a:lstStyle/>
        <a:p>
          <a:r>
            <a:rPr lang="en-US"/>
            <a:t>5.4. Purchase Decision</a:t>
          </a:r>
        </a:p>
      </dgm:t>
    </dgm:pt>
    <dgm:pt modelId="{9D91E092-50DC-4AF6-96C2-F826B67FDDC5}" type="parTrans" cxnId="{A51050C2-BF0D-4F80-84CB-06486C714C9B}">
      <dgm:prSet/>
      <dgm:spPr/>
      <dgm:t>
        <a:bodyPr/>
        <a:lstStyle/>
        <a:p>
          <a:endParaRPr lang="en-US"/>
        </a:p>
      </dgm:t>
    </dgm:pt>
    <dgm:pt modelId="{7F5255EF-FAC1-4ABA-AAE5-EDE5F303FFF9}" type="sibTrans" cxnId="{A51050C2-BF0D-4F80-84CB-06486C714C9B}">
      <dgm:prSet/>
      <dgm:spPr/>
      <dgm:t>
        <a:bodyPr/>
        <a:lstStyle/>
        <a:p>
          <a:endParaRPr lang="en-US"/>
        </a:p>
      </dgm:t>
    </dgm:pt>
    <dgm:pt modelId="{BC2653A0-FE51-49C2-A425-E313CA835DA4}">
      <dgm:prSet/>
      <dgm:spPr/>
      <dgm:t>
        <a:bodyPr/>
        <a:lstStyle/>
        <a:p>
          <a:r>
            <a:rPr lang="en-US"/>
            <a:t>5.5. Post-purchase behavior</a:t>
          </a:r>
        </a:p>
      </dgm:t>
    </dgm:pt>
    <dgm:pt modelId="{ECF48A72-D14D-4FB9-AA87-25BDECE732E0}" type="parTrans" cxnId="{9E18BCA0-375E-4BE5-9B3A-DD031FBC6687}">
      <dgm:prSet/>
      <dgm:spPr/>
      <dgm:t>
        <a:bodyPr/>
        <a:lstStyle/>
        <a:p>
          <a:endParaRPr lang="en-US"/>
        </a:p>
      </dgm:t>
    </dgm:pt>
    <dgm:pt modelId="{583681A8-3DB3-4289-9B01-4A61EA3EDED7}" type="sibTrans" cxnId="{9E18BCA0-375E-4BE5-9B3A-DD031FBC6687}">
      <dgm:prSet/>
      <dgm:spPr/>
      <dgm:t>
        <a:bodyPr/>
        <a:lstStyle/>
        <a:p>
          <a:endParaRPr lang="en-US"/>
        </a:p>
      </dgm:t>
    </dgm:pt>
    <dgm:pt modelId="{2F086565-97B9-41AE-B54F-06E783E650C9}" type="pres">
      <dgm:prSet presAssocID="{D450F2BB-4904-4A6E-92EA-F01A2F20E030}" presName="linear" presStyleCnt="0">
        <dgm:presLayoutVars>
          <dgm:dir/>
          <dgm:animLvl val="lvl"/>
          <dgm:resizeHandles val="exact"/>
        </dgm:presLayoutVars>
      </dgm:prSet>
      <dgm:spPr/>
    </dgm:pt>
    <dgm:pt modelId="{D5D066DE-0542-4BA9-9151-A3F2F7DE4690}" type="pres">
      <dgm:prSet presAssocID="{870D09E9-8D3D-4FD7-8557-D46B83109AC6}" presName="parentLin" presStyleCnt="0"/>
      <dgm:spPr/>
    </dgm:pt>
    <dgm:pt modelId="{632488BC-006C-483D-BB15-BB8BB4BD1858}" type="pres">
      <dgm:prSet presAssocID="{870D09E9-8D3D-4FD7-8557-D46B83109AC6}" presName="parentLeftMargin" presStyleLbl="node1" presStyleIdx="0" presStyleCnt="5"/>
      <dgm:spPr/>
    </dgm:pt>
    <dgm:pt modelId="{AE36576E-8752-449D-B533-8DC4779420F8}" type="pres">
      <dgm:prSet presAssocID="{870D09E9-8D3D-4FD7-8557-D46B83109AC6}" presName="parentText" presStyleLbl="node1" presStyleIdx="0" presStyleCnt="5">
        <dgm:presLayoutVars>
          <dgm:chMax val="0"/>
          <dgm:bulletEnabled val="1"/>
        </dgm:presLayoutVars>
      </dgm:prSet>
      <dgm:spPr/>
    </dgm:pt>
    <dgm:pt modelId="{38EE2027-6D26-4337-872B-F973F5C324CC}" type="pres">
      <dgm:prSet presAssocID="{870D09E9-8D3D-4FD7-8557-D46B83109AC6}" presName="negativeSpace" presStyleCnt="0"/>
      <dgm:spPr/>
    </dgm:pt>
    <dgm:pt modelId="{F3389EF3-B18C-497F-81DC-9949089699BE}" type="pres">
      <dgm:prSet presAssocID="{870D09E9-8D3D-4FD7-8557-D46B83109AC6}" presName="childText" presStyleLbl="conFgAcc1" presStyleIdx="0" presStyleCnt="5">
        <dgm:presLayoutVars>
          <dgm:bulletEnabled val="1"/>
        </dgm:presLayoutVars>
      </dgm:prSet>
      <dgm:spPr/>
    </dgm:pt>
    <dgm:pt modelId="{F029867A-3D07-4A35-A0E3-FDED2CFF6540}" type="pres">
      <dgm:prSet presAssocID="{48897B76-6A8B-4945-8261-77C4A2EA46EA}" presName="spaceBetweenRectangles" presStyleCnt="0"/>
      <dgm:spPr/>
    </dgm:pt>
    <dgm:pt modelId="{FCF0CFC8-D54A-4500-B56D-159B2B7F737A}" type="pres">
      <dgm:prSet presAssocID="{A317C553-EE7F-4032-9DDB-68E61F201AB1}" presName="parentLin" presStyleCnt="0"/>
      <dgm:spPr/>
    </dgm:pt>
    <dgm:pt modelId="{2C08C933-5856-41F4-AACC-86ACD5442268}" type="pres">
      <dgm:prSet presAssocID="{A317C553-EE7F-4032-9DDB-68E61F201AB1}" presName="parentLeftMargin" presStyleLbl="node1" presStyleIdx="0" presStyleCnt="5"/>
      <dgm:spPr/>
    </dgm:pt>
    <dgm:pt modelId="{FB8EED0E-8DED-4F41-9AB7-E3798E0C8660}" type="pres">
      <dgm:prSet presAssocID="{A317C553-EE7F-4032-9DDB-68E61F201AB1}" presName="parentText" presStyleLbl="node1" presStyleIdx="1" presStyleCnt="5">
        <dgm:presLayoutVars>
          <dgm:chMax val="0"/>
          <dgm:bulletEnabled val="1"/>
        </dgm:presLayoutVars>
      </dgm:prSet>
      <dgm:spPr/>
    </dgm:pt>
    <dgm:pt modelId="{83462045-74AA-4008-B11D-54D83BB83C2F}" type="pres">
      <dgm:prSet presAssocID="{A317C553-EE7F-4032-9DDB-68E61F201AB1}" presName="negativeSpace" presStyleCnt="0"/>
      <dgm:spPr/>
    </dgm:pt>
    <dgm:pt modelId="{E1B2C3E3-DBD7-4196-BEC0-CBBCF2902FDE}" type="pres">
      <dgm:prSet presAssocID="{A317C553-EE7F-4032-9DDB-68E61F201AB1}" presName="childText" presStyleLbl="conFgAcc1" presStyleIdx="1" presStyleCnt="5">
        <dgm:presLayoutVars>
          <dgm:bulletEnabled val="1"/>
        </dgm:presLayoutVars>
      </dgm:prSet>
      <dgm:spPr/>
    </dgm:pt>
    <dgm:pt modelId="{03B5C139-419A-4CF2-85CB-34F7AEBA57F0}" type="pres">
      <dgm:prSet presAssocID="{CBE9BA44-02B6-44D4-A6D3-8D332B362399}" presName="spaceBetweenRectangles" presStyleCnt="0"/>
      <dgm:spPr/>
    </dgm:pt>
    <dgm:pt modelId="{D4F02D3D-5C8B-4F5B-AF62-E87B0D7B1EC2}" type="pres">
      <dgm:prSet presAssocID="{ADC2AB3F-BEAD-4409-B6C9-5790014D9210}" presName="parentLin" presStyleCnt="0"/>
      <dgm:spPr/>
    </dgm:pt>
    <dgm:pt modelId="{7B1CB3BA-34E2-426D-B754-BC73F546285E}" type="pres">
      <dgm:prSet presAssocID="{ADC2AB3F-BEAD-4409-B6C9-5790014D9210}" presName="parentLeftMargin" presStyleLbl="node1" presStyleIdx="1" presStyleCnt="5"/>
      <dgm:spPr/>
    </dgm:pt>
    <dgm:pt modelId="{A10818B8-DCE9-441A-A42F-C117E25562AE}" type="pres">
      <dgm:prSet presAssocID="{ADC2AB3F-BEAD-4409-B6C9-5790014D9210}" presName="parentText" presStyleLbl="node1" presStyleIdx="2" presStyleCnt="5">
        <dgm:presLayoutVars>
          <dgm:chMax val="0"/>
          <dgm:bulletEnabled val="1"/>
        </dgm:presLayoutVars>
      </dgm:prSet>
      <dgm:spPr/>
    </dgm:pt>
    <dgm:pt modelId="{0DEDCE57-416E-4068-A515-E9F7FAD25F52}" type="pres">
      <dgm:prSet presAssocID="{ADC2AB3F-BEAD-4409-B6C9-5790014D9210}" presName="negativeSpace" presStyleCnt="0"/>
      <dgm:spPr/>
    </dgm:pt>
    <dgm:pt modelId="{0B9F0567-938D-4BEC-A730-FD7735E98224}" type="pres">
      <dgm:prSet presAssocID="{ADC2AB3F-BEAD-4409-B6C9-5790014D9210}" presName="childText" presStyleLbl="conFgAcc1" presStyleIdx="2" presStyleCnt="5">
        <dgm:presLayoutVars>
          <dgm:bulletEnabled val="1"/>
        </dgm:presLayoutVars>
      </dgm:prSet>
      <dgm:spPr/>
    </dgm:pt>
    <dgm:pt modelId="{3A691023-F1F0-4813-943B-BBAE3BBEE400}" type="pres">
      <dgm:prSet presAssocID="{827E56CD-94D8-4368-9EE0-7CC7ED894262}" presName="spaceBetweenRectangles" presStyleCnt="0"/>
      <dgm:spPr/>
    </dgm:pt>
    <dgm:pt modelId="{1AC8F656-4A0A-4E12-9529-8F663DB640A9}" type="pres">
      <dgm:prSet presAssocID="{FE0692ED-2666-4C4F-80E2-35D63952FB3C}" presName="parentLin" presStyleCnt="0"/>
      <dgm:spPr/>
    </dgm:pt>
    <dgm:pt modelId="{2DCAEC87-29EF-49D1-86C5-CB1C870A8D52}" type="pres">
      <dgm:prSet presAssocID="{FE0692ED-2666-4C4F-80E2-35D63952FB3C}" presName="parentLeftMargin" presStyleLbl="node1" presStyleIdx="2" presStyleCnt="5"/>
      <dgm:spPr/>
    </dgm:pt>
    <dgm:pt modelId="{4A2005D0-E91F-4F49-9011-4BDC9E800F3C}" type="pres">
      <dgm:prSet presAssocID="{FE0692ED-2666-4C4F-80E2-35D63952FB3C}" presName="parentText" presStyleLbl="node1" presStyleIdx="3" presStyleCnt="5">
        <dgm:presLayoutVars>
          <dgm:chMax val="0"/>
          <dgm:bulletEnabled val="1"/>
        </dgm:presLayoutVars>
      </dgm:prSet>
      <dgm:spPr/>
    </dgm:pt>
    <dgm:pt modelId="{7F21E338-8F98-4523-B459-4CD085DEE1E2}" type="pres">
      <dgm:prSet presAssocID="{FE0692ED-2666-4C4F-80E2-35D63952FB3C}" presName="negativeSpace" presStyleCnt="0"/>
      <dgm:spPr/>
    </dgm:pt>
    <dgm:pt modelId="{238F41BE-69A5-483D-B597-83688D119E6B}" type="pres">
      <dgm:prSet presAssocID="{FE0692ED-2666-4C4F-80E2-35D63952FB3C}" presName="childText" presStyleLbl="conFgAcc1" presStyleIdx="3" presStyleCnt="5">
        <dgm:presLayoutVars>
          <dgm:bulletEnabled val="1"/>
        </dgm:presLayoutVars>
      </dgm:prSet>
      <dgm:spPr/>
    </dgm:pt>
    <dgm:pt modelId="{DFBB10C7-30B6-42E8-9050-E86790501F7A}" type="pres">
      <dgm:prSet presAssocID="{D532A7DB-1042-4D31-AAE8-24727A0277DB}" presName="spaceBetweenRectangles" presStyleCnt="0"/>
      <dgm:spPr/>
    </dgm:pt>
    <dgm:pt modelId="{498D9652-2124-4FFB-82C1-52209752BA07}" type="pres">
      <dgm:prSet presAssocID="{4B956C79-CF79-4AB6-9552-7775274D2707}" presName="parentLin" presStyleCnt="0"/>
      <dgm:spPr/>
    </dgm:pt>
    <dgm:pt modelId="{C58ACB34-5FA7-4FF5-A7FE-E505AD8B87F1}" type="pres">
      <dgm:prSet presAssocID="{4B956C79-CF79-4AB6-9552-7775274D2707}" presName="parentLeftMargin" presStyleLbl="node1" presStyleIdx="3" presStyleCnt="5"/>
      <dgm:spPr/>
    </dgm:pt>
    <dgm:pt modelId="{F2360962-CBD0-4132-B35B-C15BFD1AC37D}" type="pres">
      <dgm:prSet presAssocID="{4B956C79-CF79-4AB6-9552-7775274D2707}" presName="parentText" presStyleLbl="node1" presStyleIdx="4" presStyleCnt="5">
        <dgm:presLayoutVars>
          <dgm:chMax val="0"/>
          <dgm:bulletEnabled val="1"/>
        </dgm:presLayoutVars>
      </dgm:prSet>
      <dgm:spPr/>
    </dgm:pt>
    <dgm:pt modelId="{1DE3E33D-E390-4847-913D-60A0E262E04A}" type="pres">
      <dgm:prSet presAssocID="{4B956C79-CF79-4AB6-9552-7775274D2707}" presName="negativeSpace" presStyleCnt="0"/>
      <dgm:spPr/>
    </dgm:pt>
    <dgm:pt modelId="{0C8CE9C4-94CF-458B-B6A7-637C457C59E8}" type="pres">
      <dgm:prSet presAssocID="{4B956C79-CF79-4AB6-9552-7775274D2707}" presName="childText" presStyleLbl="conFgAcc1" presStyleIdx="4" presStyleCnt="5">
        <dgm:presLayoutVars>
          <dgm:bulletEnabled val="1"/>
        </dgm:presLayoutVars>
      </dgm:prSet>
      <dgm:spPr/>
    </dgm:pt>
  </dgm:ptLst>
  <dgm:cxnLst>
    <dgm:cxn modelId="{9DABE306-DDB0-47EA-A675-E31E4AC250FB}" type="presOf" srcId="{870D09E9-8D3D-4FD7-8557-D46B83109AC6}" destId="{632488BC-006C-483D-BB15-BB8BB4BD1858}" srcOrd="0" destOrd="0" presId="urn:microsoft.com/office/officeart/2005/8/layout/list1"/>
    <dgm:cxn modelId="{182EE506-987A-49B3-90FB-5BCAF67AE204}" srcId="{FE0692ED-2666-4C4F-80E2-35D63952FB3C}" destId="{4D6EED80-6509-430B-9943-2AA2F9FD0480}" srcOrd="3" destOrd="0" parTransId="{65AFE242-8BD1-4C50-9BE1-8108269FFA9A}" sibTransId="{DCD752C0-877B-432B-B43B-6F5982368AAB}"/>
    <dgm:cxn modelId="{6E2AD615-D7D8-4154-BCF8-C132264CC440}" srcId="{4B956C79-CF79-4AB6-9552-7775274D2707}" destId="{8FF21A65-63F3-41CB-AC90-BE1DF93E589F}" srcOrd="2" destOrd="0" parTransId="{B26CAA30-ED84-4589-BC7E-E55773B02F1E}" sibTransId="{09CAFD67-5175-444A-BDD1-6F965760EC19}"/>
    <dgm:cxn modelId="{9849E03C-6EAA-4E7A-9461-50FE975C26F2}" type="presOf" srcId="{BC2653A0-FE51-49C2-A425-E313CA835DA4}" destId="{0C8CE9C4-94CF-458B-B6A7-637C457C59E8}" srcOrd="0" destOrd="4" presId="urn:microsoft.com/office/officeart/2005/8/layout/list1"/>
    <dgm:cxn modelId="{994CB43F-C575-401D-A141-10D099E762AD}" srcId="{4B956C79-CF79-4AB6-9552-7775274D2707}" destId="{46F5CFE4-811C-4A9B-A48B-E7A0BCB48D66}" srcOrd="1" destOrd="0" parTransId="{29522801-B69B-4072-B47E-8ABB6A87BE8C}" sibTransId="{C4FEA3BC-4CCA-44BC-9651-278893217382}"/>
    <dgm:cxn modelId="{68A81D5B-8A09-4304-A138-125E7DEAB1C6}" srcId="{D450F2BB-4904-4A6E-92EA-F01A2F20E030}" destId="{A317C553-EE7F-4032-9DDB-68E61F201AB1}" srcOrd="1" destOrd="0" parTransId="{C28B9F1B-2F28-4ECB-B601-9F5F993C4D31}" sibTransId="{CBE9BA44-02B6-44D4-A6D3-8D332B362399}"/>
    <dgm:cxn modelId="{F9BD7941-0D15-43C3-A56C-014CA8BB1C2C}" srcId="{D450F2BB-4904-4A6E-92EA-F01A2F20E030}" destId="{4B956C79-CF79-4AB6-9552-7775274D2707}" srcOrd="4" destOrd="0" parTransId="{DAA1C561-2E7A-4CFC-B251-37926E604C89}" sibTransId="{50A64750-84A6-47AD-BE08-C33CCAA57BF7}"/>
    <dgm:cxn modelId="{38997E41-FEC6-43D3-9CD4-921628AC2FF8}" type="presOf" srcId="{4D6EED80-6509-430B-9943-2AA2F9FD0480}" destId="{238F41BE-69A5-483D-B597-83688D119E6B}" srcOrd="0" destOrd="3" presId="urn:microsoft.com/office/officeart/2005/8/layout/list1"/>
    <dgm:cxn modelId="{0DC43F43-AC4B-4CF4-A79C-3603E50AED92}" type="presOf" srcId="{FE0692ED-2666-4C4F-80E2-35D63952FB3C}" destId="{4A2005D0-E91F-4F49-9011-4BDC9E800F3C}" srcOrd="1" destOrd="0" presId="urn:microsoft.com/office/officeart/2005/8/layout/list1"/>
    <dgm:cxn modelId="{9848044C-0CC2-493B-B8B7-81DF7E6FE0A3}" type="presOf" srcId="{31F3D9CF-F94F-49BC-9A3C-7C931F4BFC75}" destId="{238F41BE-69A5-483D-B597-83688D119E6B}" srcOrd="0" destOrd="2" presId="urn:microsoft.com/office/officeart/2005/8/layout/list1"/>
    <dgm:cxn modelId="{84B9EF51-DC33-444E-9EFD-AAF98657AAD0}" type="presOf" srcId="{A317C553-EE7F-4032-9DDB-68E61F201AB1}" destId="{2C08C933-5856-41F4-AACC-86ACD5442268}" srcOrd="0" destOrd="0" presId="urn:microsoft.com/office/officeart/2005/8/layout/list1"/>
    <dgm:cxn modelId="{AA6E5873-85BF-4EA8-98AA-BB60DB8D1BA6}" type="presOf" srcId="{5903637D-DB32-467E-A5FB-B93FE586D5FB}" destId="{0C8CE9C4-94CF-458B-B6A7-637C457C59E8}" srcOrd="0" destOrd="3" presId="urn:microsoft.com/office/officeart/2005/8/layout/list1"/>
    <dgm:cxn modelId="{082EB456-6EC3-4B97-81F4-8612810367F7}" srcId="{4B956C79-CF79-4AB6-9552-7775274D2707}" destId="{AB2446D2-8B8E-47B5-9274-C34F60EB28B8}" srcOrd="0" destOrd="0" parTransId="{F36B5CBE-4E96-4BFE-B854-142BA3A60081}" sibTransId="{78909923-72EF-4F6C-A7A3-56E0849B0300}"/>
    <dgm:cxn modelId="{7D97E476-83FA-4B78-8FC7-14B1FA8A96F7}" srcId="{D450F2BB-4904-4A6E-92EA-F01A2F20E030}" destId="{ADC2AB3F-BEAD-4409-B6C9-5790014D9210}" srcOrd="2" destOrd="0" parTransId="{E6D17131-9BC5-4063-A314-9422B0B31F26}" sibTransId="{827E56CD-94D8-4368-9EE0-7CC7ED894262}"/>
    <dgm:cxn modelId="{2D7F8A77-D3BC-4DD3-9EAF-2CC42923518D}" srcId="{FE0692ED-2666-4C4F-80E2-35D63952FB3C}" destId="{31F3D9CF-F94F-49BC-9A3C-7C931F4BFC75}" srcOrd="2" destOrd="0" parTransId="{FC2D197D-E26D-40E3-8B22-D3B7722DA375}" sibTransId="{52D8DB3F-2BFB-4E06-930B-EBCBD6AD0BCD}"/>
    <dgm:cxn modelId="{B17AF57A-7F8E-413E-9713-79051BBFD700}" srcId="{D450F2BB-4904-4A6E-92EA-F01A2F20E030}" destId="{870D09E9-8D3D-4FD7-8557-D46B83109AC6}" srcOrd="0" destOrd="0" parTransId="{6A587D77-AEE1-4E36-A9AE-216003EC1767}" sibTransId="{48897B76-6A8B-4945-8261-77C4A2EA46EA}"/>
    <dgm:cxn modelId="{03CCF085-F019-40C9-95CB-678893161ABF}" srcId="{FE0692ED-2666-4C4F-80E2-35D63952FB3C}" destId="{8324C7A8-9655-49BD-9E28-3622FAB1EF34}" srcOrd="0" destOrd="0" parTransId="{86884C8B-35E7-414E-A02A-2B4442224413}" sibTransId="{B9054C69-8D60-46CA-AA7D-82D199EFEE00}"/>
    <dgm:cxn modelId="{488DA78A-81CA-4FB1-A467-5BC3B26505F6}" srcId="{D450F2BB-4904-4A6E-92EA-F01A2F20E030}" destId="{FE0692ED-2666-4C4F-80E2-35D63952FB3C}" srcOrd="3" destOrd="0" parTransId="{21598BE1-D187-499C-BB0A-86AF0AC44C83}" sibTransId="{D532A7DB-1042-4D31-AAE8-24727A0277DB}"/>
    <dgm:cxn modelId="{B791C894-EF21-4A8B-8739-C614C96E92C3}" type="presOf" srcId="{4B956C79-CF79-4AB6-9552-7775274D2707}" destId="{C58ACB34-5FA7-4FF5-A7FE-E505AD8B87F1}" srcOrd="0" destOrd="0" presId="urn:microsoft.com/office/officeart/2005/8/layout/list1"/>
    <dgm:cxn modelId="{983D5795-8A4A-418E-9938-6B8494276F2D}" type="presOf" srcId="{4B956C79-CF79-4AB6-9552-7775274D2707}" destId="{F2360962-CBD0-4132-B35B-C15BFD1AC37D}" srcOrd="1" destOrd="0" presId="urn:microsoft.com/office/officeart/2005/8/layout/list1"/>
    <dgm:cxn modelId="{E22F0E9A-F6CF-45BE-860C-F464A32A7009}" type="presOf" srcId="{FE0692ED-2666-4C4F-80E2-35D63952FB3C}" destId="{2DCAEC87-29EF-49D1-86C5-CB1C870A8D52}" srcOrd="0" destOrd="0" presId="urn:microsoft.com/office/officeart/2005/8/layout/list1"/>
    <dgm:cxn modelId="{DBA00A9C-C14B-42CC-AE6F-1428E83FF500}" type="presOf" srcId="{8FF21A65-63F3-41CB-AC90-BE1DF93E589F}" destId="{0C8CE9C4-94CF-458B-B6A7-637C457C59E8}" srcOrd="0" destOrd="2" presId="urn:microsoft.com/office/officeart/2005/8/layout/list1"/>
    <dgm:cxn modelId="{9E18BCA0-375E-4BE5-9B3A-DD031FBC6687}" srcId="{4B956C79-CF79-4AB6-9552-7775274D2707}" destId="{BC2653A0-FE51-49C2-A425-E313CA835DA4}" srcOrd="4" destOrd="0" parTransId="{ECF48A72-D14D-4FB9-AA87-25BDECE732E0}" sibTransId="{583681A8-3DB3-4289-9B01-4A61EA3EDED7}"/>
    <dgm:cxn modelId="{2B116FAA-0A39-45A0-A588-EE6621CB5704}" type="presOf" srcId="{870D09E9-8D3D-4FD7-8557-D46B83109AC6}" destId="{AE36576E-8752-449D-B533-8DC4779420F8}" srcOrd="1" destOrd="0" presId="urn:microsoft.com/office/officeart/2005/8/layout/list1"/>
    <dgm:cxn modelId="{9F54F3C1-52AC-4202-957C-09C5092CA691}" type="presOf" srcId="{A317C553-EE7F-4032-9DDB-68E61F201AB1}" destId="{FB8EED0E-8DED-4F41-9AB7-E3798E0C8660}" srcOrd="1" destOrd="0" presId="urn:microsoft.com/office/officeart/2005/8/layout/list1"/>
    <dgm:cxn modelId="{A51050C2-BF0D-4F80-84CB-06486C714C9B}" srcId="{4B956C79-CF79-4AB6-9552-7775274D2707}" destId="{5903637D-DB32-467E-A5FB-B93FE586D5FB}" srcOrd="3" destOrd="0" parTransId="{9D91E092-50DC-4AF6-96C2-F826B67FDDC5}" sibTransId="{7F5255EF-FAC1-4ABA-AAE5-EDE5F303FFF9}"/>
    <dgm:cxn modelId="{5D0361C6-0FCF-4D0B-9590-34C349D9E4BA}" type="presOf" srcId="{ADC2AB3F-BEAD-4409-B6C9-5790014D9210}" destId="{A10818B8-DCE9-441A-A42F-C117E25562AE}" srcOrd="1" destOrd="0" presId="urn:microsoft.com/office/officeart/2005/8/layout/list1"/>
    <dgm:cxn modelId="{9C2AF6D9-F2FC-471B-A2BE-C8EFBE73B925}" type="presOf" srcId="{ADC2AB3F-BEAD-4409-B6C9-5790014D9210}" destId="{7B1CB3BA-34E2-426D-B754-BC73F546285E}" srcOrd="0" destOrd="0" presId="urn:microsoft.com/office/officeart/2005/8/layout/list1"/>
    <dgm:cxn modelId="{2052CFDB-CB51-4E69-8C73-BFE768D1839E}" type="presOf" srcId="{D450F2BB-4904-4A6E-92EA-F01A2F20E030}" destId="{2F086565-97B9-41AE-B54F-06E783E650C9}" srcOrd="0" destOrd="0" presId="urn:microsoft.com/office/officeart/2005/8/layout/list1"/>
    <dgm:cxn modelId="{A71AD7EA-05B7-40A8-B7D7-5DA08CD66B1A}" type="presOf" srcId="{46F5CFE4-811C-4A9B-A48B-E7A0BCB48D66}" destId="{0C8CE9C4-94CF-458B-B6A7-637C457C59E8}" srcOrd="0" destOrd="1" presId="urn:microsoft.com/office/officeart/2005/8/layout/list1"/>
    <dgm:cxn modelId="{32EE45ED-6044-4D1C-83C6-833E2637A17A}" type="presOf" srcId="{AB2446D2-8B8E-47B5-9274-C34F60EB28B8}" destId="{0C8CE9C4-94CF-458B-B6A7-637C457C59E8}" srcOrd="0" destOrd="0" presId="urn:microsoft.com/office/officeart/2005/8/layout/list1"/>
    <dgm:cxn modelId="{B2F1F3F3-EB4B-460C-B368-F935F8D687B7}" srcId="{FE0692ED-2666-4C4F-80E2-35D63952FB3C}" destId="{7A7AFDCA-6482-4912-BB51-19F41169B94F}" srcOrd="1" destOrd="0" parTransId="{1213F015-7BC3-4698-9269-4CAF8879EBF9}" sibTransId="{EB5DD0BE-B6B7-4480-91F6-101F9D6EA5E4}"/>
    <dgm:cxn modelId="{B56861F5-5D86-4FF2-BB20-1EF0910969A2}" type="presOf" srcId="{8324C7A8-9655-49BD-9E28-3622FAB1EF34}" destId="{238F41BE-69A5-483D-B597-83688D119E6B}" srcOrd="0" destOrd="0" presId="urn:microsoft.com/office/officeart/2005/8/layout/list1"/>
    <dgm:cxn modelId="{06F603FC-F7C7-4E77-B3E8-BFFAA7088653}" type="presOf" srcId="{7A7AFDCA-6482-4912-BB51-19F41169B94F}" destId="{238F41BE-69A5-483D-B597-83688D119E6B}" srcOrd="0" destOrd="1" presId="urn:microsoft.com/office/officeart/2005/8/layout/list1"/>
    <dgm:cxn modelId="{7BB09EC4-1554-4BCE-B804-6A355BA726AC}" type="presParOf" srcId="{2F086565-97B9-41AE-B54F-06E783E650C9}" destId="{D5D066DE-0542-4BA9-9151-A3F2F7DE4690}" srcOrd="0" destOrd="0" presId="urn:microsoft.com/office/officeart/2005/8/layout/list1"/>
    <dgm:cxn modelId="{8760CA23-DE22-47BD-94E6-7FA8E2C0730A}" type="presParOf" srcId="{D5D066DE-0542-4BA9-9151-A3F2F7DE4690}" destId="{632488BC-006C-483D-BB15-BB8BB4BD1858}" srcOrd="0" destOrd="0" presId="urn:microsoft.com/office/officeart/2005/8/layout/list1"/>
    <dgm:cxn modelId="{D33AF48C-2B28-4AB5-A55A-31B3190115E2}" type="presParOf" srcId="{D5D066DE-0542-4BA9-9151-A3F2F7DE4690}" destId="{AE36576E-8752-449D-B533-8DC4779420F8}" srcOrd="1" destOrd="0" presId="urn:microsoft.com/office/officeart/2005/8/layout/list1"/>
    <dgm:cxn modelId="{C80A73A9-41DC-454C-B506-A6E981932259}" type="presParOf" srcId="{2F086565-97B9-41AE-B54F-06E783E650C9}" destId="{38EE2027-6D26-4337-872B-F973F5C324CC}" srcOrd="1" destOrd="0" presId="urn:microsoft.com/office/officeart/2005/8/layout/list1"/>
    <dgm:cxn modelId="{7E3913E8-0676-4D48-A541-F77818A8D23B}" type="presParOf" srcId="{2F086565-97B9-41AE-B54F-06E783E650C9}" destId="{F3389EF3-B18C-497F-81DC-9949089699BE}" srcOrd="2" destOrd="0" presId="urn:microsoft.com/office/officeart/2005/8/layout/list1"/>
    <dgm:cxn modelId="{FE647EF7-62E0-495D-A62A-DEF4DBECE56D}" type="presParOf" srcId="{2F086565-97B9-41AE-B54F-06E783E650C9}" destId="{F029867A-3D07-4A35-A0E3-FDED2CFF6540}" srcOrd="3" destOrd="0" presId="urn:microsoft.com/office/officeart/2005/8/layout/list1"/>
    <dgm:cxn modelId="{28382746-066D-4326-9271-3EEF6CBE2E59}" type="presParOf" srcId="{2F086565-97B9-41AE-B54F-06E783E650C9}" destId="{FCF0CFC8-D54A-4500-B56D-159B2B7F737A}" srcOrd="4" destOrd="0" presId="urn:microsoft.com/office/officeart/2005/8/layout/list1"/>
    <dgm:cxn modelId="{FEF20D84-3FEF-441D-95F4-966C7AF69845}" type="presParOf" srcId="{FCF0CFC8-D54A-4500-B56D-159B2B7F737A}" destId="{2C08C933-5856-41F4-AACC-86ACD5442268}" srcOrd="0" destOrd="0" presId="urn:microsoft.com/office/officeart/2005/8/layout/list1"/>
    <dgm:cxn modelId="{1CD17B61-E82F-4A17-A664-0CB24C9FF822}" type="presParOf" srcId="{FCF0CFC8-D54A-4500-B56D-159B2B7F737A}" destId="{FB8EED0E-8DED-4F41-9AB7-E3798E0C8660}" srcOrd="1" destOrd="0" presId="urn:microsoft.com/office/officeart/2005/8/layout/list1"/>
    <dgm:cxn modelId="{07E4D101-5DCD-4771-A896-F43BEFCCD7A9}" type="presParOf" srcId="{2F086565-97B9-41AE-B54F-06E783E650C9}" destId="{83462045-74AA-4008-B11D-54D83BB83C2F}" srcOrd="5" destOrd="0" presId="urn:microsoft.com/office/officeart/2005/8/layout/list1"/>
    <dgm:cxn modelId="{B28D03B0-E49B-498C-95EF-DAC341DCDB58}" type="presParOf" srcId="{2F086565-97B9-41AE-B54F-06E783E650C9}" destId="{E1B2C3E3-DBD7-4196-BEC0-CBBCF2902FDE}" srcOrd="6" destOrd="0" presId="urn:microsoft.com/office/officeart/2005/8/layout/list1"/>
    <dgm:cxn modelId="{A8C5B168-DE5E-4AA4-A47B-507AD0007570}" type="presParOf" srcId="{2F086565-97B9-41AE-B54F-06E783E650C9}" destId="{03B5C139-419A-4CF2-85CB-34F7AEBA57F0}" srcOrd="7" destOrd="0" presId="urn:microsoft.com/office/officeart/2005/8/layout/list1"/>
    <dgm:cxn modelId="{65D125CA-D2A4-4491-AA30-AA1981FC7ED8}" type="presParOf" srcId="{2F086565-97B9-41AE-B54F-06E783E650C9}" destId="{D4F02D3D-5C8B-4F5B-AF62-E87B0D7B1EC2}" srcOrd="8" destOrd="0" presId="urn:microsoft.com/office/officeart/2005/8/layout/list1"/>
    <dgm:cxn modelId="{517C043A-9AF8-486E-987C-F764BCB3D6E9}" type="presParOf" srcId="{D4F02D3D-5C8B-4F5B-AF62-E87B0D7B1EC2}" destId="{7B1CB3BA-34E2-426D-B754-BC73F546285E}" srcOrd="0" destOrd="0" presId="urn:microsoft.com/office/officeart/2005/8/layout/list1"/>
    <dgm:cxn modelId="{1D15B8A8-B5C3-4854-A815-B6129360C500}" type="presParOf" srcId="{D4F02D3D-5C8B-4F5B-AF62-E87B0D7B1EC2}" destId="{A10818B8-DCE9-441A-A42F-C117E25562AE}" srcOrd="1" destOrd="0" presId="urn:microsoft.com/office/officeart/2005/8/layout/list1"/>
    <dgm:cxn modelId="{C309521B-D350-426B-9024-D3401DEB63CF}" type="presParOf" srcId="{2F086565-97B9-41AE-B54F-06E783E650C9}" destId="{0DEDCE57-416E-4068-A515-E9F7FAD25F52}" srcOrd="9" destOrd="0" presId="urn:microsoft.com/office/officeart/2005/8/layout/list1"/>
    <dgm:cxn modelId="{085D247C-D425-447E-9BA1-175703EB2263}" type="presParOf" srcId="{2F086565-97B9-41AE-B54F-06E783E650C9}" destId="{0B9F0567-938D-4BEC-A730-FD7735E98224}" srcOrd="10" destOrd="0" presId="urn:microsoft.com/office/officeart/2005/8/layout/list1"/>
    <dgm:cxn modelId="{07FBED33-44C8-4931-BA26-4BB17334113B}" type="presParOf" srcId="{2F086565-97B9-41AE-B54F-06E783E650C9}" destId="{3A691023-F1F0-4813-943B-BBAE3BBEE400}" srcOrd="11" destOrd="0" presId="urn:microsoft.com/office/officeart/2005/8/layout/list1"/>
    <dgm:cxn modelId="{4C0FBDFB-E29A-4EA6-AEB5-8A7BBDC1F293}" type="presParOf" srcId="{2F086565-97B9-41AE-B54F-06E783E650C9}" destId="{1AC8F656-4A0A-4E12-9529-8F663DB640A9}" srcOrd="12" destOrd="0" presId="urn:microsoft.com/office/officeart/2005/8/layout/list1"/>
    <dgm:cxn modelId="{E2F511EB-19E2-4512-81E8-C3845A16BA37}" type="presParOf" srcId="{1AC8F656-4A0A-4E12-9529-8F663DB640A9}" destId="{2DCAEC87-29EF-49D1-86C5-CB1C870A8D52}" srcOrd="0" destOrd="0" presId="urn:microsoft.com/office/officeart/2005/8/layout/list1"/>
    <dgm:cxn modelId="{5E0CF39A-ABEC-420A-A026-5AD2EC8384E7}" type="presParOf" srcId="{1AC8F656-4A0A-4E12-9529-8F663DB640A9}" destId="{4A2005D0-E91F-4F49-9011-4BDC9E800F3C}" srcOrd="1" destOrd="0" presId="urn:microsoft.com/office/officeart/2005/8/layout/list1"/>
    <dgm:cxn modelId="{5D2E8FF9-7A50-4398-8EB6-DA9A82AEE50E}" type="presParOf" srcId="{2F086565-97B9-41AE-B54F-06E783E650C9}" destId="{7F21E338-8F98-4523-B459-4CD085DEE1E2}" srcOrd="13" destOrd="0" presId="urn:microsoft.com/office/officeart/2005/8/layout/list1"/>
    <dgm:cxn modelId="{B05F3D75-273B-4CC9-AB83-CB6243B3F62F}" type="presParOf" srcId="{2F086565-97B9-41AE-B54F-06E783E650C9}" destId="{238F41BE-69A5-483D-B597-83688D119E6B}" srcOrd="14" destOrd="0" presId="urn:microsoft.com/office/officeart/2005/8/layout/list1"/>
    <dgm:cxn modelId="{9C227184-1560-447A-B818-5AF572C59D32}" type="presParOf" srcId="{2F086565-97B9-41AE-B54F-06E783E650C9}" destId="{DFBB10C7-30B6-42E8-9050-E86790501F7A}" srcOrd="15" destOrd="0" presId="urn:microsoft.com/office/officeart/2005/8/layout/list1"/>
    <dgm:cxn modelId="{0CF5F0D6-98E2-4E07-8C57-7687EB1782E6}" type="presParOf" srcId="{2F086565-97B9-41AE-B54F-06E783E650C9}" destId="{498D9652-2124-4FFB-82C1-52209752BA07}" srcOrd="16" destOrd="0" presId="urn:microsoft.com/office/officeart/2005/8/layout/list1"/>
    <dgm:cxn modelId="{D1A954E1-7CFC-4BAF-90C2-F17F719375CF}" type="presParOf" srcId="{498D9652-2124-4FFB-82C1-52209752BA07}" destId="{C58ACB34-5FA7-4FF5-A7FE-E505AD8B87F1}" srcOrd="0" destOrd="0" presId="urn:microsoft.com/office/officeart/2005/8/layout/list1"/>
    <dgm:cxn modelId="{799157BC-33AB-4D1D-8A2C-BC77DA7493AB}" type="presParOf" srcId="{498D9652-2124-4FFB-82C1-52209752BA07}" destId="{F2360962-CBD0-4132-B35B-C15BFD1AC37D}" srcOrd="1" destOrd="0" presId="urn:microsoft.com/office/officeart/2005/8/layout/list1"/>
    <dgm:cxn modelId="{CB01E416-37D0-44AB-8093-D68C390DE985}" type="presParOf" srcId="{2F086565-97B9-41AE-B54F-06E783E650C9}" destId="{1DE3E33D-E390-4847-913D-60A0E262E04A}" srcOrd="17" destOrd="0" presId="urn:microsoft.com/office/officeart/2005/8/layout/list1"/>
    <dgm:cxn modelId="{FDF97A90-A559-471B-AFFB-A02449893CF0}" type="presParOf" srcId="{2F086565-97B9-41AE-B54F-06E783E650C9}" destId="{0C8CE9C4-94CF-458B-B6A7-637C457C59E8}" srcOrd="18" destOrd="0" presId="urn:microsoft.com/office/officeart/2005/8/layout/lis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73A15B-88E7-49B3-A0C5-49077228BD3D}"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en-US"/>
        </a:p>
      </dgm:t>
    </dgm:pt>
    <dgm:pt modelId="{0EEF7E80-F0ED-4D71-8CED-74F29BF4210D}">
      <dgm:prSet custT="1"/>
      <dgm:spPr/>
      <dgm:t>
        <a:bodyPr/>
        <a:lstStyle/>
        <a:p>
          <a:pPr algn="l" rtl="0"/>
          <a:r>
            <a:rPr lang="en-US" sz="3200" b="1" i="1" u="sng" kern="1200" dirty="0">
              <a:solidFill>
                <a:schemeClr val="tx1"/>
              </a:solidFill>
              <a:latin typeface="Calibri" panose="020F0502020204030204" pitchFamily="34" charset="0"/>
              <a:ea typeface="+mn-ea"/>
              <a:cs typeface="+mn-cs"/>
            </a:rPr>
            <a:t>Consumer buyer behavior </a:t>
          </a:r>
        </a:p>
        <a:p>
          <a:pPr algn="l" rtl="0"/>
          <a:r>
            <a:rPr lang="en-US" sz="2400" b="1" kern="1200" dirty="0"/>
            <a:t>refers to the buying behavior of final consumers—individuals and households who buy goods and services for personal consumption.</a:t>
          </a:r>
          <a:endParaRPr lang="ar-SA" sz="2400" b="1" kern="1200" dirty="0"/>
        </a:p>
      </dgm:t>
    </dgm:pt>
    <dgm:pt modelId="{E9FD34BD-8512-4C06-BEB3-5037ABDB3B5D}" type="parTrans" cxnId="{276863FD-5B89-4C91-87CD-45E273430E2D}">
      <dgm:prSet/>
      <dgm:spPr/>
      <dgm:t>
        <a:bodyPr/>
        <a:lstStyle/>
        <a:p>
          <a:pPr algn="l"/>
          <a:endParaRPr lang="en-US"/>
        </a:p>
      </dgm:t>
    </dgm:pt>
    <dgm:pt modelId="{95D46849-366B-43FF-85F4-77351C35C4FD}" type="sibTrans" cxnId="{276863FD-5B89-4C91-87CD-45E273430E2D}">
      <dgm:prSet/>
      <dgm:spPr/>
      <dgm:t>
        <a:bodyPr/>
        <a:lstStyle/>
        <a:p>
          <a:pPr algn="l"/>
          <a:endParaRPr lang="en-US"/>
        </a:p>
      </dgm:t>
    </dgm:pt>
    <dgm:pt modelId="{7782F9BC-765F-4274-AD01-92001E1BEF0D}">
      <dgm:prSet custT="1"/>
      <dgm:spPr/>
      <dgm:t>
        <a:bodyPr/>
        <a:lstStyle/>
        <a:p>
          <a:pPr algn="l" rtl="0"/>
          <a:r>
            <a:rPr lang="en-US" sz="3200" b="1" i="1" u="sng" kern="1200" dirty="0">
              <a:solidFill>
                <a:schemeClr val="tx1"/>
              </a:solidFill>
              <a:latin typeface="Calibri" panose="020F0502020204030204" pitchFamily="34" charset="0"/>
              <a:ea typeface="+mn-ea"/>
              <a:cs typeface="+mn-cs"/>
            </a:rPr>
            <a:t>Consumer market </a:t>
          </a:r>
        </a:p>
        <a:p>
          <a:pPr algn="l" rtl="0"/>
          <a:r>
            <a:rPr lang="en-US" sz="2400" b="1" kern="1200" dirty="0"/>
            <a:t>refers to all of the personal consumption of final consumers.</a:t>
          </a:r>
          <a:endParaRPr lang="ar-SA" sz="2400" b="1" kern="1200" dirty="0"/>
        </a:p>
      </dgm:t>
    </dgm:pt>
    <dgm:pt modelId="{61830B59-EAE5-42CD-BC72-81EC7E54075F}" type="parTrans" cxnId="{03243F66-078C-4EAA-B8DA-D8166F11026B}">
      <dgm:prSet/>
      <dgm:spPr/>
      <dgm:t>
        <a:bodyPr/>
        <a:lstStyle/>
        <a:p>
          <a:pPr algn="l"/>
          <a:endParaRPr lang="en-US"/>
        </a:p>
      </dgm:t>
    </dgm:pt>
    <dgm:pt modelId="{29AF6372-0835-47E5-83D9-5AA1D75DD72D}" type="sibTrans" cxnId="{03243F66-078C-4EAA-B8DA-D8166F11026B}">
      <dgm:prSet/>
      <dgm:spPr/>
      <dgm:t>
        <a:bodyPr/>
        <a:lstStyle/>
        <a:p>
          <a:pPr algn="l"/>
          <a:endParaRPr lang="en-US"/>
        </a:p>
      </dgm:t>
    </dgm:pt>
    <dgm:pt modelId="{E7E7C2DB-A429-45E8-99DB-7DBBF8371B50}" type="pres">
      <dgm:prSet presAssocID="{FC73A15B-88E7-49B3-A0C5-49077228BD3D}" presName="linear" presStyleCnt="0">
        <dgm:presLayoutVars>
          <dgm:animLvl val="lvl"/>
          <dgm:resizeHandles val="exact"/>
        </dgm:presLayoutVars>
      </dgm:prSet>
      <dgm:spPr/>
    </dgm:pt>
    <dgm:pt modelId="{719635DA-3DDF-4142-802E-23E1F2DE09E2}" type="pres">
      <dgm:prSet presAssocID="{0EEF7E80-F0ED-4D71-8CED-74F29BF4210D}" presName="parentText" presStyleLbl="node1" presStyleIdx="0" presStyleCnt="2">
        <dgm:presLayoutVars>
          <dgm:chMax val="0"/>
          <dgm:bulletEnabled val="1"/>
        </dgm:presLayoutVars>
      </dgm:prSet>
      <dgm:spPr/>
    </dgm:pt>
    <dgm:pt modelId="{3B178ACA-BA48-483C-9903-2B3EBBDDA8ED}" type="pres">
      <dgm:prSet presAssocID="{95D46849-366B-43FF-85F4-77351C35C4FD}" presName="spacer" presStyleCnt="0"/>
      <dgm:spPr/>
    </dgm:pt>
    <dgm:pt modelId="{C931A539-C59C-405A-B34D-618BA3D060F2}" type="pres">
      <dgm:prSet presAssocID="{7782F9BC-765F-4274-AD01-92001E1BEF0D}" presName="parentText" presStyleLbl="node1" presStyleIdx="1" presStyleCnt="2">
        <dgm:presLayoutVars>
          <dgm:chMax val="0"/>
          <dgm:bulletEnabled val="1"/>
        </dgm:presLayoutVars>
      </dgm:prSet>
      <dgm:spPr/>
    </dgm:pt>
  </dgm:ptLst>
  <dgm:cxnLst>
    <dgm:cxn modelId="{03243F66-078C-4EAA-B8DA-D8166F11026B}" srcId="{FC73A15B-88E7-49B3-A0C5-49077228BD3D}" destId="{7782F9BC-765F-4274-AD01-92001E1BEF0D}" srcOrd="1" destOrd="0" parTransId="{61830B59-EAE5-42CD-BC72-81EC7E54075F}" sibTransId="{29AF6372-0835-47E5-83D9-5AA1D75DD72D}"/>
    <dgm:cxn modelId="{9A35D076-C274-4527-ABCD-06C1CA6CA5B3}" type="presOf" srcId="{0EEF7E80-F0ED-4D71-8CED-74F29BF4210D}" destId="{719635DA-3DDF-4142-802E-23E1F2DE09E2}" srcOrd="0" destOrd="0" presId="urn:microsoft.com/office/officeart/2005/8/layout/vList2"/>
    <dgm:cxn modelId="{36E71859-E792-4E9A-9D7B-64D546155274}" type="presOf" srcId="{FC73A15B-88E7-49B3-A0C5-49077228BD3D}" destId="{E7E7C2DB-A429-45E8-99DB-7DBBF8371B50}" srcOrd="0" destOrd="0" presId="urn:microsoft.com/office/officeart/2005/8/layout/vList2"/>
    <dgm:cxn modelId="{94A523EA-593C-4C01-96CA-D397BFA86A71}" type="presOf" srcId="{7782F9BC-765F-4274-AD01-92001E1BEF0D}" destId="{C931A539-C59C-405A-B34D-618BA3D060F2}" srcOrd="0" destOrd="0" presId="urn:microsoft.com/office/officeart/2005/8/layout/vList2"/>
    <dgm:cxn modelId="{276863FD-5B89-4C91-87CD-45E273430E2D}" srcId="{FC73A15B-88E7-49B3-A0C5-49077228BD3D}" destId="{0EEF7E80-F0ED-4D71-8CED-74F29BF4210D}" srcOrd="0" destOrd="0" parTransId="{E9FD34BD-8512-4C06-BEB3-5037ABDB3B5D}" sibTransId="{95D46849-366B-43FF-85F4-77351C35C4FD}"/>
    <dgm:cxn modelId="{DBF8E4DD-7C5E-4DE2-BD40-F131958204FF}" type="presParOf" srcId="{E7E7C2DB-A429-45E8-99DB-7DBBF8371B50}" destId="{719635DA-3DDF-4142-802E-23E1F2DE09E2}" srcOrd="0" destOrd="0" presId="urn:microsoft.com/office/officeart/2005/8/layout/vList2"/>
    <dgm:cxn modelId="{1656251D-4923-4B18-A744-AF6F834AA19A}" type="presParOf" srcId="{E7E7C2DB-A429-45E8-99DB-7DBBF8371B50}" destId="{3B178ACA-BA48-483C-9903-2B3EBBDDA8ED}" srcOrd="1" destOrd="0" presId="urn:microsoft.com/office/officeart/2005/8/layout/vList2"/>
    <dgm:cxn modelId="{2A2E44D1-72C2-4854-B4D1-A106BE9DB452}" type="presParOf" srcId="{E7E7C2DB-A429-45E8-99DB-7DBBF8371B50}" destId="{C931A539-C59C-405A-B34D-618BA3D060F2}" srcOrd="2" destOrd="0" presId="urn:microsoft.com/office/officeart/2005/8/layout/vList2"/>
  </dgm:cxnLst>
  <dgm:bg/>
  <dgm:whole>
    <a:ln>
      <a:solidFill>
        <a:schemeClr val="accent6"/>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194784-FE95-4576-BF11-F1FD5790E092}" type="doc">
      <dgm:prSet loTypeId="urn:microsoft.com/office/officeart/2005/8/layout/orgChart1" loCatId="hierarchy" qsTypeId="urn:microsoft.com/office/officeart/2005/8/quickstyle/simple1" qsCatId="simple" csTypeId="urn:microsoft.com/office/officeart/2005/8/colors/colorful4" csCatId="colorful" phldr="1"/>
      <dgm:spPr/>
      <dgm:t>
        <a:bodyPr/>
        <a:lstStyle/>
        <a:p>
          <a:endParaRPr lang="en-US"/>
        </a:p>
      </dgm:t>
    </dgm:pt>
    <dgm:pt modelId="{20001002-A920-4321-A070-A6DBF850BC10}">
      <dgm:prSet phldrT="[Text]"/>
      <dgm:spPr>
        <a:solidFill>
          <a:schemeClr val="bg1">
            <a:lumMod val="65000"/>
          </a:schemeClr>
        </a:solidFill>
      </dgm:spPr>
      <dgm:t>
        <a:bodyPr/>
        <a:lstStyle/>
        <a:p>
          <a:r>
            <a:rPr lang="en-US" dirty="0"/>
            <a:t>Social Factors</a:t>
          </a:r>
        </a:p>
      </dgm:t>
    </dgm:pt>
    <dgm:pt modelId="{20583049-9BBD-4B28-B4EC-3ECF07683A9B}" type="parTrans" cxnId="{E61D2A3D-8E8C-4473-A576-DC7D7F7C4127}">
      <dgm:prSet/>
      <dgm:spPr/>
      <dgm:t>
        <a:bodyPr/>
        <a:lstStyle/>
        <a:p>
          <a:endParaRPr lang="en-US"/>
        </a:p>
      </dgm:t>
    </dgm:pt>
    <dgm:pt modelId="{19A81F4B-54E7-4404-AC6C-0B846C4A95EE}" type="sibTrans" cxnId="{E61D2A3D-8E8C-4473-A576-DC7D7F7C4127}">
      <dgm:prSet/>
      <dgm:spPr/>
      <dgm:t>
        <a:bodyPr/>
        <a:lstStyle/>
        <a:p>
          <a:endParaRPr lang="en-US"/>
        </a:p>
      </dgm:t>
    </dgm:pt>
    <dgm:pt modelId="{58F18F6D-F234-4A04-A33C-068C59228D88}">
      <dgm:prSet phldrT="[Text]" phldr="1"/>
      <dgm:spPr/>
      <dgm:t>
        <a:bodyPr/>
        <a:lstStyle/>
        <a:p>
          <a:endParaRPr lang="en-US" dirty="0"/>
        </a:p>
      </dgm:t>
    </dgm:pt>
    <dgm:pt modelId="{8A8D637B-8DFA-419E-BD9D-00AD5CAF7B34}" type="parTrans" cxnId="{4963CD57-6DF3-499F-80E2-45108232DE8B}">
      <dgm:prSet/>
      <dgm:spPr/>
      <dgm:t>
        <a:bodyPr/>
        <a:lstStyle/>
        <a:p>
          <a:endParaRPr lang="en-US"/>
        </a:p>
      </dgm:t>
    </dgm:pt>
    <dgm:pt modelId="{5F2A2556-CA05-4F10-B157-250828ACF7AE}" type="sibTrans" cxnId="{4963CD57-6DF3-499F-80E2-45108232DE8B}">
      <dgm:prSet/>
      <dgm:spPr/>
      <dgm:t>
        <a:bodyPr/>
        <a:lstStyle/>
        <a:p>
          <a:endParaRPr lang="en-US"/>
        </a:p>
      </dgm:t>
    </dgm:pt>
    <dgm:pt modelId="{24EAFD94-8F2D-458D-8A8C-2AF94580B269}">
      <dgm:prSet phldrT="[Text]"/>
      <dgm:spPr>
        <a:solidFill>
          <a:srgbClr val="92D050"/>
        </a:solidFill>
      </dgm:spPr>
      <dgm:t>
        <a:bodyPr/>
        <a:lstStyle/>
        <a:p>
          <a:r>
            <a:rPr lang="en-US" dirty="0"/>
            <a:t>Social Networks</a:t>
          </a:r>
        </a:p>
      </dgm:t>
    </dgm:pt>
    <dgm:pt modelId="{77512569-94F6-4999-9064-423A9245CDC9}" type="parTrans" cxnId="{8904D1AC-64D1-40DF-9AC8-4F33E034425A}">
      <dgm:prSet/>
      <dgm:spPr/>
      <dgm:t>
        <a:bodyPr/>
        <a:lstStyle/>
        <a:p>
          <a:endParaRPr lang="en-US"/>
        </a:p>
      </dgm:t>
    </dgm:pt>
    <dgm:pt modelId="{A5AA15D9-F9E1-4551-ABB8-B0032E3894AB}" type="sibTrans" cxnId="{8904D1AC-64D1-40DF-9AC8-4F33E034425A}">
      <dgm:prSet/>
      <dgm:spPr/>
      <dgm:t>
        <a:bodyPr/>
        <a:lstStyle/>
        <a:p>
          <a:endParaRPr lang="en-US"/>
        </a:p>
      </dgm:t>
    </dgm:pt>
    <dgm:pt modelId="{2EE60DDF-EB79-409E-9B81-14912134B02C}">
      <dgm:prSet phldrT="[Text]"/>
      <dgm:spPr>
        <a:solidFill>
          <a:srgbClr val="92D050"/>
        </a:solidFill>
      </dgm:spPr>
      <dgm:t>
        <a:bodyPr/>
        <a:lstStyle/>
        <a:p>
          <a:r>
            <a:rPr lang="en-US" dirty="0"/>
            <a:t>Social Roles &amp; Status</a:t>
          </a:r>
        </a:p>
      </dgm:t>
    </dgm:pt>
    <dgm:pt modelId="{3E564116-6DE1-4B74-867A-C0A1AF4C0D10}" type="parTrans" cxnId="{E2914F64-C292-434E-85E6-AD456F1602B8}">
      <dgm:prSet/>
      <dgm:spPr/>
      <dgm:t>
        <a:bodyPr/>
        <a:lstStyle/>
        <a:p>
          <a:endParaRPr lang="en-US"/>
        </a:p>
      </dgm:t>
    </dgm:pt>
    <dgm:pt modelId="{7CAB492C-43B9-48AE-A8C9-FB64F069CAF0}" type="sibTrans" cxnId="{E2914F64-C292-434E-85E6-AD456F1602B8}">
      <dgm:prSet/>
      <dgm:spPr/>
      <dgm:t>
        <a:bodyPr/>
        <a:lstStyle/>
        <a:p>
          <a:endParaRPr lang="en-US"/>
        </a:p>
      </dgm:t>
    </dgm:pt>
    <dgm:pt modelId="{AA2332C3-7783-4091-B944-F26B8D1B85AC}">
      <dgm:prSet/>
      <dgm:spPr/>
      <dgm:t>
        <a:bodyPr/>
        <a:lstStyle/>
        <a:p>
          <a:r>
            <a:rPr lang="en-US" dirty="0"/>
            <a:t>Small Groups</a:t>
          </a:r>
        </a:p>
      </dgm:t>
    </dgm:pt>
    <dgm:pt modelId="{762FFD01-2F39-46C2-BF23-7B03336D18FA}" type="parTrans" cxnId="{5297C513-66A4-4CA9-B951-6AF945F0D767}">
      <dgm:prSet/>
      <dgm:spPr/>
      <dgm:t>
        <a:bodyPr/>
        <a:lstStyle/>
        <a:p>
          <a:endParaRPr lang="en-US"/>
        </a:p>
      </dgm:t>
    </dgm:pt>
    <dgm:pt modelId="{E283F9F8-8D7B-428D-931D-EC58B9B49957}" type="sibTrans" cxnId="{5297C513-66A4-4CA9-B951-6AF945F0D767}">
      <dgm:prSet/>
      <dgm:spPr/>
      <dgm:t>
        <a:bodyPr/>
        <a:lstStyle/>
        <a:p>
          <a:endParaRPr lang="en-US"/>
        </a:p>
      </dgm:t>
    </dgm:pt>
    <dgm:pt modelId="{72334FA9-775B-403C-9F82-A954695EA229}">
      <dgm:prSet custT="1"/>
      <dgm:spPr>
        <a:solidFill>
          <a:srgbClr val="70AD47">
            <a:hueOff val="0"/>
            <a:satOff val="0"/>
            <a:lumOff val="0"/>
            <a:alphaOff val="0"/>
          </a:srgbClr>
        </a:solidFill>
        <a:ln w="12700" cap="flat" cmpd="sng" algn="ctr">
          <a:solidFill>
            <a:prstClr val="white">
              <a:hueOff val="0"/>
              <a:satOff val="0"/>
              <a:lumOff val="0"/>
              <a:alphaOff val="0"/>
            </a:prstClr>
          </a:solidFill>
          <a:prstDash val="solid"/>
          <a:miter lim="800000"/>
        </a:ln>
        <a:effectLst/>
      </dgm:spPr>
      <dgm:t>
        <a:bodyPr spcFirstLastPara="0" vert="horz" wrap="square" lIns="17780" tIns="17780" rIns="17780" bIns="17780" numCol="1" spcCol="1270" anchor="ctr" anchorCtr="0"/>
        <a:lstStyle/>
        <a:p>
          <a:pPr marL="0" lvl="0" indent="0" algn="ctr" defTabSz="1244600">
            <a:lnSpc>
              <a:spcPct val="90000"/>
            </a:lnSpc>
            <a:spcBef>
              <a:spcPct val="0"/>
            </a:spcBef>
            <a:spcAft>
              <a:spcPct val="35000"/>
            </a:spcAft>
            <a:buNone/>
          </a:pPr>
          <a:r>
            <a:rPr lang="en-US" sz="2800" kern="1200" dirty="0">
              <a:solidFill>
                <a:prstClr val="white"/>
              </a:solidFill>
              <a:latin typeface="Calibri" panose="020F0502020204030204"/>
              <a:ea typeface="+mn-ea"/>
              <a:cs typeface="+mn-cs"/>
            </a:rPr>
            <a:t>Family</a:t>
          </a:r>
        </a:p>
      </dgm:t>
    </dgm:pt>
    <dgm:pt modelId="{A5E373DA-8247-49E5-9869-5EAB5A26AFC7}" type="parTrans" cxnId="{12F1E48A-0A70-4B52-9801-C4F2FDFCFDFC}">
      <dgm:prSet/>
      <dgm:spPr/>
      <dgm:t>
        <a:bodyPr/>
        <a:lstStyle/>
        <a:p>
          <a:endParaRPr lang="en-US"/>
        </a:p>
      </dgm:t>
    </dgm:pt>
    <dgm:pt modelId="{E2AD5E65-ABEB-4DB7-89B7-64268D6BD3FB}" type="sibTrans" cxnId="{12F1E48A-0A70-4B52-9801-C4F2FDFCFDFC}">
      <dgm:prSet/>
      <dgm:spPr/>
      <dgm:t>
        <a:bodyPr/>
        <a:lstStyle/>
        <a:p>
          <a:endParaRPr lang="en-US"/>
        </a:p>
      </dgm:t>
    </dgm:pt>
    <dgm:pt modelId="{438C64BA-535A-4246-BC05-6F9FE1AC7077}" type="pres">
      <dgm:prSet presAssocID="{3A194784-FE95-4576-BF11-F1FD5790E092}" presName="hierChild1" presStyleCnt="0">
        <dgm:presLayoutVars>
          <dgm:orgChart val="1"/>
          <dgm:chPref val="1"/>
          <dgm:dir/>
          <dgm:animOne val="branch"/>
          <dgm:animLvl val="lvl"/>
          <dgm:resizeHandles/>
        </dgm:presLayoutVars>
      </dgm:prSet>
      <dgm:spPr/>
    </dgm:pt>
    <dgm:pt modelId="{9C162AF0-797A-44AA-9247-BB2A975C6471}" type="pres">
      <dgm:prSet presAssocID="{20001002-A920-4321-A070-A6DBF850BC10}" presName="hierRoot1" presStyleCnt="0">
        <dgm:presLayoutVars>
          <dgm:hierBranch val="init"/>
        </dgm:presLayoutVars>
      </dgm:prSet>
      <dgm:spPr/>
    </dgm:pt>
    <dgm:pt modelId="{2A0FDD97-54CF-4142-B311-A6F08498F713}" type="pres">
      <dgm:prSet presAssocID="{20001002-A920-4321-A070-A6DBF850BC10}" presName="rootComposite1" presStyleCnt="0"/>
      <dgm:spPr/>
    </dgm:pt>
    <dgm:pt modelId="{0DDB344D-D75B-41EC-ADC1-E113288C93B1}" type="pres">
      <dgm:prSet presAssocID="{20001002-A920-4321-A070-A6DBF850BC10}" presName="rootText1" presStyleLbl="node0" presStyleIdx="0" presStyleCnt="1">
        <dgm:presLayoutVars>
          <dgm:chPref val="3"/>
        </dgm:presLayoutVars>
      </dgm:prSet>
      <dgm:spPr/>
    </dgm:pt>
    <dgm:pt modelId="{4F307A8E-F440-4E38-AF02-547AA5DDF6F0}" type="pres">
      <dgm:prSet presAssocID="{20001002-A920-4321-A070-A6DBF850BC10}" presName="rootConnector1" presStyleLbl="node1" presStyleIdx="0" presStyleCnt="0"/>
      <dgm:spPr/>
    </dgm:pt>
    <dgm:pt modelId="{2253907D-4A9B-457B-B4D5-896E1A00466A}" type="pres">
      <dgm:prSet presAssocID="{20001002-A920-4321-A070-A6DBF850BC10}" presName="hierChild2" presStyleCnt="0"/>
      <dgm:spPr/>
    </dgm:pt>
    <dgm:pt modelId="{25EC7128-9C7D-4243-8E29-D70F597DEB2D}" type="pres">
      <dgm:prSet presAssocID="{8A8D637B-8DFA-419E-BD9D-00AD5CAF7B34}" presName="Name37" presStyleLbl="parChTrans1D2" presStyleIdx="0" presStyleCnt="4"/>
      <dgm:spPr/>
    </dgm:pt>
    <dgm:pt modelId="{AEA05178-2933-4FAB-A64A-E75CE7734802}" type="pres">
      <dgm:prSet presAssocID="{58F18F6D-F234-4A04-A33C-068C59228D88}" presName="hierRoot2" presStyleCnt="0">
        <dgm:presLayoutVars>
          <dgm:hierBranch val="init"/>
        </dgm:presLayoutVars>
      </dgm:prSet>
      <dgm:spPr/>
    </dgm:pt>
    <dgm:pt modelId="{450ABC7A-A3DD-4C89-A19B-42C0D354641B}" type="pres">
      <dgm:prSet presAssocID="{58F18F6D-F234-4A04-A33C-068C59228D88}" presName="rootComposite" presStyleCnt="0"/>
      <dgm:spPr/>
    </dgm:pt>
    <dgm:pt modelId="{E6FDBB4A-8B0E-49A9-8052-A3DFE534377F}" type="pres">
      <dgm:prSet presAssocID="{58F18F6D-F234-4A04-A33C-068C59228D88}" presName="rootText" presStyleLbl="node2" presStyleIdx="0" presStyleCnt="4">
        <dgm:presLayoutVars>
          <dgm:chPref val="3"/>
        </dgm:presLayoutVars>
      </dgm:prSet>
      <dgm:spPr/>
    </dgm:pt>
    <dgm:pt modelId="{AF53D5BC-A663-4914-BEEB-A835B7CC339F}" type="pres">
      <dgm:prSet presAssocID="{58F18F6D-F234-4A04-A33C-068C59228D88}" presName="rootConnector" presStyleLbl="node2" presStyleIdx="0" presStyleCnt="4"/>
      <dgm:spPr/>
    </dgm:pt>
    <dgm:pt modelId="{CF247CDD-4DDB-4F92-B3BB-D4AF8F345DE7}" type="pres">
      <dgm:prSet presAssocID="{58F18F6D-F234-4A04-A33C-068C59228D88}" presName="hierChild4" presStyleCnt="0"/>
      <dgm:spPr/>
    </dgm:pt>
    <dgm:pt modelId="{E3FD1F90-9853-4263-A8E7-4F4CD9AE9AF2}" type="pres">
      <dgm:prSet presAssocID="{762FFD01-2F39-46C2-BF23-7B03336D18FA}" presName="Name37" presStyleLbl="parChTrans1D3" presStyleIdx="0" presStyleCnt="1"/>
      <dgm:spPr/>
    </dgm:pt>
    <dgm:pt modelId="{2A80009E-0FAB-4B2C-B4D7-724BDC6E980F}" type="pres">
      <dgm:prSet presAssocID="{AA2332C3-7783-4091-B944-F26B8D1B85AC}" presName="hierRoot2" presStyleCnt="0">
        <dgm:presLayoutVars>
          <dgm:hierBranch val="init"/>
        </dgm:presLayoutVars>
      </dgm:prSet>
      <dgm:spPr/>
    </dgm:pt>
    <dgm:pt modelId="{16EC26D2-1723-4ED5-9080-F41E889A9C8F}" type="pres">
      <dgm:prSet presAssocID="{AA2332C3-7783-4091-B944-F26B8D1B85AC}" presName="rootComposite" presStyleCnt="0"/>
      <dgm:spPr/>
    </dgm:pt>
    <dgm:pt modelId="{C3BA8203-90DB-4592-BB5D-BC583C3C8336}" type="pres">
      <dgm:prSet presAssocID="{AA2332C3-7783-4091-B944-F26B8D1B85AC}" presName="rootText" presStyleLbl="node3" presStyleIdx="0" presStyleCnt="1" custLinFactX="-20406" custLinFactY="-42000" custLinFactNeighborX="-100000" custLinFactNeighborY="-100000">
        <dgm:presLayoutVars>
          <dgm:chPref val="3"/>
        </dgm:presLayoutVars>
      </dgm:prSet>
      <dgm:spPr/>
    </dgm:pt>
    <dgm:pt modelId="{18E55EBD-99D7-46B2-A4C4-CA48EDAF07A5}" type="pres">
      <dgm:prSet presAssocID="{AA2332C3-7783-4091-B944-F26B8D1B85AC}" presName="rootConnector" presStyleLbl="node3" presStyleIdx="0" presStyleCnt="1"/>
      <dgm:spPr/>
    </dgm:pt>
    <dgm:pt modelId="{531AD72B-A9DC-4AEF-9241-8A388CC649CA}" type="pres">
      <dgm:prSet presAssocID="{AA2332C3-7783-4091-B944-F26B8D1B85AC}" presName="hierChild4" presStyleCnt="0"/>
      <dgm:spPr/>
    </dgm:pt>
    <dgm:pt modelId="{316E3D80-DDC9-4A71-AA67-0B8B65C41E91}" type="pres">
      <dgm:prSet presAssocID="{AA2332C3-7783-4091-B944-F26B8D1B85AC}" presName="hierChild5" presStyleCnt="0"/>
      <dgm:spPr/>
    </dgm:pt>
    <dgm:pt modelId="{97AF70CA-70BF-4A01-AB48-B6F50788DC46}" type="pres">
      <dgm:prSet presAssocID="{58F18F6D-F234-4A04-A33C-068C59228D88}" presName="hierChild5" presStyleCnt="0"/>
      <dgm:spPr/>
    </dgm:pt>
    <dgm:pt modelId="{9F9F5635-F630-4F2A-8A3A-AC37B9F1921A}" type="pres">
      <dgm:prSet presAssocID="{77512569-94F6-4999-9064-423A9245CDC9}" presName="Name37" presStyleLbl="parChTrans1D2" presStyleIdx="1" presStyleCnt="4"/>
      <dgm:spPr/>
    </dgm:pt>
    <dgm:pt modelId="{A01759C2-4D5A-4953-BA1E-B2AA8B9DCA72}" type="pres">
      <dgm:prSet presAssocID="{24EAFD94-8F2D-458D-8A8C-2AF94580B269}" presName="hierRoot2" presStyleCnt="0">
        <dgm:presLayoutVars>
          <dgm:hierBranch val="init"/>
        </dgm:presLayoutVars>
      </dgm:prSet>
      <dgm:spPr/>
    </dgm:pt>
    <dgm:pt modelId="{08A8270C-F0C7-4662-82D9-E91D36B058AE}" type="pres">
      <dgm:prSet presAssocID="{24EAFD94-8F2D-458D-8A8C-2AF94580B269}" presName="rootComposite" presStyleCnt="0"/>
      <dgm:spPr/>
    </dgm:pt>
    <dgm:pt modelId="{868104A7-F9AD-4647-8A59-94C28362DC43}" type="pres">
      <dgm:prSet presAssocID="{24EAFD94-8F2D-458D-8A8C-2AF94580B269}" presName="rootText" presStyleLbl="node2" presStyleIdx="1" presStyleCnt="4">
        <dgm:presLayoutVars>
          <dgm:chPref val="3"/>
        </dgm:presLayoutVars>
      </dgm:prSet>
      <dgm:spPr/>
    </dgm:pt>
    <dgm:pt modelId="{51A8CB32-EE87-4A32-A736-8F442E8A13E0}" type="pres">
      <dgm:prSet presAssocID="{24EAFD94-8F2D-458D-8A8C-2AF94580B269}" presName="rootConnector" presStyleLbl="node2" presStyleIdx="1" presStyleCnt="4"/>
      <dgm:spPr/>
    </dgm:pt>
    <dgm:pt modelId="{A26D06AB-E66B-4462-BCAD-B368FB504D8D}" type="pres">
      <dgm:prSet presAssocID="{24EAFD94-8F2D-458D-8A8C-2AF94580B269}" presName="hierChild4" presStyleCnt="0"/>
      <dgm:spPr/>
    </dgm:pt>
    <dgm:pt modelId="{3A0DF656-4304-4325-949B-06C63AFDF608}" type="pres">
      <dgm:prSet presAssocID="{24EAFD94-8F2D-458D-8A8C-2AF94580B269}" presName="hierChild5" presStyleCnt="0"/>
      <dgm:spPr/>
    </dgm:pt>
    <dgm:pt modelId="{52BD6301-C3A0-4D5A-93A8-C24358D49258}" type="pres">
      <dgm:prSet presAssocID="{A5E373DA-8247-49E5-9869-5EAB5A26AFC7}" presName="Name37" presStyleLbl="parChTrans1D2" presStyleIdx="2" presStyleCnt="4"/>
      <dgm:spPr/>
    </dgm:pt>
    <dgm:pt modelId="{09471276-1B69-401B-BB11-D1F0CC849302}" type="pres">
      <dgm:prSet presAssocID="{72334FA9-775B-403C-9F82-A954695EA229}" presName="hierRoot2" presStyleCnt="0">
        <dgm:presLayoutVars>
          <dgm:hierBranch val="init"/>
        </dgm:presLayoutVars>
      </dgm:prSet>
      <dgm:spPr/>
    </dgm:pt>
    <dgm:pt modelId="{8723E8E0-9FE3-4190-8553-F7EB3843B47B}" type="pres">
      <dgm:prSet presAssocID="{72334FA9-775B-403C-9F82-A954695EA229}" presName="rootComposite" presStyleCnt="0"/>
      <dgm:spPr/>
    </dgm:pt>
    <dgm:pt modelId="{8EFB1548-2237-476D-8EAA-8877B50DA3F9}" type="pres">
      <dgm:prSet presAssocID="{72334FA9-775B-403C-9F82-A954695EA229}" presName="rootText" presStyleLbl="node2" presStyleIdx="2" presStyleCnt="4">
        <dgm:presLayoutVars>
          <dgm:chPref val="3"/>
        </dgm:presLayoutVars>
      </dgm:prSet>
      <dgm:spPr>
        <a:xfrm>
          <a:off x="4248137" y="2270910"/>
          <a:ext cx="1753691" cy="876845"/>
        </a:xfrm>
        <a:prstGeom prst="rect">
          <a:avLst/>
        </a:prstGeom>
      </dgm:spPr>
    </dgm:pt>
    <dgm:pt modelId="{DB249ED5-8FA0-448A-A44B-7BC4192F4FE3}" type="pres">
      <dgm:prSet presAssocID="{72334FA9-775B-403C-9F82-A954695EA229}" presName="rootConnector" presStyleLbl="node2" presStyleIdx="2" presStyleCnt="4"/>
      <dgm:spPr/>
    </dgm:pt>
    <dgm:pt modelId="{8F31B305-3B3B-4D15-8FCB-20C51614ABAE}" type="pres">
      <dgm:prSet presAssocID="{72334FA9-775B-403C-9F82-A954695EA229}" presName="hierChild4" presStyleCnt="0"/>
      <dgm:spPr/>
    </dgm:pt>
    <dgm:pt modelId="{52876CBD-651B-4838-8F93-2416589485AF}" type="pres">
      <dgm:prSet presAssocID="{72334FA9-775B-403C-9F82-A954695EA229}" presName="hierChild5" presStyleCnt="0"/>
      <dgm:spPr/>
    </dgm:pt>
    <dgm:pt modelId="{C2EBFFA3-7F34-43F5-9D04-CE05B0654F69}" type="pres">
      <dgm:prSet presAssocID="{3E564116-6DE1-4B74-867A-C0A1AF4C0D10}" presName="Name37" presStyleLbl="parChTrans1D2" presStyleIdx="3" presStyleCnt="4"/>
      <dgm:spPr/>
    </dgm:pt>
    <dgm:pt modelId="{FD0200D5-5F64-4D98-AAE9-8B13C3EC6345}" type="pres">
      <dgm:prSet presAssocID="{2EE60DDF-EB79-409E-9B81-14912134B02C}" presName="hierRoot2" presStyleCnt="0">
        <dgm:presLayoutVars>
          <dgm:hierBranch val="init"/>
        </dgm:presLayoutVars>
      </dgm:prSet>
      <dgm:spPr/>
    </dgm:pt>
    <dgm:pt modelId="{7388D258-D628-455E-B32A-C8DC2BE5E3C8}" type="pres">
      <dgm:prSet presAssocID="{2EE60DDF-EB79-409E-9B81-14912134B02C}" presName="rootComposite" presStyleCnt="0"/>
      <dgm:spPr/>
    </dgm:pt>
    <dgm:pt modelId="{509F3457-4BA4-42CF-A3DE-CBAB8FDE0A05}" type="pres">
      <dgm:prSet presAssocID="{2EE60DDF-EB79-409E-9B81-14912134B02C}" presName="rootText" presStyleLbl="node2" presStyleIdx="3" presStyleCnt="4">
        <dgm:presLayoutVars>
          <dgm:chPref val="3"/>
        </dgm:presLayoutVars>
      </dgm:prSet>
      <dgm:spPr/>
    </dgm:pt>
    <dgm:pt modelId="{1C16EB31-DC75-458F-B5FA-B9251EDCC0C2}" type="pres">
      <dgm:prSet presAssocID="{2EE60DDF-EB79-409E-9B81-14912134B02C}" presName="rootConnector" presStyleLbl="node2" presStyleIdx="3" presStyleCnt="4"/>
      <dgm:spPr/>
    </dgm:pt>
    <dgm:pt modelId="{0132618A-957C-479C-BBEF-82B59EF9479C}" type="pres">
      <dgm:prSet presAssocID="{2EE60DDF-EB79-409E-9B81-14912134B02C}" presName="hierChild4" presStyleCnt="0"/>
      <dgm:spPr/>
    </dgm:pt>
    <dgm:pt modelId="{8368A190-EE55-4B89-BEB8-330D50612856}" type="pres">
      <dgm:prSet presAssocID="{2EE60DDF-EB79-409E-9B81-14912134B02C}" presName="hierChild5" presStyleCnt="0"/>
      <dgm:spPr/>
    </dgm:pt>
    <dgm:pt modelId="{D2C1C71E-D7C6-495D-B474-B68749C70287}" type="pres">
      <dgm:prSet presAssocID="{20001002-A920-4321-A070-A6DBF850BC10}" presName="hierChild3" presStyleCnt="0"/>
      <dgm:spPr/>
    </dgm:pt>
  </dgm:ptLst>
  <dgm:cxnLst>
    <dgm:cxn modelId="{5297C513-66A4-4CA9-B951-6AF945F0D767}" srcId="{58F18F6D-F234-4A04-A33C-068C59228D88}" destId="{AA2332C3-7783-4091-B944-F26B8D1B85AC}" srcOrd="0" destOrd="0" parTransId="{762FFD01-2F39-46C2-BF23-7B03336D18FA}" sibTransId="{E283F9F8-8D7B-428D-931D-EC58B9B49957}"/>
    <dgm:cxn modelId="{7E8DD81B-0074-4F72-8AA1-E02486927867}" type="presOf" srcId="{2EE60DDF-EB79-409E-9B81-14912134B02C}" destId="{1C16EB31-DC75-458F-B5FA-B9251EDCC0C2}" srcOrd="1" destOrd="0" presId="urn:microsoft.com/office/officeart/2005/8/layout/orgChart1"/>
    <dgm:cxn modelId="{F7444D20-7ED0-4786-B253-B85018B83133}" type="presOf" srcId="{3A194784-FE95-4576-BF11-F1FD5790E092}" destId="{438C64BA-535A-4246-BC05-6F9FE1AC7077}" srcOrd="0" destOrd="0" presId="urn:microsoft.com/office/officeart/2005/8/layout/orgChart1"/>
    <dgm:cxn modelId="{28609B37-1152-4A66-8353-C92905F93486}" type="presOf" srcId="{20001002-A920-4321-A070-A6DBF850BC10}" destId="{4F307A8E-F440-4E38-AF02-547AA5DDF6F0}" srcOrd="1" destOrd="0" presId="urn:microsoft.com/office/officeart/2005/8/layout/orgChart1"/>
    <dgm:cxn modelId="{7D04F937-71BE-4624-8BB0-4A9EBBAB6D43}" type="presOf" srcId="{58F18F6D-F234-4A04-A33C-068C59228D88}" destId="{E6FDBB4A-8B0E-49A9-8052-A3DFE534377F}" srcOrd="0" destOrd="0" presId="urn:microsoft.com/office/officeart/2005/8/layout/orgChart1"/>
    <dgm:cxn modelId="{E61D2A3D-8E8C-4473-A576-DC7D7F7C4127}" srcId="{3A194784-FE95-4576-BF11-F1FD5790E092}" destId="{20001002-A920-4321-A070-A6DBF850BC10}" srcOrd="0" destOrd="0" parTransId="{20583049-9BBD-4B28-B4EC-3ECF07683A9B}" sibTransId="{19A81F4B-54E7-4404-AC6C-0B846C4A95EE}"/>
    <dgm:cxn modelId="{D1B68D3F-1490-480C-B038-5D3DE2F9B5B5}" type="presOf" srcId="{58F18F6D-F234-4A04-A33C-068C59228D88}" destId="{AF53D5BC-A663-4914-BEEB-A835B7CC339F}" srcOrd="1" destOrd="0" presId="urn:microsoft.com/office/officeart/2005/8/layout/orgChart1"/>
    <dgm:cxn modelId="{E2914F64-C292-434E-85E6-AD456F1602B8}" srcId="{20001002-A920-4321-A070-A6DBF850BC10}" destId="{2EE60DDF-EB79-409E-9B81-14912134B02C}" srcOrd="3" destOrd="0" parTransId="{3E564116-6DE1-4B74-867A-C0A1AF4C0D10}" sibTransId="{7CAB492C-43B9-48AE-A8C9-FB64F069CAF0}"/>
    <dgm:cxn modelId="{CE17CA4C-ADDC-490B-8A86-D14E06B903D6}" type="presOf" srcId="{8A8D637B-8DFA-419E-BD9D-00AD5CAF7B34}" destId="{25EC7128-9C7D-4243-8E29-D70F597DEB2D}" srcOrd="0" destOrd="0" presId="urn:microsoft.com/office/officeart/2005/8/layout/orgChart1"/>
    <dgm:cxn modelId="{68FA0253-BC46-458B-9C20-42016647CD75}" type="presOf" srcId="{AA2332C3-7783-4091-B944-F26B8D1B85AC}" destId="{C3BA8203-90DB-4592-BB5D-BC583C3C8336}" srcOrd="0" destOrd="0" presId="urn:microsoft.com/office/officeart/2005/8/layout/orgChart1"/>
    <dgm:cxn modelId="{4963CD57-6DF3-499F-80E2-45108232DE8B}" srcId="{20001002-A920-4321-A070-A6DBF850BC10}" destId="{58F18F6D-F234-4A04-A33C-068C59228D88}" srcOrd="0" destOrd="0" parTransId="{8A8D637B-8DFA-419E-BD9D-00AD5CAF7B34}" sibTransId="{5F2A2556-CA05-4F10-B157-250828ACF7AE}"/>
    <dgm:cxn modelId="{0C4DE185-40C6-4092-8631-66B1980BC2CD}" type="presOf" srcId="{3E564116-6DE1-4B74-867A-C0A1AF4C0D10}" destId="{C2EBFFA3-7F34-43F5-9D04-CE05B0654F69}" srcOrd="0" destOrd="0" presId="urn:microsoft.com/office/officeart/2005/8/layout/orgChart1"/>
    <dgm:cxn modelId="{12F1E48A-0A70-4B52-9801-C4F2FDFCFDFC}" srcId="{20001002-A920-4321-A070-A6DBF850BC10}" destId="{72334FA9-775B-403C-9F82-A954695EA229}" srcOrd="2" destOrd="0" parTransId="{A5E373DA-8247-49E5-9869-5EAB5A26AFC7}" sibTransId="{E2AD5E65-ABEB-4DB7-89B7-64268D6BD3FB}"/>
    <dgm:cxn modelId="{7B7E1B95-8B4C-428B-BE9F-4378E4AA4892}" type="presOf" srcId="{72334FA9-775B-403C-9F82-A954695EA229}" destId="{DB249ED5-8FA0-448A-A44B-7BC4192F4FE3}" srcOrd="1" destOrd="0" presId="urn:microsoft.com/office/officeart/2005/8/layout/orgChart1"/>
    <dgm:cxn modelId="{09367F9C-85D9-4B3E-BFE2-14EAD1458DAC}" type="presOf" srcId="{24EAFD94-8F2D-458D-8A8C-2AF94580B269}" destId="{868104A7-F9AD-4647-8A59-94C28362DC43}" srcOrd="0" destOrd="0" presId="urn:microsoft.com/office/officeart/2005/8/layout/orgChart1"/>
    <dgm:cxn modelId="{6D1B35A9-E1D8-4578-AB6C-3665C11FFFED}" type="presOf" srcId="{77512569-94F6-4999-9064-423A9245CDC9}" destId="{9F9F5635-F630-4F2A-8A3A-AC37B9F1921A}" srcOrd="0" destOrd="0" presId="urn:microsoft.com/office/officeart/2005/8/layout/orgChart1"/>
    <dgm:cxn modelId="{D1864DA9-3D98-45A5-ACCA-FCF7C94D7A8F}" type="presOf" srcId="{20001002-A920-4321-A070-A6DBF850BC10}" destId="{0DDB344D-D75B-41EC-ADC1-E113288C93B1}" srcOrd="0" destOrd="0" presId="urn:microsoft.com/office/officeart/2005/8/layout/orgChart1"/>
    <dgm:cxn modelId="{8904D1AC-64D1-40DF-9AC8-4F33E034425A}" srcId="{20001002-A920-4321-A070-A6DBF850BC10}" destId="{24EAFD94-8F2D-458D-8A8C-2AF94580B269}" srcOrd="1" destOrd="0" parTransId="{77512569-94F6-4999-9064-423A9245CDC9}" sibTransId="{A5AA15D9-F9E1-4551-ABB8-B0032E3894AB}"/>
    <dgm:cxn modelId="{572FDCB8-36BC-4586-A717-895DA51B95BF}" type="presOf" srcId="{24EAFD94-8F2D-458D-8A8C-2AF94580B269}" destId="{51A8CB32-EE87-4A32-A736-8F442E8A13E0}" srcOrd="1" destOrd="0" presId="urn:microsoft.com/office/officeart/2005/8/layout/orgChart1"/>
    <dgm:cxn modelId="{8B22D7BB-E3B7-4A53-9E5B-FCEEC96156B5}" type="presOf" srcId="{2EE60DDF-EB79-409E-9B81-14912134B02C}" destId="{509F3457-4BA4-42CF-A3DE-CBAB8FDE0A05}" srcOrd="0" destOrd="0" presId="urn:microsoft.com/office/officeart/2005/8/layout/orgChart1"/>
    <dgm:cxn modelId="{A5EE3BC3-B1F7-4D0A-94DB-7153D171CFA4}" type="presOf" srcId="{A5E373DA-8247-49E5-9869-5EAB5A26AFC7}" destId="{52BD6301-C3A0-4D5A-93A8-C24358D49258}" srcOrd="0" destOrd="0" presId="urn:microsoft.com/office/officeart/2005/8/layout/orgChart1"/>
    <dgm:cxn modelId="{3E5396D9-9781-4B37-9991-6378D6ECCD23}" type="presOf" srcId="{AA2332C3-7783-4091-B944-F26B8D1B85AC}" destId="{18E55EBD-99D7-46B2-A4C4-CA48EDAF07A5}" srcOrd="1" destOrd="0" presId="urn:microsoft.com/office/officeart/2005/8/layout/orgChart1"/>
    <dgm:cxn modelId="{94929AF1-FC21-41E1-BAFE-9E0EF07606BA}" type="presOf" srcId="{762FFD01-2F39-46C2-BF23-7B03336D18FA}" destId="{E3FD1F90-9853-4263-A8E7-4F4CD9AE9AF2}" srcOrd="0" destOrd="0" presId="urn:microsoft.com/office/officeart/2005/8/layout/orgChart1"/>
    <dgm:cxn modelId="{A0399BFA-42C3-4BC6-B04A-B1780A7F2D12}" type="presOf" srcId="{72334FA9-775B-403C-9F82-A954695EA229}" destId="{8EFB1548-2237-476D-8EAA-8877B50DA3F9}" srcOrd="0" destOrd="0" presId="urn:microsoft.com/office/officeart/2005/8/layout/orgChart1"/>
    <dgm:cxn modelId="{6D21D627-3D2C-4955-985F-5542D2301FEF}" type="presParOf" srcId="{438C64BA-535A-4246-BC05-6F9FE1AC7077}" destId="{9C162AF0-797A-44AA-9247-BB2A975C6471}" srcOrd="0" destOrd="0" presId="urn:microsoft.com/office/officeart/2005/8/layout/orgChart1"/>
    <dgm:cxn modelId="{444DDB77-BD87-4904-B06A-7386C5A900DA}" type="presParOf" srcId="{9C162AF0-797A-44AA-9247-BB2A975C6471}" destId="{2A0FDD97-54CF-4142-B311-A6F08498F713}" srcOrd="0" destOrd="0" presId="urn:microsoft.com/office/officeart/2005/8/layout/orgChart1"/>
    <dgm:cxn modelId="{7A15E390-35F8-483C-AF17-48128E82EC65}" type="presParOf" srcId="{2A0FDD97-54CF-4142-B311-A6F08498F713}" destId="{0DDB344D-D75B-41EC-ADC1-E113288C93B1}" srcOrd="0" destOrd="0" presId="urn:microsoft.com/office/officeart/2005/8/layout/orgChart1"/>
    <dgm:cxn modelId="{A622D3CA-3CBF-4ADF-B5E6-14D9F570CFB4}" type="presParOf" srcId="{2A0FDD97-54CF-4142-B311-A6F08498F713}" destId="{4F307A8E-F440-4E38-AF02-547AA5DDF6F0}" srcOrd="1" destOrd="0" presId="urn:microsoft.com/office/officeart/2005/8/layout/orgChart1"/>
    <dgm:cxn modelId="{E77227E5-3E4B-481C-AC7B-4290FF67CFC9}" type="presParOf" srcId="{9C162AF0-797A-44AA-9247-BB2A975C6471}" destId="{2253907D-4A9B-457B-B4D5-896E1A00466A}" srcOrd="1" destOrd="0" presId="urn:microsoft.com/office/officeart/2005/8/layout/orgChart1"/>
    <dgm:cxn modelId="{E2B71FA3-E49D-4C1B-AF12-D2AB8D886B9D}" type="presParOf" srcId="{2253907D-4A9B-457B-B4D5-896E1A00466A}" destId="{25EC7128-9C7D-4243-8E29-D70F597DEB2D}" srcOrd="0" destOrd="0" presId="urn:microsoft.com/office/officeart/2005/8/layout/orgChart1"/>
    <dgm:cxn modelId="{C4577526-423F-40A8-B752-2E9F630F77E8}" type="presParOf" srcId="{2253907D-4A9B-457B-B4D5-896E1A00466A}" destId="{AEA05178-2933-4FAB-A64A-E75CE7734802}" srcOrd="1" destOrd="0" presId="urn:microsoft.com/office/officeart/2005/8/layout/orgChart1"/>
    <dgm:cxn modelId="{9ED92758-DF02-47AE-BE6D-41FE2CE256EC}" type="presParOf" srcId="{AEA05178-2933-4FAB-A64A-E75CE7734802}" destId="{450ABC7A-A3DD-4C89-A19B-42C0D354641B}" srcOrd="0" destOrd="0" presId="urn:microsoft.com/office/officeart/2005/8/layout/orgChart1"/>
    <dgm:cxn modelId="{4FEADB47-6CE3-4F8F-8F43-66DE0EA98E1E}" type="presParOf" srcId="{450ABC7A-A3DD-4C89-A19B-42C0D354641B}" destId="{E6FDBB4A-8B0E-49A9-8052-A3DFE534377F}" srcOrd="0" destOrd="0" presId="urn:microsoft.com/office/officeart/2005/8/layout/orgChart1"/>
    <dgm:cxn modelId="{EDC69217-BF29-45FE-8A67-B702FB079069}" type="presParOf" srcId="{450ABC7A-A3DD-4C89-A19B-42C0D354641B}" destId="{AF53D5BC-A663-4914-BEEB-A835B7CC339F}" srcOrd="1" destOrd="0" presId="urn:microsoft.com/office/officeart/2005/8/layout/orgChart1"/>
    <dgm:cxn modelId="{32044FE0-8F90-485C-AAF4-1C0EDE8AC0E1}" type="presParOf" srcId="{AEA05178-2933-4FAB-A64A-E75CE7734802}" destId="{CF247CDD-4DDB-4F92-B3BB-D4AF8F345DE7}" srcOrd="1" destOrd="0" presId="urn:microsoft.com/office/officeart/2005/8/layout/orgChart1"/>
    <dgm:cxn modelId="{E7206BE8-0CFF-43CB-889E-9953319C4CB8}" type="presParOf" srcId="{CF247CDD-4DDB-4F92-B3BB-D4AF8F345DE7}" destId="{E3FD1F90-9853-4263-A8E7-4F4CD9AE9AF2}" srcOrd="0" destOrd="0" presId="urn:microsoft.com/office/officeart/2005/8/layout/orgChart1"/>
    <dgm:cxn modelId="{9EE6D186-A655-41BA-8CDD-778758F6C5DA}" type="presParOf" srcId="{CF247CDD-4DDB-4F92-B3BB-D4AF8F345DE7}" destId="{2A80009E-0FAB-4B2C-B4D7-724BDC6E980F}" srcOrd="1" destOrd="0" presId="urn:microsoft.com/office/officeart/2005/8/layout/orgChart1"/>
    <dgm:cxn modelId="{FA2DFD05-974E-47AE-90E4-4DA036071D43}" type="presParOf" srcId="{2A80009E-0FAB-4B2C-B4D7-724BDC6E980F}" destId="{16EC26D2-1723-4ED5-9080-F41E889A9C8F}" srcOrd="0" destOrd="0" presId="urn:microsoft.com/office/officeart/2005/8/layout/orgChart1"/>
    <dgm:cxn modelId="{595CE9E3-909B-4B64-A55C-EE8570076C78}" type="presParOf" srcId="{16EC26D2-1723-4ED5-9080-F41E889A9C8F}" destId="{C3BA8203-90DB-4592-BB5D-BC583C3C8336}" srcOrd="0" destOrd="0" presId="urn:microsoft.com/office/officeart/2005/8/layout/orgChart1"/>
    <dgm:cxn modelId="{F13D32E6-423E-4CF4-B5E7-B11AE7D497B6}" type="presParOf" srcId="{16EC26D2-1723-4ED5-9080-F41E889A9C8F}" destId="{18E55EBD-99D7-46B2-A4C4-CA48EDAF07A5}" srcOrd="1" destOrd="0" presId="urn:microsoft.com/office/officeart/2005/8/layout/orgChart1"/>
    <dgm:cxn modelId="{FF2FE881-B027-40DB-B462-607FC97837C1}" type="presParOf" srcId="{2A80009E-0FAB-4B2C-B4D7-724BDC6E980F}" destId="{531AD72B-A9DC-4AEF-9241-8A388CC649CA}" srcOrd="1" destOrd="0" presId="urn:microsoft.com/office/officeart/2005/8/layout/orgChart1"/>
    <dgm:cxn modelId="{D2C5DD8C-72C2-4DF1-9EBD-E11D1F7342BE}" type="presParOf" srcId="{2A80009E-0FAB-4B2C-B4D7-724BDC6E980F}" destId="{316E3D80-DDC9-4A71-AA67-0B8B65C41E91}" srcOrd="2" destOrd="0" presId="urn:microsoft.com/office/officeart/2005/8/layout/orgChart1"/>
    <dgm:cxn modelId="{D6E0FE7C-A571-4536-816A-3BBAE9B0887D}" type="presParOf" srcId="{AEA05178-2933-4FAB-A64A-E75CE7734802}" destId="{97AF70CA-70BF-4A01-AB48-B6F50788DC46}" srcOrd="2" destOrd="0" presId="urn:microsoft.com/office/officeart/2005/8/layout/orgChart1"/>
    <dgm:cxn modelId="{46F74ABB-8B04-4C38-86CF-F2A2FA6B7407}" type="presParOf" srcId="{2253907D-4A9B-457B-B4D5-896E1A00466A}" destId="{9F9F5635-F630-4F2A-8A3A-AC37B9F1921A}" srcOrd="2" destOrd="0" presId="urn:microsoft.com/office/officeart/2005/8/layout/orgChart1"/>
    <dgm:cxn modelId="{4FD71930-BE23-4E92-AB89-35B5298ED48F}" type="presParOf" srcId="{2253907D-4A9B-457B-B4D5-896E1A00466A}" destId="{A01759C2-4D5A-4953-BA1E-B2AA8B9DCA72}" srcOrd="3" destOrd="0" presId="urn:microsoft.com/office/officeart/2005/8/layout/orgChart1"/>
    <dgm:cxn modelId="{92297FB5-CD22-4177-AD2F-6E308FFD358C}" type="presParOf" srcId="{A01759C2-4D5A-4953-BA1E-B2AA8B9DCA72}" destId="{08A8270C-F0C7-4662-82D9-E91D36B058AE}" srcOrd="0" destOrd="0" presId="urn:microsoft.com/office/officeart/2005/8/layout/orgChart1"/>
    <dgm:cxn modelId="{DD351FD4-FC93-4B93-85C0-59E8FD483760}" type="presParOf" srcId="{08A8270C-F0C7-4662-82D9-E91D36B058AE}" destId="{868104A7-F9AD-4647-8A59-94C28362DC43}" srcOrd="0" destOrd="0" presId="urn:microsoft.com/office/officeart/2005/8/layout/orgChart1"/>
    <dgm:cxn modelId="{F690C13A-262A-4A74-AE42-27C6A282B82E}" type="presParOf" srcId="{08A8270C-F0C7-4662-82D9-E91D36B058AE}" destId="{51A8CB32-EE87-4A32-A736-8F442E8A13E0}" srcOrd="1" destOrd="0" presId="urn:microsoft.com/office/officeart/2005/8/layout/orgChart1"/>
    <dgm:cxn modelId="{124F6E02-4A8C-428B-8F86-C8260B65FCF4}" type="presParOf" srcId="{A01759C2-4D5A-4953-BA1E-B2AA8B9DCA72}" destId="{A26D06AB-E66B-4462-BCAD-B368FB504D8D}" srcOrd="1" destOrd="0" presId="urn:microsoft.com/office/officeart/2005/8/layout/orgChart1"/>
    <dgm:cxn modelId="{01E705A2-69C0-486E-96D2-7E2DFB94ECD1}" type="presParOf" srcId="{A01759C2-4D5A-4953-BA1E-B2AA8B9DCA72}" destId="{3A0DF656-4304-4325-949B-06C63AFDF608}" srcOrd="2" destOrd="0" presId="urn:microsoft.com/office/officeart/2005/8/layout/orgChart1"/>
    <dgm:cxn modelId="{876C7F0C-2AC1-4C69-B9C9-AA75A33BA40F}" type="presParOf" srcId="{2253907D-4A9B-457B-B4D5-896E1A00466A}" destId="{52BD6301-C3A0-4D5A-93A8-C24358D49258}" srcOrd="4" destOrd="0" presId="urn:microsoft.com/office/officeart/2005/8/layout/orgChart1"/>
    <dgm:cxn modelId="{FC68DC0B-6B4C-412A-9710-8E7C1727DC73}" type="presParOf" srcId="{2253907D-4A9B-457B-B4D5-896E1A00466A}" destId="{09471276-1B69-401B-BB11-D1F0CC849302}" srcOrd="5" destOrd="0" presId="urn:microsoft.com/office/officeart/2005/8/layout/orgChart1"/>
    <dgm:cxn modelId="{D3EE0B72-D6D1-45A4-9105-CF2A46CFE73B}" type="presParOf" srcId="{09471276-1B69-401B-BB11-D1F0CC849302}" destId="{8723E8E0-9FE3-4190-8553-F7EB3843B47B}" srcOrd="0" destOrd="0" presId="urn:microsoft.com/office/officeart/2005/8/layout/orgChart1"/>
    <dgm:cxn modelId="{13EAD3DD-0527-4E60-A4E2-3C0DBAD30AEB}" type="presParOf" srcId="{8723E8E0-9FE3-4190-8553-F7EB3843B47B}" destId="{8EFB1548-2237-476D-8EAA-8877B50DA3F9}" srcOrd="0" destOrd="0" presId="urn:microsoft.com/office/officeart/2005/8/layout/orgChart1"/>
    <dgm:cxn modelId="{8A4F6A0F-C808-4ABE-9CD2-A5D77DC12EF4}" type="presParOf" srcId="{8723E8E0-9FE3-4190-8553-F7EB3843B47B}" destId="{DB249ED5-8FA0-448A-A44B-7BC4192F4FE3}" srcOrd="1" destOrd="0" presId="urn:microsoft.com/office/officeart/2005/8/layout/orgChart1"/>
    <dgm:cxn modelId="{A3650827-D668-4AAD-A559-940FFFD13912}" type="presParOf" srcId="{09471276-1B69-401B-BB11-D1F0CC849302}" destId="{8F31B305-3B3B-4D15-8FCB-20C51614ABAE}" srcOrd="1" destOrd="0" presId="urn:microsoft.com/office/officeart/2005/8/layout/orgChart1"/>
    <dgm:cxn modelId="{9E49E505-8A31-4F90-810F-AD6A7A81E532}" type="presParOf" srcId="{09471276-1B69-401B-BB11-D1F0CC849302}" destId="{52876CBD-651B-4838-8F93-2416589485AF}" srcOrd="2" destOrd="0" presId="urn:microsoft.com/office/officeart/2005/8/layout/orgChart1"/>
    <dgm:cxn modelId="{DA41B957-251A-4BAA-AD37-BF35F7581E6F}" type="presParOf" srcId="{2253907D-4A9B-457B-B4D5-896E1A00466A}" destId="{C2EBFFA3-7F34-43F5-9D04-CE05B0654F69}" srcOrd="6" destOrd="0" presId="urn:microsoft.com/office/officeart/2005/8/layout/orgChart1"/>
    <dgm:cxn modelId="{72AC8F7A-C1B8-46DB-9A41-DB4A672BC075}" type="presParOf" srcId="{2253907D-4A9B-457B-B4D5-896E1A00466A}" destId="{FD0200D5-5F64-4D98-AAE9-8B13C3EC6345}" srcOrd="7" destOrd="0" presId="urn:microsoft.com/office/officeart/2005/8/layout/orgChart1"/>
    <dgm:cxn modelId="{D4D65A9B-5A13-4105-9635-FD14000C36CB}" type="presParOf" srcId="{FD0200D5-5F64-4D98-AAE9-8B13C3EC6345}" destId="{7388D258-D628-455E-B32A-C8DC2BE5E3C8}" srcOrd="0" destOrd="0" presId="urn:microsoft.com/office/officeart/2005/8/layout/orgChart1"/>
    <dgm:cxn modelId="{7FCC6FAC-BE66-40AD-9111-1CA4B82F954C}" type="presParOf" srcId="{7388D258-D628-455E-B32A-C8DC2BE5E3C8}" destId="{509F3457-4BA4-42CF-A3DE-CBAB8FDE0A05}" srcOrd="0" destOrd="0" presId="urn:microsoft.com/office/officeart/2005/8/layout/orgChart1"/>
    <dgm:cxn modelId="{F3343C0A-FDE2-4534-9290-2D664D12AC5D}" type="presParOf" srcId="{7388D258-D628-455E-B32A-C8DC2BE5E3C8}" destId="{1C16EB31-DC75-458F-B5FA-B9251EDCC0C2}" srcOrd="1" destOrd="0" presId="urn:microsoft.com/office/officeart/2005/8/layout/orgChart1"/>
    <dgm:cxn modelId="{B7AF0806-0DF6-407B-B988-E2B3D5D1009F}" type="presParOf" srcId="{FD0200D5-5F64-4D98-AAE9-8B13C3EC6345}" destId="{0132618A-957C-479C-BBEF-82B59EF9479C}" srcOrd="1" destOrd="0" presId="urn:microsoft.com/office/officeart/2005/8/layout/orgChart1"/>
    <dgm:cxn modelId="{B64997F4-2CE9-4E2C-BEA9-EBFC445CAADB}" type="presParOf" srcId="{FD0200D5-5F64-4D98-AAE9-8B13C3EC6345}" destId="{8368A190-EE55-4B89-BEB8-330D50612856}" srcOrd="2" destOrd="0" presId="urn:microsoft.com/office/officeart/2005/8/layout/orgChart1"/>
    <dgm:cxn modelId="{F5E77BDD-51F0-4543-B21E-C42B1FE8494D}" type="presParOf" srcId="{9C162AF0-797A-44AA-9247-BB2A975C6471}" destId="{D2C1C71E-D7C6-495D-B474-B68749C70287}"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9F1C52-E8D3-40EF-83EE-F80C4A4169E7}"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00FB3DFF-E370-4FE5-A1F5-0A2939A5A7F8}">
      <dgm:prSet/>
      <dgm:spPr/>
      <dgm:t>
        <a:bodyPr/>
        <a:lstStyle/>
        <a:p>
          <a:r>
            <a:rPr lang="en-US" b="1"/>
            <a:t>Occupation</a:t>
          </a:r>
          <a:endParaRPr lang="en-US"/>
        </a:p>
      </dgm:t>
    </dgm:pt>
    <dgm:pt modelId="{CF019E32-095B-4B4B-B913-2E257D775B26}" type="parTrans" cxnId="{B962AB95-1689-41FA-ACA3-EB3BB3F8ED5A}">
      <dgm:prSet/>
      <dgm:spPr/>
      <dgm:t>
        <a:bodyPr/>
        <a:lstStyle/>
        <a:p>
          <a:endParaRPr lang="en-US"/>
        </a:p>
      </dgm:t>
    </dgm:pt>
    <dgm:pt modelId="{1511BBC6-59E9-4B55-8A36-9A17D45BC730}" type="sibTrans" cxnId="{B962AB95-1689-41FA-ACA3-EB3BB3F8ED5A}">
      <dgm:prSet/>
      <dgm:spPr/>
      <dgm:t>
        <a:bodyPr/>
        <a:lstStyle/>
        <a:p>
          <a:endParaRPr lang="en-US"/>
        </a:p>
      </dgm:t>
    </dgm:pt>
    <dgm:pt modelId="{7DE9EB58-704D-4E3F-B7D3-4B248BE4F0EE}">
      <dgm:prSet/>
      <dgm:spPr/>
      <dgm:t>
        <a:bodyPr/>
        <a:lstStyle/>
        <a:p>
          <a:r>
            <a:rPr lang="en-US" b="1"/>
            <a:t>Age and Life Stage</a:t>
          </a:r>
          <a:endParaRPr lang="en-US"/>
        </a:p>
      </dgm:t>
    </dgm:pt>
    <dgm:pt modelId="{3A443245-F412-45E0-A1BB-A86617516D64}" type="parTrans" cxnId="{7D71AE73-DA2D-432E-9347-D441B2A8EF78}">
      <dgm:prSet/>
      <dgm:spPr/>
      <dgm:t>
        <a:bodyPr/>
        <a:lstStyle/>
        <a:p>
          <a:endParaRPr lang="en-US"/>
        </a:p>
      </dgm:t>
    </dgm:pt>
    <dgm:pt modelId="{987CD5FD-3892-45C9-A749-B0CB6C8E4A4E}" type="sibTrans" cxnId="{7D71AE73-DA2D-432E-9347-D441B2A8EF78}">
      <dgm:prSet/>
      <dgm:spPr/>
      <dgm:t>
        <a:bodyPr/>
        <a:lstStyle/>
        <a:p>
          <a:endParaRPr lang="en-US"/>
        </a:p>
      </dgm:t>
    </dgm:pt>
    <dgm:pt modelId="{92EA8029-38D9-4929-B564-150FB8B65B76}">
      <dgm:prSet/>
      <dgm:spPr/>
      <dgm:t>
        <a:bodyPr/>
        <a:lstStyle/>
        <a:p>
          <a:r>
            <a:rPr lang="en-US" b="1"/>
            <a:t>Economic Situation</a:t>
          </a:r>
          <a:endParaRPr lang="en-US"/>
        </a:p>
      </dgm:t>
    </dgm:pt>
    <dgm:pt modelId="{C4A2D6FA-47FC-4120-AD27-A9F27F90FE3D}" type="parTrans" cxnId="{EC2B8AFC-7CA6-45E8-8F06-12C9029C2B1A}">
      <dgm:prSet/>
      <dgm:spPr/>
      <dgm:t>
        <a:bodyPr/>
        <a:lstStyle/>
        <a:p>
          <a:endParaRPr lang="en-US"/>
        </a:p>
      </dgm:t>
    </dgm:pt>
    <dgm:pt modelId="{F5595A78-6D0F-4E1A-920B-C244639B3E36}" type="sibTrans" cxnId="{EC2B8AFC-7CA6-45E8-8F06-12C9029C2B1A}">
      <dgm:prSet/>
      <dgm:spPr/>
      <dgm:t>
        <a:bodyPr/>
        <a:lstStyle/>
        <a:p>
          <a:endParaRPr lang="en-US"/>
        </a:p>
      </dgm:t>
    </dgm:pt>
    <dgm:pt modelId="{1C2C1DF2-F5C3-47D5-A05F-E5A6CF3EAB45}">
      <dgm:prSet/>
      <dgm:spPr/>
      <dgm:t>
        <a:bodyPr/>
        <a:lstStyle/>
        <a:p>
          <a:r>
            <a:rPr lang="en-US" b="1"/>
            <a:t>Lifestyle</a:t>
          </a:r>
          <a:endParaRPr lang="en-US"/>
        </a:p>
      </dgm:t>
    </dgm:pt>
    <dgm:pt modelId="{35497ED5-77A7-4BF8-BE63-D04C32A8397D}" type="parTrans" cxnId="{094CF57F-6B64-45D7-B402-55DBCFDF7B65}">
      <dgm:prSet/>
      <dgm:spPr/>
      <dgm:t>
        <a:bodyPr/>
        <a:lstStyle/>
        <a:p>
          <a:endParaRPr lang="en-US"/>
        </a:p>
      </dgm:t>
    </dgm:pt>
    <dgm:pt modelId="{4945B698-FE97-44B0-ABFD-E73EA7A332D6}" type="sibTrans" cxnId="{094CF57F-6B64-45D7-B402-55DBCFDF7B65}">
      <dgm:prSet/>
      <dgm:spPr/>
      <dgm:t>
        <a:bodyPr/>
        <a:lstStyle/>
        <a:p>
          <a:endParaRPr lang="en-US"/>
        </a:p>
      </dgm:t>
    </dgm:pt>
    <dgm:pt modelId="{D430D974-5AD1-4F92-8299-CEBA0B4E914C}">
      <dgm:prSet/>
      <dgm:spPr/>
      <dgm:t>
        <a:bodyPr/>
        <a:lstStyle/>
        <a:p>
          <a:r>
            <a:rPr lang="en-US" b="1"/>
            <a:t>Personality &amp; Self-concept</a:t>
          </a:r>
          <a:endParaRPr lang="en-US"/>
        </a:p>
      </dgm:t>
    </dgm:pt>
    <dgm:pt modelId="{9C99B493-0C3F-4184-8743-69B7B0995699}" type="parTrans" cxnId="{93A5BFA8-9BFB-4B59-92B4-6CC3DC755E74}">
      <dgm:prSet/>
      <dgm:spPr/>
      <dgm:t>
        <a:bodyPr/>
        <a:lstStyle/>
        <a:p>
          <a:endParaRPr lang="en-US"/>
        </a:p>
      </dgm:t>
    </dgm:pt>
    <dgm:pt modelId="{76078C61-26DD-4240-804E-A914067CAC63}" type="sibTrans" cxnId="{93A5BFA8-9BFB-4B59-92B4-6CC3DC755E74}">
      <dgm:prSet/>
      <dgm:spPr/>
      <dgm:t>
        <a:bodyPr/>
        <a:lstStyle/>
        <a:p>
          <a:endParaRPr lang="en-US"/>
        </a:p>
      </dgm:t>
    </dgm:pt>
    <dgm:pt modelId="{05B503A1-CA3C-40DB-8D6B-B73C033C7E2C}" type="pres">
      <dgm:prSet presAssocID="{289F1C52-E8D3-40EF-83EE-F80C4A4169E7}" presName="linear" presStyleCnt="0">
        <dgm:presLayoutVars>
          <dgm:dir/>
          <dgm:animLvl val="lvl"/>
          <dgm:resizeHandles val="exact"/>
        </dgm:presLayoutVars>
      </dgm:prSet>
      <dgm:spPr/>
    </dgm:pt>
    <dgm:pt modelId="{4738A18B-93D7-4AB3-BD58-A55D4B0CFE2A}" type="pres">
      <dgm:prSet presAssocID="{00FB3DFF-E370-4FE5-A1F5-0A2939A5A7F8}" presName="parentLin" presStyleCnt="0"/>
      <dgm:spPr/>
    </dgm:pt>
    <dgm:pt modelId="{B16CBDDD-2F88-4F47-9360-CE796591AF50}" type="pres">
      <dgm:prSet presAssocID="{00FB3DFF-E370-4FE5-A1F5-0A2939A5A7F8}" presName="parentLeftMargin" presStyleLbl="node1" presStyleIdx="0" presStyleCnt="5"/>
      <dgm:spPr/>
    </dgm:pt>
    <dgm:pt modelId="{9CD087AE-5A11-4020-9C1F-9A27FCA2E060}" type="pres">
      <dgm:prSet presAssocID="{00FB3DFF-E370-4FE5-A1F5-0A2939A5A7F8}" presName="parentText" presStyleLbl="node1" presStyleIdx="0" presStyleCnt="5">
        <dgm:presLayoutVars>
          <dgm:chMax val="0"/>
          <dgm:bulletEnabled val="1"/>
        </dgm:presLayoutVars>
      </dgm:prSet>
      <dgm:spPr/>
    </dgm:pt>
    <dgm:pt modelId="{A3C69359-43AC-4893-A70D-1613C632EB3E}" type="pres">
      <dgm:prSet presAssocID="{00FB3DFF-E370-4FE5-A1F5-0A2939A5A7F8}" presName="negativeSpace" presStyleCnt="0"/>
      <dgm:spPr/>
    </dgm:pt>
    <dgm:pt modelId="{8AF82D3F-68A7-46FA-A54A-FEA96DC089E1}" type="pres">
      <dgm:prSet presAssocID="{00FB3DFF-E370-4FE5-A1F5-0A2939A5A7F8}" presName="childText" presStyleLbl="conFgAcc1" presStyleIdx="0" presStyleCnt="5">
        <dgm:presLayoutVars>
          <dgm:bulletEnabled val="1"/>
        </dgm:presLayoutVars>
      </dgm:prSet>
      <dgm:spPr/>
    </dgm:pt>
    <dgm:pt modelId="{BB384E1B-E945-4B26-91D3-B0EBCD7209F0}" type="pres">
      <dgm:prSet presAssocID="{1511BBC6-59E9-4B55-8A36-9A17D45BC730}" presName="spaceBetweenRectangles" presStyleCnt="0"/>
      <dgm:spPr/>
    </dgm:pt>
    <dgm:pt modelId="{87E92451-36CB-4CE1-B166-F94A9ED81279}" type="pres">
      <dgm:prSet presAssocID="{7DE9EB58-704D-4E3F-B7D3-4B248BE4F0EE}" presName="parentLin" presStyleCnt="0"/>
      <dgm:spPr/>
    </dgm:pt>
    <dgm:pt modelId="{67392400-7228-47F3-86B7-54907341C267}" type="pres">
      <dgm:prSet presAssocID="{7DE9EB58-704D-4E3F-B7D3-4B248BE4F0EE}" presName="parentLeftMargin" presStyleLbl="node1" presStyleIdx="0" presStyleCnt="5"/>
      <dgm:spPr/>
    </dgm:pt>
    <dgm:pt modelId="{9D00FF5E-6ABC-4DF2-BD9D-6B08C6F86570}" type="pres">
      <dgm:prSet presAssocID="{7DE9EB58-704D-4E3F-B7D3-4B248BE4F0EE}" presName="parentText" presStyleLbl="node1" presStyleIdx="1" presStyleCnt="5">
        <dgm:presLayoutVars>
          <dgm:chMax val="0"/>
          <dgm:bulletEnabled val="1"/>
        </dgm:presLayoutVars>
      </dgm:prSet>
      <dgm:spPr/>
    </dgm:pt>
    <dgm:pt modelId="{6167E9D1-3237-4822-9067-FB6189BE6338}" type="pres">
      <dgm:prSet presAssocID="{7DE9EB58-704D-4E3F-B7D3-4B248BE4F0EE}" presName="negativeSpace" presStyleCnt="0"/>
      <dgm:spPr/>
    </dgm:pt>
    <dgm:pt modelId="{C8998433-4CEB-4FA8-B10E-6EB2E623D483}" type="pres">
      <dgm:prSet presAssocID="{7DE9EB58-704D-4E3F-B7D3-4B248BE4F0EE}" presName="childText" presStyleLbl="conFgAcc1" presStyleIdx="1" presStyleCnt="5">
        <dgm:presLayoutVars>
          <dgm:bulletEnabled val="1"/>
        </dgm:presLayoutVars>
      </dgm:prSet>
      <dgm:spPr/>
    </dgm:pt>
    <dgm:pt modelId="{31E8D096-D685-4ED1-9371-A7C94A7E9AC4}" type="pres">
      <dgm:prSet presAssocID="{987CD5FD-3892-45C9-A749-B0CB6C8E4A4E}" presName="spaceBetweenRectangles" presStyleCnt="0"/>
      <dgm:spPr/>
    </dgm:pt>
    <dgm:pt modelId="{B9DD5937-7518-4DC8-AAAD-12CFA5ADF25F}" type="pres">
      <dgm:prSet presAssocID="{92EA8029-38D9-4929-B564-150FB8B65B76}" presName="parentLin" presStyleCnt="0"/>
      <dgm:spPr/>
    </dgm:pt>
    <dgm:pt modelId="{7C7B6A9D-0694-448B-9519-717064795E1F}" type="pres">
      <dgm:prSet presAssocID="{92EA8029-38D9-4929-B564-150FB8B65B76}" presName="parentLeftMargin" presStyleLbl="node1" presStyleIdx="1" presStyleCnt="5"/>
      <dgm:spPr/>
    </dgm:pt>
    <dgm:pt modelId="{B9906291-52CC-452E-8039-487816FB31F8}" type="pres">
      <dgm:prSet presAssocID="{92EA8029-38D9-4929-B564-150FB8B65B76}" presName="parentText" presStyleLbl="node1" presStyleIdx="2" presStyleCnt="5">
        <dgm:presLayoutVars>
          <dgm:chMax val="0"/>
          <dgm:bulletEnabled val="1"/>
        </dgm:presLayoutVars>
      </dgm:prSet>
      <dgm:spPr/>
    </dgm:pt>
    <dgm:pt modelId="{187BD9DD-DA24-49CF-B2B1-89C23E81BACE}" type="pres">
      <dgm:prSet presAssocID="{92EA8029-38D9-4929-B564-150FB8B65B76}" presName="negativeSpace" presStyleCnt="0"/>
      <dgm:spPr/>
    </dgm:pt>
    <dgm:pt modelId="{5BF7F802-700D-495E-99F7-3B0197CEEF7B}" type="pres">
      <dgm:prSet presAssocID="{92EA8029-38D9-4929-B564-150FB8B65B76}" presName="childText" presStyleLbl="conFgAcc1" presStyleIdx="2" presStyleCnt="5">
        <dgm:presLayoutVars>
          <dgm:bulletEnabled val="1"/>
        </dgm:presLayoutVars>
      </dgm:prSet>
      <dgm:spPr/>
    </dgm:pt>
    <dgm:pt modelId="{6FE018D9-FF08-40AC-B6C3-4B287009210E}" type="pres">
      <dgm:prSet presAssocID="{F5595A78-6D0F-4E1A-920B-C244639B3E36}" presName="spaceBetweenRectangles" presStyleCnt="0"/>
      <dgm:spPr/>
    </dgm:pt>
    <dgm:pt modelId="{242B0E6D-5204-43E0-8B82-2BCB53AC2412}" type="pres">
      <dgm:prSet presAssocID="{1C2C1DF2-F5C3-47D5-A05F-E5A6CF3EAB45}" presName="parentLin" presStyleCnt="0"/>
      <dgm:spPr/>
    </dgm:pt>
    <dgm:pt modelId="{4CAC0116-E128-4B4B-9BB7-3006B7FBC068}" type="pres">
      <dgm:prSet presAssocID="{1C2C1DF2-F5C3-47D5-A05F-E5A6CF3EAB45}" presName="parentLeftMargin" presStyleLbl="node1" presStyleIdx="2" presStyleCnt="5"/>
      <dgm:spPr/>
    </dgm:pt>
    <dgm:pt modelId="{930F790C-292C-4B80-9714-41D6DE21BF2A}" type="pres">
      <dgm:prSet presAssocID="{1C2C1DF2-F5C3-47D5-A05F-E5A6CF3EAB45}" presName="parentText" presStyleLbl="node1" presStyleIdx="3" presStyleCnt="5">
        <dgm:presLayoutVars>
          <dgm:chMax val="0"/>
          <dgm:bulletEnabled val="1"/>
        </dgm:presLayoutVars>
      </dgm:prSet>
      <dgm:spPr/>
    </dgm:pt>
    <dgm:pt modelId="{B98682E6-4CD1-4A8A-B4E2-B42A4FE81A2E}" type="pres">
      <dgm:prSet presAssocID="{1C2C1DF2-F5C3-47D5-A05F-E5A6CF3EAB45}" presName="negativeSpace" presStyleCnt="0"/>
      <dgm:spPr/>
    </dgm:pt>
    <dgm:pt modelId="{96CA9A31-89D4-4677-B658-9D2D82382BFD}" type="pres">
      <dgm:prSet presAssocID="{1C2C1DF2-F5C3-47D5-A05F-E5A6CF3EAB45}" presName="childText" presStyleLbl="conFgAcc1" presStyleIdx="3" presStyleCnt="5">
        <dgm:presLayoutVars>
          <dgm:bulletEnabled val="1"/>
        </dgm:presLayoutVars>
      </dgm:prSet>
      <dgm:spPr/>
    </dgm:pt>
    <dgm:pt modelId="{10FDD3BE-2EBF-404E-9EE7-BB3D8FDA97D1}" type="pres">
      <dgm:prSet presAssocID="{4945B698-FE97-44B0-ABFD-E73EA7A332D6}" presName="spaceBetweenRectangles" presStyleCnt="0"/>
      <dgm:spPr/>
    </dgm:pt>
    <dgm:pt modelId="{0E1B2236-E226-460F-B1E1-EEC60DE3A040}" type="pres">
      <dgm:prSet presAssocID="{D430D974-5AD1-4F92-8299-CEBA0B4E914C}" presName="parentLin" presStyleCnt="0"/>
      <dgm:spPr/>
    </dgm:pt>
    <dgm:pt modelId="{9992322A-910A-437B-AA8E-0EE770E32579}" type="pres">
      <dgm:prSet presAssocID="{D430D974-5AD1-4F92-8299-CEBA0B4E914C}" presName="parentLeftMargin" presStyleLbl="node1" presStyleIdx="3" presStyleCnt="5"/>
      <dgm:spPr/>
    </dgm:pt>
    <dgm:pt modelId="{1D1B3441-6090-45C1-AD2B-B409B4885592}" type="pres">
      <dgm:prSet presAssocID="{D430D974-5AD1-4F92-8299-CEBA0B4E914C}" presName="parentText" presStyleLbl="node1" presStyleIdx="4" presStyleCnt="5">
        <dgm:presLayoutVars>
          <dgm:chMax val="0"/>
          <dgm:bulletEnabled val="1"/>
        </dgm:presLayoutVars>
      </dgm:prSet>
      <dgm:spPr/>
    </dgm:pt>
    <dgm:pt modelId="{A768748C-EBAF-4C7A-867E-B7947E27798E}" type="pres">
      <dgm:prSet presAssocID="{D430D974-5AD1-4F92-8299-CEBA0B4E914C}" presName="negativeSpace" presStyleCnt="0"/>
      <dgm:spPr/>
    </dgm:pt>
    <dgm:pt modelId="{C01B6F6F-C7F7-4C0B-93E6-EBAED527C52B}" type="pres">
      <dgm:prSet presAssocID="{D430D974-5AD1-4F92-8299-CEBA0B4E914C}" presName="childText" presStyleLbl="conFgAcc1" presStyleIdx="4" presStyleCnt="5">
        <dgm:presLayoutVars>
          <dgm:bulletEnabled val="1"/>
        </dgm:presLayoutVars>
      </dgm:prSet>
      <dgm:spPr/>
    </dgm:pt>
  </dgm:ptLst>
  <dgm:cxnLst>
    <dgm:cxn modelId="{05E6EE1E-93E0-44AB-BC50-09BD895AA072}" type="presOf" srcId="{7DE9EB58-704D-4E3F-B7D3-4B248BE4F0EE}" destId="{9D00FF5E-6ABC-4DF2-BD9D-6B08C6F86570}" srcOrd="1" destOrd="0" presId="urn:microsoft.com/office/officeart/2005/8/layout/list1"/>
    <dgm:cxn modelId="{DC3F2A28-9B46-4ABE-8532-1530998A5A63}" type="presOf" srcId="{D430D974-5AD1-4F92-8299-CEBA0B4E914C}" destId="{1D1B3441-6090-45C1-AD2B-B409B4885592}" srcOrd="1" destOrd="0" presId="urn:microsoft.com/office/officeart/2005/8/layout/list1"/>
    <dgm:cxn modelId="{7550E661-363B-4F27-9269-DD051B5255FA}" type="presOf" srcId="{1C2C1DF2-F5C3-47D5-A05F-E5A6CF3EAB45}" destId="{930F790C-292C-4B80-9714-41D6DE21BF2A}" srcOrd="1" destOrd="0" presId="urn:microsoft.com/office/officeart/2005/8/layout/list1"/>
    <dgm:cxn modelId="{4A3E4943-88ED-4ABB-B7E0-4A99A1F522AA}" type="presOf" srcId="{92EA8029-38D9-4929-B564-150FB8B65B76}" destId="{B9906291-52CC-452E-8039-487816FB31F8}" srcOrd="1" destOrd="0" presId="urn:microsoft.com/office/officeart/2005/8/layout/list1"/>
    <dgm:cxn modelId="{5927A66E-28F7-4E4B-B8C8-19BF10B9444C}" type="presOf" srcId="{D430D974-5AD1-4F92-8299-CEBA0B4E914C}" destId="{9992322A-910A-437B-AA8E-0EE770E32579}" srcOrd="0" destOrd="0" presId="urn:microsoft.com/office/officeart/2005/8/layout/list1"/>
    <dgm:cxn modelId="{7D71AE73-DA2D-432E-9347-D441B2A8EF78}" srcId="{289F1C52-E8D3-40EF-83EE-F80C4A4169E7}" destId="{7DE9EB58-704D-4E3F-B7D3-4B248BE4F0EE}" srcOrd="1" destOrd="0" parTransId="{3A443245-F412-45E0-A1BB-A86617516D64}" sibTransId="{987CD5FD-3892-45C9-A749-B0CB6C8E4A4E}"/>
    <dgm:cxn modelId="{094CF57F-6B64-45D7-B402-55DBCFDF7B65}" srcId="{289F1C52-E8D3-40EF-83EE-F80C4A4169E7}" destId="{1C2C1DF2-F5C3-47D5-A05F-E5A6CF3EAB45}" srcOrd="3" destOrd="0" parTransId="{35497ED5-77A7-4BF8-BE63-D04C32A8397D}" sibTransId="{4945B698-FE97-44B0-ABFD-E73EA7A332D6}"/>
    <dgm:cxn modelId="{B962AB95-1689-41FA-ACA3-EB3BB3F8ED5A}" srcId="{289F1C52-E8D3-40EF-83EE-F80C4A4169E7}" destId="{00FB3DFF-E370-4FE5-A1F5-0A2939A5A7F8}" srcOrd="0" destOrd="0" parTransId="{CF019E32-095B-4B4B-B913-2E257D775B26}" sibTransId="{1511BBC6-59E9-4B55-8A36-9A17D45BC730}"/>
    <dgm:cxn modelId="{4071CA98-612A-4A2F-9781-FA4B1102C496}" type="presOf" srcId="{00FB3DFF-E370-4FE5-A1F5-0A2939A5A7F8}" destId="{9CD087AE-5A11-4020-9C1F-9A27FCA2E060}" srcOrd="1" destOrd="0" presId="urn:microsoft.com/office/officeart/2005/8/layout/list1"/>
    <dgm:cxn modelId="{93A5BFA8-9BFB-4B59-92B4-6CC3DC755E74}" srcId="{289F1C52-E8D3-40EF-83EE-F80C4A4169E7}" destId="{D430D974-5AD1-4F92-8299-CEBA0B4E914C}" srcOrd="4" destOrd="0" parTransId="{9C99B493-0C3F-4184-8743-69B7B0995699}" sibTransId="{76078C61-26DD-4240-804E-A914067CAC63}"/>
    <dgm:cxn modelId="{3C250EA9-6A48-4944-B950-36E6C37474C4}" type="presOf" srcId="{1C2C1DF2-F5C3-47D5-A05F-E5A6CF3EAB45}" destId="{4CAC0116-E128-4B4B-9BB7-3006B7FBC068}" srcOrd="0" destOrd="0" presId="urn:microsoft.com/office/officeart/2005/8/layout/list1"/>
    <dgm:cxn modelId="{2AF035DE-90F4-4EF6-805D-BF15780DA322}" type="presOf" srcId="{00FB3DFF-E370-4FE5-A1F5-0A2939A5A7F8}" destId="{B16CBDDD-2F88-4F47-9360-CE796591AF50}" srcOrd="0" destOrd="0" presId="urn:microsoft.com/office/officeart/2005/8/layout/list1"/>
    <dgm:cxn modelId="{8D71CFE3-8B41-4CAC-8CB2-E90D0F796340}" type="presOf" srcId="{92EA8029-38D9-4929-B564-150FB8B65B76}" destId="{7C7B6A9D-0694-448B-9519-717064795E1F}" srcOrd="0" destOrd="0" presId="urn:microsoft.com/office/officeart/2005/8/layout/list1"/>
    <dgm:cxn modelId="{8131ECEE-DA8A-4BBB-A323-A51C5D9B95E3}" type="presOf" srcId="{7DE9EB58-704D-4E3F-B7D3-4B248BE4F0EE}" destId="{67392400-7228-47F3-86B7-54907341C267}" srcOrd="0" destOrd="0" presId="urn:microsoft.com/office/officeart/2005/8/layout/list1"/>
    <dgm:cxn modelId="{7F6369F9-0195-4D56-ABBE-91AE6739E75B}" type="presOf" srcId="{289F1C52-E8D3-40EF-83EE-F80C4A4169E7}" destId="{05B503A1-CA3C-40DB-8D6B-B73C033C7E2C}" srcOrd="0" destOrd="0" presId="urn:microsoft.com/office/officeart/2005/8/layout/list1"/>
    <dgm:cxn modelId="{EC2B8AFC-7CA6-45E8-8F06-12C9029C2B1A}" srcId="{289F1C52-E8D3-40EF-83EE-F80C4A4169E7}" destId="{92EA8029-38D9-4929-B564-150FB8B65B76}" srcOrd="2" destOrd="0" parTransId="{C4A2D6FA-47FC-4120-AD27-A9F27F90FE3D}" sibTransId="{F5595A78-6D0F-4E1A-920B-C244639B3E36}"/>
    <dgm:cxn modelId="{54938441-2B81-4129-9B14-EA2C2FF03482}" type="presParOf" srcId="{05B503A1-CA3C-40DB-8D6B-B73C033C7E2C}" destId="{4738A18B-93D7-4AB3-BD58-A55D4B0CFE2A}" srcOrd="0" destOrd="0" presId="urn:microsoft.com/office/officeart/2005/8/layout/list1"/>
    <dgm:cxn modelId="{9C1D4C25-E4D8-4A1F-8D45-B3EFE8E02D97}" type="presParOf" srcId="{4738A18B-93D7-4AB3-BD58-A55D4B0CFE2A}" destId="{B16CBDDD-2F88-4F47-9360-CE796591AF50}" srcOrd="0" destOrd="0" presId="urn:microsoft.com/office/officeart/2005/8/layout/list1"/>
    <dgm:cxn modelId="{96735141-86BC-4C8C-A239-E1865EBB2BD2}" type="presParOf" srcId="{4738A18B-93D7-4AB3-BD58-A55D4B0CFE2A}" destId="{9CD087AE-5A11-4020-9C1F-9A27FCA2E060}" srcOrd="1" destOrd="0" presId="urn:microsoft.com/office/officeart/2005/8/layout/list1"/>
    <dgm:cxn modelId="{70170811-1FF9-4B07-86CE-C05D06E29CE4}" type="presParOf" srcId="{05B503A1-CA3C-40DB-8D6B-B73C033C7E2C}" destId="{A3C69359-43AC-4893-A70D-1613C632EB3E}" srcOrd="1" destOrd="0" presId="urn:microsoft.com/office/officeart/2005/8/layout/list1"/>
    <dgm:cxn modelId="{8B00F189-1501-4EAD-AB3A-63527A259895}" type="presParOf" srcId="{05B503A1-CA3C-40DB-8D6B-B73C033C7E2C}" destId="{8AF82D3F-68A7-46FA-A54A-FEA96DC089E1}" srcOrd="2" destOrd="0" presId="urn:microsoft.com/office/officeart/2005/8/layout/list1"/>
    <dgm:cxn modelId="{3912DB8E-4C1B-46AD-B7A7-C9BDDCA2FBE6}" type="presParOf" srcId="{05B503A1-CA3C-40DB-8D6B-B73C033C7E2C}" destId="{BB384E1B-E945-4B26-91D3-B0EBCD7209F0}" srcOrd="3" destOrd="0" presId="urn:microsoft.com/office/officeart/2005/8/layout/list1"/>
    <dgm:cxn modelId="{B8475CDC-4DC7-4F2E-B0CF-1084F1C8F5B5}" type="presParOf" srcId="{05B503A1-CA3C-40DB-8D6B-B73C033C7E2C}" destId="{87E92451-36CB-4CE1-B166-F94A9ED81279}" srcOrd="4" destOrd="0" presId="urn:microsoft.com/office/officeart/2005/8/layout/list1"/>
    <dgm:cxn modelId="{A4850053-6DBA-47CB-A121-6A4FF216BCCC}" type="presParOf" srcId="{87E92451-36CB-4CE1-B166-F94A9ED81279}" destId="{67392400-7228-47F3-86B7-54907341C267}" srcOrd="0" destOrd="0" presId="urn:microsoft.com/office/officeart/2005/8/layout/list1"/>
    <dgm:cxn modelId="{ED52469C-F603-439A-BDD2-4754C2947F53}" type="presParOf" srcId="{87E92451-36CB-4CE1-B166-F94A9ED81279}" destId="{9D00FF5E-6ABC-4DF2-BD9D-6B08C6F86570}" srcOrd="1" destOrd="0" presId="urn:microsoft.com/office/officeart/2005/8/layout/list1"/>
    <dgm:cxn modelId="{78F895BC-7963-4792-ACDA-C595CFBF1EC7}" type="presParOf" srcId="{05B503A1-CA3C-40DB-8D6B-B73C033C7E2C}" destId="{6167E9D1-3237-4822-9067-FB6189BE6338}" srcOrd="5" destOrd="0" presId="urn:microsoft.com/office/officeart/2005/8/layout/list1"/>
    <dgm:cxn modelId="{6791E7F5-4385-4B2C-A77A-6129447A78AA}" type="presParOf" srcId="{05B503A1-CA3C-40DB-8D6B-B73C033C7E2C}" destId="{C8998433-4CEB-4FA8-B10E-6EB2E623D483}" srcOrd="6" destOrd="0" presId="urn:microsoft.com/office/officeart/2005/8/layout/list1"/>
    <dgm:cxn modelId="{CDBF4AF6-131B-4049-AA5D-DCF932B1D271}" type="presParOf" srcId="{05B503A1-CA3C-40DB-8D6B-B73C033C7E2C}" destId="{31E8D096-D685-4ED1-9371-A7C94A7E9AC4}" srcOrd="7" destOrd="0" presId="urn:microsoft.com/office/officeart/2005/8/layout/list1"/>
    <dgm:cxn modelId="{1DF723AC-5830-4BC8-B259-CD7B17D67C29}" type="presParOf" srcId="{05B503A1-CA3C-40DB-8D6B-B73C033C7E2C}" destId="{B9DD5937-7518-4DC8-AAAD-12CFA5ADF25F}" srcOrd="8" destOrd="0" presId="urn:microsoft.com/office/officeart/2005/8/layout/list1"/>
    <dgm:cxn modelId="{851E7FAC-4375-4A1D-9C8D-6809DEA62D73}" type="presParOf" srcId="{B9DD5937-7518-4DC8-AAAD-12CFA5ADF25F}" destId="{7C7B6A9D-0694-448B-9519-717064795E1F}" srcOrd="0" destOrd="0" presId="urn:microsoft.com/office/officeart/2005/8/layout/list1"/>
    <dgm:cxn modelId="{FF003982-48EC-437A-8E38-F1B83187B094}" type="presParOf" srcId="{B9DD5937-7518-4DC8-AAAD-12CFA5ADF25F}" destId="{B9906291-52CC-452E-8039-487816FB31F8}" srcOrd="1" destOrd="0" presId="urn:microsoft.com/office/officeart/2005/8/layout/list1"/>
    <dgm:cxn modelId="{0A797F4A-8AC3-47C4-A7CF-BC94C49D0E2E}" type="presParOf" srcId="{05B503A1-CA3C-40DB-8D6B-B73C033C7E2C}" destId="{187BD9DD-DA24-49CF-B2B1-89C23E81BACE}" srcOrd="9" destOrd="0" presId="urn:microsoft.com/office/officeart/2005/8/layout/list1"/>
    <dgm:cxn modelId="{BDAC878A-FCAF-4E08-A88A-306CC8299FF5}" type="presParOf" srcId="{05B503A1-CA3C-40DB-8D6B-B73C033C7E2C}" destId="{5BF7F802-700D-495E-99F7-3B0197CEEF7B}" srcOrd="10" destOrd="0" presId="urn:microsoft.com/office/officeart/2005/8/layout/list1"/>
    <dgm:cxn modelId="{F02D1971-3704-4674-869D-42E315266A7C}" type="presParOf" srcId="{05B503A1-CA3C-40DB-8D6B-B73C033C7E2C}" destId="{6FE018D9-FF08-40AC-B6C3-4B287009210E}" srcOrd="11" destOrd="0" presId="urn:microsoft.com/office/officeart/2005/8/layout/list1"/>
    <dgm:cxn modelId="{463056A8-5978-48DC-B6BA-30573BF173CC}" type="presParOf" srcId="{05B503A1-CA3C-40DB-8D6B-B73C033C7E2C}" destId="{242B0E6D-5204-43E0-8B82-2BCB53AC2412}" srcOrd="12" destOrd="0" presId="urn:microsoft.com/office/officeart/2005/8/layout/list1"/>
    <dgm:cxn modelId="{0501542F-9022-4067-9350-BC72903F5715}" type="presParOf" srcId="{242B0E6D-5204-43E0-8B82-2BCB53AC2412}" destId="{4CAC0116-E128-4B4B-9BB7-3006B7FBC068}" srcOrd="0" destOrd="0" presId="urn:microsoft.com/office/officeart/2005/8/layout/list1"/>
    <dgm:cxn modelId="{95C618C2-C567-4C09-BD0E-E9811BE1DE43}" type="presParOf" srcId="{242B0E6D-5204-43E0-8B82-2BCB53AC2412}" destId="{930F790C-292C-4B80-9714-41D6DE21BF2A}" srcOrd="1" destOrd="0" presId="urn:microsoft.com/office/officeart/2005/8/layout/list1"/>
    <dgm:cxn modelId="{83D5208D-E9BE-41D2-B524-56B382BBDE48}" type="presParOf" srcId="{05B503A1-CA3C-40DB-8D6B-B73C033C7E2C}" destId="{B98682E6-4CD1-4A8A-B4E2-B42A4FE81A2E}" srcOrd="13" destOrd="0" presId="urn:microsoft.com/office/officeart/2005/8/layout/list1"/>
    <dgm:cxn modelId="{05361668-0B7C-4A9A-8B97-6BD725A1A860}" type="presParOf" srcId="{05B503A1-CA3C-40DB-8D6B-B73C033C7E2C}" destId="{96CA9A31-89D4-4677-B658-9D2D82382BFD}" srcOrd="14" destOrd="0" presId="urn:microsoft.com/office/officeart/2005/8/layout/list1"/>
    <dgm:cxn modelId="{69D82EEB-CE4E-4CDA-9364-DCFFD3E1DF41}" type="presParOf" srcId="{05B503A1-CA3C-40DB-8D6B-B73C033C7E2C}" destId="{10FDD3BE-2EBF-404E-9EE7-BB3D8FDA97D1}" srcOrd="15" destOrd="0" presId="urn:microsoft.com/office/officeart/2005/8/layout/list1"/>
    <dgm:cxn modelId="{621774C4-53B1-41B3-8406-78D3AB94B1B8}" type="presParOf" srcId="{05B503A1-CA3C-40DB-8D6B-B73C033C7E2C}" destId="{0E1B2236-E226-460F-B1E1-EEC60DE3A040}" srcOrd="16" destOrd="0" presId="urn:microsoft.com/office/officeart/2005/8/layout/list1"/>
    <dgm:cxn modelId="{077D797D-9364-494E-984C-A477EF89D99D}" type="presParOf" srcId="{0E1B2236-E226-460F-B1E1-EEC60DE3A040}" destId="{9992322A-910A-437B-AA8E-0EE770E32579}" srcOrd="0" destOrd="0" presId="urn:microsoft.com/office/officeart/2005/8/layout/list1"/>
    <dgm:cxn modelId="{E2B784F9-5DFC-49B0-924A-635163EE5D35}" type="presParOf" srcId="{0E1B2236-E226-460F-B1E1-EEC60DE3A040}" destId="{1D1B3441-6090-45C1-AD2B-B409B4885592}" srcOrd="1" destOrd="0" presId="urn:microsoft.com/office/officeart/2005/8/layout/list1"/>
    <dgm:cxn modelId="{19BEAF36-7797-4877-BF07-2C38C5458C81}" type="presParOf" srcId="{05B503A1-CA3C-40DB-8D6B-B73C033C7E2C}" destId="{A768748C-EBAF-4C7A-867E-B7947E27798E}" srcOrd="17" destOrd="0" presId="urn:microsoft.com/office/officeart/2005/8/layout/list1"/>
    <dgm:cxn modelId="{40C76079-3519-4DB5-B1BD-BA0A3976F829}" type="presParOf" srcId="{05B503A1-CA3C-40DB-8D6B-B73C033C7E2C}" destId="{C01B6F6F-C7F7-4C0B-93E6-EBAED527C52B}"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89EF3-B18C-497F-81DC-9949089699BE}">
      <dsp:nvSpPr>
        <dsp:cNvPr id="0" name=""/>
        <dsp:cNvSpPr/>
      </dsp:nvSpPr>
      <dsp:spPr>
        <a:xfrm>
          <a:off x="0" y="251974"/>
          <a:ext cx="7515761" cy="40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36576E-8752-449D-B533-8DC4779420F8}">
      <dsp:nvSpPr>
        <dsp:cNvPr id="0" name=""/>
        <dsp:cNvSpPr/>
      </dsp:nvSpPr>
      <dsp:spPr>
        <a:xfrm>
          <a:off x="375788" y="15814"/>
          <a:ext cx="526103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855" tIns="0" rIns="198855" bIns="0" numCol="1" spcCol="1270" anchor="ctr" anchorCtr="0">
          <a:noAutofit/>
        </a:bodyPr>
        <a:lstStyle/>
        <a:p>
          <a:pPr marL="0" lvl="0" indent="0" algn="l" defTabSz="711200">
            <a:lnSpc>
              <a:spcPct val="90000"/>
            </a:lnSpc>
            <a:spcBef>
              <a:spcPct val="0"/>
            </a:spcBef>
            <a:spcAft>
              <a:spcPct val="35000"/>
            </a:spcAft>
            <a:buNone/>
          </a:pPr>
          <a:r>
            <a:rPr lang="en-US" sz="1600" b="1" kern="1200"/>
            <a:t>Introduction: The marketing Process</a:t>
          </a:r>
        </a:p>
      </dsp:txBody>
      <dsp:txXfrm>
        <a:off x="398845" y="38871"/>
        <a:ext cx="5214918" cy="426206"/>
      </dsp:txXfrm>
    </dsp:sp>
    <dsp:sp modelId="{E1B2C3E3-DBD7-4196-BEC0-CBBCF2902FDE}">
      <dsp:nvSpPr>
        <dsp:cNvPr id="0" name=""/>
        <dsp:cNvSpPr/>
      </dsp:nvSpPr>
      <dsp:spPr>
        <a:xfrm>
          <a:off x="0" y="977734"/>
          <a:ext cx="7515761" cy="40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8EED0E-8DED-4F41-9AB7-E3798E0C8660}">
      <dsp:nvSpPr>
        <dsp:cNvPr id="0" name=""/>
        <dsp:cNvSpPr/>
      </dsp:nvSpPr>
      <dsp:spPr>
        <a:xfrm>
          <a:off x="375788" y="741574"/>
          <a:ext cx="526103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855" tIns="0" rIns="198855" bIns="0" numCol="1" spcCol="1270" anchor="ctr" anchorCtr="0">
          <a:noAutofit/>
        </a:bodyPr>
        <a:lstStyle/>
        <a:p>
          <a:pPr marL="0" lvl="0" indent="0" algn="l" defTabSz="711200">
            <a:lnSpc>
              <a:spcPct val="90000"/>
            </a:lnSpc>
            <a:spcBef>
              <a:spcPct val="0"/>
            </a:spcBef>
            <a:spcAft>
              <a:spcPct val="35000"/>
            </a:spcAft>
            <a:buNone/>
          </a:pPr>
          <a:r>
            <a:rPr lang="en-US" sz="1600" b="1" kern="1200" dirty="0"/>
            <a:t>Consumer Behavior &amp; Consumer market</a:t>
          </a:r>
          <a:endParaRPr lang="en-US" sz="1600" kern="1200" dirty="0"/>
        </a:p>
      </dsp:txBody>
      <dsp:txXfrm>
        <a:off x="398845" y="764631"/>
        <a:ext cx="5214918" cy="426206"/>
      </dsp:txXfrm>
    </dsp:sp>
    <dsp:sp modelId="{0B9F0567-938D-4BEC-A730-FD7735E98224}">
      <dsp:nvSpPr>
        <dsp:cNvPr id="0" name=""/>
        <dsp:cNvSpPr/>
      </dsp:nvSpPr>
      <dsp:spPr>
        <a:xfrm>
          <a:off x="0" y="1703494"/>
          <a:ext cx="7515761" cy="40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10818B8-DCE9-441A-A42F-C117E25562AE}">
      <dsp:nvSpPr>
        <dsp:cNvPr id="0" name=""/>
        <dsp:cNvSpPr/>
      </dsp:nvSpPr>
      <dsp:spPr>
        <a:xfrm>
          <a:off x="375788" y="1467334"/>
          <a:ext cx="526103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855" tIns="0" rIns="198855" bIns="0" numCol="1" spcCol="1270" anchor="ctr" anchorCtr="0">
          <a:noAutofit/>
        </a:bodyPr>
        <a:lstStyle/>
        <a:p>
          <a:pPr marL="0" lvl="0" indent="0" algn="l" defTabSz="711200">
            <a:lnSpc>
              <a:spcPct val="90000"/>
            </a:lnSpc>
            <a:spcBef>
              <a:spcPct val="0"/>
            </a:spcBef>
            <a:spcAft>
              <a:spcPct val="35000"/>
            </a:spcAft>
            <a:buNone/>
          </a:pPr>
          <a:r>
            <a:rPr lang="en-US" sz="1600" b="1" kern="1200"/>
            <a:t>Model of Consumer Behavior</a:t>
          </a:r>
          <a:endParaRPr lang="en-US" sz="1600" kern="1200"/>
        </a:p>
      </dsp:txBody>
      <dsp:txXfrm>
        <a:off x="398845" y="1490391"/>
        <a:ext cx="5214918" cy="426206"/>
      </dsp:txXfrm>
    </dsp:sp>
    <dsp:sp modelId="{238F41BE-69A5-483D-B597-83688D119E6B}">
      <dsp:nvSpPr>
        <dsp:cNvPr id="0" name=""/>
        <dsp:cNvSpPr/>
      </dsp:nvSpPr>
      <dsp:spPr>
        <a:xfrm>
          <a:off x="0" y="2429254"/>
          <a:ext cx="7515761" cy="1461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83307" tIns="333248" rIns="583307"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a:t>4.1. Culture</a:t>
          </a:r>
        </a:p>
        <a:p>
          <a:pPr marL="171450" lvl="1" indent="-171450" algn="l" defTabSz="711200">
            <a:lnSpc>
              <a:spcPct val="90000"/>
            </a:lnSpc>
            <a:spcBef>
              <a:spcPct val="0"/>
            </a:spcBef>
            <a:spcAft>
              <a:spcPct val="15000"/>
            </a:spcAft>
            <a:buChar char="•"/>
          </a:pPr>
          <a:r>
            <a:rPr lang="en-US" sz="1600" kern="1200"/>
            <a:t>4.2. Social Factors </a:t>
          </a:r>
        </a:p>
        <a:p>
          <a:pPr marL="171450" lvl="1" indent="-171450" algn="l" defTabSz="711200">
            <a:lnSpc>
              <a:spcPct val="90000"/>
            </a:lnSpc>
            <a:spcBef>
              <a:spcPct val="0"/>
            </a:spcBef>
            <a:spcAft>
              <a:spcPct val="15000"/>
            </a:spcAft>
            <a:buChar char="•"/>
          </a:pPr>
          <a:r>
            <a:rPr lang="en-US" sz="1600" kern="1200"/>
            <a:t>4.3. Personal Factors</a:t>
          </a:r>
        </a:p>
        <a:p>
          <a:pPr marL="171450" lvl="1" indent="-171450" algn="l" defTabSz="711200">
            <a:lnSpc>
              <a:spcPct val="90000"/>
            </a:lnSpc>
            <a:spcBef>
              <a:spcPct val="0"/>
            </a:spcBef>
            <a:spcAft>
              <a:spcPct val="15000"/>
            </a:spcAft>
            <a:buChar char="•"/>
          </a:pPr>
          <a:r>
            <a:rPr lang="en-US" sz="1600" kern="1200"/>
            <a:t>4.4. Psychological Factor</a:t>
          </a:r>
        </a:p>
      </dsp:txBody>
      <dsp:txXfrm>
        <a:off x="0" y="2429254"/>
        <a:ext cx="7515761" cy="1461600"/>
      </dsp:txXfrm>
    </dsp:sp>
    <dsp:sp modelId="{4A2005D0-E91F-4F49-9011-4BDC9E800F3C}">
      <dsp:nvSpPr>
        <dsp:cNvPr id="0" name=""/>
        <dsp:cNvSpPr/>
      </dsp:nvSpPr>
      <dsp:spPr>
        <a:xfrm>
          <a:off x="375788" y="2193094"/>
          <a:ext cx="526103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855" tIns="0" rIns="198855" bIns="0" numCol="1" spcCol="1270" anchor="ctr" anchorCtr="0">
          <a:noAutofit/>
        </a:bodyPr>
        <a:lstStyle/>
        <a:p>
          <a:pPr marL="0" lvl="0" indent="0" algn="l" defTabSz="711200">
            <a:lnSpc>
              <a:spcPct val="90000"/>
            </a:lnSpc>
            <a:spcBef>
              <a:spcPct val="0"/>
            </a:spcBef>
            <a:spcAft>
              <a:spcPct val="35000"/>
            </a:spcAft>
            <a:buNone/>
          </a:pPr>
          <a:r>
            <a:rPr lang="en-US" sz="1600" b="1" kern="1200" dirty="0"/>
            <a:t>Characteristics affecting consumer behavior</a:t>
          </a:r>
        </a:p>
      </dsp:txBody>
      <dsp:txXfrm>
        <a:off x="398845" y="2216151"/>
        <a:ext cx="5214918" cy="426206"/>
      </dsp:txXfrm>
    </dsp:sp>
    <dsp:sp modelId="{0C8CE9C4-94CF-458B-B6A7-637C457C59E8}">
      <dsp:nvSpPr>
        <dsp:cNvPr id="0" name=""/>
        <dsp:cNvSpPr/>
      </dsp:nvSpPr>
      <dsp:spPr>
        <a:xfrm>
          <a:off x="0" y="4213414"/>
          <a:ext cx="7515761" cy="171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83307" tIns="333248" rIns="583307"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a:t>5.1. Need Recognition</a:t>
          </a:r>
        </a:p>
        <a:p>
          <a:pPr marL="171450" lvl="1" indent="-171450" algn="l" defTabSz="711200">
            <a:lnSpc>
              <a:spcPct val="90000"/>
            </a:lnSpc>
            <a:spcBef>
              <a:spcPct val="0"/>
            </a:spcBef>
            <a:spcAft>
              <a:spcPct val="15000"/>
            </a:spcAft>
            <a:buChar char="•"/>
          </a:pPr>
          <a:r>
            <a:rPr lang="en-US" sz="1600" kern="1200"/>
            <a:t>5.2. Information Search</a:t>
          </a:r>
        </a:p>
        <a:p>
          <a:pPr marL="171450" lvl="1" indent="-171450" algn="l" defTabSz="711200">
            <a:lnSpc>
              <a:spcPct val="90000"/>
            </a:lnSpc>
            <a:spcBef>
              <a:spcPct val="0"/>
            </a:spcBef>
            <a:spcAft>
              <a:spcPct val="15000"/>
            </a:spcAft>
            <a:buChar char="•"/>
          </a:pPr>
          <a:r>
            <a:rPr lang="en-US" sz="1600" kern="1200"/>
            <a:t>5.3. Evaluation of alternatives</a:t>
          </a:r>
        </a:p>
        <a:p>
          <a:pPr marL="171450" lvl="1" indent="-171450" algn="l" defTabSz="711200">
            <a:lnSpc>
              <a:spcPct val="90000"/>
            </a:lnSpc>
            <a:spcBef>
              <a:spcPct val="0"/>
            </a:spcBef>
            <a:spcAft>
              <a:spcPct val="15000"/>
            </a:spcAft>
            <a:buChar char="•"/>
          </a:pPr>
          <a:r>
            <a:rPr lang="en-US" sz="1600" kern="1200"/>
            <a:t>5.4. Purchase Decision</a:t>
          </a:r>
        </a:p>
        <a:p>
          <a:pPr marL="171450" lvl="1" indent="-171450" algn="l" defTabSz="711200">
            <a:lnSpc>
              <a:spcPct val="90000"/>
            </a:lnSpc>
            <a:spcBef>
              <a:spcPct val="0"/>
            </a:spcBef>
            <a:spcAft>
              <a:spcPct val="15000"/>
            </a:spcAft>
            <a:buChar char="•"/>
          </a:pPr>
          <a:r>
            <a:rPr lang="en-US" sz="1600" kern="1200"/>
            <a:t>5.5. Post-purchase behavior</a:t>
          </a:r>
        </a:p>
      </dsp:txBody>
      <dsp:txXfrm>
        <a:off x="0" y="4213414"/>
        <a:ext cx="7515761" cy="1713600"/>
      </dsp:txXfrm>
    </dsp:sp>
    <dsp:sp modelId="{F2360962-CBD0-4132-B35B-C15BFD1AC37D}">
      <dsp:nvSpPr>
        <dsp:cNvPr id="0" name=""/>
        <dsp:cNvSpPr/>
      </dsp:nvSpPr>
      <dsp:spPr>
        <a:xfrm>
          <a:off x="375788" y="3977254"/>
          <a:ext cx="5261032" cy="472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855" tIns="0" rIns="198855" bIns="0" numCol="1" spcCol="1270" anchor="ctr" anchorCtr="0">
          <a:noAutofit/>
        </a:bodyPr>
        <a:lstStyle/>
        <a:p>
          <a:pPr marL="0" lvl="0" indent="0" algn="l" defTabSz="711200">
            <a:lnSpc>
              <a:spcPct val="90000"/>
            </a:lnSpc>
            <a:spcBef>
              <a:spcPct val="0"/>
            </a:spcBef>
            <a:spcAft>
              <a:spcPct val="35000"/>
            </a:spcAft>
            <a:buNone/>
          </a:pPr>
          <a:r>
            <a:rPr lang="en-US" sz="1600" b="1" kern="1200"/>
            <a:t>The Buying Decision Process</a:t>
          </a:r>
        </a:p>
      </dsp:txBody>
      <dsp:txXfrm>
        <a:off x="398845" y="4000311"/>
        <a:ext cx="5214918" cy="4262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9635DA-3DDF-4142-802E-23E1F2DE09E2}">
      <dsp:nvSpPr>
        <dsp:cNvPr id="0" name=""/>
        <dsp:cNvSpPr/>
      </dsp:nvSpPr>
      <dsp:spPr>
        <a:xfrm>
          <a:off x="0" y="550"/>
          <a:ext cx="7525381" cy="1951751"/>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i="1" u="sng" kern="1200" dirty="0">
              <a:solidFill>
                <a:schemeClr val="tx1"/>
              </a:solidFill>
              <a:latin typeface="Calibri" panose="020F0502020204030204" pitchFamily="34" charset="0"/>
              <a:ea typeface="+mn-ea"/>
              <a:cs typeface="+mn-cs"/>
            </a:rPr>
            <a:t>Consumer buyer behavior </a:t>
          </a:r>
        </a:p>
        <a:p>
          <a:pPr marL="0" lvl="0" indent="0" algn="l" defTabSz="1422400" rtl="0">
            <a:lnSpc>
              <a:spcPct val="90000"/>
            </a:lnSpc>
            <a:spcBef>
              <a:spcPct val="0"/>
            </a:spcBef>
            <a:spcAft>
              <a:spcPct val="35000"/>
            </a:spcAft>
            <a:buNone/>
          </a:pPr>
          <a:r>
            <a:rPr lang="en-US" sz="2400" b="1" kern="1200" dirty="0"/>
            <a:t>refers to the buying behavior of final consumers—individuals and households who buy goods and services for personal consumption.</a:t>
          </a:r>
          <a:endParaRPr lang="ar-SA" sz="2400" b="1" kern="1200" dirty="0"/>
        </a:p>
      </dsp:txBody>
      <dsp:txXfrm>
        <a:off x="95277" y="95827"/>
        <a:ext cx="7334827" cy="1761197"/>
      </dsp:txXfrm>
    </dsp:sp>
    <dsp:sp modelId="{C931A539-C59C-405A-B34D-618BA3D060F2}">
      <dsp:nvSpPr>
        <dsp:cNvPr id="0" name=""/>
        <dsp:cNvSpPr/>
      </dsp:nvSpPr>
      <dsp:spPr>
        <a:xfrm>
          <a:off x="0" y="1965647"/>
          <a:ext cx="7525381" cy="1951751"/>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i="1" u="sng" kern="1200" dirty="0">
              <a:solidFill>
                <a:schemeClr val="tx1"/>
              </a:solidFill>
              <a:latin typeface="Calibri" panose="020F0502020204030204" pitchFamily="34" charset="0"/>
              <a:ea typeface="+mn-ea"/>
              <a:cs typeface="+mn-cs"/>
            </a:rPr>
            <a:t>Consumer market </a:t>
          </a:r>
        </a:p>
        <a:p>
          <a:pPr marL="0" lvl="0" indent="0" algn="l" defTabSz="1422400" rtl="0">
            <a:lnSpc>
              <a:spcPct val="90000"/>
            </a:lnSpc>
            <a:spcBef>
              <a:spcPct val="0"/>
            </a:spcBef>
            <a:spcAft>
              <a:spcPct val="35000"/>
            </a:spcAft>
            <a:buNone/>
          </a:pPr>
          <a:r>
            <a:rPr lang="en-US" sz="2400" b="1" kern="1200" dirty="0"/>
            <a:t>refers to all of the personal consumption of final consumers.</a:t>
          </a:r>
          <a:endParaRPr lang="ar-SA" sz="2400" b="1" kern="1200" dirty="0"/>
        </a:p>
      </dsp:txBody>
      <dsp:txXfrm>
        <a:off x="95277" y="2060924"/>
        <a:ext cx="7334827" cy="17611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EBFFA3-7F34-43F5-9D04-CE05B0654F69}">
      <dsp:nvSpPr>
        <dsp:cNvPr id="0" name=""/>
        <dsp:cNvSpPr/>
      </dsp:nvSpPr>
      <dsp:spPr>
        <a:xfrm>
          <a:off x="4064000" y="1902635"/>
          <a:ext cx="3182949" cy="368275"/>
        </a:xfrm>
        <a:custGeom>
          <a:avLst/>
          <a:gdLst/>
          <a:ahLst/>
          <a:cxnLst/>
          <a:rect l="0" t="0" r="0" b="0"/>
          <a:pathLst>
            <a:path>
              <a:moveTo>
                <a:pt x="0" y="0"/>
              </a:moveTo>
              <a:lnTo>
                <a:pt x="0" y="184137"/>
              </a:lnTo>
              <a:lnTo>
                <a:pt x="3182949" y="184137"/>
              </a:lnTo>
              <a:lnTo>
                <a:pt x="3182949"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BD6301-C3A0-4D5A-93A8-C24358D49258}">
      <dsp:nvSpPr>
        <dsp:cNvPr id="0" name=""/>
        <dsp:cNvSpPr/>
      </dsp:nvSpPr>
      <dsp:spPr>
        <a:xfrm>
          <a:off x="4064000" y="1902635"/>
          <a:ext cx="1060983" cy="368275"/>
        </a:xfrm>
        <a:custGeom>
          <a:avLst/>
          <a:gdLst/>
          <a:ahLst/>
          <a:cxnLst/>
          <a:rect l="0" t="0" r="0" b="0"/>
          <a:pathLst>
            <a:path>
              <a:moveTo>
                <a:pt x="0" y="0"/>
              </a:moveTo>
              <a:lnTo>
                <a:pt x="0" y="184137"/>
              </a:lnTo>
              <a:lnTo>
                <a:pt x="1060983" y="184137"/>
              </a:lnTo>
              <a:lnTo>
                <a:pt x="1060983"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9F5635-F630-4F2A-8A3A-AC37B9F1921A}">
      <dsp:nvSpPr>
        <dsp:cNvPr id="0" name=""/>
        <dsp:cNvSpPr/>
      </dsp:nvSpPr>
      <dsp:spPr>
        <a:xfrm>
          <a:off x="3003016" y="1902635"/>
          <a:ext cx="1060983" cy="368275"/>
        </a:xfrm>
        <a:custGeom>
          <a:avLst/>
          <a:gdLst/>
          <a:ahLst/>
          <a:cxnLst/>
          <a:rect l="0" t="0" r="0" b="0"/>
          <a:pathLst>
            <a:path>
              <a:moveTo>
                <a:pt x="1060983" y="0"/>
              </a:moveTo>
              <a:lnTo>
                <a:pt x="1060983" y="184137"/>
              </a:lnTo>
              <a:lnTo>
                <a:pt x="0" y="184137"/>
              </a:lnTo>
              <a:lnTo>
                <a:pt x="0"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FD1F90-9853-4263-A8E7-4F4CD9AE9AF2}">
      <dsp:nvSpPr>
        <dsp:cNvPr id="0" name=""/>
        <dsp:cNvSpPr/>
      </dsp:nvSpPr>
      <dsp:spPr>
        <a:xfrm>
          <a:off x="0" y="2709333"/>
          <a:ext cx="179573" cy="438422"/>
        </a:xfrm>
        <a:custGeom>
          <a:avLst/>
          <a:gdLst/>
          <a:ahLst/>
          <a:cxnLst/>
          <a:rect l="0" t="0" r="0" b="0"/>
          <a:pathLst>
            <a:path>
              <a:moveTo>
                <a:pt x="179573" y="438422"/>
              </a:moveTo>
              <a:lnTo>
                <a:pt x="0"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EC7128-9C7D-4243-8E29-D70F597DEB2D}">
      <dsp:nvSpPr>
        <dsp:cNvPr id="0" name=""/>
        <dsp:cNvSpPr/>
      </dsp:nvSpPr>
      <dsp:spPr>
        <a:xfrm>
          <a:off x="881050" y="1902635"/>
          <a:ext cx="3182949" cy="368275"/>
        </a:xfrm>
        <a:custGeom>
          <a:avLst/>
          <a:gdLst/>
          <a:ahLst/>
          <a:cxnLst/>
          <a:rect l="0" t="0" r="0" b="0"/>
          <a:pathLst>
            <a:path>
              <a:moveTo>
                <a:pt x="3182949" y="0"/>
              </a:moveTo>
              <a:lnTo>
                <a:pt x="3182949" y="184137"/>
              </a:lnTo>
              <a:lnTo>
                <a:pt x="0" y="184137"/>
              </a:lnTo>
              <a:lnTo>
                <a:pt x="0" y="36827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DB344D-D75B-41EC-ADC1-E113288C93B1}">
      <dsp:nvSpPr>
        <dsp:cNvPr id="0" name=""/>
        <dsp:cNvSpPr/>
      </dsp:nvSpPr>
      <dsp:spPr>
        <a:xfrm>
          <a:off x="3187154" y="1025789"/>
          <a:ext cx="1753691" cy="876845"/>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Social Factors</a:t>
          </a:r>
        </a:p>
      </dsp:txBody>
      <dsp:txXfrm>
        <a:off x="3187154" y="1025789"/>
        <a:ext cx="1753691" cy="876845"/>
      </dsp:txXfrm>
    </dsp:sp>
    <dsp:sp modelId="{E6FDBB4A-8B0E-49A9-8052-A3DFE534377F}">
      <dsp:nvSpPr>
        <dsp:cNvPr id="0" name=""/>
        <dsp:cNvSpPr/>
      </dsp:nvSpPr>
      <dsp:spPr>
        <a:xfrm>
          <a:off x="4204" y="2270910"/>
          <a:ext cx="1753691" cy="87684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endParaRPr lang="en-US" sz="2800" kern="1200" dirty="0"/>
        </a:p>
      </dsp:txBody>
      <dsp:txXfrm>
        <a:off x="4204" y="2270910"/>
        <a:ext cx="1753691" cy="876845"/>
      </dsp:txXfrm>
    </dsp:sp>
    <dsp:sp modelId="{C3BA8203-90DB-4592-BB5D-BC583C3C8336}">
      <dsp:nvSpPr>
        <dsp:cNvPr id="0" name=""/>
        <dsp:cNvSpPr/>
      </dsp:nvSpPr>
      <dsp:spPr>
        <a:xfrm>
          <a:off x="0" y="2270910"/>
          <a:ext cx="1753691" cy="87684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Small Groups</a:t>
          </a:r>
        </a:p>
      </dsp:txBody>
      <dsp:txXfrm>
        <a:off x="0" y="2270910"/>
        <a:ext cx="1753691" cy="876845"/>
      </dsp:txXfrm>
    </dsp:sp>
    <dsp:sp modelId="{868104A7-F9AD-4647-8A59-94C28362DC43}">
      <dsp:nvSpPr>
        <dsp:cNvPr id="0" name=""/>
        <dsp:cNvSpPr/>
      </dsp:nvSpPr>
      <dsp:spPr>
        <a:xfrm>
          <a:off x="2126170" y="2270910"/>
          <a:ext cx="1753691" cy="876845"/>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Social Networks</a:t>
          </a:r>
        </a:p>
      </dsp:txBody>
      <dsp:txXfrm>
        <a:off x="2126170" y="2270910"/>
        <a:ext cx="1753691" cy="876845"/>
      </dsp:txXfrm>
    </dsp:sp>
    <dsp:sp modelId="{8EFB1548-2237-476D-8EAA-8877B50DA3F9}">
      <dsp:nvSpPr>
        <dsp:cNvPr id="0" name=""/>
        <dsp:cNvSpPr/>
      </dsp:nvSpPr>
      <dsp:spPr>
        <a:xfrm>
          <a:off x="4248137" y="2270910"/>
          <a:ext cx="1753691" cy="876845"/>
        </a:xfrm>
        <a:prstGeom prst="rect">
          <a:avLst/>
        </a:prstGeom>
        <a:solidFill>
          <a:srgbClr val="70AD47">
            <a:hueOff val="0"/>
            <a:satOff val="0"/>
            <a:lumOff val="0"/>
            <a:alpha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prstClr val="white"/>
              </a:solidFill>
              <a:latin typeface="Calibri" panose="020F0502020204030204"/>
              <a:ea typeface="+mn-ea"/>
              <a:cs typeface="+mn-cs"/>
            </a:rPr>
            <a:t>Family</a:t>
          </a:r>
        </a:p>
      </dsp:txBody>
      <dsp:txXfrm>
        <a:off x="4248137" y="2270910"/>
        <a:ext cx="1753691" cy="876845"/>
      </dsp:txXfrm>
    </dsp:sp>
    <dsp:sp modelId="{509F3457-4BA4-42CF-A3DE-CBAB8FDE0A05}">
      <dsp:nvSpPr>
        <dsp:cNvPr id="0" name=""/>
        <dsp:cNvSpPr/>
      </dsp:nvSpPr>
      <dsp:spPr>
        <a:xfrm>
          <a:off x="6370104" y="2270910"/>
          <a:ext cx="1753691" cy="876845"/>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Social Roles &amp; Status</a:t>
          </a:r>
        </a:p>
      </dsp:txBody>
      <dsp:txXfrm>
        <a:off x="6370104" y="2270910"/>
        <a:ext cx="1753691" cy="8768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82D3F-68A7-46FA-A54A-FEA96DC089E1}">
      <dsp:nvSpPr>
        <dsp:cNvPr id="0" name=""/>
        <dsp:cNvSpPr/>
      </dsp:nvSpPr>
      <dsp:spPr>
        <a:xfrm>
          <a:off x="0" y="449784"/>
          <a:ext cx="6263640" cy="604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D087AE-5A11-4020-9C1F-9A27FCA2E060}">
      <dsp:nvSpPr>
        <dsp:cNvPr id="0" name=""/>
        <dsp:cNvSpPr/>
      </dsp:nvSpPr>
      <dsp:spPr>
        <a:xfrm>
          <a:off x="313182" y="95544"/>
          <a:ext cx="4384548" cy="708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Occupation</a:t>
          </a:r>
          <a:endParaRPr lang="en-US" sz="2400" kern="1200"/>
        </a:p>
      </dsp:txBody>
      <dsp:txXfrm>
        <a:off x="347767" y="130129"/>
        <a:ext cx="4315378" cy="639310"/>
      </dsp:txXfrm>
    </dsp:sp>
    <dsp:sp modelId="{C8998433-4CEB-4FA8-B10E-6EB2E623D483}">
      <dsp:nvSpPr>
        <dsp:cNvPr id="0" name=""/>
        <dsp:cNvSpPr/>
      </dsp:nvSpPr>
      <dsp:spPr>
        <a:xfrm>
          <a:off x="0" y="1538424"/>
          <a:ext cx="6263640" cy="6048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00FF5E-6ABC-4DF2-BD9D-6B08C6F86570}">
      <dsp:nvSpPr>
        <dsp:cNvPr id="0" name=""/>
        <dsp:cNvSpPr/>
      </dsp:nvSpPr>
      <dsp:spPr>
        <a:xfrm>
          <a:off x="313182" y="1184184"/>
          <a:ext cx="4384548" cy="70848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Age and Life Stage</a:t>
          </a:r>
          <a:endParaRPr lang="en-US" sz="2400" kern="1200"/>
        </a:p>
      </dsp:txBody>
      <dsp:txXfrm>
        <a:off x="347767" y="1218769"/>
        <a:ext cx="4315378" cy="639310"/>
      </dsp:txXfrm>
    </dsp:sp>
    <dsp:sp modelId="{5BF7F802-700D-495E-99F7-3B0197CEEF7B}">
      <dsp:nvSpPr>
        <dsp:cNvPr id="0" name=""/>
        <dsp:cNvSpPr/>
      </dsp:nvSpPr>
      <dsp:spPr>
        <a:xfrm>
          <a:off x="0" y="2627064"/>
          <a:ext cx="6263640" cy="6048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06291-52CC-452E-8039-487816FB31F8}">
      <dsp:nvSpPr>
        <dsp:cNvPr id="0" name=""/>
        <dsp:cNvSpPr/>
      </dsp:nvSpPr>
      <dsp:spPr>
        <a:xfrm>
          <a:off x="313182" y="2272824"/>
          <a:ext cx="4384548" cy="7084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Economic Situation</a:t>
          </a:r>
          <a:endParaRPr lang="en-US" sz="2400" kern="1200"/>
        </a:p>
      </dsp:txBody>
      <dsp:txXfrm>
        <a:off x="347767" y="2307409"/>
        <a:ext cx="4315378" cy="639310"/>
      </dsp:txXfrm>
    </dsp:sp>
    <dsp:sp modelId="{96CA9A31-89D4-4677-B658-9D2D82382BFD}">
      <dsp:nvSpPr>
        <dsp:cNvPr id="0" name=""/>
        <dsp:cNvSpPr/>
      </dsp:nvSpPr>
      <dsp:spPr>
        <a:xfrm>
          <a:off x="0" y="3715703"/>
          <a:ext cx="6263640" cy="6048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0F790C-292C-4B80-9714-41D6DE21BF2A}">
      <dsp:nvSpPr>
        <dsp:cNvPr id="0" name=""/>
        <dsp:cNvSpPr/>
      </dsp:nvSpPr>
      <dsp:spPr>
        <a:xfrm>
          <a:off x="313182" y="3361464"/>
          <a:ext cx="4384548" cy="7084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Lifestyle</a:t>
          </a:r>
          <a:endParaRPr lang="en-US" sz="2400" kern="1200"/>
        </a:p>
      </dsp:txBody>
      <dsp:txXfrm>
        <a:off x="347767" y="3396049"/>
        <a:ext cx="4315378" cy="639310"/>
      </dsp:txXfrm>
    </dsp:sp>
    <dsp:sp modelId="{C01B6F6F-C7F7-4C0B-93E6-EBAED527C52B}">
      <dsp:nvSpPr>
        <dsp:cNvPr id="0" name=""/>
        <dsp:cNvSpPr/>
      </dsp:nvSpPr>
      <dsp:spPr>
        <a:xfrm>
          <a:off x="0" y="4804343"/>
          <a:ext cx="6263640" cy="604800"/>
        </a:xfrm>
        <a:prstGeom prst="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1B3441-6090-45C1-AD2B-B409B4885592}">
      <dsp:nvSpPr>
        <dsp:cNvPr id="0" name=""/>
        <dsp:cNvSpPr/>
      </dsp:nvSpPr>
      <dsp:spPr>
        <a:xfrm>
          <a:off x="313182" y="4450103"/>
          <a:ext cx="4384548" cy="70848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725" tIns="0" rIns="165725" bIns="0" numCol="1" spcCol="1270" anchor="ctr" anchorCtr="0">
          <a:noAutofit/>
        </a:bodyPr>
        <a:lstStyle/>
        <a:p>
          <a:pPr marL="0" lvl="0" indent="0" algn="l" defTabSz="1066800">
            <a:lnSpc>
              <a:spcPct val="90000"/>
            </a:lnSpc>
            <a:spcBef>
              <a:spcPct val="0"/>
            </a:spcBef>
            <a:spcAft>
              <a:spcPct val="35000"/>
            </a:spcAft>
            <a:buNone/>
          </a:pPr>
          <a:r>
            <a:rPr lang="en-US" sz="2400" b="1" kern="1200"/>
            <a:t>Personality &amp; Self-concept</a:t>
          </a:r>
          <a:endParaRPr lang="en-US" sz="2400" kern="1200"/>
        </a:p>
      </dsp:txBody>
      <dsp:txXfrm>
        <a:off x="347767" y="4484688"/>
        <a:ext cx="4315378" cy="63931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7</a:t>
            </a:fld>
            <a:endParaRPr lang="en-US" dirty="0"/>
          </a:p>
        </p:txBody>
      </p:sp>
    </p:spTree>
    <p:extLst>
      <p:ext uri="{BB962C8B-B14F-4D97-AF65-F5344CB8AC3E}">
        <p14:creationId xmlns:p14="http://schemas.microsoft.com/office/powerpoint/2010/main" val="3893995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8</a:t>
            </a:fld>
            <a:endParaRPr lang="en-US" dirty="0"/>
          </a:p>
        </p:txBody>
      </p:sp>
    </p:spTree>
    <p:extLst>
      <p:ext uri="{BB962C8B-B14F-4D97-AF65-F5344CB8AC3E}">
        <p14:creationId xmlns:p14="http://schemas.microsoft.com/office/powerpoint/2010/main" val="4038442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14</a:t>
            </a:fld>
            <a:endParaRPr lang="en-US" dirty="0"/>
          </a:p>
        </p:txBody>
      </p:sp>
    </p:spTree>
    <p:extLst>
      <p:ext uri="{BB962C8B-B14F-4D97-AF65-F5344CB8AC3E}">
        <p14:creationId xmlns:p14="http://schemas.microsoft.com/office/powerpoint/2010/main" val="34667840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5"/>
          </p:nvPr>
        </p:nvSpPr>
        <p:spPr/>
        <p:txBody>
          <a:bodyPr/>
          <a:lstStyle/>
          <a:p>
            <a:fld id="{C8227738-5DA6-4496-8BAF-C07CE030A233}" type="slidenum">
              <a:rPr lang="en-US" smtClean="0"/>
              <a:t>17</a:t>
            </a:fld>
            <a:endParaRPr lang="en-US"/>
          </a:p>
        </p:txBody>
      </p:sp>
    </p:spTree>
    <p:extLst>
      <p:ext uri="{BB962C8B-B14F-4D97-AF65-F5344CB8AC3E}">
        <p14:creationId xmlns:p14="http://schemas.microsoft.com/office/powerpoint/2010/main" val="3241914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b="0" i="0" u="none" strike="noStrike" baseline="0" dirty="0">
              <a:latin typeface="TimesLTPro-Roman"/>
            </a:endParaRPr>
          </a:p>
        </p:txBody>
      </p:sp>
      <p:sp>
        <p:nvSpPr>
          <p:cNvPr id="4" name="Slide Number Placeholder 3"/>
          <p:cNvSpPr>
            <a:spLocks noGrp="1"/>
          </p:cNvSpPr>
          <p:nvPr>
            <p:ph type="sldNum" sz="quarter" idx="5"/>
          </p:nvPr>
        </p:nvSpPr>
        <p:spPr/>
        <p:txBody>
          <a:bodyPr/>
          <a:lstStyle/>
          <a:p>
            <a:fld id="{3939B121-948A-4AAC-B163-D7EC1400426E}" type="slidenum">
              <a:rPr lang="en-US" smtClean="0"/>
              <a:t>21</a:t>
            </a:fld>
            <a:endParaRPr lang="en-US" dirty="0"/>
          </a:p>
        </p:txBody>
      </p:sp>
    </p:spTree>
    <p:extLst>
      <p:ext uri="{BB962C8B-B14F-4D97-AF65-F5344CB8AC3E}">
        <p14:creationId xmlns:p14="http://schemas.microsoft.com/office/powerpoint/2010/main" val="33390676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cap="flat"/>
        </p:spPr>
      </p:sp>
      <p:sp>
        <p:nvSpPr>
          <p:cNvPr id="2" name="Notes Placeholder 1">
            <a:extLst>
              <a:ext uri="{FF2B5EF4-FFF2-40B4-BE49-F238E27FC236}">
                <a16:creationId xmlns:a16="http://schemas.microsoft.com/office/drawing/2014/main" id="{AF876F3E-AA9B-4A8F-A34E-B06866F7D6DD}"/>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52710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24</a:t>
            </a:fld>
            <a:endParaRPr lang="en-US" dirty="0"/>
          </a:p>
        </p:txBody>
      </p:sp>
    </p:spTree>
    <p:extLst>
      <p:ext uri="{BB962C8B-B14F-4D97-AF65-F5344CB8AC3E}">
        <p14:creationId xmlns:p14="http://schemas.microsoft.com/office/powerpoint/2010/main" val="37024239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27</a:t>
            </a:fld>
            <a:endParaRPr lang="en-US" dirty="0"/>
          </a:p>
        </p:txBody>
      </p:sp>
    </p:spTree>
    <p:extLst>
      <p:ext uri="{BB962C8B-B14F-4D97-AF65-F5344CB8AC3E}">
        <p14:creationId xmlns:p14="http://schemas.microsoft.com/office/powerpoint/2010/main" val="578587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28</a:t>
            </a:fld>
            <a:endParaRPr lang="en-US" dirty="0"/>
          </a:p>
        </p:txBody>
      </p:sp>
    </p:spTree>
    <p:extLst>
      <p:ext uri="{BB962C8B-B14F-4D97-AF65-F5344CB8AC3E}">
        <p14:creationId xmlns:p14="http://schemas.microsoft.com/office/powerpoint/2010/main" val="21637052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29</a:t>
            </a:fld>
            <a:endParaRPr lang="en-US" dirty="0"/>
          </a:p>
        </p:txBody>
      </p:sp>
    </p:spTree>
    <p:extLst>
      <p:ext uri="{BB962C8B-B14F-4D97-AF65-F5344CB8AC3E}">
        <p14:creationId xmlns:p14="http://schemas.microsoft.com/office/powerpoint/2010/main" val="29532492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30</a:t>
            </a:fld>
            <a:endParaRPr lang="en-US" dirty="0"/>
          </a:p>
        </p:txBody>
      </p:sp>
    </p:spTree>
    <p:extLst>
      <p:ext uri="{BB962C8B-B14F-4D97-AF65-F5344CB8AC3E}">
        <p14:creationId xmlns:p14="http://schemas.microsoft.com/office/powerpoint/2010/main" val="2386697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32</a:t>
            </a:fld>
            <a:endParaRPr lang="en-US" dirty="0"/>
          </a:p>
        </p:txBody>
      </p:sp>
    </p:spTree>
    <p:extLst>
      <p:ext uri="{BB962C8B-B14F-4D97-AF65-F5344CB8AC3E}">
        <p14:creationId xmlns:p14="http://schemas.microsoft.com/office/powerpoint/2010/main" val="1925217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33</a:t>
            </a:fld>
            <a:endParaRPr lang="en-US" dirty="0"/>
          </a:p>
        </p:txBody>
      </p:sp>
    </p:spTree>
    <p:extLst>
      <p:ext uri="{BB962C8B-B14F-4D97-AF65-F5344CB8AC3E}">
        <p14:creationId xmlns:p14="http://schemas.microsoft.com/office/powerpoint/2010/main" val="2126345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34</a:t>
            </a:fld>
            <a:endParaRPr lang="en-US" dirty="0"/>
          </a:p>
        </p:txBody>
      </p:sp>
    </p:spTree>
    <p:extLst>
      <p:ext uri="{BB962C8B-B14F-4D97-AF65-F5344CB8AC3E}">
        <p14:creationId xmlns:p14="http://schemas.microsoft.com/office/powerpoint/2010/main" val="42573298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498158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3943268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37</a:t>
            </a:fld>
            <a:endParaRPr lang="en-US" dirty="0"/>
          </a:p>
        </p:txBody>
      </p:sp>
    </p:spTree>
    <p:extLst>
      <p:ext uri="{BB962C8B-B14F-4D97-AF65-F5344CB8AC3E}">
        <p14:creationId xmlns:p14="http://schemas.microsoft.com/office/powerpoint/2010/main" val="16878525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38</a:t>
            </a:fld>
            <a:endParaRPr lang="en-US" dirty="0"/>
          </a:p>
        </p:txBody>
      </p:sp>
    </p:spTree>
    <p:extLst>
      <p:ext uri="{BB962C8B-B14F-4D97-AF65-F5344CB8AC3E}">
        <p14:creationId xmlns:p14="http://schemas.microsoft.com/office/powerpoint/2010/main" val="196618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39</a:t>
            </a:fld>
            <a:endParaRPr lang="en-US" dirty="0"/>
          </a:p>
        </p:txBody>
      </p:sp>
    </p:spTree>
    <p:extLst>
      <p:ext uri="{BB962C8B-B14F-4D97-AF65-F5344CB8AC3E}">
        <p14:creationId xmlns:p14="http://schemas.microsoft.com/office/powerpoint/2010/main" val="3112197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40</a:t>
            </a:fld>
            <a:endParaRPr lang="en-US" dirty="0"/>
          </a:p>
        </p:txBody>
      </p:sp>
    </p:spTree>
    <p:extLst>
      <p:ext uri="{BB962C8B-B14F-4D97-AF65-F5344CB8AC3E}">
        <p14:creationId xmlns:p14="http://schemas.microsoft.com/office/powerpoint/2010/main" val="42439246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42</a:t>
            </a:fld>
            <a:endParaRPr lang="en-US" dirty="0"/>
          </a:p>
        </p:txBody>
      </p:sp>
    </p:spTree>
    <p:extLst>
      <p:ext uri="{BB962C8B-B14F-4D97-AF65-F5344CB8AC3E}">
        <p14:creationId xmlns:p14="http://schemas.microsoft.com/office/powerpoint/2010/main" val="41633236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43</a:t>
            </a:fld>
            <a:endParaRPr lang="en-US" dirty="0"/>
          </a:p>
        </p:txBody>
      </p:sp>
    </p:spTree>
    <p:extLst>
      <p:ext uri="{BB962C8B-B14F-4D97-AF65-F5344CB8AC3E}">
        <p14:creationId xmlns:p14="http://schemas.microsoft.com/office/powerpoint/2010/main" val="4147872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2/3/2022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2/3/2022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2/3/2022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2/3/2022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2/3/2022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2/3/2022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2/3/2022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2/3/2022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2/3/2022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2/3/2022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2/3/2022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2/3/2022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2/3/2022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2/3/2022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2/3/2022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2/3/2022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2/3/2022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2/3/2022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2/3/2022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2/3/2022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2/3/2022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2/3/2022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2/3/2022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2/3/2022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2/3/2022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04</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2/3/2022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2/3/2022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3" Type="http://schemas.openxmlformats.org/officeDocument/2006/relationships/diagramData" Target="../diagrams/data1.xml"/><Relationship Id="rId18" Type="http://schemas.openxmlformats.org/officeDocument/2006/relationships/image" Target="../media/image13.png"/><Relationship Id="rId3" Type="http://schemas.openxmlformats.org/officeDocument/2006/relationships/image" Target="../media/image12.emf"/><Relationship Id="rId12" Type="http://schemas.openxmlformats.org/officeDocument/2006/relationships/image" Target="../media/image110.png"/><Relationship Id="rId17" Type="http://schemas.microsoft.com/office/2007/relationships/diagramDrawing" Target="../diagrams/drawing1.xml"/><Relationship Id="rId2" Type="http://schemas.openxmlformats.org/officeDocument/2006/relationships/image" Target="../media/image11.emf"/><Relationship Id="rId16" Type="http://schemas.openxmlformats.org/officeDocument/2006/relationships/diagramColors" Target="../diagrams/colors1.xml"/><Relationship Id="rId1" Type="http://schemas.openxmlformats.org/officeDocument/2006/relationships/slideLayout" Target="../slideLayouts/slideLayout7.xml"/><Relationship Id="rId15" Type="http://schemas.openxmlformats.org/officeDocument/2006/relationships/diagramQuickStyle" Target="../diagrams/quickStyle1.xml"/><Relationship Id="rId4" Type="http://schemas.openxmlformats.org/officeDocument/2006/relationships/customXml" Target="../ink/ink1.xml"/><Relationship Id="rId1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5.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0.png"/><Relationship Id="rId4" Type="http://schemas.openxmlformats.org/officeDocument/2006/relationships/notesSlide" Target="../notesSlides/notesSlide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Consumer Behavior </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graphicFrame>
        <p:nvGraphicFramePr>
          <p:cNvPr id="23" name="TextBox 1">
            <a:extLst>
              <a:ext uri="{FF2B5EF4-FFF2-40B4-BE49-F238E27FC236}">
                <a16:creationId xmlns:a16="http://schemas.microsoft.com/office/drawing/2014/main" id="{FC018369-6167-4744-9661-E1A289E60D4E}"/>
              </a:ext>
            </a:extLst>
          </p:cNvPr>
          <p:cNvGraphicFramePr/>
          <p:nvPr>
            <p:extLst>
              <p:ext uri="{D42A27DB-BD31-4B8C-83A1-F6EECF244321}">
                <p14:modId xmlns:p14="http://schemas.microsoft.com/office/powerpoint/2010/main" val="3887164748"/>
              </p:ext>
            </p:extLst>
          </p:nvPr>
        </p:nvGraphicFramePr>
        <p:xfrm>
          <a:off x="4312215" y="236725"/>
          <a:ext cx="7515761" cy="594282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9" name="Picture 8">
            <a:extLst>
              <a:ext uri="{FF2B5EF4-FFF2-40B4-BE49-F238E27FC236}">
                <a16:creationId xmlns:a16="http://schemas.microsoft.com/office/drawing/2014/main" id="{C8682444-B664-4934-92FC-727683A801A9}"/>
              </a:ext>
            </a:extLst>
          </p:cNvPr>
          <p:cNvPicPr>
            <a:picLocks noChangeAspect="1"/>
          </p:cNvPicPr>
          <p:nvPr/>
        </p:nvPicPr>
        <p:blipFill>
          <a:blip r:embed="rId18"/>
          <a:stretch>
            <a:fillRect/>
          </a:stretch>
        </p:blipFill>
        <p:spPr>
          <a:xfrm>
            <a:off x="375313" y="2628051"/>
            <a:ext cx="3619500" cy="1266825"/>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B5806-E6FD-4E03-9CC1-44CB2CB6B7DB}"/>
              </a:ext>
            </a:extLst>
          </p:cNvPr>
          <p:cNvSpPr>
            <a:spLocks noGrp="1"/>
          </p:cNvSpPr>
          <p:nvPr>
            <p:ph type="title"/>
          </p:nvPr>
        </p:nvSpPr>
        <p:spPr>
          <a:xfrm>
            <a:off x="2346096" y="427703"/>
            <a:ext cx="9170158" cy="855407"/>
          </a:xfrm>
          <a:solidFill>
            <a:srgbClr val="0A1F61"/>
          </a:solidFill>
        </p:spPr>
        <p:txBody>
          <a:bodyPr>
            <a:normAutofit/>
          </a:bodyPr>
          <a:lstStyle/>
          <a:p>
            <a:r>
              <a:rPr lang="en-US" dirty="0"/>
              <a:t>1. Reminder: The marketing Process</a:t>
            </a:r>
          </a:p>
        </p:txBody>
      </p:sp>
      <p:pic>
        <p:nvPicPr>
          <p:cNvPr id="4" name="Picture 3">
            <a:extLst>
              <a:ext uri="{FF2B5EF4-FFF2-40B4-BE49-F238E27FC236}">
                <a16:creationId xmlns:a16="http://schemas.microsoft.com/office/drawing/2014/main" id="{3A568C71-20BC-4501-9F1F-2E990E5F0B84}"/>
              </a:ext>
            </a:extLst>
          </p:cNvPr>
          <p:cNvPicPr>
            <a:picLocks noChangeAspect="1"/>
          </p:cNvPicPr>
          <p:nvPr/>
        </p:nvPicPr>
        <p:blipFill rotWithShape="1">
          <a:blip r:embed="rId2"/>
          <a:srcRect t="41453"/>
          <a:stretch/>
        </p:blipFill>
        <p:spPr>
          <a:xfrm>
            <a:off x="507337" y="2507226"/>
            <a:ext cx="11177325" cy="2273018"/>
          </a:xfrm>
          <a:prstGeom prst="rect">
            <a:avLst/>
          </a:prstGeom>
        </p:spPr>
      </p:pic>
      <p:sp>
        <p:nvSpPr>
          <p:cNvPr id="5" name="Rectangle 4">
            <a:extLst>
              <a:ext uri="{FF2B5EF4-FFF2-40B4-BE49-F238E27FC236}">
                <a16:creationId xmlns:a16="http://schemas.microsoft.com/office/drawing/2014/main" id="{5FA02E10-ACAF-4F96-9C3A-A0459832A892}"/>
              </a:ext>
            </a:extLst>
          </p:cNvPr>
          <p:cNvSpPr/>
          <p:nvPr/>
        </p:nvSpPr>
        <p:spPr>
          <a:xfrm>
            <a:off x="693174" y="2300748"/>
            <a:ext cx="2639961" cy="5604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0518E5EF-FA76-4FEF-844F-6B997B24BC02}"/>
              </a:ext>
            </a:extLst>
          </p:cNvPr>
          <p:cNvSpPr/>
          <p:nvPr/>
        </p:nvSpPr>
        <p:spPr>
          <a:xfrm>
            <a:off x="679528" y="2132025"/>
            <a:ext cx="2004678" cy="3023419"/>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4700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8202" y="1570814"/>
            <a:ext cx="0" cy="3710227"/>
          </a:xfrm>
          <a:prstGeom prst="line">
            <a:avLst/>
          </a:prstGeom>
          <a:ln w="19050">
            <a:solidFill>
              <a:srgbClr val="1A88FF"/>
            </a:solidFill>
          </a:ln>
        </p:spPr>
        <p:style>
          <a:lnRef idx="1">
            <a:schemeClr val="accent1"/>
          </a:lnRef>
          <a:fillRef idx="0">
            <a:schemeClr val="accent1"/>
          </a:fillRef>
          <a:effectRef idx="0">
            <a:schemeClr val="accent1"/>
          </a:effectRef>
          <a:fontRef idx="minor">
            <a:schemeClr val="tx1"/>
          </a:fontRef>
        </p:style>
      </p:cxnSp>
      <p:sp>
        <p:nvSpPr>
          <p:cNvPr id="4" name="Slide Number Placeholder 1"/>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r>
              <a:rPr lang="en-US" altLang="ar-SA" b="1"/>
              <a:t>3</a:t>
            </a:r>
          </a:p>
        </p:txBody>
      </p:sp>
      <p:graphicFrame>
        <p:nvGraphicFramePr>
          <p:cNvPr id="2" name="Content Placeholder 1"/>
          <p:cNvGraphicFramePr>
            <a:graphicFrameLocks noGrp="1"/>
          </p:cNvGraphicFramePr>
          <p:nvPr>
            <p:ph idx="4294967295"/>
            <p:extLst>
              <p:ext uri="{D42A27DB-BD31-4B8C-83A1-F6EECF244321}">
                <p14:modId xmlns:p14="http://schemas.microsoft.com/office/powerpoint/2010/main" val="1640845253"/>
              </p:ext>
            </p:extLst>
          </p:nvPr>
        </p:nvGraphicFramePr>
        <p:xfrm>
          <a:off x="807457" y="1733995"/>
          <a:ext cx="7525381" cy="3917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F1A7A589-E1E2-4E65-8264-7D6392709B56}"/>
              </a:ext>
            </a:extLst>
          </p:cNvPr>
          <p:cNvPicPr>
            <a:picLocks noChangeAspect="1"/>
          </p:cNvPicPr>
          <p:nvPr/>
        </p:nvPicPr>
        <p:blipFill>
          <a:blip r:embed="rId7"/>
          <a:stretch>
            <a:fillRect/>
          </a:stretch>
        </p:blipFill>
        <p:spPr>
          <a:xfrm>
            <a:off x="8469264" y="1733995"/>
            <a:ext cx="3536035" cy="3917950"/>
          </a:xfrm>
          <a:prstGeom prst="rect">
            <a:avLst/>
          </a:prstGeom>
          <a:ln>
            <a:noFill/>
          </a:ln>
          <a:effectLst>
            <a:softEdge rad="112500"/>
          </a:effectLst>
        </p:spPr>
      </p:pic>
      <p:sp>
        <p:nvSpPr>
          <p:cNvPr id="11" name="TextBox 10">
            <a:extLst>
              <a:ext uri="{FF2B5EF4-FFF2-40B4-BE49-F238E27FC236}">
                <a16:creationId xmlns:a16="http://schemas.microsoft.com/office/drawing/2014/main" id="{6519064D-DB6F-476D-AE83-326F7A212F30}"/>
              </a:ext>
            </a:extLst>
          </p:cNvPr>
          <p:cNvSpPr txBox="1"/>
          <p:nvPr/>
        </p:nvSpPr>
        <p:spPr>
          <a:xfrm>
            <a:off x="2304592" y="0"/>
            <a:ext cx="9887405" cy="1311128"/>
          </a:xfrm>
          <a:prstGeom prst="rect">
            <a:avLst/>
          </a:prstGeom>
          <a:solidFill>
            <a:srgbClr val="0A1F61"/>
          </a:solidFill>
        </p:spPr>
        <p:txBody>
          <a:bodyPr wrap="square">
            <a:spAutoFit/>
          </a:bodyPr>
          <a:lstStyle/>
          <a:p>
            <a:pPr>
              <a:lnSpc>
                <a:spcPct val="90000"/>
              </a:lnSpc>
              <a:spcBef>
                <a:spcPct val="0"/>
              </a:spcBef>
              <a:spcAft>
                <a:spcPts val="600"/>
              </a:spcAft>
            </a:pPr>
            <a:r>
              <a:rPr lang="en-US" altLang="ar-SA" sz="4400" b="1" dirty="0">
                <a:solidFill>
                  <a:schemeClr val="bg1"/>
                </a:solidFill>
                <a:latin typeface="Calibri" panose="020F0502020204030204" pitchFamily="34" charset="0"/>
                <a:ea typeface="+mj-ea"/>
                <a:cs typeface="+mj-cs"/>
              </a:rPr>
              <a:t>2. Consumer Behavior &amp; Consumer Market</a:t>
            </a:r>
          </a:p>
        </p:txBody>
      </p:sp>
    </p:spTree>
    <p:extLst>
      <p:ext uri="{BB962C8B-B14F-4D97-AF65-F5344CB8AC3E}">
        <p14:creationId xmlns:p14="http://schemas.microsoft.com/office/powerpoint/2010/main" val="24194528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14867-407D-480E-B1A9-AB9CD91DA23D}"/>
              </a:ext>
            </a:extLst>
          </p:cNvPr>
          <p:cNvSpPr>
            <a:spLocks noGrp="1"/>
          </p:cNvSpPr>
          <p:nvPr>
            <p:ph type="title"/>
          </p:nvPr>
        </p:nvSpPr>
        <p:spPr>
          <a:xfrm>
            <a:off x="2183642" y="500062"/>
            <a:ext cx="9170158" cy="1325563"/>
          </a:xfrm>
        </p:spPr>
        <p:txBody>
          <a:bodyPr>
            <a:normAutofit/>
          </a:bodyPr>
          <a:lstStyle/>
          <a:p>
            <a:r>
              <a:rPr lang="en-US" altLang="ar-SA" sz="4000" dirty="0">
                <a:latin typeface="Calibri" panose="020F0502020204030204" pitchFamily="34" charset="0"/>
              </a:rPr>
              <a:t>3. </a:t>
            </a:r>
            <a:r>
              <a:rPr lang="en-US" altLang="ar-SA" sz="4000" b="1" dirty="0">
                <a:latin typeface="Calibri" panose="020F0502020204030204" pitchFamily="34" charset="0"/>
                <a:ea typeface="+mj-ea"/>
                <a:cs typeface="+mj-cs"/>
              </a:rPr>
              <a:t>Model of Consumer Behavior</a:t>
            </a:r>
            <a:br>
              <a:rPr lang="en-US" altLang="ar-SA" sz="4000" b="1" dirty="0">
                <a:latin typeface="Calibri" panose="020F0502020204030204" pitchFamily="34" charset="0"/>
                <a:ea typeface="+mj-ea"/>
                <a:cs typeface="+mj-cs"/>
              </a:rPr>
            </a:br>
            <a:endParaRPr lang="en-US" sz="4000" dirty="0"/>
          </a:p>
        </p:txBody>
      </p:sp>
      <p:pic>
        <p:nvPicPr>
          <p:cNvPr id="7" name="Picture 6">
            <a:extLst>
              <a:ext uri="{FF2B5EF4-FFF2-40B4-BE49-F238E27FC236}">
                <a16:creationId xmlns:a16="http://schemas.microsoft.com/office/drawing/2014/main" id="{EF3769B5-1835-4AF2-999D-1D56EB9532B2}"/>
              </a:ext>
            </a:extLst>
          </p:cNvPr>
          <p:cNvPicPr>
            <a:picLocks noChangeAspect="1"/>
          </p:cNvPicPr>
          <p:nvPr/>
        </p:nvPicPr>
        <p:blipFill>
          <a:blip r:embed="rId2"/>
          <a:stretch>
            <a:fillRect/>
          </a:stretch>
        </p:blipFill>
        <p:spPr>
          <a:xfrm>
            <a:off x="1550366" y="1613002"/>
            <a:ext cx="10396942" cy="4153617"/>
          </a:xfrm>
          <a:prstGeom prst="rect">
            <a:avLst/>
          </a:prstGeom>
        </p:spPr>
      </p:pic>
    </p:spTree>
    <p:extLst>
      <p:ext uri="{BB962C8B-B14F-4D97-AF65-F5344CB8AC3E}">
        <p14:creationId xmlns:p14="http://schemas.microsoft.com/office/powerpoint/2010/main" val="2778769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2345874" y="155643"/>
            <a:ext cx="9482960" cy="1112719"/>
          </a:xfrm>
          <a:solidFill>
            <a:srgbClr val="0A1F61"/>
          </a:solidFill>
        </p:spPr>
        <p:txBody>
          <a:bodyPr>
            <a:normAutofit/>
          </a:bodyPr>
          <a:lstStyle/>
          <a:p>
            <a:r>
              <a:rPr lang="en-US" sz="4000" dirty="0"/>
              <a:t>4. 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1816237" y="5648632"/>
            <a:ext cx="10515600" cy="675814"/>
          </a:xfrm>
        </p:spPr>
        <p:txBody>
          <a:bodyPr>
            <a:normAutofit/>
          </a:bodyPr>
          <a:lstStyle/>
          <a:p>
            <a:pPr marL="0" indent="0">
              <a:buNone/>
            </a:pPr>
            <a:r>
              <a:rPr lang="en-US" sz="2400" dirty="0"/>
              <a:t>Marketers cannot control such factors, but they must take them into account </a:t>
            </a:r>
          </a:p>
        </p:txBody>
      </p:sp>
      <p:pic>
        <p:nvPicPr>
          <p:cNvPr id="4" name="Picture 3">
            <a:extLst>
              <a:ext uri="{FF2B5EF4-FFF2-40B4-BE49-F238E27FC236}">
                <a16:creationId xmlns:a16="http://schemas.microsoft.com/office/drawing/2014/main" id="{92919555-D575-4A91-97C9-6CE69014FF83}"/>
              </a:ext>
            </a:extLst>
          </p:cNvPr>
          <p:cNvPicPr>
            <a:picLocks noChangeAspect="1"/>
          </p:cNvPicPr>
          <p:nvPr/>
        </p:nvPicPr>
        <p:blipFill>
          <a:blip r:embed="rId2"/>
          <a:stretch>
            <a:fillRect/>
          </a:stretch>
        </p:blipFill>
        <p:spPr>
          <a:xfrm>
            <a:off x="2345874" y="1507676"/>
            <a:ext cx="8559526" cy="4140956"/>
          </a:xfrm>
          <a:prstGeom prst="rect">
            <a:avLst/>
          </a:prstGeom>
        </p:spPr>
      </p:pic>
    </p:spTree>
    <p:extLst>
      <p:ext uri="{BB962C8B-B14F-4D97-AF65-F5344CB8AC3E}">
        <p14:creationId xmlns:p14="http://schemas.microsoft.com/office/powerpoint/2010/main" val="2992621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2345874" y="383459"/>
            <a:ext cx="9170158" cy="884903"/>
          </a:xfrm>
          <a:solidFill>
            <a:srgbClr val="0A1F61"/>
          </a:solidFill>
        </p:spPr>
        <p:txBody>
          <a:bodyPr>
            <a:normAutofit fontScale="90000"/>
          </a:bodyPr>
          <a:lstStyle/>
          <a:p>
            <a:r>
              <a:rPr lang="en-US" sz="4000" dirty="0"/>
              <a:t>4. 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838200" y="1639682"/>
            <a:ext cx="10515600" cy="4834859"/>
          </a:xfrm>
        </p:spPr>
        <p:txBody>
          <a:bodyPr>
            <a:normAutofit/>
          </a:bodyPr>
          <a:lstStyle/>
          <a:p>
            <a:pPr marL="0" indent="0">
              <a:buNone/>
            </a:pPr>
            <a:r>
              <a:rPr lang="en-US" sz="3200" b="1" dirty="0">
                <a:solidFill>
                  <a:schemeClr val="accent1">
                    <a:lumMod val="50000"/>
                  </a:schemeClr>
                </a:solidFill>
              </a:rPr>
              <a:t>4.1. Culture: </a:t>
            </a:r>
          </a:p>
          <a:p>
            <a:pPr marL="0" indent="0">
              <a:buNone/>
            </a:pPr>
            <a:r>
              <a:rPr lang="en-US" sz="3200" b="1" dirty="0">
                <a:solidFill>
                  <a:schemeClr val="accent1">
                    <a:lumMod val="50000"/>
                  </a:schemeClr>
                </a:solidFill>
              </a:rPr>
              <a:t>4.1.1. Culture</a:t>
            </a:r>
          </a:p>
          <a:p>
            <a:pPr lvl="1"/>
            <a:r>
              <a:rPr lang="en-US" sz="2800" dirty="0"/>
              <a:t>The set of basic values, perceptions, wants, and behavior learned by a member of society from family and other important institutions. </a:t>
            </a:r>
          </a:p>
          <a:p>
            <a:pPr lvl="1"/>
            <a:endParaRPr lang="en-US" sz="2800" dirty="0"/>
          </a:p>
          <a:p>
            <a:pPr lvl="1"/>
            <a:r>
              <a:rPr lang="en-US" sz="2800" dirty="0"/>
              <a:t>It is the most basic cause of person’s wants and behavior. </a:t>
            </a:r>
          </a:p>
          <a:p>
            <a:pPr lvl="1"/>
            <a:endParaRPr lang="en-US" sz="2800" dirty="0"/>
          </a:p>
          <a:p>
            <a:pPr lvl="1"/>
            <a:r>
              <a:rPr lang="en-US" sz="2800" dirty="0"/>
              <a:t>Marketers are always monitoring the market for cultural shifts in order to seize new opportunities by developing new products. </a:t>
            </a:r>
          </a:p>
        </p:txBody>
      </p:sp>
    </p:spTree>
    <p:extLst>
      <p:ext uri="{BB962C8B-B14F-4D97-AF65-F5344CB8AC3E}">
        <p14:creationId xmlns:p14="http://schemas.microsoft.com/office/powerpoint/2010/main" val="1356298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lowchart: Document 13">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4D6F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B730C62-D300-492F-A3C3-F0271B2FCCBA}"/>
              </a:ext>
            </a:extLst>
          </p:cNvPr>
          <p:cNvPicPr>
            <a:picLocks noChangeAspect="1"/>
          </p:cNvPicPr>
          <p:nvPr/>
        </p:nvPicPr>
        <p:blipFill>
          <a:blip r:embed="rId3"/>
          <a:stretch>
            <a:fillRect/>
          </a:stretch>
        </p:blipFill>
        <p:spPr>
          <a:xfrm>
            <a:off x="4278312" y="458643"/>
            <a:ext cx="3635375" cy="3635375"/>
          </a:xfrm>
          <a:prstGeom prst="rect">
            <a:avLst/>
          </a:prstGeom>
        </p:spPr>
      </p:pic>
      <p:pic>
        <p:nvPicPr>
          <p:cNvPr id="9" name="Picture 8">
            <a:extLst>
              <a:ext uri="{FF2B5EF4-FFF2-40B4-BE49-F238E27FC236}">
                <a16:creationId xmlns:a16="http://schemas.microsoft.com/office/drawing/2014/main" id="{B36B6996-F7BB-4962-8D1E-48F6825687F0}"/>
              </a:ext>
            </a:extLst>
          </p:cNvPr>
          <p:cNvPicPr>
            <a:picLocks noChangeAspect="1"/>
          </p:cNvPicPr>
          <p:nvPr/>
        </p:nvPicPr>
        <p:blipFill>
          <a:blip r:embed="rId4"/>
          <a:stretch>
            <a:fillRect/>
          </a:stretch>
        </p:blipFill>
        <p:spPr>
          <a:xfrm>
            <a:off x="1892124" y="3698176"/>
            <a:ext cx="4273899" cy="2112687"/>
          </a:xfrm>
          <a:prstGeom prst="rect">
            <a:avLst/>
          </a:prstGeom>
          <a:ln>
            <a:noFill/>
          </a:ln>
          <a:effectLst>
            <a:softEdge rad="112500"/>
          </a:effectLst>
        </p:spPr>
      </p:pic>
      <p:pic>
        <p:nvPicPr>
          <p:cNvPr id="5" name="Picture 4">
            <a:extLst>
              <a:ext uri="{FF2B5EF4-FFF2-40B4-BE49-F238E27FC236}">
                <a16:creationId xmlns:a16="http://schemas.microsoft.com/office/drawing/2014/main" id="{87446F22-2A2B-437D-9971-C5CA41D8365D}"/>
              </a:ext>
            </a:extLst>
          </p:cNvPr>
          <p:cNvPicPr>
            <a:picLocks noChangeAspect="1"/>
          </p:cNvPicPr>
          <p:nvPr/>
        </p:nvPicPr>
        <p:blipFill>
          <a:blip r:embed="rId5"/>
          <a:stretch>
            <a:fillRect/>
          </a:stretch>
        </p:blipFill>
        <p:spPr>
          <a:xfrm>
            <a:off x="8549987" y="171162"/>
            <a:ext cx="3257838" cy="3257838"/>
          </a:xfrm>
          <a:prstGeom prst="rect">
            <a:avLst/>
          </a:prstGeom>
        </p:spPr>
      </p:pic>
      <p:pic>
        <p:nvPicPr>
          <p:cNvPr id="8" name="Picture 7">
            <a:extLst>
              <a:ext uri="{FF2B5EF4-FFF2-40B4-BE49-F238E27FC236}">
                <a16:creationId xmlns:a16="http://schemas.microsoft.com/office/drawing/2014/main" id="{F6177C6C-121C-496E-90B8-2E9FB8A337D6}"/>
              </a:ext>
            </a:extLst>
          </p:cNvPr>
          <p:cNvPicPr>
            <a:picLocks noChangeAspect="1"/>
          </p:cNvPicPr>
          <p:nvPr/>
        </p:nvPicPr>
        <p:blipFill>
          <a:blip r:embed="rId6"/>
          <a:stretch>
            <a:fillRect/>
          </a:stretch>
        </p:blipFill>
        <p:spPr>
          <a:xfrm>
            <a:off x="6751407" y="3550693"/>
            <a:ext cx="5056418" cy="2481962"/>
          </a:xfrm>
          <a:prstGeom prst="rect">
            <a:avLst/>
          </a:prstGeom>
          <a:ln>
            <a:noFill/>
          </a:ln>
          <a:effectLst>
            <a:softEdge rad="112500"/>
          </a:effectLst>
        </p:spPr>
      </p:pic>
      <p:sp>
        <p:nvSpPr>
          <p:cNvPr id="2" name="Title 1">
            <a:extLst>
              <a:ext uri="{FF2B5EF4-FFF2-40B4-BE49-F238E27FC236}">
                <a16:creationId xmlns:a16="http://schemas.microsoft.com/office/drawing/2014/main" id="{B3E95448-5BE7-4F9B-B3B4-0614C96D4BC7}"/>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Example: Shit towards healthy lifestyle (healthy eating + fitness)</a:t>
            </a:r>
          </a:p>
        </p:txBody>
      </p:sp>
    </p:spTree>
    <p:extLst>
      <p:ext uri="{BB962C8B-B14F-4D97-AF65-F5344CB8AC3E}">
        <p14:creationId xmlns:p14="http://schemas.microsoft.com/office/powerpoint/2010/main" val="1203469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2345874" y="383459"/>
            <a:ext cx="9170158" cy="884903"/>
          </a:xfrm>
          <a:solidFill>
            <a:srgbClr val="0A1F61"/>
          </a:solidFill>
        </p:spPr>
        <p:txBody>
          <a:bodyPr>
            <a:normAutofit/>
          </a:bodyPr>
          <a:lstStyle/>
          <a:p>
            <a:r>
              <a:rPr lang="en-US" sz="4000" dirty="0"/>
              <a:t>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838200" y="1873046"/>
            <a:ext cx="10515600" cy="4834859"/>
          </a:xfrm>
        </p:spPr>
        <p:txBody>
          <a:bodyPr>
            <a:normAutofit/>
          </a:bodyPr>
          <a:lstStyle/>
          <a:p>
            <a:pPr marL="0" indent="0">
              <a:buNone/>
            </a:pPr>
            <a:r>
              <a:rPr lang="en-US" sz="3200" b="1" dirty="0">
                <a:solidFill>
                  <a:schemeClr val="accent1">
                    <a:lumMod val="50000"/>
                  </a:schemeClr>
                </a:solidFill>
              </a:rPr>
              <a:t>4.1.2. Subculture: </a:t>
            </a:r>
          </a:p>
          <a:p>
            <a:pPr lvl="1"/>
            <a:r>
              <a:rPr lang="en-US" sz="2800" dirty="0"/>
              <a:t>Subculture is a group of people with shared value systems based on common life experiences and situations.</a:t>
            </a:r>
          </a:p>
          <a:p>
            <a:pPr lvl="1"/>
            <a:r>
              <a:rPr lang="en-US" sz="2800" dirty="0"/>
              <a:t>Subcultures include nationalities, religions, racial groups, and geographic regions.</a:t>
            </a:r>
          </a:p>
          <a:p>
            <a:pPr lvl="1"/>
            <a:r>
              <a:rPr lang="en-US" sz="2800" dirty="0"/>
              <a:t>Many subcultures make up important market segments, and marketers often design products and marketing programs tailored to their needs </a:t>
            </a:r>
          </a:p>
        </p:txBody>
      </p:sp>
    </p:spTree>
    <p:extLst>
      <p:ext uri="{BB962C8B-B14F-4D97-AF65-F5344CB8AC3E}">
        <p14:creationId xmlns:p14="http://schemas.microsoft.com/office/powerpoint/2010/main" val="968364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DF40BD6-D585-433B-BD5F-10502F861185}"/>
              </a:ext>
            </a:extLst>
          </p:cNvPr>
          <p:cNvPicPr>
            <a:picLocks noChangeAspect="1"/>
          </p:cNvPicPr>
          <p:nvPr/>
        </p:nvPicPr>
        <p:blipFill>
          <a:blip r:embed="rId2"/>
          <a:stretch>
            <a:fillRect/>
          </a:stretch>
        </p:blipFill>
        <p:spPr>
          <a:xfrm>
            <a:off x="2990648" y="1294392"/>
            <a:ext cx="3105352" cy="5555446"/>
          </a:xfrm>
          <a:prstGeom prst="rect">
            <a:avLst/>
          </a:prstGeom>
        </p:spPr>
      </p:pic>
      <p:sp>
        <p:nvSpPr>
          <p:cNvPr id="9" name="TextBox 8">
            <a:extLst>
              <a:ext uri="{FF2B5EF4-FFF2-40B4-BE49-F238E27FC236}">
                <a16:creationId xmlns:a16="http://schemas.microsoft.com/office/drawing/2014/main" id="{D2CFEEF9-5339-4030-9842-35693586A00B}"/>
              </a:ext>
            </a:extLst>
          </p:cNvPr>
          <p:cNvSpPr txBox="1"/>
          <p:nvPr/>
        </p:nvSpPr>
        <p:spPr>
          <a:xfrm>
            <a:off x="2371520" y="310786"/>
            <a:ext cx="8519143" cy="954107"/>
          </a:xfrm>
          <a:prstGeom prst="rect">
            <a:avLst/>
          </a:prstGeom>
          <a:solidFill>
            <a:srgbClr val="0A1F61"/>
          </a:solidFill>
        </p:spPr>
        <p:txBody>
          <a:bodyPr wrap="square">
            <a:spAutoFit/>
          </a:bodyPr>
          <a:lstStyle/>
          <a:p>
            <a:r>
              <a:rPr lang="en-US" sz="2800" b="1" dirty="0">
                <a:solidFill>
                  <a:schemeClr val="bg1"/>
                </a:solidFill>
              </a:rPr>
              <a:t>Expatriate population in the KSA according to nationality.</a:t>
            </a:r>
          </a:p>
        </p:txBody>
      </p:sp>
      <p:pic>
        <p:nvPicPr>
          <p:cNvPr id="10" name="Picture 9">
            <a:extLst>
              <a:ext uri="{FF2B5EF4-FFF2-40B4-BE49-F238E27FC236}">
                <a16:creationId xmlns:a16="http://schemas.microsoft.com/office/drawing/2014/main" id="{DEDC0AFF-FE94-4D15-A2DE-C1EAB572AD0D}"/>
              </a:ext>
            </a:extLst>
          </p:cNvPr>
          <p:cNvPicPr>
            <a:picLocks noChangeAspect="1"/>
          </p:cNvPicPr>
          <p:nvPr/>
        </p:nvPicPr>
        <p:blipFill>
          <a:blip r:embed="rId3"/>
          <a:stretch>
            <a:fillRect/>
          </a:stretch>
        </p:blipFill>
        <p:spPr>
          <a:xfrm>
            <a:off x="6096000" y="1800225"/>
            <a:ext cx="4156943" cy="2417814"/>
          </a:xfrm>
          <a:prstGeom prst="rect">
            <a:avLst/>
          </a:prstGeom>
        </p:spPr>
      </p:pic>
    </p:spTree>
    <p:extLst>
      <p:ext uri="{BB962C8B-B14F-4D97-AF65-F5344CB8AC3E}">
        <p14:creationId xmlns:p14="http://schemas.microsoft.com/office/powerpoint/2010/main" val="3168178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2345874" y="383459"/>
            <a:ext cx="9170158" cy="884903"/>
          </a:xfrm>
          <a:solidFill>
            <a:srgbClr val="0A1F61"/>
          </a:solidFill>
        </p:spPr>
        <p:txBody>
          <a:bodyPr>
            <a:normAutofit/>
          </a:bodyPr>
          <a:lstStyle/>
          <a:p>
            <a:r>
              <a:rPr lang="en-US" sz="4000" dirty="0"/>
              <a:t>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838200" y="1873047"/>
            <a:ext cx="10827774" cy="4114798"/>
          </a:xfrm>
        </p:spPr>
        <p:txBody>
          <a:bodyPr>
            <a:normAutofit/>
          </a:bodyPr>
          <a:lstStyle/>
          <a:p>
            <a:pPr marL="0" indent="0">
              <a:buNone/>
            </a:pPr>
            <a:r>
              <a:rPr lang="en-US" b="1" dirty="0">
                <a:solidFill>
                  <a:schemeClr val="accent1">
                    <a:lumMod val="50000"/>
                  </a:schemeClr>
                </a:solidFill>
              </a:rPr>
              <a:t>4.1.3. Social Class: </a:t>
            </a:r>
          </a:p>
          <a:p>
            <a:pPr lvl="1"/>
            <a:r>
              <a:rPr lang="en-US" dirty="0"/>
              <a:t>Permanent and ordered divisions in a society whose members share similar values, interest, and behaviors.</a:t>
            </a:r>
          </a:p>
          <a:p>
            <a:pPr lvl="1"/>
            <a:r>
              <a:rPr lang="en-US" dirty="0"/>
              <a:t>We can divide society as following: upper </a:t>
            </a:r>
            <a:r>
              <a:rPr lang="en-US" dirty="0" err="1"/>
              <a:t>upper</a:t>
            </a:r>
            <a:r>
              <a:rPr lang="en-US" dirty="0"/>
              <a:t> class, lower upper class, upper middle class, middle class, working class, upper lower class, lower </a:t>
            </a:r>
            <a:r>
              <a:rPr lang="en-US" dirty="0" err="1"/>
              <a:t>lower</a:t>
            </a:r>
            <a:r>
              <a:rPr lang="en-US" dirty="0"/>
              <a:t> class.</a:t>
            </a:r>
          </a:p>
          <a:p>
            <a:pPr lvl="1"/>
            <a:r>
              <a:rPr lang="en-US" dirty="0"/>
              <a:t>Social class is not determined by a single factor such as income but is measured as a combination of occupation, income, education, wealth, and other variables.</a:t>
            </a:r>
          </a:p>
          <a:p>
            <a:pPr lvl="1"/>
            <a:r>
              <a:rPr lang="en-US" dirty="0"/>
              <a:t>In some social system members of different classes are reared for certain roles and cannot change their social position like in India </a:t>
            </a:r>
          </a:p>
          <a:p>
            <a:pPr lvl="1"/>
            <a:r>
              <a:rPr lang="en-US" dirty="0"/>
              <a:t>Marketers are interested in social class because people within a given social class tend to exhibit similar buying behavior </a:t>
            </a:r>
          </a:p>
        </p:txBody>
      </p:sp>
    </p:spTree>
    <p:extLst>
      <p:ext uri="{BB962C8B-B14F-4D97-AF65-F5344CB8AC3E}">
        <p14:creationId xmlns:p14="http://schemas.microsoft.com/office/powerpoint/2010/main" val="3332239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971A-5D50-4BE7-B2EC-5C3E8AD6606E}"/>
              </a:ext>
            </a:extLst>
          </p:cNvPr>
          <p:cNvSpPr>
            <a:spLocks noGrp="1"/>
          </p:cNvSpPr>
          <p:nvPr>
            <p:ph type="title"/>
          </p:nvPr>
        </p:nvSpPr>
        <p:spPr>
          <a:xfrm>
            <a:off x="2345874" y="383459"/>
            <a:ext cx="9170158" cy="884903"/>
          </a:xfrm>
          <a:solidFill>
            <a:srgbClr val="0A1F61"/>
          </a:solidFill>
        </p:spPr>
        <p:txBody>
          <a:bodyPr>
            <a:normAutofit/>
          </a:bodyPr>
          <a:lstStyle/>
          <a:p>
            <a:r>
              <a:rPr lang="en-US" sz="4000" dirty="0"/>
              <a:t>Characteristics affecting consumer behavior </a:t>
            </a:r>
          </a:p>
        </p:txBody>
      </p:sp>
      <p:sp>
        <p:nvSpPr>
          <p:cNvPr id="3" name="Content Placeholder 2">
            <a:extLst>
              <a:ext uri="{FF2B5EF4-FFF2-40B4-BE49-F238E27FC236}">
                <a16:creationId xmlns:a16="http://schemas.microsoft.com/office/drawing/2014/main" id="{6828B05C-96F5-49F5-8C50-F262091AC1DA}"/>
              </a:ext>
            </a:extLst>
          </p:cNvPr>
          <p:cNvSpPr>
            <a:spLocks noGrp="1"/>
          </p:cNvSpPr>
          <p:nvPr>
            <p:ph idx="1"/>
          </p:nvPr>
        </p:nvSpPr>
        <p:spPr>
          <a:xfrm>
            <a:off x="838200" y="1873047"/>
            <a:ext cx="10827774" cy="4114798"/>
          </a:xfrm>
        </p:spPr>
        <p:txBody>
          <a:bodyPr>
            <a:normAutofit/>
          </a:bodyPr>
          <a:lstStyle/>
          <a:p>
            <a:pPr marL="0" indent="0">
              <a:buNone/>
            </a:pPr>
            <a:r>
              <a:rPr lang="en-US" b="1" dirty="0">
                <a:solidFill>
                  <a:schemeClr val="accent1">
                    <a:lumMod val="50000"/>
                  </a:schemeClr>
                </a:solidFill>
              </a:rPr>
              <a:t>4.2.   Social Factors: </a:t>
            </a:r>
          </a:p>
          <a:p>
            <a:pPr lvl="1"/>
            <a:r>
              <a:rPr lang="en-US" dirty="0"/>
              <a:t>Consumer’s behavior also is influenced by social factors such as consumer small groups, social networks, family, and social roles and status.</a:t>
            </a:r>
          </a:p>
          <a:p>
            <a:pPr marL="457200" lvl="1" indent="0">
              <a:buNone/>
            </a:pPr>
            <a:endParaRPr lang="en-US" dirty="0"/>
          </a:p>
        </p:txBody>
      </p:sp>
      <p:graphicFrame>
        <p:nvGraphicFramePr>
          <p:cNvPr id="6" name="Diagram 5">
            <a:extLst>
              <a:ext uri="{FF2B5EF4-FFF2-40B4-BE49-F238E27FC236}">
                <a16:creationId xmlns:a16="http://schemas.microsoft.com/office/drawing/2014/main" id="{E80D18E0-E435-416E-A4D9-ACBBB545B2A2}"/>
              </a:ext>
            </a:extLst>
          </p:cNvPr>
          <p:cNvGraphicFramePr/>
          <p:nvPr>
            <p:extLst>
              <p:ext uri="{D42A27DB-BD31-4B8C-83A1-F6EECF244321}">
                <p14:modId xmlns:p14="http://schemas.microsoft.com/office/powerpoint/2010/main" val="586181608"/>
              </p:ext>
            </p:extLst>
          </p:nvPr>
        </p:nvGraphicFramePr>
        <p:xfrm>
          <a:off x="1628088" y="247472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4158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48436-EC55-4984-B34D-F973C2504A43}"/>
              </a:ext>
            </a:extLst>
          </p:cNvPr>
          <p:cNvSpPr>
            <a:spLocks noGrp="1"/>
          </p:cNvSpPr>
          <p:nvPr>
            <p:ph type="title"/>
          </p:nvPr>
        </p:nvSpPr>
        <p:spPr>
          <a:xfrm>
            <a:off x="2374489" y="136525"/>
            <a:ext cx="8610821"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45C6C473-4785-43DC-8F42-1093CF8DD938}"/>
              </a:ext>
            </a:extLst>
          </p:cNvPr>
          <p:cNvSpPr>
            <a:spLocks noGrp="1"/>
          </p:cNvSpPr>
          <p:nvPr>
            <p:ph idx="1"/>
          </p:nvPr>
        </p:nvSpPr>
        <p:spPr>
          <a:xfrm>
            <a:off x="838200" y="1825625"/>
            <a:ext cx="8025581" cy="4351338"/>
          </a:xfrm>
        </p:spPr>
        <p:txBody>
          <a:bodyPr>
            <a:normAutofit/>
          </a:bodyPr>
          <a:lstStyle/>
          <a:p>
            <a:pPr marL="0" indent="0">
              <a:buNone/>
            </a:pPr>
            <a:r>
              <a:rPr lang="en-US" b="1" dirty="0">
                <a:solidFill>
                  <a:srgbClr val="00B050"/>
                </a:solidFill>
              </a:rPr>
              <a:t>4.2.1. Groups and Social Networks:</a:t>
            </a:r>
          </a:p>
          <a:p>
            <a:pPr lvl="1"/>
            <a:r>
              <a:rPr lang="en-US" dirty="0"/>
              <a:t>Groups are two or more people who interact to accomplish individual or mutual goals.</a:t>
            </a:r>
          </a:p>
          <a:p>
            <a:pPr lvl="1"/>
            <a:r>
              <a:rPr lang="en-US" dirty="0"/>
              <a:t>Many small groups influence the person's behavior</a:t>
            </a:r>
          </a:p>
          <a:p>
            <a:pPr lvl="1"/>
            <a:r>
              <a:rPr lang="en-US" dirty="0">
                <a:solidFill>
                  <a:srgbClr val="0070C0"/>
                </a:solidFill>
              </a:rPr>
              <a:t>Membership groups</a:t>
            </a:r>
            <a:r>
              <a:rPr lang="en-US" dirty="0"/>
              <a:t>= groups that have a direct influence and to which a person belongs. </a:t>
            </a:r>
          </a:p>
          <a:p>
            <a:pPr lvl="1"/>
            <a:r>
              <a:rPr lang="en-US" dirty="0">
                <a:solidFill>
                  <a:srgbClr val="0070C0"/>
                </a:solidFill>
              </a:rPr>
              <a:t>Reference groups</a:t>
            </a:r>
            <a:r>
              <a:rPr lang="en-US" dirty="0"/>
              <a:t> = serve as direct (face to face interactions) or indirect points of comparison or reference informing a person's attitude or behavior. Example: </a:t>
            </a:r>
            <a:r>
              <a:rPr lang="en-US" i="1" dirty="0"/>
              <a:t>aspirational group = group to which the individual wishes to belong </a:t>
            </a:r>
          </a:p>
        </p:txBody>
      </p:sp>
      <p:pic>
        <p:nvPicPr>
          <p:cNvPr id="6" name="Picture 5">
            <a:extLst>
              <a:ext uri="{FF2B5EF4-FFF2-40B4-BE49-F238E27FC236}">
                <a16:creationId xmlns:a16="http://schemas.microsoft.com/office/drawing/2014/main" id="{5A23D2C1-92A3-4CBE-951D-F8F8F1D2583C}"/>
              </a:ext>
            </a:extLst>
          </p:cNvPr>
          <p:cNvPicPr>
            <a:picLocks noChangeAspect="1"/>
          </p:cNvPicPr>
          <p:nvPr/>
        </p:nvPicPr>
        <p:blipFill>
          <a:blip r:embed="rId2"/>
          <a:stretch>
            <a:fillRect/>
          </a:stretch>
        </p:blipFill>
        <p:spPr>
          <a:xfrm>
            <a:off x="8863781" y="1825625"/>
            <a:ext cx="2600325" cy="1762125"/>
          </a:xfrm>
          <a:prstGeom prst="rect">
            <a:avLst/>
          </a:prstGeom>
        </p:spPr>
      </p:pic>
      <p:pic>
        <p:nvPicPr>
          <p:cNvPr id="8" name="Picture 7">
            <a:extLst>
              <a:ext uri="{FF2B5EF4-FFF2-40B4-BE49-F238E27FC236}">
                <a16:creationId xmlns:a16="http://schemas.microsoft.com/office/drawing/2014/main" id="{5D9FF112-7908-4713-973C-33435C269DC6}"/>
              </a:ext>
            </a:extLst>
          </p:cNvPr>
          <p:cNvPicPr>
            <a:picLocks noChangeAspect="1"/>
          </p:cNvPicPr>
          <p:nvPr/>
        </p:nvPicPr>
        <p:blipFill>
          <a:blip r:embed="rId3"/>
          <a:stretch>
            <a:fillRect/>
          </a:stretch>
        </p:blipFill>
        <p:spPr>
          <a:xfrm>
            <a:off x="10147340" y="4280665"/>
            <a:ext cx="1675940" cy="1668491"/>
          </a:xfrm>
          <a:prstGeom prst="rect">
            <a:avLst/>
          </a:prstGeom>
        </p:spPr>
      </p:pic>
      <p:pic>
        <p:nvPicPr>
          <p:cNvPr id="9" name="Picture 8">
            <a:extLst>
              <a:ext uri="{FF2B5EF4-FFF2-40B4-BE49-F238E27FC236}">
                <a16:creationId xmlns:a16="http://schemas.microsoft.com/office/drawing/2014/main" id="{8E6209D6-2DC2-4D81-84B3-A106C7AD1FD8}"/>
              </a:ext>
            </a:extLst>
          </p:cNvPr>
          <p:cNvPicPr>
            <a:picLocks noChangeAspect="1"/>
          </p:cNvPicPr>
          <p:nvPr/>
        </p:nvPicPr>
        <p:blipFill>
          <a:blip r:embed="rId4"/>
          <a:stretch>
            <a:fillRect/>
          </a:stretch>
        </p:blipFill>
        <p:spPr>
          <a:xfrm>
            <a:off x="8649814" y="4001294"/>
            <a:ext cx="1711493" cy="2396091"/>
          </a:xfrm>
          <a:prstGeom prst="rect">
            <a:avLst/>
          </a:prstGeom>
        </p:spPr>
      </p:pic>
    </p:spTree>
    <p:extLst>
      <p:ext uri="{BB962C8B-B14F-4D97-AF65-F5344CB8AC3E}">
        <p14:creationId xmlns:p14="http://schemas.microsoft.com/office/powerpoint/2010/main" val="2010965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48436-EC55-4984-B34D-F973C2504A43}"/>
              </a:ext>
            </a:extLst>
          </p:cNvPr>
          <p:cNvSpPr>
            <a:spLocks noGrp="1"/>
          </p:cNvSpPr>
          <p:nvPr>
            <p:ph type="title"/>
          </p:nvPr>
        </p:nvSpPr>
        <p:spPr>
          <a:xfrm>
            <a:off x="2374489" y="136525"/>
            <a:ext cx="8610821"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45C6C473-4785-43DC-8F42-1093CF8DD938}"/>
              </a:ext>
            </a:extLst>
          </p:cNvPr>
          <p:cNvSpPr>
            <a:spLocks noGrp="1"/>
          </p:cNvSpPr>
          <p:nvPr>
            <p:ph idx="1"/>
          </p:nvPr>
        </p:nvSpPr>
        <p:spPr>
          <a:xfrm>
            <a:off x="705464" y="1655250"/>
            <a:ext cx="7848601" cy="4351338"/>
          </a:xfrm>
        </p:spPr>
        <p:txBody>
          <a:bodyPr>
            <a:normAutofit/>
          </a:bodyPr>
          <a:lstStyle/>
          <a:p>
            <a:pPr marL="0" indent="0">
              <a:buNone/>
            </a:pPr>
            <a:r>
              <a:rPr lang="en-US" dirty="0">
                <a:solidFill>
                  <a:srgbClr val="00B050"/>
                </a:solidFill>
              </a:rPr>
              <a:t>4.2.1. Groups and Social Networks:</a:t>
            </a:r>
          </a:p>
          <a:p>
            <a:pPr lvl="1"/>
            <a:r>
              <a:rPr lang="en-US" dirty="0"/>
              <a:t>Marketers try to identify the reference groups of their target markets </a:t>
            </a:r>
          </a:p>
          <a:p>
            <a:pPr lvl="1"/>
            <a:endParaRPr lang="en-US" dirty="0"/>
          </a:p>
          <a:p>
            <a:pPr lvl="1"/>
            <a:r>
              <a:rPr lang="en-US" dirty="0"/>
              <a:t>Reference groups influence the person's attitude and self-concept and create pressures to conform that may affect the person product and brand choices.</a:t>
            </a:r>
          </a:p>
          <a:p>
            <a:pPr lvl="1"/>
            <a:endParaRPr lang="en-US" dirty="0"/>
          </a:p>
          <a:p>
            <a:pPr lvl="1"/>
            <a:r>
              <a:rPr lang="en-US" dirty="0"/>
              <a:t>The importance of group influence occurs across products and brands. It tends to be strongest when the product is visible to others who the buyer respects </a:t>
            </a:r>
          </a:p>
        </p:txBody>
      </p:sp>
      <p:pic>
        <p:nvPicPr>
          <p:cNvPr id="4" name="Picture 3">
            <a:extLst>
              <a:ext uri="{FF2B5EF4-FFF2-40B4-BE49-F238E27FC236}">
                <a16:creationId xmlns:a16="http://schemas.microsoft.com/office/drawing/2014/main" id="{F195B9A5-E331-4CF5-A92F-221C064D2758}"/>
              </a:ext>
            </a:extLst>
          </p:cNvPr>
          <p:cNvPicPr>
            <a:picLocks noChangeAspect="1"/>
          </p:cNvPicPr>
          <p:nvPr/>
        </p:nvPicPr>
        <p:blipFill>
          <a:blip r:embed="rId3"/>
          <a:stretch>
            <a:fillRect/>
          </a:stretch>
        </p:blipFill>
        <p:spPr>
          <a:xfrm>
            <a:off x="8554065" y="1883478"/>
            <a:ext cx="3374923" cy="3602921"/>
          </a:xfrm>
          <a:prstGeom prst="rect">
            <a:avLst/>
          </a:prstGeom>
          <a:ln>
            <a:noFill/>
          </a:ln>
          <a:effectLst>
            <a:softEdge rad="112500"/>
          </a:effectLst>
        </p:spPr>
      </p:pic>
    </p:spTree>
    <p:extLst>
      <p:ext uri="{BB962C8B-B14F-4D97-AF65-F5344CB8AC3E}">
        <p14:creationId xmlns:p14="http://schemas.microsoft.com/office/powerpoint/2010/main" val="3993118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B14B58-29C5-48EB-BBD2-A1FFA1F1DD0C}"/>
              </a:ext>
            </a:extLst>
          </p:cNvPr>
          <p:cNvPicPr>
            <a:picLocks noChangeAspect="1"/>
          </p:cNvPicPr>
          <p:nvPr/>
        </p:nvPicPr>
        <p:blipFill>
          <a:blip r:embed="rId2"/>
          <a:stretch>
            <a:fillRect/>
          </a:stretch>
        </p:blipFill>
        <p:spPr>
          <a:xfrm>
            <a:off x="6095999" y="0"/>
            <a:ext cx="5968181" cy="1833447"/>
          </a:xfrm>
          <a:prstGeom prst="rect">
            <a:avLst/>
          </a:prstGeom>
        </p:spPr>
      </p:pic>
      <p:sp>
        <p:nvSpPr>
          <p:cNvPr id="2" name="Title 1">
            <a:extLst>
              <a:ext uri="{FF2B5EF4-FFF2-40B4-BE49-F238E27FC236}">
                <a16:creationId xmlns:a16="http://schemas.microsoft.com/office/drawing/2014/main" id="{FDA48436-EC55-4984-B34D-F973C2504A43}"/>
              </a:ext>
            </a:extLst>
          </p:cNvPr>
          <p:cNvSpPr>
            <a:spLocks noGrp="1"/>
          </p:cNvSpPr>
          <p:nvPr>
            <p:ph type="title"/>
          </p:nvPr>
        </p:nvSpPr>
        <p:spPr>
          <a:xfrm>
            <a:off x="2374489" y="136525"/>
            <a:ext cx="8610821"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45C6C473-4785-43DC-8F42-1093CF8DD938}"/>
              </a:ext>
            </a:extLst>
          </p:cNvPr>
          <p:cNvSpPr>
            <a:spLocks noGrp="1"/>
          </p:cNvSpPr>
          <p:nvPr>
            <p:ph idx="1"/>
          </p:nvPr>
        </p:nvSpPr>
        <p:spPr>
          <a:xfrm>
            <a:off x="1047135" y="1969972"/>
            <a:ext cx="10574594" cy="4643168"/>
          </a:xfrm>
        </p:spPr>
        <p:txBody>
          <a:bodyPr>
            <a:normAutofit/>
          </a:bodyPr>
          <a:lstStyle/>
          <a:p>
            <a:pPr marL="0" indent="0">
              <a:buNone/>
            </a:pPr>
            <a:r>
              <a:rPr lang="en-US" sz="2400" b="1" dirty="0">
                <a:solidFill>
                  <a:schemeClr val="accent1">
                    <a:lumMod val="75000"/>
                  </a:schemeClr>
                </a:solidFill>
              </a:rPr>
              <a:t>Word-of-Mouth Influence: </a:t>
            </a:r>
            <a:r>
              <a:rPr lang="en-US" sz="2400" dirty="0"/>
              <a:t>The impact of the personal words and recommendations of trusted friends, family, associates, and other consumers buying behavior. </a:t>
            </a:r>
          </a:p>
          <a:p>
            <a:pPr lvl="1"/>
            <a:r>
              <a:rPr lang="en-US" sz="2000" dirty="0"/>
              <a:t>Influence can have a powerful impact on consumer buying behavior. The person words and recommendations of trusted friends, family, associates and other consumers tend to be more credible than those coming from commercial sources such as advertisements or salesperson </a:t>
            </a:r>
          </a:p>
          <a:p>
            <a:pPr lvl="1"/>
            <a:r>
              <a:rPr lang="en-US" sz="2000" dirty="0"/>
              <a:t>One recent study showed that 92% of consumer trust recommendations from friends and family above any form of advertising.</a:t>
            </a:r>
          </a:p>
          <a:p>
            <a:pPr lvl="1"/>
            <a:r>
              <a:rPr lang="en-US" sz="2000" dirty="0"/>
              <a:t>Another study found that 80% of consumer’s purchases are made following a friend, a family member or other influencers recommendations.</a:t>
            </a:r>
          </a:p>
          <a:p>
            <a:pPr lvl="1"/>
            <a:r>
              <a:rPr lang="en-US" sz="2000" dirty="0"/>
              <a:t>Most word-of-mouth influence happens naturally. However, rather than leaving it to chance, marketers can help to create a positive conversation about their brands </a:t>
            </a:r>
          </a:p>
          <a:p>
            <a:endParaRPr lang="en-US" sz="2400" dirty="0"/>
          </a:p>
        </p:txBody>
      </p:sp>
    </p:spTree>
    <p:extLst>
      <p:ext uri="{BB962C8B-B14F-4D97-AF65-F5344CB8AC3E}">
        <p14:creationId xmlns:p14="http://schemas.microsoft.com/office/powerpoint/2010/main" val="3599432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ECCA1-28F9-4B52-802B-92D3151DA8DD}"/>
              </a:ext>
            </a:extLst>
          </p:cNvPr>
          <p:cNvSpPr>
            <a:spLocks noGrp="1"/>
          </p:cNvSpPr>
          <p:nvPr>
            <p:ph type="title"/>
          </p:nvPr>
        </p:nvSpPr>
        <p:spPr>
          <a:xfrm>
            <a:off x="2359741" y="136525"/>
            <a:ext cx="8625569" cy="1325563"/>
          </a:xfrm>
        </p:spPr>
        <p:txBody>
          <a:bodyPr/>
          <a:lstStyle/>
          <a:p>
            <a:r>
              <a:rPr lang="en-US" dirty="0"/>
              <a:t>Example of WOM </a:t>
            </a:r>
          </a:p>
        </p:txBody>
      </p:sp>
      <p:pic>
        <p:nvPicPr>
          <p:cNvPr id="1026" name="Picture 2" descr="Volvo Live Test Videos Boost Truck Brand">
            <a:extLst>
              <a:ext uri="{FF2B5EF4-FFF2-40B4-BE49-F238E27FC236}">
                <a16:creationId xmlns:a16="http://schemas.microsoft.com/office/drawing/2014/main" id="{4ACEC0DB-FD19-4603-B20B-B1B0432FD3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4119" y="1769806"/>
            <a:ext cx="5080590" cy="38055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75F74C7-C137-42BD-A0B1-0ED379AA45B7}"/>
              </a:ext>
            </a:extLst>
          </p:cNvPr>
          <p:cNvSpPr txBox="1"/>
          <p:nvPr/>
        </p:nvSpPr>
        <p:spPr>
          <a:xfrm>
            <a:off x="7152968" y="1769806"/>
            <a:ext cx="4085303"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t>After just 48 hours the video had 10 million views on YouTube </a:t>
            </a:r>
          </a:p>
          <a:p>
            <a:pPr marL="285750" indent="-285750">
              <a:buFont typeface="Arial" panose="020B0604020202020204" pitchFamily="34" charset="0"/>
              <a:buChar char="•"/>
            </a:pPr>
            <a:r>
              <a:rPr lang="en-US" sz="2400" dirty="0"/>
              <a:t>It is one of the most watched automotive add ever on YouTube with more than 18 million views </a:t>
            </a:r>
          </a:p>
          <a:p>
            <a:pPr marL="285750" indent="-285750">
              <a:buFont typeface="Arial" panose="020B0604020202020204" pitchFamily="34" charset="0"/>
              <a:buChar char="•"/>
            </a:pPr>
            <a:r>
              <a:rPr lang="en-US" sz="2400" dirty="0"/>
              <a:t>The day after its release the film was the most shared video in the world </a:t>
            </a:r>
          </a:p>
        </p:txBody>
      </p:sp>
    </p:spTree>
    <p:extLst>
      <p:ext uri="{BB962C8B-B14F-4D97-AF65-F5344CB8AC3E}">
        <p14:creationId xmlns:p14="http://schemas.microsoft.com/office/powerpoint/2010/main" val="2220601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C1C85-3409-4822-86F3-5DAC3B47889D}"/>
              </a:ext>
            </a:extLst>
          </p:cNvPr>
          <p:cNvSpPr>
            <a:spLocks noGrp="1"/>
          </p:cNvSpPr>
          <p:nvPr>
            <p:ph type="title"/>
          </p:nvPr>
        </p:nvSpPr>
        <p:spPr>
          <a:xfrm>
            <a:off x="2348562" y="246305"/>
            <a:ext cx="9403680" cy="1016155"/>
          </a:xfrm>
          <a:solidFill>
            <a:srgbClr val="0A1F61"/>
          </a:solidFill>
        </p:spPr>
        <p:txBody>
          <a:bodyPr anchor="b">
            <a:noAutofit/>
          </a:bodyPr>
          <a:lstStyle/>
          <a:p>
            <a:pPr rtl="1"/>
            <a:br>
              <a:rPr lang="ar-SA" sz="3600" dirty="0"/>
            </a:br>
            <a:r>
              <a:rPr lang="en-US" sz="3600" dirty="0"/>
              <a:t>Example of a marketing campaign that creates the buzz</a:t>
            </a:r>
          </a:p>
        </p:txBody>
      </p:sp>
      <p:pic>
        <p:nvPicPr>
          <p:cNvPr id="6" name="videoplayback (5)">
            <a:hlinkClick r:id="" action="ppaction://media"/>
            <a:extLst>
              <a:ext uri="{FF2B5EF4-FFF2-40B4-BE49-F238E27FC236}">
                <a16:creationId xmlns:a16="http://schemas.microsoft.com/office/drawing/2014/main" id="{42E34DD1-CC76-40D5-9E1D-53AD42DF1DB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39758" y="1443859"/>
            <a:ext cx="11179748" cy="5212080"/>
          </a:xfrm>
          <a:prstGeom prst="rect">
            <a:avLst/>
          </a:prstGeom>
        </p:spPr>
      </p:pic>
    </p:spTree>
    <p:extLst>
      <p:ext uri="{BB962C8B-B14F-4D97-AF65-F5344CB8AC3E}">
        <p14:creationId xmlns:p14="http://schemas.microsoft.com/office/powerpoint/2010/main" val="19091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29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311CF-2F75-42FC-981E-9B8CCFF3F54A}"/>
              </a:ext>
            </a:extLst>
          </p:cNvPr>
          <p:cNvSpPr>
            <a:spLocks noGrp="1"/>
          </p:cNvSpPr>
          <p:nvPr>
            <p:ph type="title"/>
          </p:nvPr>
        </p:nvSpPr>
        <p:spPr>
          <a:xfrm>
            <a:off x="2477729" y="210267"/>
            <a:ext cx="8492834"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7E89675A-68D5-4D0F-A4ED-EAB8D25ED198}"/>
              </a:ext>
            </a:extLst>
          </p:cNvPr>
          <p:cNvSpPr>
            <a:spLocks noGrp="1"/>
          </p:cNvSpPr>
          <p:nvPr>
            <p:ph idx="1"/>
          </p:nvPr>
        </p:nvSpPr>
        <p:spPr/>
        <p:txBody>
          <a:bodyPr/>
          <a:lstStyle/>
          <a:p>
            <a:r>
              <a:rPr lang="en-US" sz="2400" b="1" dirty="0">
                <a:solidFill>
                  <a:schemeClr val="accent1">
                    <a:lumMod val="75000"/>
                  </a:schemeClr>
                </a:solidFill>
              </a:rPr>
              <a:t>Opinion Leaders: </a:t>
            </a:r>
            <a:r>
              <a:rPr lang="en-US" sz="2400" dirty="0"/>
              <a:t>A person within a reference group who because of special skills, knowledge, personality, or other characteristics exert social influence on others.</a:t>
            </a:r>
          </a:p>
          <a:p>
            <a:r>
              <a:rPr lang="en-US" sz="2400" dirty="0"/>
              <a:t> Marketers try to identify opinion leaders for their products and direct marketing efforts toward them.</a:t>
            </a:r>
          </a:p>
          <a:p>
            <a:endParaRPr lang="en-US" sz="2400" dirty="0"/>
          </a:p>
          <a:p>
            <a:r>
              <a:rPr lang="en-US" sz="2400" b="1" dirty="0">
                <a:solidFill>
                  <a:schemeClr val="accent1">
                    <a:lumMod val="75000"/>
                  </a:schemeClr>
                </a:solidFill>
              </a:rPr>
              <a:t>Online Social Networks: </a:t>
            </a:r>
            <a:r>
              <a:rPr lang="en-US" sz="2400" dirty="0"/>
              <a:t>Online communities (blogs, social network websites. and other online communities) where people socialize or exchange information and opinions. Marketers Try to use these new social networks to promote their products and build closer customer relationships. They use it to interact with customers and become a part of their conversations and lives. </a:t>
            </a:r>
          </a:p>
        </p:txBody>
      </p:sp>
    </p:spTree>
    <p:extLst>
      <p:ext uri="{BB962C8B-B14F-4D97-AF65-F5344CB8AC3E}">
        <p14:creationId xmlns:p14="http://schemas.microsoft.com/office/powerpoint/2010/main" val="2990781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69C86-4F4D-43A7-A57B-3C8DADA10ABB}"/>
              </a:ext>
            </a:extLst>
          </p:cNvPr>
          <p:cNvSpPr>
            <a:spLocks noGrp="1"/>
          </p:cNvSpPr>
          <p:nvPr>
            <p:ph type="title"/>
          </p:nvPr>
        </p:nvSpPr>
        <p:spPr>
          <a:xfrm>
            <a:off x="2418736" y="239763"/>
            <a:ext cx="8419092"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333F913A-0056-46EC-BB7E-3E0DAC8A84E9}"/>
              </a:ext>
            </a:extLst>
          </p:cNvPr>
          <p:cNvSpPr>
            <a:spLocks noGrp="1"/>
          </p:cNvSpPr>
          <p:nvPr>
            <p:ph idx="1"/>
          </p:nvPr>
        </p:nvSpPr>
        <p:spPr>
          <a:xfrm>
            <a:off x="838200" y="1830797"/>
            <a:ext cx="10515600" cy="4351338"/>
          </a:xfrm>
        </p:spPr>
        <p:txBody>
          <a:bodyPr>
            <a:normAutofit/>
          </a:bodyPr>
          <a:lstStyle/>
          <a:p>
            <a:pPr marL="0" indent="0">
              <a:buNone/>
            </a:pPr>
            <a:r>
              <a:rPr lang="en-US" b="1" dirty="0">
                <a:solidFill>
                  <a:srgbClr val="00B050"/>
                </a:solidFill>
              </a:rPr>
              <a:t>4.2.2. Family: </a:t>
            </a:r>
          </a:p>
          <a:p>
            <a:r>
              <a:rPr lang="en-US" sz="2400" dirty="0"/>
              <a:t>Family members can strongly influence buyer behavior. The family is the most important consumer behavior organization in society, and it has been researched extensively. Marketers are interested in the role and influences of the husband, wife, and children on the purchase of different products and services.</a:t>
            </a:r>
          </a:p>
          <a:p>
            <a:r>
              <a:rPr lang="en-US" sz="2400" dirty="0"/>
              <a:t>Husband- wife involvement varies widely by product category and stage in the buying process. Buying groups roles change with evolving consumer lifestyle. Marketers in industries that have traditionally sold their products to only women or men only are now carefully targeting the opposite sex. Other companies are showing their products in “Modern Family" context.  </a:t>
            </a:r>
          </a:p>
        </p:txBody>
      </p:sp>
    </p:spTree>
    <p:extLst>
      <p:ext uri="{BB962C8B-B14F-4D97-AF65-F5344CB8AC3E}">
        <p14:creationId xmlns:p14="http://schemas.microsoft.com/office/powerpoint/2010/main" val="31867527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69C86-4F4D-43A7-A57B-3C8DADA10ABB}"/>
              </a:ext>
            </a:extLst>
          </p:cNvPr>
          <p:cNvSpPr>
            <a:spLocks noGrp="1"/>
          </p:cNvSpPr>
          <p:nvPr>
            <p:ph type="title"/>
          </p:nvPr>
        </p:nvSpPr>
        <p:spPr>
          <a:xfrm>
            <a:off x="2418736" y="239763"/>
            <a:ext cx="8419092" cy="1325563"/>
          </a:xfrm>
        </p:spPr>
        <p:txBody>
          <a:bodyPr/>
          <a:lstStyle/>
          <a:p>
            <a:r>
              <a:rPr lang="en-US" dirty="0"/>
              <a:t>Social Factors</a:t>
            </a:r>
          </a:p>
        </p:txBody>
      </p:sp>
      <p:sp>
        <p:nvSpPr>
          <p:cNvPr id="3" name="Content Placeholder 2">
            <a:extLst>
              <a:ext uri="{FF2B5EF4-FFF2-40B4-BE49-F238E27FC236}">
                <a16:creationId xmlns:a16="http://schemas.microsoft.com/office/drawing/2014/main" id="{333F913A-0056-46EC-BB7E-3E0DAC8A84E9}"/>
              </a:ext>
            </a:extLst>
          </p:cNvPr>
          <p:cNvSpPr>
            <a:spLocks noGrp="1"/>
          </p:cNvSpPr>
          <p:nvPr>
            <p:ph idx="1"/>
          </p:nvPr>
        </p:nvSpPr>
        <p:spPr>
          <a:xfrm>
            <a:off x="838200" y="1830797"/>
            <a:ext cx="6904703" cy="4351338"/>
          </a:xfrm>
        </p:spPr>
        <p:txBody>
          <a:bodyPr>
            <a:normAutofit/>
          </a:bodyPr>
          <a:lstStyle/>
          <a:p>
            <a:pPr marL="0" indent="0">
              <a:buNone/>
            </a:pPr>
            <a:r>
              <a:rPr lang="en-US" sz="3200" b="1" dirty="0">
                <a:solidFill>
                  <a:srgbClr val="00B050"/>
                </a:solidFill>
              </a:rPr>
              <a:t>4.2.3. Roles and Status:</a:t>
            </a:r>
          </a:p>
          <a:p>
            <a:r>
              <a:rPr lang="en-US" b="1" dirty="0">
                <a:solidFill>
                  <a:srgbClr val="0070C0"/>
                </a:solidFill>
              </a:rPr>
              <a:t>A role </a:t>
            </a:r>
            <a:r>
              <a:rPr lang="en-US" dirty="0"/>
              <a:t>consists of the activities people are expected to perform according to the people around them. Each role carries </a:t>
            </a:r>
            <a:r>
              <a:rPr lang="en-US" b="1" dirty="0">
                <a:solidFill>
                  <a:srgbClr val="0070C0"/>
                </a:solidFill>
              </a:rPr>
              <a:t>a status </a:t>
            </a:r>
            <a:r>
              <a:rPr lang="en-US" dirty="0"/>
              <a:t>reflecting the general esteem  given to it by society. A person may belong to many groups at the same time. </a:t>
            </a:r>
          </a:p>
        </p:txBody>
      </p:sp>
      <p:pic>
        <p:nvPicPr>
          <p:cNvPr id="4" name="Picture 3">
            <a:extLst>
              <a:ext uri="{FF2B5EF4-FFF2-40B4-BE49-F238E27FC236}">
                <a16:creationId xmlns:a16="http://schemas.microsoft.com/office/drawing/2014/main" id="{83399802-D2A0-4921-8346-971881DF1FCC}"/>
              </a:ext>
            </a:extLst>
          </p:cNvPr>
          <p:cNvPicPr>
            <a:picLocks noChangeAspect="1"/>
          </p:cNvPicPr>
          <p:nvPr/>
        </p:nvPicPr>
        <p:blipFill rotWithShape="1">
          <a:blip r:embed="rId2"/>
          <a:srcRect l="38999" r="6638" b="19230"/>
          <a:stretch/>
        </p:blipFill>
        <p:spPr>
          <a:xfrm>
            <a:off x="7742903" y="1830796"/>
            <a:ext cx="3610897" cy="4027837"/>
          </a:xfrm>
          <a:prstGeom prst="rect">
            <a:avLst/>
          </a:prstGeom>
        </p:spPr>
      </p:pic>
    </p:spTree>
    <p:extLst>
      <p:ext uri="{BB962C8B-B14F-4D97-AF65-F5344CB8AC3E}">
        <p14:creationId xmlns:p14="http://schemas.microsoft.com/office/powerpoint/2010/main" val="2280128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C226A-8284-4983-8B2E-E32F0D8A30BB}"/>
              </a:ext>
            </a:extLst>
          </p:cNvPr>
          <p:cNvSpPr>
            <a:spLocks noGrp="1"/>
          </p:cNvSpPr>
          <p:nvPr>
            <p:ph type="title"/>
          </p:nvPr>
        </p:nvSpPr>
        <p:spPr>
          <a:xfrm>
            <a:off x="524741" y="620392"/>
            <a:ext cx="3808268" cy="5504688"/>
          </a:xfrm>
        </p:spPr>
        <p:txBody>
          <a:bodyPr>
            <a:normAutofit/>
          </a:bodyPr>
          <a:lstStyle/>
          <a:p>
            <a:r>
              <a:rPr lang="en-US" sz="6000" dirty="0">
                <a:solidFill>
                  <a:schemeClr val="accent5"/>
                </a:solidFill>
              </a:rPr>
              <a:t>4.3. Personal Factors:</a:t>
            </a:r>
          </a:p>
        </p:txBody>
      </p:sp>
      <p:graphicFrame>
        <p:nvGraphicFramePr>
          <p:cNvPr id="5" name="Content Placeholder 2">
            <a:extLst>
              <a:ext uri="{FF2B5EF4-FFF2-40B4-BE49-F238E27FC236}">
                <a16:creationId xmlns:a16="http://schemas.microsoft.com/office/drawing/2014/main" id="{7D789C00-506B-453A-B10B-A812DB38ECF2}"/>
              </a:ext>
            </a:extLst>
          </p:cNvPr>
          <p:cNvGraphicFramePr>
            <a:graphicFrameLocks noGrp="1"/>
          </p:cNvGraphicFramePr>
          <p:nvPr>
            <p:ph idx="1"/>
            <p:extLst>
              <p:ext uri="{D42A27DB-BD31-4B8C-83A1-F6EECF244321}">
                <p14:modId xmlns:p14="http://schemas.microsoft.com/office/powerpoint/2010/main" val="1094316046"/>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6225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C13A0F26-2E47-41A9-A30F-EF3FE2A3872F}"/>
              </a:ext>
            </a:extLst>
          </p:cNvPr>
          <p:cNvSpPr txBox="1"/>
          <p:nvPr/>
        </p:nvSpPr>
        <p:spPr>
          <a:xfrm>
            <a:off x="2504872" y="499394"/>
            <a:ext cx="6215974" cy="769441"/>
          </a:xfrm>
          <a:prstGeom prst="rect">
            <a:avLst/>
          </a:prstGeom>
          <a:noFill/>
        </p:spPr>
        <p:txBody>
          <a:bodyPr wrap="square">
            <a:spAutoFit/>
          </a:bodyPr>
          <a:lstStyle/>
          <a:p>
            <a:r>
              <a:rPr lang="en-US" altLang="ar-SA" sz="4400" b="1" dirty="0">
                <a:solidFill>
                  <a:schemeClr val="bg1"/>
                </a:solidFill>
                <a:latin typeface="Calibri" panose="020F0502020204030204" pitchFamily="34" charset="0"/>
                <a:ea typeface="+mj-ea"/>
                <a:cs typeface="+mj-cs"/>
              </a:rPr>
              <a:t>4.4. Psychological Factors</a:t>
            </a:r>
            <a:endParaRPr lang="en-US" sz="4400" dirty="0">
              <a:solidFill>
                <a:schemeClr val="bg1"/>
              </a:solidFill>
            </a:endParaRPr>
          </a:p>
        </p:txBody>
      </p:sp>
      <p:grpSp>
        <p:nvGrpSpPr>
          <p:cNvPr id="15" name="Group 14">
            <a:extLst>
              <a:ext uri="{FF2B5EF4-FFF2-40B4-BE49-F238E27FC236}">
                <a16:creationId xmlns:a16="http://schemas.microsoft.com/office/drawing/2014/main" id="{7F599E4D-B8BF-40D7-AF10-008437E1797D}"/>
              </a:ext>
            </a:extLst>
          </p:cNvPr>
          <p:cNvGrpSpPr/>
          <p:nvPr/>
        </p:nvGrpSpPr>
        <p:grpSpPr>
          <a:xfrm>
            <a:off x="2217906" y="1673200"/>
            <a:ext cx="8108315" cy="4685406"/>
            <a:chOff x="1798544" y="1297081"/>
            <a:chExt cx="8527677" cy="4964206"/>
          </a:xfrm>
          <a:solidFill>
            <a:schemeClr val="accent1">
              <a:lumMod val="60000"/>
              <a:lumOff val="40000"/>
            </a:schemeClr>
          </a:solidFill>
        </p:grpSpPr>
        <p:sp>
          <p:nvSpPr>
            <p:cNvPr id="16" name="Oval 3">
              <a:extLst>
                <a:ext uri="{FF2B5EF4-FFF2-40B4-BE49-F238E27FC236}">
                  <a16:creationId xmlns:a16="http://schemas.microsoft.com/office/drawing/2014/main" id="{AEE94E37-C09F-4CF3-8BF3-2FF5A63E1574}"/>
                </a:ext>
              </a:extLst>
            </p:cNvPr>
            <p:cNvSpPr>
              <a:spLocks noChangeArrowheads="1"/>
            </p:cNvSpPr>
            <p:nvPr/>
          </p:nvSpPr>
          <p:spPr bwMode="auto">
            <a:xfrm>
              <a:off x="4684059" y="2756647"/>
              <a:ext cx="2756647" cy="1949824"/>
            </a:xfrm>
            <a:prstGeom prst="ellipse">
              <a:avLst/>
            </a:prstGeom>
            <a:solidFill>
              <a:schemeClr val="accent2"/>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2471" b="1" dirty="0">
                  <a:latin typeface="Arial" panose="020B0604020202020204" pitchFamily="34" charset="0"/>
                </a:rPr>
                <a:t>Psychological</a:t>
              </a:r>
            </a:p>
            <a:p>
              <a:pPr algn="ctr">
                <a:lnSpc>
                  <a:spcPct val="90000"/>
                </a:lnSpc>
              </a:pPr>
              <a:r>
                <a:rPr lang="en-US" altLang="ar-SA" sz="2471" b="1" dirty="0">
                  <a:latin typeface="Arial" panose="020B0604020202020204" pitchFamily="34" charset="0"/>
                </a:rPr>
                <a:t>Factors</a:t>
              </a:r>
              <a:endParaRPr lang="en-US" altLang="ar-SA" sz="2471" b="1" dirty="0">
                <a:solidFill>
                  <a:srgbClr val="FFFFFF"/>
                </a:solidFill>
                <a:latin typeface="Arial" panose="020B0604020202020204" pitchFamily="34" charset="0"/>
              </a:endParaRPr>
            </a:p>
          </p:txBody>
        </p:sp>
        <p:sp>
          <p:nvSpPr>
            <p:cNvPr id="17" name="Rectangle 4">
              <a:extLst>
                <a:ext uri="{FF2B5EF4-FFF2-40B4-BE49-F238E27FC236}">
                  <a16:creationId xmlns:a16="http://schemas.microsoft.com/office/drawing/2014/main" id="{CC5A0CB3-3CAF-45BE-9640-19F47A3F6BA0}"/>
                </a:ext>
              </a:extLst>
            </p:cNvPr>
            <p:cNvSpPr>
              <a:spLocks noChangeArrowheads="1"/>
            </p:cNvSpPr>
            <p:nvPr/>
          </p:nvSpPr>
          <p:spPr bwMode="auto">
            <a:xfrm>
              <a:off x="4824132" y="1297081"/>
              <a:ext cx="2476500" cy="1064559"/>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a:lnSpc>
                  <a:spcPct val="90000"/>
                </a:lnSpc>
              </a:pPr>
              <a:r>
                <a:rPr lang="en-US" altLang="ar-SA" sz="2471" b="1" dirty="0">
                  <a:solidFill>
                    <a:srgbClr val="081D58"/>
                  </a:solidFill>
                  <a:latin typeface="Arial" panose="020B0604020202020204" pitchFamily="34" charset="0"/>
                </a:rPr>
                <a:t>Motivation</a:t>
              </a:r>
            </a:p>
          </p:txBody>
        </p:sp>
        <p:sp>
          <p:nvSpPr>
            <p:cNvPr id="18" name="Rectangle 5">
              <a:extLst>
                <a:ext uri="{FF2B5EF4-FFF2-40B4-BE49-F238E27FC236}">
                  <a16:creationId xmlns:a16="http://schemas.microsoft.com/office/drawing/2014/main" id="{54C387E3-56CC-44F9-A426-9CE869D7D048}"/>
                </a:ext>
              </a:extLst>
            </p:cNvPr>
            <p:cNvSpPr>
              <a:spLocks noChangeArrowheads="1"/>
            </p:cNvSpPr>
            <p:nvPr/>
          </p:nvSpPr>
          <p:spPr bwMode="auto">
            <a:xfrm>
              <a:off x="7916956" y="3179669"/>
              <a:ext cx="2409265" cy="1131794"/>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a:lnSpc>
                  <a:spcPct val="90000"/>
                </a:lnSpc>
              </a:pPr>
              <a:r>
                <a:rPr lang="en-US" altLang="ar-SA" sz="2471" b="1" dirty="0">
                  <a:solidFill>
                    <a:srgbClr val="081D58"/>
                  </a:solidFill>
                  <a:latin typeface="Arial" panose="020B0604020202020204" pitchFamily="34" charset="0"/>
                </a:rPr>
                <a:t>Perception</a:t>
              </a:r>
            </a:p>
          </p:txBody>
        </p:sp>
        <p:sp>
          <p:nvSpPr>
            <p:cNvPr id="19" name="Rectangle 6">
              <a:extLst>
                <a:ext uri="{FF2B5EF4-FFF2-40B4-BE49-F238E27FC236}">
                  <a16:creationId xmlns:a16="http://schemas.microsoft.com/office/drawing/2014/main" id="{2C533E10-99D5-49EA-893A-E502BAE609F2}"/>
                </a:ext>
              </a:extLst>
            </p:cNvPr>
            <p:cNvSpPr>
              <a:spLocks noChangeArrowheads="1"/>
            </p:cNvSpPr>
            <p:nvPr/>
          </p:nvSpPr>
          <p:spPr bwMode="auto">
            <a:xfrm>
              <a:off x="4958603" y="5062258"/>
              <a:ext cx="2476500" cy="1199029"/>
            </a:xfrm>
            <a:prstGeom prst="rect">
              <a:avLst/>
            </a:prstGeom>
            <a:grpFill/>
            <a:ln w="12700">
              <a:solidFill>
                <a:srgbClr val="081D58"/>
              </a:solidFill>
              <a:miter lim="800000"/>
              <a:headEnd/>
              <a:tailEnd/>
            </a:ln>
            <a:effectLst>
              <a:outerShdw dist="107763" dir="2700000" algn="ctr" rotWithShape="0">
                <a:srgbClr val="0A1F61"/>
              </a:outerShdw>
            </a:effectLst>
          </p:spPr>
          <p:txBody>
            <a:bodyPr wrap="none" lIns="79842" tIns="39221" rIns="79842" bIns="39221" anchor="ctr"/>
            <a:lstStyle/>
            <a:p>
              <a:pPr algn="ctr">
                <a:lnSpc>
                  <a:spcPct val="90000"/>
                </a:lnSpc>
              </a:pPr>
              <a:r>
                <a:rPr lang="en-US" altLang="ar-SA" sz="2471" b="1">
                  <a:solidFill>
                    <a:srgbClr val="081D58"/>
                  </a:solidFill>
                  <a:latin typeface="Arial" panose="020B0604020202020204" pitchFamily="34" charset="0"/>
                </a:rPr>
                <a:t>Learning</a:t>
              </a:r>
            </a:p>
          </p:txBody>
        </p:sp>
        <p:sp>
          <p:nvSpPr>
            <p:cNvPr id="20" name="Rectangle 7">
              <a:extLst>
                <a:ext uri="{FF2B5EF4-FFF2-40B4-BE49-F238E27FC236}">
                  <a16:creationId xmlns:a16="http://schemas.microsoft.com/office/drawing/2014/main" id="{E8369987-99E4-4F2D-85B4-462A90EC661E}"/>
                </a:ext>
              </a:extLst>
            </p:cNvPr>
            <p:cNvSpPr>
              <a:spLocks noChangeArrowheads="1"/>
            </p:cNvSpPr>
            <p:nvPr/>
          </p:nvSpPr>
          <p:spPr bwMode="auto">
            <a:xfrm>
              <a:off x="1798544" y="3246904"/>
              <a:ext cx="2342029" cy="1131794"/>
            </a:xfrm>
            <a:prstGeom prst="rect">
              <a:avLst/>
            </a:prstGeom>
            <a:grpFill/>
            <a:ln w="12700">
              <a:solidFill>
                <a:srgbClr val="081D58"/>
              </a:solidFill>
              <a:miter lim="800000"/>
              <a:headEnd/>
              <a:tailEnd/>
            </a:ln>
            <a:effectLst>
              <a:outerShdw dist="107763" dir="2700000" algn="ctr" rotWithShape="0">
                <a:schemeClr val="tx2"/>
              </a:outerShdw>
            </a:effectLst>
          </p:spPr>
          <p:txBody>
            <a:bodyPr wrap="none" lIns="79842" tIns="39221" rIns="79842" bIns="39221" anchor="ctr"/>
            <a:lstStyle/>
            <a:p>
              <a:pPr algn="ctr">
                <a:lnSpc>
                  <a:spcPct val="90000"/>
                </a:lnSpc>
              </a:pPr>
              <a:r>
                <a:rPr lang="en-US" altLang="ar-SA" sz="2471" b="1" dirty="0">
                  <a:solidFill>
                    <a:srgbClr val="081D58"/>
                  </a:solidFill>
                  <a:latin typeface="Arial" panose="020B0604020202020204" pitchFamily="34" charset="0"/>
                </a:rPr>
                <a:t>Beliefs and </a:t>
              </a:r>
            </a:p>
            <a:p>
              <a:pPr algn="ctr">
                <a:lnSpc>
                  <a:spcPct val="90000"/>
                </a:lnSpc>
              </a:pPr>
              <a:r>
                <a:rPr lang="en-US" altLang="ar-SA" sz="2471" b="1" dirty="0">
                  <a:solidFill>
                    <a:srgbClr val="081D58"/>
                  </a:solidFill>
                  <a:latin typeface="Arial" panose="020B0604020202020204" pitchFamily="34" charset="0"/>
                </a:rPr>
                <a:t>Attitudes</a:t>
              </a:r>
            </a:p>
          </p:txBody>
        </p:sp>
        <p:sp>
          <p:nvSpPr>
            <p:cNvPr id="21" name="AutoShape 8">
              <a:extLst>
                <a:ext uri="{FF2B5EF4-FFF2-40B4-BE49-F238E27FC236}">
                  <a16:creationId xmlns:a16="http://schemas.microsoft.com/office/drawing/2014/main" id="{0BD4C8D0-FD12-49FA-B449-ABD8AEEE8FBE}"/>
                </a:ext>
              </a:extLst>
            </p:cNvPr>
            <p:cNvSpPr>
              <a:spLocks noChangeArrowheads="1"/>
            </p:cNvSpPr>
            <p:nvPr/>
          </p:nvSpPr>
          <p:spPr bwMode="auto">
            <a:xfrm flipH="1">
              <a:off x="4078941" y="3510243"/>
              <a:ext cx="605118" cy="403412"/>
            </a:xfrm>
            <a:prstGeom prst="rightArrow">
              <a:avLst>
                <a:gd name="adj1" fmla="val 75000"/>
                <a:gd name="adj2" fmla="val 75090"/>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 name="AutoShape 9">
              <a:extLst>
                <a:ext uri="{FF2B5EF4-FFF2-40B4-BE49-F238E27FC236}">
                  <a16:creationId xmlns:a16="http://schemas.microsoft.com/office/drawing/2014/main" id="{DCB8DB43-BCC7-4C57-B364-4066D206B500}"/>
                </a:ext>
              </a:extLst>
            </p:cNvPr>
            <p:cNvSpPr>
              <a:spLocks noChangeArrowheads="1"/>
            </p:cNvSpPr>
            <p:nvPr/>
          </p:nvSpPr>
          <p:spPr bwMode="auto">
            <a:xfrm rot="16200000" flipH="1">
              <a:off x="5810250" y="4756897"/>
              <a:ext cx="537882" cy="437029"/>
            </a:xfrm>
            <a:prstGeom prst="rightArrow">
              <a:avLst>
                <a:gd name="adj1" fmla="val 75000"/>
                <a:gd name="adj2" fmla="val 61613"/>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3" name="AutoShape 10">
              <a:extLst>
                <a:ext uri="{FF2B5EF4-FFF2-40B4-BE49-F238E27FC236}">
                  <a16:creationId xmlns:a16="http://schemas.microsoft.com/office/drawing/2014/main" id="{038C14D4-9A9B-4B50-8275-8397BF825E68}"/>
                </a:ext>
              </a:extLst>
            </p:cNvPr>
            <p:cNvSpPr>
              <a:spLocks noChangeArrowheads="1"/>
            </p:cNvSpPr>
            <p:nvPr/>
          </p:nvSpPr>
          <p:spPr bwMode="auto">
            <a:xfrm>
              <a:off x="7440706" y="3510243"/>
              <a:ext cx="537882" cy="403412"/>
            </a:xfrm>
            <a:prstGeom prst="rightArrow">
              <a:avLst>
                <a:gd name="adj1" fmla="val 75000"/>
                <a:gd name="adj2" fmla="val 66747"/>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4" name="AutoShape 11">
              <a:extLst>
                <a:ext uri="{FF2B5EF4-FFF2-40B4-BE49-F238E27FC236}">
                  <a16:creationId xmlns:a16="http://schemas.microsoft.com/office/drawing/2014/main" id="{CDCAA79D-7DC7-4956-85AF-6B1E30A3FE50}"/>
                </a:ext>
              </a:extLst>
            </p:cNvPr>
            <p:cNvSpPr>
              <a:spLocks noChangeArrowheads="1"/>
            </p:cNvSpPr>
            <p:nvPr/>
          </p:nvSpPr>
          <p:spPr bwMode="auto">
            <a:xfrm rot="16200000">
              <a:off x="5800445" y="2259387"/>
              <a:ext cx="523875" cy="470647"/>
            </a:xfrm>
            <a:prstGeom prst="rightArrow">
              <a:avLst>
                <a:gd name="adj1" fmla="val 75000"/>
                <a:gd name="adj2" fmla="val 55722"/>
              </a:avLst>
            </a:prstGeom>
            <a:solidFill>
              <a:schemeClr val="accent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Tree>
    <p:extLst>
      <p:ext uri="{BB962C8B-B14F-4D97-AF65-F5344CB8AC3E}">
        <p14:creationId xmlns:p14="http://schemas.microsoft.com/office/powerpoint/2010/main" val="4078063375"/>
      </p:ext>
    </p:extLst>
  </p:cSld>
  <p:clrMapOvr>
    <a:masterClrMapping/>
  </p:clrMapOvr>
  <p:transition spd="slow">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chemeClr val="bg1"/>
                </a:solidFill>
                <a:latin typeface="Calibri" panose="020F0502020204030204" pitchFamily="34" charset="0"/>
                <a:ea typeface="+mj-ea"/>
                <a:cs typeface="+mj-cs"/>
              </a:rPr>
              <a:t>4.4. Psychological Factors</a:t>
            </a:r>
            <a:br>
              <a:rPr lang="en-US" sz="4400" dirty="0">
                <a:solidFill>
                  <a:schemeClr val="bg1"/>
                </a:solidFill>
              </a:rPr>
            </a:br>
            <a:endParaRPr lang="en-US" dirty="0"/>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351817" y="3388604"/>
            <a:ext cx="4959485" cy="1325563"/>
          </a:xfrm>
        </p:spPr>
        <p:txBody>
          <a:bodyPr>
            <a:normAutofit/>
          </a:bodyPr>
          <a:lstStyle/>
          <a:p>
            <a:r>
              <a:rPr lang="en-US" dirty="0"/>
              <a:t>Motive is a need that is sufficiently pressing to direct a person to seek satisfaction.</a:t>
            </a:r>
          </a:p>
          <a:p>
            <a:endParaRPr lang="en-US" dirty="0"/>
          </a:p>
        </p:txBody>
      </p:sp>
      <p:pic>
        <p:nvPicPr>
          <p:cNvPr id="4" name="Picture 3">
            <a:extLst>
              <a:ext uri="{FF2B5EF4-FFF2-40B4-BE49-F238E27FC236}">
                <a16:creationId xmlns:a16="http://schemas.microsoft.com/office/drawing/2014/main" id="{479B11EA-946D-49A9-B178-809048E90738}"/>
              </a:ext>
            </a:extLst>
          </p:cNvPr>
          <p:cNvPicPr>
            <a:picLocks noChangeAspect="1"/>
          </p:cNvPicPr>
          <p:nvPr/>
        </p:nvPicPr>
        <p:blipFill>
          <a:blip r:embed="rId2"/>
          <a:stretch>
            <a:fillRect/>
          </a:stretch>
        </p:blipFill>
        <p:spPr>
          <a:xfrm>
            <a:off x="5311302" y="1806805"/>
            <a:ext cx="6680926" cy="4241833"/>
          </a:xfrm>
          <a:prstGeom prst="rect">
            <a:avLst/>
          </a:prstGeom>
        </p:spPr>
      </p:pic>
      <p:sp>
        <p:nvSpPr>
          <p:cNvPr id="6" name="TextBox 5">
            <a:extLst>
              <a:ext uri="{FF2B5EF4-FFF2-40B4-BE49-F238E27FC236}">
                <a16:creationId xmlns:a16="http://schemas.microsoft.com/office/drawing/2014/main" id="{EA62D4AF-EAD3-4ACE-A5EC-BB25E60CC83A}"/>
              </a:ext>
            </a:extLst>
          </p:cNvPr>
          <p:cNvSpPr txBox="1"/>
          <p:nvPr/>
        </p:nvSpPr>
        <p:spPr>
          <a:xfrm>
            <a:off x="351817" y="2345504"/>
            <a:ext cx="6215974" cy="584775"/>
          </a:xfrm>
          <a:prstGeom prst="rect">
            <a:avLst/>
          </a:prstGeom>
          <a:noFill/>
        </p:spPr>
        <p:txBody>
          <a:bodyPr wrap="square">
            <a:spAutoFit/>
          </a:bodyPr>
          <a:lstStyle/>
          <a:p>
            <a:pPr marL="0" indent="0">
              <a:buNone/>
            </a:pPr>
            <a:r>
              <a:rPr lang="en-US" sz="3200" b="1" dirty="0">
                <a:solidFill>
                  <a:srgbClr val="0070C0"/>
                </a:solidFill>
              </a:rPr>
              <a:t>4.4.1. Motivation:</a:t>
            </a:r>
          </a:p>
        </p:txBody>
      </p:sp>
    </p:spTree>
    <p:extLst>
      <p:ext uri="{BB962C8B-B14F-4D97-AF65-F5344CB8AC3E}">
        <p14:creationId xmlns:p14="http://schemas.microsoft.com/office/powerpoint/2010/main" val="38399166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96918796-2918-40D6-BE3A-4600C47FCD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404E176-3CD8-47CD-A375-24DC8F18BA95}"/>
              </a:ext>
            </a:extLst>
          </p:cNvPr>
          <p:cNvPicPr>
            <a:picLocks noChangeAspect="1"/>
          </p:cNvPicPr>
          <p:nvPr/>
        </p:nvPicPr>
        <p:blipFill>
          <a:blip r:embed="rId3"/>
          <a:stretch>
            <a:fillRect/>
          </a:stretch>
        </p:blipFill>
        <p:spPr>
          <a:xfrm>
            <a:off x="1014413" y="2166938"/>
            <a:ext cx="1878013" cy="1704975"/>
          </a:xfrm>
          <a:prstGeom prst="rect">
            <a:avLst/>
          </a:prstGeom>
        </p:spPr>
      </p:pic>
      <p:pic>
        <p:nvPicPr>
          <p:cNvPr id="5" name="Picture 4">
            <a:extLst>
              <a:ext uri="{FF2B5EF4-FFF2-40B4-BE49-F238E27FC236}">
                <a16:creationId xmlns:a16="http://schemas.microsoft.com/office/drawing/2014/main" id="{89BF7AC9-AE5D-4455-8747-9208AE362461}"/>
              </a:ext>
            </a:extLst>
          </p:cNvPr>
          <p:cNvPicPr>
            <a:picLocks noChangeAspect="1"/>
          </p:cNvPicPr>
          <p:nvPr/>
        </p:nvPicPr>
        <p:blipFill>
          <a:blip r:embed="rId4"/>
          <a:stretch>
            <a:fillRect/>
          </a:stretch>
        </p:blipFill>
        <p:spPr>
          <a:xfrm>
            <a:off x="1014413" y="3941763"/>
            <a:ext cx="1878013" cy="1682750"/>
          </a:xfrm>
          <a:prstGeom prst="rect">
            <a:avLst/>
          </a:prstGeom>
        </p:spPr>
      </p:pic>
      <p:pic>
        <p:nvPicPr>
          <p:cNvPr id="9" name="Picture 8">
            <a:extLst>
              <a:ext uri="{FF2B5EF4-FFF2-40B4-BE49-F238E27FC236}">
                <a16:creationId xmlns:a16="http://schemas.microsoft.com/office/drawing/2014/main" id="{EDA9441F-3508-428E-A734-DD36B0DE66C2}"/>
              </a:ext>
            </a:extLst>
          </p:cNvPr>
          <p:cNvPicPr>
            <a:picLocks noChangeAspect="1"/>
          </p:cNvPicPr>
          <p:nvPr/>
        </p:nvPicPr>
        <p:blipFill>
          <a:blip r:embed="rId5"/>
          <a:stretch>
            <a:fillRect/>
          </a:stretch>
        </p:blipFill>
        <p:spPr>
          <a:xfrm>
            <a:off x="2960688" y="2166938"/>
            <a:ext cx="2428875" cy="3457575"/>
          </a:xfrm>
          <a:prstGeom prst="rect">
            <a:avLst/>
          </a:prstGeom>
        </p:spPr>
      </p:pic>
      <p:pic>
        <p:nvPicPr>
          <p:cNvPr id="10" name="Picture 9">
            <a:extLst>
              <a:ext uri="{FF2B5EF4-FFF2-40B4-BE49-F238E27FC236}">
                <a16:creationId xmlns:a16="http://schemas.microsoft.com/office/drawing/2014/main" id="{EF00EE52-E186-41A2-A8AE-4AA529963D79}"/>
              </a:ext>
            </a:extLst>
          </p:cNvPr>
          <p:cNvPicPr>
            <a:picLocks noChangeAspect="1"/>
          </p:cNvPicPr>
          <p:nvPr/>
        </p:nvPicPr>
        <p:blipFill>
          <a:blip r:embed="rId6"/>
          <a:stretch>
            <a:fillRect/>
          </a:stretch>
        </p:blipFill>
        <p:spPr>
          <a:xfrm>
            <a:off x="5459413" y="2166938"/>
            <a:ext cx="3462338" cy="3457575"/>
          </a:xfrm>
          <a:prstGeom prst="rect">
            <a:avLst/>
          </a:prstGeom>
        </p:spPr>
      </p:pic>
      <p:pic>
        <p:nvPicPr>
          <p:cNvPr id="7" name="Picture 6">
            <a:extLst>
              <a:ext uri="{FF2B5EF4-FFF2-40B4-BE49-F238E27FC236}">
                <a16:creationId xmlns:a16="http://schemas.microsoft.com/office/drawing/2014/main" id="{6A6C5972-FB03-43FE-B456-02E9FD52F347}"/>
              </a:ext>
            </a:extLst>
          </p:cNvPr>
          <p:cNvPicPr>
            <a:picLocks noChangeAspect="1"/>
          </p:cNvPicPr>
          <p:nvPr/>
        </p:nvPicPr>
        <p:blipFill>
          <a:blip r:embed="rId7"/>
          <a:stretch>
            <a:fillRect/>
          </a:stretch>
        </p:blipFill>
        <p:spPr>
          <a:xfrm>
            <a:off x="8991600" y="2166938"/>
            <a:ext cx="2185988" cy="1974850"/>
          </a:xfrm>
          <a:prstGeom prst="rect">
            <a:avLst/>
          </a:prstGeom>
        </p:spPr>
      </p:pic>
      <p:pic>
        <p:nvPicPr>
          <p:cNvPr id="6" name="Picture 5">
            <a:extLst>
              <a:ext uri="{FF2B5EF4-FFF2-40B4-BE49-F238E27FC236}">
                <a16:creationId xmlns:a16="http://schemas.microsoft.com/office/drawing/2014/main" id="{8B0AD89C-BF68-4301-B129-1D397755981A}"/>
              </a:ext>
            </a:extLst>
          </p:cNvPr>
          <p:cNvPicPr>
            <a:picLocks noChangeAspect="1"/>
          </p:cNvPicPr>
          <p:nvPr/>
        </p:nvPicPr>
        <p:blipFill>
          <a:blip r:embed="rId8"/>
          <a:stretch>
            <a:fillRect/>
          </a:stretch>
        </p:blipFill>
        <p:spPr>
          <a:xfrm>
            <a:off x="8991600" y="4211638"/>
            <a:ext cx="2185988" cy="1414463"/>
          </a:xfrm>
          <a:prstGeom prst="rect">
            <a:avLst/>
          </a:prstGeom>
        </p:spPr>
      </p:pic>
      <p:sp>
        <p:nvSpPr>
          <p:cNvPr id="26626" name="Title 1">
            <a:extLst>
              <a:ext uri="{FF2B5EF4-FFF2-40B4-BE49-F238E27FC236}">
                <a16:creationId xmlns:a16="http://schemas.microsoft.com/office/drawing/2014/main" id="{A758EAE5-3072-4567-A097-C78E850397E9}"/>
              </a:ext>
            </a:extLst>
          </p:cNvPr>
          <p:cNvSpPr>
            <a:spLocks noGrp="1"/>
          </p:cNvSpPr>
          <p:nvPr>
            <p:ph type="title"/>
          </p:nvPr>
        </p:nvSpPr>
        <p:spPr>
          <a:xfrm>
            <a:off x="838200" y="672747"/>
            <a:ext cx="10515600" cy="715556"/>
          </a:xfrm>
        </p:spPr>
        <p:txBody>
          <a:bodyPr>
            <a:normAutofit/>
          </a:bodyPr>
          <a:lstStyle/>
          <a:p>
            <a:pPr algn="ctr"/>
            <a:r>
              <a:rPr lang="en-US" altLang="en-US" sz="3200"/>
              <a:t>What type of needs are used in each one of the following ads:</a:t>
            </a:r>
            <a:endParaRPr lang="en-US" altLang="en-US" sz="3200">
              <a:cs typeface="Times New Roman" panose="02020603050405020304" pitchFamily="18" charset="0"/>
            </a:endParaRPr>
          </a:p>
        </p:txBody>
      </p:sp>
      <p:sp>
        <p:nvSpPr>
          <p:cNvPr id="26627" name="Slide Number Placeholder 3">
            <a:extLst>
              <a:ext uri="{FF2B5EF4-FFF2-40B4-BE49-F238E27FC236}">
                <a16:creationId xmlns:a16="http://schemas.microsoft.com/office/drawing/2014/main" id="{57899DFE-3620-40EE-AEF4-6E49DD3B1F8E}"/>
              </a:ext>
            </a:extLst>
          </p:cNvPr>
          <p:cNvSpPr>
            <a:spLocks noGrp="1" noChangeArrowheads="1"/>
          </p:cNvSpPr>
          <p:nvPr>
            <p:ph type="sldNum" sz="quarter" idx="12"/>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4E674E60-E2C5-4E78-94CF-C99D9EF377C6}" type="slidenum">
              <a:rPr lang="en-US" altLang="en-US">
                <a:solidFill>
                  <a:prstClr val="black">
                    <a:tint val="75000"/>
                  </a:prstClr>
                </a:solidFill>
              </a:rPr>
              <a:pPr>
                <a:spcAft>
                  <a:spcPts val="600"/>
                </a:spcAft>
              </a:pPr>
              <a:t>24</a:t>
            </a:fld>
            <a:endParaRPr lang="en-US" altLang="en-US">
              <a:solidFill>
                <a:prstClr val="black">
                  <a:tint val="75000"/>
                </a:prst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chemeClr val="bg1"/>
                </a:solidFill>
                <a:latin typeface="Calibri" panose="020F0502020204030204" pitchFamily="34" charset="0"/>
                <a:ea typeface="+mj-ea"/>
                <a:cs typeface="+mj-cs"/>
              </a:rPr>
              <a:t>4.4. Psychological Factors</a:t>
            </a:r>
            <a:br>
              <a:rPr lang="en-US" sz="4400" dirty="0">
                <a:solidFill>
                  <a:schemeClr val="bg1"/>
                </a:solidFill>
              </a:rPr>
            </a:br>
            <a:endParaRPr lang="en-US" dirty="0"/>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488406"/>
            <a:ext cx="10400030" cy="3869532"/>
          </a:xfrm>
        </p:spPr>
        <p:txBody>
          <a:bodyPr>
            <a:normAutofit/>
          </a:bodyPr>
          <a:lstStyle/>
          <a:p>
            <a:r>
              <a:rPr lang="en-US" dirty="0"/>
              <a:t>The process by which people select, organize, and interpret information to form a meaningful picture of the world. </a:t>
            </a:r>
          </a:p>
          <a:p>
            <a:r>
              <a:rPr lang="en-US" dirty="0"/>
              <a:t>How the person acts is influenced by his or her own perception of the situation </a:t>
            </a:r>
          </a:p>
          <a:p>
            <a:r>
              <a:rPr lang="en-US" dirty="0"/>
              <a:t>All of us learn by the flow of information through our five senses sight hearing smell touch and taste. However, each of us receives, organizes, and interprets the sensory information in an individual way. </a:t>
            </a:r>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0070C0"/>
                </a:solidFill>
              </a:rPr>
              <a:t>4.4.2. Perception:</a:t>
            </a:r>
          </a:p>
        </p:txBody>
      </p:sp>
      <p:pic>
        <p:nvPicPr>
          <p:cNvPr id="8" name="Picture 7">
            <a:extLst>
              <a:ext uri="{FF2B5EF4-FFF2-40B4-BE49-F238E27FC236}">
                <a16:creationId xmlns:a16="http://schemas.microsoft.com/office/drawing/2014/main" id="{109285C5-1A03-4E18-A49C-0D631117D395}"/>
              </a:ext>
            </a:extLst>
          </p:cNvPr>
          <p:cNvPicPr>
            <a:picLocks noChangeAspect="1"/>
          </p:cNvPicPr>
          <p:nvPr/>
        </p:nvPicPr>
        <p:blipFill>
          <a:blip r:embed="rId2"/>
          <a:stretch>
            <a:fillRect/>
          </a:stretch>
        </p:blipFill>
        <p:spPr>
          <a:xfrm>
            <a:off x="8550612" y="141395"/>
            <a:ext cx="3178006" cy="2042895"/>
          </a:xfrm>
          <a:prstGeom prst="rect">
            <a:avLst/>
          </a:prstGeom>
          <a:ln>
            <a:noFill/>
          </a:ln>
          <a:effectLst>
            <a:softEdge rad="112500"/>
          </a:effectLst>
        </p:spPr>
      </p:pic>
    </p:spTree>
    <p:extLst>
      <p:ext uri="{BB962C8B-B14F-4D97-AF65-F5344CB8AC3E}">
        <p14:creationId xmlns:p14="http://schemas.microsoft.com/office/powerpoint/2010/main" val="3677370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chemeClr val="bg1"/>
                </a:solidFill>
                <a:latin typeface="Calibri" panose="020F0502020204030204" pitchFamily="34" charset="0"/>
                <a:ea typeface="+mj-ea"/>
                <a:cs typeface="+mj-cs"/>
              </a:rPr>
              <a:t>4.4. Psychological Factors</a:t>
            </a:r>
            <a:br>
              <a:rPr lang="en-US" sz="4400" dirty="0">
                <a:solidFill>
                  <a:schemeClr val="bg1"/>
                </a:solidFill>
              </a:rPr>
            </a:br>
            <a:endParaRPr lang="en-US" dirty="0"/>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488406"/>
            <a:ext cx="11099260" cy="3869532"/>
          </a:xfrm>
        </p:spPr>
        <p:txBody>
          <a:bodyPr>
            <a:normAutofit/>
          </a:bodyPr>
          <a:lstStyle/>
          <a:p>
            <a:r>
              <a:rPr lang="en-US" dirty="0"/>
              <a:t>Learning is changing in an individual’s behavior arising from experience.</a:t>
            </a:r>
          </a:p>
          <a:p>
            <a:r>
              <a:rPr lang="en-US" dirty="0"/>
              <a:t>A consumer’s drive for self-esteem ,for example, can drive him to buy an expensive brand of cars after being exposed to an advertisement.  If the Experience is rewarding, he probably will use the car more and more; and his or her response will be reinforced. The next time he or she shops for a car the probability is greater than he or she will buy some the same brand. </a:t>
            </a:r>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0070C0"/>
                </a:solidFill>
              </a:rPr>
              <a:t>4.4.3. Learning:</a:t>
            </a:r>
          </a:p>
        </p:txBody>
      </p:sp>
      <p:pic>
        <p:nvPicPr>
          <p:cNvPr id="4" name="Picture 3">
            <a:extLst>
              <a:ext uri="{FF2B5EF4-FFF2-40B4-BE49-F238E27FC236}">
                <a16:creationId xmlns:a16="http://schemas.microsoft.com/office/drawing/2014/main" id="{0F919288-40A3-4A86-B6CE-097AFD02F86E}"/>
              </a:ext>
            </a:extLst>
          </p:cNvPr>
          <p:cNvPicPr>
            <a:picLocks noChangeAspect="1"/>
          </p:cNvPicPr>
          <p:nvPr/>
        </p:nvPicPr>
        <p:blipFill>
          <a:blip r:embed="rId2"/>
          <a:stretch>
            <a:fillRect/>
          </a:stretch>
        </p:blipFill>
        <p:spPr>
          <a:xfrm>
            <a:off x="9161226" y="272255"/>
            <a:ext cx="2562225" cy="1781175"/>
          </a:xfrm>
          <a:prstGeom prst="rect">
            <a:avLst/>
          </a:prstGeom>
          <a:ln>
            <a:noFill/>
          </a:ln>
          <a:effectLst>
            <a:softEdge rad="112500"/>
          </a:effectLst>
        </p:spPr>
      </p:pic>
    </p:spTree>
    <p:extLst>
      <p:ext uri="{BB962C8B-B14F-4D97-AF65-F5344CB8AC3E}">
        <p14:creationId xmlns:p14="http://schemas.microsoft.com/office/powerpoint/2010/main" val="22974605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chemeClr val="bg1"/>
                </a:solidFill>
                <a:latin typeface="Calibri" panose="020F0502020204030204" pitchFamily="34" charset="0"/>
                <a:ea typeface="+mj-ea"/>
                <a:cs typeface="+mj-cs"/>
              </a:rPr>
              <a:t>4.4. Psychological Factors</a:t>
            </a:r>
            <a:br>
              <a:rPr lang="en-US" sz="4400" dirty="0">
                <a:solidFill>
                  <a:schemeClr val="bg1"/>
                </a:solidFill>
              </a:rPr>
            </a:br>
            <a:endParaRPr lang="en-US" dirty="0"/>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597422"/>
            <a:ext cx="11204643" cy="3869532"/>
          </a:xfrm>
        </p:spPr>
        <p:txBody>
          <a:bodyPr>
            <a:normAutofit/>
          </a:bodyPr>
          <a:lstStyle/>
          <a:p>
            <a:r>
              <a:rPr lang="en-US" b="1" dirty="0">
                <a:solidFill>
                  <a:srgbClr val="FF9518"/>
                </a:solidFill>
              </a:rPr>
              <a:t>A belief </a:t>
            </a:r>
            <a:r>
              <a:rPr lang="en-US" dirty="0"/>
              <a:t>is a descriptive thought that a person holds about something. Beliefs may be based on real knowledge, or opinion, or faith, or may or may not carry an emotional charge. </a:t>
            </a:r>
          </a:p>
          <a:p>
            <a:r>
              <a:rPr lang="en-US" dirty="0"/>
              <a:t>Marketers are interested in the beliefs that people formulate about specific products and services because these beliefs makeup product and brand images that affect buying behavior.</a:t>
            </a:r>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0070C0"/>
                </a:solidFill>
              </a:rPr>
              <a:t>4.4.4. Beliefs and Attitudes:</a:t>
            </a:r>
          </a:p>
        </p:txBody>
      </p:sp>
      <p:pic>
        <p:nvPicPr>
          <p:cNvPr id="7" name="Picture 6">
            <a:extLst>
              <a:ext uri="{FF2B5EF4-FFF2-40B4-BE49-F238E27FC236}">
                <a16:creationId xmlns:a16="http://schemas.microsoft.com/office/drawing/2014/main" id="{3E9DEBDA-275F-470A-977E-76BA75B2854A}"/>
              </a:ext>
            </a:extLst>
          </p:cNvPr>
          <p:cNvPicPr>
            <a:picLocks noChangeAspect="1"/>
          </p:cNvPicPr>
          <p:nvPr/>
        </p:nvPicPr>
        <p:blipFill>
          <a:blip r:embed="rId3"/>
          <a:stretch>
            <a:fillRect/>
          </a:stretch>
        </p:blipFill>
        <p:spPr>
          <a:xfrm>
            <a:off x="8268512" y="348960"/>
            <a:ext cx="3719310" cy="1388407"/>
          </a:xfrm>
          <a:prstGeom prst="rect">
            <a:avLst/>
          </a:prstGeom>
        </p:spPr>
      </p:pic>
    </p:spTree>
    <p:extLst>
      <p:ext uri="{BB962C8B-B14F-4D97-AF65-F5344CB8AC3E}">
        <p14:creationId xmlns:p14="http://schemas.microsoft.com/office/powerpoint/2010/main" val="42140682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3AFE5-D7A5-4499-A37E-F5B0994DDF66}"/>
              </a:ext>
            </a:extLst>
          </p:cNvPr>
          <p:cNvSpPr>
            <a:spLocks noGrp="1"/>
          </p:cNvSpPr>
          <p:nvPr>
            <p:ph type="title"/>
          </p:nvPr>
        </p:nvSpPr>
        <p:spPr>
          <a:xfrm>
            <a:off x="2334638" y="500062"/>
            <a:ext cx="8689583" cy="1325563"/>
          </a:xfrm>
        </p:spPr>
        <p:txBody>
          <a:bodyPr/>
          <a:lstStyle/>
          <a:p>
            <a:r>
              <a:rPr lang="en-US" altLang="ar-SA" sz="4400" b="1" dirty="0">
                <a:solidFill>
                  <a:schemeClr val="bg1"/>
                </a:solidFill>
                <a:latin typeface="Calibri" panose="020F0502020204030204" pitchFamily="34" charset="0"/>
                <a:ea typeface="+mj-ea"/>
                <a:cs typeface="+mj-cs"/>
              </a:rPr>
              <a:t>4.4. Psychological Factors</a:t>
            </a:r>
            <a:br>
              <a:rPr lang="en-US" sz="4400" dirty="0">
                <a:solidFill>
                  <a:schemeClr val="bg1"/>
                </a:solidFill>
              </a:rPr>
            </a:br>
            <a:endParaRPr lang="en-US" dirty="0"/>
          </a:p>
        </p:txBody>
      </p:sp>
      <p:sp>
        <p:nvSpPr>
          <p:cNvPr id="3" name="Content Placeholder 2">
            <a:extLst>
              <a:ext uri="{FF2B5EF4-FFF2-40B4-BE49-F238E27FC236}">
                <a16:creationId xmlns:a16="http://schemas.microsoft.com/office/drawing/2014/main" id="{99C9EEA7-6500-472E-8C0B-4D52A60D2B00}"/>
              </a:ext>
            </a:extLst>
          </p:cNvPr>
          <p:cNvSpPr>
            <a:spLocks noGrp="1"/>
          </p:cNvSpPr>
          <p:nvPr>
            <p:ph idx="1"/>
          </p:nvPr>
        </p:nvSpPr>
        <p:spPr>
          <a:xfrm>
            <a:off x="624191" y="2597422"/>
            <a:ext cx="11204643" cy="3869532"/>
          </a:xfrm>
        </p:spPr>
        <p:txBody>
          <a:bodyPr>
            <a:normAutofit/>
          </a:bodyPr>
          <a:lstStyle/>
          <a:p>
            <a:r>
              <a:rPr lang="en-US" sz="3200" b="1" dirty="0">
                <a:solidFill>
                  <a:srgbClr val="FF9518"/>
                </a:solidFill>
              </a:rPr>
              <a:t>Attitudes: </a:t>
            </a:r>
            <a:r>
              <a:rPr lang="en-US" sz="3200" dirty="0"/>
              <a:t>A person’s relatively consistently favorable or unfavorable evaluations, feelings, and tendencies toward an object or idea.</a:t>
            </a:r>
          </a:p>
          <a:p>
            <a:r>
              <a:rPr lang="en-US" sz="3200" dirty="0"/>
              <a:t>People may have a positive, a negative or a neutral attitude.</a:t>
            </a:r>
          </a:p>
          <a:p>
            <a:r>
              <a:rPr lang="en-US" sz="3200" dirty="0"/>
              <a:t>Attitudes are very difficult to change. </a:t>
            </a:r>
          </a:p>
          <a:p>
            <a:endParaRPr lang="en-US" dirty="0"/>
          </a:p>
          <a:p>
            <a:endParaRPr lang="en-US" dirty="0"/>
          </a:p>
        </p:txBody>
      </p:sp>
      <p:sp>
        <p:nvSpPr>
          <p:cNvPr id="6" name="TextBox 5">
            <a:extLst>
              <a:ext uri="{FF2B5EF4-FFF2-40B4-BE49-F238E27FC236}">
                <a16:creationId xmlns:a16="http://schemas.microsoft.com/office/drawing/2014/main" id="{EA62D4AF-EAD3-4ACE-A5EC-BB25E60CC83A}"/>
              </a:ext>
            </a:extLst>
          </p:cNvPr>
          <p:cNvSpPr txBox="1"/>
          <p:nvPr/>
        </p:nvSpPr>
        <p:spPr>
          <a:xfrm>
            <a:off x="624191" y="1825625"/>
            <a:ext cx="6215974" cy="584775"/>
          </a:xfrm>
          <a:prstGeom prst="rect">
            <a:avLst/>
          </a:prstGeom>
          <a:noFill/>
        </p:spPr>
        <p:txBody>
          <a:bodyPr wrap="square">
            <a:spAutoFit/>
          </a:bodyPr>
          <a:lstStyle/>
          <a:p>
            <a:pPr marL="0" indent="0">
              <a:buNone/>
            </a:pPr>
            <a:r>
              <a:rPr lang="en-US" sz="3200" b="1" dirty="0">
                <a:solidFill>
                  <a:srgbClr val="0070C0"/>
                </a:solidFill>
              </a:rPr>
              <a:t>4.4.4. Beliefs and Attitudes:</a:t>
            </a:r>
          </a:p>
        </p:txBody>
      </p:sp>
      <p:pic>
        <p:nvPicPr>
          <p:cNvPr id="4" name="Picture 3">
            <a:extLst>
              <a:ext uri="{FF2B5EF4-FFF2-40B4-BE49-F238E27FC236}">
                <a16:creationId xmlns:a16="http://schemas.microsoft.com/office/drawing/2014/main" id="{50F6C1F2-72DF-40DF-9942-47A93656283C}"/>
              </a:ext>
            </a:extLst>
          </p:cNvPr>
          <p:cNvPicPr>
            <a:picLocks noChangeAspect="1"/>
          </p:cNvPicPr>
          <p:nvPr/>
        </p:nvPicPr>
        <p:blipFill>
          <a:blip r:embed="rId3"/>
          <a:stretch>
            <a:fillRect/>
          </a:stretch>
        </p:blipFill>
        <p:spPr>
          <a:xfrm>
            <a:off x="9610927" y="391046"/>
            <a:ext cx="1580745" cy="1839136"/>
          </a:xfrm>
          <a:prstGeom prst="rect">
            <a:avLst/>
          </a:prstGeom>
        </p:spPr>
      </p:pic>
      <p:pic>
        <p:nvPicPr>
          <p:cNvPr id="5" name="Picture 4">
            <a:extLst>
              <a:ext uri="{FF2B5EF4-FFF2-40B4-BE49-F238E27FC236}">
                <a16:creationId xmlns:a16="http://schemas.microsoft.com/office/drawing/2014/main" id="{C9172C31-EA72-4B8B-BB3C-D7549CA9BACB}"/>
              </a:ext>
            </a:extLst>
          </p:cNvPr>
          <p:cNvPicPr>
            <a:picLocks noChangeAspect="1"/>
          </p:cNvPicPr>
          <p:nvPr/>
        </p:nvPicPr>
        <p:blipFill>
          <a:blip r:embed="rId4"/>
          <a:stretch>
            <a:fillRect/>
          </a:stretch>
        </p:blipFill>
        <p:spPr>
          <a:xfrm>
            <a:off x="8071471" y="4814888"/>
            <a:ext cx="2952750" cy="1543050"/>
          </a:xfrm>
          <a:prstGeom prst="rect">
            <a:avLst/>
          </a:prstGeom>
        </p:spPr>
      </p:pic>
    </p:spTree>
    <p:extLst>
      <p:ext uri="{BB962C8B-B14F-4D97-AF65-F5344CB8AC3E}">
        <p14:creationId xmlns:p14="http://schemas.microsoft.com/office/powerpoint/2010/main" val="36751797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D563-9985-4CF7-A933-A0B53FB825A8}"/>
              </a:ext>
            </a:extLst>
          </p:cNvPr>
          <p:cNvSpPr>
            <a:spLocks noGrp="1"/>
          </p:cNvSpPr>
          <p:nvPr>
            <p:ph type="title"/>
          </p:nvPr>
        </p:nvSpPr>
        <p:spPr>
          <a:xfrm>
            <a:off x="2183642" y="194891"/>
            <a:ext cx="9170158" cy="1325563"/>
          </a:xfrm>
        </p:spPr>
        <p:txBody>
          <a:bodyPr>
            <a:normAutofit/>
          </a:bodyPr>
          <a:lstStyle/>
          <a:p>
            <a:r>
              <a:rPr lang="en-US" sz="4000" dirty="0"/>
              <a:t>5. THE BUYER DECISION PROCESS</a:t>
            </a:r>
          </a:p>
        </p:txBody>
      </p:sp>
      <p:pic>
        <p:nvPicPr>
          <p:cNvPr id="5" name="Picture 4">
            <a:extLst>
              <a:ext uri="{FF2B5EF4-FFF2-40B4-BE49-F238E27FC236}">
                <a16:creationId xmlns:a16="http://schemas.microsoft.com/office/drawing/2014/main" id="{B750E24E-40EA-41DC-BCFB-775F31697B0A}"/>
              </a:ext>
            </a:extLst>
          </p:cNvPr>
          <p:cNvPicPr>
            <a:picLocks noChangeAspect="1"/>
          </p:cNvPicPr>
          <p:nvPr/>
        </p:nvPicPr>
        <p:blipFill>
          <a:blip r:embed="rId3"/>
          <a:stretch>
            <a:fillRect/>
          </a:stretch>
        </p:blipFill>
        <p:spPr>
          <a:xfrm>
            <a:off x="192296" y="1696453"/>
            <a:ext cx="11422398" cy="1560276"/>
          </a:xfrm>
          <a:prstGeom prst="rect">
            <a:avLst/>
          </a:prstGeom>
        </p:spPr>
      </p:pic>
      <p:pic>
        <p:nvPicPr>
          <p:cNvPr id="8" name="Picture 7">
            <a:extLst>
              <a:ext uri="{FF2B5EF4-FFF2-40B4-BE49-F238E27FC236}">
                <a16:creationId xmlns:a16="http://schemas.microsoft.com/office/drawing/2014/main" id="{A90BD81F-707B-4D6F-896F-788E6F712480}"/>
              </a:ext>
            </a:extLst>
          </p:cNvPr>
          <p:cNvPicPr>
            <a:picLocks noChangeAspect="1"/>
          </p:cNvPicPr>
          <p:nvPr/>
        </p:nvPicPr>
        <p:blipFill>
          <a:blip r:embed="rId4"/>
          <a:stretch>
            <a:fillRect/>
          </a:stretch>
        </p:blipFill>
        <p:spPr>
          <a:xfrm>
            <a:off x="1752600" y="3256729"/>
            <a:ext cx="8686800" cy="2438400"/>
          </a:xfrm>
          <a:prstGeom prst="rect">
            <a:avLst/>
          </a:prstGeom>
        </p:spPr>
      </p:pic>
    </p:spTree>
    <p:extLst>
      <p:ext uri="{BB962C8B-B14F-4D97-AF65-F5344CB8AC3E}">
        <p14:creationId xmlns:p14="http://schemas.microsoft.com/office/powerpoint/2010/main" val="27710206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953962"/>
            <a:ext cx="10515600" cy="4351338"/>
          </a:xfrm>
        </p:spPr>
        <p:txBody>
          <a:bodyPr/>
          <a:lstStyle/>
          <a:p>
            <a:pPr marL="0" indent="0">
              <a:buNone/>
            </a:pPr>
            <a:r>
              <a:rPr lang="en-US" b="1" dirty="0">
                <a:solidFill>
                  <a:srgbClr val="00B050"/>
                </a:solidFill>
              </a:rPr>
              <a:t>5.1. Need Recognition:</a:t>
            </a:r>
          </a:p>
          <a:p>
            <a:r>
              <a:rPr lang="en-US" dirty="0"/>
              <a:t>The buyer recognizes a problem or need.</a:t>
            </a:r>
          </a:p>
          <a:p>
            <a:r>
              <a:rPr lang="en-US" dirty="0"/>
              <a:t>The need can be triggered by internal stimuli or external stimuli </a:t>
            </a:r>
          </a:p>
          <a:p>
            <a:r>
              <a:rPr lang="en-US" dirty="0"/>
              <a:t>At this stage, the marketer should research consumers to find out what kinds of need or problems arise, what brought them about, and how they lead the consumer to this particular product. </a:t>
            </a:r>
          </a:p>
        </p:txBody>
      </p:sp>
      <p:pic>
        <p:nvPicPr>
          <p:cNvPr id="5" name="Picture 4">
            <a:extLst>
              <a:ext uri="{FF2B5EF4-FFF2-40B4-BE49-F238E27FC236}">
                <a16:creationId xmlns:a16="http://schemas.microsoft.com/office/drawing/2014/main" id="{3CFA0268-87EA-4E58-B295-6A5828B18F17}"/>
              </a:ext>
            </a:extLst>
          </p:cNvPr>
          <p:cNvPicPr>
            <a:picLocks noChangeAspect="1"/>
          </p:cNvPicPr>
          <p:nvPr/>
        </p:nvPicPr>
        <p:blipFill>
          <a:blip r:embed="rId3"/>
          <a:stretch>
            <a:fillRect/>
          </a:stretch>
        </p:blipFill>
        <p:spPr>
          <a:xfrm>
            <a:off x="9946106" y="535998"/>
            <a:ext cx="1430448" cy="2408222"/>
          </a:xfrm>
          <a:prstGeom prst="rect">
            <a:avLst/>
          </a:prstGeom>
        </p:spPr>
      </p:pic>
    </p:spTree>
    <p:extLst>
      <p:ext uri="{BB962C8B-B14F-4D97-AF65-F5344CB8AC3E}">
        <p14:creationId xmlns:p14="http://schemas.microsoft.com/office/powerpoint/2010/main" val="37177250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50EA4B-1877-4A0B-95D6-A52EA52BDADC}"/>
              </a:ext>
            </a:extLst>
          </p:cNvPr>
          <p:cNvPicPr>
            <a:picLocks noChangeAspect="1"/>
          </p:cNvPicPr>
          <p:nvPr/>
        </p:nvPicPr>
        <p:blipFill>
          <a:blip r:embed="rId2"/>
          <a:stretch>
            <a:fillRect/>
          </a:stretch>
        </p:blipFill>
        <p:spPr>
          <a:xfrm>
            <a:off x="2623212" y="145329"/>
            <a:ext cx="7290810" cy="5686642"/>
          </a:xfrm>
          <a:prstGeom prst="rect">
            <a:avLst/>
          </a:prstGeom>
        </p:spPr>
      </p:pic>
    </p:spTree>
    <p:extLst>
      <p:ext uri="{BB962C8B-B14F-4D97-AF65-F5344CB8AC3E}">
        <p14:creationId xmlns:p14="http://schemas.microsoft.com/office/powerpoint/2010/main" val="22933923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953962"/>
            <a:ext cx="10515600" cy="4351338"/>
          </a:xfrm>
        </p:spPr>
        <p:txBody>
          <a:bodyPr/>
          <a:lstStyle/>
          <a:p>
            <a:pPr marL="0" indent="0">
              <a:buNone/>
            </a:pPr>
            <a:r>
              <a:rPr lang="en-US" b="1" dirty="0">
                <a:solidFill>
                  <a:srgbClr val="00B050"/>
                </a:solidFill>
              </a:rPr>
              <a:t>5.2. Information search: </a:t>
            </a:r>
          </a:p>
          <a:p>
            <a:r>
              <a:rPr lang="en-US" dirty="0"/>
              <a:t>An interested consumer may or may not search For more information </a:t>
            </a:r>
          </a:p>
          <a:p>
            <a:r>
              <a:rPr lang="en-US" dirty="0"/>
              <a:t>if the consumers desire is strong and satisfying product is near at hand, he or she is likely to buy it </a:t>
            </a:r>
          </a:p>
          <a:p>
            <a:r>
              <a:rPr lang="en-US" dirty="0"/>
              <a:t>if not, the consumer may store the need in memory or undertake an information search related to the need </a:t>
            </a:r>
          </a:p>
          <a:p>
            <a:endParaRPr lang="en-US" dirty="0"/>
          </a:p>
        </p:txBody>
      </p:sp>
      <p:pic>
        <p:nvPicPr>
          <p:cNvPr id="6" name="Picture 5">
            <a:extLst>
              <a:ext uri="{FF2B5EF4-FFF2-40B4-BE49-F238E27FC236}">
                <a16:creationId xmlns:a16="http://schemas.microsoft.com/office/drawing/2014/main" id="{FBE329AC-8693-4F64-948B-B7DA5E56A474}"/>
              </a:ext>
            </a:extLst>
          </p:cNvPr>
          <p:cNvPicPr>
            <a:picLocks noChangeAspect="1"/>
          </p:cNvPicPr>
          <p:nvPr/>
        </p:nvPicPr>
        <p:blipFill>
          <a:blip r:embed="rId3"/>
          <a:stretch>
            <a:fillRect/>
          </a:stretch>
        </p:blipFill>
        <p:spPr>
          <a:xfrm>
            <a:off x="10279755" y="326106"/>
            <a:ext cx="1682395" cy="2072320"/>
          </a:xfrm>
          <a:prstGeom prst="rect">
            <a:avLst/>
          </a:prstGeom>
        </p:spPr>
      </p:pic>
    </p:spTree>
    <p:extLst>
      <p:ext uri="{BB962C8B-B14F-4D97-AF65-F5344CB8AC3E}">
        <p14:creationId xmlns:p14="http://schemas.microsoft.com/office/powerpoint/2010/main" val="20723338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fontScale="77500" lnSpcReduction="20000"/>
          </a:bodyPr>
          <a:lstStyle/>
          <a:p>
            <a:pPr marL="0" indent="0">
              <a:buNone/>
            </a:pPr>
            <a:r>
              <a:rPr lang="en-US" sz="3800" b="1" dirty="0">
                <a:solidFill>
                  <a:srgbClr val="00B050"/>
                </a:solidFill>
              </a:rPr>
              <a:t>5.2. Information search: </a:t>
            </a:r>
          </a:p>
          <a:p>
            <a:r>
              <a:rPr lang="en-US" dirty="0"/>
              <a:t>Consumer can obtain information from several sources:</a:t>
            </a:r>
          </a:p>
          <a:p>
            <a:pPr lvl="1"/>
            <a:r>
              <a:rPr lang="en-US" sz="2900" b="1" dirty="0">
                <a:solidFill>
                  <a:srgbClr val="FF9518"/>
                </a:solidFill>
              </a:rPr>
              <a:t>Personal sources </a:t>
            </a:r>
            <a:r>
              <a:rPr lang="en-US" sz="2900" dirty="0"/>
              <a:t>(Family, friends, neighbors, acquaintances…)</a:t>
            </a:r>
          </a:p>
          <a:p>
            <a:pPr lvl="1"/>
            <a:r>
              <a:rPr lang="en-US" sz="2900" b="1" dirty="0">
                <a:solidFill>
                  <a:srgbClr val="FF9518"/>
                </a:solidFill>
              </a:rPr>
              <a:t>Commercial sources </a:t>
            </a:r>
            <a:r>
              <a:rPr lang="en-US" sz="2900" dirty="0"/>
              <a:t>(advertising, salesperson, dealer, websites , packaging ..)</a:t>
            </a:r>
          </a:p>
          <a:p>
            <a:pPr lvl="1"/>
            <a:r>
              <a:rPr lang="en-US" sz="2900" b="1" dirty="0">
                <a:solidFill>
                  <a:srgbClr val="FF9518"/>
                </a:solidFill>
              </a:rPr>
              <a:t>Public sources </a:t>
            </a:r>
            <a:r>
              <a:rPr lang="en-US" sz="2900" dirty="0"/>
              <a:t>(mass media, consumer rating, social media, online searchers, peer reviews…)</a:t>
            </a:r>
          </a:p>
          <a:p>
            <a:pPr lvl="1"/>
            <a:r>
              <a:rPr lang="en-US" sz="2900" b="1" dirty="0">
                <a:solidFill>
                  <a:srgbClr val="FF9518"/>
                </a:solidFill>
              </a:rPr>
              <a:t>Experiential sources</a:t>
            </a:r>
            <a:r>
              <a:rPr lang="en-US" sz="2900" dirty="0"/>
              <a:t> (examining and using the product). </a:t>
            </a:r>
          </a:p>
          <a:p>
            <a:endParaRPr lang="en-US" sz="1500" dirty="0"/>
          </a:p>
          <a:p>
            <a:r>
              <a:rPr lang="en-US" dirty="0"/>
              <a:t>Companies must design their marketing mix to make prospects aware and knowledgeable about their brands.</a:t>
            </a:r>
          </a:p>
          <a:p>
            <a:endParaRPr lang="en-US" sz="1400" dirty="0"/>
          </a:p>
          <a:p>
            <a:r>
              <a:rPr lang="en-US" dirty="0"/>
              <a:t>It should carefully identify consumer sources of information and the importance of each source </a:t>
            </a:r>
          </a:p>
          <a:p>
            <a:pPr lvl="1"/>
            <a:endParaRPr lang="en-US" dirty="0"/>
          </a:p>
          <a:p>
            <a:endParaRPr lang="en-US" dirty="0"/>
          </a:p>
        </p:txBody>
      </p:sp>
      <p:pic>
        <p:nvPicPr>
          <p:cNvPr id="6" name="Picture 5">
            <a:extLst>
              <a:ext uri="{FF2B5EF4-FFF2-40B4-BE49-F238E27FC236}">
                <a16:creationId xmlns:a16="http://schemas.microsoft.com/office/drawing/2014/main" id="{FBE329AC-8693-4F64-948B-B7DA5E56A474}"/>
              </a:ext>
            </a:extLst>
          </p:cNvPr>
          <p:cNvPicPr>
            <a:picLocks noChangeAspect="1"/>
          </p:cNvPicPr>
          <p:nvPr/>
        </p:nvPicPr>
        <p:blipFill>
          <a:blip r:embed="rId3"/>
          <a:stretch>
            <a:fillRect/>
          </a:stretch>
        </p:blipFill>
        <p:spPr>
          <a:xfrm>
            <a:off x="9886950" y="326106"/>
            <a:ext cx="1466850" cy="2400300"/>
          </a:xfrm>
          <a:prstGeom prst="rect">
            <a:avLst/>
          </a:prstGeom>
        </p:spPr>
      </p:pic>
    </p:spTree>
    <p:extLst>
      <p:ext uri="{BB962C8B-B14F-4D97-AF65-F5344CB8AC3E}">
        <p14:creationId xmlns:p14="http://schemas.microsoft.com/office/powerpoint/2010/main" val="4799753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a:bodyPr>
          <a:lstStyle/>
          <a:p>
            <a:pPr marL="0" indent="0">
              <a:buNone/>
            </a:pPr>
            <a:r>
              <a:rPr lang="en-US" sz="3800" b="1" dirty="0">
                <a:solidFill>
                  <a:srgbClr val="00B050"/>
                </a:solidFill>
              </a:rPr>
              <a:t>5.3. Evaluation of alternatives:</a:t>
            </a:r>
          </a:p>
          <a:p>
            <a:pPr lvl="1"/>
            <a:endParaRPr lang="en-US" dirty="0"/>
          </a:p>
          <a:p>
            <a:r>
              <a:rPr lang="en-US" dirty="0"/>
              <a:t>In the previous steps consumers use information to arrive at a set of final brand choices </a:t>
            </a:r>
          </a:p>
          <a:p>
            <a:r>
              <a:rPr lang="en-US" dirty="0"/>
              <a:t>Next marketers need to know about </a:t>
            </a:r>
            <a:r>
              <a:rPr lang="en-US" i="1" dirty="0">
                <a:solidFill>
                  <a:schemeClr val="accent1">
                    <a:lumMod val="75000"/>
                  </a:schemeClr>
                </a:solidFill>
              </a:rPr>
              <a:t>alternative evaluation </a:t>
            </a:r>
            <a:r>
              <a:rPr lang="en-US" dirty="0"/>
              <a:t>that is how consumers process information to choose among alternative brands </a:t>
            </a:r>
          </a:p>
          <a:p>
            <a:r>
              <a:rPr lang="en-US" dirty="0"/>
              <a:t>Consumers do not use a single and simple evaluation process in all buying situation instead several evaluation processes are at work </a:t>
            </a:r>
          </a:p>
        </p:txBody>
      </p:sp>
      <p:pic>
        <p:nvPicPr>
          <p:cNvPr id="5" name="Picture 4">
            <a:extLst>
              <a:ext uri="{FF2B5EF4-FFF2-40B4-BE49-F238E27FC236}">
                <a16:creationId xmlns:a16="http://schemas.microsoft.com/office/drawing/2014/main" id="{62CEA738-D7CC-4C78-8180-2EEE3970126D}"/>
              </a:ext>
            </a:extLst>
          </p:cNvPr>
          <p:cNvPicPr>
            <a:picLocks noChangeAspect="1"/>
          </p:cNvPicPr>
          <p:nvPr/>
        </p:nvPicPr>
        <p:blipFill>
          <a:blip r:embed="rId3"/>
          <a:stretch>
            <a:fillRect/>
          </a:stretch>
        </p:blipFill>
        <p:spPr>
          <a:xfrm>
            <a:off x="9894225" y="436473"/>
            <a:ext cx="1548143" cy="2417275"/>
          </a:xfrm>
          <a:prstGeom prst="rect">
            <a:avLst/>
          </a:prstGeom>
        </p:spPr>
      </p:pic>
    </p:spTree>
    <p:extLst>
      <p:ext uri="{BB962C8B-B14F-4D97-AF65-F5344CB8AC3E}">
        <p14:creationId xmlns:p14="http://schemas.microsoft.com/office/powerpoint/2010/main" val="4738761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a:bodyPr>
          <a:lstStyle/>
          <a:p>
            <a:pPr marL="0" indent="0">
              <a:buNone/>
            </a:pPr>
            <a:r>
              <a:rPr lang="en-US" sz="3800" b="1" dirty="0">
                <a:solidFill>
                  <a:srgbClr val="00B050"/>
                </a:solidFill>
              </a:rPr>
              <a:t>5.3 Evaluation of alternatives:</a:t>
            </a:r>
          </a:p>
          <a:p>
            <a:pPr lvl="1"/>
            <a:r>
              <a:rPr lang="en-US" dirty="0"/>
              <a:t>How consumers go about evaluating purchases alternatives depends on the individual consumer and the specific buying situation (consumer personality, time, purchase power </a:t>
            </a:r>
            <a:r>
              <a:rPr lang="en-US" dirty="0" err="1"/>
              <a:t>etc</a:t>
            </a:r>
            <a:r>
              <a:rPr lang="en-US" dirty="0"/>
              <a:t>…)</a:t>
            </a:r>
          </a:p>
          <a:p>
            <a:pPr lvl="1"/>
            <a:r>
              <a:rPr lang="en-US" dirty="0"/>
              <a:t>Sometimes consumers buy impulsively and rely on intuition, and sometimes they do a lot of thinking to evaluate alternatives.</a:t>
            </a:r>
          </a:p>
          <a:p>
            <a:pPr lvl="1"/>
            <a:r>
              <a:rPr lang="en-US" dirty="0"/>
              <a:t>Sometimes consumers make buying decisions on their </a:t>
            </a:r>
            <a:r>
              <a:rPr lang="en-US" dirty="0" err="1"/>
              <a:t>ownm</a:t>
            </a:r>
            <a:r>
              <a:rPr lang="en-US" dirty="0"/>
              <a:t> and sometimes they turn to friends, family, salesperson </a:t>
            </a:r>
            <a:r>
              <a:rPr lang="en-US" dirty="0" err="1"/>
              <a:t>etc</a:t>
            </a:r>
            <a:r>
              <a:rPr lang="en-US" dirty="0"/>
              <a:t>…</a:t>
            </a:r>
          </a:p>
          <a:p>
            <a:pPr lvl="1"/>
            <a:r>
              <a:rPr lang="en-US" dirty="0"/>
              <a:t>Marketers should study buyers to find out how they actually evaluate brand alternatives. </a:t>
            </a:r>
          </a:p>
        </p:txBody>
      </p:sp>
      <p:pic>
        <p:nvPicPr>
          <p:cNvPr id="5" name="Picture 4">
            <a:extLst>
              <a:ext uri="{FF2B5EF4-FFF2-40B4-BE49-F238E27FC236}">
                <a16:creationId xmlns:a16="http://schemas.microsoft.com/office/drawing/2014/main" id="{62CEA738-D7CC-4C78-8180-2EEE3970126D}"/>
              </a:ext>
            </a:extLst>
          </p:cNvPr>
          <p:cNvPicPr>
            <a:picLocks noChangeAspect="1"/>
          </p:cNvPicPr>
          <p:nvPr/>
        </p:nvPicPr>
        <p:blipFill>
          <a:blip r:embed="rId3"/>
          <a:stretch>
            <a:fillRect/>
          </a:stretch>
        </p:blipFill>
        <p:spPr>
          <a:xfrm>
            <a:off x="10268262" y="436473"/>
            <a:ext cx="1174106" cy="1833253"/>
          </a:xfrm>
          <a:prstGeom prst="rect">
            <a:avLst/>
          </a:prstGeom>
        </p:spPr>
      </p:pic>
    </p:spTree>
    <p:extLst>
      <p:ext uri="{BB962C8B-B14F-4D97-AF65-F5344CB8AC3E}">
        <p14:creationId xmlns:p14="http://schemas.microsoft.com/office/powerpoint/2010/main" val="20201047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fontScale="92500"/>
          </a:bodyPr>
          <a:lstStyle/>
          <a:p>
            <a:pPr marL="0" indent="0">
              <a:buNone/>
            </a:pPr>
            <a:r>
              <a:rPr lang="en-US" sz="3800" b="1" dirty="0">
                <a:solidFill>
                  <a:srgbClr val="00B050"/>
                </a:solidFill>
              </a:rPr>
              <a:t>5.4. Purchase Decision:</a:t>
            </a:r>
          </a:p>
          <a:p>
            <a:pPr lvl="1"/>
            <a:r>
              <a:rPr lang="en-US" sz="3400" dirty="0"/>
              <a:t>In the evaluation stage the customer ranks brands and forms purchase intentions. </a:t>
            </a:r>
          </a:p>
          <a:p>
            <a:pPr lvl="1"/>
            <a:r>
              <a:rPr lang="en-US" sz="3400" dirty="0"/>
              <a:t>Generally, the consumers purchase decision would be to buy the most preferred brand, but two factors can come between the purchasing tension and the decision: </a:t>
            </a:r>
            <a:r>
              <a:rPr lang="en-US" sz="3400" dirty="0">
                <a:solidFill>
                  <a:srgbClr val="FF9518"/>
                </a:solidFill>
              </a:rPr>
              <a:t>attitudes of others </a:t>
            </a:r>
            <a:r>
              <a:rPr lang="en-US" sz="3400" dirty="0"/>
              <a:t>and </a:t>
            </a:r>
            <a:r>
              <a:rPr lang="en-US" sz="3400" dirty="0">
                <a:solidFill>
                  <a:srgbClr val="FF9518"/>
                </a:solidFill>
              </a:rPr>
              <a:t>expected situational factors. </a:t>
            </a:r>
          </a:p>
          <a:p>
            <a:pPr lvl="1"/>
            <a:r>
              <a:rPr lang="en-US" sz="3400" dirty="0"/>
              <a:t>Thus, preferences and even purchase intention to not always result in an actual purchase choice. </a:t>
            </a:r>
          </a:p>
        </p:txBody>
      </p:sp>
      <p:pic>
        <p:nvPicPr>
          <p:cNvPr id="6" name="Picture 5">
            <a:extLst>
              <a:ext uri="{FF2B5EF4-FFF2-40B4-BE49-F238E27FC236}">
                <a16:creationId xmlns:a16="http://schemas.microsoft.com/office/drawing/2014/main" id="{012DA75D-E1FA-453E-9AFE-D9555C0D2BAF}"/>
              </a:ext>
            </a:extLst>
          </p:cNvPr>
          <p:cNvPicPr>
            <a:picLocks noChangeAspect="1"/>
          </p:cNvPicPr>
          <p:nvPr/>
        </p:nvPicPr>
        <p:blipFill>
          <a:blip r:embed="rId3"/>
          <a:stretch>
            <a:fillRect/>
          </a:stretch>
        </p:blipFill>
        <p:spPr>
          <a:xfrm>
            <a:off x="10615942" y="200693"/>
            <a:ext cx="1475715" cy="2399168"/>
          </a:xfrm>
          <a:prstGeom prst="rect">
            <a:avLst/>
          </a:prstGeom>
        </p:spPr>
      </p:pic>
    </p:spTree>
    <p:extLst>
      <p:ext uri="{BB962C8B-B14F-4D97-AF65-F5344CB8AC3E}">
        <p14:creationId xmlns:p14="http://schemas.microsoft.com/office/powerpoint/2010/main" val="37453304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26949"/>
            <a:ext cx="10515600" cy="4520103"/>
          </a:xfrm>
        </p:spPr>
        <p:txBody>
          <a:bodyPr>
            <a:normAutofit fontScale="85000" lnSpcReduction="20000"/>
          </a:bodyPr>
          <a:lstStyle/>
          <a:p>
            <a:pPr marL="0" indent="0">
              <a:buNone/>
            </a:pPr>
            <a:r>
              <a:rPr lang="en-US" sz="3800" b="1" dirty="0">
                <a:solidFill>
                  <a:srgbClr val="00B050"/>
                </a:solidFill>
              </a:rPr>
              <a:t>5.5. Post-purchase Behavior:</a:t>
            </a:r>
          </a:p>
          <a:p>
            <a:pPr marL="0" indent="0">
              <a:buNone/>
            </a:pPr>
            <a:endParaRPr lang="en-US" sz="1600" b="1" dirty="0">
              <a:solidFill>
                <a:srgbClr val="00B050"/>
              </a:solidFill>
            </a:endParaRPr>
          </a:p>
          <a:p>
            <a:pPr lvl="1"/>
            <a:r>
              <a:rPr lang="en-US" sz="3300" dirty="0"/>
              <a:t>The marketer’s job does not end when the product is bought. After purchasing the product, the consumer will either be satisfied or dissatisfied and will engage in post purchase behavior (review, complaint, tell others (word-of-mouth)…).</a:t>
            </a:r>
          </a:p>
          <a:p>
            <a:pPr lvl="1"/>
            <a:endParaRPr lang="en-US" sz="3300" dirty="0"/>
          </a:p>
          <a:p>
            <a:pPr lvl="1"/>
            <a:r>
              <a:rPr lang="en-US" sz="3300" dirty="0"/>
              <a:t>The relationship between </a:t>
            </a:r>
            <a:r>
              <a:rPr lang="en-US" sz="3300" i="1" dirty="0"/>
              <a:t>consumer’s expectations </a:t>
            </a:r>
            <a:r>
              <a:rPr lang="en-US" sz="3300" dirty="0"/>
              <a:t>and </a:t>
            </a:r>
            <a:r>
              <a:rPr lang="en-US" sz="3300" i="1" dirty="0"/>
              <a:t>the product’s perceived performance </a:t>
            </a:r>
            <a:r>
              <a:rPr lang="en-US" sz="3300" dirty="0"/>
              <a:t>determine whether he/she is satisfied or not. </a:t>
            </a:r>
          </a:p>
          <a:p>
            <a:pPr marL="457200" lvl="1" indent="0">
              <a:buNone/>
            </a:pPr>
            <a:endParaRPr lang="en-US" sz="3300" dirty="0"/>
          </a:p>
          <a:p>
            <a:pPr lvl="1"/>
            <a:r>
              <a:rPr lang="en-US" sz="3300" dirty="0"/>
              <a:t>The larger the negative gap between expectations and performance, the greater the consumer’s dissatisfaction. </a:t>
            </a:r>
            <a:endParaRPr lang="en-US" sz="3300" b="1" dirty="0">
              <a:solidFill>
                <a:srgbClr val="00B050"/>
              </a:solidFill>
            </a:endParaRPr>
          </a:p>
          <a:p>
            <a:pPr lvl="1"/>
            <a:endParaRPr lang="en-US" sz="3400" b="1" dirty="0">
              <a:solidFill>
                <a:srgbClr val="00B050"/>
              </a:solidFill>
            </a:endParaRPr>
          </a:p>
        </p:txBody>
      </p:sp>
      <p:pic>
        <p:nvPicPr>
          <p:cNvPr id="5" name="Picture 4">
            <a:extLst>
              <a:ext uri="{FF2B5EF4-FFF2-40B4-BE49-F238E27FC236}">
                <a16:creationId xmlns:a16="http://schemas.microsoft.com/office/drawing/2014/main" id="{E7F9A887-91AD-4308-9868-2C5F8B17FADA}"/>
              </a:ext>
            </a:extLst>
          </p:cNvPr>
          <p:cNvPicPr>
            <a:picLocks noChangeAspect="1"/>
          </p:cNvPicPr>
          <p:nvPr/>
        </p:nvPicPr>
        <p:blipFill>
          <a:blip r:embed="rId3"/>
          <a:stretch>
            <a:fillRect/>
          </a:stretch>
        </p:blipFill>
        <p:spPr>
          <a:xfrm>
            <a:off x="10447505" y="0"/>
            <a:ext cx="1653205" cy="2408222"/>
          </a:xfrm>
          <a:prstGeom prst="rect">
            <a:avLst/>
          </a:prstGeom>
        </p:spPr>
      </p:pic>
    </p:spTree>
    <p:extLst>
      <p:ext uri="{BB962C8B-B14F-4D97-AF65-F5344CB8AC3E}">
        <p14:creationId xmlns:p14="http://schemas.microsoft.com/office/powerpoint/2010/main" val="12045297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2245894" y="200693"/>
            <a:ext cx="8851711" cy="1325563"/>
          </a:xfrm>
        </p:spPr>
        <p:txBody>
          <a:bodyPr>
            <a:normAutofit/>
          </a:bodyPr>
          <a:lstStyle/>
          <a:p>
            <a:r>
              <a:rPr lang="en-US" sz="4000" dirty="0"/>
              <a:t>5. THE BUYER DECISION PROCESS</a:t>
            </a:r>
          </a:p>
        </p:txBody>
      </p:sp>
      <p:sp>
        <p:nvSpPr>
          <p:cNvPr id="3" name="Content Placeholder 2">
            <a:extLst>
              <a:ext uri="{FF2B5EF4-FFF2-40B4-BE49-F238E27FC236}">
                <a16:creationId xmlns:a16="http://schemas.microsoft.com/office/drawing/2014/main" id="{BE4093D6-5704-47A7-B8C1-352142FCD37B}"/>
              </a:ext>
            </a:extLst>
          </p:cNvPr>
          <p:cNvSpPr>
            <a:spLocks noGrp="1"/>
          </p:cNvSpPr>
          <p:nvPr>
            <p:ph idx="1"/>
          </p:nvPr>
        </p:nvSpPr>
        <p:spPr>
          <a:xfrm>
            <a:off x="838200" y="1763964"/>
            <a:ext cx="10515600" cy="4444331"/>
          </a:xfrm>
        </p:spPr>
        <p:txBody>
          <a:bodyPr>
            <a:normAutofit fontScale="92500" lnSpcReduction="10000"/>
          </a:bodyPr>
          <a:lstStyle/>
          <a:p>
            <a:pPr marL="0" indent="0">
              <a:buNone/>
            </a:pPr>
            <a:r>
              <a:rPr lang="en-US" sz="3800" b="1" dirty="0">
                <a:solidFill>
                  <a:srgbClr val="00B050"/>
                </a:solidFill>
              </a:rPr>
              <a:t>5.5. Post-purchase Behavior:</a:t>
            </a:r>
          </a:p>
          <a:p>
            <a:pPr lvl="1"/>
            <a:r>
              <a:rPr lang="en-US" sz="3400" dirty="0"/>
              <a:t>Some major purchases results in </a:t>
            </a:r>
            <a:r>
              <a:rPr lang="en-US" sz="3400" dirty="0">
                <a:solidFill>
                  <a:schemeClr val="accent2">
                    <a:lumMod val="75000"/>
                  </a:schemeClr>
                </a:solidFill>
              </a:rPr>
              <a:t>cognitive dissonance</a:t>
            </a:r>
            <a:r>
              <a:rPr lang="en-US" sz="3400" dirty="0"/>
              <a:t>, which is a buyer discomfort caused by post-purchase conflict. </a:t>
            </a:r>
          </a:p>
          <a:p>
            <a:pPr lvl="1"/>
            <a:endParaRPr lang="en-US" sz="3400" b="1" dirty="0">
              <a:solidFill>
                <a:srgbClr val="00B050"/>
              </a:solidFill>
            </a:endParaRPr>
          </a:p>
          <a:p>
            <a:pPr lvl="1"/>
            <a:r>
              <a:rPr lang="en-US" sz="3400" dirty="0"/>
              <a:t>Customer satisfaction is a key to building profitable relationships with consumers.</a:t>
            </a:r>
          </a:p>
          <a:p>
            <a:pPr lvl="1"/>
            <a:endParaRPr lang="en-US" sz="3400" dirty="0"/>
          </a:p>
          <a:p>
            <a:pPr lvl="1"/>
            <a:r>
              <a:rPr lang="en-US" sz="3400" dirty="0"/>
              <a:t>Many marketers go beyond merely meeting the expectation of customers they aim to delight customers. </a:t>
            </a:r>
          </a:p>
          <a:p>
            <a:pPr lvl="1"/>
            <a:endParaRPr lang="en-US" sz="3400" b="1" dirty="0">
              <a:solidFill>
                <a:srgbClr val="00B050"/>
              </a:solidFill>
            </a:endParaRPr>
          </a:p>
        </p:txBody>
      </p:sp>
      <p:pic>
        <p:nvPicPr>
          <p:cNvPr id="5" name="Picture 4">
            <a:extLst>
              <a:ext uri="{FF2B5EF4-FFF2-40B4-BE49-F238E27FC236}">
                <a16:creationId xmlns:a16="http://schemas.microsoft.com/office/drawing/2014/main" id="{E7F9A887-91AD-4308-9868-2C5F8B17FADA}"/>
              </a:ext>
            </a:extLst>
          </p:cNvPr>
          <p:cNvPicPr>
            <a:picLocks noChangeAspect="1"/>
          </p:cNvPicPr>
          <p:nvPr/>
        </p:nvPicPr>
        <p:blipFill>
          <a:blip r:embed="rId3"/>
          <a:stretch>
            <a:fillRect/>
          </a:stretch>
        </p:blipFill>
        <p:spPr>
          <a:xfrm>
            <a:off x="10447505" y="0"/>
            <a:ext cx="1653205" cy="2408222"/>
          </a:xfrm>
          <a:prstGeom prst="rect">
            <a:avLst/>
          </a:prstGeom>
        </p:spPr>
      </p:pic>
    </p:spTree>
    <p:extLst>
      <p:ext uri="{BB962C8B-B14F-4D97-AF65-F5344CB8AC3E}">
        <p14:creationId xmlns:p14="http://schemas.microsoft.com/office/powerpoint/2010/main" val="6243616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77820-BD68-40EE-A387-59B8B2FFC31E}"/>
              </a:ext>
            </a:extLst>
          </p:cNvPr>
          <p:cNvSpPr>
            <a:spLocks noGrp="1"/>
          </p:cNvSpPr>
          <p:nvPr>
            <p:ph type="title"/>
          </p:nvPr>
        </p:nvSpPr>
        <p:spPr>
          <a:xfrm>
            <a:off x="2392669" y="449179"/>
            <a:ext cx="9170158" cy="818147"/>
          </a:xfrm>
          <a:solidFill>
            <a:srgbClr val="0A1F61"/>
          </a:solidFill>
        </p:spPr>
        <p:txBody>
          <a:bodyPr>
            <a:normAutofit/>
          </a:bodyPr>
          <a:lstStyle/>
          <a:p>
            <a:r>
              <a:rPr lang="en-US" sz="4000" dirty="0"/>
              <a:t>THE BUYER DECISION PROCESS (Mc Kinsey)</a:t>
            </a:r>
          </a:p>
        </p:txBody>
      </p:sp>
      <p:pic>
        <p:nvPicPr>
          <p:cNvPr id="4" name="Picture 3">
            <a:extLst>
              <a:ext uri="{FF2B5EF4-FFF2-40B4-BE49-F238E27FC236}">
                <a16:creationId xmlns:a16="http://schemas.microsoft.com/office/drawing/2014/main" id="{F86DF3B7-BB86-49F3-BCC5-886E2E82677A}"/>
              </a:ext>
            </a:extLst>
          </p:cNvPr>
          <p:cNvPicPr>
            <a:picLocks noChangeAspect="1"/>
          </p:cNvPicPr>
          <p:nvPr/>
        </p:nvPicPr>
        <p:blipFill>
          <a:blip r:embed="rId3"/>
          <a:stretch>
            <a:fillRect/>
          </a:stretch>
        </p:blipFill>
        <p:spPr>
          <a:xfrm>
            <a:off x="1258918" y="1583489"/>
            <a:ext cx="9170158" cy="4125904"/>
          </a:xfrm>
          <a:prstGeom prst="rect">
            <a:avLst/>
          </a:prstGeom>
        </p:spPr>
      </p:pic>
    </p:spTree>
    <p:extLst>
      <p:ext uri="{BB962C8B-B14F-4D97-AF65-F5344CB8AC3E}">
        <p14:creationId xmlns:p14="http://schemas.microsoft.com/office/powerpoint/2010/main" val="4841085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6136816" y="0"/>
            <a:ext cx="6055183" cy="1325563"/>
          </a:xfrm>
          <a:solidFill>
            <a:srgbClr val="0A1F61"/>
          </a:solidFill>
        </p:spPr>
        <p:txBody>
          <a:bodyPr>
            <a:normAutofit/>
          </a:bodyPr>
          <a:lstStyle/>
          <a:p>
            <a:r>
              <a:rPr lang="en-US" dirty="0">
                <a:solidFill>
                  <a:schemeClr val="tx1"/>
                </a:solidFill>
              </a:rPr>
              <a:t>Applying The Buyer Decision Process</a:t>
            </a:r>
          </a:p>
        </p:txBody>
      </p:sp>
      <p:sp>
        <p:nvSpPr>
          <p:cNvPr id="12" name="Freeform: Shape 11">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7" name="Picture 6">
            <a:extLst>
              <a:ext uri="{FF2B5EF4-FFF2-40B4-BE49-F238E27FC236}">
                <a16:creationId xmlns:a16="http://schemas.microsoft.com/office/drawing/2014/main" id="{71D7F87E-BB38-4C7E-AB35-DA73C5D8A833}"/>
              </a:ext>
            </a:extLst>
          </p:cNvPr>
          <p:cNvPicPr>
            <a:picLocks noChangeAspect="1"/>
          </p:cNvPicPr>
          <p:nvPr/>
        </p:nvPicPr>
        <p:blipFill rotWithShape="1">
          <a:blip r:embed="rId3"/>
          <a:srcRect l="14861" r="686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6" name="Content Placeholder 5">
            <a:extLst>
              <a:ext uri="{FF2B5EF4-FFF2-40B4-BE49-F238E27FC236}">
                <a16:creationId xmlns:a16="http://schemas.microsoft.com/office/drawing/2014/main" id="{07247D3B-0D92-4BB2-8D5F-BB4A85E1AB8B}"/>
              </a:ext>
            </a:extLst>
          </p:cNvPr>
          <p:cNvSpPr>
            <a:spLocks noGrp="1"/>
          </p:cNvSpPr>
          <p:nvPr>
            <p:ph idx="1"/>
          </p:nvPr>
        </p:nvSpPr>
        <p:spPr>
          <a:xfrm>
            <a:off x="6328280" y="1954207"/>
            <a:ext cx="5259714" cy="3375920"/>
          </a:xfrm>
        </p:spPr>
        <p:txBody>
          <a:bodyPr anchor="t">
            <a:normAutofit/>
          </a:bodyPr>
          <a:lstStyle/>
          <a:p>
            <a:r>
              <a:rPr lang="en-US" b="0" i="0" dirty="0">
                <a:effectLst/>
                <a:latin typeface="roboto" panose="02000000000000000000" pitchFamily="2" charset="0"/>
              </a:rPr>
              <a:t>Scenario: A college student, Leila, who has a computer that is starting to run slowly. She is getting ready to start the semester and needs a computer that will efficiently help her with her assignments.</a:t>
            </a:r>
            <a:endParaRPr lang="en-US" dirty="0"/>
          </a:p>
        </p:txBody>
      </p:sp>
      <p:sp>
        <p:nvSpPr>
          <p:cNvPr id="8" name="Explosion: 8 Points 7">
            <a:extLst>
              <a:ext uri="{FF2B5EF4-FFF2-40B4-BE49-F238E27FC236}">
                <a16:creationId xmlns:a16="http://schemas.microsoft.com/office/drawing/2014/main" id="{33495D58-CA2D-41CB-A4F0-D5BF7DD1D0C7}"/>
              </a:ext>
            </a:extLst>
          </p:cNvPr>
          <p:cNvSpPr/>
          <p:nvPr/>
        </p:nvSpPr>
        <p:spPr>
          <a:xfrm>
            <a:off x="3195973" y="3735421"/>
            <a:ext cx="3132307" cy="287297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Need recognition</a:t>
            </a:r>
          </a:p>
        </p:txBody>
      </p:sp>
      <p:sp>
        <p:nvSpPr>
          <p:cNvPr id="10" name="Wave 9">
            <a:extLst>
              <a:ext uri="{FF2B5EF4-FFF2-40B4-BE49-F238E27FC236}">
                <a16:creationId xmlns:a16="http://schemas.microsoft.com/office/drawing/2014/main" id="{64EB8F38-4E1F-441A-9CCF-B2EC7D0C550A}"/>
              </a:ext>
            </a:extLst>
          </p:cNvPr>
          <p:cNvSpPr/>
          <p:nvPr/>
        </p:nvSpPr>
        <p:spPr>
          <a:xfrm>
            <a:off x="7358218" y="4984917"/>
            <a:ext cx="3821810" cy="160307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roboto" panose="02000000000000000000" pitchFamily="2" charset="0"/>
              </a:rPr>
              <a:t>Recognizing unfulfilled needs Attract Customers </a:t>
            </a:r>
          </a:p>
          <a:p>
            <a:pPr algn="ctr"/>
            <a:r>
              <a:rPr lang="en-US" sz="1800" b="1" i="0" dirty="0">
                <a:solidFill>
                  <a:schemeClr val="bg1"/>
                </a:solidFill>
                <a:effectLst/>
                <a:latin typeface="roboto" panose="02000000000000000000" pitchFamily="2" charset="0"/>
              </a:rPr>
              <a:t>Arouse latent desires</a:t>
            </a:r>
          </a:p>
        </p:txBody>
      </p:sp>
    </p:spTree>
    <p:extLst>
      <p:ext uri="{BB962C8B-B14F-4D97-AF65-F5344CB8AC3E}">
        <p14:creationId xmlns:p14="http://schemas.microsoft.com/office/powerpoint/2010/main" val="391109302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E6979637-F937-4470-A64A-A5D0BB6B2892}"/>
              </a:ext>
            </a:extLst>
          </p:cNvPr>
          <p:cNvPicPr>
            <a:picLocks noChangeAspect="1"/>
          </p:cNvPicPr>
          <p:nvPr/>
        </p:nvPicPr>
        <p:blipFill rotWithShape="1">
          <a:blip r:embed="rId2"/>
          <a:srcRect l="11777" r="25590"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53754425-D576-41C6-8995-7A86B098D0F1}"/>
              </a:ext>
            </a:extLst>
          </p:cNvPr>
          <p:cNvSpPr>
            <a:spLocks noGrp="1"/>
          </p:cNvSpPr>
          <p:nvPr>
            <p:ph idx="1"/>
          </p:nvPr>
        </p:nvSpPr>
        <p:spPr>
          <a:xfrm>
            <a:off x="5863722" y="1448239"/>
            <a:ext cx="5863721" cy="3806683"/>
          </a:xfrm>
        </p:spPr>
        <p:txBody>
          <a:bodyPr anchor="t">
            <a:normAutofit fontScale="92500" lnSpcReduction="10000"/>
          </a:bodyPr>
          <a:lstStyle/>
          <a:p>
            <a:pPr marL="0" indent="0">
              <a:lnSpc>
                <a:spcPct val="110000"/>
              </a:lnSpc>
              <a:buNone/>
            </a:pPr>
            <a:r>
              <a:rPr lang="en-US" b="0" i="0" dirty="0">
                <a:effectLst/>
                <a:latin typeface="roboto" panose="02000000000000000000" pitchFamily="2" charset="0"/>
              </a:rPr>
              <a:t>Leila may start seeking information to help resolve her immediate problem, which is speeding up her computer. Depending on what she finds, she may also begin searching for options for purchasing a new computer. </a:t>
            </a:r>
            <a:r>
              <a:rPr lang="en-US" dirty="0">
                <a:latin typeface="roboto" panose="02000000000000000000" pitchFamily="2" charset="0"/>
              </a:rPr>
              <a:t>She may ask a repairing technician, or an online community, a friend or a family member. </a:t>
            </a:r>
            <a:endParaRPr lang="en-US" dirty="0"/>
          </a:p>
        </p:txBody>
      </p:sp>
      <p:sp>
        <p:nvSpPr>
          <p:cNvPr id="6" name="Explosion: 8 Points 5">
            <a:extLst>
              <a:ext uri="{FF2B5EF4-FFF2-40B4-BE49-F238E27FC236}">
                <a16:creationId xmlns:a16="http://schemas.microsoft.com/office/drawing/2014/main" id="{54CCD84B-4D73-4F15-84CE-CFF58B960ED7}"/>
              </a:ext>
            </a:extLst>
          </p:cNvPr>
          <p:cNvSpPr/>
          <p:nvPr/>
        </p:nvSpPr>
        <p:spPr>
          <a:xfrm>
            <a:off x="844250" y="2627461"/>
            <a:ext cx="5019472" cy="3506420"/>
          </a:xfrm>
          <a:prstGeom prst="irregularSeal1">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Information Search</a:t>
            </a:r>
          </a:p>
        </p:txBody>
      </p:sp>
      <p:sp>
        <p:nvSpPr>
          <p:cNvPr id="7" name="Wave 6">
            <a:extLst>
              <a:ext uri="{FF2B5EF4-FFF2-40B4-BE49-F238E27FC236}">
                <a16:creationId xmlns:a16="http://schemas.microsoft.com/office/drawing/2014/main" id="{7B414B12-AEFF-4B5E-A043-1ADA25456E7C}"/>
              </a:ext>
            </a:extLst>
          </p:cNvPr>
          <p:cNvSpPr/>
          <p:nvPr/>
        </p:nvSpPr>
        <p:spPr>
          <a:xfrm>
            <a:off x="7312991" y="4802743"/>
            <a:ext cx="4687546" cy="2657217"/>
          </a:xfrm>
          <a:prstGeom prst="wav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Get products in front of customers eyes</a:t>
            </a:r>
          </a:p>
          <a:p>
            <a:pPr algn="ctr"/>
            <a:r>
              <a:rPr lang="en-US" sz="2000" b="1" dirty="0"/>
              <a:t>Explain  and convince of products benefits</a:t>
            </a:r>
          </a:p>
          <a:p>
            <a:pPr algn="ctr"/>
            <a:r>
              <a:rPr lang="en-US" sz="2000" b="1" dirty="0"/>
              <a:t> </a:t>
            </a:r>
          </a:p>
        </p:txBody>
      </p:sp>
    </p:spTree>
    <p:extLst>
      <p:ext uri="{BB962C8B-B14F-4D97-AF65-F5344CB8AC3E}">
        <p14:creationId xmlns:p14="http://schemas.microsoft.com/office/powerpoint/2010/main" val="123933753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2DFD53A-13D0-43B3-A7A0-75C118842D5C}"/>
              </a:ext>
            </a:extLst>
          </p:cNvPr>
          <p:cNvSpPr>
            <a:spLocks noGrp="1"/>
          </p:cNvSpPr>
          <p:nvPr>
            <p:ph idx="1"/>
          </p:nvPr>
        </p:nvSpPr>
        <p:spPr>
          <a:xfrm>
            <a:off x="838200" y="2191807"/>
            <a:ext cx="4936067" cy="3985155"/>
          </a:xfrm>
        </p:spPr>
        <p:txBody>
          <a:bodyPr>
            <a:normAutofit/>
          </a:bodyPr>
          <a:lstStyle/>
          <a:p>
            <a:pPr marL="0" indent="0">
              <a:buNone/>
            </a:pPr>
            <a:r>
              <a:rPr lang="en-US" dirty="0">
                <a:latin typeface="roboto" panose="02000000000000000000" pitchFamily="2" charset="0"/>
              </a:rPr>
              <a:t>Leila may decide that buying a new computer is the better option and might be making a comparison list of multiple computers. The list may include prices, features, and reviews…</a:t>
            </a:r>
          </a:p>
        </p:txBody>
      </p:sp>
      <p:pic>
        <p:nvPicPr>
          <p:cNvPr id="4" name="Picture 3">
            <a:extLst>
              <a:ext uri="{FF2B5EF4-FFF2-40B4-BE49-F238E27FC236}">
                <a16:creationId xmlns:a16="http://schemas.microsoft.com/office/drawing/2014/main" id="{16752AF5-9AE6-4E77-9071-3E3C0E83BBA1}"/>
              </a:ext>
            </a:extLst>
          </p:cNvPr>
          <p:cNvPicPr>
            <a:picLocks noChangeAspect="1"/>
          </p:cNvPicPr>
          <p:nvPr/>
        </p:nvPicPr>
        <p:blipFill>
          <a:blip r:embed="rId3"/>
          <a:stretch>
            <a:fillRect/>
          </a:stretch>
        </p:blipFill>
        <p:spPr>
          <a:xfrm>
            <a:off x="6417734" y="2679516"/>
            <a:ext cx="4935970" cy="3009737"/>
          </a:xfrm>
          <a:prstGeom prst="rect">
            <a:avLst/>
          </a:prstGeom>
        </p:spPr>
      </p:pic>
      <p:sp>
        <p:nvSpPr>
          <p:cNvPr id="5" name="Explosion: 8 Points 4">
            <a:extLst>
              <a:ext uri="{FF2B5EF4-FFF2-40B4-BE49-F238E27FC236}">
                <a16:creationId xmlns:a16="http://schemas.microsoft.com/office/drawing/2014/main" id="{34FB9B50-1CEC-4685-9776-E7E124D2E520}"/>
              </a:ext>
            </a:extLst>
          </p:cNvPr>
          <p:cNvSpPr/>
          <p:nvPr/>
        </p:nvSpPr>
        <p:spPr>
          <a:xfrm>
            <a:off x="5163850" y="58366"/>
            <a:ext cx="4935970" cy="3009737"/>
          </a:xfrm>
          <a:prstGeom prst="irregularSeal1">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tx1"/>
                </a:solidFill>
              </a:rPr>
              <a:t>Evaluation of alternatives</a:t>
            </a:r>
            <a:endParaRPr lang="en-US" sz="3200">
              <a:solidFill>
                <a:schemeClr val="tx1"/>
              </a:solidFill>
            </a:endParaRPr>
          </a:p>
        </p:txBody>
      </p:sp>
      <p:sp>
        <p:nvSpPr>
          <p:cNvPr id="6" name="Wave 5">
            <a:extLst>
              <a:ext uri="{FF2B5EF4-FFF2-40B4-BE49-F238E27FC236}">
                <a16:creationId xmlns:a16="http://schemas.microsoft.com/office/drawing/2014/main" id="{C27FF898-50C9-43D0-9E30-14F5398DCE5C}"/>
              </a:ext>
            </a:extLst>
          </p:cNvPr>
          <p:cNvSpPr/>
          <p:nvPr/>
        </p:nvSpPr>
        <p:spPr>
          <a:xfrm>
            <a:off x="4419601" y="5116749"/>
            <a:ext cx="4432570" cy="1439694"/>
          </a:xfrm>
          <a:prstGeom prst="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roboto" panose="02000000000000000000" pitchFamily="2" charset="0"/>
              </a:rPr>
              <a:t>Make information available to customers (buyer’s guide, brochures…)</a:t>
            </a:r>
          </a:p>
        </p:txBody>
      </p:sp>
    </p:spTree>
    <p:extLst>
      <p:ext uri="{BB962C8B-B14F-4D97-AF65-F5344CB8AC3E}">
        <p14:creationId xmlns:p14="http://schemas.microsoft.com/office/powerpoint/2010/main" val="421298434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3" name="!!BGRectangle">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26519DE-C970-4124-8D3A-8723BE0C0D88}"/>
              </a:ext>
            </a:extLst>
          </p:cNvPr>
          <p:cNvPicPr>
            <a:picLocks noChangeAspect="1"/>
          </p:cNvPicPr>
          <p:nvPr/>
        </p:nvPicPr>
        <p:blipFill rotWithShape="1">
          <a:blip r:embed="rId3"/>
          <a:srcRect l="20089" r="12974" b="-1"/>
          <a:stretch/>
        </p:blipFill>
        <p:spPr>
          <a:xfrm>
            <a:off x="391903" y="573678"/>
            <a:ext cx="5103206" cy="5710645"/>
          </a:xfrm>
          <a:prstGeom prst="rect">
            <a:avLst/>
          </a:prstGeom>
        </p:spPr>
      </p:pic>
      <p:sp>
        <p:nvSpPr>
          <p:cNvPr id="14" name="!!Line">
            <a:extLst>
              <a:ext uri="{FF2B5EF4-FFF2-40B4-BE49-F238E27FC236}">
                <a16:creationId xmlns:a16="http://schemas.microsoft.com/office/drawing/2014/main" id="{0AF80B57-54E2-4D01-8731-3F38B0C56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8192" y="1417320"/>
            <a:ext cx="9144" cy="40233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3BD0E04-B58F-4D1E-82B4-68E19704E5E1}"/>
              </a:ext>
            </a:extLst>
          </p:cNvPr>
          <p:cNvSpPr>
            <a:spLocks noGrp="1"/>
          </p:cNvSpPr>
          <p:nvPr>
            <p:ph idx="1"/>
          </p:nvPr>
        </p:nvSpPr>
        <p:spPr>
          <a:xfrm>
            <a:off x="6269792" y="1417320"/>
            <a:ext cx="5467242" cy="3210179"/>
          </a:xfrm>
        </p:spPr>
        <p:txBody>
          <a:bodyPr anchor="t">
            <a:normAutofit/>
          </a:bodyPr>
          <a:lstStyle/>
          <a:p>
            <a:r>
              <a:rPr lang="en-US" sz="2400" b="0" i="0" dirty="0">
                <a:effectLst/>
                <a:latin typeface="roboto" panose="02000000000000000000" pitchFamily="2" charset="0"/>
              </a:rPr>
              <a:t>Now that Leila has decided to buy, she is likely eager to make the purchase and get her computer. She may, therefore, be more likely to buy the computer if she gets free and expedited shipping.</a:t>
            </a:r>
          </a:p>
          <a:p>
            <a:endParaRPr lang="en-US" sz="2400" dirty="0">
              <a:latin typeface="roboto" panose="02000000000000000000" pitchFamily="2" charset="0"/>
            </a:endParaRPr>
          </a:p>
          <a:p>
            <a:r>
              <a:rPr lang="en-US" sz="2400" dirty="0">
                <a:latin typeface="roboto" panose="02000000000000000000" pitchFamily="2" charset="0"/>
              </a:rPr>
              <a:t>Will she buy it for sure? May be….</a:t>
            </a:r>
          </a:p>
        </p:txBody>
      </p:sp>
      <p:sp>
        <p:nvSpPr>
          <p:cNvPr id="5" name="Explosion: 8 Points 4">
            <a:extLst>
              <a:ext uri="{FF2B5EF4-FFF2-40B4-BE49-F238E27FC236}">
                <a16:creationId xmlns:a16="http://schemas.microsoft.com/office/drawing/2014/main" id="{812639E8-11B5-427D-ACF0-7509DCAB3188}"/>
              </a:ext>
            </a:extLst>
          </p:cNvPr>
          <p:cNvSpPr/>
          <p:nvPr/>
        </p:nvSpPr>
        <p:spPr>
          <a:xfrm>
            <a:off x="2595614" y="2619607"/>
            <a:ext cx="4101279" cy="4827584"/>
          </a:xfrm>
          <a:prstGeom prst="irregularSeal1">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0" i="0">
                <a:solidFill>
                  <a:srgbClr val="1B334B"/>
                </a:solidFill>
                <a:effectLst/>
                <a:latin typeface="roboto" panose="02000000000000000000" pitchFamily="2" charset="0"/>
              </a:rPr>
              <a:t>Purchase Decision</a:t>
            </a:r>
          </a:p>
        </p:txBody>
      </p:sp>
      <p:sp>
        <p:nvSpPr>
          <p:cNvPr id="6" name="Wave 5">
            <a:extLst>
              <a:ext uri="{FF2B5EF4-FFF2-40B4-BE49-F238E27FC236}">
                <a16:creationId xmlns:a16="http://schemas.microsoft.com/office/drawing/2014/main" id="{6AEAF545-DF82-44D5-B38B-DA857CA3726B}"/>
              </a:ext>
            </a:extLst>
          </p:cNvPr>
          <p:cNvSpPr/>
          <p:nvPr/>
        </p:nvSpPr>
        <p:spPr>
          <a:xfrm>
            <a:off x="6730418" y="4360758"/>
            <a:ext cx="5159071" cy="2791838"/>
          </a:xfrm>
          <a:prstGeom prst="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rPr>
              <a:t>Make it easy to buy </a:t>
            </a:r>
          </a:p>
          <a:p>
            <a:pPr algn="ctr"/>
            <a:r>
              <a:rPr lang="en-US" sz="2200" b="1" dirty="0">
                <a:solidFill>
                  <a:schemeClr val="bg1"/>
                </a:solidFill>
              </a:rPr>
              <a:t>Give information to corroborate buying decision (In-store (website) advertisements, salespersons pitches…)</a:t>
            </a:r>
          </a:p>
        </p:txBody>
      </p:sp>
    </p:spTree>
    <p:extLst>
      <p:ext uri="{BB962C8B-B14F-4D97-AF65-F5344CB8AC3E}">
        <p14:creationId xmlns:p14="http://schemas.microsoft.com/office/powerpoint/2010/main" val="46444499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68E554-15D2-438D-8B62-DD3B79AA1AA8}"/>
              </a:ext>
            </a:extLst>
          </p:cNvPr>
          <p:cNvPicPr>
            <a:picLocks noChangeAspect="1"/>
          </p:cNvPicPr>
          <p:nvPr/>
        </p:nvPicPr>
        <p:blipFill rotWithShape="1">
          <a:blip r:embed="rId2"/>
          <a:srcRect t="2045" r="-1" b="2827"/>
          <a:stretch/>
        </p:blipFill>
        <p:spPr>
          <a:xfrm>
            <a:off x="6015107" y="-1"/>
            <a:ext cx="6176895" cy="2937954"/>
          </a:xfrm>
          <a:prstGeom prst="rect">
            <a:avLst/>
          </a:prstGeom>
        </p:spPr>
      </p:pic>
      <p:pic>
        <p:nvPicPr>
          <p:cNvPr id="4" name="Picture 3" descr="A person using a computer&#10;&#10;Description automatically generated with low confidence">
            <a:extLst>
              <a:ext uri="{FF2B5EF4-FFF2-40B4-BE49-F238E27FC236}">
                <a16:creationId xmlns:a16="http://schemas.microsoft.com/office/drawing/2014/main" id="{059B175B-72C5-44AE-87E0-7AF6DEC125B4}"/>
              </a:ext>
            </a:extLst>
          </p:cNvPr>
          <p:cNvPicPr>
            <a:picLocks noChangeAspect="1"/>
          </p:cNvPicPr>
          <p:nvPr/>
        </p:nvPicPr>
        <p:blipFill rotWithShape="1">
          <a:blip r:embed="rId3"/>
          <a:srcRect b="6673"/>
          <a:stretch/>
        </p:blipFill>
        <p:spPr>
          <a:xfrm>
            <a:off x="4203638" y="2937953"/>
            <a:ext cx="7988360" cy="3920047"/>
          </a:xfrm>
          <a:prstGeom prst="rect">
            <a:avLst/>
          </a:prstGeom>
        </p:spPr>
      </p:pic>
      <p:sp>
        <p:nvSpPr>
          <p:cNvPr id="10" name="Freeform: Shape 9">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5BC44F3-A67C-471C-AF0F-B153C8C4E80E}"/>
              </a:ext>
            </a:extLst>
          </p:cNvPr>
          <p:cNvSpPr>
            <a:spLocks noGrp="1"/>
          </p:cNvSpPr>
          <p:nvPr>
            <p:ph idx="1"/>
          </p:nvPr>
        </p:nvSpPr>
        <p:spPr>
          <a:xfrm>
            <a:off x="413970" y="446720"/>
            <a:ext cx="5682030" cy="4154361"/>
          </a:xfrm>
        </p:spPr>
        <p:txBody>
          <a:bodyPr>
            <a:normAutofit/>
          </a:bodyPr>
          <a:lstStyle/>
          <a:p>
            <a:r>
              <a:rPr lang="en-US" sz="3200" b="0" i="0" dirty="0">
                <a:effectLst/>
                <a:latin typeface="roboto" panose="02000000000000000000" pitchFamily="2" charset="0"/>
              </a:rPr>
              <a:t>When Leila makes it to this phase of her buying decision process, she is using the computer and discovering what she likes and doesn’t like. Reading resources that show her how to better utilize the computer could make her like it more.</a:t>
            </a:r>
            <a:endParaRPr lang="en-US" sz="3200" dirty="0"/>
          </a:p>
        </p:txBody>
      </p:sp>
      <p:sp>
        <p:nvSpPr>
          <p:cNvPr id="8" name="Explosion: 8 Points 7">
            <a:extLst>
              <a:ext uri="{FF2B5EF4-FFF2-40B4-BE49-F238E27FC236}">
                <a16:creationId xmlns:a16="http://schemas.microsoft.com/office/drawing/2014/main" id="{408F8CDE-9AF3-4A8A-B7D8-E00014868A4C}"/>
              </a:ext>
            </a:extLst>
          </p:cNvPr>
          <p:cNvSpPr/>
          <p:nvPr/>
        </p:nvSpPr>
        <p:spPr>
          <a:xfrm>
            <a:off x="5834692" y="3037359"/>
            <a:ext cx="3113630" cy="3127443"/>
          </a:xfrm>
          <a:prstGeom prst="irregularSeal1">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tx1"/>
                </a:solidFill>
                <a:effectLst/>
                <a:latin typeface="roboto" panose="02000000000000000000" pitchFamily="2" charset="0"/>
              </a:rPr>
              <a:t>Post-Purchase Evaluation</a:t>
            </a:r>
            <a:endParaRPr lang="en-US" b="1"/>
          </a:p>
        </p:txBody>
      </p:sp>
      <p:sp>
        <p:nvSpPr>
          <p:cNvPr id="9" name="Wave 8">
            <a:extLst>
              <a:ext uri="{FF2B5EF4-FFF2-40B4-BE49-F238E27FC236}">
                <a16:creationId xmlns:a16="http://schemas.microsoft.com/office/drawing/2014/main" id="{A8365F34-EF79-4B86-907C-9B0E3F822B6A}"/>
              </a:ext>
            </a:extLst>
          </p:cNvPr>
          <p:cNvSpPr/>
          <p:nvPr/>
        </p:nvSpPr>
        <p:spPr>
          <a:xfrm>
            <a:off x="413970" y="4601081"/>
            <a:ext cx="5266987" cy="2256919"/>
          </a:xfrm>
          <a:prstGeom prst="wave">
            <a:avLst/>
          </a:prstGeom>
          <a:solidFill>
            <a:schemeClr val="tx1">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300" b="1" dirty="0">
                <a:solidFill>
                  <a:schemeClr val="tx1"/>
                </a:solidFill>
              </a:rPr>
              <a:t>Reduce Cognitive dissonance</a:t>
            </a:r>
          </a:p>
          <a:p>
            <a:pPr algn="ctr"/>
            <a:r>
              <a:rPr lang="en-US" sz="2300" b="1" dirty="0">
                <a:solidFill>
                  <a:schemeClr val="tx1"/>
                </a:solidFill>
              </a:rPr>
              <a:t>Build Customer relationship </a:t>
            </a:r>
          </a:p>
          <a:p>
            <a:pPr algn="ctr"/>
            <a:r>
              <a:rPr lang="en-US" sz="2300" b="1" dirty="0">
                <a:solidFill>
                  <a:schemeClr val="tx1"/>
                </a:solidFill>
              </a:rPr>
              <a:t>Cross-selling if possible</a:t>
            </a:r>
          </a:p>
          <a:p>
            <a:pPr algn="ctr"/>
            <a:endParaRPr lang="en-US" sz="2400" b="1" dirty="0">
              <a:solidFill>
                <a:schemeClr val="tx1"/>
              </a:solidFill>
            </a:endParaRPr>
          </a:p>
        </p:txBody>
      </p:sp>
    </p:spTree>
    <p:extLst>
      <p:ext uri="{BB962C8B-B14F-4D97-AF65-F5344CB8AC3E}">
        <p14:creationId xmlns:p14="http://schemas.microsoft.com/office/powerpoint/2010/main" val="81249424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3" name="Rectangle 6">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4" name="Rectangle 8">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2" name="Picture 1" descr="Text, whiteboard&#10;&#10;Description automatically generated">
            <a:extLst>
              <a:ext uri="{FF2B5EF4-FFF2-40B4-BE49-F238E27FC236}">
                <a16:creationId xmlns:a16="http://schemas.microsoft.com/office/drawing/2014/main" id="{B0F1E9F9-1DA1-4419-A2A4-D788D01585B3}"/>
              </a:ext>
            </a:extLst>
          </p:cNvPr>
          <p:cNvPicPr>
            <a:picLocks noChangeAspect="1"/>
          </p:cNvPicPr>
          <p:nvPr/>
        </p:nvPicPr>
        <p:blipFill rotWithShape="1">
          <a:blip r:embed="rId2"/>
          <a:srcRect t="270" r="-1" b="3636"/>
          <a:stretch/>
        </p:blipFill>
        <p:spPr>
          <a:xfrm rot="21480000">
            <a:off x="1137837" y="1003258"/>
            <a:ext cx="9916327" cy="4764396"/>
          </a:xfrm>
          <a:prstGeom prst="rect">
            <a:avLst/>
          </a:prstGeom>
        </p:spPr>
      </p:pic>
    </p:spTree>
    <p:extLst>
      <p:ext uri="{BB962C8B-B14F-4D97-AF65-F5344CB8AC3E}">
        <p14:creationId xmlns:p14="http://schemas.microsoft.com/office/powerpoint/2010/main" val="639772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10411</TotalTime>
  <Words>2442</Words>
  <Application>Microsoft Office PowerPoint</Application>
  <PresentationFormat>Widescreen</PresentationFormat>
  <Paragraphs>234</Paragraphs>
  <Slides>45</Slides>
  <Notes>22</Notes>
  <HiddenSlides>0</HiddenSlides>
  <MMClips>1</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45</vt:i4>
      </vt:variant>
    </vt:vector>
  </HeadingPairs>
  <TitlesOfParts>
    <vt:vector size="55" baseType="lpstr">
      <vt:lpstr>Arial</vt:lpstr>
      <vt:lpstr>Calibri</vt:lpstr>
      <vt:lpstr>Calibri Light</vt:lpstr>
      <vt:lpstr>Impact</vt:lpstr>
      <vt:lpstr>roboto</vt:lpstr>
      <vt:lpstr>Tajawal Medium</vt:lpstr>
      <vt:lpstr>TimesLTPro-Roman</vt:lpstr>
      <vt:lpstr>Office Theme</vt:lpstr>
      <vt:lpstr>2_Office Theme</vt:lpstr>
      <vt:lpstr>1_Office Theme</vt:lpstr>
      <vt:lpstr>PowerPoint Presentation</vt:lpstr>
      <vt:lpstr>PowerPoint Presentation</vt:lpstr>
      <vt:lpstr>1. Reminder: The marketing Process</vt:lpstr>
      <vt:lpstr>PowerPoint Presentation</vt:lpstr>
      <vt:lpstr>3. Model of Consumer Behavior </vt:lpstr>
      <vt:lpstr>4. Characteristics affecting consumer behavior </vt:lpstr>
      <vt:lpstr>4. Characteristics affecting consumer behavior </vt:lpstr>
      <vt:lpstr>Example: Shit towards healthy lifestyle (healthy eating + fitness)</vt:lpstr>
      <vt:lpstr>Characteristics affecting consumer behavior </vt:lpstr>
      <vt:lpstr>PowerPoint Presentation</vt:lpstr>
      <vt:lpstr>Characteristics affecting consumer behavior </vt:lpstr>
      <vt:lpstr>Characteristics affecting consumer behavior </vt:lpstr>
      <vt:lpstr>Social Factors</vt:lpstr>
      <vt:lpstr>Social Factors</vt:lpstr>
      <vt:lpstr>Social Factors</vt:lpstr>
      <vt:lpstr>Example of WOM </vt:lpstr>
      <vt:lpstr> Example of a marketing campaign that creates the buzz</vt:lpstr>
      <vt:lpstr>Social Factors</vt:lpstr>
      <vt:lpstr>Social Factors</vt:lpstr>
      <vt:lpstr>Social Factors</vt:lpstr>
      <vt:lpstr>4.3. Personal Factors:</vt:lpstr>
      <vt:lpstr>PowerPoint Presentation</vt:lpstr>
      <vt:lpstr>4.4. Psychological Factors </vt:lpstr>
      <vt:lpstr>What type of needs are used in each one of the following ads:</vt:lpstr>
      <vt:lpstr>4.4. Psychological Factors </vt:lpstr>
      <vt:lpstr>4.4. Psychological Factors </vt:lpstr>
      <vt:lpstr>4.4. Psychological Factors </vt:lpstr>
      <vt:lpstr>4.4. Psychological Factors </vt:lpstr>
      <vt:lpstr>5. THE BUYER DECISION PROCESS</vt:lpstr>
      <vt:lpstr>5. THE BUYER DECISION PROCESS</vt:lpstr>
      <vt:lpstr>PowerPoint Presentation</vt:lpstr>
      <vt:lpstr>5. THE BUYER DECISION PROCESS</vt:lpstr>
      <vt:lpstr>5. THE BUYER DECISION PROCESS</vt:lpstr>
      <vt:lpstr>5. THE BUYER DECISION PROCESS</vt:lpstr>
      <vt:lpstr>5. THE BUYER DECISION PROCESS</vt:lpstr>
      <vt:lpstr>5. THE BUYER DECISION PROCESS</vt:lpstr>
      <vt:lpstr>5. THE BUYER DECISION PROCESS</vt:lpstr>
      <vt:lpstr>5. THE BUYER DECISION PROCESS</vt:lpstr>
      <vt:lpstr>THE BUYER DECISION PROCESS (Mc Kinsey)</vt:lpstr>
      <vt:lpstr>Applying The Buyer Decision Process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171</cp:revision>
  <dcterms:created xsi:type="dcterms:W3CDTF">2021-08-03T13:03:26Z</dcterms:created>
  <dcterms:modified xsi:type="dcterms:W3CDTF">2022-02-03T09:22:06Z</dcterms:modified>
</cp:coreProperties>
</file>