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8" r:id="rId42"/>
    <p:sldId id="299" r:id="rId43"/>
    <p:sldId id="300" r:id="rId44"/>
    <p:sldId id="301" r:id="rId45"/>
    <p:sldId id="302" r:id="rId46"/>
    <p:sldId id="303" r:id="rId47"/>
    <p:sldId id="297" r:id="rId4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2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20211005-A16E-4785-9D72-E15F873B960F}" type="datetimeFigureOut">
              <a:rPr lang="ar-EG" smtClean="0"/>
              <a:t>21/06/1447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D79115D3-1028-4125-8D08-713E713E5E5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77130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9115D3-1028-4125-8D08-713E713E5E51}" type="slidenum">
              <a:rPr lang="ar-EG" smtClean="0"/>
              <a:t>46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7309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E245C-17B5-BA5F-2B60-7D998C73CC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DE9349-3155-EEC1-38FA-00A522804D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960B3-DEFE-8792-A5C8-3278AA3F1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DEB9F-0B52-0D08-C09F-E68690786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9DE08-88F7-A416-032E-1BC9C531C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63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8F21C-B434-FB43-0AD4-FEFFD2AAF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99777-F683-16D6-614B-B8FC5D4000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0E8E1B-5D09-7367-0D0B-6D6CB4CAC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842EE-8F29-DAF4-4FA9-D8CB92CAA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3CA53-BD32-B80E-0B30-2653A016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901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CCE695-D73F-DA67-8F82-6590BA1F2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0940FB-94C2-B136-F126-86AB9FE8A9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C17018-E725-FC9F-D55D-F6C54F7C9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0CE57-F129-AF48-856A-F0523822B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DE7FA0-D1E6-35D7-1702-8AE776874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978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E8DA6-FAE3-3F63-C683-60935FC40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A97090-A675-BECD-9A00-C8F393C72A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4BD7F3-38F0-E455-CB0B-CBDD3762C8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FEE5E6-D564-B276-B01D-4E6F72150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449E5-43E8-7691-5310-7531CE7C6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25E53D-063D-43B2-D26D-0DAD736FB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454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926BC-6BE3-C5CD-5BE0-4CC729799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D22B2F-2D56-8789-DC3E-F338DB2C17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3D28B4-4136-3DFD-0F1D-DD170108A3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A282E1-6377-DCD2-A7D1-A7265972E9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73B98A-FE3E-5B64-B87E-BE0E29BF1F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4DBDFC-94E6-FB10-7299-E6016493D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F863C-421B-C379-4700-9821EC709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CEC6DC-138D-7AF7-0176-1773889F3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972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1674D-15F8-6154-4606-69319C1D3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9F6D00-3F9B-F9B6-7C47-736F87B62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A88F62-2947-4AEC-72EF-FCD1A4853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7EAA11-635E-9B8B-370B-F8E6D62BA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14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EE3E14-0C63-7C06-AB07-1EE276C79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F77B70-7825-9264-4043-A2C57CF4A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54165-6189-7D05-2CA4-B8BF394C3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38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7E1BE-D311-6FCC-2FB5-8C2063C8C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DA832-3E98-741D-EA67-7D7726249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2F866F-3879-8275-9F47-3062531078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848682-8BB7-752D-19F8-D2E171BEA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42FB19-8872-7837-F18B-9D11531BF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104A18-6596-DD29-6B1D-202E6BF44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008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079E5-8843-601E-FAEF-6C510D12C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423953-6332-866C-B527-71153FBAA1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FCFEDF-DE67-A83A-49E4-D9CA50AB41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9470C1-9E03-EB6C-D3E8-58BAE4D12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86660A-03B7-7905-164F-C898A064F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7FB19C-1691-F373-621D-D4BB069F9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014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01912-158A-B97D-CF7B-BAFDB994F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50AB54-4727-2CBC-7278-47A1BA4195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F4279-513B-EA2F-7390-2A46AFC28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4F0B21-84E1-BCA1-0562-7EB97F5D4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C41BF7-CDD0-9F6B-4A8C-02961222C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2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526B60-9185-CDF8-2381-553CDF1039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E8A3B3-FCA6-581A-E82B-7263E665F7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6A6D9-6A87-2B1B-FEA1-E907926C5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B9FBC-6376-5603-2B68-BB75A28D4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D180D6-243E-B52E-9629-3B0BCA8E4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373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3DF80C-FCC3-A856-E7BA-9E184FAC1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829E95-9D3D-D328-25DD-BFF892DB8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332D4-96CF-752A-61BA-B3BE598B16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88A761-564B-4255-866D-6B3E50AF87E2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F682E9-CC42-8633-A6ED-F945446AA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2642D-D114-CA05-A68E-E5004273EB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C5F1B8-2F5B-47E2-A330-675831364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4667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0AC1CB71-5212-1C5B-3A91-ABF6B7619D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2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 shot of a computer&#10;&#10;AI-generated content may be incorrect.">
            <a:extLst>
              <a:ext uri="{FF2B5EF4-FFF2-40B4-BE49-F238E27FC236}">
                <a16:creationId xmlns:a16="http://schemas.microsoft.com/office/drawing/2014/main" id="{A7638596-B8EB-F5F9-5C61-030AA0BDC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285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0C9F297-7F90-CAE5-036D-3E5814329B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098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8DB2272-8CB8-E84B-D31D-0110F8CD7D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903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2D2B2DCA-5FB9-FD3A-C8EA-AE36619DBE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09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F4A611A1-3CC1-AE41-D899-F33A66405E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21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98F32FBC-3D0C-8D54-6832-643B74B08F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46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C21A105E-5F5B-8A16-1D1B-DA280E7B80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167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A0433C3-A691-EE91-DF22-F3848C9342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204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338AE529-CE01-10C4-42FE-B158FB5F13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749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9C9FB364-5340-0450-EC33-08CDD3FAB0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755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F1B0A9B-AE69-AC8A-7E71-9FAF538C4F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047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81D03AC6-5BCC-A8ED-BCE0-AF2634364A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0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ACAE9F2F-41BB-C83B-9E2B-273CA902A7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1445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43F9868E-C16B-B7B4-C773-797BE92303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4758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FAE24211-9394-F484-847F-C143DDD6A0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453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8FD780CB-1437-546D-C175-C36A43ADBC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457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CFBCAA56-A408-7465-4E6D-8D19A5106D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467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758E285-60AF-8276-F6F4-A47BF47DAA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860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F622DBD0-1CCC-0DD6-4E4F-FA6467AF6E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040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F2AFFCE9-0B75-8800-CB69-51CF4D9C2F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082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6A328438-9E14-00E7-1288-9EC7F88DE5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0241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CA92C056-7D85-8871-8C28-58214AD5D3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2696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E857D8FE-7CF1-9EF7-4904-66CB451DEB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8363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05384F22-B282-70D0-D821-CAD0006D1A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0174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E49DE58A-3EEA-25C9-76F4-E47F607E6E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7973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D3CCF3F2-7624-C610-0E03-1AD93C7519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8035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55417E7B-EF64-4184-7880-8B03346B4B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7797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685252F4-4FB5-EECF-9EBF-AB5FAB8595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986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E582C72C-D9BC-489B-CB4C-4E40CAF5C8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9617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90E76D54-A19A-077F-B9C0-07DB29FAEC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031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546CF801-B93C-EFC6-F5F1-FD52B217A3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6204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406248E2-A219-9D37-6B97-D465FB18FE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542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DCA5DF56-5C1E-2690-486F-B880B3D8FD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1284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4ED4FD2A-DD1F-6376-7FFF-4EEC3108E8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3371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8BCC4177-0375-7760-36C8-C7D818ED31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5084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768F73F5-A556-5A8D-AAC5-49426C8703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756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88302AF2-FA83-EDBF-0515-3D88920D92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4270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B575C6E1-F9F5-36C6-ECFC-0D03B42DA8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1813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AE53F758-FA49-B5D7-29BA-77411AC7DF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3072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mputer screen shot">
            <a:extLst>
              <a:ext uri="{FF2B5EF4-FFF2-40B4-BE49-F238E27FC236}">
                <a16:creationId xmlns:a16="http://schemas.microsoft.com/office/drawing/2014/main" id="{9B79629C-7415-1730-B506-9D1C7909C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2944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AEB2A-340C-27F2-0492-1525F6D181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C481AFC-CE8F-D6FE-45C8-7E706C5FD5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371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E5FF47-0AFE-313F-D396-F469B977F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">
            <a:extLst>
              <a:ext uri="{FF2B5EF4-FFF2-40B4-BE49-F238E27FC236}">
                <a16:creationId xmlns:a16="http://schemas.microsoft.com/office/drawing/2014/main" id="{91F890B3-1401-71DF-E3B2-FF0A45018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1276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 program&#10;&#10;AI-generated content may be incorrect.">
            <a:extLst>
              <a:ext uri="{FF2B5EF4-FFF2-40B4-BE49-F238E27FC236}">
                <a16:creationId xmlns:a16="http://schemas.microsoft.com/office/drawing/2014/main" id="{81A22F5F-E304-49AD-5A2B-D219CACBF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9576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 program&#10;&#10;AI-generated content may be incorrect.">
            <a:extLst>
              <a:ext uri="{FF2B5EF4-FFF2-40B4-BE49-F238E27FC236}">
                <a16:creationId xmlns:a16="http://schemas.microsoft.com/office/drawing/2014/main" id="{213CF8C1-F540-7D34-7AFE-7807B649E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1577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 program&#10;&#10;AI-generated content may be incorrect.">
            <a:extLst>
              <a:ext uri="{FF2B5EF4-FFF2-40B4-BE49-F238E27FC236}">
                <a16:creationId xmlns:a16="http://schemas.microsoft.com/office/drawing/2014/main" id="{F5E48612-9883-BF3F-FF75-969E2A4BBB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3080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1F44CF6B-A2AD-4C1B-381A-77D85389B3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646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</Words>
  <Application>Microsoft Office PowerPoint</Application>
  <PresentationFormat>Widescreen</PresentationFormat>
  <Paragraphs>1</Paragraphs>
  <Slides>47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Khaled ELMenshawy</dc:creator>
  <cp:lastModifiedBy>Reviewer</cp:lastModifiedBy>
  <cp:revision>2</cp:revision>
  <dcterms:created xsi:type="dcterms:W3CDTF">2025-06-01T05:18:10Z</dcterms:created>
  <dcterms:modified xsi:type="dcterms:W3CDTF">2025-12-11T17:37:36Z</dcterms:modified>
</cp:coreProperties>
</file>