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08872-B36A-1ED2-F478-A47C0BE04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F743E4-A734-0F9D-14C5-FE486FBE3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5BD2B-5F6A-4F7F-8A19-B3D5F8AA3C1D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01F472-76C6-32B2-7C60-73C2D76DE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EC863C-EE81-3FA3-18B1-6080E58FA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9EC8C-DC47-4B7D-AD14-ED80A424C4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06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987C24-5E12-71ED-F30C-9352662D7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D99EF3-7369-C314-C763-84C5552DA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0CD71-3905-C088-41A0-D1DD154D37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BD2B-5F6A-4F7F-8A19-B3D5F8AA3C1D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28130-92E3-D5AC-7BD6-D8038B41C4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B99A4-A2D3-AE2D-1309-1C46AEB0FE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9EC8C-DC47-4B7D-AD14-ED80A424C4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823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977A83-C3EB-4792-8FAD-FEBCBF84E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670139-237E-009E-02DC-C84E79D006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456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BAC325-5B10-1D16-8C10-A636BA0F2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613BE-C826-421C-F70A-854ACE7A4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871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B210A-D5DF-0D99-C558-E5E12116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29AC7F-4F4E-1973-508B-094549E416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04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231A7-22FF-30A0-E644-08542C807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E2D0A2-D967-1FC7-5704-E85C1D6F1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63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A96D5-570C-1FD8-003A-D068677B3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114B9D-875F-EB39-32C3-2660A09E38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34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B9483-F9FB-D4D5-83D3-7522F47E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E9965-2ECC-B05C-140B-A405462BE9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73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B5E5AA-E5C8-7EC2-48FC-A3F315C84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BE88B-098C-720B-5374-99B0801377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918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ED22A-251E-FE8B-E0E1-8F1DFB18F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97B03C-299B-E706-9947-F0E60930B6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8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22D9A5-D310-1211-8CAD-39784C8B6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9F9B7-214D-E2AC-7A9B-546C68C13A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411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EF866-90D9-1786-105E-956F49248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FE57D-365F-8E2B-F47F-E2ABB066B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938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66776B-4C31-8735-00DD-9AC1599F5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1BBE27-5253-984B-BE23-2D96A1D4A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00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F89B0-B806-31DC-4440-D23233DB6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6D78E-0032-A5A0-CDD9-60380A592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387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DAC746-A3E1-0DCE-D186-A1D43C28E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16AD-0C1E-5F6B-E8BC-EDD1AED23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5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E959B2-ABC4-0182-0726-2C9E99EF6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8C221-8E7F-9C26-D15E-EFD6BC93E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82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2CBE91-E28D-5F92-D7E3-BB8944B67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0A4BD-9B31-CF0B-1ADF-3EFBE94F22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71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58D43C-3A0E-7C7F-834C-3DDFC20E7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FE81D-ECF3-24B6-F265-549C066237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0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AE10A9-7922-C8C4-DBF4-7BF4320C2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4DB6E-FA59-87FA-B94F-3D9C807D17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732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A25499-E21C-927E-4CDD-8A789853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F5CCE2-31C1-0FE6-338F-CC5E84A51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307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2CFFE2-05A9-AF66-9010-64CA286FF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54B820-53AD-EF63-0ACA-888280901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0137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048EED-A80A-6DD2-9436-724E98DCE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95A8D3-6A60-EF8C-6913-A8EE8E406D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933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0A42AB-CCC2-76D0-1155-5F3390654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B9A788-56C8-E8DD-F197-024F11FBB3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910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E7596-7351-F263-7007-304C49926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C2A44-B96B-6E2E-57EB-E25A781D3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989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F7D7AE-45B3-EFCA-7E0D-FC43136DE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D5B5F-36C4-1FAB-B9B7-DC30DE60F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892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080356-B869-5EC4-5D09-0F2241730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9E525-377C-B83B-9A32-554865A304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27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2024-08-02T19:04:58Z</dcterms:created>
  <dcterms:modified xsi:type="dcterms:W3CDTF">2024-08-02T19:04:58Z</dcterms:modified>
</cp:coreProperties>
</file>