
<file path=[Content_Types].xml><?xml version="1.0" encoding="utf-8"?>
<Types xmlns="http://schemas.openxmlformats.org/package/2006/content-types">
  <Default Extension="jpe"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diagrams/colors6.xml" ContentType="application/vnd.openxmlformats-officedocument.drawingml.diagramColors+xml"/>
  <Override PartName="/ppt/diagrams/drawing6.xml" ContentType="application/vnd.ms-office.drawingml.diagramDrawing+xml"/>
  <Override PartName="/ppt/theme/theme1.xml" ContentType="application/vnd.openxmlformats-officedocument.theme+xml"/>
  <Override PartName="/ppt/diagrams/drawing7.xml" ContentType="application/vnd.ms-office.drawingml.diagramDrawing+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layout5.xml" ContentType="application/vnd.openxmlformats-officedocument.drawingml.diagramLayout+xml"/>
  <Override PartName="/ppt/diagrams/layout7.xml" ContentType="application/vnd.openxmlformats-officedocument.drawingml.diagramLayout+xml"/>
  <Override PartName="/ppt/diagrams/drawing4.xml" ContentType="application/vnd.ms-office.drawingml.diagramDrawing+xml"/>
  <Override PartName="/ppt/diagrams/quickStyle4.xml" ContentType="application/vnd.openxmlformats-officedocument.drawingml.diagramStyle+xml"/>
  <Override PartName="/ppt/diagrams/quickStyle7.xml" ContentType="application/vnd.openxmlformats-officedocument.drawingml.diagramStyle+xml"/>
  <Override PartName="/ppt/diagrams/colors4.xml" ContentType="application/vnd.openxmlformats-officedocument.drawingml.diagramColors+xml"/>
  <Override PartName="/ppt/diagrams/quickStyle5.xml" ContentType="application/vnd.openxmlformats-officedocument.drawingml.diagramStyle+xml"/>
  <Override PartName="/ppt/diagrams/colors7.xml" ContentType="application/vnd.openxmlformats-officedocument.drawingml.diagramColors+xml"/>
  <Override PartName="/ppt/diagrams/colors5.xml" ContentType="application/vnd.openxmlformats-officedocument.drawingml.diagramColors+xml"/>
  <Override PartName="/ppt/diagrams/drawing5.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7.xml" ContentType="application/vnd.openxmlformats-officedocument.presentationml.tags+xml"/>
  <Override PartName="/docProps/app.xml" ContentType="application/vnd.openxmlformats-officedocument.extended-properties+xml"/>
  <Override PartName="/ppt/tags/tag10.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ppt/tags/tag9.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5"/>
  </p:notesMasterIdLst>
  <p:sldIdLst>
    <p:sldId id="480" r:id="rId2"/>
    <p:sldId id="561" r:id="rId3"/>
    <p:sldId id="276" r:id="rId4"/>
    <p:sldId id="620" r:id="rId5"/>
    <p:sldId id="359" r:id="rId6"/>
    <p:sldId id="360" r:id="rId7"/>
    <p:sldId id="635" r:id="rId8"/>
    <p:sldId id="371" r:id="rId9"/>
    <p:sldId id="372" r:id="rId10"/>
    <p:sldId id="676" r:id="rId11"/>
    <p:sldId id="259" r:id="rId12"/>
    <p:sldId id="661" r:id="rId13"/>
    <p:sldId id="662" r:id="rId14"/>
    <p:sldId id="664" r:id="rId15"/>
    <p:sldId id="665" r:id="rId16"/>
    <p:sldId id="666" r:id="rId17"/>
    <p:sldId id="667" r:id="rId18"/>
    <p:sldId id="668" r:id="rId19"/>
    <p:sldId id="669" r:id="rId20"/>
    <p:sldId id="670" r:id="rId21"/>
    <p:sldId id="671" r:id="rId22"/>
    <p:sldId id="268" r:id="rId23"/>
    <p:sldId id="261" r:id="rId24"/>
    <p:sldId id="263" r:id="rId25"/>
    <p:sldId id="264" r:id="rId26"/>
    <p:sldId id="266" r:id="rId27"/>
    <p:sldId id="672" r:id="rId28"/>
    <p:sldId id="674" r:id="rId29"/>
    <p:sldId id="675" r:id="rId30"/>
    <p:sldId id="629" r:id="rId31"/>
    <p:sldId id="630" r:id="rId32"/>
    <p:sldId id="631" r:id="rId33"/>
    <p:sldId id="632" r:id="rId34"/>
    <p:sldId id="633" r:id="rId35"/>
    <p:sldId id="634" r:id="rId36"/>
    <p:sldId id="636" r:id="rId37"/>
    <p:sldId id="420" r:id="rId38"/>
    <p:sldId id="419" r:id="rId39"/>
    <p:sldId id="274" r:id="rId40"/>
    <p:sldId id="637" r:id="rId41"/>
    <p:sldId id="649" r:id="rId42"/>
    <p:sldId id="650" r:id="rId43"/>
    <p:sldId id="639" r:id="rId44"/>
    <p:sldId id="640" r:id="rId45"/>
    <p:sldId id="641" r:id="rId46"/>
    <p:sldId id="642" r:id="rId47"/>
    <p:sldId id="643" r:id="rId48"/>
    <p:sldId id="644" r:id="rId49"/>
    <p:sldId id="645" r:id="rId50"/>
    <p:sldId id="646" r:id="rId51"/>
    <p:sldId id="647" r:id="rId52"/>
    <p:sldId id="677" r:id="rId53"/>
    <p:sldId id="542"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58221"/>
    <a:srgbClr val="203E5F"/>
    <a:srgbClr val="FEE5B1"/>
    <a:srgbClr val="0000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34" autoAdjust="0"/>
    <p:restoredTop sz="94720"/>
  </p:normalViewPr>
  <p:slideViewPr>
    <p:cSldViewPr snapToGrid="0">
      <p:cViewPr varScale="1">
        <p:scale>
          <a:sx n="68" d="100"/>
          <a:sy n="68" d="100"/>
        </p:scale>
        <p:origin x="74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95B06-8DF9-4021-8061-2B3D64C41128}" type="doc">
      <dgm:prSet loTypeId="urn:microsoft.com/office/officeart/2005/8/layout/matrix1" loCatId="matrix" qsTypeId="urn:microsoft.com/office/officeart/2005/8/quickstyle/3d3" qsCatId="3D" csTypeId="urn:microsoft.com/office/officeart/2005/8/colors/colorful3" csCatId="colorful" phldr="1"/>
      <dgm:spPr/>
      <dgm:t>
        <a:bodyPr/>
        <a:lstStyle/>
        <a:p>
          <a:endParaRPr lang="en-GB"/>
        </a:p>
      </dgm:t>
    </dgm:pt>
    <dgm:pt modelId="{B32253E1-B5FB-42B2-A28C-1D63232A19FC}">
      <dgm:prSet phldrT="[Text]" custT="1"/>
      <dgm:spPr/>
      <dgm:t>
        <a:bodyPr/>
        <a:lstStyle/>
        <a:p>
          <a:r>
            <a:rPr lang="en-GB" sz="2800" b="1" spc="600" dirty="0">
              <a:effectLst>
                <a:outerShdw blurRad="38100" dist="38100" dir="2700000" algn="tl">
                  <a:srgbClr val="000000">
                    <a:alpha val="43137"/>
                  </a:srgbClr>
                </a:outerShdw>
              </a:effectLst>
            </a:rPr>
            <a:t>Consent</a:t>
          </a:r>
        </a:p>
      </dgm:t>
    </dgm:pt>
    <dgm:pt modelId="{C4DC8A23-9226-4202-8535-F33105BBCCAA}" type="parTrans" cxnId="{BEB6C54C-B9CE-4979-A639-07F0C0563526}">
      <dgm:prSet/>
      <dgm:spPr/>
      <dgm:t>
        <a:bodyPr/>
        <a:lstStyle/>
        <a:p>
          <a:endParaRPr lang="en-GB" sz="2000"/>
        </a:p>
      </dgm:t>
    </dgm:pt>
    <dgm:pt modelId="{F6E75F3A-AF2B-4A4E-B973-B72B5AFEAE11}" type="sibTrans" cxnId="{BEB6C54C-B9CE-4979-A639-07F0C0563526}">
      <dgm:prSet/>
      <dgm:spPr/>
      <dgm:t>
        <a:bodyPr/>
        <a:lstStyle/>
        <a:p>
          <a:endParaRPr lang="en-GB" sz="2000"/>
        </a:p>
      </dgm:t>
    </dgm:pt>
    <dgm:pt modelId="{2D0CC182-0960-48D4-A898-27C1A5131E4A}">
      <dgm:prSet phldrT="[Text]" custT="1"/>
      <dgm:spPr>
        <a:solidFill>
          <a:srgbClr val="000000"/>
        </a:solidFill>
      </dgm:spPr>
      <dgm:t>
        <a:bodyPr/>
        <a:lstStyle/>
        <a:p>
          <a:r>
            <a:rPr lang="en-GB" sz="2800" b="1" dirty="0">
              <a:effectLst>
                <a:outerShdw blurRad="38100" dist="38100" dir="2700000" algn="tl">
                  <a:srgbClr val="000000">
                    <a:alpha val="43137"/>
                  </a:srgbClr>
                </a:outerShdw>
              </a:effectLst>
            </a:rPr>
            <a:t>Capacity/Competence </a:t>
          </a:r>
        </a:p>
      </dgm:t>
    </dgm:pt>
    <dgm:pt modelId="{88C134B4-73DD-46FE-98FC-A11F83365D9F}" type="parTrans" cxnId="{3CFDF0E2-57EF-4509-9565-A3F09C08368E}">
      <dgm:prSet/>
      <dgm:spPr/>
      <dgm:t>
        <a:bodyPr/>
        <a:lstStyle/>
        <a:p>
          <a:endParaRPr lang="en-GB" sz="2000"/>
        </a:p>
      </dgm:t>
    </dgm:pt>
    <dgm:pt modelId="{047EFEC7-6A75-49BF-B794-D5305CC56C3F}" type="sibTrans" cxnId="{3CFDF0E2-57EF-4509-9565-A3F09C08368E}">
      <dgm:prSet/>
      <dgm:spPr/>
      <dgm:t>
        <a:bodyPr/>
        <a:lstStyle/>
        <a:p>
          <a:endParaRPr lang="en-GB" sz="2000"/>
        </a:p>
      </dgm:t>
    </dgm:pt>
    <dgm:pt modelId="{BA7561D6-5B0D-4467-B566-01C2ED2737D8}">
      <dgm:prSet phldrT="[Text]" custT="1"/>
      <dgm:spPr>
        <a:solidFill>
          <a:srgbClr val="00AEEF"/>
        </a:solidFill>
      </dgm:spPr>
      <dgm:t>
        <a:bodyPr/>
        <a:lstStyle/>
        <a:p>
          <a:r>
            <a:rPr lang="en-GB" sz="2800" b="1" dirty="0">
              <a:effectLst>
                <a:outerShdw blurRad="38100" dist="38100" dir="2700000" algn="tl">
                  <a:srgbClr val="000000">
                    <a:alpha val="43137"/>
                  </a:srgbClr>
                </a:outerShdw>
              </a:effectLst>
            </a:rPr>
            <a:t>Disclosure</a:t>
          </a:r>
          <a:endParaRPr lang="en-GB" sz="2800" dirty="0"/>
        </a:p>
      </dgm:t>
    </dgm:pt>
    <dgm:pt modelId="{A812AD13-0843-4F8A-B69C-ACBB73B52194}" type="parTrans" cxnId="{F1B86314-5D38-4E83-BA09-E7D9FE64038D}">
      <dgm:prSet/>
      <dgm:spPr/>
      <dgm:t>
        <a:bodyPr/>
        <a:lstStyle/>
        <a:p>
          <a:endParaRPr lang="en-GB" sz="2000"/>
        </a:p>
      </dgm:t>
    </dgm:pt>
    <dgm:pt modelId="{81526167-10FE-41D0-9289-54DE3016DEC3}" type="sibTrans" cxnId="{F1B86314-5D38-4E83-BA09-E7D9FE64038D}">
      <dgm:prSet/>
      <dgm:spPr/>
      <dgm:t>
        <a:bodyPr/>
        <a:lstStyle/>
        <a:p>
          <a:endParaRPr lang="en-GB" sz="2000"/>
        </a:p>
      </dgm:t>
    </dgm:pt>
    <dgm:pt modelId="{A9956653-6F53-4A5D-956B-CBE210B5B56D}">
      <dgm:prSet phldrT="[Text]" custT="1"/>
      <dgm:spPr>
        <a:solidFill>
          <a:srgbClr val="203E5F"/>
        </a:solidFill>
      </dgm:spPr>
      <dgm:t>
        <a:bodyPr/>
        <a:lstStyle/>
        <a:p>
          <a:r>
            <a:rPr lang="en-GB" sz="2800" b="1" dirty="0">
              <a:effectLst>
                <a:outerShdw blurRad="38100" dist="38100" dir="2700000" algn="tl">
                  <a:srgbClr val="000000">
                    <a:alpha val="43137"/>
                  </a:srgbClr>
                </a:outerShdw>
              </a:effectLst>
            </a:rPr>
            <a:t>Voluntariness</a:t>
          </a:r>
          <a:endParaRPr lang="en-GB" sz="2800" dirty="0"/>
        </a:p>
      </dgm:t>
    </dgm:pt>
    <dgm:pt modelId="{A486662D-59B5-4E6D-8939-AE3BA065EC6F}" type="parTrans" cxnId="{57DCD58A-A93D-463A-8C2D-E49CD277412C}">
      <dgm:prSet/>
      <dgm:spPr/>
      <dgm:t>
        <a:bodyPr/>
        <a:lstStyle/>
        <a:p>
          <a:endParaRPr lang="en-GB" sz="2000"/>
        </a:p>
      </dgm:t>
    </dgm:pt>
    <dgm:pt modelId="{3AB9E08B-3EFA-4AE3-997F-EA1135586287}" type="sibTrans" cxnId="{57DCD58A-A93D-463A-8C2D-E49CD277412C}">
      <dgm:prSet/>
      <dgm:spPr/>
      <dgm:t>
        <a:bodyPr/>
        <a:lstStyle/>
        <a:p>
          <a:endParaRPr lang="en-GB" sz="2000"/>
        </a:p>
      </dgm:t>
    </dgm:pt>
    <dgm:pt modelId="{F2DCA4A9-5F60-4F01-90CD-30DDD58C3BEA}">
      <dgm:prSet phldrT="[Text]" custT="1"/>
      <dgm:spPr>
        <a:solidFill>
          <a:srgbClr val="000000"/>
        </a:solidFill>
      </dgm:spPr>
      <dgm:t>
        <a:bodyPr/>
        <a:lstStyle/>
        <a:p>
          <a:r>
            <a:rPr lang="en-GB" sz="2000" u="sng">
              <a:effectLst>
                <a:outerShdw blurRad="38100" dist="38100" dir="2700000" algn="tl">
                  <a:srgbClr val="000000">
                    <a:alpha val="43137"/>
                  </a:srgbClr>
                </a:outerShdw>
              </a:effectLst>
            </a:rPr>
            <a:t>Understanding</a:t>
          </a:r>
          <a:r>
            <a:rPr lang="en-GB" sz="2000"/>
            <a:t> the </a:t>
          </a:r>
          <a:r>
            <a:rPr lang="en-GB" sz="2000" dirty="0"/>
            <a:t>given information</a:t>
          </a:r>
        </a:p>
      </dgm:t>
    </dgm:pt>
    <dgm:pt modelId="{0B8C1806-340E-443F-A49C-7E4FDA302F1B}" type="parTrans" cxnId="{99C1550C-ECCD-49C1-ADD8-6CB7A9282948}">
      <dgm:prSet/>
      <dgm:spPr/>
      <dgm:t>
        <a:bodyPr/>
        <a:lstStyle/>
        <a:p>
          <a:endParaRPr lang="en-GB" sz="2000"/>
        </a:p>
      </dgm:t>
    </dgm:pt>
    <dgm:pt modelId="{73A29439-AAFB-4782-BAA0-30201DADEBFD}" type="sibTrans" cxnId="{99C1550C-ECCD-49C1-ADD8-6CB7A9282948}">
      <dgm:prSet/>
      <dgm:spPr/>
      <dgm:t>
        <a:bodyPr/>
        <a:lstStyle/>
        <a:p>
          <a:endParaRPr lang="en-GB" sz="2000"/>
        </a:p>
      </dgm:t>
    </dgm:pt>
    <dgm:pt modelId="{98C14828-AD5D-4365-A850-270941F35AFD}">
      <dgm:prSet phldrT="[Text]" custT="1"/>
      <dgm:spPr>
        <a:solidFill>
          <a:srgbClr val="000000"/>
        </a:solidFill>
      </dgm:spPr>
      <dgm:t>
        <a:bodyPr/>
        <a:lstStyle/>
        <a:p>
          <a:r>
            <a:rPr lang="en-GB" sz="2000" u="sng" dirty="0">
              <a:effectLst>
                <a:outerShdw blurRad="38100" dist="38100" dir="2700000" algn="tl">
                  <a:srgbClr val="000000">
                    <a:alpha val="43137"/>
                  </a:srgbClr>
                </a:outerShdw>
              </a:effectLst>
            </a:rPr>
            <a:t>Appreciation</a:t>
          </a:r>
          <a:r>
            <a:rPr lang="en-GB" sz="2000" dirty="0"/>
            <a:t> of risk associated with decisions</a:t>
          </a:r>
        </a:p>
      </dgm:t>
    </dgm:pt>
    <dgm:pt modelId="{D53D04CC-AC40-42AE-AAC7-36172A2CC0EC}" type="parTrans" cxnId="{AABBE95D-3D1A-4C10-893D-5E31AB057F13}">
      <dgm:prSet/>
      <dgm:spPr/>
      <dgm:t>
        <a:bodyPr/>
        <a:lstStyle/>
        <a:p>
          <a:endParaRPr lang="en-GB" sz="2000"/>
        </a:p>
      </dgm:t>
    </dgm:pt>
    <dgm:pt modelId="{4E7CCFF2-65C2-4D1A-86E8-44D46A4C6CB9}" type="sibTrans" cxnId="{AABBE95D-3D1A-4C10-893D-5E31AB057F13}">
      <dgm:prSet/>
      <dgm:spPr/>
      <dgm:t>
        <a:bodyPr/>
        <a:lstStyle/>
        <a:p>
          <a:endParaRPr lang="en-GB" sz="2000"/>
        </a:p>
      </dgm:t>
    </dgm:pt>
    <dgm:pt modelId="{6AD79676-312A-49F0-A2B5-93A7669B6D18}">
      <dgm:prSet phldrT="[Text]" custT="1"/>
      <dgm:spPr>
        <a:solidFill>
          <a:srgbClr val="00AEEF"/>
        </a:solidFill>
      </dgm:spPr>
      <dgm:t>
        <a:bodyPr/>
        <a:lstStyle/>
        <a:p>
          <a:r>
            <a:rPr lang="en-GB" sz="2000" dirty="0"/>
            <a:t>Relevant information</a:t>
          </a:r>
        </a:p>
      </dgm:t>
    </dgm:pt>
    <dgm:pt modelId="{2E3698F0-B27F-4084-9C71-D42A5C73F266}" type="parTrans" cxnId="{A322C1E3-BFF2-49B6-BDDA-755B436655F3}">
      <dgm:prSet/>
      <dgm:spPr/>
      <dgm:t>
        <a:bodyPr/>
        <a:lstStyle/>
        <a:p>
          <a:endParaRPr lang="en-GB" sz="2000"/>
        </a:p>
      </dgm:t>
    </dgm:pt>
    <dgm:pt modelId="{68BB9A47-3BED-48EB-867B-FA3FCF47EA3A}" type="sibTrans" cxnId="{A322C1E3-BFF2-49B6-BDDA-755B436655F3}">
      <dgm:prSet/>
      <dgm:spPr/>
      <dgm:t>
        <a:bodyPr/>
        <a:lstStyle/>
        <a:p>
          <a:endParaRPr lang="en-GB" sz="2000"/>
        </a:p>
      </dgm:t>
    </dgm:pt>
    <dgm:pt modelId="{9297DF1A-F778-476B-9787-1A46926CC369}">
      <dgm:prSet phldrT="[Text]" custT="1"/>
      <dgm:spPr>
        <a:solidFill>
          <a:srgbClr val="00AEEF"/>
        </a:solidFill>
      </dgm:spPr>
      <dgm:t>
        <a:bodyPr/>
        <a:lstStyle/>
        <a:p>
          <a:r>
            <a:rPr lang="en-GB" sz="2000" dirty="0"/>
            <a:t>Appropriate format</a:t>
          </a:r>
        </a:p>
      </dgm:t>
    </dgm:pt>
    <dgm:pt modelId="{DB664EC3-B654-42B6-B58A-30DB88A2ED65}" type="parTrans" cxnId="{05A69373-01C4-43F0-9C92-4AE09CEB48CA}">
      <dgm:prSet/>
      <dgm:spPr/>
      <dgm:t>
        <a:bodyPr/>
        <a:lstStyle/>
        <a:p>
          <a:endParaRPr lang="en-GB" sz="2000"/>
        </a:p>
      </dgm:t>
    </dgm:pt>
    <dgm:pt modelId="{179F7DCE-BB6B-49D8-89BC-09F9537061A4}" type="sibTrans" cxnId="{05A69373-01C4-43F0-9C92-4AE09CEB48CA}">
      <dgm:prSet/>
      <dgm:spPr/>
      <dgm:t>
        <a:bodyPr/>
        <a:lstStyle/>
        <a:p>
          <a:endParaRPr lang="en-GB" sz="2000"/>
        </a:p>
      </dgm:t>
    </dgm:pt>
    <dgm:pt modelId="{9E7389C7-92F5-4134-9B31-DD8D8671CC21}">
      <dgm:prSet phldrT="[Text]" custT="1"/>
      <dgm:spPr>
        <a:solidFill>
          <a:srgbClr val="203E5F"/>
        </a:solidFill>
      </dgm:spPr>
      <dgm:t>
        <a:bodyPr/>
        <a:lstStyle/>
        <a:p>
          <a:r>
            <a:rPr lang="en-GB" sz="2000" dirty="0"/>
            <a:t>Free from coercion</a:t>
          </a:r>
        </a:p>
      </dgm:t>
    </dgm:pt>
    <dgm:pt modelId="{F283C705-43BC-4522-82E1-6EC3809D67B2}" type="parTrans" cxnId="{FC82A350-2272-4A96-B2BB-EC3BC3A62E0E}">
      <dgm:prSet/>
      <dgm:spPr/>
      <dgm:t>
        <a:bodyPr/>
        <a:lstStyle/>
        <a:p>
          <a:endParaRPr lang="en-GB" sz="2000"/>
        </a:p>
      </dgm:t>
    </dgm:pt>
    <dgm:pt modelId="{7402F12B-EC32-42AE-9814-9E825D44EB89}" type="sibTrans" cxnId="{FC82A350-2272-4A96-B2BB-EC3BC3A62E0E}">
      <dgm:prSet/>
      <dgm:spPr/>
      <dgm:t>
        <a:bodyPr/>
        <a:lstStyle/>
        <a:p>
          <a:endParaRPr lang="en-GB" sz="2000"/>
        </a:p>
      </dgm:t>
    </dgm:pt>
    <dgm:pt modelId="{35272D48-55DA-4C8E-97A3-4E5492833B9B}">
      <dgm:prSet phldrT="[Text]" custT="1"/>
      <dgm:spPr>
        <a:solidFill>
          <a:srgbClr val="203E5F"/>
        </a:solidFill>
      </dgm:spPr>
      <dgm:t>
        <a:bodyPr/>
        <a:lstStyle/>
        <a:p>
          <a:r>
            <a:rPr lang="en-GB" sz="2000" dirty="0"/>
            <a:t>No undue influence</a:t>
          </a:r>
        </a:p>
      </dgm:t>
    </dgm:pt>
    <dgm:pt modelId="{AD8E6959-0346-44EA-963D-BF14889E81F5}" type="parTrans" cxnId="{0A142E8F-A6BF-454E-9685-146030F2D990}">
      <dgm:prSet/>
      <dgm:spPr/>
      <dgm:t>
        <a:bodyPr/>
        <a:lstStyle/>
        <a:p>
          <a:endParaRPr lang="en-GB" sz="2000"/>
        </a:p>
      </dgm:t>
    </dgm:pt>
    <dgm:pt modelId="{A61099AA-CE57-4685-984B-970BAC96592A}" type="sibTrans" cxnId="{0A142E8F-A6BF-454E-9685-146030F2D990}">
      <dgm:prSet/>
      <dgm:spPr/>
      <dgm:t>
        <a:bodyPr/>
        <a:lstStyle/>
        <a:p>
          <a:endParaRPr lang="en-GB" sz="2000"/>
        </a:p>
      </dgm:t>
    </dgm:pt>
    <dgm:pt modelId="{AAE21A88-E022-4C76-9EED-197644849B1A}">
      <dgm:prSet phldrT="[Text]" custT="1"/>
      <dgm:spPr>
        <a:solidFill>
          <a:srgbClr val="000000"/>
        </a:solidFill>
      </dgm:spPr>
      <dgm:t>
        <a:bodyPr/>
        <a:lstStyle/>
        <a:p>
          <a:r>
            <a:rPr lang="en-GB" sz="2000" b="0" u="sng" dirty="0">
              <a:effectLst>
                <a:outerShdw blurRad="38100" dist="38100" dir="2700000" algn="tl">
                  <a:srgbClr val="000000">
                    <a:alpha val="43137"/>
                  </a:srgbClr>
                </a:outerShdw>
              </a:effectLst>
            </a:rPr>
            <a:t>Memorization</a:t>
          </a:r>
          <a:r>
            <a:rPr lang="en-GB" sz="2000" b="1" dirty="0">
              <a:effectLst>
                <a:outerShdw blurRad="38100" dist="38100" dir="2700000" algn="tl">
                  <a:srgbClr val="000000">
                    <a:alpha val="43137"/>
                  </a:srgbClr>
                </a:outerShdw>
              </a:effectLst>
            </a:rPr>
            <a:t>: </a:t>
          </a:r>
          <a:r>
            <a:rPr lang="en-GB" sz="2000" dirty="0"/>
            <a:t>Ability to retain study-related info after consent</a:t>
          </a:r>
        </a:p>
      </dgm:t>
    </dgm:pt>
    <dgm:pt modelId="{44FB9DA2-9D45-4038-BCF2-1F14818734D9}" type="parTrans" cxnId="{5E741E4C-4F62-49DE-9B17-5F657592D24C}">
      <dgm:prSet/>
      <dgm:spPr/>
      <dgm:t>
        <a:bodyPr/>
        <a:lstStyle/>
        <a:p>
          <a:endParaRPr lang="en-GB" sz="2000"/>
        </a:p>
      </dgm:t>
    </dgm:pt>
    <dgm:pt modelId="{2DF6361B-A224-4432-B3FE-2BD6CCA9C545}" type="sibTrans" cxnId="{5E741E4C-4F62-49DE-9B17-5F657592D24C}">
      <dgm:prSet/>
      <dgm:spPr/>
      <dgm:t>
        <a:bodyPr/>
        <a:lstStyle/>
        <a:p>
          <a:endParaRPr lang="en-GB" sz="2000"/>
        </a:p>
      </dgm:t>
    </dgm:pt>
    <dgm:pt modelId="{9CE4175B-BE0F-4C2C-A391-D623EBEFFB85}">
      <dgm:prSet phldrT="[Text]" custT="1"/>
      <dgm:spPr>
        <a:solidFill>
          <a:srgbClr val="F58221"/>
        </a:solidFill>
      </dgm:spPr>
      <dgm:t>
        <a:bodyPr/>
        <a:lstStyle/>
        <a:p>
          <a:r>
            <a:rPr lang="en-GB" sz="2800" b="1" dirty="0">
              <a:effectLst>
                <a:outerShdw blurRad="38100" dist="38100" dir="2700000" algn="tl">
                  <a:srgbClr val="000000">
                    <a:alpha val="43137"/>
                  </a:srgbClr>
                </a:outerShdw>
              </a:effectLst>
            </a:rPr>
            <a:t>Documentation</a:t>
          </a:r>
          <a:endParaRPr lang="en-GB" sz="2800" dirty="0"/>
        </a:p>
      </dgm:t>
    </dgm:pt>
    <dgm:pt modelId="{BBBE2AD6-31CB-4996-A173-DF0258F398B5}" type="parTrans" cxnId="{34C9CE35-02E1-47B0-A339-754E2B9719DA}">
      <dgm:prSet/>
      <dgm:spPr/>
      <dgm:t>
        <a:bodyPr/>
        <a:lstStyle/>
        <a:p>
          <a:endParaRPr lang="en-GB" sz="2000"/>
        </a:p>
      </dgm:t>
    </dgm:pt>
    <dgm:pt modelId="{6C1DBD17-1D47-4370-9357-EF79F5D5A384}" type="sibTrans" cxnId="{34C9CE35-02E1-47B0-A339-754E2B9719DA}">
      <dgm:prSet/>
      <dgm:spPr/>
      <dgm:t>
        <a:bodyPr/>
        <a:lstStyle/>
        <a:p>
          <a:endParaRPr lang="en-GB" sz="2000"/>
        </a:p>
      </dgm:t>
    </dgm:pt>
    <dgm:pt modelId="{F7E8CF6B-7497-4E7F-9C5B-40C5024ABDD8}">
      <dgm:prSet phldrT="[Text]" custT="1"/>
      <dgm:spPr>
        <a:solidFill>
          <a:srgbClr val="F58221"/>
        </a:solidFill>
      </dgm:spPr>
      <dgm:t>
        <a:bodyPr/>
        <a:lstStyle/>
        <a:p>
          <a:r>
            <a:rPr lang="en-GB" sz="2000" dirty="0"/>
            <a:t>Witnessed (verbal)</a:t>
          </a:r>
        </a:p>
      </dgm:t>
    </dgm:pt>
    <dgm:pt modelId="{D1671D0A-BF24-485D-BB57-E1FFD96A7120}" type="parTrans" cxnId="{5A127DA1-7AF6-49D0-9F83-5E3193D87B96}">
      <dgm:prSet/>
      <dgm:spPr/>
      <dgm:t>
        <a:bodyPr/>
        <a:lstStyle/>
        <a:p>
          <a:endParaRPr lang="en-GB" sz="2000"/>
        </a:p>
      </dgm:t>
    </dgm:pt>
    <dgm:pt modelId="{4C81097F-4F25-4D7C-9DB6-11CCF14B6D08}" type="sibTrans" cxnId="{5A127DA1-7AF6-49D0-9F83-5E3193D87B96}">
      <dgm:prSet/>
      <dgm:spPr/>
      <dgm:t>
        <a:bodyPr/>
        <a:lstStyle/>
        <a:p>
          <a:endParaRPr lang="en-GB" sz="2000"/>
        </a:p>
      </dgm:t>
    </dgm:pt>
    <dgm:pt modelId="{8B9E1960-A586-4DEA-AFF9-752549BDD03C}">
      <dgm:prSet phldrT="[Text]" custT="1"/>
      <dgm:spPr>
        <a:solidFill>
          <a:srgbClr val="F58221"/>
        </a:solidFill>
      </dgm:spPr>
      <dgm:t>
        <a:bodyPr/>
        <a:lstStyle/>
        <a:p>
          <a:r>
            <a:rPr lang="en-GB" sz="2000" dirty="0"/>
            <a:t>Signed (written)</a:t>
          </a:r>
        </a:p>
      </dgm:t>
    </dgm:pt>
    <dgm:pt modelId="{9437FA86-A4B3-429A-BD62-BE9DFF2E73E5}" type="parTrans" cxnId="{56CE31D1-AD19-4C63-981B-9BD110A7E465}">
      <dgm:prSet/>
      <dgm:spPr/>
      <dgm:t>
        <a:bodyPr/>
        <a:lstStyle/>
        <a:p>
          <a:endParaRPr lang="en-GB" sz="2000"/>
        </a:p>
      </dgm:t>
    </dgm:pt>
    <dgm:pt modelId="{4A92E5CF-C144-4705-A1C1-21E1EF0EC1B0}" type="sibTrans" cxnId="{56CE31D1-AD19-4C63-981B-9BD110A7E465}">
      <dgm:prSet/>
      <dgm:spPr/>
      <dgm:t>
        <a:bodyPr/>
        <a:lstStyle/>
        <a:p>
          <a:endParaRPr lang="en-GB" sz="2000"/>
        </a:p>
      </dgm:t>
    </dgm:pt>
    <dgm:pt modelId="{015EE23C-23F3-4B73-9E44-EB214EF88991}" type="pres">
      <dgm:prSet presAssocID="{18495B06-8DF9-4021-8061-2B3D64C41128}" presName="diagram" presStyleCnt="0">
        <dgm:presLayoutVars>
          <dgm:chMax val="1"/>
          <dgm:dir/>
          <dgm:animLvl val="ctr"/>
          <dgm:resizeHandles val="exact"/>
        </dgm:presLayoutVars>
      </dgm:prSet>
      <dgm:spPr/>
    </dgm:pt>
    <dgm:pt modelId="{5ABAA23D-A170-4F47-8859-0A77C43D5B13}" type="pres">
      <dgm:prSet presAssocID="{18495B06-8DF9-4021-8061-2B3D64C41128}" presName="matrix" presStyleCnt="0"/>
      <dgm:spPr/>
    </dgm:pt>
    <dgm:pt modelId="{8018985A-481D-4165-BFAC-30FB32428AD6}" type="pres">
      <dgm:prSet presAssocID="{18495B06-8DF9-4021-8061-2B3D64C41128}" presName="tile1" presStyleLbl="node1" presStyleIdx="0" presStyleCnt="4"/>
      <dgm:spPr/>
    </dgm:pt>
    <dgm:pt modelId="{EBE237DF-54C2-42AD-AB33-A2A1E96105C2}" type="pres">
      <dgm:prSet presAssocID="{18495B06-8DF9-4021-8061-2B3D64C41128}" presName="tile1text" presStyleLbl="node1" presStyleIdx="0" presStyleCnt="4">
        <dgm:presLayoutVars>
          <dgm:chMax val="0"/>
          <dgm:chPref val="0"/>
          <dgm:bulletEnabled val="1"/>
        </dgm:presLayoutVars>
      </dgm:prSet>
      <dgm:spPr/>
    </dgm:pt>
    <dgm:pt modelId="{0DD5FF3F-2156-4C16-A019-178B8C1C29E6}" type="pres">
      <dgm:prSet presAssocID="{18495B06-8DF9-4021-8061-2B3D64C41128}" presName="tile2" presStyleLbl="node1" presStyleIdx="1" presStyleCnt="4" custLinFactNeighborX="1036" custLinFactNeighborY="992"/>
      <dgm:spPr/>
    </dgm:pt>
    <dgm:pt modelId="{31BF9E91-56CF-484F-B258-225C3C852251}" type="pres">
      <dgm:prSet presAssocID="{18495B06-8DF9-4021-8061-2B3D64C41128}" presName="tile2text" presStyleLbl="node1" presStyleIdx="1" presStyleCnt="4">
        <dgm:presLayoutVars>
          <dgm:chMax val="0"/>
          <dgm:chPref val="0"/>
          <dgm:bulletEnabled val="1"/>
        </dgm:presLayoutVars>
      </dgm:prSet>
      <dgm:spPr/>
    </dgm:pt>
    <dgm:pt modelId="{64B3EB3B-DA48-459C-A80B-CEE7E197EF21}" type="pres">
      <dgm:prSet presAssocID="{18495B06-8DF9-4021-8061-2B3D64C41128}" presName="tile3" presStyleLbl="node1" presStyleIdx="2" presStyleCnt="4"/>
      <dgm:spPr/>
    </dgm:pt>
    <dgm:pt modelId="{F0B66394-4212-4660-A829-9CA391F7A3B4}" type="pres">
      <dgm:prSet presAssocID="{18495B06-8DF9-4021-8061-2B3D64C41128}" presName="tile3text" presStyleLbl="node1" presStyleIdx="2" presStyleCnt="4">
        <dgm:presLayoutVars>
          <dgm:chMax val="0"/>
          <dgm:chPref val="0"/>
          <dgm:bulletEnabled val="1"/>
        </dgm:presLayoutVars>
      </dgm:prSet>
      <dgm:spPr/>
    </dgm:pt>
    <dgm:pt modelId="{5686CB18-2F59-4805-927C-423B00CD21FC}" type="pres">
      <dgm:prSet presAssocID="{18495B06-8DF9-4021-8061-2B3D64C41128}" presName="tile4" presStyleLbl="node1" presStyleIdx="3" presStyleCnt="4"/>
      <dgm:spPr/>
    </dgm:pt>
    <dgm:pt modelId="{8BE442C3-281D-4D1D-94F2-BC82BF5D0A34}" type="pres">
      <dgm:prSet presAssocID="{18495B06-8DF9-4021-8061-2B3D64C41128}" presName="tile4text" presStyleLbl="node1" presStyleIdx="3" presStyleCnt="4">
        <dgm:presLayoutVars>
          <dgm:chMax val="0"/>
          <dgm:chPref val="0"/>
          <dgm:bulletEnabled val="1"/>
        </dgm:presLayoutVars>
      </dgm:prSet>
      <dgm:spPr/>
    </dgm:pt>
    <dgm:pt modelId="{23ED4F95-648F-4C90-8F50-19D408318A30}" type="pres">
      <dgm:prSet presAssocID="{18495B06-8DF9-4021-8061-2B3D64C41128}" presName="centerTile" presStyleLbl="fgShp" presStyleIdx="0" presStyleCnt="1">
        <dgm:presLayoutVars>
          <dgm:chMax val="0"/>
          <dgm:chPref val="0"/>
        </dgm:presLayoutVars>
      </dgm:prSet>
      <dgm:spPr/>
    </dgm:pt>
  </dgm:ptLst>
  <dgm:cxnLst>
    <dgm:cxn modelId="{AF9A3D02-C1F6-490A-AD19-E4B796D82D8D}" type="presOf" srcId="{AAE21A88-E022-4C76-9EED-197644849B1A}" destId="{8018985A-481D-4165-BFAC-30FB32428AD6}" srcOrd="0" destOrd="3" presId="urn:microsoft.com/office/officeart/2005/8/layout/matrix1"/>
    <dgm:cxn modelId="{EF373909-A430-4364-A5CA-ADE79A638E92}" type="presOf" srcId="{BA7561D6-5B0D-4467-B566-01C2ED2737D8}" destId="{0DD5FF3F-2156-4C16-A019-178B8C1C29E6}" srcOrd="0" destOrd="0" presId="urn:microsoft.com/office/officeart/2005/8/layout/matrix1"/>
    <dgm:cxn modelId="{99C1550C-ECCD-49C1-ADD8-6CB7A9282948}" srcId="{2D0CC182-0960-48D4-A898-27C1A5131E4A}" destId="{F2DCA4A9-5F60-4F01-90CD-30DDD58C3BEA}" srcOrd="0" destOrd="0" parTransId="{0B8C1806-340E-443F-A49C-7E4FDA302F1B}" sibTransId="{73A29439-AAFB-4782-BAA0-30201DADEBFD}"/>
    <dgm:cxn modelId="{F1B86314-5D38-4E83-BA09-E7D9FE64038D}" srcId="{B32253E1-B5FB-42B2-A28C-1D63232A19FC}" destId="{BA7561D6-5B0D-4467-B566-01C2ED2737D8}" srcOrd="1" destOrd="0" parTransId="{A812AD13-0843-4F8A-B69C-ACBB73B52194}" sibTransId="{81526167-10FE-41D0-9289-54DE3016DEC3}"/>
    <dgm:cxn modelId="{9F651B18-34FE-4800-9646-0E094B825D25}" type="presOf" srcId="{F2DCA4A9-5F60-4F01-90CD-30DDD58C3BEA}" destId="{EBE237DF-54C2-42AD-AB33-A2A1E96105C2}" srcOrd="1" destOrd="1" presId="urn:microsoft.com/office/officeart/2005/8/layout/matrix1"/>
    <dgm:cxn modelId="{AB00082D-2E8D-44E9-A98A-EAF2F497152A}" type="presOf" srcId="{BA7561D6-5B0D-4467-B566-01C2ED2737D8}" destId="{31BF9E91-56CF-484F-B258-225C3C852251}" srcOrd="1" destOrd="0" presId="urn:microsoft.com/office/officeart/2005/8/layout/matrix1"/>
    <dgm:cxn modelId="{6FDDEF34-4BD1-4BAB-998F-A63867364DEC}" type="presOf" srcId="{9CE4175B-BE0F-4C2C-A391-D623EBEFFB85}" destId="{8BE442C3-281D-4D1D-94F2-BC82BF5D0A34}" srcOrd="1" destOrd="0" presId="urn:microsoft.com/office/officeart/2005/8/layout/matrix1"/>
    <dgm:cxn modelId="{34C9CE35-02E1-47B0-A339-754E2B9719DA}" srcId="{B32253E1-B5FB-42B2-A28C-1D63232A19FC}" destId="{9CE4175B-BE0F-4C2C-A391-D623EBEFFB85}" srcOrd="3" destOrd="0" parTransId="{BBBE2AD6-31CB-4996-A173-DF0258F398B5}" sibTransId="{6C1DBD17-1D47-4370-9357-EF79F5D5A384}"/>
    <dgm:cxn modelId="{9603A53B-849F-429D-8D1E-60D3068D9837}" type="presOf" srcId="{9E7389C7-92F5-4134-9B31-DD8D8671CC21}" destId="{F0B66394-4212-4660-A829-9CA391F7A3B4}" srcOrd="1" destOrd="1" presId="urn:microsoft.com/office/officeart/2005/8/layout/matrix1"/>
    <dgm:cxn modelId="{82F4C23B-B906-4E48-B7BB-EB31057DBC8B}" type="presOf" srcId="{8B9E1960-A586-4DEA-AFF9-752549BDD03C}" destId="{8BE442C3-281D-4D1D-94F2-BC82BF5D0A34}" srcOrd="1" destOrd="2" presId="urn:microsoft.com/office/officeart/2005/8/layout/matrix1"/>
    <dgm:cxn modelId="{AABBE95D-3D1A-4C10-893D-5E31AB057F13}" srcId="{2D0CC182-0960-48D4-A898-27C1A5131E4A}" destId="{98C14828-AD5D-4365-A850-270941F35AFD}" srcOrd="1" destOrd="0" parTransId="{D53D04CC-AC40-42AE-AAC7-36172A2CC0EC}" sibTransId="{4E7CCFF2-65C2-4D1A-86E8-44D46A4C6CB9}"/>
    <dgm:cxn modelId="{5FC1565F-A7B8-47E6-B8D8-EE3C56C0D21F}" type="presOf" srcId="{F2DCA4A9-5F60-4F01-90CD-30DDD58C3BEA}" destId="{8018985A-481D-4165-BFAC-30FB32428AD6}" srcOrd="0" destOrd="1" presId="urn:microsoft.com/office/officeart/2005/8/layout/matrix1"/>
    <dgm:cxn modelId="{29DE5F4B-F5CB-4202-ADC8-D8BC5D7B6FE8}" type="presOf" srcId="{35272D48-55DA-4C8E-97A3-4E5492833B9B}" destId="{F0B66394-4212-4660-A829-9CA391F7A3B4}" srcOrd="1" destOrd="2" presId="urn:microsoft.com/office/officeart/2005/8/layout/matrix1"/>
    <dgm:cxn modelId="{5E741E4C-4F62-49DE-9B17-5F657592D24C}" srcId="{2D0CC182-0960-48D4-A898-27C1A5131E4A}" destId="{AAE21A88-E022-4C76-9EED-197644849B1A}" srcOrd="2" destOrd="0" parTransId="{44FB9DA2-9D45-4038-BCF2-1F14818734D9}" sibTransId="{2DF6361B-A224-4432-B3FE-2BD6CCA9C545}"/>
    <dgm:cxn modelId="{9E5AA36C-1B0C-4873-B3AB-0330073D733F}" type="presOf" srcId="{2D0CC182-0960-48D4-A898-27C1A5131E4A}" destId="{8018985A-481D-4165-BFAC-30FB32428AD6}" srcOrd="0" destOrd="0" presId="urn:microsoft.com/office/officeart/2005/8/layout/matrix1"/>
    <dgm:cxn modelId="{BEB6C54C-B9CE-4979-A639-07F0C0563526}" srcId="{18495B06-8DF9-4021-8061-2B3D64C41128}" destId="{B32253E1-B5FB-42B2-A28C-1D63232A19FC}" srcOrd="0" destOrd="0" parTransId="{C4DC8A23-9226-4202-8535-F33105BBCCAA}" sibTransId="{F6E75F3A-AF2B-4A4E-B973-B72B5AFEAE11}"/>
    <dgm:cxn modelId="{FC82A350-2272-4A96-B2BB-EC3BC3A62E0E}" srcId="{A9956653-6F53-4A5D-956B-CBE210B5B56D}" destId="{9E7389C7-92F5-4134-9B31-DD8D8671CC21}" srcOrd="0" destOrd="0" parTransId="{F283C705-43BC-4522-82E1-6EC3809D67B2}" sibTransId="{7402F12B-EC32-42AE-9814-9E825D44EB89}"/>
    <dgm:cxn modelId="{1E152371-A400-442D-A0D6-B602E11C8CE4}" type="presOf" srcId="{F7E8CF6B-7497-4E7F-9C5B-40C5024ABDD8}" destId="{5686CB18-2F59-4805-927C-423B00CD21FC}" srcOrd="0" destOrd="1" presId="urn:microsoft.com/office/officeart/2005/8/layout/matrix1"/>
    <dgm:cxn modelId="{FA9F1073-3D3F-424D-A06E-3714646FE1B3}" type="presOf" srcId="{6AD79676-312A-49F0-A2B5-93A7669B6D18}" destId="{31BF9E91-56CF-484F-B258-225C3C852251}" srcOrd="1" destOrd="1" presId="urn:microsoft.com/office/officeart/2005/8/layout/matrix1"/>
    <dgm:cxn modelId="{05A69373-01C4-43F0-9C92-4AE09CEB48CA}" srcId="{BA7561D6-5B0D-4467-B566-01C2ED2737D8}" destId="{9297DF1A-F778-476B-9787-1A46926CC369}" srcOrd="1" destOrd="0" parTransId="{DB664EC3-B654-42B6-B58A-30DB88A2ED65}" sibTransId="{179F7DCE-BB6B-49D8-89BC-09F9537061A4}"/>
    <dgm:cxn modelId="{77D6CE78-3C4C-4D21-8326-7EA697B0974B}" type="presOf" srcId="{2D0CC182-0960-48D4-A898-27C1A5131E4A}" destId="{EBE237DF-54C2-42AD-AB33-A2A1E96105C2}" srcOrd="1" destOrd="0" presId="urn:microsoft.com/office/officeart/2005/8/layout/matrix1"/>
    <dgm:cxn modelId="{57DCD58A-A93D-463A-8C2D-E49CD277412C}" srcId="{B32253E1-B5FB-42B2-A28C-1D63232A19FC}" destId="{A9956653-6F53-4A5D-956B-CBE210B5B56D}" srcOrd="2" destOrd="0" parTransId="{A486662D-59B5-4E6D-8939-AE3BA065EC6F}" sibTransId="{3AB9E08B-3EFA-4AE3-997F-EA1135586287}"/>
    <dgm:cxn modelId="{0A142E8F-A6BF-454E-9685-146030F2D990}" srcId="{A9956653-6F53-4A5D-956B-CBE210B5B56D}" destId="{35272D48-55DA-4C8E-97A3-4E5492833B9B}" srcOrd="1" destOrd="0" parTransId="{AD8E6959-0346-44EA-963D-BF14889E81F5}" sibTransId="{A61099AA-CE57-4685-984B-970BAC96592A}"/>
    <dgm:cxn modelId="{5415A691-75FF-4A43-A31B-F920218C9B37}" type="presOf" srcId="{F7E8CF6B-7497-4E7F-9C5B-40C5024ABDD8}" destId="{8BE442C3-281D-4D1D-94F2-BC82BF5D0A34}" srcOrd="1" destOrd="1" presId="urn:microsoft.com/office/officeart/2005/8/layout/matrix1"/>
    <dgm:cxn modelId="{1893FA94-682A-4DC5-9619-3F2E0C90AA14}" type="presOf" srcId="{35272D48-55DA-4C8E-97A3-4E5492833B9B}" destId="{64B3EB3B-DA48-459C-A80B-CEE7E197EF21}" srcOrd="0" destOrd="2" presId="urn:microsoft.com/office/officeart/2005/8/layout/matrix1"/>
    <dgm:cxn modelId="{34DC3E9B-7045-425C-BE35-2F1146C4C67A}" type="presOf" srcId="{98C14828-AD5D-4365-A850-270941F35AFD}" destId="{8018985A-481D-4165-BFAC-30FB32428AD6}" srcOrd="0" destOrd="2" presId="urn:microsoft.com/office/officeart/2005/8/layout/matrix1"/>
    <dgm:cxn modelId="{5A127DA1-7AF6-49D0-9F83-5E3193D87B96}" srcId="{9CE4175B-BE0F-4C2C-A391-D623EBEFFB85}" destId="{F7E8CF6B-7497-4E7F-9C5B-40C5024ABDD8}" srcOrd="0" destOrd="0" parTransId="{D1671D0A-BF24-485D-BB57-E1FFD96A7120}" sibTransId="{4C81097F-4F25-4D7C-9DB6-11CCF14B6D08}"/>
    <dgm:cxn modelId="{EE75B3AA-1976-4867-A56A-02AC8934C42A}" type="presOf" srcId="{6AD79676-312A-49F0-A2B5-93A7669B6D18}" destId="{0DD5FF3F-2156-4C16-A019-178B8C1C29E6}" srcOrd="0" destOrd="1" presId="urn:microsoft.com/office/officeart/2005/8/layout/matrix1"/>
    <dgm:cxn modelId="{77A519AB-AFAE-4DA5-B149-C9EF8E1F1233}" type="presOf" srcId="{98C14828-AD5D-4365-A850-270941F35AFD}" destId="{EBE237DF-54C2-42AD-AB33-A2A1E96105C2}" srcOrd="1" destOrd="2" presId="urn:microsoft.com/office/officeart/2005/8/layout/matrix1"/>
    <dgm:cxn modelId="{2F3D54AE-DB51-4614-999D-967C4BE68FBA}" type="presOf" srcId="{9CE4175B-BE0F-4C2C-A391-D623EBEFFB85}" destId="{5686CB18-2F59-4805-927C-423B00CD21FC}" srcOrd="0" destOrd="0" presId="urn:microsoft.com/office/officeart/2005/8/layout/matrix1"/>
    <dgm:cxn modelId="{8CB0B9AF-5086-487E-B7B0-69EFF1522AE4}" type="presOf" srcId="{A9956653-6F53-4A5D-956B-CBE210B5B56D}" destId="{F0B66394-4212-4660-A829-9CA391F7A3B4}" srcOrd="1" destOrd="0" presId="urn:microsoft.com/office/officeart/2005/8/layout/matrix1"/>
    <dgm:cxn modelId="{B436F1AF-B861-4C29-BC9E-C5615141BA78}" type="presOf" srcId="{9E7389C7-92F5-4134-9B31-DD8D8671CC21}" destId="{64B3EB3B-DA48-459C-A80B-CEE7E197EF21}" srcOrd="0" destOrd="1" presId="urn:microsoft.com/office/officeart/2005/8/layout/matrix1"/>
    <dgm:cxn modelId="{2DA710BA-0FC4-4618-833F-921E4D54DC71}" type="presOf" srcId="{8B9E1960-A586-4DEA-AFF9-752549BDD03C}" destId="{5686CB18-2F59-4805-927C-423B00CD21FC}" srcOrd="0" destOrd="2" presId="urn:microsoft.com/office/officeart/2005/8/layout/matrix1"/>
    <dgm:cxn modelId="{BF7F11BC-41F7-4E77-8278-FE83CB245A7F}" type="presOf" srcId="{9297DF1A-F778-476B-9787-1A46926CC369}" destId="{31BF9E91-56CF-484F-B258-225C3C852251}" srcOrd="1" destOrd="2" presId="urn:microsoft.com/office/officeart/2005/8/layout/matrix1"/>
    <dgm:cxn modelId="{6383CEBC-5045-4618-91B8-E53206760A25}" type="presOf" srcId="{AAE21A88-E022-4C76-9EED-197644849B1A}" destId="{EBE237DF-54C2-42AD-AB33-A2A1E96105C2}" srcOrd="1" destOrd="3" presId="urn:microsoft.com/office/officeart/2005/8/layout/matrix1"/>
    <dgm:cxn modelId="{702C2FC9-0638-471E-A5C4-4FFFF93D07F7}" type="presOf" srcId="{18495B06-8DF9-4021-8061-2B3D64C41128}" destId="{015EE23C-23F3-4B73-9E44-EB214EF88991}" srcOrd="0" destOrd="0" presId="urn:microsoft.com/office/officeart/2005/8/layout/matrix1"/>
    <dgm:cxn modelId="{56CE31D1-AD19-4C63-981B-9BD110A7E465}" srcId="{9CE4175B-BE0F-4C2C-A391-D623EBEFFB85}" destId="{8B9E1960-A586-4DEA-AFF9-752549BDD03C}" srcOrd="1" destOrd="0" parTransId="{9437FA86-A4B3-429A-BD62-BE9DFF2E73E5}" sibTransId="{4A92E5CF-C144-4705-A1C1-21E1EF0EC1B0}"/>
    <dgm:cxn modelId="{C97990DF-57F6-4AFD-83FB-93CA18EB6850}" type="presOf" srcId="{A9956653-6F53-4A5D-956B-CBE210B5B56D}" destId="{64B3EB3B-DA48-459C-A80B-CEE7E197EF21}" srcOrd="0" destOrd="0" presId="urn:microsoft.com/office/officeart/2005/8/layout/matrix1"/>
    <dgm:cxn modelId="{3CFDF0E2-57EF-4509-9565-A3F09C08368E}" srcId="{B32253E1-B5FB-42B2-A28C-1D63232A19FC}" destId="{2D0CC182-0960-48D4-A898-27C1A5131E4A}" srcOrd="0" destOrd="0" parTransId="{88C134B4-73DD-46FE-98FC-A11F83365D9F}" sibTransId="{047EFEC7-6A75-49BF-B794-D5305CC56C3F}"/>
    <dgm:cxn modelId="{A322C1E3-BFF2-49B6-BDDA-755B436655F3}" srcId="{BA7561D6-5B0D-4467-B566-01C2ED2737D8}" destId="{6AD79676-312A-49F0-A2B5-93A7669B6D18}" srcOrd="0" destOrd="0" parTransId="{2E3698F0-B27F-4084-9C71-D42A5C73F266}" sibTransId="{68BB9A47-3BED-48EB-867B-FA3FCF47EA3A}"/>
    <dgm:cxn modelId="{6CE1AAE5-6E97-42D9-A9A7-C8C366E6801F}" type="presOf" srcId="{9297DF1A-F778-476B-9787-1A46926CC369}" destId="{0DD5FF3F-2156-4C16-A019-178B8C1C29E6}" srcOrd="0" destOrd="2" presId="urn:microsoft.com/office/officeart/2005/8/layout/matrix1"/>
    <dgm:cxn modelId="{CDBDA1F7-3780-44AB-9B20-FBDB263D4091}" type="presOf" srcId="{B32253E1-B5FB-42B2-A28C-1D63232A19FC}" destId="{23ED4F95-648F-4C90-8F50-19D408318A30}" srcOrd="0" destOrd="0" presId="urn:microsoft.com/office/officeart/2005/8/layout/matrix1"/>
    <dgm:cxn modelId="{487FB51A-7FFC-42A5-B672-9D6D4FC6840E}" type="presParOf" srcId="{015EE23C-23F3-4B73-9E44-EB214EF88991}" destId="{5ABAA23D-A170-4F47-8859-0A77C43D5B13}" srcOrd="0" destOrd="0" presId="urn:microsoft.com/office/officeart/2005/8/layout/matrix1"/>
    <dgm:cxn modelId="{4C90016D-70B4-4867-91A5-C791CAC93152}" type="presParOf" srcId="{5ABAA23D-A170-4F47-8859-0A77C43D5B13}" destId="{8018985A-481D-4165-BFAC-30FB32428AD6}" srcOrd="0" destOrd="0" presId="urn:microsoft.com/office/officeart/2005/8/layout/matrix1"/>
    <dgm:cxn modelId="{FF999FE8-EBD9-443C-A56F-54FA38661637}" type="presParOf" srcId="{5ABAA23D-A170-4F47-8859-0A77C43D5B13}" destId="{EBE237DF-54C2-42AD-AB33-A2A1E96105C2}" srcOrd="1" destOrd="0" presId="urn:microsoft.com/office/officeart/2005/8/layout/matrix1"/>
    <dgm:cxn modelId="{D2B63B3F-D798-435D-B167-A3F8453F140F}" type="presParOf" srcId="{5ABAA23D-A170-4F47-8859-0A77C43D5B13}" destId="{0DD5FF3F-2156-4C16-A019-178B8C1C29E6}" srcOrd="2" destOrd="0" presId="urn:microsoft.com/office/officeart/2005/8/layout/matrix1"/>
    <dgm:cxn modelId="{24E097F4-E743-4B49-90C2-6B89ED8140FF}" type="presParOf" srcId="{5ABAA23D-A170-4F47-8859-0A77C43D5B13}" destId="{31BF9E91-56CF-484F-B258-225C3C852251}" srcOrd="3" destOrd="0" presId="urn:microsoft.com/office/officeart/2005/8/layout/matrix1"/>
    <dgm:cxn modelId="{3CAACF76-1373-40A4-B54C-B3EB9924809A}" type="presParOf" srcId="{5ABAA23D-A170-4F47-8859-0A77C43D5B13}" destId="{64B3EB3B-DA48-459C-A80B-CEE7E197EF21}" srcOrd="4" destOrd="0" presId="urn:microsoft.com/office/officeart/2005/8/layout/matrix1"/>
    <dgm:cxn modelId="{B27446C1-D434-43D1-B78E-FBB082DDD29D}" type="presParOf" srcId="{5ABAA23D-A170-4F47-8859-0A77C43D5B13}" destId="{F0B66394-4212-4660-A829-9CA391F7A3B4}" srcOrd="5" destOrd="0" presId="urn:microsoft.com/office/officeart/2005/8/layout/matrix1"/>
    <dgm:cxn modelId="{EBAB7970-6F2D-4CED-82F1-4BFD1D78B3DE}" type="presParOf" srcId="{5ABAA23D-A170-4F47-8859-0A77C43D5B13}" destId="{5686CB18-2F59-4805-927C-423B00CD21FC}" srcOrd="6" destOrd="0" presId="urn:microsoft.com/office/officeart/2005/8/layout/matrix1"/>
    <dgm:cxn modelId="{7CB5AC1A-3733-428C-9F0B-9B0963C25D16}" type="presParOf" srcId="{5ABAA23D-A170-4F47-8859-0A77C43D5B13}" destId="{8BE442C3-281D-4D1D-94F2-BC82BF5D0A34}" srcOrd="7" destOrd="0" presId="urn:microsoft.com/office/officeart/2005/8/layout/matrix1"/>
    <dgm:cxn modelId="{3902F119-AF54-406F-A3A9-6444B3B146AC}" type="presParOf" srcId="{015EE23C-23F3-4B73-9E44-EB214EF88991}" destId="{23ED4F95-648F-4C90-8F50-19D408318A3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1D442D-2DD2-47B1-B6B0-4C7A7FC95215}" type="doc">
      <dgm:prSet loTypeId="urn:microsoft.com/office/officeart/2005/8/layout/lProcess1" loCatId="process" qsTypeId="urn:microsoft.com/office/officeart/2005/8/quickstyle/simple1" qsCatId="simple" csTypeId="urn:microsoft.com/office/officeart/2005/8/colors/accent1_2" csCatId="accent1" phldr="1"/>
      <dgm:spPr/>
      <dgm:t>
        <a:bodyPr/>
        <a:lstStyle/>
        <a:p>
          <a:pPr rtl="1"/>
          <a:endParaRPr lang="ar-SA"/>
        </a:p>
      </dgm:t>
    </dgm:pt>
    <dgm:pt modelId="{5A931E02-775E-4987-A22D-67F0BEBBA2F4}">
      <dgm:prSet phldrT="[Text]" custT="1"/>
      <dgm:spPr>
        <a:solidFill>
          <a:srgbClr val="F58221"/>
        </a:solidFill>
      </dgm:spPr>
      <dgm:t>
        <a:bodyPr/>
        <a:lstStyle/>
        <a:p>
          <a:pPr rtl="1"/>
          <a:r>
            <a:rPr lang="en-GB" sz="2800" b="1" dirty="0"/>
            <a:t>Capacity</a:t>
          </a:r>
          <a:r>
            <a:rPr lang="ar-SA" sz="2800" b="1" dirty="0"/>
            <a:t> الأهلية</a:t>
          </a:r>
        </a:p>
      </dgm:t>
    </dgm:pt>
    <dgm:pt modelId="{DC17CDED-19ED-4460-B261-4D3B5E300191}" type="parTrans" cxnId="{40E67237-8013-4974-A568-13F39239DC98}">
      <dgm:prSet/>
      <dgm:spPr/>
      <dgm:t>
        <a:bodyPr/>
        <a:lstStyle/>
        <a:p>
          <a:pPr rtl="1"/>
          <a:endParaRPr lang="ar-SA"/>
        </a:p>
      </dgm:t>
    </dgm:pt>
    <dgm:pt modelId="{72B841C5-C241-4DBC-894E-FE4E09363349}" type="sibTrans" cxnId="{40E67237-8013-4974-A568-13F39239DC98}">
      <dgm:prSet/>
      <dgm:spPr/>
      <dgm:t>
        <a:bodyPr/>
        <a:lstStyle/>
        <a:p>
          <a:pPr rtl="1"/>
          <a:endParaRPr lang="ar-SA"/>
        </a:p>
      </dgm:t>
    </dgm:pt>
    <dgm:pt modelId="{929D1798-3DAC-49B4-B5F2-0A1B553D1F94}">
      <dgm:prSet phldrT="[Text]" custT="1"/>
      <dgm:spPr>
        <a:solidFill>
          <a:srgbClr val="FEE5B1">
            <a:alpha val="90000"/>
          </a:srgbClr>
        </a:solidFill>
      </dgm:spPr>
      <dgm:t>
        <a:bodyPr/>
        <a:lstStyle/>
        <a:p>
          <a:pPr rtl="1"/>
          <a:r>
            <a:rPr lang="en-GB" sz="2000" dirty="0"/>
            <a:t>Understand</a:t>
          </a:r>
          <a:r>
            <a:rPr lang="ar-SA" sz="2000" dirty="0"/>
            <a:t> فهم المعلومة</a:t>
          </a:r>
        </a:p>
      </dgm:t>
    </dgm:pt>
    <dgm:pt modelId="{47F111EC-483E-4399-87D1-4956856F5A26}" type="parTrans" cxnId="{1BBC92B5-BD32-4347-B27F-114B6EB939EC}">
      <dgm:prSet/>
      <dgm:spPr/>
      <dgm:t>
        <a:bodyPr/>
        <a:lstStyle/>
        <a:p>
          <a:pPr rtl="1"/>
          <a:endParaRPr lang="ar-SA" sz="2000"/>
        </a:p>
      </dgm:t>
    </dgm:pt>
    <dgm:pt modelId="{343C4695-A08F-40D7-B272-55F83099F1B9}" type="sibTrans" cxnId="{1BBC92B5-BD32-4347-B27F-114B6EB939EC}">
      <dgm:prSet/>
      <dgm:spPr/>
      <dgm:t>
        <a:bodyPr/>
        <a:lstStyle/>
        <a:p>
          <a:pPr rtl="1"/>
          <a:endParaRPr lang="ar-SA" sz="2000"/>
        </a:p>
      </dgm:t>
    </dgm:pt>
    <dgm:pt modelId="{4A18B122-7241-41F9-94BE-A2018F9B4566}">
      <dgm:prSet phldrT="[Text]" custT="1"/>
      <dgm:spPr>
        <a:solidFill>
          <a:srgbClr val="FEE5B1">
            <a:alpha val="90000"/>
          </a:srgbClr>
        </a:solidFill>
      </dgm:spPr>
      <dgm:t>
        <a:bodyPr/>
        <a:lstStyle/>
        <a:p>
          <a:pPr rtl="1"/>
          <a:r>
            <a:rPr lang="en-GB" sz="2000" dirty="0"/>
            <a:t>Appreciate</a:t>
          </a:r>
          <a:r>
            <a:rPr lang="ar-SA" sz="2000" dirty="0"/>
            <a:t> تقدير الخطر</a:t>
          </a:r>
        </a:p>
      </dgm:t>
    </dgm:pt>
    <dgm:pt modelId="{2FA81569-E63F-455E-ACCD-6894FB5CB591}" type="parTrans" cxnId="{814F8228-0FF8-44B0-B05A-45FBA99788EC}">
      <dgm:prSet/>
      <dgm:spPr/>
      <dgm:t>
        <a:bodyPr/>
        <a:lstStyle/>
        <a:p>
          <a:pPr rtl="1"/>
          <a:endParaRPr lang="ar-SA"/>
        </a:p>
      </dgm:t>
    </dgm:pt>
    <dgm:pt modelId="{BB3D454B-8545-4314-813C-D95BF9F3A3AA}" type="sibTrans" cxnId="{814F8228-0FF8-44B0-B05A-45FBA99788EC}">
      <dgm:prSet/>
      <dgm:spPr/>
      <dgm:t>
        <a:bodyPr/>
        <a:lstStyle/>
        <a:p>
          <a:pPr rtl="1"/>
          <a:endParaRPr lang="ar-SA" sz="2000"/>
        </a:p>
      </dgm:t>
    </dgm:pt>
    <dgm:pt modelId="{C674B3F6-834F-4CF6-8711-AF082E80803D}">
      <dgm:prSet phldrT="[Text]" custT="1"/>
      <dgm:spPr>
        <a:solidFill>
          <a:srgbClr val="F58221"/>
        </a:solidFill>
      </dgm:spPr>
      <dgm:t>
        <a:bodyPr/>
        <a:lstStyle/>
        <a:p>
          <a:pPr rtl="1"/>
          <a:r>
            <a:rPr lang="en-GB" sz="2800" b="1" dirty="0"/>
            <a:t>Disclosure</a:t>
          </a:r>
          <a:r>
            <a:rPr lang="ar-SA" sz="2800" b="1" dirty="0"/>
            <a:t> المعلومات</a:t>
          </a:r>
        </a:p>
      </dgm:t>
    </dgm:pt>
    <dgm:pt modelId="{7F6BF2CD-E26D-4011-A410-8208E31942BF}" type="parTrans" cxnId="{6343712A-CDEA-41A2-88E0-CB5A4639066C}">
      <dgm:prSet/>
      <dgm:spPr/>
      <dgm:t>
        <a:bodyPr/>
        <a:lstStyle/>
        <a:p>
          <a:pPr rtl="1"/>
          <a:endParaRPr lang="ar-SA"/>
        </a:p>
      </dgm:t>
    </dgm:pt>
    <dgm:pt modelId="{F8CD4AD4-B34F-4971-AD18-261D25538D0C}" type="sibTrans" cxnId="{6343712A-CDEA-41A2-88E0-CB5A4639066C}">
      <dgm:prSet/>
      <dgm:spPr/>
      <dgm:t>
        <a:bodyPr/>
        <a:lstStyle/>
        <a:p>
          <a:pPr rtl="1"/>
          <a:endParaRPr lang="ar-SA"/>
        </a:p>
      </dgm:t>
    </dgm:pt>
    <dgm:pt modelId="{6A486679-60AB-4D60-AC42-7AD88AF7C89A}">
      <dgm:prSet phldrT="[Text]" custT="1"/>
      <dgm:spPr>
        <a:solidFill>
          <a:srgbClr val="FEE5B1">
            <a:alpha val="90000"/>
          </a:srgbClr>
        </a:solidFill>
      </dgm:spPr>
      <dgm:t>
        <a:bodyPr/>
        <a:lstStyle/>
        <a:p>
          <a:pPr rtl="1"/>
          <a:r>
            <a:rPr lang="en-GB" sz="2000" dirty="0"/>
            <a:t>Relevant information</a:t>
          </a:r>
          <a:r>
            <a:rPr lang="ar-SA" sz="2000" dirty="0"/>
            <a:t> المعلومات المناسبة</a:t>
          </a:r>
        </a:p>
      </dgm:t>
    </dgm:pt>
    <dgm:pt modelId="{83D17D9B-A0D3-4B83-917B-7A332CEDF44A}" type="parTrans" cxnId="{9F46AF3E-F5B7-452A-83D1-23F79B515440}">
      <dgm:prSet/>
      <dgm:spPr/>
      <dgm:t>
        <a:bodyPr/>
        <a:lstStyle/>
        <a:p>
          <a:pPr rtl="1"/>
          <a:endParaRPr lang="ar-SA" sz="2000"/>
        </a:p>
      </dgm:t>
    </dgm:pt>
    <dgm:pt modelId="{90032DB8-44BC-4BAD-B044-F37E2F8552EF}" type="sibTrans" cxnId="{9F46AF3E-F5B7-452A-83D1-23F79B515440}">
      <dgm:prSet/>
      <dgm:spPr/>
      <dgm:t>
        <a:bodyPr/>
        <a:lstStyle/>
        <a:p>
          <a:pPr rtl="1"/>
          <a:endParaRPr lang="ar-SA" sz="2000"/>
        </a:p>
      </dgm:t>
    </dgm:pt>
    <dgm:pt modelId="{D1BB9628-39F1-415C-9316-0426A26D8A1A}">
      <dgm:prSet phldrT="[Text]" custT="1"/>
      <dgm:spPr>
        <a:solidFill>
          <a:srgbClr val="FEE5B1">
            <a:alpha val="90000"/>
          </a:srgbClr>
        </a:solidFill>
      </dgm:spPr>
      <dgm:t>
        <a:bodyPr/>
        <a:lstStyle/>
        <a:p>
          <a:pPr rtl="1"/>
          <a:r>
            <a:rPr lang="en-GB" sz="2000" dirty="0"/>
            <a:t>Understandable </a:t>
          </a:r>
          <a:r>
            <a:rPr lang="ar-SA" sz="2000" dirty="0"/>
            <a:t> بطريقة مفهومة</a:t>
          </a:r>
        </a:p>
      </dgm:t>
    </dgm:pt>
    <dgm:pt modelId="{25298F46-476A-45BB-A9D6-2ED53AB5E8ED}" type="parTrans" cxnId="{0005F149-C0BC-40E3-BEED-50B01E810F15}">
      <dgm:prSet/>
      <dgm:spPr/>
      <dgm:t>
        <a:bodyPr/>
        <a:lstStyle/>
        <a:p>
          <a:pPr rtl="1"/>
          <a:endParaRPr lang="ar-SA"/>
        </a:p>
      </dgm:t>
    </dgm:pt>
    <dgm:pt modelId="{59BDE1AF-2A6C-451A-99C5-83FBDF64A764}" type="sibTrans" cxnId="{0005F149-C0BC-40E3-BEED-50B01E810F15}">
      <dgm:prSet/>
      <dgm:spPr/>
      <dgm:t>
        <a:bodyPr/>
        <a:lstStyle/>
        <a:p>
          <a:pPr rtl="1"/>
          <a:endParaRPr lang="ar-SA"/>
        </a:p>
      </dgm:t>
    </dgm:pt>
    <dgm:pt modelId="{99D42E8C-2B6A-48DD-B15D-81E9CEEF9FBA}">
      <dgm:prSet phldrT="[Text]" custT="1"/>
      <dgm:spPr>
        <a:solidFill>
          <a:srgbClr val="F58221"/>
        </a:solidFill>
      </dgm:spPr>
      <dgm:t>
        <a:bodyPr/>
        <a:lstStyle/>
        <a:p>
          <a:pPr rtl="1"/>
          <a:r>
            <a:rPr lang="en-GB" sz="2800" b="1" dirty="0"/>
            <a:t>Voluntariness</a:t>
          </a:r>
          <a:r>
            <a:rPr lang="ar-SA" sz="2800" b="1" dirty="0"/>
            <a:t> الطواعية</a:t>
          </a:r>
        </a:p>
      </dgm:t>
    </dgm:pt>
    <dgm:pt modelId="{4E59585D-8878-48CC-98BE-FD6C0F92DC16}" type="parTrans" cxnId="{85D3F24E-C004-4CC3-A569-482F3C7AE0E4}">
      <dgm:prSet/>
      <dgm:spPr/>
      <dgm:t>
        <a:bodyPr/>
        <a:lstStyle/>
        <a:p>
          <a:pPr rtl="1"/>
          <a:endParaRPr lang="ar-SA"/>
        </a:p>
      </dgm:t>
    </dgm:pt>
    <dgm:pt modelId="{06D0F03C-A1A2-4E49-A0C0-23AFE4F9ED81}" type="sibTrans" cxnId="{85D3F24E-C004-4CC3-A569-482F3C7AE0E4}">
      <dgm:prSet/>
      <dgm:spPr/>
      <dgm:t>
        <a:bodyPr/>
        <a:lstStyle/>
        <a:p>
          <a:pPr rtl="1"/>
          <a:endParaRPr lang="ar-SA"/>
        </a:p>
      </dgm:t>
    </dgm:pt>
    <dgm:pt modelId="{C1CD0BD7-CE12-4519-B0E1-09011A23E11C}">
      <dgm:prSet phldrT="[Text]" custT="1"/>
      <dgm:spPr>
        <a:solidFill>
          <a:srgbClr val="FEE5B1">
            <a:alpha val="90000"/>
          </a:srgbClr>
        </a:solidFill>
      </dgm:spPr>
      <dgm:t>
        <a:bodyPr/>
        <a:lstStyle/>
        <a:p>
          <a:pPr rtl="1"/>
          <a:r>
            <a:rPr lang="en-GB" sz="2000" dirty="0"/>
            <a:t>Free from undue influence</a:t>
          </a:r>
          <a:r>
            <a:rPr lang="ar-SA" sz="2000" dirty="0"/>
            <a:t> عدم التأثير عليه </a:t>
          </a:r>
        </a:p>
      </dgm:t>
    </dgm:pt>
    <dgm:pt modelId="{7E92ECEB-DEE0-40BD-AFC8-ED69BF6A0C58}" type="parTrans" cxnId="{1C6CC71F-57A5-414D-8ABF-59EBD0007F65}">
      <dgm:prSet/>
      <dgm:spPr/>
      <dgm:t>
        <a:bodyPr/>
        <a:lstStyle/>
        <a:p>
          <a:pPr rtl="1"/>
          <a:endParaRPr lang="ar-SA" sz="2000"/>
        </a:p>
      </dgm:t>
    </dgm:pt>
    <dgm:pt modelId="{F2A2B4BB-3FDE-4CE6-9A65-A62BDF38B08E}" type="sibTrans" cxnId="{1C6CC71F-57A5-414D-8ABF-59EBD0007F65}">
      <dgm:prSet/>
      <dgm:spPr/>
      <dgm:t>
        <a:bodyPr/>
        <a:lstStyle/>
        <a:p>
          <a:pPr rtl="1"/>
          <a:endParaRPr lang="ar-SA" sz="2000"/>
        </a:p>
      </dgm:t>
    </dgm:pt>
    <dgm:pt modelId="{0181FD8A-1273-46A1-884D-0F55261740D6}">
      <dgm:prSet phldrT="[Text]" custT="1"/>
      <dgm:spPr>
        <a:solidFill>
          <a:srgbClr val="FEE5B1">
            <a:alpha val="90000"/>
          </a:srgbClr>
        </a:solidFill>
      </dgm:spPr>
      <dgm:t>
        <a:bodyPr/>
        <a:lstStyle/>
        <a:p>
          <a:pPr rtl="1"/>
          <a:r>
            <a:rPr lang="en-GB" sz="2000" dirty="0"/>
            <a:t>No coercion</a:t>
          </a:r>
          <a:r>
            <a:rPr lang="ar-SA" sz="2000" dirty="0"/>
            <a:t> عدم الضغط عليه</a:t>
          </a:r>
        </a:p>
      </dgm:t>
    </dgm:pt>
    <dgm:pt modelId="{E180E811-8934-4604-BB1F-6C89F671199B}" type="parTrans" cxnId="{BF8B1F49-49BC-442D-B4F1-039BB74833D1}">
      <dgm:prSet/>
      <dgm:spPr/>
      <dgm:t>
        <a:bodyPr/>
        <a:lstStyle/>
        <a:p>
          <a:pPr rtl="1"/>
          <a:endParaRPr lang="ar-SA"/>
        </a:p>
      </dgm:t>
    </dgm:pt>
    <dgm:pt modelId="{F82204CA-6D86-46D6-A506-FDA188F61A1E}" type="sibTrans" cxnId="{BF8B1F49-49BC-442D-B4F1-039BB74833D1}">
      <dgm:prSet/>
      <dgm:spPr/>
      <dgm:t>
        <a:bodyPr/>
        <a:lstStyle/>
        <a:p>
          <a:pPr rtl="1"/>
          <a:endParaRPr lang="ar-SA"/>
        </a:p>
      </dgm:t>
    </dgm:pt>
    <dgm:pt modelId="{27C4C457-8737-4380-BD4D-A5876AC6DE90}">
      <dgm:prSet phldrT="[Text]" custT="1"/>
      <dgm:spPr>
        <a:solidFill>
          <a:srgbClr val="FEE5B1">
            <a:alpha val="90000"/>
          </a:srgbClr>
        </a:solidFill>
      </dgm:spPr>
      <dgm:t>
        <a:bodyPr/>
        <a:lstStyle/>
        <a:p>
          <a:pPr rtl="1"/>
          <a:r>
            <a:rPr lang="en-GB" sz="2000" dirty="0"/>
            <a:t>Remember</a:t>
          </a:r>
          <a:r>
            <a:rPr lang="ar-SA" sz="2000" dirty="0"/>
            <a:t> تذكر المعلومة</a:t>
          </a:r>
        </a:p>
      </dgm:t>
    </dgm:pt>
    <dgm:pt modelId="{4661B60C-878C-478C-BE91-4068BD3BFC18}" type="parTrans" cxnId="{478B770D-21F1-41E8-8E95-6C1BEBECF0DC}">
      <dgm:prSet/>
      <dgm:spPr/>
      <dgm:t>
        <a:bodyPr/>
        <a:lstStyle/>
        <a:p>
          <a:pPr rtl="1"/>
          <a:endParaRPr lang="ar-SA"/>
        </a:p>
      </dgm:t>
    </dgm:pt>
    <dgm:pt modelId="{D3E31D16-CABD-422F-849D-6D7D83C8C82C}" type="sibTrans" cxnId="{478B770D-21F1-41E8-8E95-6C1BEBECF0DC}">
      <dgm:prSet/>
      <dgm:spPr/>
      <dgm:t>
        <a:bodyPr/>
        <a:lstStyle/>
        <a:p>
          <a:pPr rtl="1"/>
          <a:endParaRPr lang="ar-SA" sz="2000"/>
        </a:p>
      </dgm:t>
    </dgm:pt>
    <dgm:pt modelId="{8DB9CDAA-EF5F-414A-A4B5-14450B405632}">
      <dgm:prSet phldrT="[Text]" custT="1"/>
      <dgm:spPr>
        <a:solidFill>
          <a:srgbClr val="FEE5B1">
            <a:alpha val="90000"/>
          </a:srgbClr>
        </a:solidFill>
      </dgm:spPr>
      <dgm:t>
        <a:bodyPr/>
        <a:lstStyle/>
        <a:p>
          <a:pPr rtl="1"/>
          <a:r>
            <a:rPr lang="en-GB" sz="2000" dirty="0"/>
            <a:t>Communicate </a:t>
          </a:r>
          <a:r>
            <a:rPr lang="ar-SA" sz="2000" dirty="0"/>
            <a:t> القدرة على التعبير عن القبول أو الرفض</a:t>
          </a:r>
        </a:p>
      </dgm:t>
    </dgm:pt>
    <dgm:pt modelId="{63AF455D-D2FA-4AA3-BB68-310E78A40896}" type="parTrans" cxnId="{448BBC58-A312-4E7E-ACBC-68FDDD3DBD47}">
      <dgm:prSet/>
      <dgm:spPr/>
      <dgm:t>
        <a:bodyPr/>
        <a:lstStyle/>
        <a:p>
          <a:pPr rtl="1"/>
          <a:endParaRPr lang="ar-SA"/>
        </a:p>
      </dgm:t>
    </dgm:pt>
    <dgm:pt modelId="{18485D0C-55C7-4B73-90CF-7DF39BBA5AE9}" type="sibTrans" cxnId="{448BBC58-A312-4E7E-ACBC-68FDDD3DBD47}">
      <dgm:prSet/>
      <dgm:spPr/>
      <dgm:t>
        <a:bodyPr/>
        <a:lstStyle/>
        <a:p>
          <a:pPr rtl="1"/>
          <a:endParaRPr lang="ar-SA"/>
        </a:p>
      </dgm:t>
    </dgm:pt>
    <dgm:pt modelId="{EAEE4139-1972-4C84-89E9-030E0629D9AD}">
      <dgm:prSet phldrT="[Text]" custT="1"/>
      <dgm:spPr>
        <a:solidFill>
          <a:srgbClr val="FEE5B1">
            <a:alpha val="90000"/>
          </a:srgbClr>
        </a:solidFill>
      </dgm:spPr>
      <dgm:t>
        <a:bodyPr/>
        <a:lstStyle/>
        <a:p>
          <a:r>
            <a:rPr lang="en-US" altLang="en-US" sz="2000" dirty="0">
              <a:cs typeface="Arial" panose="020B0604020202020204" pitchFamily="34" charset="0"/>
            </a:rPr>
            <a:t>Without misrepresentation </a:t>
          </a:r>
          <a:r>
            <a:rPr lang="en-US" altLang="en-US" sz="2000">
              <a:cs typeface="Arial" panose="020B0604020202020204" pitchFamily="34" charset="0"/>
            </a:rPr>
            <a:t>or fraud</a:t>
          </a:r>
          <a:r>
            <a:rPr lang="ar-SA" altLang="en-US" sz="2000">
              <a:cs typeface="Arial" panose="020B0604020202020204" pitchFamily="34" charset="0"/>
            </a:rPr>
            <a:t> </a:t>
          </a:r>
          <a:r>
            <a:rPr lang="ar-SA" altLang="en-US" sz="2000" dirty="0">
              <a:cs typeface="Arial" panose="020B0604020202020204" pitchFamily="34" charset="0"/>
            </a:rPr>
            <a:t>بلا تزييف أو تضليل </a:t>
          </a:r>
          <a:endParaRPr lang="ar-SA" sz="2000" dirty="0"/>
        </a:p>
      </dgm:t>
    </dgm:pt>
    <dgm:pt modelId="{AB5EA459-FB06-4A18-93A4-648BEDC078CA}" type="parTrans" cxnId="{91A7AEFB-B383-46F8-A59B-EF0BB6D261A9}">
      <dgm:prSet/>
      <dgm:spPr/>
      <dgm:t>
        <a:bodyPr/>
        <a:lstStyle/>
        <a:p>
          <a:endParaRPr lang="en-US"/>
        </a:p>
      </dgm:t>
    </dgm:pt>
    <dgm:pt modelId="{56688674-8ED2-475E-A097-8A3EBDB9360E}" type="sibTrans" cxnId="{91A7AEFB-B383-46F8-A59B-EF0BB6D261A9}">
      <dgm:prSet/>
      <dgm:spPr/>
      <dgm:t>
        <a:bodyPr/>
        <a:lstStyle/>
        <a:p>
          <a:endParaRPr lang="en-US"/>
        </a:p>
      </dgm:t>
    </dgm:pt>
    <dgm:pt modelId="{3964D9E8-E17D-4DD7-9130-42C90474F642}" type="pres">
      <dgm:prSet presAssocID="{0D1D442D-2DD2-47B1-B6B0-4C7A7FC95215}" presName="Name0" presStyleCnt="0">
        <dgm:presLayoutVars>
          <dgm:dir/>
          <dgm:animLvl val="lvl"/>
          <dgm:resizeHandles val="exact"/>
        </dgm:presLayoutVars>
      </dgm:prSet>
      <dgm:spPr/>
    </dgm:pt>
    <dgm:pt modelId="{DD2A0EE7-F1B5-47C3-9B0A-824B52AB8E78}" type="pres">
      <dgm:prSet presAssocID="{5A931E02-775E-4987-A22D-67F0BEBBA2F4}" presName="vertFlow" presStyleCnt="0"/>
      <dgm:spPr/>
    </dgm:pt>
    <dgm:pt modelId="{981BBEDE-51E0-4329-AF9F-A4549B26283D}" type="pres">
      <dgm:prSet presAssocID="{5A931E02-775E-4987-A22D-67F0BEBBA2F4}" presName="header" presStyleLbl="node1" presStyleIdx="0" presStyleCnt="3" custScaleX="246188" custScaleY="396440" custLinFactNeighborX="1829" custLinFactNeighborY="91345"/>
      <dgm:spPr/>
    </dgm:pt>
    <dgm:pt modelId="{CF25C0B0-1759-41FA-82FE-F61712736059}" type="pres">
      <dgm:prSet presAssocID="{47F111EC-483E-4399-87D1-4956856F5A26}" presName="parTrans" presStyleLbl="sibTrans2D1" presStyleIdx="0" presStyleCnt="9" custScaleX="103970" custScaleY="167424"/>
      <dgm:spPr/>
    </dgm:pt>
    <dgm:pt modelId="{28462780-138B-433A-BD35-A022A4B67116}" type="pres">
      <dgm:prSet presAssocID="{929D1798-3DAC-49B4-B5F2-0A1B553D1F94}" presName="child" presStyleLbl="alignAccFollowNode1" presStyleIdx="0" presStyleCnt="9" custScaleX="246188" custScaleY="396440" custLinFactNeighborX="1829" custLinFactNeighborY="91345">
        <dgm:presLayoutVars>
          <dgm:chMax val="0"/>
          <dgm:bulletEnabled val="1"/>
        </dgm:presLayoutVars>
      </dgm:prSet>
      <dgm:spPr/>
    </dgm:pt>
    <dgm:pt modelId="{4D079D9C-62D5-487E-B0FB-51D9DECBABE6}" type="pres">
      <dgm:prSet presAssocID="{343C4695-A08F-40D7-B272-55F83099F1B9}" presName="sibTrans" presStyleLbl="sibTrans2D1" presStyleIdx="1" presStyleCnt="9" custScaleX="103970" custScaleY="167424"/>
      <dgm:spPr/>
    </dgm:pt>
    <dgm:pt modelId="{98420802-07BB-4D72-8DEA-EA88AA053A09}" type="pres">
      <dgm:prSet presAssocID="{4A18B122-7241-41F9-94BE-A2018F9B4566}" presName="child" presStyleLbl="alignAccFollowNode1" presStyleIdx="1" presStyleCnt="9" custScaleX="246188" custScaleY="396440" custLinFactNeighborX="1829" custLinFactNeighborY="91345">
        <dgm:presLayoutVars>
          <dgm:chMax val="0"/>
          <dgm:bulletEnabled val="1"/>
        </dgm:presLayoutVars>
      </dgm:prSet>
      <dgm:spPr/>
    </dgm:pt>
    <dgm:pt modelId="{2622E080-780D-4349-93DB-22D30879EF6D}" type="pres">
      <dgm:prSet presAssocID="{BB3D454B-8545-4314-813C-D95BF9F3A3AA}" presName="sibTrans" presStyleLbl="sibTrans2D1" presStyleIdx="2" presStyleCnt="9" custScaleX="103970" custScaleY="167424"/>
      <dgm:spPr/>
    </dgm:pt>
    <dgm:pt modelId="{86579FFC-A125-4667-BF60-7D73DD416B0D}" type="pres">
      <dgm:prSet presAssocID="{27C4C457-8737-4380-BD4D-A5876AC6DE90}" presName="child" presStyleLbl="alignAccFollowNode1" presStyleIdx="2" presStyleCnt="9" custScaleX="246188" custScaleY="396440" custLinFactNeighborX="1829" custLinFactNeighborY="91345">
        <dgm:presLayoutVars>
          <dgm:chMax val="0"/>
          <dgm:bulletEnabled val="1"/>
        </dgm:presLayoutVars>
      </dgm:prSet>
      <dgm:spPr/>
    </dgm:pt>
    <dgm:pt modelId="{1A77783E-D747-4F39-AAF1-C3ABD9970BF5}" type="pres">
      <dgm:prSet presAssocID="{D3E31D16-CABD-422F-849D-6D7D83C8C82C}" presName="sibTrans" presStyleLbl="sibTrans2D1" presStyleIdx="3" presStyleCnt="9" custScaleX="103970" custScaleY="167424"/>
      <dgm:spPr/>
    </dgm:pt>
    <dgm:pt modelId="{4A21C5FC-B05C-4973-9594-6ED2398BFB2B}" type="pres">
      <dgm:prSet presAssocID="{8DB9CDAA-EF5F-414A-A4B5-14450B405632}" presName="child" presStyleLbl="alignAccFollowNode1" presStyleIdx="3" presStyleCnt="9" custScaleX="246188" custScaleY="396440" custLinFactNeighborX="1829" custLinFactNeighborY="91345">
        <dgm:presLayoutVars>
          <dgm:chMax val="0"/>
          <dgm:bulletEnabled val="1"/>
        </dgm:presLayoutVars>
      </dgm:prSet>
      <dgm:spPr/>
    </dgm:pt>
    <dgm:pt modelId="{BE943270-6348-45C2-A456-164AF6E87AB9}" type="pres">
      <dgm:prSet presAssocID="{5A931E02-775E-4987-A22D-67F0BEBBA2F4}" presName="hSp" presStyleCnt="0"/>
      <dgm:spPr/>
    </dgm:pt>
    <dgm:pt modelId="{AE57CBB1-94FC-4EB7-91A2-4BA11441650A}" type="pres">
      <dgm:prSet presAssocID="{C674B3F6-834F-4CF6-8711-AF082E80803D}" presName="vertFlow" presStyleCnt="0"/>
      <dgm:spPr/>
    </dgm:pt>
    <dgm:pt modelId="{2BCAC592-FF16-43F3-9259-F5CF60E36AD3}" type="pres">
      <dgm:prSet presAssocID="{C674B3F6-834F-4CF6-8711-AF082E80803D}" presName="header" presStyleLbl="node1" presStyleIdx="1" presStyleCnt="3" custScaleX="246188" custScaleY="396440" custLinFactNeighborX="-3093" custLinFactNeighborY="91345"/>
      <dgm:spPr/>
    </dgm:pt>
    <dgm:pt modelId="{33870BB1-1093-4818-B7CB-FB5408C9D38D}" type="pres">
      <dgm:prSet presAssocID="{83D17D9B-A0D3-4B83-917B-7A332CEDF44A}" presName="parTrans" presStyleLbl="sibTrans2D1" presStyleIdx="4" presStyleCnt="9" custScaleX="103970" custScaleY="167424"/>
      <dgm:spPr/>
    </dgm:pt>
    <dgm:pt modelId="{A8772D4B-D2F3-48E5-A0C7-4EBF5CBAB55F}" type="pres">
      <dgm:prSet presAssocID="{6A486679-60AB-4D60-AC42-7AD88AF7C89A}" presName="child" presStyleLbl="alignAccFollowNode1" presStyleIdx="4" presStyleCnt="9" custScaleX="246188" custScaleY="396440" custLinFactNeighborX="-3093" custLinFactNeighborY="91345">
        <dgm:presLayoutVars>
          <dgm:chMax val="0"/>
          <dgm:bulletEnabled val="1"/>
        </dgm:presLayoutVars>
      </dgm:prSet>
      <dgm:spPr/>
    </dgm:pt>
    <dgm:pt modelId="{8B025D54-DDA2-413A-AEFE-9D8DD94992DC}" type="pres">
      <dgm:prSet presAssocID="{90032DB8-44BC-4BAD-B044-F37E2F8552EF}" presName="sibTrans" presStyleLbl="sibTrans2D1" presStyleIdx="5" presStyleCnt="9" custScaleX="103970" custScaleY="167424"/>
      <dgm:spPr/>
    </dgm:pt>
    <dgm:pt modelId="{C6E927A2-E7DA-4AEA-A3C7-797B059472C0}" type="pres">
      <dgm:prSet presAssocID="{D1BB9628-39F1-415C-9316-0426A26D8A1A}" presName="child" presStyleLbl="alignAccFollowNode1" presStyleIdx="5" presStyleCnt="9" custScaleX="246188" custScaleY="396440" custLinFactNeighborX="-3093" custLinFactNeighborY="91345">
        <dgm:presLayoutVars>
          <dgm:chMax val="0"/>
          <dgm:bulletEnabled val="1"/>
        </dgm:presLayoutVars>
      </dgm:prSet>
      <dgm:spPr/>
    </dgm:pt>
    <dgm:pt modelId="{02BDB0C7-03EA-46AA-8827-680BF4390F80}" type="pres">
      <dgm:prSet presAssocID="{59BDE1AF-2A6C-451A-99C5-83FBDF64A764}" presName="sibTrans" presStyleLbl="sibTrans2D1" presStyleIdx="6" presStyleCnt="9"/>
      <dgm:spPr/>
    </dgm:pt>
    <dgm:pt modelId="{E7252331-7D14-4446-826A-5BE10A265CA4}" type="pres">
      <dgm:prSet presAssocID="{EAEE4139-1972-4C84-89E9-030E0629D9AD}" presName="child" presStyleLbl="alignAccFollowNode1" presStyleIdx="6" presStyleCnt="9" custScaleX="239052" custScaleY="426506" custLinFactY="25949" custLinFactNeighborX="-3889" custLinFactNeighborY="100000">
        <dgm:presLayoutVars>
          <dgm:chMax val="0"/>
          <dgm:bulletEnabled val="1"/>
        </dgm:presLayoutVars>
      </dgm:prSet>
      <dgm:spPr/>
    </dgm:pt>
    <dgm:pt modelId="{989915FC-1EA1-4DFE-9F7F-1535A6D97EB7}" type="pres">
      <dgm:prSet presAssocID="{C674B3F6-834F-4CF6-8711-AF082E80803D}" presName="hSp" presStyleCnt="0"/>
      <dgm:spPr/>
    </dgm:pt>
    <dgm:pt modelId="{CCB9C807-E6DA-4F53-8E4A-2DD30A04834A}" type="pres">
      <dgm:prSet presAssocID="{99D42E8C-2B6A-48DD-B15D-81E9CEEF9FBA}" presName="vertFlow" presStyleCnt="0"/>
      <dgm:spPr/>
    </dgm:pt>
    <dgm:pt modelId="{A97BA1DC-D290-44A9-A845-6E3B50E58D18}" type="pres">
      <dgm:prSet presAssocID="{99D42E8C-2B6A-48DD-B15D-81E9CEEF9FBA}" presName="header" presStyleLbl="node1" presStyleIdx="2" presStyleCnt="3" custScaleX="246188" custScaleY="396440" custLinFactNeighborX="-3093" custLinFactNeighborY="91345"/>
      <dgm:spPr/>
    </dgm:pt>
    <dgm:pt modelId="{341D3DBF-0AF1-4991-9265-D02871EA9C49}" type="pres">
      <dgm:prSet presAssocID="{7E92ECEB-DEE0-40BD-AFC8-ED69BF6A0C58}" presName="parTrans" presStyleLbl="sibTrans2D1" presStyleIdx="7" presStyleCnt="9" custScaleX="103970" custScaleY="167424"/>
      <dgm:spPr/>
    </dgm:pt>
    <dgm:pt modelId="{CF4E1C2E-7BBE-4BAB-A7C3-FED540F4FA8E}" type="pres">
      <dgm:prSet presAssocID="{C1CD0BD7-CE12-4519-B0E1-09011A23E11C}" presName="child" presStyleLbl="alignAccFollowNode1" presStyleIdx="7" presStyleCnt="9" custScaleX="246188" custScaleY="396440" custLinFactNeighborX="-3093" custLinFactNeighborY="91345">
        <dgm:presLayoutVars>
          <dgm:chMax val="0"/>
          <dgm:bulletEnabled val="1"/>
        </dgm:presLayoutVars>
      </dgm:prSet>
      <dgm:spPr/>
    </dgm:pt>
    <dgm:pt modelId="{82D6B235-F0AB-41C0-A8EA-BACA73962064}" type="pres">
      <dgm:prSet presAssocID="{F2A2B4BB-3FDE-4CE6-9A65-A62BDF38B08E}" presName="sibTrans" presStyleLbl="sibTrans2D1" presStyleIdx="8" presStyleCnt="9" custScaleX="103970" custScaleY="167424"/>
      <dgm:spPr/>
    </dgm:pt>
    <dgm:pt modelId="{291FD666-B972-4308-9C39-E3E447626F2A}" type="pres">
      <dgm:prSet presAssocID="{0181FD8A-1273-46A1-884D-0F55261740D6}" presName="child" presStyleLbl="alignAccFollowNode1" presStyleIdx="8" presStyleCnt="9" custScaleX="246188" custScaleY="396440" custLinFactNeighborX="-3093" custLinFactNeighborY="91345">
        <dgm:presLayoutVars>
          <dgm:chMax val="0"/>
          <dgm:bulletEnabled val="1"/>
        </dgm:presLayoutVars>
      </dgm:prSet>
      <dgm:spPr/>
    </dgm:pt>
  </dgm:ptLst>
  <dgm:cxnLst>
    <dgm:cxn modelId="{478B770D-21F1-41E8-8E95-6C1BEBECF0DC}" srcId="{5A931E02-775E-4987-A22D-67F0BEBBA2F4}" destId="{27C4C457-8737-4380-BD4D-A5876AC6DE90}" srcOrd="2" destOrd="0" parTransId="{4661B60C-878C-478C-BE91-4068BD3BFC18}" sibTransId="{D3E31D16-CABD-422F-849D-6D7D83C8C82C}"/>
    <dgm:cxn modelId="{AE4B0E16-2AC8-4035-95AB-E4113B228C6E}" type="presOf" srcId="{0181FD8A-1273-46A1-884D-0F55261740D6}" destId="{291FD666-B972-4308-9C39-E3E447626F2A}" srcOrd="0" destOrd="0" presId="urn:microsoft.com/office/officeart/2005/8/layout/lProcess1"/>
    <dgm:cxn modelId="{CB9B5A19-0FA4-45E5-90D4-98A578F80046}" type="presOf" srcId="{90032DB8-44BC-4BAD-B044-F37E2F8552EF}" destId="{8B025D54-DDA2-413A-AEFE-9D8DD94992DC}" srcOrd="0" destOrd="0" presId="urn:microsoft.com/office/officeart/2005/8/layout/lProcess1"/>
    <dgm:cxn modelId="{1C6CC71F-57A5-414D-8ABF-59EBD0007F65}" srcId="{99D42E8C-2B6A-48DD-B15D-81E9CEEF9FBA}" destId="{C1CD0BD7-CE12-4519-B0E1-09011A23E11C}" srcOrd="0" destOrd="0" parTransId="{7E92ECEB-DEE0-40BD-AFC8-ED69BF6A0C58}" sibTransId="{F2A2B4BB-3FDE-4CE6-9A65-A62BDF38B08E}"/>
    <dgm:cxn modelId="{6A049520-552C-424B-AA5E-33315A33AE1C}" type="presOf" srcId="{D1BB9628-39F1-415C-9316-0426A26D8A1A}" destId="{C6E927A2-E7DA-4AEA-A3C7-797B059472C0}" srcOrd="0" destOrd="0" presId="urn:microsoft.com/office/officeart/2005/8/layout/lProcess1"/>
    <dgm:cxn modelId="{814F8228-0FF8-44B0-B05A-45FBA99788EC}" srcId="{5A931E02-775E-4987-A22D-67F0BEBBA2F4}" destId="{4A18B122-7241-41F9-94BE-A2018F9B4566}" srcOrd="1" destOrd="0" parTransId="{2FA81569-E63F-455E-ACCD-6894FB5CB591}" sibTransId="{BB3D454B-8545-4314-813C-D95BF9F3A3AA}"/>
    <dgm:cxn modelId="{6343712A-CDEA-41A2-88E0-CB5A4639066C}" srcId="{0D1D442D-2DD2-47B1-B6B0-4C7A7FC95215}" destId="{C674B3F6-834F-4CF6-8711-AF082E80803D}" srcOrd="1" destOrd="0" parTransId="{7F6BF2CD-E26D-4011-A410-8208E31942BF}" sibTransId="{F8CD4AD4-B34F-4971-AD18-261D25538D0C}"/>
    <dgm:cxn modelId="{FD8CF32A-1F3E-4C47-BE4C-2AB5FCC21484}" type="presOf" srcId="{83D17D9B-A0D3-4B83-917B-7A332CEDF44A}" destId="{33870BB1-1093-4818-B7CB-FB5408C9D38D}" srcOrd="0" destOrd="0" presId="urn:microsoft.com/office/officeart/2005/8/layout/lProcess1"/>
    <dgm:cxn modelId="{DD79F32C-193C-4E70-9090-BBB856D32F77}" type="presOf" srcId="{6A486679-60AB-4D60-AC42-7AD88AF7C89A}" destId="{A8772D4B-D2F3-48E5-A0C7-4EBF5CBAB55F}" srcOrd="0" destOrd="0" presId="urn:microsoft.com/office/officeart/2005/8/layout/lProcess1"/>
    <dgm:cxn modelId="{40E67237-8013-4974-A568-13F39239DC98}" srcId="{0D1D442D-2DD2-47B1-B6B0-4C7A7FC95215}" destId="{5A931E02-775E-4987-A22D-67F0BEBBA2F4}" srcOrd="0" destOrd="0" parTransId="{DC17CDED-19ED-4460-B261-4D3B5E300191}" sibTransId="{72B841C5-C241-4DBC-894E-FE4E09363349}"/>
    <dgm:cxn modelId="{2D58873A-8D1D-4600-8222-198A509CC280}" type="presOf" srcId="{F2A2B4BB-3FDE-4CE6-9A65-A62BDF38B08E}" destId="{82D6B235-F0AB-41C0-A8EA-BACA73962064}" srcOrd="0" destOrd="0" presId="urn:microsoft.com/office/officeart/2005/8/layout/lProcess1"/>
    <dgm:cxn modelId="{9F46AF3E-F5B7-452A-83D1-23F79B515440}" srcId="{C674B3F6-834F-4CF6-8711-AF082E80803D}" destId="{6A486679-60AB-4D60-AC42-7AD88AF7C89A}" srcOrd="0" destOrd="0" parTransId="{83D17D9B-A0D3-4B83-917B-7A332CEDF44A}" sibTransId="{90032DB8-44BC-4BAD-B044-F37E2F8552EF}"/>
    <dgm:cxn modelId="{9EC3A764-155F-412E-9994-037D55BF0A19}" type="presOf" srcId="{343C4695-A08F-40D7-B272-55F83099F1B9}" destId="{4D079D9C-62D5-487E-B0FB-51D9DECBABE6}" srcOrd="0" destOrd="0" presId="urn:microsoft.com/office/officeart/2005/8/layout/lProcess1"/>
    <dgm:cxn modelId="{BF8B1F49-49BC-442D-B4F1-039BB74833D1}" srcId="{99D42E8C-2B6A-48DD-B15D-81E9CEEF9FBA}" destId="{0181FD8A-1273-46A1-884D-0F55261740D6}" srcOrd="1" destOrd="0" parTransId="{E180E811-8934-4604-BB1F-6C89F671199B}" sibTransId="{F82204CA-6D86-46D6-A506-FDA188F61A1E}"/>
    <dgm:cxn modelId="{0005F149-C0BC-40E3-BEED-50B01E810F15}" srcId="{C674B3F6-834F-4CF6-8711-AF082E80803D}" destId="{D1BB9628-39F1-415C-9316-0426A26D8A1A}" srcOrd="1" destOrd="0" parTransId="{25298F46-476A-45BB-A9D6-2ED53AB5E8ED}" sibTransId="{59BDE1AF-2A6C-451A-99C5-83FBDF64A764}"/>
    <dgm:cxn modelId="{5B34CC4B-2049-4478-B124-C4037536C776}" type="presOf" srcId="{99D42E8C-2B6A-48DD-B15D-81E9CEEF9FBA}" destId="{A97BA1DC-D290-44A9-A845-6E3B50E58D18}" srcOrd="0" destOrd="0" presId="urn:microsoft.com/office/officeart/2005/8/layout/lProcess1"/>
    <dgm:cxn modelId="{E37EA24C-A888-4662-9C98-1ADF6ED89852}" type="presOf" srcId="{4A18B122-7241-41F9-94BE-A2018F9B4566}" destId="{98420802-07BB-4D72-8DEA-EA88AA053A09}" srcOrd="0" destOrd="0" presId="urn:microsoft.com/office/officeart/2005/8/layout/lProcess1"/>
    <dgm:cxn modelId="{85D3F24E-C004-4CC3-A569-482F3C7AE0E4}" srcId="{0D1D442D-2DD2-47B1-B6B0-4C7A7FC95215}" destId="{99D42E8C-2B6A-48DD-B15D-81E9CEEF9FBA}" srcOrd="2" destOrd="0" parTransId="{4E59585D-8878-48CC-98BE-FD6C0F92DC16}" sibTransId="{06D0F03C-A1A2-4E49-A0C0-23AFE4F9ED81}"/>
    <dgm:cxn modelId="{471E5576-B337-458F-A82A-987FEB96C268}" type="presOf" srcId="{BB3D454B-8545-4314-813C-D95BF9F3A3AA}" destId="{2622E080-780D-4349-93DB-22D30879EF6D}" srcOrd="0" destOrd="0" presId="urn:microsoft.com/office/officeart/2005/8/layout/lProcess1"/>
    <dgm:cxn modelId="{448BBC58-A312-4E7E-ACBC-68FDDD3DBD47}" srcId="{5A931E02-775E-4987-A22D-67F0BEBBA2F4}" destId="{8DB9CDAA-EF5F-414A-A4B5-14450B405632}" srcOrd="3" destOrd="0" parTransId="{63AF455D-D2FA-4AA3-BB68-310E78A40896}" sibTransId="{18485D0C-55C7-4B73-90CF-7DF39BBA5AE9}"/>
    <dgm:cxn modelId="{EDAA4D59-01FE-4BD1-BB5E-E3EAA841BC66}" type="presOf" srcId="{C674B3F6-834F-4CF6-8711-AF082E80803D}" destId="{2BCAC592-FF16-43F3-9259-F5CF60E36AD3}" srcOrd="0" destOrd="0" presId="urn:microsoft.com/office/officeart/2005/8/layout/lProcess1"/>
    <dgm:cxn modelId="{6667447F-5CDC-49C7-AF9D-D131DA366A65}" type="presOf" srcId="{0D1D442D-2DD2-47B1-B6B0-4C7A7FC95215}" destId="{3964D9E8-E17D-4DD7-9130-42C90474F642}" srcOrd="0" destOrd="0" presId="urn:microsoft.com/office/officeart/2005/8/layout/lProcess1"/>
    <dgm:cxn modelId="{34AED485-A5C5-4C6E-8A1E-59A655DC6D81}" type="presOf" srcId="{59BDE1AF-2A6C-451A-99C5-83FBDF64A764}" destId="{02BDB0C7-03EA-46AA-8827-680BF4390F80}" srcOrd="0" destOrd="0" presId="urn:microsoft.com/office/officeart/2005/8/layout/lProcess1"/>
    <dgm:cxn modelId="{E1BB8686-A4C0-4BDF-833B-FF4E97EF1EBC}" type="presOf" srcId="{EAEE4139-1972-4C84-89E9-030E0629D9AD}" destId="{E7252331-7D14-4446-826A-5BE10A265CA4}" srcOrd="0" destOrd="0" presId="urn:microsoft.com/office/officeart/2005/8/layout/lProcess1"/>
    <dgm:cxn modelId="{02329E87-6900-4DB1-A51D-58E6953D1380}" type="presOf" srcId="{929D1798-3DAC-49B4-B5F2-0A1B553D1F94}" destId="{28462780-138B-433A-BD35-A022A4B67116}" srcOrd="0" destOrd="0" presId="urn:microsoft.com/office/officeart/2005/8/layout/lProcess1"/>
    <dgm:cxn modelId="{68BEE089-C3B2-4B2C-BCED-E70C41DBD5D9}" type="presOf" srcId="{7E92ECEB-DEE0-40BD-AFC8-ED69BF6A0C58}" destId="{341D3DBF-0AF1-4991-9265-D02871EA9C49}" srcOrd="0" destOrd="0" presId="urn:microsoft.com/office/officeart/2005/8/layout/lProcess1"/>
    <dgm:cxn modelId="{226973AA-D4C1-4B6E-9798-BA93D61202C9}" type="presOf" srcId="{D3E31D16-CABD-422F-849D-6D7D83C8C82C}" destId="{1A77783E-D747-4F39-AAF1-C3ABD9970BF5}" srcOrd="0" destOrd="0" presId="urn:microsoft.com/office/officeart/2005/8/layout/lProcess1"/>
    <dgm:cxn modelId="{109832B3-3B85-4484-B077-7CD10714BDAD}" type="presOf" srcId="{27C4C457-8737-4380-BD4D-A5876AC6DE90}" destId="{86579FFC-A125-4667-BF60-7D73DD416B0D}" srcOrd="0" destOrd="0" presId="urn:microsoft.com/office/officeart/2005/8/layout/lProcess1"/>
    <dgm:cxn modelId="{1BBC92B5-BD32-4347-B27F-114B6EB939EC}" srcId="{5A931E02-775E-4987-A22D-67F0BEBBA2F4}" destId="{929D1798-3DAC-49B4-B5F2-0A1B553D1F94}" srcOrd="0" destOrd="0" parTransId="{47F111EC-483E-4399-87D1-4956856F5A26}" sibTransId="{343C4695-A08F-40D7-B272-55F83099F1B9}"/>
    <dgm:cxn modelId="{A04B1DC0-C9D2-4AA9-80E9-EBE16E8725FE}" type="presOf" srcId="{47F111EC-483E-4399-87D1-4956856F5A26}" destId="{CF25C0B0-1759-41FA-82FE-F61712736059}" srcOrd="0" destOrd="0" presId="urn:microsoft.com/office/officeart/2005/8/layout/lProcess1"/>
    <dgm:cxn modelId="{BA2DA7D3-C893-4425-8D73-D4855AD626E5}" type="presOf" srcId="{C1CD0BD7-CE12-4519-B0E1-09011A23E11C}" destId="{CF4E1C2E-7BBE-4BAB-A7C3-FED540F4FA8E}" srcOrd="0" destOrd="0" presId="urn:microsoft.com/office/officeart/2005/8/layout/lProcess1"/>
    <dgm:cxn modelId="{825E88DD-FEEB-4303-8E8B-00204BBF6B6A}" type="presOf" srcId="{8DB9CDAA-EF5F-414A-A4B5-14450B405632}" destId="{4A21C5FC-B05C-4973-9594-6ED2398BFB2B}" srcOrd="0" destOrd="0" presId="urn:microsoft.com/office/officeart/2005/8/layout/lProcess1"/>
    <dgm:cxn modelId="{ABCA21E7-9AF4-486B-8947-0A3D458BAD39}" type="presOf" srcId="{5A931E02-775E-4987-A22D-67F0BEBBA2F4}" destId="{981BBEDE-51E0-4329-AF9F-A4549B26283D}" srcOrd="0" destOrd="0" presId="urn:microsoft.com/office/officeart/2005/8/layout/lProcess1"/>
    <dgm:cxn modelId="{91A7AEFB-B383-46F8-A59B-EF0BB6D261A9}" srcId="{C674B3F6-834F-4CF6-8711-AF082E80803D}" destId="{EAEE4139-1972-4C84-89E9-030E0629D9AD}" srcOrd="2" destOrd="0" parTransId="{AB5EA459-FB06-4A18-93A4-648BEDC078CA}" sibTransId="{56688674-8ED2-475E-A097-8A3EBDB9360E}"/>
    <dgm:cxn modelId="{AE875DB6-77D0-4B3A-A4FC-5DBBE3DF8382}" type="presParOf" srcId="{3964D9E8-E17D-4DD7-9130-42C90474F642}" destId="{DD2A0EE7-F1B5-47C3-9B0A-824B52AB8E78}" srcOrd="0" destOrd="0" presId="urn:microsoft.com/office/officeart/2005/8/layout/lProcess1"/>
    <dgm:cxn modelId="{F787ECDB-1B6F-4778-9EFF-5D79E6AF98C4}" type="presParOf" srcId="{DD2A0EE7-F1B5-47C3-9B0A-824B52AB8E78}" destId="{981BBEDE-51E0-4329-AF9F-A4549B26283D}" srcOrd="0" destOrd="0" presId="urn:microsoft.com/office/officeart/2005/8/layout/lProcess1"/>
    <dgm:cxn modelId="{517755F2-C169-4D78-91E3-1C23F4F71E3F}" type="presParOf" srcId="{DD2A0EE7-F1B5-47C3-9B0A-824B52AB8E78}" destId="{CF25C0B0-1759-41FA-82FE-F61712736059}" srcOrd="1" destOrd="0" presId="urn:microsoft.com/office/officeart/2005/8/layout/lProcess1"/>
    <dgm:cxn modelId="{854E1B20-3DDE-44D7-8E56-1090CD27F18F}" type="presParOf" srcId="{DD2A0EE7-F1B5-47C3-9B0A-824B52AB8E78}" destId="{28462780-138B-433A-BD35-A022A4B67116}" srcOrd="2" destOrd="0" presId="urn:microsoft.com/office/officeart/2005/8/layout/lProcess1"/>
    <dgm:cxn modelId="{FC9F9304-B777-4AF0-837A-5F505B874B5D}" type="presParOf" srcId="{DD2A0EE7-F1B5-47C3-9B0A-824B52AB8E78}" destId="{4D079D9C-62D5-487E-B0FB-51D9DECBABE6}" srcOrd="3" destOrd="0" presId="urn:microsoft.com/office/officeart/2005/8/layout/lProcess1"/>
    <dgm:cxn modelId="{25AA0923-7EBC-4307-A764-5F423A492BD5}" type="presParOf" srcId="{DD2A0EE7-F1B5-47C3-9B0A-824B52AB8E78}" destId="{98420802-07BB-4D72-8DEA-EA88AA053A09}" srcOrd="4" destOrd="0" presId="urn:microsoft.com/office/officeart/2005/8/layout/lProcess1"/>
    <dgm:cxn modelId="{CADF41E8-FFE5-4D87-A2AE-EAB10AC092BE}" type="presParOf" srcId="{DD2A0EE7-F1B5-47C3-9B0A-824B52AB8E78}" destId="{2622E080-780D-4349-93DB-22D30879EF6D}" srcOrd="5" destOrd="0" presId="urn:microsoft.com/office/officeart/2005/8/layout/lProcess1"/>
    <dgm:cxn modelId="{D222132C-5A81-4E2A-8C26-C6679775F608}" type="presParOf" srcId="{DD2A0EE7-F1B5-47C3-9B0A-824B52AB8E78}" destId="{86579FFC-A125-4667-BF60-7D73DD416B0D}" srcOrd="6" destOrd="0" presId="urn:microsoft.com/office/officeart/2005/8/layout/lProcess1"/>
    <dgm:cxn modelId="{AD8E8DE4-B422-493D-B90A-503C1DEAB464}" type="presParOf" srcId="{DD2A0EE7-F1B5-47C3-9B0A-824B52AB8E78}" destId="{1A77783E-D747-4F39-AAF1-C3ABD9970BF5}" srcOrd="7" destOrd="0" presId="urn:microsoft.com/office/officeart/2005/8/layout/lProcess1"/>
    <dgm:cxn modelId="{8B1E198B-7CF1-4921-AFE8-8049CE2E5CF0}" type="presParOf" srcId="{DD2A0EE7-F1B5-47C3-9B0A-824B52AB8E78}" destId="{4A21C5FC-B05C-4973-9594-6ED2398BFB2B}" srcOrd="8" destOrd="0" presId="urn:microsoft.com/office/officeart/2005/8/layout/lProcess1"/>
    <dgm:cxn modelId="{D3BDACCD-9CE9-40AF-8B9A-019495A914A7}" type="presParOf" srcId="{3964D9E8-E17D-4DD7-9130-42C90474F642}" destId="{BE943270-6348-45C2-A456-164AF6E87AB9}" srcOrd="1" destOrd="0" presId="urn:microsoft.com/office/officeart/2005/8/layout/lProcess1"/>
    <dgm:cxn modelId="{9DBD2585-A49E-44F1-8B5A-EC444905B473}" type="presParOf" srcId="{3964D9E8-E17D-4DD7-9130-42C90474F642}" destId="{AE57CBB1-94FC-4EB7-91A2-4BA11441650A}" srcOrd="2" destOrd="0" presId="urn:microsoft.com/office/officeart/2005/8/layout/lProcess1"/>
    <dgm:cxn modelId="{CFF5386D-1CAF-4684-8963-8E82EC66911A}" type="presParOf" srcId="{AE57CBB1-94FC-4EB7-91A2-4BA11441650A}" destId="{2BCAC592-FF16-43F3-9259-F5CF60E36AD3}" srcOrd="0" destOrd="0" presId="urn:microsoft.com/office/officeart/2005/8/layout/lProcess1"/>
    <dgm:cxn modelId="{B04872AE-1926-4F27-838C-F02ED2B291FF}" type="presParOf" srcId="{AE57CBB1-94FC-4EB7-91A2-4BA11441650A}" destId="{33870BB1-1093-4818-B7CB-FB5408C9D38D}" srcOrd="1" destOrd="0" presId="urn:microsoft.com/office/officeart/2005/8/layout/lProcess1"/>
    <dgm:cxn modelId="{CD225C28-2CF8-4454-85FD-DB6E61AE23AF}" type="presParOf" srcId="{AE57CBB1-94FC-4EB7-91A2-4BA11441650A}" destId="{A8772D4B-D2F3-48E5-A0C7-4EBF5CBAB55F}" srcOrd="2" destOrd="0" presId="urn:microsoft.com/office/officeart/2005/8/layout/lProcess1"/>
    <dgm:cxn modelId="{A6254F20-8CEA-4A6B-A48D-9680F53B34EB}" type="presParOf" srcId="{AE57CBB1-94FC-4EB7-91A2-4BA11441650A}" destId="{8B025D54-DDA2-413A-AEFE-9D8DD94992DC}" srcOrd="3" destOrd="0" presId="urn:microsoft.com/office/officeart/2005/8/layout/lProcess1"/>
    <dgm:cxn modelId="{AFCECDC5-1A90-4EF5-B457-EE4E28A02B38}" type="presParOf" srcId="{AE57CBB1-94FC-4EB7-91A2-4BA11441650A}" destId="{C6E927A2-E7DA-4AEA-A3C7-797B059472C0}" srcOrd="4" destOrd="0" presId="urn:microsoft.com/office/officeart/2005/8/layout/lProcess1"/>
    <dgm:cxn modelId="{34739414-AC1B-4296-9D44-B0C03742053F}" type="presParOf" srcId="{AE57CBB1-94FC-4EB7-91A2-4BA11441650A}" destId="{02BDB0C7-03EA-46AA-8827-680BF4390F80}" srcOrd="5" destOrd="0" presId="urn:microsoft.com/office/officeart/2005/8/layout/lProcess1"/>
    <dgm:cxn modelId="{93DCE3B2-86D0-47E5-B8E9-F8BC7C759A00}" type="presParOf" srcId="{AE57CBB1-94FC-4EB7-91A2-4BA11441650A}" destId="{E7252331-7D14-4446-826A-5BE10A265CA4}" srcOrd="6" destOrd="0" presId="urn:microsoft.com/office/officeart/2005/8/layout/lProcess1"/>
    <dgm:cxn modelId="{6AF76CC4-DC50-498A-A6EB-E409A011BEC0}" type="presParOf" srcId="{3964D9E8-E17D-4DD7-9130-42C90474F642}" destId="{989915FC-1EA1-4DFE-9F7F-1535A6D97EB7}" srcOrd="3" destOrd="0" presId="urn:microsoft.com/office/officeart/2005/8/layout/lProcess1"/>
    <dgm:cxn modelId="{186EE3F2-A8B4-4AC2-9D63-40CC7BF2B6A5}" type="presParOf" srcId="{3964D9E8-E17D-4DD7-9130-42C90474F642}" destId="{CCB9C807-E6DA-4F53-8E4A-2DD30A04834A}" srcOrd="4" destOrd="0" presId="urn:microsoft.com/office/officeart/2005/8/layout/lProcess1"/>
    <dgm:cxn modelId="{3AC59B5D-4772-4564-8588-B5FEA3A756EB}" type="presParOf" srcId="{CCB9C807-E6DA-4F53-8E4A-2DD30A04834A}" destId="{A97BA1DC-D290-44A9-A845-6E3B50E58D18}" srcOrd="0" destOrd="0" presId="urn:microsoft.com/office/officeart/2005/8/layout/lProcess1"/>
    <dgm:cxn modelId="{359C18FB-346F-41A1-A89F-0088A8C0BD20}" type="presParOf" srcId="{CCB9C807-E6DA-4F53-8E4A-2DD30A04834A}" destId="{341D3DBF-0AF1-4991-9265-D02871EA9C49}" srcOrd="1" destOrd="0" presId="urn:microsoft.com/office/officeart/2005/8/layout/lProcess1"/>
    <dgm:cxn modelId="{E0CB8EAF-FF6A-4E5F-9EED-ECC85A28E69A}" type="presParOf" srcId="{CCB9C807-E6DA-4F53-8E4A-2DD30A04834A}" destId="{CF4E1C2E-7BBE-4BAB-A7C3-FED540F4FA8E}" srcOrd="2" destOrd="0" presId="urn:microsoft.com/office/officeart/2005/8/layout/lProcess1"/>
    <dgm:cxn modelId="{807DE4E3-41C2-4B5B-813B-3E96782074FF}" type="presParOf" srcId="{CCB9C807-E6DA-4F53-8E4A-2DD30A04834A}" destId="{82D6B235-F0AB-41C0-A8EA-BACA73962064}" srcOrd="3" destOrd="0" presId="urn:microsoft.com/office/officeart/2005/8/layout/lProcess1"/>
    <dgm:cxn modelId="{813E021A-6DF6-496B-9E4F-792690443ECA}" type="presParOf" srcId="{CCB9C807-E6DA-4F53-8E4A-2DD30A04834A}" destId="{291FD666-B972-4308-9C39-E3E447626F2A}" srcOrd="4" destOrd="0" presId="urn:microsoft.com/office/officeart/2005/8/layout/l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FD53DFB-E027-481A-9A42-A4B6D688AD8C}" type="doc">
      <dgm:prSet loTypeId="urn:microsoft.com/office/officeart/2005/8/layout/process1" loCatId="process" qsTypeId="urn:microsoft.com/office/officeart/2005/8/quickstyle/simple1" qsCatId="simple" csTypeId="urn:microsoft.com/office/officeart/2005/8/colors/accent1_2" csCatId="accent1" phldr="1"/>
      <dgm:spPr/>
    </dgm:pt>
    <dgm:pt modelId="{EEB55ADF-909E-40AD-97DB-DB8757815ECB}">
      <dgm:prSet phldrT="[Text]"/>
      <dgm:spPr>
        <a:solidFill>
          <a:srgbClr val="203E5F"/>
        </a:solidFill>
      </dgm:spPr>
      <dgm:t>
        <a:bodyPr/>
        <a:lstStyle/>
        <a:p>
          <a:r>
            <a:rPr lang="en-US" dirty="0"/>
            <a:t>Respect</a:t>
          </a:r>
        </a:p>
      </dgm:t>
    </dgm:pt>
    <dgm:pt modelId="{2336DCF6-8D48-4EBC-8B69-C7CEB16FEA0C}" type="parTrans" cxnId="{DD42020E-0A69-42E3-8CEE-A0ED64A327FC}">
      <dgm:prSet/>
      <dgm:spPr/>
      <dgm:t>
        <a:bodyPr/>
        <a:lstStyle/>
        <a:p>
          <a:endParaRPr lang="en-US"/>
        </a:p>
      </dgm:t>
    </dgm:pt>
    <dgm:pt modelId="{69BD8793-FD33-4B27-BE50-86C247AD6122}" type="sibTrans" cxnId="{DD42020E-0A69-42E3-8CEE-A0ED64A327FC}">
      <dgm:prSet/>
      <dgm:spPr>
        <a:solidFill>
          <a:srgbClr val="00AEEF"/>
        </a:solidFill>
      </dgm:spPr>
      <dgm:t>
        <a:bodyPr/>
        <a:lstStyle/>
        <a:p>
          <a:endParaRPr lang="en-US"/>
        </a:p>
      </dgm:t>
    </dgm:pt>
    <dgm:pt modelId="{9FF9B959-E9C3-4BA9-8806-F285226F0C19}">
      <dgm:prSet phldrT="[Text]"/>
      <dgm:spPr>
        <a:solidFill>
          <a:srgbClr val="203E5F"/>
        </a:solidFill>
      </dgm:spPr>
      <dgm:t>
        <a:bodyPr/>
        <a:lstStyle/>
        <a:p>
          <a:r>
            <a:rPr lang="en-US" dirty="0"/>
            <a:t>Trust</a:t>
          </a:r>
        </a:p>
      </dgm:t>
    </dgm:pt>
    <dgm:pt modelId="{D3F90A33-F9AC-450D-845C-10173C05356A}" type="parTrans" cxnId="{D3ADACD2-0B4D-48CA-94CF-6A62A7FCAD06}">
      <dgm:prSet/>
      <dgm:spPr/>
      <dgm:t>
        <a:bodyPr/>
        <a:lstStyle/>
        <a:p>
          <a:endParaRPr lang="en-US"/>
        </a:p>
      </dgm:t>
    </dgm:pt>
    <dgm:pt modelId="{AAED8C22-EF0D-4BF9-A6F0-60A2D17BF185}" type="sibTrans" cxnId="{D3ADACD2-0B4D-48CA-94CF-6A62A7FCAD06}">
      <dgm:prSet/>
      <dgm:spPr>
        <a:solidFill>
          <a:srgbClr val="00AEEF"/>
        </a:solidFill>
      </dgm:spPr>
      <dgm:t>
        <a:bodyPr/>
        <a:lstStyle/>
        <a:p>
          <a:endParaRPr lang="en-US"/>
        </a:p>
      </dgm:t>
    </dgm:pt>
    <dgm:pt modelId="{41C3F5EE-F2AF-4FB1-AF08-5C55E48A368D}">
      <dgm:prSet phldrT="[Text]"/>
      <dgm:spPr>
        <a:solidFill>
          <a:srgbClr val="203E5F"/>
        </a:solidFill>
      </dgm:spPr>
      <dgm:t>
        <a:bodyPr/>
        <a:lstStyle/>
        <a:p>
          <a:r>
            <a:rPr lang="en-US" dirty="0"/>
            <a:t>Better Care</a:t>
          </a:r>
        </a:p>
      </dgm:t>
    </dgm:pt>
    <dgm:pt modelId="{C1861BBF-339E-46BF-A5E9-520C1CE28F5A}" type="parTrans" cxnId="{0177CCBA-F536-4581-B036-2A54209904B6}">
      <dgm:prSet/>
      <dgm:spPr/>
      <dgm:t>
        <a:bodyPr/>
        <a:lstStyle/>
        <a:p>
          <a:endParaRPr lang="en-US"/>
        </a:p>
      </dgm:t>
    </dgm:pt>
    <dgm:pt modelId="{4CBCB7EF-83A5-4CBB-8341-93FEF7366583}" type="sibTrans" cxnId="{0177CCBA-F536-4581-B036-2A54209904B6}">
      <dgm:prSet/>
      <dgm:spPr/>
      <dgm:t>
        <a:bodyPr/>
        <a:lstStyle/>
        <a:p>
          <a:endParaRPr lang="en-US"/>
        </a:p>
      </dgm:t>
    </dgm:pt>
    <dgm:pt modelId="{F35940A0-B042-4130-9956-630D2A36C210}" type="pres">
      <dgm:prSet presAssocID="{EFD53DFB-E027-481A-9A42-A4B6D688AD8C}" presName="Name0" presStyleCnt="0">
        <dgm:presLayoutVars>
          <dgm:dir/>
          <dgm:resizeHandles val="exact"/>
        </dgm:presLayoutVars>
      </dgm:prSet>
      <dgm:spPr/>
    </dgm:pt>
    <dgm:pt modelId="{6672A82E-30D5-4E74-877E-CF8895E21937}" type="pres">
      <dgm:prSet presAssocID="{EEB55ADF-909E-40AD-97DB-DB8757815ECB}" presName="node" presStyleLbl="node1" presStyleIdx="0" presStyleCnt="3">
        <dgm:presLayoutVars>
          <dgm:bulletEnabled val="1"/>
        </dgm:presLayoutVars>
      </dgm:prSet>
      <dgm:spPr/>
    </dgm:pt>
    <dgm:pt modelId="{7F7B087D-8E7A-4BE4-A38D-C88D26CB7DD2}" type="pres">
      <dgm:prSet presAssocID="{69BD8793-FD33-4B27-BE50-86C247AD6122}" presName="sibTrans" presStyleLbl="sibTrans2D1" presStyleIdx="0" presStyleCnt="2"/>
      <dgm:spPr/>
    </dgm:pt>
    <dgm:pt modelId="{E3F9668A-48A6-4AF9-ACAD-87CC2B537C0A}" type="pres">
      <dgm:prSet presAssocID="{69BD8793-FD33-4B27-BE50-86C247AD6122}" presName="connectorText" presStyleLbl="sibTrans2D1" presStyleIdx="0" presStyleCnt="2"/>
      <dgm:spPr/>
    </dgm:pt>
    <dgm:pt modelId="{7620B889-3870-4918-9C30-91EA46455495}" type="pres">
      <dgm:prSet presAssocID="{9FF9B959-E9C3-4BA9-8806-F285226F0C19}" presName="node" presStyleLbl="node1" presStyleIdx="1" presStyleCnt="3">
        <dgm:presLayoutVars>
          <dgm:bulletEnabled val="1"/>
        </dgm:presLayoutVars>
      </dgm:prSet>
      <dgm:spPr/>
    </dgm:pt>
    <dgm:pt modelId="{3CF34659-EFAD-46F6-833E-473A4B32AF14}" type="pres">
      <dgm:prSet presAssocID="{AAED8C22-EF0D-4BF9-A6F0-60A2D17BF185}" presName="sibTrans" presStyleLbl="sibTrans2D1" presStyleIdx="1" presStyleCnt="2"/>
      <dgm:spPr/>
    </dgm:pt>
    <dgm:pt modelId="{6A4228EF-45E8-4980-9E58-35590C0C4594}" type="pres">
      <dgm:prSet presAssocID="{AAED8C22-EF0D-4BF9-A6F0-60A2D17BF185}" presName="connectorText" presStyleLbl="sibTrans2D1" presStyleIdx="1" presStyleCnt="2"/>
      <dgm:spPr/>
    </dgm:pt>
    <dgm:pt modelId="{77AB69D6-6A25-4A92-841A-FCA0D26FB678}" type="pres">
      <dgm:prSet presAssocID="{41C3F5EE-F2AF-4FB1-AF08-5C55E48A368D}" presName="node" presStyleLbl="node1" presStyleIdx="2" presStyleCnt="3">
        <dgm:presLayoutVars>
          <dgm:bulletEnabled val="1"/>
        </dgm:presLayoutVars>
      </dgm:prSet>
      <dgm:spPr/>
    </dgm:pt>
  </dgm:ptLst>
  <dgm:cxnLst>
    <dgm:cxn modelId="{DD42020E-0A69-42E3-8CEE-A0ED64A327FC}" srcId="{EFD53DFB-E027-481A-9A42-A4B6D688AD8C}" destId="{EEB55ADF-909E-40AD-97DB-DB8757815ECB}" srcOrd="0" destOrd="0" parTransId="{2336DCF6-8D48-4EBC-8B69-C7CEB16FEA0C}" sibTransId="{69BD8793-FD33-4B27-BE50-86C247AD6122}"/>
    <dgm:cxn modelId="{1B35F833-5B06-45E6-AA5F-9ADCB750199B}" type="presOf" srcId="{AAED8C22-EF0D-4BF9-A6F0-60A2D17BF185}" destId="{3CF34659-EFAD-46F6-833E-473A4B32AF14}" srcOrd="0" destOrd="0" presId="urn:microsoft.com/office/officeart/2005/8/layout/process1"/>
    <dgm:cxn modelId="{09F1103D-983B-4391-A1ED-8B0B33655057}" type="presOf" srcId="{69BD8793-FD33-4B27-BE50-86C247AD6122}" destId="{7F7B087D-8E7A-4BE4-A38D-C88D26CB7DD2}" srcOrd="0" destOrd="0" presId="urn:microsoft.com/office/officeart/2005/8/layout/process1"/>
    <dgm:cxn modelId="{5D13CE5C-97AF-4BD9-BC59-850A30257BEF}" type="presOf" srcId="{EFD53DFB-E027-481A-9A42-A4B6D688AD8C}" destId="{F35940A0-B042-4130-9956-630D2A36C210}" srcOrd="0" destOrd="0" presId="urn:microsoft.com/office/officeart/2005/8/layout/process1"/>
    <dgm:cxn modelId="{57112D5D-FF29-44EE-8203-3729279CD74B}" type="presOf" srcId="{9FF9B959-E9C3-4BA9-8806-F285226F0C19}" destId="{7620B889-3870-4918-9C30-91EA46455495}" srcOrd="0" destOrd="0" presId="urn:microsoft.com/office/officeart/2005/8/layout/process1"/>
    <dgm:cxn modelId="{380C7680-F3EF-4BC2-8FA3-5EF1CAD22D2E}" type="presOf" srcId="{41C3F5EE-F2AF-4FB1-AF08-5C55E48A368D}" destId="{77AB69D6-6A25-4A92-841A-FCA0D26FB678}" srcOrd="0" destOrd="0" presId="urn:microsoft.com/office/officeart/2005/8/layout/process1"/>
    <dgm:cxn modelId="{0177CCBA-F536-4581-B036-2A54209904B6}" srcId="{EFD53DFB-E027-481A-9A42-A4B6D688AD8C}" destId="{41C3F5EE-F2AF-4FB1-AF08-5C55E48A368D}" srcOrd="2" destOrd="0" parTransId="{C1861BBF-339E-46BF-A5E9-520C1CE28F5A}" sibTransId="{4CBCB7EF-83A5-4CBB-8341-93FEF7366583}"/>
    <dgm:cxn modelId="{FFB54CC6-AFE8-49E3-BC85-448CCE15CE0F}" type="presOf" srcId="{AAED8C22-EF0D-4BF9-A6F0-60A2D17BF185}" destId="{6A4228EF-45E8-4980-9E58-35590C0C4594}" srcOrd="1" destOrd="0" presId="urn:microsoft.com/office/officeart/2005/8/layout/process1"/>
    <dgm:cxn modelId="{D3ADACD2-0B4D-48CA-94CF-6A62A7FCAD06}" srcId="{EFD53DFB-E027-481A-9A42-A4B6D688AD8C}" destId="{9FF9B959-E9C3-4BA9-8806-F285226F0C19}" srcOrd="1" destOrd="0" parTransId="{D3F90A33-F9AC-450D-845C-10173C05356A}" sibTransId="{AAED8C22-EF0D-4BF9-A6F0-60A2D17BF185}"/>
    <dgm:cxn modelId="{F34EACE8-10E6-470E-8C5E-24CE68A57270}" type="presOf" srcId="{EEB55ADF-909E-40AD-97DB-DB8757815ECB}" destId="{6672A82E-30D5-4E74-877E-CF8895E21937}" srcOrd="0" destOrd="0" presId="urn:microsoft.com/office/officeart/2005/8/layout/process1"/>
    <dgm:cxn modelId="{C4BCDDF3-DB44-403C-8ECE-549A836A3E8B}" type="presOf" srcId="{69BD8793-FD33-4B27-BE50-86C247AD6122}" destId="{E3F9668A-48A6-4AF9-ACAD-87CC2B537C0A}" srcOrd="1" destOrd="0" presId="urn:microsoft.com/office/officeart/2005/8/layout/process1"/>
    <dgm:cxn modelId="{7EEBB82B-2A68-4161-8D47-2613D9F5F108}" type="presParOf" srcId="{F35940A0-B042-4130-9956-630D2A36C210}" destId="{6672A82E-30D5-4E74-877E-CF8895E21937}" srcOrd="0" destOrd="0" presId="urn:microsoft.com/office/officeart/2005/8/layout/process1"/>
    <dgm:cxn modelId="{CD250BD6-B78A-417D-836E-56B996155ECA}" type="presParOf" srcId="{F35940A0-B042-4130-9956-630D2A36C210}" destId="{7F7B087D-8E7A-4BE4-A38D-C88D26CB7DD2}" srcOrd="1" destOrd="0" presId="urn:microsoft.com/office/officeart/2005/8/layout/process1"/>
    <dgm:cxn modelId="{ABF15135-AF92-4947-AC0D-AF1995B13D36}" type="presParOf" srcId="{7F7B087D-8E7A-4BE4-A38D-C88D26CB7DD2}" destId="{E3F9668A-48A6-4AF9-ACAD-87CC2B537C0A}" srcOrd="0" destOrd="0" presId="urn:microsoft.com/office/officeart/2005/8/layout/process1"/>
    <dgm:cxn modelId="{D106F166-EC1B-4CA8-AD65-774C49D868AA}" type="presParOf" srcId="{F35940A0-B042-4130-9956-630D2A36C210}" destId="{7620B889-3870-4918-9C30-91EA46455495}" srcOrd="2" destOrd="0" presId="urn:microsoft.com/office/officeart/2005/8/layout/process1"/>
    <dgm:cxn modelId="{8481010B-9B2E-40DA-8643-E521C685A3CD}" type="presParOf" srcId="{F35940A0-B042-4130-9956-630D2A36C210}" destId="{3CF34659-EFAD-46F6-833E-473A4B32AF14}" srcOrd="3" destOrd="0" presId="urn:microsoft.com/office/officeart/2005/8/layout/process1"/>
    <dgm:cxn modelId="{625DE243-2D62-4252-A9B5-1E1AD72D21C8}" type="presParOf" srcId="{3CF34659-EFAD-46F6-833E-473A4B32AF14}" destId="{6A4228EF-45E8-4980-9E58-35590C0C4594}" srcOrd="0" destOrd="0" presId="urn:microsoft.com/office/officeart/2005/8/layout/process1"/>
    <dgm:cxn modelId="{4E8A164D-88D9-4052-9129-9E156E5C4067}" type="presParOf" srcId="{F35940A0-B042-4130-9956-630D2A36C210}" destId="{77AB69D6-6A25-4A92-841A-FCA0D26FB678}"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9445389-AEA9-4414-9241-194C0AB8EEBF}" type="doc">
      <dgm:prSet loTypeId="urn:microsoft.com/office/officeart/2005/8/layout/arrow3" loCatId="relationship" qsTypeId="urn:microsoft.com/office/officeart/2005/8/quickstyle/3d6" qsCatId="3D" csTypeId="urn:microsoft.com/office/officeart/2005/8/colors/accent2_2" csCatId="accent2" phldr="1"/>
      <dgm:spPr/>
      <dgm:t>
        <a:bodyPr/>
        <a:lstStyle/>
        <a:p>
          <a:endParaRPr lang="en-US"/>
        </a:p>
      </dgm:t>
    </dgm:pt>
    <dgm:pt modelId="{3E434965-F6D9-4CCA-9F85-35D22CFBA22D}">
      <dgm:prSet phldrT="[Text]"/>
      <dgm:spPr/>
      <dgm:t>
        <a:bodyPr/>
        <a:lstStyle/>
        <a:p>
          <a:r>
            <a:rPr lang="en-US" b="1" dirty="0"/>
            <a:t>Paternalism</a:t>
          </a:r>
        </a:p>
      </dgm:t>
    </dgm:pt>
    <dgm:pt modelId="{C794DF2C-8A46-4E72-B413-8DF24FD04204}" type="parTrans" cxnId="{CF6A38DB-2EA3-46B1-ADC0-2037448287CF}">
      <dgm:prSet/>
      <dgm:spPr/>
      <dgm:t>
        <a:bodyPr/>
        <a:lstStyle/>
        <a:p>
          <a:endParaRPr lang="en-US"/>
        </a:p>
      </dgm:t>
    </dgm:pt>
    <dgm:pt modelId="{F4B7E7EE-4E53-4FD2-8B13-271ABCF2D082}" type="sibTrans" cxnId="{CF6A38DB-2EA3-46B1-ADC0-2037448287CF}">
      <dgm:prSet/>
      <dgm:spPr/>
      <dgm:t>
        <a:bodyPr/>
        <a:lstStyle/>
        <a:p>
          <a:endParaRPr lang="en-US"/>
        </a:p>
      </dgm:t>
    </dgm:pt>
    <dgm:pt modelId="{BE028280-9C24-4935-A03B-28E1C0113656}">
      <dgm:prSet phldrT="[Text]"/>
      <dgm:spPr/>
      <dgm:t>
        <a:bodyPr/>
        <a:lstStyle/>
        <a:p>
          <a:r>
            <a:rPr lang="en-US" b="1" dirty="0"/>
            <a:t>Autonomy</a:t>
          </a:r>
        </a:p>
      </dgm:t>
    </dgm:pt>
    <dgm:pt modelId="{368F03DF-5B72-4C13-9563-2D44EF93ABA1}" type="parTrans" cxnId="{7ABAB199-D3C7-43DD-B8E5-1E3DCBB1C0E7}">
      <dgm:prSet/>
      <dgm:spPr/>
      <dgm:t>
        <a:bodyPr/>
        <a:lstStyle/>
        <a:p>
          <a:endParaRPr lang="en-US"/>
        </a:p>
      </dgm:t>
    </dgm:pt>
    <dgm:pt modelId="{84B95B20-A514-4B59-9773-3A5D592EB7E1}" type="sibTrans" cxnId="{7ABAB199-D3C7-43DD-B8E5-1E3DCBB1C0E7}">
      <dgm:prSet/>
      <dgm:spPr/>
      <dgm:t>
        <a:bodyPr/>
        <a:lstStyle/>
        <a:p>
          <a:endParaRPr lang="en-US"/>
        </a:p>
      </dgm:t>
    </dgm:pt>
    <dgm:pt modelId="{8A224000-7256-4062-954A-5659233EE0B2}" type="pres">
      <dgm:prSet presAssocID="{F9445389-AEA9-4414-9241-194C0AB8EEBF}" presName="compositeShape" presStyleCnt="0">
        <dgm:presLayoutVars>
          <dgm:chMax val="2"/>
          <dgm:dir/>
          <dgm:resizeHandles val="exact"/>
        </dgm:presLayoutVars>
      </dgm:prSet>
      <dgm:spPr/>
    </dgm:pt>
    <dgm:pt modelId="{D89A747B-46FC-400C-B92D-74CEF66F02C6}" type="pres">
      <dgm:prSet presAssocID="{F9445389-AEA9-4414-9241-194C0AB8EEBF}" presName="divider" presStyleLbl="fgShp" presStyleIdx="0" presStyleCnt="1"/>
      <dgm:spPr>
        <a:solidFill>
          <a:srgbClr val="203E5F"/>
        </a:solidFill>
      </dgm:spPr>
    </dgm:pt>
    <dgm:pt modelId="{6666847E-7463-45FF-BA0D-2EE10C65A597}" type="pres">
      <dgm:prSet presAssocID="{3E434965-F6D9-4CCA-9F85-35D22CFBA22D}" presName="downArrow" presStyleLbl="node1" presStyleIdx="0" presStyleCnt="2"/>
      <dgm:spPr>
        <a:solidFill>
          <a:srgbClr val="F58221"/>
        </a:solidFill>
      </dgm:spPr>
    </dgm:pt>
    <dgm:pt modelId="{1537A90A-9E1F-4DEC-B6EC-FF50BD07059D}" type="pres">
      <dgm:prSet presAssocID="{3E434965-F6D9-4CCA-9F85-35D22CFBA22D}" presName="downArrowText" presStyleLbl="revTx" presStyleIdx="0" presStyleCnt="2">
        <dgm:presLayoutVars>
          <dgm:bulletEnabled val="1"/>
        </dgm:presLayoutVars>
      </dgm:prSet>
      <dgm:spPr/>
    </dgm:pt>
    <dgm:pt modelId="{9AEB591C-2445-4CC8-80AF-258E1B675C8C}" type="pres">
      <dgm:prSet presAssocID="{BE028280-9C24-4935-A03B-28E1C0113656}" presName="upArrow" presStyleLbl="node1" presStyleIdx="1" presStyleCnt="2"/>
      <dgm:spPr>
        <a:solidFill>
          <a:srgbClr val="F58221"/>
        </a:solidFill>
      </dgm:spPr>
    </dgm:pt>
    <dgm:pt modelId="{093897EF-B404-473A-AC56-EFA242691C58}" type="pres">
      <dgm:prSet presAssocID="{BE028280-9C24-4935-A03B-28E1C0113656}" presName="upArrowText" presStyleLbl="revTx" presStyleIdx="1" presStyleCnt="2">
        <dgm:presLayoutVars>
          <dgm:bulletEnabled val="1"/>
        </dgm:presLayoutVars>
      </dgm:prSet>
      <dgm:spPr/>
    </dgm:pt>
  </dgm:ptLst>
  <dgm:cxnLst>
    <dgm:cxn modelId="{DA54E810-C3A8-4AAE-AEFA-614C3350FDA4}" type="presOf" srcId="{3E434965-F6D9-4CCA-9F85-35D22CFBA22D}" destId="{1537A90A-9E1F-4DEC-B6EC-FF50BD07059D}" srcOrd="0" destOrd="0" presId="urn:microsoft.com/office/officeart/2005/8/layout/arrow3"/>
    <dgm:cxn modelId="{F8092A2C-63DE-4EFE-AB54-E031B42C0661}" type="presOf" srcId="{BE028280-9C24-4935-A03B-28E1C0113656}" destId="{093897EF-B404-473A-AC56-EFA242691C58}" srcOrd="0" destOrd="0" presId="urn:microsoft.com/office/officeart/2005/8/layout/arrow3"/>
    <dgm:cxn modelId="{7ABAB199-D3C7-43DD-B8E5-1E3DCBB1C0E7}" srcId="{F9445389-AEA9-4414-9241-194C0AB8EEBF}" destId="{BE028280-9C24-4935-A03B-28E1C0113656}" srcOrd="1" destOrd="0" parTransId="{368F03DF-5B72-4C13-9563-2D44EF93ABA1}" sibTransId="{84B95B20-A514-4B59-9773-3A5D592EB7E1}"/>
    <dgm:cxn modelId="{F54F41B5-5DEF-4BB7-9AE8-B3DD6B1E04C1}" type="presOf" srcId="{F9445389-AEA9-4414-9241-194C0AB8EEBF}" destId="{8A224000-7256-4062-954A-5659233EE0B2}" srcOrd="0" destOrd="0" presId="urn:microsoft.com/office/officeart/2005/8/layout/arrow3"/>
    <dgm:cxn modelId="{CF6A38DB-2EA3-46B1-ADC0-2037448287CF}" srcId="{F9445389-AEA9-4414-9241-194C0AB8EEBF}" destId="{3E434965-F6D9-4CCA-9F85-35D22CFBA22D}" srcOrd="0" destOrd="0" parTransId="{C794DF2C-8A46-4E72-B413-8DF24FD04204}" sibTransId="{F4B7E7EE-4E53-4FD2-8B13-271ABCF2D082}"/>
    <dgm:cxn modelId="{F505D270-727C-4BE8-BE69-2AE556DD8316}" type="presParOf" srcId="{8A224000-7256-4062-954A-5659233EE0B2}" destId="{D89A747B-46FC-400C-B92D-74CEF66F02C6}" srcOrd="0" destOrd="0" presId="urn:microsoft.com/office/officeart/2005/8/layout/arrow3"/>
    <dgm:cxn modelId="{D622F1B7-B52F-47CD-BDAA-E5C192AB5B03}" type="presParOf" srcId="{8A224000-7256-4062-954A-5659233EE0B2}" destId="{6666847E-7463-45FF-BA0D-2EE10C65A597}" srcOrd="1" destOrd="0" presId="urn:microsoft.com/office/officeart/2005/8/layout/arrow3"/>
    <dgm:cxn modelId="{71FC7839-004E-4375-8B89-E4CFE168C76C}" type="presParOf" srcId="{8A224000-7256-4062-954A-5659233EE0B2}" destId="{1537A90A-9E1F-4DEC-B6EC-FF50BD07059D}" srcOrd="2" destOrd="0" presId="urn:microsoft.com/office/officeart/2005/8/layout/arrow3"/>
    <dgm:cxn modelId="{426C9B25-F491-4BCA-AD83-92DE5933860B}" type="presParOf" srcId="{8A224000-7256-4062-954A-5659233EE0B2}" destId="{9AEB591C-2445-4CC8-80AF-258E1B675C8C}" srcOrd="3" destOrd="0" presId="urn:microsoft.com/office/officeart/2005/8/layout/arrow3"/>
    <dgm:cxn modelId="{59F94452-4982-4FD7-9FD0-49214C8BDC78}" type="presParOf" srcId="{8A224000-7256-4062-954A-5659233EE0B2}" destId="{093897EF-B404-473A-AC56-EFA242691C58}" srcOrd="4" destOrd="0" presId="urn:microsoft.com/office/officeart/2005/8/layout/arrow3"/>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150DD9E-6C2C-400B-B9E1-B5122730BFDF}" type="doc">
      <dgm:prSet loTypeId="urn:microsoft.com/office/officeart/2005/8/layout/lProcess2" loCatId="list" qsTypeId="urn:microsoft.com/office/officeart/2005/8/quickstyle/simple3" qsCatId="simple" csTypeId="urn:microsoft.com/office/officeart/2005/8/colors/accent1_2" csCatId="accent1" phldr="1"/>
      <dgm:spPr/>
      <dgm:t>
        <a:bodyPr/>
        <a:lstStyle/>
        <a:p>
          <a:pPr rtl="1"/>
          <a:endParaRPr lang="ar-SA"/>
        </a:p>
      </dgm:t>
    </dgm:pt>
    <dgm:pt modelId="{12FB57BF-53FD-4FD8-B2E3-F015643EB2C9}">
      <dgm:prSet phldrT="[Text]" custT="1"/>
      <dgm:spPr>
        <a:solidFill>
          <a:srgbClr val="FEE5B1"/>
        </a:solidFill>
      </dgm:spPr>
      <dgm:t>
        <a:bodyPr/>
        <a:lstStyle/>
        <a:p>
          <a:pPr rtl="0"/>
          <a:r>
            <a:rPr lang="en-GB" sz="2400" b="1" dirty="0"/>
            <a:t>Receive Relevant Information</a:t>
          </a:r>
          <a:endParaRPr lang="ar-SA" sz="2400" b="1" dirty="0"/>
        </a:p>
      </dgm:t>
    </dgm:pt>
    <dgm:pt modelId="{FB384E3C-7EE4-4E92-8F13-D366587D71F0}" type="parTrans" cxnId="{3C0C9E66-E36B-4B24-99B2-DDB3A51002C5}">
      <dgm:prSet/>
      <dgm:spPr/>
      <dgm:t>
        <a:bodyPr/>
        <a:lstStyle/>
        <a:p>
          <a:pPr rtl="1"/>
          <a:endParaRPr lang="ar-SA"/>
        </a:p>
      </dgm:t>
    </dgm:pt>
    <dgm:pt modelId="{3524F7E5-21F9-4A57-BA5A-41A53AEB64E2}" type="sibTrans" cxnId="{3C0C9E66-E36B-4B24-99B2-DDB3A51002C5}">
      <dgm:prSet/>
      <dgm:spPr/>
      <dgm:t>
        <a:bodyPr/>
        <a:lstStyle/>
        <a:p>
          <a:pPr rtl="1"/>
          <a:endParaRPr lang="ar-SA"/>
        </a:p>
      </dgm:t>
    </dgm:pt>
    <dgm:pt modelId="{D333D993-BF99-4C78-9FA6-9F9AC2D8284B}">
      <dgm:prSet phldrT="[Text]"/>
      <dgm:spPr>
        <a:solidFill>
          <a:srgbClr val="203E5F"/>
        </a:solidFill>
      </dgm:spPr>
      <dgm:t>
        <a:bodyPr/>
        <a:lstStyle/>
        <a:p>
          <a:pPr rtl="0"/>
          <a:r>
            <a:rPr lang="en-GB">
              <a:solidFill>
                <a:schemeClr val="bg1"/>
              </a:solidFill>
            </a:rPr>
            <a:t>Diagnosis</a:t>
          </a:r>
          <a:endParaRPr lang="ar-SA" dirty="0">
            <a:solidFill>
              <a:schemeClr val="bg1"/>
            </a:solidFill>
          </a:endParaRPr>
        </a:p>
      </dgm:t>
    </dgm:pt>
    <dgm:pt modelId="{B0D483E3-C810-4120-A6F9-CBEB50DF6A14}" type="parTrans" cxnId="{8C5BCC0F-16FF-4082-8063-CFC5AAEF6B78}">
      <dgm:prSet/>
      <dgm:spPr/>
      <dgm:t>
        <a:bodyPr/>
        <a:lstStyle/>
        <a:p>
          <a:pPr rtl="1"/>
          <a:endParaRPr lang="ar-SA"/>
        </a:p>
      </dgm:t>
    </dgm:pt>
    <dgm:pt modelId="{7211E119-9D4A-4920-97C7-328EC554E180}" type="sibTrans" cxnId="{8C5BCC0F-16FF-4082-8063-CFC5AAEF6B78}">
      <dgm:prSet/>
      <dgm:spPr/>
      <dgm:t>
        <a:bodyPr/>
        <a:lstStyle/>
        <a:p>
          <a:pPr rtl="1"/>
          <a:endParaRPr lang="ar-SA"/>
        </a:p>
      </dgm:t>
    </dgm:pt>
    <dgm:pt modelId="{D44E9E6F-2741-4945-BB68-2EE5E4620D58}">
      <dgm:prSet phldrT="[Text]" custT="1"/>
      <dgm:spPr>
        <a:solidFill>
          <a:srgbClr val="FEE5B1"/>
        </a:solidFill>
      </dgm:spPr>
      <dgm:t>
        <a:bodyPr/>
        <a:lstStyle/>
        <a:p>
          <a:pPr rtl="0"/>
          <a:r>
            <a:rPr lang="en-GB" sz="2400" b="1" dirty="0"/>
            <a:t>Consent to Treatment</a:t>
          </a:r>
          <a:endParaRPr lang="ar-SA" sz="2400" b="1" dirty="0"/>
        </a:p>
      </dgm:t>
    </dgm:pt>
    <dgm:pt modelId="{3BA00F2C-C5A6-4261-99C9-526E643F2379}" type="parTrans" cxnId="{0473C993-A004-4FDE-BD2F-0417DAE88E26}">
      <dgm:prSet/>
      <dgm:spPr/>
      <dgm:t>
        <a:bodyPr/>
        <a:lstStyle/>
        <a:p>
          <a:pPr rtl="1"/>
          <a:endParaRPr lang="ar-SA"/>
        </a:p>
      </dgm:t>
    </dgm:pt>
    <dgm:pt modelId="{BB9E4CD4-A725-4139-8140-5A0573FDDD9C}" type="sibTrans" cxnId="{0473C993-A004-4FDE-BD2F-0417DAE88E26}">
      <dgm:prSet/>
      <dgm:spPr/>
      <dgm:t>
        <a:bodyPr/>
        <a:lstStyle/>
        <a:p>
          <a:pPr rtl="1"/>
          <a:endParaRPr lang="ar-SA"/>
        </a:p>
      </dgm:t>
    </dgm:pt>
    <dgm:pt modelId="{27C33A2F-6302-4089-B868-AA377090FD6F}">
      <dgm:prSet phldrT="[Text]"/>
      <dgm:spPr>
        <a:solidFill>
          <a:srgbClr val="203E5F"/>
        </a:solidFill>
      </dgm:spPr>
      <dgm:t>
        <a:bodyPr/>
        <a:lstStyle/>
        <a:p>
          <a:pPr rtl="0"/>
          <a:r>
            <a:rPr lang="en-GB">
              <a:solidFill>
                <a:schemeClr val="bg1"/>
              </a:solidFill>
            </a:rPr>
            <a:t>Relevant facts explained</a:t>
          </a:r>
          <a:endParaRPr lang="ar-SA" dirty="0">
            <a:solidFill>
              <a:schemeClr val="bg1"/>
            </a:solidFill>
          </a:endParaRPr>
        </a:p>
      </dgm:t>
    </dgm:pt>
    <dgm:pt modelId="{450D10B2-1545-4082-8A6C-912D449AAE68}" type="parTrans" cxnId="{85867FCC-8554-4DBC-BB81-4DFE5E0E3BC4}">
      <dgm:prSet/>
      <dgm:spPr/>
      <dgm:t>
        <a:bodyPr/>
        <a:lstStyle/>
        <a:p>
          <a:pPr rtl="1"/>
          <a:endParaRPr lang="ar-SA"/>
        </a:p>
      </dgm:t>
    </dgm:pt>
    <dgm:pt modelId="{5A1B1330-08B3-4843-8BB9-EDC5214B6838}" type="sibTrans" cxnId="{85867FCC-8554-4DBC-BB81-4DFE5E0E3BC4}">
      <dgm:prSet/>
      <dgm:spPr/>
      <dgm:t>
        <a:bodyPr/>
        <a:lstStyle/>
        <a:p>
          <a:pPr rtl="1"/>
          <a:endParaRPr lang="ar-SA"/>
        </a:p>
      </dgm:t>
    </dgm:pt>
    <dgm:pt modelId="{B6B42142-D892-45CC-8AB1-A511232BCE6E}">
      <dgm:prSet phldrT="[Text]"/>
      <dgm:spPr>
        <a:solidFill>
          <a:srgbClr val="203E5F"/>
        </a:solidFill>
      </dgm:spPr>
      <dgm:t>
        <a:bodyPr/>
        <a:lstStyle/>
        <a:p>
          <a:pPr rtl="0"/>
          <a:r>
            <a:rPr lang="en-GB">
              <a:solidFill>
                <a:schemeClr val="bg1"/>
              </a:solidFill>
            </a:rPr>
            <a:t>Patients are free from undue influence</a:t>
          </a:r>
          <a:endParaRPr lang="en-GB" dirty="0">
            <a:solidFill>
              <a:schemeClr val="bg1"/>
            </a:solidFill>
          </a:endParaRPr>
        </a:p>
      </dgm:t>
    </dgm:pt>
    <dgm:pt modelId="{1A0749E8-06FD-485F-9752-27721BA656B0}" type="parTrans" cxnId="{B5E45254-E449-472C-973A-31B9027B55D7}">
      <dgm:prSet/>
      <dgm:spPr/>
      <dgm:t>
        <a:bodyPr/>
        <a:lstStyle/>
        <a:p>
          <a:pPr rtl="1"/>
          <a:endParaRPr lang="ar-SA"/>
        </a:p>
      </dgm:t>
    </dgm:pt>
    <dgm:pt modelId="{D79D49E3-FBDD-4470-88ED-E4FEDAEFE8F1}" type="sibTrans" cxnId="{B5E45254-E449-472C-973A-31B9027B55D7}">
      <dgm:prSet/>
      <dgm:spPr/>
      <dgm:t>
        <a:bodyPr/>
        <a:lstStyle/>
        <a:p>
          <a:pPr rtl="1"/>
          <a:endParaRPr lang="ar-SA"/>
        </a:p>
      </dgm:t>
    </dgm:pt>
    <dgm:pt modelId="{BE037CFB-07D2-4057-A925-EFBBEDD702D9}">
      <dgm:prSet phldrT="[Text]" custT="1"/>
      <dgm:spPr>
        <a:solidFill>
          <a:srgbClr val="FEE5B1"/>
        </a:solidFill>
      </dgm:spPr>
      <dgm:t>
        <a:bodyPr/>
        <a:lstStyle/>
        <a:p>
          <a:pPr rtl="0"/>
          <a:r>
            <a:rPr lang="en-GB" sz="2400" b="1" dirty="0"/>
            <a:t>Right to Refuse Treatment</a:t>
          </a:r>
          <a:endParaRPr lang="ar-SA" sz="2400" b="1" dirty="0"/>
        </a:p>
      </dgm:t>
    </dgm:pt>
    <dgm:pt modelId="{2F664571-6B97-4E5F-867C-03F2B0191813}" type="parTrans" cxnId="{AA02AB83-7B32-4523-9B51-E4CEEF465F85}">
      <dgm:prSet/>
      <dgm:spPr/>
      <dgm:t>
        <a:bodyPr/>
        <a:lstStyle/>
        <a:p>
          <a:pPr rtl="1"/>
          <a:endParaRPr lang="ar-SA"/>
        </a:p>
      </dgm:t>
    </dgm:pt>
    <dgm:pt modelId="{0E25DA91-BD2E-44F5-BDA5-3C86A081136F}" type="sibTrans" cxnId="{AA02AB83-7B32-4523-9B51-E4CEEF465F85}">
      <dgm:prSet/>
      <dgm:spPr/>
      <dgm:t>
        <a:bodyPr/>
        <a:lstStyle/>
        <a:p>
          <a:pPr rtl="1"/>
          <a:endParaRPr lang="ar-SA"/>
        </a:p>
      </dgm:t>
    </dgm:pt>
    <dgm:pt modelId="{97632811-0D3D-4CC5-92DD-BD160586D8B0}">
      <dgm:prSet phldrT="[Text]"/>
      <dgm:spPr>
        <a:solidFill>
          <a:srgbClr val="203E5F"/>
        </a:solidFill>
      </dgm:spPr>
      <dgm:t>
        <a:bodyPr/>
        <a:lstStyle/>
        <a:p>
          <a:pPr rtl="0"/>
          <a:r>
            <a:rPr lang="en-GB">
              <a:solidFill>
                <a:schemeClr val="bg1"/>
              </a:solidFill>
            </a:rPr>
            <a:t>Relevant alternatives explained</a:t>
          </a:r>
          <a:endParaRPr lang="ar-SA" dirty="0">
            <a:solidFill>
              <a:schemeClr val="bg1"/>
            </a:solidFill>
          </a:endParaRPr>
        </a:p>
      </dgm:t>
    </dgm:pt>
    <dgm:pt modelId="{FCF47DA0-4823-4068-AEAF-15212DEEEA52}" type="parTrans" cxnId="{E63EE6EB-501A-4242-839C-AB532506E75D}">
      <dgm:prSet/>
      <dgm:spPr/>
      <dgm:t>
        <a:bodyPr/>
        <a:lstStyle/>
        <a:p>
          <a:pPr rtl="1"/>
          <a:endParaRPr lang="ar-SA"/>
        </a:p>
      </dgm:t>
    </dgm:pt>
    <dgm:pt modelId="{B7A7D447-D619-4F0E-83D0-F4A0177A5A21}" type="sibTrans" cxnId="{E63EE6EB-501A-4242-839C-AB532506E75D}">
      <dgm:prSet/>
      <dgm:spPr/>
      <dgm:t>
        <a:bodyPr/>
        <a:lstStyle/>
        <a:p>
          <a:pPr rtl="1"/>
          <a:endParaRPr lang="ar-SA"/>
        </a:p>
      </dgm:t>
    </dgm:pt>
    <dgm:pt modelId="{E06DA0E8-902D-47C2-9823-D974925387B8}">
      <dgm:prSet phldrT="[Text]"/>
      <dgm:spPr>
        <a:solidFill>
          <a:srgbClr val="203E5F"/>
        </a:solidFill>
      </dgm:spPr>
      <dgm:t>
        <a:bodyPr/>
        <a:lstStyle/>
        <a:p>
          <a:pPr rtl="1"/>
          <a:r>
            <a:rPr lang="en-GB">
              <a:solidFill>
                <a:schemeClr val="bg1"/>
              </a:solidFill>
            </a:rPr>
            <a:t>Risks explained, and consent taken</a:t>
          </a:r>
          <a:endParaRPr lang="ar-SA" dirty="0">
            <a:solidFill>
              <a:schemeClr val="bg1"/>
            </a:solidFill>
          </a:endParaRPr>
        </a:p>
      </dgm:t>
    </dgm:pt>
    <dgm:pt modelId="{D9A96ED2-A4E6-47A1-8B37-222DEFFF8419}" type="parTrans" cxnId="{077F3D79-0D5D-48E3-A118-3EF269AC23F6}">
      <dgm:prSet/>
      <dgm:spPr/>
      <dgm:t>
        <a:bodyPr/>
        <a:lstStyle/>
        <a:p>
          <a:pPr rtl="1"/>
          <a:endParaRPr lang="ar-SA"/>
        </a:p>
      </dgm:t>
    </dgm:pt>
    <dgm:pt modelId="{A4173B24-A22F-498B-B001-47D3E379BBA8}" type="sibTrans" cxnId="{077F3D79-0D5D-48E3-A118-3EF269AC23F6}">
      <dgm:prSet/>
      <dgm:spPr/>
      <dgm:t>
        <a:bodyPr/>
        <a:lstStyle/>
        <a:p>
          <a:pPr rtl="1"/>
          <a:endParaRPr lang="ar-SA"/>
        </a:p>
      </dgm:t>
    </dgm:pt>
    <dgm:pt modelId="{EC57ADFE-131A-4845-9DC8-D026D3FC918C}">
      <dgm:prSet phldrT="[Text]"/>
      <dgm:spPr>
        <a:solidFill>
          <a:srgbClr val="203E5F"/>
        </a:solidFill>
      </dgm:spPr>
      <dgm:t>
        <a:bodyPr/>
        <a:lstStyle/>
        <a:p>
          <a:pPr rtl="0"/>
          <a:r>
            <a:rPr lang="en-GB">
              <a:solidFill>
                <a:schemeClr val="bg1"/>
              </a:solidFill>
            </a:rPr>
            <a:t>Treatment</a:t>
          </a:r>
          <a:endParaRPr lang="ar-SA" dirty="0">
            <a:solidFill>
              <a:schemeClr val="bg1"/>
            </a:solidFill>
          </a:endParaRPr>
        </a:p>
      </dgm:t>
    </dgm:pt>
    <dgm:pt modelId="{8E7AEBA9-06A2-46D0-AAA1-3951D2578F9B}" type="parTrans" cxnId="{417E7152-93C0-4EE3-8E9D-667CB6FB233C}">
      <dgm:prSet/>
      <dgm:spPr/>
      <dgm:t>
        <a:bodyPr/>
        <a:lstStyle/>
        <a:p>
          <a:pPr rtl="1"/>
          <a:endParaRPr lang="ar-SA"/>
        </a:p>
      </dgm:t>
    </dgm:pt>
    <dgm:pt modelId="{E6C502FF-E26B-4ED8-85C2-203D0A0CD38D}" type="sibTrans" cxnId="{417E7152-93C0-4EE3-8E9D-667CB6FB233C}">
      <dgm:prSet/>
      <dgm:spPr/>
      <dgm:t>
        <a:bodyPr/>
        <a:lstStyle/>
        <a:p>
          <a:pPr rtl="1"/>
          <a:endParaRPr lang="ar-SA"/>
        </a:p>
      </dgm:t>
    </dgm:pt>
    <dgm:pt modelId="{7C7824F1-F595-4F8D-98E8-5229B146AC71}">
      <dgm:prSet phldrT="[Text]"/>
      <dgm:spPr>
        <a:solidFill>
          <a:srgbClr val="203E5F"/>
        </a:solidFill>
      </dgm:spPr>
      <dgm:t>
        <a:bodyPr/>
        <a:lstStyle/>
        <a:p>
          <a:pPr rtl="0"/>
          <a:r>
            <a:rPr lang="en-GB">
              <a:solidFill>
                <a:schemeClr val="bg1"/>
              </a:solidFill>
            </a:rPr>
            <a:t>Prognosis</a:t>
          </a:r>
          <a:endParaRPr lang="ar-SA" dirty="0">
            <a:solidFill>
              <a:schemeClr val="bg1"/>
            </a:solidFill>
          </a:endParaRPr>
        </a:p>
      </dgm:t>
    </dgm:pt>
    <dgm:pt modelId="{56646FC9-25C0-4A0B-957E-0BEFFEEB108D}" type="parTrans" cxnId="{023ACE4C-2AAF-4D7B-8CF7-AB25CE2C19B3}">
      <dgm:prSet/>
      <dgm:spPr/>
      <dgm:t>
        <a:bodyPr/>
        <a:lstStyle/>
        <a:p>
          <a:pPr rtl="1"/>
          <a:endParaRPr lang="ar-SA"/>
        </a:p>
      </dgm:t>
    </dgm:pt>
    <dgm:pt modelId="{AFAFD1D4-8542-41E5-8D2C-90EBF5239924}" type="sibTrans" cxnId="{023ACE4C-2AAF-4D7B-8CF7-AB25CE2C19B3}">
      <dgm:prSet/>
      <dgm:spPr/>
      <dgm:t>
        <a:bodyPr/>
        <a:lstStyle/>
        <a:p>
          <a:pPr rtl="1"/>
          <a:endParaRPr lang="ar-SA"/>
        </a:p>
      </dgm:t>
    </dgm:pt>
    <dgm:pt modelId="{EEA0F2C2-C3BE-4FCC-A7FE-829D572D8994}">
      <dgm:prSet phldrT="[Text]"/>
      <dgm:spPr>
        <a:solidFill>
          <a:srgbClr val="203E5F"/>
        </a:solidFill>
      </dgm:spPr>
      <dgm:t>
        <a:bodyPr/>
        <a:lstStyle/>
        <a:p>
          <a:pPr rtl="0"/>
          <a:r>
            <a:rPr lang="en-GB">
              <a:solidFill>
                <a:schemeClr val="bg1"/>
              </a:solidFill>
            </a:rPr>
            <a:t>Post-Discharge Care</a:t>
          </a:r>
          <a:endParaRPr lang="ar-SA" dirty="0">
            <a:solidFill>
              <a:schemeClr val="bg1"/>
            </a:solidFill>
          </a:endParaRPr>
        </a:p>
      </dgm:t>
    </dgm:pt>
    <dgm:pt modelId="{2F8C31E7-9DB5-40E1-80F0-63CAF30CAC3C}" type="parTrans" cxnId="{77B65E3F-BC50-486E-A772-C68F41EDC016}">
      <dgm:prSet/>
      <dgm:spPr/>
      <dgm:t>
        <a:bodyPr/>
        <a:lstStyle/>
        <a:p>
          <a:pPr rtl="1"/>
          <a:endParaRPr lang="ar-SA"/>
        </a:p>
      </dgm:t>
    </dgm:pt>
    <dgm:pt modelId="{0DA8FC6D-EE66-48C5-9C03-E3C7185A071E}" type="sibTrans" cxnId="{77B65E3F-BC50-486E-A772-C68F41EDC016}">
      <dgm:prSet/>
      <dgm:spPr/>
      <dgm:t>
        <a:bodyPr/>
        <a:lstStyle/>
        <a:p>
          <a:pPr rtl="1"/>
          <a:endParaRPr lang="ar-SA"/>
        </a:p>
      </dgm:t>
    </dgm:pt>
    <dgm:pt modelId="{16063D26-33A3-4041-AF37-E4FEF3C101A7}">
      <dgm:prSet phldrT="[Text]"/>
      <dgm:spPr>
        <a:solidFill>
          <a:srgbClr val="203E5F"/>
        </a:solidFill>
      </dgm:spPr>
      <dgm:t>
        <a:bodyPr/>
        <a:lstStyle/>
        <a:p>
          <a:pPr rtl="0"/>
          <a:r>
            <a:rPr lang="en-GB">
              <a:solidFill>
                <a:schemeClr val="bg1"/>
              </a:solidFill>
            </a:rPr>
            <a:t>Hospital policies</a:t>
          </a:r>
          <a:endParaRPr lang="ar-SA" dirty="0">
            <a:solidFill>
              <a:schemeClr val="bg1"/>
            </a:solidFill>
          </a:endParaRPr>
        </a:p>
      </dgm:t>
    </dgm:pt>
    <dgm:pt modelId="{16A844BA-0A43-40FA-BF8A-1C443C84CDB6}" type="parTrans" cxnId="{AC00CF69-7D24-498A-858D-58867AC95498}">
      <dgm:prSet/>
      <dgm:spPr/>
      <dgm:t>
        <a:bodyPr/>
        <a:lstStyle/>
        <a:p>
          <a:pPr rtl="1"/>
          <a:endParaRPr lang="ar-SA"/>
        </a:p>
      </dgm:t>
    </dgm:pt>
    <dgm:pt modelId="{3A39F0AC-5908-4E33-8B39-B5789B5C3475}" type="sibTrans" cxnId="{AC00CF69-7D24-498A-858D-58867AC95498}">
      <dgm:prSet/>
      <dgm:spPr/>
      <dgm:t>
        <a:bodyPr/>
        <a:lstStyle/>
        <a:p>
          <a:pPr rtl="1"/>
          <a:endParaRPr lang="ar-SA"/>
        </a:p>
      </dgm:t>
    </dgm:pt>
    <dgm:pt modelId="{977F8888-2AF4-4D2B-9B4A-7FEC3735BB87}">
      <dgm:prSet phldrT="[Text]"/>
      <dgm:spPr>
        <a:solidFill>
          <a:srgbClr val="203E5F"/>
        </a:solidFill>
      </dgm:spPr>
      <dgm:t>
        <a:bodyPr/>
        <a:lstStyle/>
        <a:p>
          <a:pPr rtl="0"/>
          <a:r>
            <a:rPr lang="en-GB" dirty="0">
              <a:solidFill>
                <a:schemeClr val="bg1"/>
              </a:solidFill>
            </a:rPr>
            <a:t>Patients assign Substitute decision maker (SDM)</a:t>
          </a:r>
        </a:p>
      </dgm:t>
    </dgm:pt>
    <dgm:pt modelId="{EA030A14-C321-4F47-809E-CF4E7B62F430}" type="parTrans" cxnId="{658C32D6-40E7-46CC-93DE-2C0DBA9B1793}">
      <dgm:prSet/>
      <dgm:spPr/>
      <dgm:t>
        <a:bodyPr/>
        <a:lstStyle/>
        <a:p>
          <a:pPr rtl="1"/>
          <a:endParaRPr lang="ar-SA"/>
        </a:p>
      </dgm:t>
    </dgm:pt>
    <dgm:pt modelId="{DE1C6ABA-7BCE-4DA7-88E6-ADA5117D8CC6}" type="sibTrans" cxnId="{658C32D6-40E7-46CC-93DE-2C0DBA9B1793}">
      <dgm:prSet/>
      <dgm:spPr/>
      <dgm:t>
        <a:bodyPr/>
        <a:lstStyle/>
        <a:p>
          <a:pPr rtl="1"/>
          <a:endParaRPr lang="ar-SA"/>
        </a:p>
      </dgm:t>
    </dgm:pt>
    <dgm:pt modelId="{A6194924-8916-4F40-A461-3D8B8749134F}" type="pres">
      <dgm:prSet presAssocID="{2150DD9E-6C2C-400B-B9E1-B5122730BFDF}" presName="theList" presStyleCnt="0">
        <dgm:presLayoutVars>
          <dgm:dir/>
          <dgm:animLvl val="lvl"/>
          <dgm:resizeHandles val="exact"/>
        </dgm:presLayoutVars>
      </dgm:prSet>
      <dgm:spPr/>
    </dgm:pt>
    <dgm:pt modelId="{373EDBC2-57EC-4E9A-B3A9-E356C4B655C1}" type="pres">
      <dgm:prSet presAssocID="{12FB57BF-53FD-4FD8-B2E3-F015643EB2C9}" presName="compNode" presStyleCnt="0"/>
      <dgm:spPr/>
    </dgm:pt>
    <dgm:pt modelId="{E15952C5-6219-40C8-B555-33FB344F4F48}" type="pres">
      <dgm:prSet presAssocID="{12FB57BF-53FD-4FD8-B2E3-F015643EB2C9}" presName="aNode" presStyleLbl="bgShp" presStyleIdx="0" presStyleCnt="3" custLinFactNeighborY="-1449"/>
      <dgm:spPr/>
    </dgm:pt>
    <dgm:pt modelId="{234DA6CF-E0EC-4814-807E-79737F1D52C2}" type="pres">
      <dgm:prSet presAssocID="{12FB57BF-53FD-4FD8-B2E3-F015643EB2C9}" presName="textNode" presStyleLbl="bgShp" presStyleIdx="0" presStyleCnt="3"/>
      <dgm:spPr/>
    </dgm:pt>
    <dgm:pt modelId="{D7150826-2613-472A-8FF2-B8EC48E7680D}" type="pres">
      <dgm:prSet presAssocID="{12FB57BF-53FD-4FD8-B2E3-F015643EB2C9}" presName="compChildNode" presStyleCnt="0"/>
      <dgm:spPr/>
    </dgm:pt>
    <dgm:pt modelId="{03C9833A-85C6-416B-8881-78918A59419E}" type="pres">
      <dgm:prSet presAssocID="{12FB57BF-53FD-4FD8-B2E3-F015643EB2C9}" presName="theInnerList" presStyleCnt="0"/>
      <dgm:spPr/>
    </dgm:pt>
    <dgm:pt modelId="{8838727E-C1AA-4C0B-9732-1EC63D64BD4C}" type="pres">
      <dgm:prSet presAssocID="{D333D993-BF99-4C78-9FA6-9F9AC2D8284B}" presName="childNode" presStyleLbl="node1" presStyleIdx="0" presStyleCnt="10">
        <dgm:presLayoutVars>
          <dgm:bulletEnabled val="1"/>
        </dgm:presLayoutVars>
      </dgm:prSet>
      <dgm:spPr/>
    </dgm:pt>
    <dgm:pt modelId="{DBFB281C-54DF-4DB0-9612-A5B13F9007B5}" type="pres">
      <dgm:prSet presAssocID="{D333D993-BF99-4C78-9FA6-9F9AC2D8284B}" presName="aSpace2" presStyleCnt="0"/>
      <dgm:spPr/>
    </dgm:pt>
    <dgm:pt modelId="{401EE691-5B07-47E5-9CBD-45473E83F0D4}" type="pres">
      <dgm:prSet presAssocID="{EC57ADFE-131A-4845-9DC8-D026D3FC918C}" presName="childNode" presStyleLbl="node1" presStyleIdx="1" presStyleCnt="10">
        <dgm:presLayoutVars>
          <dgm:bulletEnabled val="1"/>
        </dgm:presLayoutVars>
      </dgm:prSet>
      <dgm:spPr/>
    </dgm:pt>
    <dgm:pt modelId="{865E1B40-E91C-4371-99A6-677CCE78A419}" type="pres">
      <dgm:prSet presAssocID="{EC57ADFE-131A-4845-9DC8-D026D3FC918C}" presName="aSpace2" presStyleCnt="0"/>
      <dgm:spPr/>
    </dgm:pt>
    <dgm:pt modelId="{D7689E4C-0343-479F-9A7B-6D26C59EAD31}" type="pres">
      <dgm:prSet presAssocID="{7C7824F1-F595-4F8D-98E8-5229B146AC71}" presName="childNode" presStyleLbl="node1" presStyleIdx="2" presStyleCnt="10">
        <dgm:presLayoutVars>
          <dgm:bulletEnabled val="1"/>
        </dgm:presLayoutVars>
      </dgm:prSet>
      <dgm:spPr/>
    </dgm:pt>
    <dgm:pt modelId="{5A88CB85-8BF8-4EA1-84C8-546501E5D0DB}" type="pres">
      <dgm:prSet presAssocID="{7C7824F1-F595-4F8D-98E8-5229B146AC71}" presName="aSpace2" presStyleCnt="0"/>
      <dgm:spPr/>
    </dgm:pt>
    <dgm:pt modelId="{46783B80-58C6-4708-AFAE-E3D670ADD49A}" type="pres">
      <dgm:prSet presAssocID="{EEA0F2C2-C3BE-4FCC-A7FE-829D572D8994}" presName="childNode" presStyleLbl="node1" presStyleIdx="3" presStyleCnt="10">
        <dgm:presLayoutVars>
          <dgm:bulletEnabled val="1"/>
        </dgm:presLayoutVars>
      </dgm:prSet>
      <dgm:spPr/>
    </dgm:pt>
    <dgm:pt modelId="{41A65384-6B41-4396-B63C-E35DD93EE49F}" type="pres">
      <dgm:prSet presAssocID="{EEA0F2C2-C3BE-4FCC-A7FE-829D572D8994}" presName="aSpace2" presStyleCnt="0"/>
      <dgm:spPr/>
    </dgm:pt>
    <dgm:pt modelId="{00803FAD-A475-4511-93F0-6D813B33094F}" type="pres">
      <dgm:prSet presAssocID="{16063D26-33A3-4041-AF37-E4FEF3C101A7}" presName="childNode" presStyleLbl="node1" presStyleIdx="4" presStyleCnt="10">
        <dgm:presLayoutVars>
          <dgm:bulletEnabled val="1"/>
        </dgm:presLayoutVars>
      </dgm:prSet>
      <dgm:spPr/>
    </dgm:pt>
    <dgm:pt modelId="{0CBA0C1F-79FC-4C06-81A5-366CFD30EE5C}" type="pres">
      <dgm:prSet presAssocID="{12FB57BF-53FD-4FD8-B2E3-F015643EB2C9}" presName="aSpace" presStyleCnt="0"/>
      <dgm:spPr/>
    </dgm:pt>
    <dgm:pt modelId="{AFCF6631-F4BC-4744-AB3B-826E23179DC9}" type="pres">
      <dgm:prSet presAssocID="{D44E9E6F-2741-4945-BB68-2EE5E4620D58}" presName="compNode" presStyleCnt="0"/>
      <dgm:spPr/>
    </dgm:pt>
    <dgm:pt modelId="{16A2DA48-448F-43B1-9349-474FEFA467FB}" type="pres">
      <dgm:prSet presAssocID="{D44E9E6F-2741-4945-BB68-2EE5E4620D58}" presName="aNode" presStyleLbl="bgShp" presStyleIdx="1" presStyleCnt="3"/>
      <dgm:spPr/>
    </dgm:pt>
    <dgm:pt modelId="{6E0C4850-6D16-4666-9254-CFAD9FA8A5D7}" type="pres">
      <dgm:prSet presAssocID="{D44E9E6F-2741-4945-BB68-2EE5E4620D58}" presName="textNode" presStyleLbl="bgShp" presStyleIdx="1" presStyleCnt="3"/>
      <dgm:spPr/>
    </dgm:pt>
    <dgm:pt modelId="{356AAC45-3549-49C1-9A9D-C1EE0A719CF9}" type="pres">
      <dgm:prSet presAssocID="{D44E9E6F-2741-4945-BB68-2EE5E4620D58}" presName="compChildNode" presStyleCnt="0"/>
      <dgm:spPr/>
    </dgm:pt>
    <dgm:pt modelId="{37A20B86-1EE0-4CF7-A0C2-BB29A8DAD6F0}" type="pres">
      <dgm:prSet presAssocID="{D44E9E6F-2741-4945-BB68-2EE5E4620D58}" presName="theInnerList" presStyleCnt="0"/>
      <dgm:spPr/>
    </dgm:pt>
    <dgm:pt modelId="{DB3DA92F-FC1E-4D79-86F8-854AD0DBF82A}" type="pres">
      <dgm:prSet presAssocID="{27C33A2F-6302-4089-B868-AA377090FD6F}" presName="childNode" presStyleLbl="node1" presStyleIdx="5" presStyleCnt="10">
        <dgm:presLayoutVars>
          <dgm:bulletEnabled val="1"/>
        </dgm:presLayoutVars>
      </dgm:prSet>
      <dgm:spPr/>
    </dgm:pt>
    <dgm:pt modelId="{CF5939AF-4C66-4696-976C-235E1DB320FE}" type="pres">
      <dgm:prSet presAssocID="{27C33A2F-6302-4089-B868-AA377090FD6F}" presName="aSpace2" presStyleCnt="0"/>
      <dgm:spPr/>
    </dgm:pt>
    <dgm:pt modelId="{F9C2F153-B06B-4E2E-A09D-54B342749C27}" type="pres">
      <dgm:prSet presAssocID="{B6B42142-D892-45CC-8AB1-A511232BCE6E}" presName="childNode" presStyleLbl="node1" presStyleIdx="6" presStyleCnt="10">
        <dgm:presLayoutVars>
          <dgm:bulletEnabled val="1"/>
        </dgm:presLayoutVars>
      </dgm:prSet>
      <dgm:spPr/>
    </dgm:pt>
    <dgm:pt modelId="{B1DD1620-6392-48AA-8D6C-BABD0B16DD1E}" type="pres">
      <dgm:prSet presAssocID="{B6B42142-D892-45CC-8AB1-A511232BCE6E}" presName="aSpace2" presStyleCnt="0"/>
      <dgm:spPr/>
    </dgm:pt>
    <dgm:pt modelId="{3C374718-7C56-43B9-B0DD-CD8993FD4BEB}" type="pres">
      <dgm:prSet presAssocID="{977F8888-2AF4-4D2B-9B4A-7FEC3735BB87}" presName="childNode" presStyleLbl="node1" presStyleIdx="7" presStyleCnt="10">
        <dgm:presLayoutVars>
          <dgm:bulletEnabled val="1"/>
        </dgm:presLayoutVars>
      </dgm:prSet>
      <dgm:spPr/>
    </dgm:pt>
    <dgm:pt modelId="{41E8C33C-7223-418F-9601-1AD393A7CDA4}" type="pres">
      <dgm:prSet presAssocID="{D44E9E6F-2741-4945-BB68-2EE5E4620D58}" presName="aSpace" presStyleCnt="0"/>
      <dgm:spPr/>
    </dgm:pt>
    <dgm:pt modelId="{408984F6-16BE-4FD4-BA68-08E931881DF8}" type="pres">
      <dgm:prSet presAssocID="{BE037CFB-07D2-4057-A925-EFBBEDD702D9}" presName="compNode" presStyleCnt="0"/>
      <dgm:spPr/>
    </dgm:pt>
    <dgm:pt modelId="{772723B6-6FD0-48DF-B576-D81960D5CCCC}" type="pres">
      <dgm:prSet presAssocID="{BE037CFB-07D2-4057-A925-EFBBEDD702D9}" presName="aNode" presStyleLbl="bgShp" presStyleIdx="2" presStyleCnt="3" custLinFactNeighborX="38"/>
      <dgm:spPr/>
    </dgm:pt>
    <dgm:pt modelId="{38A54988-A9F7-4C92-BF91-697BB2B41915}" type="pres">
      <dgm:prSet presAssocID="{BE037CFB-07D2-4057-A925-EFBBEDD702D9}" presName="textNode" presStyleLbl="bgShp" presStyleIdx="2" presStyleCnt="3"/>
      <dgm:spPr/>
    </dgm:pt>
    <dgm:pt modelId="{7E5C6782-4BD9-4CDF-BB23-F8BE61B08843}" type="pres">
      <dgm:prSet presAssocID="{BE037CFB-07D2-4057-A925-EFBBEDD702D9}" presName="compChildNode" presStyleCnt="0"/>
      <dgm:spPr/>
    </dgm:pt>
    <dgm:pt modelId="{9514C114-5DE6-4AB5-AF35-C479CC336005}" type="pres">
      <dgm:prSet presAssocID="{BE037CFB-07D2-4057-A925-EFBBEDD702D9}" presName="theInnerList" presStyleCnt="0"/>
      <dgm:spPr/>
    </dgm:pt>
    <dgm:pt modelId="{1EBB8CA9-D088-42BD-B52F-464DD2AD4FFD}" type="pres">
      <dgm:prSet presAssocID="{97632811-0D3D-4CC5-92DD-BD160586D8B0}" presName="childNode" presStyleLbl="node1" presStyleIdx="8" presStyleCnt="10">
        <dgm:presLayoutVars>
          <dgm:bulletEnabled val="1"/>
        </dgm:presLayoutVars>
      </dgm:prSet>
      <dgm:spPr/>
    </dgm:pt>
    <dgm:pt modelId="{EFBFB4B2-5104-4D68-9D89-1EA2092DFF7D}" type="pres">
      <dgm:prSet presAssocID="{97632811-0D3D-4CC5-92DD-BD160586D8B0}" presName="aSpace2" presStyleCnt="0"/>
      <dgm:spPr/>
    </dgm:pt>
    <dgm:pt modelId="{67EF78A4-BBDE-4A09-BB18-80D8670559A3}" type="pres">
      <dgm:prSet presAssocID="{E06DA0E8-902D-47C2-9823-D974925387B8}" presName="childNode" presStyleLbl="node1" presStyleIdx="9" presStyleCnt="10">
        <dgm:presLayoutVars>
          <dgm:bulletEnabled val="1"/>
        </dgm:presLayoutVars>
      </dgm:prSet>
      <dgm:spPr/>
    </dgm:pt>
  </dgm:ptLst>
  <dgm:cxnLst>
    <dgm:cxn modelId="{51A97306-9C8C-4FC0-8A1E-61E415EE3510}" type="presOf" srcId="{977F8888-2AF4-4D2B-9B4A-7FEC3735BB87}" destId="{3C374718-7C56-43B9-B0DD-CD8993FD4BEB}" srcOrd="0" destOrd="0" presId="urn:microsoft.com/office/officeart/2005/8/layout/lProcess2"/>
    <dgm:cxn modelId="{23721C07-553D-48ED-8180-C3EF1C007AF3}" type="presOf" srcId="{BE037CFB-07D2-4057-A925-EFBBEDD702D9}" destId="{38A54988-A9F7-4C92-BF91-697BB2B41915}" srcOrd="1" destOrd="0" presId="urn:microsoft.com/office/officeart/2005/8/layout/lProcess2"/>
    <dgm:cxn modelId="{8C5BCC0F-16FF-4082-8063-CFC5AAEF6B78}" srcId="{12FB57BF-53FD-4FD8-B2E3-F015643EB2C9}" destId="{D333D993-BF99-4C78-9FA6-9F9AC2D8284B}" srcOrd="0" destOrd="0" parTransId="{B0D483E3-C810-4120-A6F9-CBEB50DF6A14}" sibTransId="{7211E119-9D4A-4920-97C7-328EC554E180}"/>
    <dgm:cxn modelId="{A20AEC23-FABE-4371-90FF-19BBEA1A030B}" type="presOf" srcId="{7C7824F1-F595-4F8D-98E8-5229B146AC71}" destId="{D7689E4C-0343-479F-9A7B-6D26C59EAD31}" srcOrd="0" destOrd="0" presId="urn:microsoft.com/office/officeart/2005/8/layout/lProcess2"/>
    <dgm:cxn modelId="{75958F2A-33C4-4CC8-AC12-316B515FEB91}" type="presOf" srcId="{27C33A2F-6302-4089-B868-AA377090FD6F}" destId="{DB3DA92F-FC1E-4D79-86F8-854AD0DBF82A}" srcOrd="0" destOrd="0" presId="urn:microsoft.com/office/officeart/2005/8/layout/lProcess2"/>
    <dgm:cxn modelId="{AF35BD2F-D7FF-48A0-AD82-C1D07EDE0091}" type="presOf" srcId="{12FB57BF-53FD-4FD8-B2E3-F015643EB2C9}" destId="{E15952C5-6219-40C8-B555-33FB344F4F48}" srcOrd="0" destOrd="0" presId="urn:microsoft.com/office/officeart/2005/8/layout/lProcess2"/>
    <dgm:cxn modelId="{251AF239-5279-48F5-B8C4-B23016CF11ED}" type="presOf" srcId="{BE037CFB-07D2-4057-A925-EFBBEDD702D9}" destId="{772723B6-6FD0-48DF-B576-D81960D5CCCC}" srcOrd="0" destOrd="0" presId="urn:microsoft.com/office/officeart/2005/8/layout/lProcess2"/>
    <dgm:cxn modelId="{77B65E3F-BC50-486E-A772-C68F41EDC016}" srcId="{12FB57BF-53FD-4FD8-B2E3-F015643EB2C9}" destId="{EEA0F2C2-C3BE-4FCC-A7FE-829D572D8994}" srcOrd="3" destOrd="0" parTransId="{2F8C31E7-9DB5-40E1-80F0-63CAF30CAC3C}" sibTransId="{0DA8FC6D-EE66-48C5-9C03-E3C7185A071E}"/>
    <dgm:cxn modelId="{3C0C9E66-E36B-4B24-99B2-DDB3A51002C5}" srcId="{2150DD9E-6C2C-400B-B9E1-B5122730BFDF}" destId="{12FB57BF-53FD-4FD8-B2E3-F015643EB2C9}" srcOrd="0" destOrd="0" parTransId="{FB384E3C-7EE4-4E92-8F13-D366587D71F0}" sibTransId="{3524F7E5-21F9-4A57-BA5A-41A53AEB64E2}"/>
    <dgm:cxn modelId="{AC00CF69-7D24-498A-858D-58867AC95498}" srcId="{12FB57BF-53FD-4FD8-B2E3-F015643EB2C9}" destId="{16063D26-33A3-4041-AF37-E4FEF3C101A7}" srcOrd="4" destOrd="0" parTransId="{16A844BA-0A43-40FA-BF8A-1C443C84CDB6}" sibTransId="{3A39F0AC-5908-4E33-8B39-B5789B5C3475}"/>
    <dgm:cxn modelId="{023ACE4C-2AAF-4D7B-8CF7-AB25CE2C19B3}" srcId="{12FB57BF-53FD-4FD8-B2E3-F015643EB2C9}" destId="{7C7824F1-F595-4F8D-98E8-5229B146AC71}" srcOrd="2" destOrd="0" parTransId="{56646FC9-25C0-4A0B-957E-0BEFFEEB108D}" sibTransId="{AFAFD1D4-8542-41E5-8D2C-90EBF5239924}"/>
    <dgm:cxn modelId="{417E7152-93C0-4EE3-8E9D-667CB6FB233C}" srcId="{12FB57BF-53FD-4FD8-B2E3-F015643EB2C9}" destId="{EC57ADFE-131A-4845-9DC8-D026D3FC918C}" srcOrd="1" destOrd="0" parTransId="{8E7AEBA9-06A2-46D0-AAA1-3951D2578F9B}" sibTransId="{E6C502FF-E26B-4ED8-85C2-203D0A0CD38D}"/>
    <dgm:cxn modelId="{EF2E5552-A5D7-4592-8420-9591BB5974B9}" type="presOf" srcId="{2150DD9E-6C2C-400B-B9E1-B5122730BFDF}" destId="{A6194924-8916-4F40-A461-3D8B8749134F}" srcOrd="0" destOrd="0" presId="urn:microsoft.com/office/officeart/2005/8/layout/lProcess2"/>
    <dgm:cxn modelId="{B5E45254-E449-472C-973A-31B9027B55D7}" srcId="{D44E9E6F-2741-4945-BB68-2EE5E4620D58}" destId="{B6B42142-D892-45CC-8AB1-A511232BCE6E}" srcOrd="1" destOrd="0" parTransId="{1A0749E8-06FD-485F-9752-27721BA656B0}" sibTransId="{D79D49E3-FBDD-4470-88ED-E4FEDAEFE8F1}"/>
    <dgm:cxn modelId="{077F3D79-0D5D-48E3-A118-3EF269AC23F6}" srcId="{BE037CFB-07D2-4057-A925-EFBBEDD702D9}" destId="{E06DA0E8-902D-47C2-9823-D974925387B8}" srcOrd="1" destOrd="0" parTransId="{D9A96ED2-A4E6-47A1-8B37-222DEFFF8419}" sibTransId="{A4173B24-A22F-498B-B001-47D3E379BBA8}"/>
    <dgm:cxn modelId="{3F453A7E-B53D-406D-8E62-34908896DD89}" type="presOf" srcId="{D333D993-BF99-4C78-9FA6-9F9AC2D8284B}" destId="{8838727E-C1AA-4C0B-9732-1EC63D64BD4C}" srcOrd="0" destOrd="0" presId="urn:microsoft.com/office/officeart/2005/8/layout/lProcess2"/>
    <dgm:cxn modelId="{AA02AB83-7B32-4523-9B51-E4CEEF465F85}" srcId="{2150DD9E-6C2C-400B-B9E1-B5122730BFDF}" destId="{BE037CFB-07D2-4057-A925-EFBBEDD702D9}" srcOrd="2" destOrd="0" parTransId="{2F664571-6B97-4E5F-867C-03F2B0191813}" sibTransId="{0E25DA91-BD2E-44F5-BDA5-3C86A081136F}"/>
    <dgm:cxn modelId="{0473C993-A004-4FDE-BD2F-0417DAE88E26}" srcId="{2150DD9E-6C2C-400B-B9E1-B5122730BFDF}" destId="{D44E9E6F-2741-4945-BB68-2EE5E4620D58}" srcOrd="1" destOrd="0" parTransId="{3BA00F2C-C5A6-4261-99C9-526E643F2379}" sibTransId="{BB9E4CD4-A725-4139-8140-5A0573FDDD9C}"/>
    <dgm:cxn modelId="{8E0DE0A2-CFE6-49F4-A34D-E89DD4725928}" type="presOf" srcId="{16063D26-33A3-4041-AF37-E4FEF3C101A7}" destId="{00803FAD-A475-4511-93F0-6D813B33094F}" srcOrd="0" destOrd="0" presId="urn:microsoft.com/office/officeart/2005/8/layout/lProcess2"/>
    <dgm:cxn modelId="{548169A3-10EC-4185-9DD9-5CA439DEFFCA}" type="presOf" srcId="{D44E9E6F-2741-4945-BB68-2EE5E4620D58}" destId="{16A2DA48-448F-43B1-9349-474FEFA467FB}" srcOrd="0" destOrd="0" presId="urn:microsoft.com/office/officeart/2005/8/layout/lProcess2"/>
    <dgm:cxn modelId="{37D6E7A8-66D1-4AD0-92FF-0C09D0F15BBD}" type="presOf" srcId="{EC57ADFE-131A-4845-9DC8-D026D3FC918C}" destId="{401EE691-5B07-47E5-9CBD-45473E83F0D4}" srcOrd="0" destOrd="0" presId="urn:microsoft.com/office/officeart/2005/8/layout/lProcess2"/>
    <dgm:cxn modelId="{DED482BB-10EF-4792-AC38-5F7C0F957444}" type="presOf" srcId="{B6B42142-D892-45CC-8AB1-A511232BCE6E}" destId="{F9C2F153-B06B-4E2E-A09D-54B342749C27}" srcOrd="0" destOrd="0" presId="urn:microsoft.com/office/officeart/2005/8/layout/lProcess2"/>
    <dgm:cxn modelId="{5C9DBBC4-9B85-4224-B8ED-866A0533A2B8}" type="presOf" srcId="{EEA0F2C2-C3BE-4FCC-A7FE-829D572D8994}" destId="{46783B80-58C6-4708-AFAE-E3D670ADD49A}" srcOrd="0" destOrd="0" presId="urn:microsoft.com/office/officeart/2005/8/layout/lProcess2"/>
    <dgm:cxn modelId="{85867FCC-8554-4DBC-BB81-4DFE5E0E3BC4}" srcId="{D44E9E6F-2741-4945-BB68-2EE5E4620D58}" destId="{27C33A2F-6302-4089-B868-AA377090FD6F}" srcOrd="0" destOrd="0" parTransId="{450D10B2-1545-4082-8A6C-912D449AAE68}" sibTransId="{5A1B1330-08B3-4843-8BB9-EDC5214B6838}"/>
    <dgm:cxn modelId="{CE8E06D0-5984-45F5-930E-44F6707D0D94}" type="presOf" srcId="{E06DA0E8-902D-47C2-9823-D974925387B8}" destId="{67EF78A4-BBDE-4A09-BB18-80D8670559A3}" srcOrd="0" destOrd="0" presId="urn:microsoft.com/office/officeart/2005/8/layout/lProcess2"/>
    <dgm:cxn modelId="{658C32D6-40E7-46CC-93DE-2C0DBA9B1793}" srcId="{D44E9E6F-2741-4945-BB68-2EE5E4620D58}" destId="{977F8888-2AF4-4D2B-9B4A-7FEC3735BB87}" srcOrd="2" destOrd="0" parTransId="{EA030A14-C321-4F47-809E-CF4E7B62F430}" sibTransId="{DE1C6ABA-7BCE-4DA7-88E6-ADA5117D8CC6}"/>
    <dgm:cxn modelId="{7F1864DB-2DAD-41CC-9E56-73EEFB99580F}" type="presOf" srcId="{97632811-0D3D-4CC5-92DD-BD160586D8B0}" destId="{1EBB8CA9-D088-42BD-B52F-464DD2AD4FFD}" srcOrd="0" destOrd="0" presId="urn:microsoft.com/office/officeart/2005/8/layout/lProcess2"/>
    <dgm:cxn modelId="{530086DD-7015-4F9B-A458-857D0E7BC3EC}" type="presOf" srcId="{12FB57BF-53FD-4FD8-B2E3-F015643EB2C9}" destId="{234DA6CF-E0EC-4814-807E-79737F1D52C2}" srcOrd="1" destOrd="0" presId="urn:microsoft.com/office/officeart/2005/8/layout/lProcess2"/>
    <dgm:cxn modelId="{E63EE6EB-501A-4242-839C-AB532506E75D}" srcId="{BE037CFB-07D2-4057-A925-EFBBEDD702D9}" destId="{97632811-0D3D-4CC5-92DD-BD160586D8B0}" srcOrd="0" destOrd="0" parTransId="{FCF47DA0-4823-4068-AEAF-15212DEEEA52}" sibTransId="{B7A7D447-D619-4F0E-83D0-F4A0177A5A21}"/>
    <dgm:cxn modelId="{D3274BFA-73C0-4648-826F-D48ACE7AF3D6}" type="presOf" srcId="{D44E9E6F-2741-4945-BB68-2EE5E4620D58}" destId="{6E0C4850-6D16-4666-9254-CFAD9FA8A5D7}" srcOrd="1" destOrd="0" presId="urn:microsoft.com/office/officeart/2005/8/layout/lProcess2"/>
    <dgm:cxn modelId="{748A8BB4-DBC8-49D8-98AA-C8D1EE4EE51D}" type="presParOf" srcId="{A6194924-8916-4F40-A461-3D8B8749134F}" destId="{373EDBC2-57EC-4E9A-B3A9-E356C4B655C1}" srcOrd="0" destOrd="0" presId="urn:microsoft.com/office/officeart/2005/8/layout/lProcess2"/>
    <dgm:cxn modelId="{6EE2C022-C946-4DE9-847C-DEE7495CF73D}" type="presParOf" srcId="{373EDBC2-57EC-4E9A-B3A9-E356C4B655C1}" destId="{E15952C5-6219-40C8-B555-33FB344F4F48}" srcOrd="0" destOrd="0" presId="urn:microsoft.com/office/officeart/2005/8/layout/lProcess2"/>
    <dgm:cxn modelId="{18FB4DF8-05D4-411F-968A-FF0360BD66A9}" type="presParOf" srcId="{373EDBC2-57EC-4E9A-B3A9-E356C4B655C1}" destId="{234DA6CF-E0EC-4814-807E-79737F1D52C2}" srcOrd="1" destOrd="0" presId="urn:microsoft.com/office/officeart/2005/8/layout/lProcess2"/>
    <dgm:cxn modelId="{0B06FE92-6321-4CAD-AD2A-BA708972479E}" type="presParOf" srcId="{373EDBC2-57EC-4E9A-B3A9-E356C4B655C1}" destId="{D7150826-2613-472A-8FF2-B8EC48E7680D}" srcOrd="2" destOrd="0" presId="urn:microsoft.com/office/officeart/2005/8/layout/lProcess2"/>
    <dgm:cxn modelId="{B2AC9D4F-EAB4-47B1-ACF1-F5E09F953664}" type="presParOf" srcId="{D7150826-2613-472A-8FF2-B8EC48E7680D}" destId="{03C9833A-85C6-416B-8881-78918A59419E}" srcOrd="0" destOrd="0" presId="urn:microsoft.com/office/officeart/2005/8/layout/lProcess2"/>
    <dgm:cxn modelId="{01CB015D-7D27-44BB-82AE-7DD6C05086A3}" type="presParOf" srcId="{03C9833A-85C6-416B-8881-78918A59419E}" destId="{8838727E-C1AA-4C0B-9732-1EC63D64BD4C}" srcOrd="0" destOrd="0" presId="urn:microsoft.com/office/officeart/2005/8/layout/lProcess2"/>
    <dgm:cxn modelId="{99E6BC9E-E85D-45A8-BD04-3A8EC093A795}" type="presParOf" srcId="{03C9833A-85C6-416B-8881-78918A59419E}" destId="{DBFB281C-54DF-4DB0-9612-A5B13F9007B5}" srcOrd="1" destOrd="0" presId="urn:microsoft.com/office/officeart/2005/8/layout/lProcess2"/>
    <dgm:cxn modelId="{12EDBD81-3D61-4DF4-92E1-84288170665E}" type="presParOf" srcId="{03C9833A-85C6-416B-8881-78918A59419E}" destId="{401EE691-5B07-47E5-9CBD-45473E83F0D4}" srcOrd="2" destOrd="0" presId="urn:microsoft.com/office/officeart/2005/8/layout/lProcess2"/>
    <dgm:cxn modelId="{5E6C2121-57B2-4E84-AC28-3D7B31D14F76}" type="presParOf" srcId="{03C9833A-85C6-416B-8881-78918A59419E}" destId="{865E1B40-E91C-4371-99A6-677CCE78A419}" srcOrd="3" destOrd="0" presId="urn:microsoft.com/office/officeart/2005/8/layout/lProcess2"/>
    <dgm:cxn modelId="{44E35A31-573D-4428-A620-113C09C976A4}" type="presParOf" srcId="{03C9833A-85C6-416B-8881-78918A59419E}" destId="{D7689E4C-0343-479F-9A7B-6D26C59EAD31}" srcOrd="4" destOrd="0" presId="urn:microsoft.com/office/officeart/2005/8/layout/lProcess2"/>
    <dgm:cxn modelId="{90DCAB43-0804-4DBD-B9C7-95BF3F0B77B5}" type="presParOf" srcId="{03C9833A-85C6-416B-8881-78918A59419E}" destId="{5A88CB85-8BF8-4EA1-84C8-546501E5D0DB}" srcOrd="5" destOrd="0" presId="urn:microsoft.com/office/officeart/2005/8/layout/lProcess2"/>
    <dgm:cxn modelId="{17C8DFD2-C155-4210-9450-83B2AE2B5FA7}" type="presParOf" srcId="{03C9833A-85C6-416B-8881-78918A59419E}" destId="{46783B80-58C6-4708-AFAE-E3D670ADD49A}" srcOrd="6" destOrd="0" presId="urn:microsoft.com/office/officeart/2005/8/layout/lProcess2"/>
    <dgm:cxn modelId="{6FC912E7-D6A1-4415-9AF6-29153BC4BAD8}" type="presParOf" srcId="{03C9833A-85C6-416B-8881-78918A59419E}" destId="{41A65384-6B41-4396-B63C-E35DD93EE49F}" srcOrd="7" destOrd="0" presId="urn:microsoft.com/office/officeart/2005/8/layout/lProcess2"/>
    <dgm:cxn modelId="{AA07BBD1-57A1-46A7-A047-83740840136F}" type="presParOf" srcId="{03C9833A-85C6-416B-8881-78918A59419E}" destId="{00803FAD-A475-4511-93F0-6D813B33094F}" srcOrd="8" destOrd="0" presId="urn:microsoft.com/office/officeart/2005/8/layout/lProcess2"/>
    <dgm:cxn modelId="{A9CBA402-BEE6-4A06-BC63-30C840A85B17}" type="presParOf" srcId="{A6194924-8916-4F40-A461-3D8B8749134F}" destId="{0CBA0C1F-79FC-4C06-81A5-366CFD30EE5C}" srcOrd="1" destOrd="0" presId="urn:microsoft.com/office/officeart/2005/8/layout/lProcess2"/>
    <dgm:cxn modelId="{4876D194-3983-409C-BC36-C1A756D4EB2A}" type="presParOf" srcId="{A6194924-8916-4F40-A461-3D8B8749134F}" destId="{AFCF6631-F4BC-4744-AB3B-826E23179DC9}" srcOrd="2" destOrd="0" presId="urn:microsoft.com/office/officeart/2005/8/layout/lProcess2"/>
    <dgm:cxn modelId="{2913A153-D271-4B6F-88FB-985AEA1EE215}" type="presParOf" srcId="{AFCF6631-F4BC-4744-AB3B-826E23179DC9}" destId="{16A2DA48-448F-43B1-9349-474FEFA467FB}" srcOrd="0" destOrd="0" presId="urn:microsoft.com/office/officeart/2005/8/layout/lProcess2"/>
    <dgm:cxn modelId="{470291CC-6B34-4749-8CA2-D5DB12994B52}" type="presParOf" srcId="{AFCF6631-F4BC-4744-AB3B-826E23179DC9}" destId="{6E0C4850-6D16-4666-9254-CFAD9FA8A5D7}" srcOrd="1" destOrd="0" presId="urn:microsoft.com/office/officeart/2005/8/layout/lProcess2"/>
    <dgm:cxn modelId="{7F297EC2-E7D6-4411-AD3B-EB8A4AD15435}" type="presParOf" srcId="{AFCF6631-F4BC-4744-AB3B-826E23179DC9}" destId="{356AAC45-3549-49C1-9A9D-C1EE0A719CF9}" srcOrd="2" destOrd="0" presId="urn:microsoft.com/office/officeart/2005/8/layout/lProcess2"/>
    <dgm:cxn modelId="{3CCEFEC2-2650-40BC-8034-0AF5D2CFA425}" type="presParOf" srcId="{356AAC45-3549-49C1-9A9D-C1EE0A719CF9}" destId="{37A20B86-1EE0-4CF7-A0C2-BB29A8DAD6F0}" srcOrd="0" destOrd="0" presId="urn:microsoft.com/office/officeart/2005/8/layout/lProcess2"/>
    <dgm:cxn modelId="{7B64D6F2-2932-451D-9639-3AA93AA50131}" type="presParOf" srcId="{37A20B86-1EE0-4CF7-A0C2-BB29A8DAD6F0}" destId="{DB3DA92F-FC1E-4D79-86F8-854AD0DBF82A}" srcOrd="0" destOrd="0" presId="urn:microsoft.com/office/officeart/2005/8/layout/lProcess2"/>
    <dgm:cxn modelId="{C1B603B1-2859-4E4D-85AA-CFB06123811D}" type="presParOf" srcId="{37A20B86-1EE0-4CF7-A0C2-BB29A8DAD6F0}" destId="{CF5939AF-4C66-4696-976C-235E1DB320FE}" srcOrd="1" destOrd="0" presId="urn:microsoft.com/office/officeart/2005/8/layout/lProcess2"/>
    <dgm:cxn modelId="{A6DB4B06-9AE4-40E1-B462-1C20653FA60A}" type="presParOf" srcId="{37A20B86-1EE0-4CF7-A0C2-BB29A8DAD6F0}" destId="{F9C2F153-B06B-4E2E-A09D-54B342749C27}" srcOrd="2" destOrd="0" presId="urn:microsoft.com/office/officeart/2005/8/layout/lProcess2"/>
    <dgm:cxn modelId="{09BD659F-D759-4B4B-BE98-843F6CB0FE03}" type="presParOf" srcId="{37A20B86-1EE0-4CF7-A0C2-BB29A8DAD6F0}" destId="{B1DD1620-6392-48AA-8D6C-BABD0B16DD1E}" srcOrd="3" destOrd="0" presId="urn:microsoft.com/office/officeart/2005/8/layout/lProcess2"/>
    <dgm:cxn modelId="{4BAB9428-F31D-4ED9-A37B-FD34311DB328}" type="presParOf" srcId="{37A20B86-1EE0-4CF7-A0C2-BB29A8DAD6F0}" destId="{3C374718-7C56-43B9-B0DD-CD8993FD4BEB}" srcOrd="4" destOrd="0" presId="urn:microsoft.com/office/officeart/2005/8/layout/lProcess2"/>
    <dgm:cxn modelId="{90CFDBC7-EF92-44E1-8A57-52A2C0BF1B69}" type="presParOf" srcId="{A6194924-8916-4F40-A461-3D8B8749134F}" destId="{41E8C33C-7223-418F-9601-1AD393A7CDA4}" srcOrd="3" destOrd="0" presId="urn:microsoft.com/office/officeart/2005/8/layout/lProcess2"/>
    <dgm:cxn modelId="{ADF03F6C-CB86-4278-8873-36AC9A76D75F}" type="presParOf" srcId="{A6194924-8916-4F40-A461-3D8B8749134F}" destId="{408984F6-16BE-4FD4-BA68-08E931881DF8}" srcOrd="4" destOrd="0" presId="urn:microsoft.com/office/officeart/2005/8/layout/lProcess2"/>
    <dgm:cxn modelId="{478AFB38-FCD5-4CC1-A5EF-F79C230870E1}" type="presParOf" srcId="{408984F6-16BE-4FD4-BA68-08E931881DF8}" destId="{772723B6-6FD0-48DF-B576-D81960D5CCCC}" srcOrd="0" destOrd="0" presId="urn:microsoft.com/office/officeart/2005/8/layout/lProcess2"/>
    <dgm:cxn modelId="{39CD76D9-B1AB-497B-9C22-E357FB217F76}" type="presParOf" srcId="{408984F6-16BE-4FD4-BA68-08E931881DF8}" destId="{38A54988-A9F7-4C92-BF91-697BB2B41915}" srcOrd="1" destOrd="0" presId="urn:microsoft.com/office/officeart/2005/8/layout/lProcess2"/>
    <dgm:cxn modelId="{6409E580-41A6-4B80-8798-9678B1ED8310}" type="presParOf" srcId="{408984F6-16BE-4FD4-BA68-08E931881DF8}" destId="{7E5C6782-4BD9-4CDF-BB23-F8BE61B08843}" srcOrd="2" destOrd="0" presId="urn:microsoft.com/office/officeart/2005/8/layout/lProcess2"/>
    <dgm:cxn modelId="{682FD91F-61E4-4848-9CD2-EEBEDE70F39F}" type="presParOf" srcId="{7E5C6782-4BD9-4CDF-BB23-F8BE61B08843}" destId="{9514C114-5DE6-4AB5-AF35-C479CC336005}" srcOrd="0" destOrd="0" presId="urn:microsoft.com/office/officeart/2005/8/layout/lProcess2"/>
    <dgm:cxn modelId="{2F06D44A-1C05-450F-B239-2B6F3009C5DF}" type="presParOf" srcId="{9514C114-5DE6-4AB5-AF35-C479CC336005}" destId="{1EBB8CA9-D088-42BD-B52F-464DD2AD4FFD}" srcOrd="0" destOrd="0" presId="urn:microsoft.com/office/officeart/2005/8/layout/lProcess2"/>
    <dgm:cxn modelId="{33E6A1B2-4E0B-48DD-9482-F15506172083}" type="presParOf" srcId="{9514C114-5DE6-4AB5-AF35-C479CC336005}" destId="{EFBFB4B2-5104-4D68-9D89-1EA2092DFF7D}" srcOrd="1" destOrd="0" presId="urn:microsoft.com/office/officeart/2005/8/layout/lProcess2"/>
    <dgm:cxn modelId="{E096A30E-6EA1-4C75-925B-7FE1FD4C4EB8}" type="presParOf" srcId="{9514C114-5DE6-4AB5-AF35-C479CC336005}" destId="{67EF78A4-BBDE-4A09-BB18-80D8670559A3}"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DC0195C-B061-4F19-9E5E-3C5475116157}" type="doc">
      <dgm:prSet loTypeId="urn:microsoft.com/office/officeart/2005/8/layout/orgChart1" loCatId="hierarchy" qsTypeId="urn:microsoft.com/office/officeart/2005/8/quickstyle/simple1" qsCatId="simple" csTypeId="urn:microsoft.com/office/officeart/2005/8/colors/colorful1" csCatId="colorful" phldr="1"/>
      <dgm:spPr/>
      <dgm:t>
        <a:bodyPr/>
        <a:lstStyle/>
        <a:p>
          <a:endParaRPr lang="en-US"/>
        </a:p>
      </dgm:t>
    </dgm:pt>
    <dgm:pt modelId="{610330E5-C199-4DBF-B125-2CB3BA6C6FA7}">
      <dgm:prSet phldrT="[Text]" custT="1"/>
      <dgm:spPr>
        <a:solidFill>
          <a:srgbClr val="00AEEF"/>
        </a:solidFill>
      </dgm:spPr>
      <dgm:t>
        <a:bodyPr/>
        <a:lstStyle/>
        <a:p>
          <a:r>
            <a:rPr lang="en-US" sz="2800" b="1" dirty="0"/>
            <a:t>Privacy </a:t>
          </a:r>
        </a:p>
      </dgm:t>
    </dgm:pt>
    <dgm:pt modelId="{8652597D-908C-4FB7-BE05-2AEF2A74A2C1}" type="parTrans" cxnId="{312777FD-D7D3-431A-B117-A56A2BA512CD}">
      <dgm:prSet/>
      <dgm:spPr/>
      <dgm:t>
        <a:bodyPr/>
        <a:lstStyle/>
        <a:p>
          <a:endParaRPr lang="en-US" sz="3600"/>
        </a:p>
      </dgm:t>
    </dgm:pt>
    <dgm:pt modelId="{E6ADA5D8-9DC3-4890-88F2-717F20EC69B4}" type="sibTrans" cxnId="{312777FD-D7D3-431A-B117-A56A2BA512CD}">
      <dgm:prSet/>
      <dgm:spPr/>
      <dgm:t>
        <a:bodyPr/>
        <a:lstStyle/>
        <a:p>
          <a:endParaRPr lang="en-US" sz="3600"/>
        </a:p>
      </dgm:t>
    </dgm:pt>
    <dgm:pt modelId="{5BFFEB70-30DD-45DB-9359-B9961E352B5D}">
      <dgm:prSet phldrT="[Text]" custT="1"/>
      <dgm:spPr>
        <a:solidFill>
          <a:srgbClr val="F58221"/>
        </a:solidFill>
      </dgm:spPr>
      <dgm:t>
        <a:bodyPr/>
        <a:lstStyle/>
        <a:p>
          <a:r>
            <a:rPr lang="en-US" sz="1600" b="1" i="0">
              <a:effectLst/>
              <a:latin typeface="Times New Roman" panose="02020603050405020304" pitchFamily="18" charset="0"/>
            </a:rPr>
            <a:t>Associational privacy </a:t>
          </a:r>
          <a:endParaRPr lang="en-US" sz="1600" b="1" dirty="0"/>
        </a:p>
      </dgm:t>
    </dgm:pt>
    <dgm:pt modelId="{1F83EF39-CAE6-4B9B-B867-AC153D69957B}" type="parTrans" cxnId="{097FA39C-F280-4D95-B7EE-FBAD9755E4BB}">
      <dgm:prSet/>
      <dgm:spPr/>
      <dgm:t>
        <a:bodyPr/>
        <a:lstStyle/>
        <a:p>
          <a:endParaRPr lang="en-US" sz="3600"/>
        </a:p>
      </dgm:t>
    </dgm:pt>
    <dgm:pt modelId="{4D0AC269-2D1F-4205-A438-E894A4135F9A}" type="sibTrans" cxnId="{097FA39C-F280-4D95-B7EE-FBAD9755E4BB}">
      <dgm:prSet/>
      <dgm:spPr/>
      <dgm:t>
        <a:bodyPr/>
        <a:lstStyle/>
        <a:p>
          <a:endParaRPr lang="en-US" sz="3600"/>
        </a:p>
      </dgm:t>
    </dgm:pt>
    <dgm:pt modelId="{84BEC137-A2C3-437A-BB9E-A3D83AC3D1FA}">
      <dgm:prSet phldrT="[Text]" custT="1"/>
      <dgm:spPr>
        <a:solidFill>
          <a:srgbClr val="F58221"/>
        </a:solidFill>
      </dgm:spPr>
      <dgm:t>
        <a:bodyPr/>
        <a:lstStyle/>
        <a:p>
          <a:r>
            <a:rPr lang="en-US" sz="1600" b="1" i="0">
              <a:effectLst/>
              <a:latin typeface="Times New Roman" panose="02020603050405020304" pitchFamily="18" charset="0"/>
            </a:rPr>
            <a:t>Physical privacy</a:t>
          </a:r>
          <a:endParaRPr lang="en-US" sz="1600" b="1" dirty="0"/>
        </a:p>
      </dgm:t>
    </dgm:pt>
    <dgm:pt modelId="{AF56DAC7-C96F-4BFD-B880-AAF7B0271600}" type="parTrans" cxnId="{0CA53705-FF9D-4505-9BA6-D6ECF03004FE}">
      <dgm:prSet/>
      <dgm:spPr/>
      <dgm:t>
        <a:bodyPr/>
        <a:lstStyle/>
        <a:p>
          <a:endParaRPr lang="en-US" sz="3600"/>
        </a:p>
      </dgm:t>
    </dgm:pt>
    <dgm:pt modelId="{64B32613-17A2-4634-AAE5-56BCE0E4F580}" type="sibTrans" cxnId="{0CA53705-FF9D-4505-9BA6-D6ECF03004FE}">
      <dgm:prSet/>
      <dgm:spPr/>
      <dgm:t>
        <a:bodyPr/>
        <a:lstStyle/>
        <a:p>
          <a:endParaRPr lang="en-US" sz="3600"/>
        </a:p>
      </dgm:t>
    </dgm:pt>
    <dgm:pt modelId="{BB12ED11-B399-4DF7-99F4-A42874773C56}">
      <dgm:prSet phldrT="[Text]" custT="1"/>
      <dgm:spPr>
        <a:solidFill>
          <a:srgbClr val="203E5F"/>
        </a:solidFill>
      </dgm:spPr>
      <dgm:t>
        <a:bodyPr/>
        <a:lstStyle/>
        <a:p>
          <a:r>
            <a:rPr lang="en-US" sz="1600" b="0" i="0">
              <a:effectLst/>
              <a:latin typeface="Times New Roman" panose="02020603050405020304" pitchFamily="18" charset="0"/>
            </a:rPr>
            <a:t>confidentiality</a:t>
          </a:r>
          <a:endParaRPr lang="en-US" sz="1600" dirty="0"/>
        </a:p>
      </dgm:t>
    </dgm:pt>
    <dgm:pt modelId="{A09E8BCD-4EBE-4D4F-9C77-4730897A00E3}" type="parTrans" cxnId="{F15EB4F0-348C-4A48-BBC7-F30F062697A7}">
      <dgm:prSet/>
      <dgm:spPr/>
      <dgm:t>
        <a:bodyPr/>
        <a:lstStyle/>
        <a:p>
          <a:endParaRPr lang="en-US" sz="3600"/>
        </a:p>
      </dgm:t>
    </dgm:pt>
    <dgm:pt modelId="{1B5F5EE2-93A8-4EF7-9F6B-48D59D3A4682}" type="sibTrans" cxnId="{F15EB4F0-348C-4A48-BBC7-F30F062697A7}">
      <dgm:prSet/>
      <dgm:spPr/>
      <dgm:t>
        <a:bodyPr/>
        <a:lstStyle/>
        <a:p>
          <a:endParaRPr lang="en-US" sz="3600"/>
        </a:p>
      </dgm:t>
    </dgm:pt>
    <dgm:pt modelId="{2C4BE423-78CD-4734-BB59-9916E47AB5BC}">
      <dgm:prSet phldrT="[Text]" custT="1"/>
      <dgm:spPr>
        <a:solidFill>
          <a:srgbClr val="203E5F"/>
        </a:solidFill>
      </dgm:spPr>
      <dgm:t>
        <a:bodyPr/>
        <a:lstStyle/>
        <a:p>
          <a:r>
            <a:rPr lang="en-US" sz="1600" b="0" i="0">
              <a:effectLst/>
              <a:latin typeface="Times New Roman" panose="02020603050405020304" pitchFamily="18" charset="0"/>
            </a:rPr>
            <a:t>anonymity</a:t>
          </a:r>
          <a:endParaRPr lang="en-US" sz="1600" dirty="0"/>
        </a:p>
      </dgm:t>
    </dgm:pt>
    <dgm:pt modelId="{5D0DA313-D89E-4F7B-82D9-DF9A8F444B86}" type="parTrans" cxnId="{C975A895-2BCD-4102-B036-B1197E9B8F6B}">
      <dgm:prSet/>
      <dgm:spPr/>
      <dgm:t>
        <a:bodyPr/>
        <a:lstStyle/>
        <a:p>
          <a:endParaRPr lang="en-US" sz="3600"/>
        </a:p>
      </dgm:t>
    </dgm:pt>
    <dgm:pt modelId="{AACDC742-3DB7-4A68-A4F6-E8E1406CCC8F}" type="sibTrans" cxnId="{C975A895-2BCD-4102-B036-B1197E9B8F6B}">
      <dgm:prSet/>
      <dgm:spPr/>
      <dgm:t>
        <a:bodyPr/>
        <a:lstStyle/>
        <a:p>
          <a:endParaRPr lang="en-US" sz="3600"/>
        </a:p>
      </dgm:t>
    </dgm:pt>
    <dgm:pt modelId="{C452860F-7F18-4C88-9483-EE24DDCC3EB5}">
      <dgm:prSet phldrT="[Text]" custT="1"/>
      <dgm:spPr>
        <a:solidFill>
          <a:srgbClr val="203E5F"/>
        </a:solidFill>
      </dgm:spPr>
      <dgm:t>
        <a:bodyPr/>
        <a:lstStyle/>
        <a:p>
          <a:r>
            <a:rPr lang="en-US" sz="1600" b="0" i="0">
              <a:effectLst/>
              <a:latin typeface="Times New Roman" panose="02020603050405020304" pitchFamily="18" charset="0"/>
            </a:rPr>
            <a:t>secrecy</a:t>
          </a:r>
          <a:endParaRPr lang="en-US" sz="1600" dirty="0"/>
        </a:p>
      </dgm:t>
    </dgm:pt>
    <dgm:pt modelId="{F820BD1A-DBDF-45CD-8A53-FF05AC81B040}" type="parTrans" cxnId="{B84989A8-6145-40F8-B562-8AD0A821712F}">
      <dgm:prSet/>
      <dgm:spPr/>
      <dgm:t>
        <a:bodyPr/>
        <a:lstStyle/>
        <a:p>
          <a:endParaRPr lang="en-US" sz="3600"/>
        </a:p>
      </dgm:t>
    </dgm:pt>
    <dgm:pt modelId="{F1263FA9-95C2-4344-BB6E-55630B97D9DB}" type="sibTrans" cxnId="{B84989A8-6145-40F8-B562-8AD0A821712F}">
      <dgm:prSet/>
      <dgm:spPr/>
      <dgm:t>
        <a:bodyPr/>
        <a:lstStyle/>
        <a:p>
          <a:endParaRPr lang="en-US" sz="3600"/>
        </a:p>
      </dgm:t>
    </dgm:pt>
    <dgm:pt modelId="{27A37FB3-42A5-441A-B988-2744E2DF3131}">
      <dgm:prSet phldrT="[Text]" custT="1"/>
      <dgm:spPr>
        <a:solidFill>
          <a:srgbClr val="203E5F"/>
        </a:solidFill>
      </dgm:spPr>
      <dgm:t>
        <a:bodyPr/>
        <a:lstStyle/>
        <a:p>
          <a:r>
            <a:rPr lang="en-US" sz="1600" b="0" i="0">
              <a:effectLst/>
              <a:latin typeface="Times New Roman" panose="02020603050405020304" pitchFamily="18" charset="0"/>
            </a:rPr>
            <a:t>data security</a:t>
          </a:r>
          <a:endParaRPr lang="en-US" sz="1600" dirty="0"/>
        </a:p>
      </dgm:t>
    </dgm:pt>
    <dgm:pt modelId="{12FCD6ED-952E-408E-93BA-0AD4CD2B5BA2}" type="parTrans" cxnId="{13D3A89A-C0A2-4134-B5C9-BB0E6D5BFC77}">
      <dgm:prSet/>
      <dgm:spPr/>
      <dgm:t>
        <a:bodyPr/>
        <a:lstStyle/>
        <a:p>
          <a:endParaRPr lang="en-US" sz="3600"/>
        </a:p>
      </dgm:t>
    </dgm:pt>
    <dgm:pt modelId="{EE3DEC35-A643-4686-9494-E9C6518075F0}" type="sibTrans" cxnId="{13D3A89A-C0A2-4134-B5C9-BB0E6D5BFC77}">
      <dgm:prSet/>
      <dgm:spPr/>
      <dgm:t>
        <a:bodyPr/>
        <a:lstStyle/>
        <a:p>
          <a:endParaRPr lang="en-US" sz="3600"/>
        </a:p>
      </dgm:t>
    </dgm:pt>
    <dgm:pt modelId="{24D33591-CC29-4470-B740-E586E6846D34}">
      <dgm:prSet phldrT="[Text]" custT="1"/>
      <dgm:spPr>
        <a:solidFill>
          <a:srgbClr val="203E5F"/>
        </a:solidFill>
      </dgm:spPr>
      <dgm:t>
        <a:bodyPr/>
        <a:lstStyle/>
        <a:p>
          <a:r>
            <a:rPr lang="en-US" sz="1600" b="0" i="0">
              <a:effectLst/>
              <a:latin typeface="Times New Roman" panose="02020603050405020304" pitchFamily="18" charset="0"/>
            </a:rPr>
            <a:t>modesty</a:t>
          </a:r>
          <a:endParaRPr lang="en-US" sz="1600" dirty="0"/>
        </a:p>
      </dgm:t>
    </dgm:pt>
    <dgm:pt modelId="{1645B058-A85D-4AE1-949D-8BC2E6E727F7}" type="parTrans" cxnId="{DC41D121-99E8-4642-B730-017DB0C349C2}">
      <dgm:prSet/>
      <dgm:spPr/>
      <dgm:t>
        <a:bodyPr/>
        <a:lstStyle/>
        <a:p>
          <a:endParaRPr lang="en-US" sz="3600"/>
        </a:p>
      </dgm:t>
    </dgm:pt>
    <dgm:pt modelId="{F2ECFBC9-A141-479B-898B-24C43183C6A6}" type="sibTrans" cxnId="{DC41D121-99E8-4642-B730-017DB0C349C2}">
      <dgm:prSet/>
      <dgm:spPr/>
      <dgm:t>
        <a:bodyPr/>
        <a:lstStyle/>
        <a:p>
          <a:endParaRPr lang="en-US" sz="3600"/>
        </a:p>
      </dgm:t>
    </dgm:pt>
    <dgm:pt modelId="{C35DBDB1-9A15-4C84-96D5-CFBF11D0DEF8}">
      <dgm:prSet phldrT="[Text]" custT="1"/>
      <dgm:spPr>
        <a:solidFill>
          <a:srgbClr val="203E5F"/>
        </a:solidFill>
      </dgm:spPr>
      <dgm:t>
        <a:bodyPr/>
        <a:lstStyle/>
        <a:p>
          <a:r>
            <a:rPr lang="en-US" sz="1600" b="0" i="0">
              <a:effectLst/>
              <a:latin typeface="Times New Roman" panose="02020603050405020304" pitchFamily="18" charset="0"/>
            </a:rPr>
            <a:t>bodily integrity</a:t>
          </a:r>
          <a:endParaRPr lang="en-US" sz="1600" dirty="0"/>
        </a:p>
      </dgm:t>
    </dgm:pt>
    <dgm:pt modelId="{F44C3AD9-7EAF-4A2C-B084-45F7355D8228}" type="parTrans" cxnId="{F25919E6-30F5-4049-9938-66B3F83731A5}">
      <dgm:prSet/>
      <dgm:spPr/>
      <dgm:t>
        <a:bodyPr/>
        <a:lstStyle/>
        <a:p>
          <a:endParaRPr lang="en-US" sz="3600"/>
        </a:p>
      </dgm:t>
    </dgm:pt>
    <dgm:pt modelId="{63144F6E-3DE2-4492-805B-1D8D38DDBED5}" type="sibTrans" cxnId="{F25919E6-30F5-4049-9938-66B3F83731A5}">
      <dgm:prSet/>
      <dgm:spPr/>
      <dgm:t>
        <a:bodyPr/>
        <a:lstStyle/>
        <a:p>
          <a:endParaRPr lang="en-US" sz="3600"/>
        </a:p>
      </dgm:t>
    </dgm:pt>
    <dgm:pt modelId="{954CF8CA-711A-4A41-8292-3D9D02100482}">
      <dgm:prSet phldrT="[Text]" custT="1"/>
      <dgm:spPr>
        <a:solidFill>
          <a:srgbClr val="203E5F"/>
        </a:solidFill>
      </dgm:spPr>
      <dgm:t>
        <a:bodyPr/>
        <a:lstStyle/>
        <a:p>
          <a:r>
            <a:rPr lang="en-US" sz="1600" b="0" i="0">
              <a:effectLst/>
              <a:latin typeface="Times New Roman" panose="02020603050405020304" pitchFamily="18" charset="0"/>
            </a:rPr>
            <a:t>intimate sharing of death, illness and recovery</a:t>
          </a:r>
          <a:endParaRPr lang="en-US" sz="1600" dirty="0"/>
        </a:p>
      </dgm:t>
    </dgm:pt>
    <dgm:pt modelId="{1829337B-E4F8-4ADA-96D1-9CDA9AF0181F}" type="parTrans" cxnId="{2CF44282-72A5-4BFB-A30A-3A56ABBF4F34}">
      <dgm:prSet/>
      <dgm:spPr/>
      <dgm:t>
        <a:bodyPr/>
        <a:lstStyle/>
        <a:p>
          <a:endParaRPr lang="en-US" sz="3600"/>
        </a:p>
      </dgm:t>
    </dgm:pt>
    <dgm:pt modelId="{17E8A5FA-A8C1-43FC-B678-660F50416E8E}" type="sibTrans" cxnId="{2CF44282-72A5-4BFB-A30A-3A56ABBF4F34}">
      <dgm:prSet/>
      <dgm:spPr/>
      <dgm:t>
        <a:bodyPr/>
        <a:lstStyle/>
        <a:p>
          <a:endParaRPr lang="en-US" sz="3600"/>
        </a:p>
      </dgm:t>
    </dgm:pt>
    <dgm:pt modelId="{32CE455D-C5EE-4474-B329-2285663D5C87}">
      <dgm:prSet phldrT="[Text]" custT="1"/>
      <dgm:spPr>
        <a:solidFill>
          <a:srgbClr val="F58221"/>
        </a:solidFill>
      </dgm:spPr>
      <dgm:t>
        <a:bodyPr/>
        <a:lstStyle/>
        <a:p>
          <a:r>
            <a:rPr lang="en-US" sz="1600" b="1" i="0">
              <a:effectLst/>
              <a:latin typeface="Times New Roman" panose="02020603050405020304" pitchFamily="18" charset="0"/>
            </a:rPr>
            <a:t>Proprietary privacy</a:t>
          </a:r>
          <a:endParaRPr lang="en-US" sz="1600" b="1" dirty="0"/>
        </a:p>
      </dgm:t>
    </dgm:pt>
    <dgm:pt modelId="{D7BBCE6F-A3F7-4CF3-BF1F-A4265E0AC321}" type="parTrans" cxnId="{20506FE4-B9AC-47F5-83C9-A729DD69F545}">
      <dgm:prSet/>
      <dgm:spPr/>
      <dgm:t>
        <a:bodyPr/>
        <a:lstStyle/>
        <a:p>
          <a:endParaRPr lang="en-US" sz="3600"/>
        </a:p>
      </dgm:t>
    </dgm:pt>
    <dgm:pt modelId="{29113927-A5C5-49DE-8279-FF7BF6426F17}" type="sibTrans" cxnId="{20506FE4-B9AC-47F5-83C9-A729DD69F545}">
      <dgm:prSet/>
      <dgm:spPr/>
      <dgm:t>
        <a:bodyPr/>
        <a:lstStyle/>
        <a:p>
          <a:endParaRPr lang="en-US" sz="3600"/>
        </a:p>
      </dgm:t>
    </dgm:pt>
    <dgm:pt modelId="{746E2CD1-0B1D-4B16-8102-ED0518597104}">
      <dgm:prSet phldrT="[Text]" custT="1"/>
      <dgm:spPr>
        <a:solidFill>
          <a:srgbClr val="203E5F"/>
        </a:solidFill>
      </dgm:spPr>
      <dgm:t>
        <a:bodyPr/>
        <a:lstStyle/>
        <a:p>
          <a:r>
            <a:rPr lang="en-US" sz="1600" b="0" i="0">
              <a:effectLst/>
              <a:latin typeface="Times New Roman" panose="02020603050405020304" pitchFamily="18" charset="0"/>
            </a:rPr>
            <a:t>control over personal identifiers, </a:t>
          </a:r>
          <a:endParaRPr lang="en-US" sz="1600" dirty="0"/>
        </a:p>
      </dgm:t>
    </dgm:pt>
    <dgm:pt modelId="{B771DE8E-271E-4F9B-8F2C-4E9A24966279}" type="parTrans" cxnId="{CEE98EAF-0386-4F4C-995A-0095FA073D1A}">
      <dgm:prSet/>
      <dgm:spPr/>
      <dgm:t>
        <a:bodyPr/>
        <a:lstStyle/>
        <a:p>
          <a:endParaRPr lang="en-US" sz="3600"/>
        </a:p>
      </dgm:t>
    </dgm:pt>
    <dgm:pt modelId="{8824D278-0710-443F-B9D8-360C6D052AD4}" type="sibTrans" cxnId="{CEE98EAF-0386-4F4C-995A-0095FA073D1A}">
      <dgm:prSet/>
      <dgm:spPr/>
      <dgm:t>
        <a:bodyPr/>
        <a:lstStyle/>
        <a:p>
          <a:endParaRPr lang="en-US" sz="3600"/>
        </a:p>
      </dgm:t>
    </dgm:pt>
    <dgm:pt modelId="{9A23B28E-ACBC-4240-ADC3-878258321043}">
      <dgm:prSet phldrT="[Text]" custT="1"/>
      <dgm:spPr>
        <a:solidFill>
          <a:srgbClr val="203E5F"/>
        </a:solidFill>
      </dgm:spPr>
      <dgm:t>
        <a:bodyPr/>
        <a:lstStyle/>
        <a:p>
          <a:r>
            <a:rPr lang="en-US" sz="1600" b="0" i="0">
              <a:effectLst/>
              <a:latin typeface="Times New Roman" panose="02020603050405020304" pitchFamily="18" charset="0"/>
            </a:rPr>
            <a:t>genetic data</a:t>
          </a:r>
          <a:endParaRPr lang="en-US" sz="1600" dirty="0"/>
        </a:p>
      </dgm:t>
    </dgm:pt>
    <dgm:pt modelId="{9BF07934-98B4-42FF-B419-3699A973EBAE}" type="parTrans" cxnId="{FDFEE4E9-467E-477C-8ED9-578BE0AFC272}">
      <dgm:prSet/>
      <dgm:spPr/>
      <dgm:t>
        <a:bodyPr/>
        <a:lstStyle/>
        <a:p>
          <a:endParaRPr lang="en-US" sz="3600"/>
        </a:p>
      </dgm:t>
    </dgm:pt>
    <dgm:pt modelId="{BFF28224-DDBD-44EF-9584-2EBC0B5A09EA}" type="sibTrans" cxnId="{FDFEE4E9-467E-477C-8ED9-578BE0AFC272}">
      <dgm:prSet/>
      <dgm:spPr/>
      <dgm:t>
        <a:bodyPr/>
        <a:lstStyle/>
        <a:p>
          <a:endParaRPr lang="en-US" sz="3600"/>
        </a:p>
      </dgm:t>
    </dgm:pt>
    <dgm:pt modelId="{9CDE7996-DE70-4FA7-AC32-8C74F45CC327}">
      <dgm:prSet phldrT="[Text]" custT="1"/>
      <dgm:spPr>
        <a:solidFill>
          <a:srgbClr val="203E5F"/>
        </a:solidFill>
      </dgm:spPr>
      <dgm:t>
        <a:bodyPr/>
        <a:lstStyle/>
        <a:p>
          <a:r>
            <a:rPr lang="en-US" sz="1600" b="0" i="0">
              <a:effectLst/>
              <a:latin typeface="Times New Roman" panose="02020603050405020304" pitchFamily="18" charset="0"/>
            </a:rPr>
            <a:t>Biospecimens</a:t>
          </a:r>
          <a:endParaRPr lang="en-US" sz="1600" dirty="0"/>
        </a:p>
      </dgm:t>
    </dgm:pt>
    <dgm:pt modelId="{BF727204-B44C-43AF-96F9-3B7896450040}" type="parTrans" cxnId="{D629C986-DF1F-4F45-BC4B-B0BDFE2FAED3}">
      <dgm:prSet/>
      <dgm:spPr/>
      <dgm:t>
        <a:bodyPr/>
        <a:lstStyle/>
        <a:p>
          <a:endParaRPr lang="en-US" sz="3600"/>
        </a:p>
      </dgm:t>
    </dgm:pt>
    <dgm:pt modelId="{393518DD-E55A-4C24-979E-B05F68BD40AD}" type="sibTrans" cxnId="{D629C986-DF1F-4F45-BC4B-B0BDFE2FAED3}">
      <dgm:prSet/>
      <dgm:spPr/>
      <dgm:t>
        <a:bodyPr/>
        <a:lstStyle/>
        <a:p>
          <a:endParaRPr lang="en-US" sz="3600"/>
        </a:p>
      </dgm:t>
    </dgm:pt>
    <dgm:pt modelId="{90A42F16-CE72-4599-8BBD-EA68514B3AB1}">
      <dgm:prSet phldrT="[Text]" custT="1"/>
      <dgm:spPr>
        <a:solidFill>
          <a:srgbClr val="F58221"/>
        </a:solidFill>
      </dgm:spPr>
      <dgm:t>
        <a:bodyPr/>
        <a:lstStyle/>
        <a:p>
          <a:r>
            <a:rPr lang="en-US" sz="1600" b="1" i="0" dirty="0">
              <a:effectLst/>
              <a:latin typeface="Times New Roman" panose="02020603050405020304" pitchFamily="18" charset="0"/>
            </a:rPr>
            <a:t>Decisional privacy</a:t>
          </a:r>
          <a:endParaRPr lang="en-US" sz="1600" b="1" dirty="0"/>
        </a:p>
      </dgm:t>
    </dgm:pt>
    <dgm:pt modelId="{17DBAEDB-FA7C-46AA-A581-580E755D94D8}" type="parTrans" cxnId="{B78037CD-1E4A-40A6-859A-B60DCF467B77}">
      <dgm:prSet/>
      <dgm:spPr/>
      <dgm:t>
        <a:bodyPr/>
        <a:lstStyle/>
        <a:p>
          <a:endParaRPr lang="en-US" sz="3600"/>
        </a:p>
      </dgm:t>
    </dgm:pt>
    <dgm:pt modelId="{D0A40CC7-38F6-461B-9B7D-84C5FC820BD6}" type="sibTrans" cxnId="{B78037CD-1E4A-40A6-859A-B60DCF467B77}">
      <dgm:prSet/>
      <dgm:spPr/>
      <dgm:t>
        <a:bodyPr/>
        <a:lstStyle/>
        <a:p>
          <a:endParaRPr lang="en-US" sz="3600"/>
        </a:p>
      </dgm:t>
    </dgm:pt>
    <dgm:pt modelId="{0D6B5FF3-E35C-4221-9568-B1D1A78B83D7}">
      <dgm:prSet phldrT="[Text]" custT="1"/>
      <dgm:spPr>
        <a:solidFill>
          <a:srgbClr val="203E5F"/>
        </a:solidFill>
      </dgm:spPr>
      <dgm:t>
        <a:bodyPr/>
        <a:lstStyle/>
        <a:p>
          <a:r>
            <a:rPr lang="en-US" sz="1600" b="0" i="0">
              <a:effectLst/>
              <a:latin typeface="Times New Roman" panose="02020603050405020304" pitchFamily="18" charset="0"/>
            </a:rPr>
            <a:t>autonomy</a:t>
          </a:r>
          <a:endParaRPr lang="en-US" sz="1600" dirty="0"/>
        </a:p>
      </dgm:t>
    </dgm:pt>
    <dgm:pt modelId="{3800DD5F-48BA-405F-B335-CB3918620DAE}" type="parTrans" cxnId="{C3CA23B6-A052-4A3F-81EC-8CA93B360EED}">
      <dgm:prSet/>
      <dgm:spPr/>
      <dgm:t>
        <a:bodyPr/>
        <a:lstStyle/>
        <a:p>
          <a:endParaRPr lang="en-US" sz="3600"/>
        </a:p>
      </dgm:t>
    </dgm:pt>
    <dgm:pt modelId="{4662B263-11FB-4C12-A723-8638F79ED6AB}" type="sibTrans" cxnId="{C3CA23B6-A052-4A3F-81EC-8CA93B360EED}">
      <dgm:prSet/>
      <dgm:spPr/>
      <dgm:t>
        <a:bodyPr/>
        <a:lstStyle/>
        <a:p>
          <a:endParaRPr lang="en-US" sz="3600"/>
        </a:p>
      </dgm:t>
    </dgm:pt>
    <dgm:pt modelId="{B0718B28-97E7-49B4-8406-552DB615F032}">
      <dgm:prSet phldrT="[Text]" custT="1"/>
      <dgm:spPr>
        <a:solidFill>
          <a:srgbClr val="203E5F"/>
        </a:solidFill>
      </dgm:spPr>
      <dgm:t>
        <a:bodyPr/>
        <a:lstStyle/>
        <a:p>
          <a:r>
            <a:rPr lang="en-US" sz="1600" b="0" i="0">
              <a:effectLst/>
              <a:latin typeface="Times New Roman" panose="02020603050405020304" pitchFamily="18" charset="0"/>
            </a:rPr>
            <a:t> choice in medical decision-making</a:t>
          </a:r>
          <a:endParaRPr lang="en-US" sz="1600" dirty="0"/>
        </a:p>
      </dgm:t>
    </dgm:pt>
    <dgm:pt modelId="{C7FEE8B6-AFE5-4BF6-B16A-93F146F2C396}" type="parTrans" cxnId="{68AAF1AE-FCD7-417C-AE28-47BA5E8D0A3B}">
      <dgm:prSet/>
      <dgm:spPr/>
      <dgm:t>
        <a:bodyPr/>
        <a:lstStyle/>
        <a:p>
          <a:endParaRPr lang="en-US" sz="3600"/>
        </a:p>
      </dgm:t>
    </dgm:pt>
    <dgm:pt modelId="{0AAAB91A-32EB-47E6-AC71-8DA42EFDEBCF}" type="sibTrans" cxnId="{68AAF1AE-FCD7-417C-AE28-47BA5E8D0A3B}">
      <dgm:prSet/>
      <dgm:spPr/>
      <dgm:t>
        <a:bodyPr/>
        <a:lstStyle/>
        <a:p>
          <a:endParaRPr lang="en-US" sz="3600"/>
        </a:p>
      </dgm:t>
    </dgm:pt>
    <dgm:pt modelId="{E022CFCF-69E4-4BE1-B059-326F7EC5BE06}">
      <dgm:prSet phldrT="[Text]" custT="1"/>
      <dgm:spPr>
        <a:solidFill>
          <a:srgbClr val="F58221"/>
        </a:solidFill>
      </dgm:spPr>
      <dgm:t>
        <a:bodyPr/>
        <a:lstStyle/>
        <a:p>
          <a:r>
            <a:rPr lang="en-US" sz="1600" b="1" i="0" dirty="0">
              <a:effectLst/>
              <a:latin typeface="Times New Roman" panose="02020603050405020304" pitchFamily="18" charset="0"/>
            </a:rPr>
            <a:t>Informational privacy</a:t>
          </a:r>
          <a:endParaRPr lang="en-US" sz="1600" b="1" dirty="0"/>
        </a:p>
      </dgm:t>
    </dgm:pt>
    <dgm:pt modelId="{059B2D3E-9B52-496E-BA13-A111976F4DF6}" type="sibTrans" cxnId="{3DAC4D6F-27AE-4E01-85BF-B16B5A04EDCB}">
      <dgm:prSet/>
      <dgm:spPr/>
      <dgm:t>
        <a:bodyPr/>
        <a:lstStyle/>
        <a:p>
          <a:endParaRPr lang="en-US" sz="3600"/>
        </a:p>
      </dgm:t>
    </dgm:pt>
    <dgm:pt modelId="{B70ABED8-4B5E-4FFD-94F5-50C733A6976A}" type="parTrans" cxnId="{3DAC4D6F-27AE-4E01-85BF-B16B5A04EDCB}">
      <dgm:prSet/>
      <dgm:spPr/>
      <dgm:t>
        <a:bodyPr/>
        <a:lstStyle/>
        <a:p>
          <a:endParaRPr lang="en-US" sz="3600"/>
        </a:p>
      </dgm:t>
    </dgm:pt>
    <dgm:pt modelId="{6E5DC8CE-ACDF-4B7E-9518-350D45D0EA72}" type="pres">
      <dgm:prSet presAssocID="{BDC0195C-B061-4F19-9E5E-3C5475116157}" presName="hierChild1" presStyleCnt="0">
        <dgm:presLayoutVars>
          <dgm:orgChart val="1"/>
          <dgm:chPref val="1"/>
          <dgm:dir/>
          <dgm:animOne val="branch"/>
          <dgm:animLvl val="lvl"/>
          <dgm:resizeHandles/>
        </dgm:presLayoutVars>
      </dgm:prSet>
      <dgm:spPr/>
    </dgm:pt>
    <dgm:pt modelId="{760AF854-3144-48A0-A45E-A07066BA7C06}" type="pres">
      <dgm:prSet presAssocID="{610330E5-C199-4DBF-B125-2CB3BA6C6FA7}" presName="hierRoot1" presStyleCnt="0">
        <dgm:presLayoutVars>
          <dgm:hierBranch val="init"/>
        </dgm:presLayoutVars>
      </dgm:prSet>
      <dgm:spPr/>
    </dgm:pt>
    <dgm:pt modelId="{A3285B86-51AF-4864-8366-33B0EFFD7DCA}" type="pres">
      <dgm:prSet presAssocID="{610330E5-C199-4DBF-B125-2CB3BA6C6FA7}" presName="rootComposite1" presStyleCnt="0"/>
      <dgm:spPr/>
    </dgm:pt>
    <dgm:pt modelId="{D67DB7B0-3598-4663-A57A-831260350974}" type="pres">
      <dgm:prSet presAssocID="{610330E5-C199-4DBF-B125-2CB3BA6C6FA7}" presName="rootText1" presStyleLbl="node0" presStyleIdx="0" presStyleCnt="1">
        <dgm:presLayoutVars>
          <dgm:chPref val="3"/>
        </dgm:presLayoutVars>
      </dgm:prSet>
      <dgm:spPr/>
    </dgm:pt>
    <dgm:pt modelId="{0094B75F-F5F8-411E-AD04-F6CA6DA10745}" type="pres">
      <dgm:prSet presAssocID="{610330E5-C199-4DBF-B125-2CB3BA6C6FA7}" presName="rootConnector1" presStyleLbl="node1" presStyleIdx="0" presStyleCnt="0"/>
      <dgm:spPr/>
    </dgm:pt>
    <dgm:pt modelId="{04BE892E-0A35-41C8-9D22-D306780A8117}" type="pres">
      <dgm:prSet presAssocID="{610330E5-C199-4DBF-B125-2CB3BA6C6FA7}" presName="hierChild2" presStyleCnt="0"/>
      <dgm:spPr/>
    </dgm:pt>
    <dgm:pt modelId="{4C835C4C-6EDA-4ED0-A1E6-D876E190395F}" type="pres">
      <dgm:prSet presAssocID="{B70ABED8-4B5E-4FFD-94F5-50C733A6976A}" presName="Name37" presStyleLbl="parChTrans1D2" presStyleIdx="0" presStyleCnt="5"/>
      <dgm:spPr/>
    </dgm:pt>
    <dgm:pt modelId="{01128462-2E93-43A1-9A73-D9BB9E171283}" type="pres">
      <dgm:prSet presAssocID="{E022CFCF-69E4-4BE1-B059-326F7EC5BE06}" presName="hierRoot2" presStyleCnt="0">
        <dgm:presLayoutVars>
          <dgm:hierBranch val="init"/>
        </dgm:presLayoutVars>
      </dgm:prSet>
      <dgm:spPr/>
    </dgm:pt>
    <dgm:pt modelId="{13DAEF69-B775-4D5B-BAAE-15157713A5B1}" type="pres">
      <dgm:prSet presAssocID="{E022CFCF-69E4-4BE1-B059-326F7EC5BE06}" presName="rootComposite" presStyleCnt="0"/>
      <dgm:spPr/>
    </dgm:pt>
    <dgm:pt modelId="{3FEECE65-B353-4A9B-BDA1-EA43F1AB899C}" type="pres">
      <dgm:prSet presAssocID="{E022CFCF-69E4-4BE1-B059-326F7EC5BE06}" presName="rootText" presStyleLbl="node2" presStyleIdx="0" presStyleCnt="5">
        <dgm:presLayoutVars>
          <dgm:chPref val="3"/>
        </dgm:presLayoutVars>
      </dgm:prSet>
      <dgm:spPr/>
    </dgm:pt>
    <dgm:pt modelId="{C1B91615-0E0F-45FE-8C1A-FB3480B81D80}" type="pres">
      <dgm:prSet presAssocID="{E022CFCF-69E4-4BE1-B059-326F7EC5BE06}" presName="rootConnector" presStyleLbl="node2" presStyleIdx="0" presStyleCnt="5"/>
      <dgm:spPr/>
    </dgm:pt>
    <dgm:pt modelId="{EFA85137-F951-426D-B474-523F1DD5EC9A}" type="pres">
      <dgm:prSet presAssocID="{E022CFCF-69E4-4BE1-B059-326F7EC5BE06}" presName="hierChild4" presStyleCnt="0"/>
      <dgm:spPr/>
    </dgm:pt>
    <dgm:pt modelId="{5C177E57-9C71-47BD-969A-29AFF7C95119}" type="pres">
      <dgm:prSet presAssocID="{A09E8BCD-4EBE-4D4F-9C77-4730897A00E3}" presName="Name37" presStyleLbl="parChTrans1D3" presStyleIdx="0" presStyleCnt="12"/>
      <dgm:spPr/>
    </dgm:pt>
    <dgm:pt modelId="{06253BDD-F361-48D2-9A36-86BF4BA3EC5C}" type="pres">
      <dgm:prSet presAssocID="{BB12ED11-B399-4DF7-99F4-A42874773C56}" presName="hierRoot2" presStyleCnt="0">
        <dgm:presLayoutVars>
          <dgm:hierBranch val="init"/>
        </dgm:presLayoutVars>
      </dgm:prSet>
      <dgm:spPr/>
    </dgm:pt>
    <dgm:pt modelId="{E1EACD9A-2F05-412F-958C-7BFCB67A4E25}" type="pres">
      <dgm:prSet presAssocID="{BB12ED11-B399-4DF7-99F4-A42874773C56}" presName="rootComposite" presStyleCnt="0"/>
      <dgm:spPr/>
    </dgm:pt>
    <dgm:pt modelId="{0794E133-45A8-4A11-B40A-1F9ED71FDD9E}" type="pres">
      <dgm:prSet presAssocID="{BB12ED11-B399-4DF7-99F4-A42874773C56}" presName="rootText" presStyleLbl="node3" presStyleIdx="0" presStyleCnt="12">
        <dgm:presLayoutVars>
          <dgm:chPref val="3"/>
        </dgm:presLayoutVars>
      </dgm:prSet>
      <dgm:spPr/>
    </dgm:pt>
    <dgm:pt modelId="{D153E669-F793-406A-BA26-021A5EB4B6FC}" type="pres">
      <dgm:prSet presAssocID="{BB12ED11-B399-4DF7-99F4-A42874773C56}" presName="rootConnector" presStyleLbl="node3" presStyleIdx="0" presStyleCnt="12"/>
      <dgm:spPr/>
    </dgm:pt>
    <dgm:pt modelId="{AEF45BB5-DB44-418C-87E6-041FAEE86191}" type="pres">
      <dgm:prSet presAssocID="{BB12ED11-B399-4DF7-99F4-A42874773C56}" presName="hierChild4" presStyleCnt="0"/>
      <dgm:spPr/>
    </dgm:pt>
    <dgm:pt modelId="{C6C6E399-29DD-46CB-A4CA-A36743A39E93}" type="pres">
      <dgm:prSet presAssocID="{BB12ED11-B399-4DF7-99F4-A42874773C56}" presName="hierChild5" presStyleCnt="0"/>
      <dgm:spPr/>
    </dgm:pt>
    <dgm:pt modelId="{57F00AA4-B3F2-40E8-AD59-6AB42B32BCFD}" type="pres">
      <dgm:prSet presAssocID="{5D0DA313-D89E-4F7B-82D9-DF9A8F444B86}" presName="Name37" presStyleLbl="parChTrans1D3" presStyleIdx="1" presStyleCnt="12"/>
      <dgm:spPr/>
    </dgm:pt>
    <dgm:pt modelId="{6A47085A-0DAA-476E-9A4D-BC8F2B590830}" type="pres">
      <dgm:prSet presAssocID="{2C4BE423-78CD-4734-BB59-9916E47AB5BC}" presName="hierRoot2" presStyleCnt="0">
        <dgm:presLayoutVars>
          <dgm:hierBranch val="init"/>
        </dgm:presLayoutVars>
      </dgm:prSet>
      <dgm:spPr/>
    </dgm:pt>
    <dgm:pt modelId="{CD3647DF-D558-4D11-8496-4D49F322C15B}" type="pres">
      <dgm:prSet presAssocID="{2C4BE423-78CD-4734-BB59-9916E47AB5BC}" presName="rootComposite" presStyleCnt="0"/>
      <dgm:spPr/>
    </dgm:pt>
    <dgm:pt modelId="{F5324A51-279F-487B-B729-6E8E419A0D0F}" type="pres">
      <dgm:prSet presAssocID="{2C4BE423-78CD-4734-BB59-9916E47AB5BC}" presName="rootText" presStyleLbl="node3" presStyleIdx="1" presStyleCnt="12">
        <dgm:presLayoutVars>
          <dgm:chPref val="3"/>
        </dgm:presLayoutVars>
      </dgm:prSet>
      <dgm:spPr/>
    </dgm:pt>
    <dgm:pt modelId="{9C53E8EA-599B-46D6-B325-D88C4C9263EB}" type="pres">
      <dgm:prSet presAssocID="{2C4BE423-78CD-4734-BB59-9916E47AB5BC}" presName="rootConnector" presStyleLbl="node3" presStyleIdx="1" presStyleCnt="12"/>
      <dgm:spPr/>
    </dgm:pt>
    <dgm:pt modelId="{A0FD85A1-A7A9-4B51-9D3B-25342916D534}" type="pres">
      <dgm:prSet presAssocID="{2C4BE423-78CD-4734-BB59-9916E47AB5BC}" presName="hierChild4" presStyleCnt="0"/>
      <dgm:spPr/>
    </dgm:pt>
    <dgm:pt modelId="{511A612F-0887-42A8-AAC7-B8F376755779}" type="pres">
      <dgm:prSet presAssocID="{2C4BE423-78CD-4734-BB59-9916E47AB5BC}" presName="hierChild5" presStyleCnt="0"/>
      <dgm:spPr/>
    </dgm:pt>
    <dgm:pt modelId="{D63049FC-6BFD-4DB2-AE5F-C7B16A1CA109}" type="pres">
      <dgm:prSet presAssocID="{F820BD1A-DBDF-45CD-8A53-FF05AC81B040}" presName="Name37" presStyleLbl="parChTrans1D3" presStyleIdx="2" presStyleCnt="12"/>
      <dgm:spPr/>
    </dgm:pt>
    <dgm:pt modelId="{BEFC527A-5020-47F2-8E95-A1D9638816EF}" type="pres">
      <dgm:prSet presAssocID="{C452860F-7F18-4C88-9483-EE24DDCC3EB5}" presName="hierRoot2" presStyleCnt="0">
        <dgm:presLayoutVars>
          <dgm:hierBranch val="init"/>
        </dgm:presLayoutVars>
      </dgm:prSet>
      <dgm:spPr/>
    </dgm:pt>
    <dgm:pt modelId="{7DE7BF5D-315B-42C7-AE5F-63F1E7CC760F}" type="pres">
      <dgm:prSet presAssocID="{C452860F-7F18-4C88-9483-EE24DDCC3EB5}" presName="rootComposite" presStyleCnt="0"/>
      <dgm:spPr/>
    </dgm:pt>
    <dgm:pt modelId="{F49D32DF-E3D5-4CC4-90CA-BAF1259E162E}" type="pres">
      <dgm:prSet presAssocID="{C452860F-7F18-4C88-9483-EE24DDCC3EB5}" presName="rootText" presStyleLbl="node3" presStyleIdx="2" presStyleCnt="12">
        <dgm:presLayoutVars>
          <dgm:chPref val="3"/>
        </dgm:presLayoutVars>
      </dgm:prSet>
      <dgm:spPr/>
    </dgm:pt>
    <dgm:pt modelId="{D2EA988D-1EB6-4BFA-892E-D119EBD08688}" type="pres">
      <dgm:prSet presAssocID="{C452860F-7F18-4C88-9483-EE24DDCC3EB5}" presName="rootConnector" presStyleLbl="node3" presStyleIdx="2" presStyleCnt="12"/>
      <dgm:spPr/>
    </dgm:pt>
    <dgm:pt modelId="{1C6B1706-A90A-4088-8647-2006658A38DA}" type="pres">
      <dgm:prSet presAssocID="{C452860F-7F18-4C88-9483-EE24DDCC3EB5}" presName="hierChild4" presStyleCnt="0"/>
      <dgm:spPr/>
    </dgm:pt>
    <dgm:pt modelId="{96498304-19AE-473F-8B88-08F09751A4A0}" type="pres">
      <dgm:prSet presAssocID="{C452860F-7F18-4C88-9483-EE24DDCC3EB5}" presName="hierChild5" presStyleCnt="0"/>
      <dgm:spPr/>
    </dgm:pt>
    <dgm:pt modelId="{F53A73BE-592B-4DE6-9AD5-B0E4EF495BFA}" type="pres">
      <dgm:prSet presAssocID="{12FCD6ED-952E-408E-93BA-0AD4CD2B5BA2}" presName="Name37" presStyleLbl="parChTrans1D3" presStyleIdx="3" presStyleCnt="12"/>
      <dgm:spPr/>
    </dgm:pt>
    <dgm:pt modelId="{852D5A52-46D8-4A76-BF8A-63EA2413BE50}" type="pres">
      <dgm:prSet presAssocID="{27A37FB3-42A5-441A-B988-2744E2DF3131}" presName="hierRoot2" presStyleCnt="0">
        <dgm:presLayoutVars>
          <dgm:hierBranch val="init"/>
        </dgm:presLayoutVars>
      </dgm:prSet>
      <dgm:spPr/>
    </dgm:pt>
    <dgm:pt modelId="{096A8D54-5AC6-40AE-A002-8DAE885F2CD6}" type="pres">
      <dgm:prSet presAssocID="{27A37FB3-42A5-441A-B988-2744E2DF3131}" presName="rootComposite" presStyleCnt="0"/>
      <dgm:spPr/>
    </dgm:pt>
    <dgm:pt modelId="{197A576D-B01F-4ED7-96E7-EB8EFCFFF2BF}" type="pres">
      <dgm:prSet presAssocID="{27A37FB3-42A5-441A-B988-2744E2DF3131}" presName="rootText" presStyleLbl="node3" presStyleIdx="3" presStyleCnt="12">
        <dgm:presLayoutVars>
          <dgm:chPref val="3"/>
        </dgm:presLayoutVars>
      </dgm:prSet>
      <dgm:spPr/>
    </dgm:pt>
    <dgm:pt modelId="{27ADDE7D-7E3D-4F3E-9BB4-BC5808EB2880}" type="pres">
      <dgm:prSet presAssocID="{27A37FB3-42A5-441A-B988-2744E2DF3131}" presName="rootConnector" presStyleLbl="node3" presStyleIdx="3" presStyleCnt="12"/>
      <dgm:spPr/>
    </dgm:pt>
    <dgm:pt modelId="{B0CC0594-6947-4A23-8675-EEBE4E775EC7}" type="pres">
      <dgm:prSet presAssocID="{27A37FB3-42A5-441A-B988-2744E2DF3131}" presName="hierChild4" presStyleCnt="0"/>
      <dgm:spPr/>
    </dgm:pt>
    <dgm:pt modelId="{BB771692-3E02-40C8-80F6-D28193645091}" type="pres">
      <dgm:prSet presAssocID="{27A37FB3-42A5-441A-B988-2744E2DF3131}" presName="hierChild5" presStyleCnt="0"/>
      <dgm:spPr/>
    </dgm:pt>
    <dgm:pt modelId="{DA76F52A-CDF9-4488-84AA-FE095F7CC4C7}" type="pres">
      <dgm:prSet presAssocID="{E022CFCF-69E4-4BE1-B059-326F7EC5BE06}" presName="hierChild5" presStyleCnt="0"/>
      <dgm:spPr/>
    </dgm:pt>
    <dgm:pt modelId="{CBA56EB8-8226-4B13-B81C-2C283FBBEAF3}" type="pres">
      <dgm:prSet presAssocID="{1F83EF39-CAE6-4B9B-B867-AC153D69957B}" presName="Name37" presStyleLbl="parChTrans1D2" presStyleIdx="1" presStyleCnt="5"/>
      <dgm:spPr/>
    </dgm:pt>
    <dgm:pt modelId="{C90C77DA-282B-4871-A168-30C25D5DBEBA}" type="pres">
      <dgm:prSet presAssocID="{5BFFEB70-30DD-45DB-9359-B9961E352B5D}" presName="hierRoot2" presStyleCnt="0">
        <dgm:presLayoutVars>
          <dgm:hierBranch val="init"/>
        </dgm:presLayoutVars>
      </dgm:prSet>
      <dgm:spPr/>
    </dgm:pt>
    <dgm:pt modelId="{876B2322-71FA-447E-814D-6C916F51ACA3}" type="pres">
      <dgm:prSet presAssocID="{5BFFEB70-30DD-45DB-9359-B9961E352B5D}" presName="rootComposite" presStyleCnt="0"/>
      <dgm:spPr/>
    </dgm:pt>
    <dgm:pt modelId="{9D673C51-8FE5-489D-A314-609D814D2FDB}" type="pres">
      <dgm:prSet presAssocID="{5BFFEB70-30DD-45DB-9359-B9961E352B5D}" presName="rootText" presStyleLbl="node2" presStyleIdx="1" presStyleCnt="5">
        <dgm:presLayoutVars>
          <dgm:chPref val="3"/>
        </dgm:presLayoutVars>
      </dgm:prSet>
      <dgm:spPr/>
    </dgm:pt>
    <dgm:pt modelId="{8063F19C-0769-4DC0-996B-7C7BC119028F}" type="pres">
      <dgm:prSet presAssocID="{5BFFEB70-30DD-45DB-9359-B9961E352B5D}" presName="rootConnector" presStyleLbl="node2" presStyleIdx="1" presStyleCnt="5"/>
      <dgm:spPr/>
    </dgm:pt>
    <dgm:pt modelId="{CB5D0BD9-49D3-47DB-B997-B316DCC0C22A}" type="pres">
      <dgm:prSet presAssocID="{5BFFEB70-30DD-45DB-9359-B9961E352B5D}" presName="hierChild4" presStyleCnt="0"/>
      <dgm:spPr/>
    </dgm:pt>
    <dgm:pt modelId="{2C4B7C17-FE7D-4858-91F3-5AA03F437A68}" type="pres">
      <dgm:prSet presAssocID="{1829337B-E4F8-4ADA-96D1-9CDA9AF0181F}" presName="Name37" presStyleLbl="parChTrans1D3" presStyleIdx="4" presStyleCnt="12"/>
      <dgm:spPr/>
    </dgm:pt>
    <dgm:pt modelId="{51772434-8F71-4A98-960E-4CC34EF0D6B1}" type="pres">
      <dgm:prSet presAssocID="{954CF8CA-711A-4A41-8292-3D9D02100482}" presName="hierRoot2" presStyleCnt="0">
        <dgm:presLayoutVars>
          <dgm:hierBranch val="init"/>
        </dgm:presLayoutVars>
      </dgm:prSet>
      <dgm:spPr/>
    </dgm:pt>
    <dgm:pt modelId="{EC04A7DF-37D7-42B4-BC54-C411C0180D7B}" type="pres">
      <dgm:prSet presAssocID="{954CF8CA-711A-4A41-8292-3D9D02100482}" presName="rootComposite" presStyleCnt="0"/>
      <dgm:spPr/>
    </dgm:pt>
    <dgm:pt modelId="{FD69558A-2811-49D3-988B-6916919898F2}" type="pres">
      <dgm:prSet presAssocID="{954CF8CA-711A-4A41-8292-3D9D02100482}" presName="rootText" presStyleLbl="node3" presStyleIdx="4" presStyleCnt="12">
        <dgm:presLayoutVars>
          <dgm:chPref val="3"/>
        </dgm:presLayoutVars>
      </dgm:prSet>
      <dgm:spPr/>
    </dgm:pt>
    <dgm:pt modelId="{8D4AB2A0-EDD0-45EB-899B-8FD47090F086}" type="pres">
      <dgm:prSet presAssocID="{954CF8CA-711A-4A41-8292-3D9D02100482}" presName="rootConnector" presStyleLbl="node3" presStyleIdx="4" presStyleCnt="12"/>
      <dgm:spPr/>
    </dgm:pt>
    <dgm:pt modelId="{E3B6EA6C-5DE7-4C1B-B74F-CBB10F6409A1}" type="pres">
      <dgm:prSet presAssocID="{954CF8CA-711A-4A41-8292-3D9D02100482}" presName="hierChild4" presStyleCnt="0"/>
      <dgm:spPr/>
    </dgm:pt>
    <dgm:pt modelId="{800DB16D-E1FC-4376-A335-45784CB70C7C}" type="pres">
      <dgm:prSet presAssocID="{954CF8CA-711A-4A41-8292-3D9D02100482}" presName="hierChild5" presStyleCnt="0"/>
      <dgm:spPr/>
    </dgm:pt>
    <dgm:pt modelId="{1ADD6D15-9F84-4DCD-882A-32CBF52476DA}" type="pres">
      <dgm:prSet presAssocID="{5BFFEB70-30DD-45DB-9359-B9961E352B5D}" presName="hierChild5" presStyleCnt="0"/>
      <dgm:spPr/>
    </dgm:pt>
    <dgm:pt modelId="{4E6FEBF1-002B-405C-BF75-6433D2BD850C}" type="pres">
      <dgm:prSet presAssocID="{AF56DAC7-C96F-4BFD-B880-AAF7B0271600}" presName="Name37" presStyleLbl="parChTrans1D2" presStyleIdx="2" presStyleCnt="5"/>
      <dgm:spPr/>
    </dgm:pt>
    <dgm:pt modelId="{992ECF56-1E35-4E22-AFE4-D3FB7CE9B8CC}" type="pres">
      <dgm:prSet presAssocID="{84BEC137-A2C3-437A-BB9E-A3D83AC3D1FA}" presName="hierRoot2" presStyleCnt="0">
        <dgm:presLayoutVars>
          <dgm:hierBranch val="init"/>
        </dgm:presLayoutVars>
      </dgm:prSet>
      <dgm:spPr/>
    </dgm:pt>
    <dgm:pt modelId="{76A1E157-2F90-4CB3-A65A-DB9899DB4810}" type="pres">
      <dgm:prSet presAssocID="{84BEC137-A2C3-437A-BB9E-A3D83AC3D1FA}" presName="rootComposite" presStyleCnt="0"/>
      <dgm:spPr/>
    </dgm:pt>
    <dgm:pt modelId="{582CC40A-A518-4232-8EF2-8EACA8DA40CF}" type="pres">
      <dgm:prSet presAssocID="{84BEC137-A2C3-437A-BB9E-A3D83AC3D1FA}" presName="rootText" presStyleLbl="node2" presStyleIdx="2" presStyleCnt="5">
        <dgm:presLayoutVars>
          <dgm:chPref val="3"/>
        </dgm:presLayoutVars>
      </dgm:prSet>
      <dgm:spPr/>
    </dgm:pt>
    <dgm:pt modelId="{61743E1B-273A-4165-B85C-9494C5586AED}" type="pres">
      <dgm:prSet presAssocID="{84BEC137-A2C3-437A-BB9E-A3D83AC3D1FA}" presName="rootConnector" presStyleLbl="node2" presStyleIdx="2" presStyleCnt="5"/>
      <dgm:spPr/>
    </dgm:pt>
    <dgm:pt modelId="{80206081-BAAF-4B64-B277-E3E18959D0CD}" type="pres">
      <dgm:prSet presAssocID="{84BEC137-A2C3-437A-BB9E-A3D83AC3D1FA}" presName="hierChild4" presStyleCnt="0"/>
      <dgm:spPr/>
    </dgm:pt>
    <dgm:pt modelId="{0A5E8F41-400E-431A-8857-1F5F21124DF7}" type="pres">
      <dgm:prSet presAssocID="{1645B058-A85D-4AE1-949D-8BC2E6E727F7}" presName="Name37" presStyleLbl="parChTrans1D3" presStyleIdx="5" presStyleCnt="12"/>
      <dgm:spPr/>
    </dgm:pt>
    <dgm:pt modelId="{5A57C1C9-226E-44A9-8E7B-74050CAD521D}" type="pres">
      <dgm:prSet presAssocID="{24D33591-CC29-4470-B740-E586E6846D34}" presName="hierRoot2" presStyleCnt="0">
        <dgm:presLayoutVars>
          <dgm:hierBranch val="init"/>
        </dgm:presLayoutVars>
      </dgm:prSet>
      <dgm:spPr/>
    </dgm:pt>
    <dgm:pt modelId="{2CD2DFBB-423D-443E-8F88-526E9245CEDB}" type="pres">
      <dgm:prSet presAssocID="{24D33591-CC29-4470-B740-E586E6846D34}" presName="rootComposite" presStyleCnt="0"/>
      <dgm:spPr/>
    </dgm:pt>
    <dgm:pt modelId="{992DAEB6-E5CD-43E5-8F05-753615FA8263}" type="pres">
      <dgm:prSet presAssocID="{24D33591-CC29-4470-B740-E586E6846D34}" presName="rootText" presStyleLbl="node3" presStyleIdx="5" presStyleCnt="12">
        <dgm:presLayoutVars>
          <dgm:chPref val="3"/>
        </dgm:presLayoutVars>
      </dgm:prSet>
      <dgm:spPr/>
    </dgm:pt>
    <dgm:pt modelId="{989D6FCA-679C-4BF5-A2BD-829ED4562B9A}" type="pres">
      <dgm:prSet presAssocID="{24D33591-CC29-4470-B740-E586E6846D34}" presName="rootConnector" presStyleLbl="node3" presStyleIdx="5" presStyleCnt="12"/>
      <dgm:spPr/>
    </dgm:pt>
    <dgm:pt modelId="{76C6384C-72CB-4C53-A839-3F515D9A7A9A}" type="pres">
      <dgm:prSet presAssocID="{24D33591-CC29-4470-B740-E586E6846D34}" presName="hierChild4" presStyleCnt="0"/>
      <dgm:spPr/>
    </dgm:pt>
    <dgm:pt modelId="{EF881EE2-08FE-46DF-BB2C-CAB406DA65CE}" type="pres">
      <dgm:prSet presAssocID="{24D33591-CC29-4470-B740-E586E6846D34}" presName="hierChild5" presStyleCnt="0"/>
      <dgm:spPr/>
    </dgm:pt>
    <dgm:pt modelId="{3ED53324-A790-45F7-8A25-7AC6B30D0A15}" type="pres">
      <dgm:prSet presAssocID="{F44C3AD9-7EAF-4A2C-B084-45F7355D8228}" presName="Name37" presStyleLbl="parChTrans1D3" presStyleIdx="6" presStyleCnt="12"/>
      <dgm:spPr/>
    </dgm:pt>
    <dgm:pt modelId="{637F15F9-875C-49F1-A2BD-13B80A1EA5DC}" type="pres">
      <dgm:prSet presAssocID="{C35DBDB1-9A15-4C84-96D5-CFBF11D0DEF8}" presName="hierRoot2" presStyleCnt="0">
        <dgm:presLayoutVars>
          <dgm:hierBranch val="init"/>
        </dgm:presLayoutVars>
      </dgm:prSet>
      <dgm:spPr/>
    </dgm:pt>
    <dgm:pt modelId="{06D2C653-01E4-4539-AC27-0C72BD9F0D1B}" type="pres">
      <dgm:prSet presAssocID="{C35DBDB1-9A15-4C84-96D5-CFBF11D0DEF8}" presName="rootComposite" presStyleCnt="0"/>
      <dgm:spPr/>
    </dgm:pt>
    <dgm:pt modelId="{4C299C4A-130D-4397-9DF3-486416A38E06}" type="pres">
      <dgm:prSet presAssocID="{C35DBDB1-9A15-4C84-96D5-CFBF11D0DEF8}" presName="rootText" presStyleLbl="node3" presStyleIdx="6" presStyleCnt="12">
        <dgm:presLayoutVars>
          <dgm:chPref val="3"/>
        </dgm:presLayoutVars>
      </dgm:prSet>
      <dgm:spPr/>
    </dgm:pt>
    <dgm:pt modelId="{0F940307-003C-43D7-804C-AB1E944F0B80}" type="pres">
      <dgm:prSet presAssocID="{C35DBDB1-9A15-4C84-96D5-CFBF11D0DEF8}" presName="rootConnector" presStyleLbl="node3" presStyleIdx="6" presStyleCnt="12"/>
      <dgm:spPr/>
    </dgm:pt>
    <dgm:pt modelId="{5E2AEDD2-6A27-4BD2-B6C9-0E523D55FA61}" type="pres">
      <dgm:prSet presAssocID="{C35DBDB1-9A15-4C84-96D5-CFBF11D0DEF8}" presName="hierChild4" presStyleCnt="0"/>
      <dgm:spPr/>
    </dgm:pt>
    <dgm:pt modelId="{4DBF8F6E-92A3-439B-A501-B930EF0D5350}" type="pres">
      <dgm:prSet presAssocID="{C35DBDB1-9A15-4C84-96D5-CFBF11D0DEF8}" presName="hierChild5" presStyleCnt="0"/>
      <dgm:spPr/>
    </dgm:pt>
    <dgm:pt modelId="{8485855E-EEC6-4CF5-BB8B-3007717DA506}" type="pres">
      <dgm:prSet presAssocID="{84BEC137-A2C3-437A-BB9E-A3D83AC3D1FA}" presName="hierChild5" presStyleCnt="0"/>
      <dgm:spPr/>
    </dgm:pt>
    <dgm:pt modelId="{CFD6A1AA-2DF6-452E-9730-C7F7343CDAD6}" type="pres">
      <dgm:prSet presAssocID="{D7BBCE6F-A3F7-4CF3-BF1F-A4265E0AC321}" presName="Name37" presStyleLbl="parChTrans1D2" presStyleIdx="3" presStyleCnt="5"/>
      <dgm:spPr/>
    </dgm:pt>
    <dgm:pt modelId="{8D37CCE7-B301-4543-992C-F0333F83F526}" type="pres">
      <dgm:prSet presAssocID="{32CE455D-C5EE-4474-B329-2285663D5C87}" presName="hierRoot2" presStyleCnt="0">
        <dgm:presLayoutVars>
          <dgm:hierBranch val="init"/>
        </dgm:presLayoutVars>
      </dgm:prSet>
      <dgm:spPr/>
    </dgm:pt>
    <dgm:pt modelId="{18BABCAB-E718-4A85-AE93-503ED90FC8D9}" type="pres">
      <dgm:prSet presAssocID="{32CE455D-C5EE-4474-B329-2285663D5C87}" presName="rootComposite" presStyleCnt="0"/>
      <dgm:spPr/>
    </dgm:pt>
    <dgm:pt modelId="{21927B70-7C66-43C3-8C4F-EC8998C80605}" type="pres">
      <dgm:prSet presAssocID="{32CE455D-C5EE-4474-B329-2285663D5C87}" presName="rootText" presStyleLbl="node2" presStyleIdx="3" presStyleCnt="5">
        <dgm:presLayoutVars>
          <dgm:chPref val="3"/>
        </dgm:presLayoutVars>
      </dgm:prSet>
      <dgm:spPr/>
    </dgm:pt>
    <dgm:pt modelId="{9108562D-01DD-4D72-8E73-935AF94E81AE}" type="pres">
      <dgm:prSet presAssocID="{32CE455D-C5EE-4474-B329-2285663D5C87}" presName="rootConnector" presStyleLbl="node2" presStyleIdx="3" presStyleCnt="5"/>
      <dgm:spPr/>
    </dgm:pt>
    <dgm:pt modelId="{5F4D55E6-646B-45E1-A0F7-15B709C83C12}" type="pres">
      <dgm:prSet presAssocID="{32CE455D-C5EE-4474-B329-2285663D5C87}" presName="hierChild4" presStyleCnt="0"/>
      <dgm:spPr/>
    </dgm:pt>
    <dgm:pt modelId="{7E808596-988B-4F62-8255-85AD88B9B692}" type="pres">
      <dgm:prSet presAssocID="{B771DE8E-271E-4F9B-8F2C-4E9A24966279}" presName="Name37" presStyleLbl="parChTrans1D3" presStyleIdx="7" presStyleCnt="12"/>
      <dgm:spPr/>
    </dgm:pt>
    <dgm:pt modelId="{3A9B444A-F54C-49B5-95A2-7F73D95DDC46}" type="pres">
      <dgm:prSet presAssocID="{746E2CD1-0B1D-4B16-8102-ED0518597104}" presName="hierRoot2" presStyleCnt="0">
        <dgm:presLayoutVars>
          <dgm:hierBranch val="init"/>
        </dgm:presLayoutVars>
      </dgm:prSet>
      <dgm:spPr/>
    </dgm:pt>
    <dgm:pt modelId="{09D25EEE-F2AE-420B-8235-A2B03FEB9545}" type="pres">
      <dgm:prSet presAssocID="{746E2CD1-0B1D-4B16-8102-ED0518597104}" presName="rootComposite" presStyleCnt="0"/>
      <dgm:spPr/>
    </dgm:pt>
    <dgm:pt modelId="{E03409D5-5A8D-4DEA-8335-DD560AF489EB}" type="pres">
      <dgm:prSet presAssocID="{746E2CD1-0B1D-4B16-8102-ED0518597104}" presName="rootText" presStyleLbl="node3" presStyleIdx="7" presStyleCnt="12">
        <dgm:presLayoutVars>
          <dgm:chPref val="3"/>
        </dgm:presLayoutVars>
      </dgm:prSet>
      <dgm:spPr/>
    </dgm:pt>
    <dgm:pt modelId="{ABE20B6D-B492-4853-9F6A-2289FE28A87C}" type="pres">
      <dgm:prSet presAssocID="{746E2CD1-0B1D-4B16-8102-ED0518597104}" presName="rootConnector" presStyleLbl="node3" presStyleIdx="7" presStyleCnt="12"/>
      <dgm:spPr/>
    </dgm:pt>
    <dgm:pt modelId="{6D45425B-F250-4EFA-823A-16E2CC0E3154}" type="pres">
      <dgm:prSet presAssocID="{746E2CD1-0B1D-4B16-8102-ED0518597104}" presName="hierChild4" presStyleCnt="0"/>
      <dgm:spPr/>
    </dgm:pt>
    <dgm:pt modelId="{124C7899-F38E-430A-9A10-99261DD3F2CE}" type="pres">
      <dgm:prSet presAssocID="{746E2CD1-0B1D-4B16-8102-ED0518597104}" presName="hierChild5" presStyleCnt="0"/>
      <dgm:spPr/>
    </dgm:pt>
    <dgm:pt modelId="{50B89AFC-77A1-45EB-8F1D-D96872CE0EF4}" type="pres">
      <dgm:prSet presAssocID="{9BF07934-98B4-42FF-B419-3699A973EBAE}" presName="Name37" presStyleLbl="parChTrans1D3" presStyleIdx="8" presStyleCnt="12"/>
      <dgm:spPr/>
    </dgm:pt>
    <dgm:pt modelId="{5AF7C500-A2ED-4D05-9F52-58E08A306C4E}" type="pres">
      <dgm:prSet presAssocID="{9A23B28E-ACBC-4240-ADC3-878258321043}" presName="hierRoot2" presStyleCnt="0">
        <dgm:presLayoutVars>
          <dgm:hierBranch val="init"/>
        </dgm:presLayoutVars>
      </dgm:prSet>
      <dgm:spPr/>
    </dgm:pt>
    <dgm:pt modelId="{4DB167DD-6E9B-4642-81C3-7F20A274586C}" type="pres">
      <dgm:prSet presAssocID="{9A23B28E-ACBC-4240-ADC3-878258321043}" presName="rootComposite" presStyleCnt="0"/>
      <dgm:spPr/>
    </dgm:pt>
    <dgm:pt modelId="{CB4479FE-54FC-4181-8CC3-A3BABD94FC4E}" type="pres">
      <dgm:prSet presAssocID="{9A23B28E-ACBC-4240-ADC3-878258321043}" presName="rootText" presStyleLbl="node3" presStyleIdx="8" presStyleCnt="12">
        <dgm:presLayoutVars>
          <dgm:chPref val="3"/>
        </dgm:presLayoutVars>
      </dgm:prSet>
      <dgm:spPr/>
    </dgm:pt>
    <dgm:pt modelId="{6ED80151-5FD7-4CF7-908F-81B3EE6629D5}" type="pres">
      <dgm:prSet presAssocID="{9A23B28E-ACBC-4240-ADC3-878258321043}" presName="rootConnector" presStyleLbl="node3" presStyleIdx="8" presStyleCnt="12"/>
      <dgm:spPr/>
    </dgm:pt>
    <dgm:pt modelId="{2486E76C-EDD9-494F-A9FF-9731D6E38EE7}" type="pres">
      <dgm:prSet presAssocID="{9A23B28E-ACBC-4240-ADC3-878258321043}" presName="hierChild4" presStyleCnt="0"/>
      <dgm:spPr/>
    </dgm:pt>
    <dgm:pt modelId="{5A6E6CC7-5316-4AFA-AEB9-CA2E5AE21D32}" type="pres">
      <dgm:prSet presAssocID="{9A23B28E-ACBC-4240-ADC3-878258321043}" presName="hierChild5" presStyleCnt="0"/>
      <dgm:spPr/>
    </dgm:pt>
    <dgm:pt modelId="{62D7F5E9-2B59-4B62-AD9F-7FAC7E89A8D9}" type="pres">
      <dgm:prSet presAssocID="{BF727204-B44C-43AF-96F9-3B7896450040}" presName="Name37" presStyleLbl="parChTrans1D3" presStyleIdx="9" presStyleCnt="12"/>
      <dgm:spPr/>
    </dgm:pt>
    <dgm:pt modelId="{8C0F28EF-0985-410A-AB7F-7E63A569A969}" type="pres">
      <dgm:prSet presAssocID="{9CDE7996-DE70-4FA7-AC32-8C74F45CC327}" presName="hierRoot2" presStyleCnt="0">
        <dgm:presLayoutVars>
          <dgm:hierBranch val="init"/>
        </dgm:presLayoutVars>
      </dgm:prSet>
      <dgm:spPr/>
    </dgm:pt>
    <dgm:pt modelId="{CCD59BE1-1E86-462D-A4A1-82BA0582BE0E}" type="pres">
      <dgm:prSet presAssocID="{9CDE7996-DE70-4FA7-AC32-8C74F45CC327}" presName="rootComposite" presStyleCnt="0"/>
      <dgm:spPr/>
    </dgm:pt>
    <dgm:pt modelId="{04065BCB-EDF8-4352-983D-5E84214CA6A3}" type="pres">
      <dgm:prSet presAssocID="{9CDE7996-DE70-4FA7-AC32-8C74F45CC327}" presName="rootText" presStyleLbl="node3" presStyleIdx="9" presStyleCnt="12">
        <dgm:presLayoutVars>
          <dgm:chPref val="3"/>
        </dgm:presLayoutVars>
      </dgm:prSet>
      <dgm:spPr/>
    </dgm:pt>
    <dgm:pt modelId="{194D032F-ECD9-4B58-B214-7959C668F6DB}" type="pres">
      <dgm:prSet presAssocID="{9CDE7996-DE70-4FA7-AC32-8C74F45CC327}" presName="rootConnector" presStyleLbl="node3" presStyleIdx="9" presStyleCnt="12"/>
      <dgm:spPr/>
    </dgm:pt>
    <dgm:pt modelId="{A2E72D7B-9AB7-49EE-BF79-BF506E4960AA}" type="pres">
      <dgm:prSet presAssocID="{9CDE7996-DE70-4FA7-AC32-8C74F45CC327}" presName="hierChild4" presStyleCnt="0"/>
      <dgm:spPr/>
    </dgm:pt>
    <dgm:pt modelId="{BC3C1D79-DFD9-4D39-941F-97903A013A17}" type="pres">
      <dgm:prSet presAssocID="{9CDE7996-DE70-4FA7-AC32-8C74F45CC327}" presName="hierChild5" presStyleCnt="0"/>
      <dgm:spPr/>
    </dgm:pt>
    <dgm:pt modelId="{579FE85C-5B7A-40A2-9460-4FAA5CFE2FEA}" type="pres">
      <dgm:prSet presAssocID="{32CE455D-C5EE-4474-B329-2285663D5C87}" presName="hierChild5" presStyleCnt="0"/>
      <dgm:spPr/>
    </dgm:pt>
    <dgm:pt modelId="{3AE48C8E-668B-411B-AF2B-DA629C392798}" type="pres">
      <dgm:prSet presAssocID="{17DBAEDB-FA7C-46AA-A581-580E755D94D8}" presName="Name37" presStyleLbl="parChTrans1D2" presStyleIdx="4" presStyleCnt="5"/>
      <dgm:spPr/>
    </dgm:pt>
    <dgm:pt modelId="{747AEFB5-FBB2-4806-8981-623715BDFA19}" type="pres">
      <dgm:prSet presAssocID="{90A42F16-CE72-4599-8BBD-EA68514B3AB1}" presName="hierRoot2" presStyleCnt="0">
        <dgm:presLayoutVars>
          <dgm:hierBranch val="init"/>
        </dgm:presLayoutVars>
      </dgm:prSet>
      <dgm:spPr/>
    </dgm:pt>
    <dgm:pt modelId="{8A19778D-2633-4D11-A854-4ACDB31230F0}" type="pres">
      <dgm:prSet presAssocID="{90A42F16-CE72-4599-8BBD-EA68514B3AB1}" presName="rootComposite" presStyleCnt="0"/>
      <dgm:spPr/>
    </dgm:pt>
    <dgm:pt modelId="{F610B2EE-9701-44B6-B64D-61396CE71E59}" type="pres">
      <dgm:prSet presAssocID="{90A42F16-CE72-4599-8BBD-EA68514B3AB1}" presName="rootText" presStyleLbl="node2" presStyleIdx="4" presStyleCnt="5">
        <dgm:presLayoutVars>
          <dgm:chPref val="3"/>
        </dgm:presLayoutVars>
      </dgm:prSet>
      <dgm:spPr/>
    </dgm:pt>
    <dgm:pt modelId="{917318E7-4AB2-4493-BE6E-528D8D7DF314}" type="pres">
      <dgm:prSet presAssocID="{90A42F16-CE72-4599-8BBD-EA68514B3AB1}" presName="rootConnector" presStyleLbl="node2" presStyleIdx="4" presStyleCnt="5"/>
      <dgm:spPr/>
    </dgm:pt>
    <dgm:pt modelId="{74B01E5B-AE35-4977-A291-087D38C265DE}" type="pres">
      <dgm:prSet presAssocID="{90A42F16-CE72-4599-8BBD-EA68514B3AB1}" presName="hierChild4" presStyleCnt="0"/>
      <dgm:spPr/>
    </dgm:pt>
    <dgm:pt modelId="{EF975304-62D8-4D12-A9E5-A7AFE5DF7993}" type="pres">
      <dgm:prSet presAssocID="{3800DD5F-48BA-405F-B335-CB3918620DAE}" presName="Name37" presStyleLbl="parChTrans1D3" presStyleIdx="10" presStyleCnt="12"/>
      <dgm:spPr/>
    </dgm:pt>
    <dgm:pt modelId="{2846B2DC-7837-4C8B-B353-6BD68CA8DCB9}" type="pres">
      <dgm:prSet presAssocID="{0D6B5FF3-E35C-4221-9568-B1D1A78B83D7}" presName="hierRoot2" presStyleCnt="0">
        <dgm:presLayoutVars>
          <dgm:hierBranch val="init"/>
        </dgm:presLayoutVars>
      </dgm:prSet>
      <dgm:spPr/>
    </dgm:pt>
    <dgm:pt modelId="{55104414-B993-4C9E-87E0-12640299217B}" type="pres">
      <dgm:prSet presAssocID="{0D6B5FF3-E35C-4221-9568-B1D1A78B83D7}" presName="rootComposite" presStyleCnt="0"/>
      <dgm:spPr/>
    </dgm:pt>
    <dgm:pt modelId="{3665B502-7FDF-425E-8C43-0F28AE422C35}" type="pres">
      <dgm:prSet presAssocID="{0D6B5FF3-E35C-4221-9568-B1D1A78B83D7}" presName="rootText" presStyleLbl="node3" presStyleIdx="10" presStyleCnt="12">
        <dgm:presLayoutVars>
          <dgm:chPref val="3"/>
        </dgm:presLayoutVars>
      </dgm:prSet>
      <dgm:spPr/>
    </dgm:pt>
    <dgm:pt modelId="{BC74052D-D0CE-44C1-BAD2-63232A838454}" type="pres">
      <dgm:prSet presAssocID="{0D6B5FF3-E35C-4221-9568-B1D1A78B83D7}" presName="rootConnector" presStyleLbl="node3" presStyleIdx="10" presStyleCnt="12"/>
      <dgm:spPr/>
    </dgm:pt>
    <dgm:pt modelId="{3BA5F5AF-9A9C-43B5-9772-92F6CA446568}" type="pres">
      <dgm:prSet presAssocID="{0D6B5FF3-E35C-4221-9568-B1D1A78B83D7}" presName="hierChild4" presStyleCnt="0"/>
      <dgm:spPr/>
    </dgm:pt>
    <dgm:pt modelId="{B3810DA1-7185-478A-83BA-51E302A61DA6}" type="pres">
      <dgm:prSet presAssocID="{0D6B5FF3-E35C-4221-9568-B1D1A78B83D7}" presName="hierChild5" presStyleCnt="0"/>
      <dgm:spPr/>
    </dgm:pt>
    <dgm:pt modelId="{171564AC-5290-4690-AE5A-9D62EAAD4496}" type="pres">
      <dgm:prSet presAssocID="{C7FEE8B6-AFE5-4BF6-B16A-93F146F2C396}" presName="Name37" presStyleLbl="parChTrans1D3" presStyleIdx="11" presStyleCnt="12"/>
      <dgm:spPr/>
    </dgm:pt>
    <dgm:pt modelId="{97175A3C-7FBF-4E33-B62D-992E2ADA3BE5}" type="pres">
      <dgm:prSet presAssocID="{B0718B28-97E7-49B4-8406-552DB615F032}" presName="hierRoot2" presStyleCnt="0">
        <dgm:presLayoutVars>
          <dgm:hierBranch val="init"/>
        </dgm:presLayoutVars>
      </dgm:prSet>
      <dgm:spPr/>
    </dgm:pt>
    <dgm:pt modelId="{E57CABC8-370B-401C-9A05-413CEEDF498D}" type="pres">
      <dgm:prSet presAssocID="{B0718B28-97E7-49B4-8406-552DB615F032}" presName="rootComposite" presStyleCnt="0"/>
      <dgm:spPr/>
    </dgm:pt>
    <dgm:pt modelId="{28F229B0-87A3-4EC5-B8A5-14F65C9A919F}" type="pres">
      <dgm:prSet presAssocID="{B0718B28-97E7-49B4-8406-552DB615F032}" presName="rootText" presStyleLbl="node3" presStyleIdx="11" presStyleCnt="12">
        <dgm:presLayoutVars>
          <dgm:chPref val="3"/>
        </dgm:presLayoutVars>
      </dgm:prSet>
      <dgm:spPr/>
    </dgm:pt>
    <dgm:pt modelId="{5261FB12-BFB9-48B9-9D3C-CAA673EAA224}" type="pres">
      <dgm:prSet presAssocID="{B0718B28-97E7-49B4-8406-552DB615F032}" presName="rootConnector" presStyleLbl="node3" presStyleIdx="11" presStyleCnt="12"/>
      <dgm:spPr/>
    </dgm:pt>
    <dgm:pt modelId="{C850C56D-460D-4591-B16F-566CB139ED90}" type="pres">
      <dgm:prSet presAssocID="{B0718B28-97E7-49B4-8406-552DB615F032}" presName="hierChild4" presStyleCnt="0"/>
      <dgm:spPr/>
    </dgm:pt>
    <dgm:pt modelId="{9A7FCDAA-D227-4699-86D3-3C1E9CE649C4}" type="pres">
      <dgm:prSet presAssocID="{B0718B28-97E7-49B4-8406-552DB615F032}" presName="hierChild5" presStyleCnt="0"/>
      <dgm:spPr/>
    </dgm:pt>
    <dgm:pt modelId="{9876CC3E-CC69-4475-B2A5-6FE9DE7CCA9D}" type="pres">
      <dgm:prSet presAssocID="{90A42F16-CE72-4599-8BBD-EA68514B3AB1}" presName="hierChild5" presStyleCnt="0"/>
      <dgm:spPr/>
    </dgm:pt>
    <dgm:pt modelId="{AA70463D-3275-4F9E-B18D-2FA51F29679C}" type="pres">
      <dgm:prSet presAssocID="{610330E5-C199-4DBF-B125-2CB3BA6C6FA7}" presName="hierChild3" presStyleCnt="0"/>
      <dgm:spPr/>
    </dgm:pt>
  </dgm:ptLst>
  <dgm:cxnLst>
    <dgm:cxn modelId="{95EE5803-F97B-46F1-8346-C4C499E68717}" type="presOf" srcId="{E022CFCF-69E4-4BE1-B059-326F7EC5BE06}" destId="{C1B91615-0E0F-45FE-8C1A-FB3480B81D80}" srcOrd="1" destOrd="0" presId="urn:microsoft.com/office/officeart/2005/8/layout/orgChart1"/>
    <dgm:cxn modelId="{0CA53705-FF9D-4505-9BA6-D6ECF03004FE}" srcId="{610330E5-C199-4DBF-B125-2CB3BA6C6FA7}" destId="{84BEC137-A2C3-437A-BB9E-A3D83AC3D1FA}" srcOrd="2" destOrd="0" parTransId="{AF56DAC7-C96F-4BFD-B880-AAF7B0271600}" sibTransId="{64B32613-17A2-4634-AAE5-56BCE0E4F580}"/>
    <dgm:cxn modelId="{A4798F07-D933-48B5-A8A1-7F1EB6A7148E}" type="presOf" srcId="{90A42F16-CE72-4599-8BBD-EA68514B3AB1}" destId="{917318E7-4AB2-4493-BE6E-528D8D7DF314}" srcOrd="1" destOrd="0" presId="urn:microsoft.com/office/officeart/2005/8/layout/orgChart1"/>
    <dgm:cxn modelId="{82859309-E87E-4B92-BA56-FCA72083499E}" type="presOf" srcId="{90A42F16-CE72-4599-8BBD-EA68514B3AB1}" destId="{F610B2EE-9701-44B6-B64D-61396CE71E59}" srcOrd="0" destOrd="0" presId="urn:microsoft.com/office/officeart/2005/8/layout/orgChart1"/>
    <dgm:cxn modelId="{A961BB0A-F650-45C0-AFEE-EC24B4D147A7}" type="presOf" srcId="{B0718B28-97E7-49B4-8406-552DB615F032}" destId="{28F229B0-87A3-4EC5-B8A5-14F65C9A919F}" srcOrd="0" destOrd="0" presId="urn:microsoft.com/office/officeart/2005/8/layout/orgChart1"/>
    <dgm:cxn modelId="{F2241D12-22C6-43D2-AC18-8050D899786D}" type="presOf" srcId="{BF727204-B44C-43AF-96F9-3B7896450040}" destId="{62D7F5E9-2B59-4B62-AD9F-7FAC7E89A8D9}" srcOrd="0" destOrd="0" presId="urn:microsoft.com/office/officeart/2005/8/layout/orgChart1"/>
    <dgm:cxn modelId="{B4185A18-1911-494D-806A-89EA0B1546E6}" type="presOf" srcId="{24D33591-CC29-4470-B740-E586E6846D34}" destId="{989D6FCA-679C-4BF5-A2BD-829ED4562B9A}" srcOrd="1" destOrd="0" presId="urn:microsoft.com/office/officeart/2005/8/layout/orgChart1"/>
    <dgm:cxn modelId="{AFC8221E-E095-46E8-99DE-ED585ABE9D54}" type="presOf" srcId="{9BF07934-98B4-42FF-B419-3699A973EBAE}" destId="{50B89AFC-77A1-45EB-8F1D-D96872CE0EF4}" srcOrd="0" destOrd="0" presId="urn:microsoft.com/office/officeart/2005/8/layout/orgChart1"/>
    <dgm:cxn modelId="{BEFDC71E-8693-4887-A997-72C73E783FD3}" type="presOf" srcId="{610330E5-C199-4DBF-B125-2CB3BA6C6FA7}" destId="{D67DB7B0-3598-4663-A57A-831260350974}" srcOrd="0" destOrd="0" presId="urn:microsoft.com/office/officeart/2005/8/layout/orgChart1"/>
    <dgm:cxn modelId="{DC41D121-99E8-4642-B730-017DB0C349C2}" srcId="{84BEC137-A2C3-437A-BB9E-A3D83AC3D1FA}" destId="{24D33591-CC29-4470-B740-E586E6846D34}" srcOrd="0" destOrd="0" parTransId="{1645B058-A85D-4AE1-949D-8BC2E6E727F7}" sibTransId="{F2ECFBC9-A141-479B-898B-24C43183C6A6}"/>
    <dgm:cxn modelId="{9323F321-19A1-47DC-A370-0697938D5E6C}" type="presOf" srcId="{1829337B-E4F8-4ADA-96D1-9CDA9AF0181F}" destId="{2C4B7C17-FE7D-4858-91F3-5AA03F437A68}" srcOrd="0" destOrd="0" presId="urn:microsoft.com/office/officeart/2005/8/layout/orgChart1"/>
    <dgm:cxn modelId="{280C552D-9A9A-4D15-858A-583EAB5EE60A}" type="presOf" srcId="{A09E8BCD-4EBE-4D4F-9C77-4730897A00E3}" destId="{5C177E57-9C71-47BD-969A-29AFF7C95119}" srcOrd="0" destOrd="0" presId="urn:microsoft.com/office/officeart/2005/8/layout/orgChart1"/>
    <dgm:cxn modelId="{1A8F5C30-2A50-4324-A45A-F3014B132370}" type="presOf" srcId="{9A23B28E-ACBC-4240-ADC3-878258321043}" destId="{6ED80151-5FD7-4CF7-908F-81B3EE6629D5}" srcOrd="1" destOrd="0" presId="urn:microsoft.com/office/officeart/2005/8/layout/orgChart1"/>
    <dgm:cxn modelId="{690D5638-1B6C-4BB6-B7CC-1A4C1584213E}" type="presOf" srcId="{B0718B28-97E7-49B4-8406-552DB615F032}" destId="{5261FB12-BFB9-48B9-9D3C-CAA673EAA224}" srcOrd="1" destOrd="0" presId="urn:microsoft.com/office/officeart/2005/8/layout/orgChart1"/>
    <dgm:cxn modelId="{3778CC3C-1642-4E34-AD5F-5FC25A068229}" type="presOf" srcId="{E022CFCF-69E4-4BE1-B059-326F7EC5BE06}" destId="{3FEECE65-B353-4A9B-BDA1-EA43F1AB899C}" srcOrd="0" destOrd="0" presId="urn:microsoft.com/office/officeart/2005/8/layout/orgChart1"/>
    <dgm:cxn modelId="{3473B440-0380-4999-A17F-C5C47E8C90CE}" type="presOf" srcId="{0D6B5FF3-E35C-4221-9568-B1D1A78B83D7}" destId="{BC74052D-D0CE-44C1-BAD2-63232A838454}" srcOrd="1" destOrd="0" presId="urn:microsoft.com/office/officeart/2005/8/layout/orgChart1"/>
    <dgm:cxn modelId="{11F3955F-BF8A-4026-B5E4-3CF44F23D892}" type="presOf" srcId="{84BEC137-A2C3-437A-BB9E-A3D83AC3D1FA}" destId="{61743E1B-273A-4165-B85C-9494C5586AED}" srcOrd="1" destOrd="0" presId="urn:microsoft.com/office/officeart/2005/8/layout/orgChart1"/>
    <dgm:cxn modelId="{966D9F60-EDB0-4BD7-884F-E274450D0016}" type="presOf" srcId="{17DBAEDB-FA7C-46AA-A581-580E755D94D8}" destId="{3AE48C8E-668B-411B-AF2B-DA629C392798}" srcOrd="0" destOrd="0" presId="urn:microsoft.com/office/officeart/2005/8/layout/orgChart1"/>
    <dgm:cxn modelId="{33E74062-C21A-4E6A-A8CD-A67CE2DC3F65}" type="presOf" srcId="{F820BD1A-DBDF-45CD-8A53-FF05AC81B040}" destId="{D63049FC-6BFD-4DB2-AE5F-C7B16A1CA109}" srcOrd="0" destOrd="0" presId="urn:microsoft.com/office/officeart/2005/8/layout/orgChart1"/>
    <dgm:cxn modelId="{981F5945-374F-47E9-9646-413982DE6674}" type="presOf" srcId="{BB12ED11-B399-4DF7-99F4-A42874773C56}" destId="{D153E669-F793-406A-BA26-021A5EB4B6FC}" srcOrd="1" destOrd="0" presId="urn:microsoft.com/office/officeart/2005/8/layout/orgChart1"/>
    <dgm:cxn modelId="{8364D668-E316-4B8A-83DE-A8C71B4A32C8}" type="presOf" srcId="{1F83EF39-CAE6-4B9B-B867-AC153D69957B}" destId="{CBA56EB8-8226-4B13-B81C-2C283FBBEAF3}" srcOrd="0" destOrd="0" presId="urn:microsoft.com/office/officeart/2005/8/layout/orgChart1"/>
    <dgm:cxn modelId="{3F640B4E-AE3F-4C7B-B3AD-C861B34D3A57}" type="presOf" srcId="{746E2CD1-0B1D-4B16-8102-ED0518597104}" destId="{E03409D5-5A8D-4DEA-8335-DD560AF489EB}" srcOrd="0" destOrd="0" presId="urn:microsoft.com/office/officeart/2005/8/layout/orgChart1"/>
    <dgm:cxn modelId="{3DAC4D6F-27AE-4E01-85BF-B16B5A04EDCB}" srcId="{610330E5-C199-4DBF-B125-2CB3BA6C6FA7}" destId="{E022CFCF-69E4-4BE1-B059-326F7EC5BE06}" srcOrd="0" destOrd="0" parTransId="{B70ABED8-4B5E-4FFD-94F5-50C733A6976A}" sibTransId="{059B2D3E-9B52-496E-BA13-A111976F4DF6}"/>
    <dgm:cxn modelId="{3F10B071-D7C4-432F-BD76-DE2AB8D9EE57}" type="presOf" srcId="{C7FEE8B6-AFE5-4BF6-B16A-93F146F2C396}" destId="{171564AC-5290-4690-AE5A-9D62EAAD4496}" srcOrd="0" destOrd="0" presId="urn:microsoft.com/office/officeart/2005/8/layout/orgChart1"/>
    <dgm:cxn modelId="{CE9CE871-AE67-467C-92DB-4993882EBB22}" type="presOf" srcId="{BDC0195C-B061-4F19-9E5E-3C5475116157}" destId="{6E5DC8CE-ACDF-4B7E-9518-350D45D0EA72}" srcOrd="0" destOrd="0" presId="urn:microsoft.com/office/officeart/2005/8/layout/orgChart1"/>
    <dgm:cxn modelId="{DBAC1553-ADFB-4FAC-8D0D-7C9BD6D94E0D}" type="presOf" srcId="{5D0DA313-D89E-4F7B-82D9-DF9A8F444B86}" destId="{57F00AA4-B3F2-40E8-AD59-6AB42B32BCFD}" srcOrd="0" destOrd="0" presId="urn:microsoft.com/office/officeart/2005/8/layout/orgChart1"/>
    <dgm:cxn modelId="{F1832E54-2268-475A-83C9-8855BE4B8563}" type="presOf" srcId="{BB12ED11-B399-4DF7-99F4-A42874773C56}" destId="{0794E133-45A8-4A11-B40A-1F9ED71FDD9E}" srcOrd="0" destOrd="0" presId="urn:microsoft.com/office/officeart/2005/8/layout/orgChart1"/>
    <dgm:cxn modelId="{D0D51378-D574-42B2-A3E2-D1FC96299C54}" type="presOf" srcId="{9CDE7996-DE70-4FA7-AC32-8C74F45CC327}" destId="{04065BCB-EDF8-4352-983D-5E84214CA6A3}" srcOrd="0" destOrd="0" presId="urn:microsoft.com/office/officeart/2005/8/layout/orgChart1"/>
    <dgm:cxn modelId="{D7ACDA78-B4D4-4025-9DC7-69223F1BC784}" type="presOf" srcId="{2C4BE423-78CD-4734-BB59-9916E47AB5BC}" destId="{F5324A51-279F-487B-B729-6E8E419A0D0F}" srcOrd="0" destOrd="0" presId="urn:microsoft.com/office/officeart/2005/8/layout/orgChart1"/>
    <dgm:cxn modelId="{7C80B25A-4CA2-4633-BA98-C979194DDA97}" type="presOf" srcId="{C452860F-7F18-4C88-9483-EE24DDCC3EB5}" destId="{D2EA988D-1EB6-4BFA-892E-D119EBD08688}" srcOrd="1" destOrd="0" presId="urn:microsoft.com/office/officeart/2005/8/layout/orgChart1"/>
    <dgm:cxn modelId="{2408FE7E-1195-4F8C-BDFE-277F27705ADD}" type="presOf" srcId="{27A37FB3-42A5-441A-B988-2744E2DF3131}" destId="{27ADDE7D-7E3D-4F3E-9BB4-BC5808EB2880}" srcOrd="1" destOrd="0" presId="urn:microsoft.com/office/officeart/2005/8/layout/orgChart1"/>
    <dgm:cxn modelId="{2D4B3381-D17C-44BC-9B6C-FE7E72961E0E}" type="presOf" srcId="{C35DBDB1-9A15-4C84-96D5-CFBF11D0DEF8}" destId="{0F940307-003C-43D7-804C-AB1E944F0B80}" srcOrd="1" destOrd="0" presId="urn:microsoft.com/office/officeart/2005/8/layout/orgChart1"/>
    <dgm:cxn modelId="{2CF44282-72A5-4BFB-A30A-3A56ABBF4F34}" srcId="{5BFFEB70-30DD-45DB-9359-B9961E352B5D}" destId="{954CF8CA-711A-4A41-8292-3D9D02100482}" srcOrd="0" destOrd="0" parTransId="{1829337B-E4F8-4ADA-96D1-9CDA9AF0181F}" sibTransId="{17E8A5FA-A8C1-43FC-B678-660F50416E8E}"/>
    <dgm:cxn modelId="{07412A83-CA1C-442A-BEA0-EA20D353EBF4}" type="presOf" srcId="{32CE455D-C5EE-4474-B329-2285663D5C87}" destId="{9108562D-01DD-4D72-8E73-935AF94E81AE}" srcOrd="1" destOrd="0" presId="urn:microsoft.com/office/officeart/2005/8/layout/orgChart1"/>
    <dgm:cxn modelId="{D629C986-DF1F-4F45-BC4B-B0BDFE2FAED3}" srcId="{32CE455D-C5EE-4474-B329-2285663D5C87}" destId="{9CDE7996-DE70-4FA7-AC32-8C74F45CC327}" srcOrd="2" destOrd="0" parTransId="{BF727204-B44C-43AF-96F9-3B7896450040}" sibTransId="{393518DD-E55A-4C24-979E-B05F68BD40AD}"/>
    <dgm:cxn modelId="{C975A895-2BCD-4102-B036-B1197E9B8F6B}" srcId="{E022CFCF-69E4-4BE1-B059-326F7EC5BE06}" destId="{2C4BE423-78CD-4734-BB59-9916E47AB5BC}" srcOrd="1" destOrd="0" parTransId="{5D0DA313-D89E-4F7B-82D9-DF9A8F444B86}" sibTransId="{AACDC742-3DB7-4A68-A4F6-E8E1406CCC8F}"/>
    <dgm:cxn modelId="{13D3A89A-C0A2-4134-B5C9-BB0E6D5BFC77}" srcId="{E022CFCF-69E4-4BE1-B059-326F7EC5BE06}" destId="{27A37FB3-42A5-441A-B988-2744E2DF3131}" srcOrd="3" destOrd="0" parTransId="{12FCD6ED-952E-408E-93BA-0AD4CD2B5BA2}" sibTransId="{EE3DEC35-A643-4686-9494-E9C6518075F0}"/>
    <dgm:cxn modelId="{E2DF889C-9AFA-4F57-8608-E5DA154918A9}" type="presOf" srcId="{D7BBCE6F-A3F7-4CF3-BF1F-A4265E0AC321}" destId="{CFD6A1AA-2DF6-452E-9730-C7F7343CDAD6}" srcOrd="0" destOrd="0" presId="urn:microsoft.com/office/officeart/2005/8/layout/orgChart1"/>
    <dgm:cxn modelId="{097FA39C-F280-4D95-B7EE-FBAD9755E4BB}" srcId="{610330E5-C199-4DBF-B125-2CB3BA6C6FA7}" destId="{5BFFEB70-30DD-45DB-9359-B9961E352B5D}" srcOrd="1" destOrd="0" parTransId="{1F83EF39-CAE6-4B9B-B867-AC153D69957B}" sibTransId="{4D0AC269-2D1F-4205-A438-E894A4135F9A}"/>
    <dgm:cxn modelId="{789BF0A3-88EC-4F1E-A011-69D2B9F2619C}" type="presOf" srcId="{5BFFEB70-30DD-45DB-9359-B9961E352B5D}" destId="{9D673C51-8FE5-489D-A314-609D814D2FDB}" srcOrd="0" destOrd="0" presId="urn:microsoft.com/office/officeart/2005/8/layout/orgChart1"/>
    <dgm:cxn modelId="{2688DEA4-AD89-4D54-9CD5-8AE3891C1B2F}" type="presOf" srcId="{C452860F-7F18-4C88-9483-EE24DDCC3EB5}" destId="{F49D32DF-E3D5-4CC4-90CA-BAF1259E162E}" srcOrd="0" destOrd="0" presId="urn:microsoft.com/office/officeart/2005/8/layout/orgChart1"/>
    <dgm:cxn modelId="{B84989A8-6145-40F8-B562-8AD0A821712F}" srcId="{E022CFCF-69E4-4BE1-B059-326F7EC5BE06}" destId="{C452860F-7F18-4C88-9483-EE24DDCC3EB5}" srcOrd="2" destOrd="0" parTransId="{F820BD1A-DBDF-45CD-8A53-FF05AC81B040}" sibTransId="{F1263FA9-95C2-4344-BB6E-55630B97D9DB}"/>
    <dgm:cxn modelId="{75F6F9AB-B5CD-4B64-A2EA-696763958638}" type="presOf" srcId="{610330E5-C199-4DBF-B125-2CB3BA6C6FA7}" destId="{0094B75F-F5F8-411E-AD04-F6CA6DA10745}" srcOrd="1" destOrd="0" presId="urn:microsoft.com/office/officeart/2005/8/layout/orgChart1"/>
    <dgm:cxn modelId="{0CA831AC-FB80-4DD0-A832-3418D29A9E48}" type="presOf" srcId="{0D6B5FF3-E35C-4221-9568-B1D1A78B83D7}" destId="{3665B502-7FDF-425E-8C43-0F28AE422C35}" srcOrd="0" destOrd="0" presId="urn:microsoft.com/office/officeart/2005/8/layout/orgChart1"/>
    <dgm:cxn modelId="{68AAF1AE-FCD7-417C-AE28-47BA5E8D0A3B}" srcId="{90A42F16-CE72-4599-8BBD-EA68514B3AB1}" destId="{B0718B28-97E7-49B4-8406-552DB615F032}" srcOrd="1" destOrd="0" parTransId="{C7FEE8B6-AFE5-4BF6-B16A-93F146F2C396}" sibTransId="{0AAAB91A-32EB-47E6-AC71-8DA42EFDEBCF}"/>
    <dgm:cxn modelId="{CEE98EAF-0386-4F4C-995A-0095FA073D1A}" srcId="{32CE455D-C5EE-4474-B329-2285663D5C87}" destId="{746E2CD1-0B1D-4B16-8102-ED0518597104}" srcOrd="0" destOrd="0" parTransId="{B771DE8E-271E-4F9B-8F2C-4E9A24966279}" sibTransId="{8824D278-0710-443F-B9D8-360C6D052AD4}"/>
    <dgm:cxn modelId="{D10C4EB3-A366-4C19-8EAC-783AD1E76D99}" type="presOf" srcId="{B771DE8E-271E-4F9B-8F2C-4E9A24966279}" destId="{7E808596-988B-4F62-8255-85AD88B9B692}" srcOrd="0" destOrd="0" presId="urn:microsoft.com/office/officeart/2005/8/layout/orgChart1"/>
    <dgm:cxn modelId="{C3CA23B6-A052-4A3F-81EC-8CA93B360EED}" srcId="{90A42F16-CE72-4599-8BBD-EA68514B3AB1}" destId="{0D6B5FF3-E35C-4221-9568-B1D1A78B83D7}" srcOrd="0" destOrd="0" parTransId="{3800DD5F-48BA-405F-B335-CB3918620DAE}" sibTransId="{4662B263-11FB-4C12-A723-8638F79ED6AB}"/>
    <dgm:cxn modelId="{99E105BB-F8BE-4BE8-A57B-71309DB0BE37}" type="presOf" srcId="{84BEC137-A2C3-437A-BB9E-A3D83AC3D1FA}" destId="{582CC40A-A518-4232-8EF2-8EACA8DA40CF}" srcOrd="0" destOrd="0" presId="urn:microsoft.com/office/officeart/2005/8/layout/orgChart1"/>
    <dgm:cxn modelId="{BB4E09C6-2C0B-497D-949C-7FBEEC0E7158}" type="presOf" srcId="{27A37FB3-42A5-441A-B988-2744E2DF3131}" destId="{197A576D-B01F-4ED7-96E7-EB8EFCFFF2BF}" srcOrd="0" destOrd="0" presId="urn:microsoft.com/office/officeart/2005/8/layout/orgChart1"/>
    <dgm:cxn modelId="{DF59C9C6-159D-426B-A9E3-91E73B9848F4}" type="presOf" srcId="{B70ABED8-4B5E-4FFD-94F5-50C733A6976A}" destId="{4C835C4C-6EDA-4ED0-A1E6-D876E190395F}" srcOrd="0" destOrd="0" presId="urn:microsoft.com/office/officeart/2005/8/layout/orgChart1"/>
    <dgm:cxn modelId="{C94E4CC8-CF4E-4ED8-8DBF-C90BFD380DAE}" type="presOf" srcId="{5BFFEB70-30DD-45DB-9359-B9961E352B5D}" destId="{8063F19C-0769-4DC0-996B-7C7BC119028F}" srcOrd="1" destOrd="0" presId="urn:microsoft.com/office/officeart/2005/8/layout/orgChart1"/>
    <dgm:cxn modelId="{43A4C5C8-0760-4309-9240-07F41806CE32}" type="presOf" srcId="{2C4BE423-78CD-4734-BB59-9916E47AB5BC}" destId="{9C53E8EA-599B-46D6-B325-D88C4C9263EB}" srcOrd="1" destOrd="0" presId="urn:microsoft.com/office/officeart/2005/8/layout/orgChart1"/>
    <dgm:cxn modelId="{5F61CBCA-9660-419C-B7E0-B57A649A3FBC}" type="presOf" srcId="{954CF8CA-711A-4A41-8292-3D9D02100482}" destId="{FD69558A-2811-49D3-988B-6916919898F2}" srcOrd="0" destOrd="0" presId="urn:microsoft.com/office/officeart/2005/8/layout/orgChart1"/>
    <dgm:cxn modelId="{C7EA9BCC-195E-487F-9648-70796265A4C4}" type="presOf" srcId="{3800DD5F-48BA-405F-B335-CB3918620DAE}" destId="{EF975304-62D8-4D12-A9E5-A7AFE5DF7993}" srcOrd="0" destOrd="0" presId="urn:microsoft.com/office/officeart/2005/8/layout/orgChart1"/>
    <dgm:cxn modelId="{B78037CD-1E4A-40A6-859A-B60DCF467B77}" srcId="{610330E5-C199-4DBF-B125-2CB3BA6C6FA7}" destId="{90A42F16-CE72-4599-8BBD-EA68514B3AB1}" srcOrd="4" destOrd="0" parTransId="{17DBAEDB-FA7C-46AA-A581-580E755D94D8}" sibTransId="{D0A40CC7-38F6-461B-9B7D-84C5FC820BD6}"/>
    <dgm:cxn modelId="{D51D6FD0-AAE6-473E-B3D8-D8A02C70A7D1}" type="presOf" srcId="{9CDE7996-DE70-4FA7-AC32-8C74F45CC327}" destId="{194D032F-ECD9-4B58-B214-7959C668F6DB}" srcOrd="1" destOrd="0" presId="urn:microsoft.com/office/officeart/2005/8/layout/orgChart1"/>
    <dgm:cxn modelId="{CB779FD1-5E89-4777-8278-C61700F8766F}" type="presOf" srcId="{12FCD6ED-952E-408E-93BA-0AD4CD2B5BA2}" destId="{F53A73BE-592B-4DE6-9AD5-B0E4EF495BFA}" srcOrd="0" destOrd="0" presId="urn:microsoft.com/office/officeart/2005/8/layout/orgChart1"/>
    <dgm:cxn modelId="{83B233D5-8F66-4F19-B1A9-BE1E733BF3EE}" type="presOf" srcId="{9A23B28E-ACBC-4240-ADC3-878258321043}" destId="{CB4479FE-54FC-4181-8CC3-A3BABD94FC4E}" srcOrd="0" destOrd="0" presId="urn:microsoft.com/office/officeart/2005/8/layout/orgChart1"/>
    <dgm:cxn modelId="{121EBCD6-7BC2-48A6-86E7-EB2B67B8B3FA}" type="presOf" srcId="{C35DBDB1-9A15-4C84-96D5-CFBF11D0DEF8}" destId="{4C299C4A-130D-4397-9DF3-486416A38E06}" srcOrd="0" destOrd="0" presId="urn:microsoft.com/office/officeart/2005/8/layout/orgChart1"/>
    <dgm:cxn modelId="{C44F9FE0-F4F0-41A7-9A15-7EB3E7201B25}" type="presOf" srcId="{F44C3AD9-7EAF-4A2C-B084-45F7355D8228}" destId="{3ED53324-A790-45F7-8A25-7AC6B30D0A15}" srcOrd="0" destOrd="0" presId="urn:microsoft.com/office/officeart/2005/8/layout/orgChart1"/>
    <dgm:cxn modelId="{36E846E1-1330-429A-BE6A-9EB1C1FEE39C}" type="presOf" srcId="{954CF8CA-711A-4A41-8292-3D9D02100482}" destId="{8D4AB2A0-EDD0-45EB-899B-8FD47090F086}" srcOrd="1" destOrd="0" presId="urn:microsoft.com/office/officeart/2005/8/layout/orgChart1"/>
    <dgm:cxn modelId="{20506FE4-B9AC-47F5-83C9-A729DD69F545}" srcId="{610330E5-C199-4DBF-B125-2CB3BA6C6FA7}" destId="{32CE455D-C5EE-4474-B329-2285663D5C87}" srcOrd="3" destOrd="0" parTransId="{D7BBCE6F-A3F7-4CF3-BF1F-A4265E0AC321}" sibTransId="{29113927-A5C5-49DE-8279-FF7BF6426F17}"/>
    <dgm:cxn modelId="{F25919E6-30F5-4049-9938-66B3F83731A5}" srcId="{84BEC137-A2C3-437A-BB9E-A3D83AC3D1FA}" destId="{C35DBDB1-9A15-4C84-96D5-CFBF11D0DEF8}" srcOrd="1" destOrd="0" parTransId="{F44C3AD9-7EAF-4A2C-B084-45F7355D8228}" sibTransId="{63144F6E-3DE2-4492-805B-1D8D38DDBED5}"/>
    <dgm:cxn modelId="{C3E05DE6-59D4-4743-A443-B0A27D6DD721}" type="presOf" srcId="{AF56DAC7-C96F-4BFD-B880-AAF7B0271600}" destId="{4E6FEBF1-002B-405C-BF75-6433D2BD850C}" srcOrd="0" destOrd="0" presId="urn:microsoft.com/office/officeart/2005/8/layout/orgChart1"/>
    <dgm:cxn modelId="{FDFEE4E9-467E-477C-8ED9-578BE0AFC272}" srcId="{32CE455D-C5EE-4474-B329-2285663D5C87}" destId="{9A23B28E-ACBC-4240-ADC3-878258321043}" srcOrd="1" destOrd="0" parTransId="{9BF07934-98B4-42FF-B419-3699A973EBAE}" sibTransId="{BFF28224-DDBD-44EF-9584-2EBC0B5A09EA}"/>
    <dgm:cxn modelId="{914AAEEA-196B-40C8-A486-9FAF474BBA75}" type="presOf" srcId="{746E2CD1-0B1D-4B16-8102-ED0518597104}" destId="{ABE20B6D-B492-4853-9F6A-2289FE28A87C}" srcOrd="1" destOrd="0" presId="urn:microsoft.com/office/officeart/2005/8/layout/orgChart1"/>
    <dgm:cxn modelId="{F15EB4F0-348C-4A48-BBC7-F30F062697A7}" srcId="{E022CFCF-69E4-4BE1-B059-326F7EC5BE06}" destId="{BB12ED11-B399-4DF7-99F4-A42874773C56}" srcOrd="0" destOrd="0" parTransId="{A09E8BCD-4EBE-4D4F-9C77-4730897A00E3}" sibTransId="{1B5F5EE2-93A8-4EF7-9F6B-48D59D3A4682}"/>
    <dgm:cxn modelId="{904EC2F5-2BFB-4D26-9EDB-AC39FE493655}" type="presOf" srcId="{1645B058-A85D-4AE1-949D-8BC2E6E727F7}" destId="{0A5E8F41-400E-431A-8857-1F5F21124DF7}" srcOrd="0" destOrd="0" presId="urn:microsoft.com/office/officeart/2005/8/layout/orgChart1"/>
    <dgm:cxn modelId="{ED865FF8-1F49-4717-89D7-334901E0107C}" type="presOf" srcId="{32CE455D-C5EE-4474-B329-2285663D5C87}" destId="{21927B70-7C66-43C3-8C4F-EC8998C80605}" srcOrd="0" destOrd="0" presId="urn:microsoft.com/office/officeart/2005/8/layout/orgChart1"/>
    <dgm:cxn modelId="{39996DFB-B3AF-4ADB-A8D5-A6116AF0CBB7}" type="presOf" srcId="{24D33591-CC29-4470-B740-E586E6846D34}" destId="{992DAEB6-E5CD-43E5-8F05-753615FA8263}" srcOrd="0" destOrd="0" presId="urn:microsoft.com/office/officeart/2005/8/layout/orgChart1"/>
    <dgm:cxn modelId="{312777FD-D7D3-431A-B117-A56A2BA512CD}" srcId="{BDC0195C-B061-4F19-9E5E-3C5475116157}" destId="{610330E5-C199-4DBF-B125-2CB3BA6C6FA7}" srcOrd="0" destOrd="0" parTransId="{8652597D-908C-4FB7-BE05-2AEF2A74A2C1}" sibTransId="{E6ADA5D8-9DC3-4890-88F2-717F20EC69B4}"/>
    <dgm:cxn modelId="{63D9823F-FF63-493A-B137-4706979F727B}" type="presParOf" srcId="{6E5DC8CE-ACDF-4B7E-9518-350D45D0EA72}" destId="{760AF854-3144-48A0-A45E-A07066BA7C06}" srcOrd="0" destOrd="0" presId="urn:microsoft.com/office/officeart/2005/8/layout/orgChart1"/>
    <dgm:cxn modelId="{982991C9-E7EC-49E3-AB95-057D414E50E7}" type="presParOf" srcId="{760AF854-3144-48A0-A45E-A07066BA7C06}" destId="{A3285B86-51AF-4864-8366-33B0EFFD7DCA}" srcOrd="0" destOrd="0" presId="urn:microsoft.com/office/officeart/2005/8/layout/orgChart1"/>
    <dgm:cxn modelId="{281804B9-D2CB-46D4-8EB3-1AB18952FDA1}" type="presParOf" srcId="{A3285B86-51AF-4864-8366-33B0EFFD7DCA}" destId="{D67DB7B0-3598-4663-A57A-831260350974}" srcOrd="0" destOrd="0" presId="urn:microsoft.com/office/officeart/2005/8/layout/orgChart1"/>
    <dgm:cxn modelId="{1E9AE90B-7F30-4482-818E-90EA27618DAF}" type="presParOf" srcId="{A3285B86-51AF-4864-8366-33B0EFFD7DCA}" destId="{0094B75F-F5F8-411E-AD04-F6CA6DA10745}" srcOrd="1" destOrd="0" presId="urn:microsoft.com/office/officeart/2005/8/layout/orgChart1"/>
    <dgm:cxn modelId="{7EA105D6-BDFA-447E-9D89-FEACCA5A6B99}" type="presParOf" srcId="{760AF854-3144-48A0-A45E-A07066BA7C06}" destId="{04BE892E-0A35-41C8-9D22-D306780A8117}" srcOrd="1" destOrd="0" presId="urn:microsoft.com/office/officeart/2005/8/layout/orgChart1"/>
    <dgm:cxn modelId="{2062A613-8B8B-4690-AE32-CDF4450E9B15}" type="presParOf" srcId="{04BE892E-0A35-41C8-9D22-D306780A8117}" destId="{4C835C4C-6EDA-4ED0-A1E6-D876E190395F}" srcOrd="0" destOrd="0" presId="urn:microsoft.com/office/officeart/2005/8/layout/orgChart1"/>
    <dgm:cxn modelId="{6847E534-1C0A-42A3-B031-DD725B8BCD5F}" type="presParOf" srcId="{04BE892E-0A35-41C8-9D22-D306780A8117}" destId="{01128462-2E93-43A1-9A73-D9BB9E171283}" srcOrd="1" destOrd="0" presId="urn:microsoft.com/office/officeart/2005/8/layout/orgChart1"/>
    <dgm:cxn modelId="{2BE92FEF-CC39-40B0-9901-E84F5EA4C2C1}" type="presParOf" srcId="{01128462-2E93-43A1-9A73-D9BB9E171283}" destId="{13DAEF69-B775-4D5B-BAAE-15157713A5B1}" srcOrd="0" destOrd="0" presId="urn:microsoft.com/office/officeart/2005/8/layout/orgChart1"/>
    <dgm:cxn modelId="{261415AB-063E-4134-8221-63A618E990E1}" type="presParOf" srcId="{13DAEF69-B775-4D5B-BAAE-15157713A5B1}" destId="{3FEECE65-B353-4A9B-BDA1-EA43F1AB899C}" srcOrd="0" destOrd="0" presId="urn:microsoft.com/office/officeart/2005/8/layout/orgChart1"/>
    <dgm:cxn modelId="{549F54DE-5A60-4BA8-BB05-300EDAA0A8AF}" type="presParOf" srcId="{13DAEF69-B775-4D5B-BAAE-15157713A5B1}" destId="{C1B91615-0E0F-45FE-8C1A-FB3480B81D80}" srcOrd="1" destOrd="0" presId="urn:microsoft.com/office/officeart/2005/8/layout/orgChart1"/>
    <dgm:cxn modelId="{C458EE06-5CB0-4099-96F1-FDF7B0AB571C}" type="presParOf" srcId="{01128462-2E93-43A1-9A73-D9BB9E171283}" destId="{EFA85137-F951-426D-B474-523F1DD5EC9A}" srcOrd="1" destOrd="0" presId="urn:microsoft.com/office/officeart/2005/8/layout/orgChart1"/>
    <dgm:cxn modelId="{070D87F8-A74A-4CA4-BF2D-FBA58DD3FB2E}" type="presParOf" srcId="{EFA85137-F951-426D-B474-523F1DD5EC9A}" destId="{5C177E57-9C71-47BD-969A-29AFF7C95119}" srcOrd="0" destOrd="0" presId="urn:microsoft.com/office/officeart/2005/8/layout/orgChart1"/>
    <dgm:cxn modelId="{57E4F4A3-0594-4327-B9C2-FA3F9DED1D10}" type="presParOf" srcId="{EFA85137-F951-426D-B474-523F1DD5EC9A}" destId="{06253BDD-F361-48D2-9A36-86BF4BA3EC5C}" srcOrd="1" destOrd="0" presId="urn:microsoft.com/office/officeart/2005/8/layout/orgChart1"/>
    <dgm:cxn modelId="{0BAB7B41-4EED-4ECD-98F2-831D20F86883}" type="presParOf" srcId="{06253BDD-F361-48D2-9A36-86BF4BA3EC5C}" destId="{E1EACD9A-2F05-412F-958C-7BFCB67A4E25}" srcOrd="0" destOrd="0" presId="urn:microsoft.com/office/officeart/2005/8/layout/orgChart1"/>
    <dgm:cxn modelId="{9B7A84A0-78D6-497F-903A-F0D114E78925}" type="presParOf" srcId="{E1EACD9A-2F05-412F-958C-7BFCB67A4E25}" destId="{0794E133-45A8-4A11-B40A-1F9ED71FDD9E}" srcOrd="0" destOrd="0" presId="urn:microsoft.com/office/officeart/2005/8/layout/orgChart1"/>
    <dgm:cxn modelId="{8817886D-C49C-4C6E-AA06-D9B55FF84971}" type="presParOf" srcId="{E1EACD9A-2F05-412F-958C-7BFCB67A4E25}" destId="{D153E669-F793-406A-BA26-021A5EB4B6FC}" srcOrd="1" destOrd="0" presId="urn:microsoft.com/office/officeart/2005/8/layout/orgChart1"/>
    <dgm:cxn modelId="{0F61203C-BBC1-4A38-8941-1A5C47D8026D}" type="presParOf" srcId="{06253BDD-F361-48D2-9A36-86BF4BA3EC5C}" destId="{AEF45BB5-DB44-418C-87E6-041FAEE86191}" srcOrd="1" destOrd="0" presId="urn:microsoft.com/office/officeart/2005/8/layout/orgChart1"/>
    <dgm:cxn modelId="{1F00EF04-6887-4923-A1CF-7E0E58548302}" type="presParOf" srcId="{06253BDD-F361-48D2-9A36-86BF4BA3EC5C}" destId="{C6C6E399-29DD-46CB-A4CA-A36743A39E93}" srcOrd="2" destOrd="0" presId="urn:microsoft.com/office/officeart/2005/8/layout/orgChart1"/>
    <dgm:cxn modelId="{819577FF-9499-4B75-953E-67FFCB0CF897}" type="presParOf" srcId="{EFA85137-F951-426D-B474-523F1DD5EC9A}" destId="{57F00AA4-B3F2-40E8-AD59-6AB42B32BCFD}" srcOrd="2" destOrd="0" presId="urn:microsoft.com/office/officeart/2005/8/layout/orgChart1"/>
    <dgm:cxn modelId="{C827C7FF-00B9-4AC5-B699-EAD50984289A}" type="presParOf" srcId="{EFA85137-F951-426D-B474-523F1DD5EC9A}" destId="{6A47085A-0DAA-476E-9A4D-BC8F2B590830}" srcOrd="3" destOrd="0" presId="urn:microsoft.com/office/officeart/2005/8/layout/orgChart1"/>
    <dgm:cxn modelId="{05578920-D459-44AA-A0CC-6BC2FF255644}" type="presParOf" srcId="{6A47085A-0DAA-476E-9A4D-BC8F2B590830}" destId="{CD3647DF-D558-4D11-8496-4D49F322C15B}" srcOrd="0" destOrd="0" presId="urn:microsoft.com/office/officeart/2005/8/layout/orgChart1"/>
    <dgm:cxn modelId="{710EB44B-9A0F-4178-A6C6-3808899BD379}" type="presParOf" srcId="{CD3647DF-D558-4D11-8496-4D49F322C15B}" destId="{F5324A51-279F-487B-B729-6E8E419A0D0F}" srcOrd="0" destOrd="0" presId="urn:microsoft.com/office/officeart/2005/8/layout/orgChart1"/>
    <dgm:cxn modelId="{8EA00357-64DD-4AB7-BD59-3338C13CE32F}" type="presParOf" srcId="{CD3647DF-D558-4D11-8496-4D49F322C15B}" destId="{9C53E8EA-599B-46D6-B325-D88C4C9263EB}" srcOrd="1" destOrd="0" presId="urn:microsoft.com/office/officeart/2005/8/layout/orgChart1"/>
    <dgm:cxn modelId="{36F38147-A3FE-4F70-BD8E-81FC412ED243}" type="presParOf" srcId="{6A47085A-0DAA-476E-9A4D-BC8F2B590830}" destId="{A0FD85A1-A7A9-4B51-9D3B-25342916D534}" srcOrd="1" destOrd="0" presId="urn:microsoft.com/office/officeart/2005/8/layout/orgChart1"/>
    <dgm:cxn modelId="{01FBFC3F-82D0-40DB-8E45-B9059BA8C036}" type="presParOf" srcId="{6A47085A-0DAA-476E-9A4D-BC8F2B590830}" destId="{511A612F-0887-42A8-AAC7-B8F376755779}" srcOrd="2" destOrd="0" presId="urn:microsoft.com/office/officeart/2005/8/layout/orgChart1"/>
    <dgm:cxn modelId="{8B2069BF-5CE7-40E5-9A6B-201B4F52951A}" type="presParOf" srcId="{EFA85137-F951-426D-B474-523F1DD5EC9A}" destId="{D63049FC-6BFD-4DB2-AE5F-C7B16A1CA109}" srcOrd="4" destOrd="0" presId="urn:microsoft.com/office/officeart/2005/8/layout/orgChart1"/>
    <dgm:cxn modelId="{AB00A989-6A74-4527-BBC1-C45628C32271}" type="presParOf" srcId="{EFA85137-F951-426D-B474-523F1DD5EC9A}" destId="{BEFC527A-5020-47F2-8E95-A1D9638816EF}" srcOrd="5" destOrd="0" presId="urn:microsoft.com/office/officeart/2005/8/layout/orgChart1"/>
    <dgm:cxn modelId="{9343011A-9E3C-404C-93CF-4B5509D46713}" type="presParOf" srcId="{BEFC527A-5020-47F2-8E95-A1D9638816EF}" destId="{7DE7BF5D-315B-42C7-AE5F-63F1E7CC760F}" srcOrd="0" destOrd="0" presId="urn:microsoft.com/office/officeart/2005/8/layout/orgChart1"/>
    <dgm:cxn modelId="{E5EFE054-ED10-45B5-BC58-4D894B7A4DA2}" type="presParOf" srcId="{7DE7BF5D-315B-42C7-AE5F-63F1E7CC760F}" destId="{F49D32DF-E3D5-4CC4-90CA-BAF1259E162E}" srcOrd="0" destOrd="0" presId="urn:microsoft.com/office/officeart/2005/8/layout/orgChart1"/>
    <dgm:cxn modelId="{FE6EC9C4-984C-486C-93D0-992FA27D85F3}" type="presParOf" srcId="{7DE7BF5D-315B-42C7-AE5F-63F1E7CC760F}" destId="{D2EA988D-1EB6-4BFA-892E-D119EBD08688}" srcOrd="1" destOrd="0" presId="urn:microsoft.com/office/officeart/2005/8/layout/orgChart1"/>
    <dgm:cxn modelId="{0C73EEAB-2759-4DB0-A9E8-61F0F77AAB3B}" type="presParOf" srcId="{BEFC527A-5020-47F2-8E95-A1D9638816EF}" destId="{1C6B1706-A90A-4088-8647-2006658A38DA}" srcOrd="1" destOrd="0" presId="urn:microsoft.com/office/officeart/2005/8/layout/orgChart1"/>
    <dgm:cxn modelId="{4E316ADF-A050-4790-BF23-B4383F2F067F}" type="presParOf" srcId="{BEFC527A-5020-47F2-8E95-A1D9638816EF}" destId="{96498304-19AE-473F-8B88-08F09751A4A0}" srcOrd="2" destOrd="0" presId="urn:microsoft.com/office/officeart/2005/8/layout/orgChart1"/>
    <dgm:cxn modelId="{177C6069-5594-4A36-B1D9-DEC4C95305EE}" type="presParOf" srcId="{EFA85137-F951-426D-B474-523F1DD5EC9A}" destId="{F53A73BE-592B-4DE6-9AD5-B0E4EF495BFA}" srcOrd="6" destOrd="0" presId="urn:microsoft.com/office/officeart/2005/8/layout/orgChart1"/>
    <dgm:cxn modelId="{363B2331-6A5F-44BB-B1D3-B2B3F725176B}" type="presParOf" srcId="{EFA85137-F951-426D-B474-523F1DD5EC9A}" destId="{852D5A52-46D8-4A76-BF8A-63EA2413BE50}" srcOrd="7" destOrd="0" presId="urn:microsoft.com/office/officeart/2005/8/layout/orgChart1"/>
    <dgm:cxn modelId="{82836B76-93C5-43B2-A187-2563926DF546}" type="presParOf" srcId="{852D5A52-46D8-4A76-BF8A-63EA2413BE50}" destId="{096A8D54-5AC6-40AE-A002-8DAE885F2CD6}" srcOrd="0" destOrd="0" presId="urn:microsoft.com/office/officeart/2005/8/layout/orgChart1"/>
    <dgm:cxn modelId="{C9CD9737-D9F5-4201-BD1F-EB31401D82DA}" type="presParOf" srcId="{096A8D54-5AC6-40AE-A002-8DAE885F2CD6}" destId="{197A576D-B01F-4ED7-96E7-EB8EFCFFF2BF}" srcOrd="0" destOrd="0" presId="urn:microsoft.com/office/officeart/2005/8/layout/orgChart1"/>
    <dgm:cxn modelId="{8B4871CE-E62A-4354-ACB4-9F2331C2D1F1}" type="presParOf" srcId="{096A8D54-5AC6-40AE-A002-8DAE885F2CD6}" destId="{27ADDE7D-7E3D-4F3E-9BB4-BC5808EB2880}" srcOrd="1" destOrd="0" presId="urn:microsoft.com/office/officeart/2005/8/layout/orgChart1"/>
    <dgm:cxn modelId="{5B6E7C5B-A9A8-443F-840B-25FA9CF739AE}" type="presParOf" srcId="{852D5A52-46D8-4A76-BF8A-63EA2413BE50}" destId="{B0CC0594-6947-4A23-8675-EEBE4E775EC7}" srcOrd="1" destOrd="0" presId="urn:microsoft.com/office/officeart/2005/8/layout/orgChart1"/>
    <dgm:cxn modelId="{89FAC4FF-1741-4D1F-B386-4C61DA3A15D0}" type="presParOf" srcId="{852D5A52-46D8-4A76-BF8A-63EA2413BE50}" destId="{BB771692-3E02-40C8-80F6-D28193645091}" srcOrd="2" destOrd="0" presId="urn:microsoft.com/office/officeart/2005/8/layout/orgChart1"/>
    <dgm:cxn modelId="{2A8971E3-D75E-44DE-9661-F5C95F00D34F}" type="presParOf" srcId="{01128462-2E93-43A1-9A73-D9BB9E171283}" destId="{DA76F52A-CDF9-4488-84AA-FE095F7CC4C7}" srcOrd="2" destOrd="0" presId="urn:microsoft.com/office/officeart/2005/8/layout/orgChart1"/>
    <dgm:cxn modelId="{07A55D9B-2A14-488A-B392-7C689D21C610}" type="presParOf" srcId="{04BE892E-0A35-41C8-9D22-D306780A8117}" destId="{CBA56EB8-8226-4B13-B81C-2C283FBBEAF3}" srcOrd="2" destOrd="0" presId="urn:microsoft.com/office/officeart/2005/8/layout/orgChart1"/>
    <dgm:cxn modelId="{FA304E4C-C01E-42D0-BBFB-D63BFAA11C0C}" type="presParOf" srcId="{04BE892E-0A35-41C8-9D22-D306780A8117}" destId="{C90C77DA-282B-4871-A168-30C25D5DBEBA}" srcOrd="3" destOrd="0" presId="urn:microsoft.com/office/officeart/2005/8/layout/orgChart1"/>
    <dgm:cxn modelId="{DA5F5B0E-7885-4544-A5EC-84D146C75FE4}" type="presParOf" srcId="{C90C77DA-282B-4871-A168-30C25D5DBEBA}" destId="{876B2322-71FA-447E-814D-6C916F51ACA3}" srcOrd="0" destOrd="0" presId="urn:microsoft.com/office/officeart/2005/8/layout/orgChart1"/>
    <dgm:cxn modelId="{DC311DEB-D78C-4B75-9F9E-013C823A07B2}" type="presParOf" srcId="{876B2322-71FA-447E-814D-6C916F51ACA3}" destId="{9D673C51-8FE5-489D-A314-609D814D2FDB}" srcOrd="0" destOrd="0" presId="urn:microsoft.com/office/officeart/2005/8/layout/orgChart1"/>
    <dgm:cxn modelId="{8B39A174-5C3C-46B9-A3CD-63D2C9E3DF45}" type="presParOf" srcId="{876B2322-71FA-447E-814D-6C916F51ACA3}" destId="{8063F19C-0769-4DC0-996B-7C7BC119028F}" srcOrd="1" destOrd="0" presId="urn:microsoft.com/office/officeart/2005/8/layout/orgChart1"/>
    <dgm:cxn modelId="{A72374B7-CD44-4194-BF18-C02FB5B4FDD6}" type="presParOf" srcId="{C90C77DA-282B-4871-A168-30C25D5DBEBA}" destId="{CB5D0BD9-49D3-47DB-B997-B316DCC0C22A}" srcOrd="1" destOrd="0" presId="urn:microsoft.com/office/officeart/2005/8/layout/orgChart1"/>
    <dgm:cxn modelId="{50F29CF6-72AF-41AF-8B99-A0BB2C588918}" type="presParOf" srcId="{CB5D0BD9-49D3-47DB-B997-B316DCC0C22A}" destId="{2C4B7C17-FE7D-4858-91F3-5AA03F437A68}" srcOrd="0" destOrd="0" presId="urn:microsoft.com/office/officeart/2005/8/layout/orgChart1"/>
    <dgm:cxn modelId="{F8A4416A-4417-4079-AA61-3A323F0E2270}" type="presParOf" srcId="{CB5D0BD9-49D3-47DB-B997-B316DCC0C22A}" destId="{51772434-8F71-4A98-960E-4CC34EF0D6B1}" srcOrd="1" destOrd="0" presId="urn:microsoft.com/office/officeart/2005/8/layout/orgChart1"/>
    <dgm:cxn modelId="{BD6DC3D1-C24F-4F4D-AA1E-5122D124C3B3}" type="presParOf" srcId="{51772434-8F71-4A98-960E-4CC34EF0D6B1}" destId="{EC04A7DF-37D7-42B4-BC54-C411C0180D7B}" srcOrd="0" destOrd="0" presId="urn:microsoft.com/office/officeart/2005/8/layout/orgChart1"/>
    <dgm:cxn modelId="{6243DADD-2BEC-45F3-B3CE-A40864FD29E9}" type="presParOf" srcId="{EC04A7DF-37D7-42B4-BC54-C411C0180D7B}" destId="{FD69558A-2811-49D3-988B-6916919898F2}" srcOrd="0" destOrd="0" presId="urn:microsoft.com/office/officeart/2005/8/layout/orgChart1"/>
    <dgm:cxn modelId="{C815D228-A310-433E-9768-220AC0290661}" type="presParOf" srcId="{EC04A7DF-37D7-42B4-BC54-C411C0180D7B}" destId="{8D4AB2A0-EDD0-45EB-899B-8FD47090F086}" srcOrd="1" destOrd="0" presId="urn:microsoft.com/office/officeart/2005/8/layout/orgChart1"/>
    <dgm:cxn modelId="{09A7252E-3CED-434D-A6B8-C963C2EB5EA9}" type="presParOf" srcId="{51772434-8F71-4A98-960E-4CC34EF0D6B1}" destId="{E3B6EA6C-5DE7-4C1B-B74F-CBB10F6409A1}" srcOrd="1" destOrd="0" presId="urn:microsoft.com/office/officeart/2005/8/layout/orgChart1"/>
    <dgm:cxn modelId="{2BCFD852-2B99-4D6A-9CFF-CEC7C607321D}" type="presParOf" srcId="{51772434-8F71-4A98-960E-4CC34EF0D6B1}" destId="{800DB16D-E1FC-4376-A335-45784CB70C7C}" srcOrd="2" destOrd="0" presId="urn:microsoft.com/office/officeart/2005/8/layout/orgChart1"/>
    <dgm:cxn modelId="{3DFEA587-A034-4EAC-934A-4CA6A91E1934}" type="presParOf" srcId="{C90C77DA-282B-4871-A168-30C25D5DBEBA}" destId="{1ADD6D15-9F84-4DCD-882A-32CBF52476DA}" srcOrd="2" destOrd="0" presId="urn:microsoft.com/office/officeart/2005/8/layout/orgChart1"/>
    <dgm:cxn modelId="{D1AEDB4D-BAE8-45DC-94E8-C86F9BBE8495}" type="presParOf" srcId="{04BE892E-0A35-41C8-9D22-D306780A8117}" destId="{4E6FEBF1-002B-405C-BF75-6433D2BD850C}" srcOrd="4" destOrd="0" presId="urn:microsoft.com/office/officeart/2005/8/layout/orgChart1"/>
    <dgm:cxn modelId="{1579F973-E604-4A39-B7DF-C52036B1B68F}" type="presParOf" srcId="{04BE892E-0A35-41C8-9D22-D306780A8117}" destId="{992ECF56-1E35-4E22-AFE4-D3FB7CE9B8CC}" srcOrd="5" destOrd="0" presId="urn:microsoft.com/office/officeart/2005/8/layout/orgChart1"/>
    <dgm:cxn modelId="{EEFE2207-9EE1-4601-8E5D-AB719EBCDB6C}" type="presParOf" srcId="{992ECF56-1E35-4E22-AFE4-D3FB7CE9B8CC}" destId="{76A1E157-2F90-4CB3-A65A-DB9899DB4810}" srcOrd="0" destOrd="0" presId="urn:microsoft.com/office/officeart/2005/8/layout/orgChart1"/>
    <dgm:cxn modelId="{60B1CD7F-5DA2-457E-83D7-AA54B70A5B79}" type="presParOf" srcId="{76A1E157-2F90-4CB3-A65A-DB9899DB4810}" destId="{582CC40A-A518-4232-8EF2-8EACA8DA40CF}" srcOrd="0" destOrd="0" presId="urn:microsoft.com/office/officeart/2005/8/layout/orgChart1"/>
    <dgm:cxn modelId="{9F9C5CF8-D8D9-400D-945D-59C9E30AB17D}" type="presParOf" srcId="{76A1E157-2F90-4CB3-A65A-DB9899DB4810}" destId="{61743E1B-273A-4165-B85C-9494C5586AED}" srcOrd="1" destOrd="0" presId="urn:microsoft.com/office/officeart/2005/8/layout/orgChart1"/>
    <dgm:cxn modelId="{56CC4E9A-AD40-45EC-B592-D0DBC78A67CD}" type="presParOf" srcId="{992ECF56-1E35-4E22-AFE4-D3FB7CE9B8CC}" destId="{80206081-BAAF-4B64-B277-E3E18959D0CD}" srcOrd="1" destOrd="0" presId="urn:microsoft.com/office/officeart/2005/8/layout/orgChart1"/>
    <dgm:cxn modelId="{A158D037-9F60-4B7C-B946-E937126C1945}" type="presParOf" srcId="{80206081-BAAF-4B64-B277-E3E18959D0CD}" destId="{0A5E8F41-400E-431A-8857-1F5F21124DF7}" srcOrd="0" destOrd="0" presId="urn:microsoft.com/office/officeart/2005/8/layout/orgChart1"/>
    <dgm:cxn modelId="{5DEC32D0-3732-4862-883F-0F0154C3F0AA}" type="presParOf" srcId="{80206081-BAAF-4B64-B277-E3E18959D0CD}" destId="{5A57C1C9-226E-44A9-8E7B-74050CAD521D}" srcOrd="1" destOrd="0" presId="urn:microsoft.com/office/officeart/2005/8/layout/orgChart1"/>
    <dgm:cxn modelId="{BB6EA0CD-42EE-4E22-8C48-062DA092AFEA}" type="presParOf" srcId="{5A57C1C9-226E-44A9-8E7B-74050CAD521D}" destId="{2CD2DFBB-423D-443E-8F88-526E9245CEDB}" srcOrd="0" destOrd="0" presId="urn:microsoft.com/office/officeart/2005/8/layout/orgChart1"/>
    <dgm:cxn modelId="{2C83DE10-667A-4F41-94C2-FA53791DEF44}" type="presParOf" srcId="{2CD2DFBB-423D-443E-8F88-526E9245CEDB}" destId="{992DAEB6-E5CD-43E5-8F05-753615FA8263}" srcOrd="0" destOrd="0" presId="urn:microsoft.com/office/officeart/2005/8/layout/orgChart1"/>
    <dgm:cxn modelId="{C90CE0F1-19EF-4CB0-8A5D-F956ADC3E388}" type="presParOf" srcId="{2CD2DFBB-423D-443E-8F88-526E9245CEDB}" destId="{989D6FCA-679C-4BF5-A2BD-829ED4562B9A}" srcOrd="1" destOrd="0" presId="urn:microsoft.com/office/officeart/2005/8/layout/orgChart1"/>
    <dgm:cxn modelId="{5452C846-5414-43FC-9CC3-267BC6DAE107}" type="presParOf" srcId="{5A57C1C9-226E-44A9-8E7B-74050CAD521D}" destId="{76C6384C-72CB-4C53-A839-3F515D9A7A9A}" srcOrd="1" destOrd="0" presId="urn:microsoft.com/office/officeart/2005/8/layout/orgChart1"/>
    <dgm:cxn modelId="{132E8EA3-8335-4D9C-A71A-42C25390ED1D}" type="presParOf" srcId="{5A57C1C9-226E-44A9-8E7B-74050CAD521D}" destId="{EF881EE2-08FE-46DF-BB2C-CAB406DA65CE}" srcOrd="2" destOrd="0" presId="urn:microsoft.com/office/officeart/2005/8/layout/orgChart1"/>
    <dgm:cxn modelId="{9FFCB8C3-7450-4D73-92C9-7FAD1551883C}" type="presParOf" srcId="{80206081-BAAF-4B64-B277-E3E18959D0CD}" destId="{3ED53324-A790-45F7-8A25-7AC6B30D0A15}" srcOrd="2" destOrd="0" presId="urn:microsoft.com/office/officeart/2005/8/layout/orgChart1"/>
    <dgm:cxn modelId="{5513EF71-1163-45B3-8257-547E03635C28}" type="presParOf" srcId="{80206081-BAAF-4B64-B277-E3E18959D0CD}" destId="{637F15F9-875C-49F1-A2BD-13B80A1EA5DC}" srcOrd="3" destOrd="0" presId="urn:microsoft.com/office/officeart/2005/8/layout/orgChart1"/>
    <dgm:cxn modelId="{1F2DC28B-3120-4B75-B12F-15C9248485FA}" type="presParOf" srcId="{637F15F9-875C-49F1-A2BD-13B80A1EA5DC}" destId="{06D2C653-01E4-4539-AC27-0C72BD9F0D1B}" srcOrd="0" destOrd="0" presId="urn:microsoft.com/office/officeart/2005/8/layout/orgChart1"/>
    <dgm:cxn modelId="{F5C01238-0F62-4420-AC1E-D5E5A84A4726}" type="presParOf" srcId="{06D2C653-01E4-4539-AC27-0C72BD9F0D1B}" destId="{4C299C4A-130D-4397-9DF3-486416A38E06}" srcOrd="0" destOrd="0" presId="urn:microsoft.com/office/officeart/2005/8/layout/orgChart1"/>
    <dgm:cxn modelId="{F545C833-50CA-4CB6-A714-A97AE12212F3}" type="presParOf" srcId="{06D2C653-01E4-4539-AC27-0C72BD9F0D1B}" destId="{0F940307-003C-43D7-804C-AB1E944F0B80}" srcOrd="1" destOrd="0" presId="urn:microsoft.com/office/officeart/2005/8/layout/orgChart1"/>
    <dgm:cxn modelId="{3E0EE709-C655-4A8A-90AF-E14031BEA4A4}" type="presParOf" srcId="{637F15F9-875C-49F1-A2BD-13B80A1EA5DC}" destId="{5E2AEDD2-6A27-4BD2-B6C9-0E523D55FA61}" srcOrd="1" destOrd="0" presId="urn:microsoft.com/office/officeart/2005/8/layout/orgChart1"/>
    <dgm:cxn modelId="{2B269628-1023-43B2-818C-750502FF550C}" type="presParOf" srcId="{637F15F9-875C-49F1-A2BD-13B80A1EA5DC}" destId="{4DBF8F6E-92A3-439B-A501-B930EF0D5350}" srcOrd="2" destOrd="0" presId="urn:microsoft.com/office/officeart/2005/8/layout/orgChart1"/>
    <dgm:cxn modelId="{6639F7E4-8C0F-4EB3-B4FF-87AF7A53075D}" type="presParOf" srcId="{992ECF56-1E35-4E22-AFE4-D3FB7CE9B8CC}" destId="{8485855E-EEC6-4CF5-BB8B-3007717DA506}" srcOrd="2" destOrd="0" presId="urn:microsoft.com/office/officeart/2005/8/layout/orgChart1"/>
    <dgm:cxn modelId="{55FD75D9-55A5-477D-9C45-3B49CCD3B112}" type="presParOf" srcId="{04BE892E-0A35-41C8-9D22-D306780A8117}" destId="{CFD6A1AA-2DF6-452E-9730-C7F7343CDAD6}" srcOrd="6" destOrd="0" presId="urn:microsoft.com/office/officeart/2005/8/layout/orgChart1"/>
    <dgm:cxn modelId="{1D1E08C8-D901-4BC7-BEB3-816DF61D2F76}" type="presParOf" srcId="{04BE892E-0A35-41C8-9D22-D306780A8117}" destId="{8D37CCE7-B301-4543-992C-F0333F83F526}" srcOrd="7" destOrd="0" presId="urn:microsoft.com/office/officeart/2005/8/layout/orgChart1"/>
    <dgm:cxn modelId="{DC7A6AAC-C477-4037-AAB2-A59211646631}" type="presParOf" srcId="{8D37CCE7-B301-4543-992C-F0333F83F526}" destId="{18BABCAB-E718-4A85-AE93-503ED90FC8D9}" srcOrd="0" destOrd="0" presId="urn:microsoft.com/office/officeart/2005/8/layout/orgChart1"/>
    <dgm:cxn modelId="{8E26147E-10C1-4900-8A17-8A8C996FD58D}" type="presParOf" srcId="{18BABCAB-E718-4A85-AE93-503ED90FC8D9}" destId="{21927B70-7C66-43C3-8C4F-EC8998C80605}" srcOrd="0" destOrd="0" presId="urn:microsoft.com/office/officeart/2005/8/layout/orgChart1"/>
    <dgm:cxn modelId="{9019FFD8-10D7-4DD7-9B49-C1DB47AA37B4}" type="presParOf" srcId="{18BABCAB-E718-4A85-AE93-503ED90FC8D9}" destId="{9108562D-01DD-4D72-8E73-935AF94E81AE}" srcOrd="1" destOrd="0" presId="urn:microsoft.com/office/officeart/2005/8/layout/orgChart1"/>
    <dgm:cxn modelId="{ECEEAE96-1B86-48A3-8826-1FF83576F6AB}" type="presParOf" srcId="{8D37CCE7-B301-4543-992C-F0333F83F526}" destId="{5F4D55E6-646B-45E1-A0F7-15B709C83C12}" srcOrd="1" destOrd="0" presId="urn:microsoft.com/office/officeart/2005/8/layout/orgChart1"/>
    <dgm:cxn modelId="{6D29F373-E6E1-4516-AEE7-38D24912CAAC}" type="presParOf" srcId="{5F4D55E6-646B-45E1-A0F7-15B709C83C12}" destId="{7E808596-988B-4F62-8255-85AD88B9B692}" srcOrd="0" destOrd="0" presId="urn:microsoft.com/office/officeart/2005/8/layout/orgChart1"/>
    <dgm:cxn modelId="{02F7C7CF-AC53-4CE8-8EF8-D63A1971E9CD}" type="presParOf" srcId="{5F4D55E6-646B-45E1-A0F7-15B709C83C12}" destId="{3A9B444A-F54C-49B5-95A2-7F73D95DDC46}" srcOrd="1" destOrd="0" presId="urn:microsoft.com/office/officeart/2005/8/layout/orgChart1"/>
    <dgm:cxn modelId="{05C42E93-133E-4F30-8618-85A1A65B3923}" type="presParOf" srcId="{3A9B444A-F54C-49B5-95A2-7F73D95DDC46}" destId="{09D25EEE-F2AE-420B-8235-A2B03FEB9545}" srcOrd="0" destOrd="0" presId="urn:microsoft.com/office/officeart/2005/8/layout/orgChart1"/>
    <dgm:cxn modelId="{49672DED-8507-455B-ABB6-E81A8CCF3120}" type="presParOf" srcId="{09D25EEE-F2AE-420B-8235-A2B03FEB9545}" destId="{E03409D5-5A8D-4DEA-8335-DD560AF489EB}" srcOrd="0" destOrd="0" presId="urn:microsoft.com/office/officeart/2005/8/layout/orgChart1"/>
    <dgm:cxn modelId="{D1443F8A-A734-4EE0-A00F-33CA22BEDD49}" type="presParOf" srcId="{09D25EEE-F2AE-420B-8235-A2B03FEB9545}" destId="{ABE20B6D-B492-4853-9F6A-2289FE28A87C}" srcOrd="1" destOrd="0" presId="urn:microsoft.com/office/officeart/2005/8/layout/orgChart1"/>
    <dgm:cxn modelId="{CCE8F01A-88C2-449B-94D5-BB6A6634D62C}" type="presParOf" srcId="{3A9B444A-F54C-49B5-95A2-7F73D95DDC46}" destId="{6D45425B-F250-4EFA-823A-16E2CC0E3154}" srcOrd="1" destOrd="0" presId="urn:microsoft.com/office/officeart/2005/8/layout/orgChart1"/>
    <dgm:cxn modelId="{5D501518-7245-4513-B09E-133C85477D88}" type="presParOf" srcId="{3A9B444A-F54C-49B5-95A2-7F73D95DDC46}" destId="{124C7899-F38E-430A-9A10-99261DD3F2CE}" srcOrd="2" destOrd="0" presId="urn:microsoft.com/office/officeart/2005/8/layout/orgChart1"/>
    <dgm:cxn modelId="{9D1EF16B-EF37-4669-A931-41F90D7ABFC3}" type="presParOf" srcId="{5F4D55E6-646B-45E1-A0F7-15B709C83C12}" destId="{50B89AFC-77A1-45EB-8F1D-D96872CE0EF4}" srcOrd="2" destOrd="0" presId="urn:microsoft.com/office/officeart/2005/8/layout/orgChart1"/>
    <dgm:cxn modelId="{92626C99-D657-478E-BCF7-CB807D570B78}" type="presParOf" srcId="{5F4D55E6-646B-45E1-A0F7-15B709C83C12}" destId="{5AF7C500-A2ED-4D05-9F52-58E08A306C4E}" srcOrd="3" destOrd="0" presId="urn:microsoft.com/office/officeart/2005/8/layout/orgChart1"/>
    <dgm:cxn modelId="{E2318D45-C674-4573-8495-B741978E0EAD}" type="presParOf" srcId="{5AF7C500-A2ED-4D05-9F52-58E08A306C4E}" destId="{4DB167DD-6E9B-4642-81C3-7F20A274586C}" srcOrd="0" destOrd="0" presId="urn:microsoft.com/office/officeart/2005/8/layout/orgChart1"/>
    <dgm:cxn modelId="{FAB50E57-3E25-4C17-8AA6-D8047AF827D3}" type="presParOf" srcId="{4DB167DD-6E9B-4642-81C3-7F20A274586C}" destId="{CB4479FE-54FC-4181-8CC3-A3BABD94FC4E}" srcOrd="0" destOrd="0" presId="urn:microsoft.com/office/officeart/2005/8/layout/orgChart1"/>
    <dgm:cxn modelId="{3DB245EE-4C0C-46A6-9688-5F8FC60AA77A}" type="presParOf" srcId="{4DB167DD-6E9B-4642-81C3-7F20A274586C}" destId="{6ED80151-5FD7-4CF7-908F-81B3EE6629D5}" srcOrd="1" destOrd="0" presId="urn:microsoft.com/office/officeart/2005/8/layout/orgChart1"/>
    <dgm:cxn modelId="{38F5ACCA-2BFB-4F48-A468-F34AD993464A}" type="presParOf" srcId="{5AF7C500-A2ED-4D05-9F52-58E08A306C4E}" destId="{2486E76C-EDD9-494F-A9FF-9731D6E38EE7}" srcOrd="1" destOrd="0" presId="urn:microsoft.com/office/officeart/2005/8/layout/orgChart1"/>
    <dgm:cxn modelId="{B967CC3D-23A9-47FB-9D02-A027AE95818C}" type="presParOf" srcId="{5AF7C500-A2ED-4D05-9F52-58E08A306C4E}" destId="{5A6E6CC7-5316-4AFA-AEB9-CA2E5AE21D32}" srcOrd="2" destOrd="0" presId="urn:microsoft.com/office/officeart/2005/8/layout/orgChart1"/>
    <dgm:cxn modelId="{067C5CA2-F86D-44AD-A75F-8657C16F0941}" type="presParOf" srcId="{5F4D55E6-646B-45E1-A0F7-15B709C83C12}" destId="{62D7F5E9-2B59-4B62-AD9F-7FAC7E89A8D9}" srcOrd="4" destOrd="0" presId="urn:microsoft.com/office/officeart/2005/8/layout/orgChart1"/>
    <dgm:cxn modelId="{01739C93-C57A-4AB2-B953-5C9EE9AC828E}" type="presParOf" srcId="{5F4D55E6-646B-45E1-A0F7-15B709C83C12}" destId="{8C0F28EF-0985-410A-AB7F-7E63A569A969}" srcOrd="5" destOrd="0" presId="urn:microsoft.com/office/officeart/2005/8/layout/orgChart1"/>
    <dgm:cxn modelId="{74235B17-AD24-431A-BA38-E5A08D6B681C}" type="presParOf" srcId="{8C0F28EF-0985-410A-AB7F-7E63A569A969}" destId="{CCD59BE1-1E86-462D-A4A1-82BA0582BE0E}" srcOrd="0" destOrd="0" presId="urn:microsoft.com/office/officeart/2005/8/layout/orgChart1"/>
    <dgm:cxn modelId="{6C0EB3CB-6C15-4957-AB47-77F66CF51E8C}" type="presParOf" srcId="{CCD59BE1-1E86-462D-A4A1-82BA0582BE0E}" destId="{04065BCB-EDF8-4352-983D-5E84214CA6A3}" srcOrd="0" destOrd="0" presId="urn:microsoft.com/office/officeart/2005/8/layout/orgChart1"/>
    <dgm:cxn modelId="{5A48E146-621C-4214-B475-181540A64B86}" type="presParOf" srcId="{CCD59BE1-1E86-462D-A4A1-82BA0582BE0E}" destId="{194D032F-ECD9-4B58-B214-7959C668F6DB}" srcOrd="1" destOrd="0" presId="urn:microsoft.com/office/officeart/2005/8/layout/orgChart1"/>
    <dgm:cxn modelId="{90B86EC8-3320-49D7-B41F-180451DB3AF3}" type="presParOf" srcId="{8C0F28EF-0985-410A-AB7F-7E63A569A969}" destId="{A2E72D7B-9AB7-49EE-BF79-BF506E4960AA}" srcOrd="1" destOrd="0" presId="urn:microsoft.com/office/officeart/2005/8/layout/orgChart1"/>
    <dgm:cxn modelId="{A85C2A4E-9878-4744-AC2E-6157CA30DB64}" type="presParOf" srcId="{8C0F28EF-0985-410A-AB7F-7E63A569A969}" destId="{BC3C1D79-DFD9-4D39-941F-97903A013A17}" srcOrd="2" destOrd="0" presId="urn:microsoft.com/office/officeart/2005/8/layout/orgChart1"/>
    <dgm:cxn modelId="{5A62C99E-831D-4670-A1E4-E6F0AF476772}" type="presParOf" srcId="{8D37CCE7-B301-4543-992C-F0333F83F526}" destId="{579FE85C-5B7A-40A2-9460-4FAA5CFE2FEA}" srcOrd="2" destOrd="0" presId="urn:microsoft.com/office/officeart/2005/8/layout/orgChart1"/>
    <dgm:cxn modelId="{225EB3E4-C56A-4C83-9260-33638704FFF2}" type="presParOf" srcId="{04BE892E-0A35-41C8-9D22-D306780A8117}" destId="{3AE48C8E-668B-411B-AF2B-DA629C392798}" srcOrd="8" destOrd="0" presId="urn:microsoft.com/office/officeart/2005/8/layout/orgChart1"/>
    <dgm:cxn modelId="{FFB26599-A92D-41A1-A254-202156327869}" type="presParOf" srcId="{04BE892E-0A35-41C8-9D22-D306780A8117}" destId="{747AEFB5-FBB2-4806-8981-623715BDFA19}" srcOrd="9" destOrd="0" presId="urn:microsoft.com/office/officeart/2005/8/layout/orgChart1"/>
    <dgm:cxn modelId="{EDB559A6-B838-4F99-AC7C-721D9A752000}" type="presParOf" srcId="{747AEFB5-FBB2-4806-8981-623715BDFA19}" destId="{8A19778D-2633-4D11-A854-4ACDB31230F0}" srcOrd="0" destOrd="0" presId="urn:microsoft.com/office/officeart/2005/8/layout/orgChart1"/>
    <dgm:cxn modelId="{9922586A-EF8D-45A2-810D-ACE2B1CE1ED6}" type="presParOf" srcId="{8A19778D-2633-4D11-A854-4ACDB31230F0}" destId="{F610B2EE-9701-44B6-B64D-61396CE71E59}" srcOrd="0" destOrd="0" presId="urn:microsoft.com/office/officeart/2005/8/layout/orgChart1"/>
    <dgm:cxn modelId="{28933A78-EB47-4FB9-8B0F-BCE2BA612599}" type="presParOf" srcId="{8A19778D-2633-4D11-A854-4ACDB31230F0}" destId="{917318E7-4AB2-4493-BE6E-528D8D7DF314}" srcOrd="1" destOrd="0" presId="urn:microsoft.com/office/officeart/2005/8/layout/orgChart1"/>
    <dgm:cxn modelId="{3C5FF010-C7B9-4CE1-9BBC-8244B0A591CE}" type="presParOf" srcId="{747AEFB5-FBB2-4806-8981-623715BDFA19}" destId="{74B01E5B-AE35-4977-A291-087D38C265DE}" srcOrd="1" destOrd="0" presId="urn:microsoft.com/office/officeart/2005/8/layout/orgChart1"/>
    <dgm:cxn modelId="{06B7D66B-7151-4215-B7AC-A11DFF1578CF}" type="presParOf" srcId="{74B01E5B-AE35-4977-A291-087D38C265DE}" destId="{EF975304-62D8-4D12-A9E5-A7AFE5DF7993}" srcOrd="0" destOrd="0" presId="urn:microsoft.com/office/officeart/2005/8/layout/orgChart1"/>
    <dgm:cxn modelId="{69EC5ADB-FB15-4B39-AE93-997267B5518A}" type="presParOf" srcId="{74B01E5B-AE35-4977-A291-087D38C265DE}" destId="{2846B2DC-7837-4C8B-B353-6BD68CA8DCB9}" srcOrd="1" destOrd="0" presId="urn:microsoft.com/office/officeart/2005/8/layout/orgChart1"/>
    <dgm:cxn modelId="{67CD812B-07C5-4EAB-A22D-9463D31B28A8}" type="presParOf" srcId="{2846B2DC-7837-4C8B-B353-6BD68CA8DCB9}" destId="{55104414-B993-4C9E-87E0-12640299217B}" srcOrd="0" destOrd="0" presId="urn:microsoft.com/office/officeart/2005/8/layout/orgChart1"/>
    <dgm:cxn modelId="{884C8DE6-7D10-4EFB-8581-417970C6D28A}" type="presParOf" srcId="{55104414-B993-4C9E-87E0-12640299217B}" destId="{3665B502-7FDF-425E-8C43-0F28AE422C35}" srcOrd="0" destOrd="0" presId="urn:microsoft.com/office/officeart/2005/8/layout/orgChart1"/>
    <dgm:cxn modelId="{85D88140-A306-4DB7-9E59-720A5FFC7963}" type="presParOf" srcId="{55104414-B993-4C9E-87E0-12640299217B}" destId="{BC74052D-D0CE-44C1-BAD2-63232A838454}" srcOrd="1" destOrd="0" presId="urn:microsoft.com/office/officeart/2005/8/layout/orgChart1"/>
    <dgm:cxn modelId="{2B12EBE2-8A86-4119-AA63-D75847AB2DEA}" type="presParOf" srcId="{2846B2DC-7837-4C8B-B353-6BD68CA8DCB9}" destId="{3BA5F5AF-9A9C-43B5-9772-92F6CA446568}" srcOrd="1" destOrd="0" presId="urn:microsoft.com/office/officeart/2005/8/layout/orgChart1"/>
    <dgm:cxn modelId="{21883A1B-6CC6-44F5-AB4C-413BBE239CD4}" type="presParOf" srcId="{2846B2DC-7837-4C8B-B353-6BD68CA8DCB9}" destId="{B3810DA1-7185-478A-83BA-51E302A61DA6}" srcOrd="2" destOrd="0" presId="urn:microsoft.com/office/officeart/2005/8/layout/orgChart1"/>
    <dgm:cxn modelId="{473851B2-8A32-4B7C-89B8-2428B1C4EE6D}" type="presParOf" srcId="{74B01E5B-AE35-4977-A291-087D38C265DE}" destId="{171564AC-5290-4690-AE5A-9D62EAAD4496}" srcOrd="2" destOrd="0" presId="urn:microsoft.com/office/officeart/2005/8/layout/orgChart1"/>
    <dgm:cxn modelId="{581AE968-4610-4F14-90C1-75D0FE884A54}" type="presParOf" srcId="{74B01E5B-AE35-4977-A291-087D38C265DE}" destId="{97175A3C-7FBF-4E33-B62D-992E2ADA3BE5}" srcOrd="3" destOrd="0" presId="urn:microsoft.com/office/officeart/2005/8/layout/orgChart1"/>
    <dgm:cxn modelId="{0D7B162C-A376-4C1E-92DF-1729BBB9CD3F}" type="presParOf" srcId="{97175A3C-7FBF-4E33-B62D-992E2ADA3BE5}" destId="{E57CABC8-370B-401C-9A05-413CEEDF498D}" srcOrd="0" destOrd="0" presId="urn:microsoft.com/office/officeart/2005/8/layout/orgChart1"/>
    <dgm:cxn modelId="{13270451-C71A-4052-84CC-7B183BB903A4}" type="presParOf" srcId="{E57CABC8-370B-401C-9A05-413CEEDF498D}" destId="{28F229B0-87A3-4EC5-B8A5-14F65C9A919F}" srcOrd="0" destOrd="0" presId="urn:microsoft.com/office/officeart/2005/8/layout/orgChart1"/>
    <dgm:cxn modelId="{B44F7234-CE3E-40BF-9FC2-A661199A482C}" type="presParOf" srcId="{E57CABC8-370B-401C-9A05-413CEEDF498D}" destId="{5261FB12-BFB9-48B9-9D3C-CAA673EAA224}" srcOrd="1" destOrd="0" presId="urn:microsoft.com/office/officeart/2005/8/layout/orgChart1"/>
    <dgm:cxn modelId="{F3627345-387A-4933-9BF7-2529726E3D57}" type="presParOf" srcId="{97175A3C-7FBF-4E33-B62D-992E2ADA3BE5}" destId="{C850C56D-460D-4591-B16F-566CB139ED90}" srcOrd="1" destOrd="0" presId="urn:microsoft.com/office/officeart/2005/8/layout/orgChart1"/>
    <dgm:cxn modelId="{39C125F3-89A2-4488-8102-FDD7573728BE}" type="presParOf" srcId="{97175A3C-7FBF-4E33-B62D-992E2ADA3BE5}" destId="{9A7FCDAA-D227-4699-86D3-3C1E9CE649C4}" srcOrd="2" destOrd="0" presId="urn:microsoft.com/office/officeart/2005/8/layout/orgChart1"/>
    <dgm:cxn modelId="{D50C6D54-AFB9-4003-81E7-2FD7383ACA1B}" type="presParOf" srcId="{747AEFB5-FBB2-4806-8981-623715BDFA19}" destId="{9876CC3E-CC69-4475-B2A5-6FE9DE7CCA9D}" srcOrd="2" destOrd="0" presId="urn:microsoft.com/office/officeart/2005/8/layout/orgChart1"/>
    <dgm:cxn modelId="{8393B2B3-D2C5-4C08-9095-1F84F67ABA6E}" type="presParOf" srcId="{760AF854-3144-48A0-A45E-A07066BA7C06}" destId="{AA70463D-3275-4F9E-B18D-2FA51F29679C}"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FA3C1F5-37CF-471F-8985-B3189FFDEED1}" type="doc">
      <dgm:prSet loTypeId="urn:microsoft.com/office/officeart/2011/layout/CircleProcess" loCatId="process" qsTypeId="urn:microsoft.com/office/officeart/2005/8/quickstyle/3d2" qsCatId="3D" csTypeId="urn:microsoft.com/office/officeart/2005/8/colors/colorful2" csCatId="colorful" phldr="1"/>
      <dgm:spPr/>
    </dgm:pt>
    <dgm:pt modelId="{1F38314E-E219-4A19-9CD3-F9D9CFE5E07F}">
      <dgm:prSet phldrT="[Text]" custT="1"/>
      <dgm:spPr/>
      <dgm:t>
        <a:bodyPr/>
        <a:lstStyle/>
        <a:p>
          <a:pPr rtl="1"/>
          <a:r>
            <a:rPr lang="en-GB" sz="2300" b="1" dirty="0"/>
            <a:t>Confidentia</a:t>
          </a:r>
          <a:r>
            <a:rPr lang="en-GB" sz="2400" b="1" dirty="0"/>
            <a:t>lity</a:t>
          </a:r>
          <a:endParaRPr lang="ar-SA" sz="2400" b="1" dirty="0"/>
        </a:p>
      </dgm:t>
    </dgm:pt>
    <dgm:pt modelId="{F96B8A35-0206-4BA7-BC19-5A3F2F7F84A9}" type="parTrans" cxnId="{8407160A-B170-41B2-8DD5-42500EFF0782}">
      <dgm:prSet/>
      <dgm:spPr/>
      <dgm:t>
        <a:bodyPr/>
        <a:lstStyle/>
        <a:p>
          <a:pPr rtl="1"/>
          <a:endParaRPr lang="ar-SA" sz="4000" b="1"/>
        </a:p>
      </dgm:t>
    </dgm:pt>
    <dgm:pt modelId="{D921020D-497A-46DE-923F-4D57A2F475F9}" type="sibTrans" cxnId="{8407160A-B170-41B2-8DD5-42500EFF0782}">
      <dgm:prSet/>
      <dgm:spPr/>
      <dgm:t>
        <a:bodyPr/>
        <a:lstStyle/>
        <a:p>
          <a:pPr rtl="1"/>
          <a:endParaRPr lang="ar-SA" sz="4000" b="1"/>
        </a:p>
      </dgm:t>
    </dgm:pt>
    <dgm:pt modelId="{F561F3A8-94CB-46F5-AED3-A444C0894EDC}">
      <dgm:prSet phldrT="[Text]" custT="1"/>
      <dgm:spPr/>
      <dgm:t>
        <a:bodyPr/>
        <a:lstStyle/>
        <a:p>
          <a:pPr rtl="1"/>
          <a:r>
            <a:rPr lang="en-GB" sz="2400" b="1" dirty="0"/>
            <a:t>Public Trust </a:t>
          </a:r>
          <a:endParaRPr lang="ar-SA" sz="2400" b="1" dirty="0"/>
        </a:p>
      </dgm:t>
    </dgm:pt>
    <dgm:pt modelId="{3630654B-4413-496E-A2A0-56B7694BAD51}" type="parTrans" cxnId="{EDAECD04-8679-4F2C-A9B0-3767F8B72E98}">
      <dgm:prSet/>
      <dgm:spPr/>
      <dgm:t>
        <a:bodyPr/>
        <a:lstStyle/>
        <a:p>
          <a:pPr rtl="1"/>
          <a:endParaRPr lang="ar-SA" sz="4000" b="1"/>
        </a:p>
      </dgm:t>
    </dgm:pt>
    <dgm:pt modelId="{7B3406DC-F0DA-474B-B053-022E8AB5B7A7}" type="sibTrans" cxnId="{EDAECD04-8679-4F2C-A9B0-3767F8B72E98}">
      <dgm:prSet/>
      <dgm:spPr/>
      <dgm:t>
        <a:bodyPr/>
        <a:lstStyle/>
        <a:p>
          <a:pPr rtl="1"/>
          <a:endParaRPr lang="ar-SA" sz="4000" b="1"/>
        </a:p>
      </dgm:t>
    </dgm:pt>
    <dgm:pt modelId="{72295CDC-6BA8-4EC3-8A05-48E08A81FE07}">
      <dgm:prSet phldrT="[Text]" custT="1"/>
      <dgm:spPr/>
      <dgm:t>
        <a:bodyPr/>
        <a:lstStyle/>
        <a:p>
          <a:pPr rtl="1"/>
          <a:r>
            <a:rPr lang="en-GB" sz="2400" b="1" dirty="0"/>
            <a:t>Seek healthcare </a:t>
          </a:r>
          <a:endParaRPr lang="ar-SA" sz="2400" b="1" dirty="0"/>
        </a:p>
      </dgm:t>
    </dgm:pt>
    <dgm:pt modelId="{AA2BC6E1-9FD0-4CF6-9B8E-C7A57452EC82}" type="parTrans" cxnId="{742E8D02-5D5B-41E1-BA5E-9C3F17C86B32}">
      <dgm:prSet/>
      <dgm:spPr/>
      <dgm:t>
        <a:bodyPr/>
        <a:lstStyle/>
        <a:p>
          <a:pPr rtl="1"/>
          <a:endParaRPr lang="ar-SA" sz="4000" b="1"/>
        </a:p>
      </dgm:t>
    </dgm:pt>
    <dgm:pt modelId="{D6F0CAC9-D5E4-44EC-A8A8-9E4DFF57B3FD}" type="sibTrans" cxnId="{742E8D02-5D5B-41E1-BA5E-9C3F17C86B32}">
      <dgm:prSet/>
      <dgm:spPr/>
      <dgm:t>
        <a:bodyPr/>
        <a:lstStyle/>
        <a:p>
          <a:pPr rtl="1"/>
          <a:endParaRPr lang="ar-SA" sz="4000" b="1"/>
        </a:p>
      </dgm:t>
    </dgm:pt>
    <dgm:pt modelId="{6354D40A-3F94-4541-9A72-65268CB16A48}" type="pres">
      <dgm:prSet presAssocID="{FFA3C1F5-37CF-471F-8985-B3189FFDEED1}" presName="Name0" presStyleCnt="0">
        <dgm:presLayoutVars>
          <dgm:chMax val="11"/>
          <dgm:chPref val="11"/>
          <dgm:dir/>
          <dgm:resizeHandles/>
        </dgm:presLayoutVars>
      </dgm:prSet>
      <dgm:spPr/>
    </dgm:pt>
    <dgm:pt modelId="{BF857FE8-1806-4F5A-BC23-ED934731E1A9}" type="pres">
      <dgm:prSet presAssocID="{72295CDC-6BA8-4EC3-8A05-48E08A81FE07}" presName="Accent3" presStyleCnt="0"/>
      <dgm:spPr/>
    </dgm:pt>
    <dgm:pt modelId="{8813CE7C-E95C-4F01-882D-F67596F45CD5}" type="pres">
      <dgm:prSet presAssocID="{72295CDC-6BA8-4EC3-8A05-48E08A81FE07}" presName="Accent" presStyleLbl="node1" presStyleIdx="0" presStyleCnt="3"/>
      <dgm:spPr>
        <a:solidFill>
          <a:srgbClr val="00AEEF"/>
        </a:solidFill>
      </dgm:spPr>
    </dgm:pt>
    <dgm:pt modelId="{A08694D0-00EF-464D-815E-7E2F7A49EA0D}" type="pres">
      <dgm:prSet presAssocID="{72295CDC-6BA8-4EC3-8A05-48E08A81FE07}" presName="ParentBackground3" presStyleCnt="0"/>
      <dgm:spPr/>
    </dgm:pt>
    <dgm:pt modelId="{F58962E5-2017-4741-882A-E8F2034D172B}" type="pres">
      <dgm:prSet presAssocID="{72295CDC-6BA8-4EC3-8A05-48E08A81FE07}" presName="ParentBackground" presStyleLbl="fgAcc1" presStyleIdx="0" presStyleCnt="3"/>
      <dgm:spPr/>
    </dgm:pt>
    <dgm:pt modelId="{E0594115-4B64-4C14-A088-78EA300821C0}" type="pres">
      <dgm:prSet presAssocID="{72295CDC-6BA8-4EC3-8A05-48E08A81FE07}" presName="Parent3" presStyleLbl="revTx" presStyleIdx="0" presStyleCnt="0">
        <dgm:presLayoutVars>
          <dgm:chMax val="1"/>
          <dgm:chPref val="1"/>
          <dgm:bulletEnabled val="1"/>
        </dgm:presLayoutVars>
      </dgm:prSet>
      <dgm:spPr/>
    </dgm:pt>
    <dgm:pt modelId="{2C5AC715-6465-4025-A32F-C763043E862F}" type="pres">
      <dgm:prSet presAssocID="{F561F3A8-94CB-46F5-AED3-A444C0894EDC}" presName="Accent2" presStyleCnt="0"/>
      <dgm:spPr/>
    </dgm:pt>
    <dgm:pt modelId="{DDE29B4E-C1EE-4F78-B8B8-2FEC65FC9DE7}" type="pres">
      <dgm:prSet presAssocID="{F561F3A8-94CB-46F5-AED3-A444C0894EDC}" presName="Accent" presStyleLbl="node1" presStyleIdx="1" presStyleCnt="3"/>
      <dgm:spPr>
        <a:solidFill>
          <a:srgbClr val="F58221"/>
        </a:solidFill>
      </dgm:spPr>
    </dgm:pt>
    <dgm:pt modelId="{846928AD-2B7B-4907-9E00-8F54CFB6544E}" type="pres">
      <dgm:prSet presAssocID="{F561F3A8-94CB-46F5-AED3-A444C0894EDC}" presName="ParentBackground2" presStyleCnt="0"/>
      <dgm:spPr/>
    </dgm:pt>
    <dgm:pt modelId="{F5ACFF88-F859-4787-AC55-659027C3BA60}" type="pres">
      <dgm:prSet presAssocID="{F561F3A8-94CB-46F5-AED3-A444C0894EDC}" presName="ParentBackground" presStyleLbl="fgAcc1" presStyleIdx="1" presStyleCnt="3"/>
      <dgm:spPr/>
    </dgm:pt>
    <dgm:pt modelId="{A78CCF86-45B2-4003-A43F-3409A8B0D284}" type="pres">
      <dgm:prSet presAssocID="{F561F3A8-94CB-46F5-AED3-A444C0894EDC}" presName="Parent2" presStyleLbl="revTx" presStyleIdx="0" presStyleCnt="0">
        <dgm:presLayoutVars>
          <dgm:chMax val="1"/>
          <dgm:chPref val="1"/>
          <dgm:bulletEnabled val="1"/>
        </dgm:presLayoutVars>
      </dgm:prSet>
      <dgm:spPr/>
    </dgm:pt>
    <dgm:pt modelId="{039DD076-90D7-4442-8325-E43684D00BA2}" type="pres">
      <dgm:prSet presAssocID="{1F38314E-E219-4A19-9CD3-F9D9CFE5E07F}" presName="Accent1" presStyleCnt="0"/>
      <dgm:spPr/>
    </dgm:pt>
    <dgm:pt modelId="{F11FCD79-B840-454A-8CA4-3CB8583D03D1}" type="pres">
      <dgm:prSet presAssocID="{1F38314E-E219-4A19-9CD3-F9D9CFE5E07F}" presName="Accent" presStyleLbl="node1" presStyleIdx="2" presStyleCnt="3"/>
      <dgm:spPr>
        <a:solidFill>
          <a:srgbClr val="203E5F"/>
        </a:solidFill>
      </dgm:spPr>
    </dgm:pt>
    <dgm:pt modelId="{FAD911ED-CC74-4F4B-B79E-7FBA4C57B7A9}" type="pres">
      <dgm:prSet presAssocID="{1F38314E-E219-4A19-9CD3-F9D9CFE5E07F}" presName="ParentBackground1" presStyleCnt="0"/>
      <dgm:spPr/>
    </dgm:pt>
    <dgm:pt modelId="{5DC9A805-18CA-4809-BD67-E40C6198DC89}" type="pres">
      <dgm:prSet presAssocID="{1F38314E-E219-4A19-9CD3-F9D9CFE5E07F}" presName="ParentBackground" presStyleLbl="fgAcc1" presStyleIdx="2" presStyleCnt="3"/>
      <dgm:spPr/>
    </dgm:pt>
    <dgm:pt modelId="{48A3B978-0D1C-4DD9-AF00-0F65D758EED0}" type="pres">
      <dgm:prSet presAssocID="{1F38314E-E219-4A19-9CD3-F9D9CFE5E07F}" presName="Parent1" presStyleLbl="revTx" presStyleIdx="0" presStyleCnt="0">
        <dgm:presLayoutVars>
          <dgm:chMax val="1"/>
          <dgm:chPref val="1"/>
          <dgm:bulletEnabled val="1"/>
        </dgm:presLayoutVars>
      </dgm:prSet>
      <dgm:spPr/>
    </dgm:pt>
  </dgm:ptLst>
  <dgm:cxnLst>
    <dgm:cxn modelId="{742E8D02-5D5B-41E1-BA5E-9C3F17C86B32}" srcId="{FFA3C1F5-37CF-471F-8985-B3189FFDEED1}" destId="{72295CDC-6BA8-4EC3-8A05-48E08A81FE07}" srcOrd="2" destOrd="0" parTransId="{AA2BC6E1-9FD0-4CF6-9B8E-C7A57452EC82}" sibTransId="{D6F0CAC9-D5E4-44EC-A8A8-9E4DFF57B3FD}"/>
    <dgm:cxn modelId="{EDAECD04-8679-4F2C-A9B0-3767F8B72E98}" srcId="{FFA3C1F5-37CF-471F-8985-B3189FFDEED1}" destId="{F561F3A8-94CB-46F5-AED3-A444C0894EDC}" srcOrd="1" destOrd="0" parTransId="{3630654B-4413-496E-A2A0-56B7694BAD51}" sibTransId="{7B3406DC-F0DA-474B-B053-022E8AB5B7A7}"/>
    <dgm:cxn modelId="{8407160A-B170-41B2-8DD5-42500EFF0782}" srcId="{FFA3C1F5-37CF-471F-8985-B3189FFDEED1}" destId="{1F38314E-E219-4A19-9CD3-F9D9CFE5E07F}" srcOrd="0" destOrd="0" parTransId="{F96B8A35-0206-4BA7-BC19-5A3F2F7F84A9}" sibTransId="{D921020D-497A-46DE-923F-4D57A2F475F9}"/>
    <dgm:cxn modelId="{44A72422-705D-4298-B558-BB2BFAE39370}" type="presOf" srcId="{72295CDC-6BA8-4EC3-8A05-48E08A81FE07}" destId="{E0594115-4B64-4C14-A088-78EA300821C0}" srcOrd="1" destOrd="0" presId="urn:microsoft.com/office/officeart/2011/layout/CircleProcess"/>
    <dgm:cxn modelId="{E7B26539-6D99-4D73-85D4-58C6D101ECDE}" type="presOf" srcId="{72295CDC-6BA8-4EC3-8A05-48E08A81FE07}" destId="{F58962E5-2017-4741-882A-E8F2034D172B}" srcOrd="0" destOrd="0" presId="urn:microsoft.com/office/officeart/2011/layout/CircleProcess"/>
    <dgm:cxn modelId="{FE2F0065-2B02-459F-8DAA-962AD7296255}" type="presOf" srcId="{1F38314E-E219-4A19-9CD3-F9D9CFE5E07F}" destId="{5DC9A805-18CA-4809-BD67-E40C6198DC89}" srcOrd="0" destOrd="0" presId="urn:microsoft.com/office/officeart/2011/layout/CircleProcess"/>
    <dgm:cxn modelId="{6A33216C-6FE9-41B2-A1B1-625619BD17A9}" type="presOf" srcId="{1F38314E-E219-4A19-9CD3-F9D9CFE5E07F}" destId="{48A3B978-0D1C-4DD9-AF00-0F65D758EED0}" srcOrd="1" destOrd="0" presId="urn:microsoft.com/office/officeart/2011/layout/CircleProcess"/>
    <dgm:cxn modelId="{CD785B6E-9EDE-4A3B-919F-360D14974417}" type="presOf" srcId="{F561F3A8-94CB-46F5-AED3-A444C0894EDC}" destId="{F5ACFF88-F859-4787-AC55-659027C3BA60}" srcOrd="0" destOrd="0" presId="urn:microsoft.com/office/officeart/2011/layout/CircleProcess"/>
    <dgm:cxn modelId="{EB72A37B-3D5B-4211-9C64-85F154EB6AA7}" type="presOf" srcId="{FFA3C1F5-37CF-471F-8985-B3189FFDEED1}" destId="{6354D40A-3F94-4541-9A72-65268CB16A48}" srcOrd="0" destOrd="0" presId="urn:microsoft.com/office/officeart/2011/layout/CircleProcess"/>
    <dgm:cxn modelId="{B1BDEAB6-8A83-4DAA-86C5-A6B9BFB0EBC5}" type="presOf" srcId="{F561F3A8-94CB-46F5-AED3-A444C0894EDC}" destId="{A78CCF86-45B2-4003-A43F-3409A8B0D284}" srcOrd="1" destOrd="0" presId="urn:microsoft.com/office/officeart/2011/layout/CircleProcess"/>
    <dgm:cxn modelId="{FF1A783E-72BC-4610-BC0E-8A7FD50CA864}" type="presParOf" srcId="{6354D40A-3F94-4541-9A72-65268CB16A48}" destId="{BF857FE8-1806-4F5A-BC23-ED934731E1A9}" srcOrd="0" destOrd="0" presId="urn:microsoft.com/office/officeart/2011/layout/CircleProcess"/>
    <dgm:cxn modelId="{48BFFE7C-9B16-4047-9414-21E3E763E457}" type="presParOf" srcId="{BF857FE8-1806-4F5A-BC23-ED934731E1A9}" destId="{8813CE7C-E95C-4F01-882D-F67596F45CD5}" srcOrd="0" destOrd="0" presId="urn:microsoft.com/office/officeart/2011/layout/CircleProcess"/>
    <dgm:cxn modelId="{42424414-9125-4CFA-B4A7-FABC76BA69E8}" type="presParOf" srcId="{6354D40A-3F94-4541-9A72-65268CB16A48}" destId="{A08694D0-00EF-464D-815E-7E2F7A49EA0D}" srcOrd="1" destOrd="0" presId="urn:microsoft.com/office/officeart/2011/layout/CircleProcess"/>
    <dgm:cxn modelId="{4A36D704-BF10-419E-B69C-4A649276B52E}" type="presParOf" srcId="{A08694D0-00EF-464D-815E-7E2F7A49EA0D}" destId="{F58962E5-2017-4741-882A-E8F2034D172B}" srcOrd="0" destOrd="0" presId="urn:microsoft.com/office/officeart/2011/layout/CircleProcess"/>
    <dgm:cxn modelId="{899781EA-202F-401F-828F-67A4A8F7F259}" type="presParOf" srcId="{6354D40A-3F94-4541-9A72-65268CB16A48}" destId="{E0594115-4B64-4C14-A088-78EA300821C0}" srcOrd="2" destOrd="0" presId="urn:microsoft.com/office/officeart/2011/layout/CircleProcess"/>
    <dgm:cxn modelId="{73DE77B8-A894-4065-805A-039E2B2F6176}" type="presParOf" srcId="{6354D40A-3F94-4541-9A72-65268CB16A48}" destId="{2C5AC715-6465-4025-A32F-C763043E862F}" srcOrd="3" destOrd="0" presId="urn:microsoft.com/office/officeart/2011/layout/CircleProcess"/>
    <dgm:cxn modelId="{5D5142B9-F41B-4D6E-A118-31EBAE9FC19A}" type="presParOf" srcId="{2C5AC715-6465-4025-A32F-C763043E862F}" destId="{DDE29B4E-C1EE-4F78-B8B8-2FEC65FC9DE7}" srcOrd="0" destOrd="0" presId="urn:microsoft.com/office/officeart/2011/layout/CircleProcess"/>
    <dgm:cxn modelId="{5F4EB10A-E270-4D20-9C5F-C50D1B13A18C}" type="presParOf" srcId="{6354D40A-3F94-4541-9A72-65268CB16A48}" destId="{846928AD-2B7B-4907-9E00-8F54CFB6544E}" srcOrd="4" destOrd="0" presId="urn:microsoft.com/office/officeart/2011/layout/CircleProcess"/>
    <dgm:cxn modelId="{2F10063F-5026-48AE-8021-B2454C99D81A}" type="presParOf" srcId="{846928AD-2B7B-4907-9E00-8F54CFB6544E}" destId="{F5ACFF88-F859-4787-AC55-659027C3BA60}" srcOrd="0" destOrd="0" presId="urn:microsoft.com/office/officeart/2011/layout/CircleProcess"/>
    <dgm:cxn modelId="{F757FF31-41B6-49B5-91CA-FB0F5190E68B}" type="presParOf" srcId="{6354D40A-3F94-4541-9A72-65268CB16A48}" destId="{A78CCF86-45B2-4003-A43F-3409A8B0D284}" srcOrd="5" destOrd="0" presId="urn:microsoft.com/office/officeart/2011/layout/CircleProcess"/>
    <dgm:cxn modelId="{8165A0AA-E31F-4DDA-947C-6F25B4814376}" type="presParOf" srcId="{6354D40A-3F94-4541-9A72-65268CB16A48}" destId="{039DD076-90D7-4442-8325-E43684D00BA2}" srcOrd="6" destOrd="0" presId="urn:microsoft.com/office/officeart/2011/layout/CircleProcess"/>
    <dgm:cxn modelId="{88DF68A3-C83A-4997-8E01-AE6343D5DD9B}" type="presParOf" srcId="{039DD076-90D7-4442-8325-E43684D00BA2}" destId="{F11FCD79-B840-454A-8CA4-3CB8583D03D1}" srcOrd="0" destOrd="0" presId="urn:microsoft.com/office/officeart/2011/layout/CircleProcess"/>
    <dgm:cxn modelId="{DDF25B9B-103B-4432-B329-FCCC5234881C}" type="presParOf" srcId="{6354D40A-3F94-4541-9A72-65268CB16A48}" destId="{FAD911ED-CC74-4F4B-B79E-7FBA4C57B7A9}" srcOrd="7" destOrd="0" presId="urn:microsoft.com/office/officeart/2011/layout/CircleProcess"/>
    <dgm:cxn modelId="{745297F7-0715-442A-9ADD-90C6EFA7EB15}" type="presParOf" srcId="{FAD911ED-CC74-4F4B-B79E-7FBA4C57B7A9}" destId="{5DC9A805-18CA-4809-BD67-E40C6198DC89}" srcOrd="0" destOrd="0" presId="urn:microsoft.com/office/officeart/2011/layout/CircleProcess"/>
    <dgm:cxn modelId="{DCBBEA85-391B-41B0-8637-981905FAF2A2}" type="presParOf" srcId="{6354D40A-3F94-4541-9A72-65268CB16A48}" destId="{48A3B978-0D1C-4DD9-AF00-0F65D758EED0}" srcOrd="8" destOrd="0" presId="urn:microsoft.com/office/officeart/2011/layout/CircleProcess"/>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18985A-481D-4165-BFAC-30FB32428AD6}">
      <dsp:nvSpPr>
        <dsp:cNvPr id="0" name=""/>
        <dsp:cNvSpPr/>
      </dsp:nvSpPr>
      <dsp:spPr>
        <a:xfrm rot="16200000">
          <a:off x="1292937" y="-1292937"/>
          <a:ext cx="2459368" cy="5045243"/>
        </a:xfrm>
        <a:prstGeom prst="round1Rect">
          <a:avLst/>
        </a:prstGeom>
        <a:solidFill>
          <a:srgbClr val="000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9136" tIns="199136" rIns="199136" bIns="199136" numCol="1" spcCol="1270" anchor="t" anchorCtr="0">
          <a:noAutofit/>
        </a:bodyPr>
        <a:lstStyle/>
        <a:p>
          <a:pPr marL="0" lvl="0" indent="0" algn="l" defTabSz="1244600">
            <a:lnSpc>
              <a:spcPct val="90000"/>
            </a:lnSpc>
            <a:spcBef>
              <a:spcPct val="0"/>
            </a:spcBef>
            <a:spcAft>
              <a:spcPct val="35000"/>
            </a:spcAft>
            <a:buNone/>
          </a:pPr>
          <a:r>
            <a:rPr lang="en-GB" sz="2800" b="1" kern="1200" dirty="0">
              <a:effectLst>
                <a:outerShdw blurRad="38100" dist="38100" dir="2700000" algn="tl">
                  <a:srgbClr val="000000">
                    <a:alpha val="43137"/>
                  </a:srgbClr>
                </a:outerShdw>
              </a:effectLst>
            </a:rPr>
            <a:t>Capacity/Competence </a:t>
          </a:r>
        </a:p>
        <a:p>
          <a:pPr marL="228600" lvl="1" indent="-228600" algn="l" defTabSz="889000">
            <a:lnSpc>
              <a:spcPct val="90000"/>
            </a:lnSpc>
            <a:spcBef>
              <a:spcPct val="0"/>
            </a:spcBef>
            <a:spcAft>
              <a:spcPct val="15000"/>
            </a:spcAft>
            <a:buChar char="•"/>
          </a:pPr>
          <a:r>
            <a:rPr lang="en-GB" sz="2000" u="sng" kern="1200">
              <a:effectLst>
                <a:outerShdw blurRad="38100" dist="38100" dir="2700000" algn="tl">
                  <a:srgbClr val="000000">
                    <a:alpha val="43137"/>
                  </a:srgbClr>
                </a:outerShdw>
              </a:effectLst>
            </a:rPr>
            <a:t>Understanding</a:t>
          </a:r>
          <a:r>
            <a:rPr lang="en-GB" sz="2000" kern="1200"/>
            <a:t> the </a:t>
          </a:r>
          <a:r>
            <a:rPr lang="en-GB" sz="2000" kern="1200" dirty="0"/>
            <a:t>given information</a:t>
          </a:r>
        </a:p>
        <a:p>
          <a:pPr marL="228600" lvl="1" indent="-228600" algn="l" defTabSz="889000">
            <a:lnSpc>
              <a:spcPct val="90000"/>
            </a:lnSpc>
            <a:spcBef>
              <a:spcPct val="0"/>
            </a:spcBef>
            <a:spcAft>
              <a:spcPct val="15000"/>
            </a:spcAft>
            <a:buChar char="•"/>
          </a:pPr>
          <a:r>
            <a:rPr lang="en-GB" sz="2000" u="sng" kern="1200" dirty="0">
              <a:effectLst>
                <a:outerShdw blurRad="38100" dist="38100" dir="2700000" algn="tl">
                  <a:srgbClr val="000000">
                    <a:alpha val="43137"/>
                  </a:srgbClr>
                </a:outerShdw>
              </a:effectLst>
            </a:rPr>
            <a:t>Appreciation</a:t>
          </a:r>
          <a:r>
            <a:rPr lang="en-GB" sz="2000" kern="1200" dirty="0"/>
            <a:t> of risk associated with decisions</a:t>
          </a:r>
        </a:p>
        <a:p>
          <a:pPr marL="228600" lvl="1" indent="-228600" algn="l" defTabSz="889000">
            <a:lnSpc>
              <a:spcPct val="90000"/>
            </a:lnSpc>
            <a:spcBef>
              <a:spcPct val="0"/>
            </a:spcBef>
            <a:spcAft>
              <a:spcPct val="15000"/>
            </a:spcAft>
            <a:buChar char="•"/>
          </a:pPr>
          <a:r>
            <a:rPr lang="en-GB" sz="2000" b="0" u="sng" kern="1200" dirty="0">
              <a:effectLst>
                <a:outerShdw blurRad="38100" dist="38100" dir="2700000" algn="tl">
                  <a:srgbClr val="000000">
                    <a:alpha val="43137"/>
                  </a:srgbClr>
                </a:outerShdw>
              </a:effectLst>
            </a:rPr>
            <a:t>Memorization</a:t>
          </a:r>
          <a:r>
            <a:rPr lang="en-GB" sz="2000" b="1" kern="1200" dirty="0">
              <a:effectLst>
                <a:outerShdw blurRad="38100" dist="38100" dir="2700000" algn="tl">
                  <a:srgbClr val="000000">
                    <a:alpha val="43137"/>
                  </a:srgbClr>
                </a:outerShdw>
              </a:effectLst>
            </a:rPr>
            <a:t>: </a:t>
          </a:r>
          <a:r>
            <a:rPr lang="en-GB" sz="2000" kern="1200" dirty="0"/>
            <a:t>Ability to retain study-related info after consent</a:t>
          </a:r>
        </a:p>
      </dsp:txBody>
      <dsp:txXfrm rot="5400000">
        <a:off x="0" y="0"/>
        <a:ext cx="5045243" cy="1844526"/>
      </dsp:txXfrm>
    </dsp:sp>
    <dsp:sp modelId="{0DD5FF3F-2156-4C16-A019-178B8C1C29E6}">
      <dsp:nvSpPr>
        <dsp:cNvPr id="0" name=""/>
        <dsp:cNvSpPr/>
      </dsp:nvSpPr>
      <dsp:spPr>
        <a:xfrm>
          <a:off x="5045243" y="24396"/>
          <a:ext cx="5045243" cy="2459368"/>
        </a:xfrm>
        <a:prstGeom prst="round1Rect">
          <a:avLst/>
        </a:prstGeom>
        <a:solidFill>
          <a:srgbClr val="00AEEF"/>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9136" tIns="199136" rIns="199136" bIns="199136" numCol="1" spcCol="1270" anchor="t" anchorCtr="0">
          <a:noAutofit/>
        </a:bodyPr>
        <a:lstStyle/>
        <a:p>
          <a:pPr marL="0" lvl="0" indent="0" algn="l" defTabSz="1244600">
            <a:lnSpc>
              <a:spcPct val="90000"/>
            </a:lnSpc>
            <a:spcBef>
              <a:spcPct val="0"/>
            </a:spcBef>
            <a:spcAft>
              <a:spcPct val="35000"/>
            </a:spcAft>
            <a:buNone/>
          </a:pPr>
          <a:r>
            <a:rPr lang="en-GB" sz="2800" b="1" kern="1200" dirty="0">
              <a:effectLst>
                <a:outerShdw blurRad="38100" dist="38100" dir="2700000" algn="tl">
                  <a:srgbClr val="000000">
                    <a:alpha val="43137"/>
                  </a:srgbClr>
                </a:outerShdw>
              </a:effectLst>
            </a:rPr>
            <a:t>Disclosure</a:t>
          </a:r>
          <a:endParaRPr lang="en-GB" sz="2800" kern="1200" dirty="0"/>
        </a:p>
        <a:p>
          <a:pPr marL="228600" lvl="1" indent="-228600" algn="l" defTabSz="889000">
            <a:lnSpc>
              <a:spcPct val="90000"/>
            </a:lnSpc>
            <a:spcBef>
              <a:spcPct val="0"/>
            </a:spcBef>
            <a:spcAft>
              <a:spcPct val="15000"/>
            </a:spcAft>
            <a:buChar char="•"/>
          </a:pPr>
          <a:r>
            <a:rPr lang="en-GB" sz="2000" kern="1200" dirty="0"/>
            <a:t>Relevant information</a:t>
          </a:r>
        </a:p>
        <a:p>
          <a:pPr marL="228600" lvl="1" indent="-228600" algn="l" defTabSz="889000">
            <a:lnSpc>
              <a:spcPct val="90000"/>
            </a:lnSpc>
            <a:spcBef>
              <a:spcPct val="0"/>
            </a:spcBef>
            <a:spcAft>
              <a:spcPct val="15000"/>
            </a:spcAft>
            <a:buChar char="•"/>
          </a:pPr>
          <a:r>
            <a:rPr lang="en-GB" sz="2000" kern="1200" dirty="0"/>
            <a:t>Appropriate format</a:t>
          </a:r>
        </a:p>
      </dsp:txBody>
      <dsp:txXfrm>
        <a:off x="5045243" y="24396"/>
        <a:ext cx="5045243" cy="1844526"/>
      </dsp:txXfrm>
    </dsp:sp>
    <dsp:sp modelId="{64B3EB3B-DA48-459C-A80B-CEE7E197EF21}">
      <dsp:nvSpPr>
        <dsp:cNvPr id="0" name=""/>
        <dsp:cNvSpPr/>
      </dsp:nvSpPr>
      <dsp:spPr>
        <a:xfrm rot="10800000">
          <a:off x="0" y="2459368"/>
          <a:ext cx="5045243" cy="2459368"/>
        </a:xfrm>
        <a:prstGeom prst="round1Rect">
          <a:avLst/>
        </a:prstGeom>
        <a:solidFill>
          <a:srgbClr val="203E5F"/>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9136" tIns="199136" rIns="199136" bIns="199136" numCol="1" spcCol="1270" anchor="t" anchorCtr="0">
          <a:noAutofit/>
        </a:bodyPr>
        <a:lstStyle/>
        <a:p>
          <a:pPr marL="0" lvl="0" indent="0" algn="l" defTabSz="1244600">
            <a:lnSpc>
              <a:spcPct val="90000"/>
            </a:lnSpc>
            <a:spcBef>
              <a:spcPct val="0"/>
            </a:spcBef>
            <a:spcAft>
              <a:spcPct val="35000"/>
            </a:spcAft>
            <a:buNone/>
          </a:pPr>
          <a:r>
            <a:rPr lang="en-GB" sz="2800" b="1" kern="1200" dirty="0">
              <a:effectLst>
                <a:outerShdw blurRad="38100" dist="38100" dir="2700000" algn="tl">
                  <a:srgbClr val="000000">
                    <a:alpha val="43137"/>
                  </a:srgbClr>
                </a:outerShdw>
              </a:effectLst>
            </a:rPr>
            <a:t>Voluntariness</a:t>
          </a:r>
          <a:endParaRPr lang="en-GB" sz="2800" kern="1200" dirty="0"/>
        </a:p>
        <a:p>
          <a:pPr marL="228600" lvl="1" indent="-228600" algn="l" defTabSz="889000">
            <a:lnSpc>
              <a:spcPct val="90000"/>
            </a:lnSpc>
            <a:spcBef>
              <a:spcPct val="0"/>
            </a:spcBef>
            <a:spcAft>
              <a:spcPct val="15000"/>
            </a:spcAft>
            <a:buChar char="•"/>
          </a:pPr>
          <a:r>
            <a:rPr lang="en-GB" sz="2000" kern="1200" dirty="0"/>
            <a:t>Free from coercion</a:t>
          </a:r>
        </a:p>
        <a:p>
          <a:pPr marL="228600" lvl="1" indent="-228600" algn="l" defTabSz="889000">
            <a:lnSpc>
              <a:spcPct val="90000"/>
            </a:lnSpc>
            <a:spcBef>
              <a:spcPct val="0"/>
            </a:spcBef>
            <a:spcAft>
              <a:spcPct val="15000"/>
            </a:spcAft>
            <a:buChar char="•"/>
          </a:pPr>
          <a:r>
            <a:rPr lang="en-GB" sz="2000" kern="1200" dirty="0"/>
            <a:t>No undue influence</a:t>
          </a:r>
        </a:p>
      </dsp:txBody>
      <dsp:txXfrm rot="10800000">
        <a:off x="0" y="3074209"/>
        <a:ext cx="5045243" cy="1844526"/>
      </dsp:txXfrm>
    </dsp:sp>
    <dsp:sp modelId="{5686CB18-2F59-4805-927C-423B00CD21FC}">
      <dsp:nvSpPr>
        <dsp:cNvPr id="0" name=""/>
        <dsp:cNvSpPr/>
      </dsp:nvSpPr>
      <dsp:spPr>
        <a:xfrm rot="5400000">
          <a:off x="6338180" y="1166430"/>
          <a:ext cx="2459368" cy="5045243"/>
        </a:xfrm>
        <a:prstGeom prst="round1Rect">
          <a:avLst/>
        </a:prstGeom>
        <a:solidFill>
          <a:srgbClr val="F58221"/>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9136" tIns="199136" rIns="199136" bIns="199136" numCol="1" spcCol="1270" anchor="t" anchorCtr="0">
          <a:noAutofit/>
        </a:bodyPr>
        <a:lstStyle/>
        <a:p>
          <a:pPr marL="0" lvl="0" indent="0" algn="l" defTabSz="1244600">
            <a:lnSpc>
              <a:spcPct val="90000"/>
            </a:lnSpc>
            <a:spcBef>
              <a:spcPct val="0"/>
            </a:spcBef>
            <a:spcAft>
              <a:spcPct val="35000"/>
            </a:spcAft>
            <a:buNone/>
          </a:pPr>
          <a:r>
            <a:rPr lang="en-GB" sz="2800" b="1" kern="1200" dirty="0">
              <a:effectLst>
                <a:outerShdw blurRad="38100" dist="38100" dir="2700000" algn="tl">
                  <a:srgbClr val="000000">
                    <a:alpha val="43137"/>
                  </a:srgbClr>
                </a:outerShdw>
              </a:effectLst>
            </a:rPr>
            <a:t>Documentation</a:t>
          </a:r>
          <a:endParaRPr lang="en-GB" sz="2800" kern="1200" dirty="0"/>
        </a:p>
        <a:p>
          <a:pPr marL="228600" lvl="1" indent="-228600" algn="l" defTabSz="889000">
            <a:lnSpc>
              <a:spcPct val="90000"/>
            </a:lnSpc>
            <a:spcBef>
              <a:spcPct val="0"/>
            </a:spcBef>
            <a:spcAft>
              <a:spcPct val="15000"/>
            </a:spcAft>
            <a:buChar char="•"/>
          </a:pPr>
          <a:r>
            <a:rPr lang="en-GB" sz="2000" kern="1200" dirty="0"/>
            <a:t>Witnessed (verbal)</a:t>
          </a:r>
        </a:p>
        <a:p>
          <a:pPr marL="228600" lvl="1" indent="-228600" algn="l" defTabSz="889000">
            <a:lnSpc>
              <a:spcPct val="90000"/>
            </a:lnSpc>
            <a:spcBef>
              <a:spcPct val="0"/>
            </a:spcBef>
            <a:spcAft>
              <a:spcPct val="15000"/>
            </a:spcAft>
            <a:buChar char="•"/>
          </a:pPr>
          <a:r>
            <a:rPr lang="en-GB" sz="2000" kern="1200" dirty="0"/>
            <a:t>Signed (written)</a:t>
          </a:r>
        </a:p>
      </dsp:txBody>
      <dsp:txXfrm rot="-5400000">
        <a:off x="5045243" y="3074209"/>
        <a:ext cx="5045243" cy="1844526"/>
      </dsp:txXfrm>
    </dsp:sp>
    <dsp:sp modelId="{23ED4F95-648F-4C90-8F50-19D408318A30}">
      <dsp:nvSpPr>
        <dsp:cNvPr id="0" name=""/>
        <dsp:cNvSpPr/>
      </dsp:nvSpPr>
      <dsp:spPr>
        <a:xfrm>
          <a:off x="3531670" y="1844526"/>
          <a:ext cx="3027145" cy="1229684"/>
        </a:xfrm>
        <a:prstGeom prst="roundRect">
          <a:avLst/>
        </a:prstGeom>
        <a:solidFill>
          <a:schemeClr val="accent3">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kern="1200" spc="600" dirty="0">
              <a:effectLst>
                <a:outerShdw blurRad="38100" dist="38100" dir="2700000" algn="tl">
                  <a:srgbClr val="000000">
                    <a:alpha val="43137"/>
                  </a:srgbClr>
                </a:outerShdw>
              </a:effectLst>
            </a:rPr>
            <a:t>Consent</a:t>
          </a:r>
        </a:p>
      </dsp:txBody>
      <dsp:txXfrm>
        <a:off x="3591698" y="1904554"/>
        <a:ext cx="2907089" cy="11096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1BBEDE-51E0-4329-AF9F-A4549B26283D}">
      <dsp:nvSpPr>
        <dsp:cNvPr id="0" name=""/>
        <dsp:cNvSpPr/>
      </dsp:nvSpPr>
      <dsp:spPr>
        <a:xfrm>
          <a:off x="1101611" y="43714"/>
          <a:ext cx="2249608" cy="905643"/>
        </a:xfrm>
        <a:prstGeom prst="roundRect">
          <a:avLst>
            <a:gd name="adj" fmla="val 10000"/>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en-GB" sz="2800" b="1" kern="1200" dirty="0"/>
            <a:t>Capacity</a:t>
          </a:r>
          <a:r>
            <a:rPr lang="ar-SA" sz="2800" b="1" kern="1200" dirty="0"/>
            <a:t> الأهلية</a:t>
          </a:r>
        </a:p>
      </dsp:txBody>
      <dsp:txXfrm>
        <a:off x="1128136" y="70239"/>
        <a:ext cx="2196558" cy="852593"/>
      </dsp:txXfrm>
    </dsp:sp>
    <dsp:sp modelId="{CF25C0B0-1759-41FA-82FE-F61712736059}">
      <dsp:nvSpPr>
        <dsp:cNvPr id="0" name=""/>
        <dsp:cNvSpPr/>
      </dsp:nvSpPr>
      <dsp:spPr>
        <a:xfrm rot="5400000">
          <a:off x="2205633" y="955869"/>
          <a:ext cx="41564" cy="66932"/>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8462780-138B-433A-BD35-A022A4B67116}">
      <dsp:nvSpPr>
        <dsp:cNvPr id="0" name=""/>
        <dsp:cNvSpPr/>
      </dsp:nvSpPr>
      <dsp:spPr>
        <a:xfrm>
          <a:off x="1101611" y="1029313"/>
          <a:ext cx="2249608" cy="905643"/>
        </a:xfrm>
        <a:prstGeom prst="roundRect">
          <a:avLst>
            <a:gd name="adj" fmla="val 10000"/>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en-GB" sz="2000" kern="1200" dirty="0"/>
            <a:t>Understand</a:t>
          </a:r>
          <a:r>
            <a:rPr lang="ar-SA" sz="2000" kern="1200" dirty="0"/>
            <a:t> فهم المعلومة</a:t>
          </a:r>
        </a:p>
      </dsp:txBody>
      <dsp:txXfrm>
        <a:off x="1128136" y="1055838"/>
        <a:ext cx="2196558" cy="852593"/>
      </dsp:txXfrm>
    </dsp:sp>
    <dsp:sp modelId="{4D079D9C-62D5-487E-B0FB-51D9DECBABE6}">
      <dsp:nvSpPr>
        <dsp:cNvPr id="0" name=""/>
        <dsp:cNvSpPr/>
      </dsp:nvSpPr>
      <dsp:spPr>
        <a:xfrm rot="5400000">
          <a:off x="2205633" y="1941469"/>
          <a:ext cx="41564" cy="66932"/>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8420802-07BB-4D72-8DEA-EA88AA053A09}">
      <dsp:nvSpPr>
        <dsp:cNvPr id="0" name=""/>
        <dsp:cNvSpPr/>
      </dsp:nvSpPr>
      <dsp:spPr>
        <a:xfrm>
          <a:off x="1101611" y="2014912"/>
          <a:ext cx="2249608" cy="905643"/>
        </a:xfrm>
        <a:prstGeom prst="roundRect">
          <a:avLst>
            <a:gd name="adj" fmla="val 10000"/>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en-GB" sz="2000" kern="1200" dirty="0"/>
            <a:t>Appreciate</a:t>
          </a:r>
          <a:r>
            <a:rPr lang="ar-SA" sz="2000" kern="1200" dirty="0"/>
            <a:t> تقدير الخطر</a:t>
          </a:r>
        </a:p>
      </dsp:txBody>
      <dsp:txXfrm>
        <a:off x="1128136" y="2041437"/>
        <a:ext cx="2196558" cy="852593"/>
      </dsp:txXfrm>
    </dsp:sp>
    <dsp:sp modelId="{2622E080-780D-4349-93DB-22D30879EF6D}">
      <dsp:nvSpPr>
        <dsp:cNvPr id="0" name=""/>
        <dsp:cNvSpPr/>
      </dsp:nvSpPr>
      <dsp:spPr>
        <a:xfrm rot="5400000">
          <a:off x="2205633" y="2927068"/>
          <a:ext cx="41564" cy="66932"/>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6579FFC-A125-4667-BF60-7D73DD416B0D}">
      <dsp:nvSpPr>
        <dsp:cNvPr id="0" name=""/>
        <dsp:cNvSpPr/>
      </dsp:nvSpPr>
      <dsp:spPr>
        <a:xfrm>
          <a:off x="1101611" y="3000512"/>
          <a:ext cx="2249608" cy="905643"/>
        </a:xfrm>
        <a:prstGeom prst="roundRect">
          <a:avLst>
            <a:gd name="adj" fmla="val 10000"/>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en-GB" sz="2000" kern="1200" dirty="0"/>
            <a:t>Remember</a:t>
          </a:r>
          <a:r>
            <a:rPr lang="ar-SA" sz="2000" kern="1200" dirty="0"/>
            <a:t> تذكر المعلومة</a:t>
          </a:r>
        </a:p>
      </dsp:txBody>
      <dsp:txXfrm>
        <a:off x="1128136" y="3027037"/>
        <a:ext cx="2196558" cy="852593"/>
      </dsp:txXfrm>
    </dsp:sp>
    <dsp:sp modelId="{1A77783E-D747-4F39-AAF1-C3ABD9970BF5}">
      <dsp:nvSpPr>
        <dsp:cNvPr id="0" name=""/>
        <dsp:cNvSpPr/>
      </dsp:nvSpPr>
      <dsp:spPr>
        <a:xfrm rot="5400000">
          <a:off x="2226415" y="3890902"/>
          <a:ext cx="0" cy="66932"/>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A21C5FC-B05C-4973-9594-6ED2398BFB2B}">
      <dsp:nvSpPr>
        <dsp:cNvPr id="0" name=""/>
        <dsp:cNvSpPr/>
      </dsp:nvSpPr>
      <dsp:spPr>
        <a:xfrm>
          <a:off x="1101611" y="3942580"/>
          <a:ext cx="2249608" cy="905643"/>
        </a:xfrm>
        <a:prstGeom prst="roundRect">
          <a:avLst>
            <a:gd name="adj" fmla="val 10000"/>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en-GB" sz="2000" kern="1200" dirty="0"/>
            <a:t>Communicate </a:t>
          </a:r>
          <a:r>
            <a:rPr lang="ar-SA" sz="2000" kern="1200" dirty="0"/>
            <a:t> القدرة على التعبير عن القبول أو الرفض</a:t>
          </a:r>
        </a:p>
      </dsp:txBody>
      <dsp:txXfrm>
        <a:off x="1128136" y="3969105"/>
        <a:ext cx="2196558" cy="852593"/>
      </dsp:txXfrm>
    </dsp:sp>
    <dsp:sp modelId="{2BCAC592-FF16-43F3-9259-F5CF60E36AD3}">
      <dsp:nvSpPr>
        <dsp:cNvPr id="0" name=""/>
        <dsp:cNvSpPr/>
      </dsp:nvSpPr>
      <dsp:spPr>
        <a:xfrm>
          <a:off x="3434172" y="43714"/>
          <a:ext cx="2249608" cy="905643"/>
        </a:xfrm>
        <a:prstGeom prst="roundRect">
          <a:avLst>
            <a:gd name="adj" fmla="val 10000"/>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en-GB" sz="2800" b="1" kern="1200" dirty="0"/>
            <a:t>Disclosure</a:t>
          </a:r>
          <a:r>
            <a:rPr lang="ar-SA" sz="2800" b="1" kern="1200" dirty="0"/>
            <a:t> المعلومات</a:t>
          </a:r>
        </a:p>
      </dsp:txBody>
      <dsp:txXfrm>
        <a:off x="3460697" y="70239"/>
        <a:ext cx="2196558" cy="852593"/>
      </dsp:txXfrm>
    </dsp:sp>
    <dsp:sp modelId="{33870BB1-1093-4818-B7CB-FB5408C9D38D}">
      <dsp:nvSpPr>
        <dsp:cNvPr id="0" name=""/>
        <dsp:cNvSpPr/>
      </dsp:nvSpPr>
      <dsp:spPr>
        <a:xfrm rot="5400000">
          <a:off x="4538194" y="955869"/>
          <a:ext cx="41564" cy="66932"/>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8772D4B-D2F3-48E5-A0C7-4EBF5CBAB55F}">
      <dsp:nvSpPr>
        <dsp:cNvPr id="0" name=""/>
        <dsp:cNvSpPr/>
      </dsp:nvSpPr>
      <dsp:spPr>
        <a:xfrm>
          <a:off x="3434172" y="1029313"/>
          <a:ext cx="2249608" cy="905643"/>
        </a:xfrm>
        <a:prstGeom prst="roundRect">
          <a:avLst>
            <a:gd name="adj" fmla="val 10000"/>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en-GB" sz="2000" kern="1200" dirty="0"/>
            <a:t>Relevant information</a:t>
          </a:r>
          <a:r>
            <a:rPr lang="ar-SA" sz="2000" kern="1200" dirty="0"/>
            <a:t> المعلومات المناسبة</a:t>
          </a:r>
        </a:p>
      </dsp:txBody>
      <dsp:txXfrm>
        <a:off x="3460697" y="1055838"/>
        <a:ext cx="2196558" cy="852593"/>
      </dsp:txXfrm>
    </dsp:sp>
    <dsp:sp modelId="{8B025D54-DDA2-413A-AEFE-9D8DD94992DC}">
      <dsp:nvSpPr>
        <dsp:cNvPr id="0" name=""/>
        <dsp:cNvSpPr/>
      </dsp:nvSpPr>
      <dsp:spPr>
        <a:xfrm rot="5400000">
          <a:off x="4522904" y="1956175"/>
          <a:ext cx="72144" cy="66932"/>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6E927A2-E7DA-4AEA-A3C7-797B059472C0}">
      <dsp:nvSpPr>
        <dsp:cNvPr id="0" name=""/>
        <dsp:cNvSpPr/>
      </dsp:nvSpPr>
      <dsp:spPr>
        <a:xfrm>
          <a:off x="3434172" y="2044325"/>
          <a:ext cx="2249608" cy="905643"/>
        </a:xfrm>
        <a:prstGeom prst="roundRect">
          <a:avLst>
            <a:gd name="adj" fmla="val 10000"/>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en-GB" sz="2000" kern="1200" dirty="0"/>
            <a:t>Understandable </a:t>
          </a:r>
          <a:r>
            <a:rPr lang="ar-SA" sz="2000" kern="1200" dirty="0"/>
            <a:t> بطريقة مفهومة</a:t>
          </a:r>
        </a:p>
      </dsp:txBody>
      <dsp:txXfrm>
        <a:off x="3460697" y="2070850"/>
        <a:ext cx="2196558" cy="852593"/>
      </dsp:txXfrm>
    </dsp:sp>
    <dsp:sp modelId="{02BDB0C7-03EA-46AA-8827-680BF4390F80}">
      <dsp:nvSpPr>
        <dsp:cNvPr id="0" name=""/>
        <dsp:cNvSpPr/>
      </dsp:nvSpPr>
      <dsp:spPr>
        <a:xfrm rot="5423022">
          <a:off x="4502364" y="3003057"/>
          <a:ext cx="106180" cy="39977"/>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7252331-7D14-4446-826A-5BE10A265CA4}">
      <dsp:nvSpPr>
        <dsp:cNvPr id="0" name=""/>
        <dsp:cNvSpPr/>
      </dsp:nvSpPr>
      <dsp:spPr>
        <a:xfrm>
          <a:off x="3459502" y="3096123"/>
          <a:ext cx="2184401" cy="974327"/>
        </a:xfrm>
        <a:prstGeom prst="roundRect">
          <a:avLst>
            <a:gd name="adj" fmla="val 10000"/>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altLang="en-US" sz="2000" kern="1200" dirty="0">
              <a:cs typeface="Arial" panose="020B0604020202020204" pitchFamily="34" charset="0"/>
            </a:rPr>
            <a:t>Without misrepresentation </a:t>
          </a:r>
          <a:r>
            <a:rPr lang="en-US" altLang="en-US" sz="2000" kern="1200">
              <a:cs typeface="Arial" panose="020B0604020202020204" pitchFamily="34" charset="0"/>
            </a:rPr>
            <a:t>or fraud</a:t>
          </a:r>
          <a:r>
            <a:rPr lang="ar-SA" altLang="en-US" sz="2000" kern="1200">
              <a:cs typeface="Arial" panose="020B0604020202020204" pitchFamily="34" charset="0"/>
            </a:rPr>
            <a:t> </a:t>
          </a:r>
          <a:r>
            <a:rPr lang="ar-SA" altLang="en-US" sz="2000" kern="1200" dirty="0">
              <a:cs typeface="Arial" panose="020B0604020202020204" pitchFamily="34" charset="0"/>
            </a:rPr>
            <a:t>بلا تزييف أو تضليل </a:t>
          </a:r>
          <a:endParaRPr lang="ar-SA" sz="2000" kern="1200" dirty="0"/>
        </a:p>
      </dsp:txBody>
      <dsp:txXfrm>
        <a:off x="3488039" y="3124660"/>
        <a:ext cx="2127327" cy="917253"/>
      </dsp:txXfrm>
    </dsp:sp>
    <dsp:sp modelId="{A97BA1DC-D290-44A9-A845-6E3B50E58D18}">
      <dsp:nvSpPr>
        <dsp:cNvPr id="0" name=""/>
        <dsp:cNvSpPr/>
      </dsp:nvSpPr>
      <dsp:spPr>
        <a:xfrm>
          <a:off x="5811709" y="43714"/>
          <a:ext cx="2249608" cy="905643"/>
        </a:xfrm>
        <a:prstGeom prst="roundRect">
          <a:avLst>
            <a:gd name="adj" fmla="val 10000"/>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rtl="1">
            <a:lnSpc>
              <a:spcPct val="90000"/>
            </a:lnSpc>
            <a:spcBef>
              <a:spcPct val="0"/>
            </a:spcBef>
            <a:spcAft>
              <a:spcPct val="35000"/>
            </a:spcAft>
            <a:buNone/>
          </a:pPr>
          <a:r>
            <a:rPr lang="en-GB" sz="2800" b="1" kern="1200" dirty="0"/>
            <a:t>Voluntariness</a:t>
          </a:r>
          <a:r>
            <a:rPr lang="ar-SA" sz="2800" b="1" kern="1200" dirty="0"/>
            <a:t> الطواعية</a:t>
          </a:r>
        </a:p>
      </dsp:txBody>
      <dsp:txXfrm>
        <a:off x="5838234" y="70239"/>
        <a:ext cx="2196558" cy="852593"/>
      </dsp:txXfrm>
    </dsp:sp>
    <dsp:sp modelId="{341D3DBF-0AF1-4991-9265-D02871EA9C49}">
      <dsp:nvSpPr>
        <dsp:cNvPr id="0" name=""/>
        <dsp:cNvSpPr/>
      </dsp:nvSpPr>
      <dsp:spPr>
        <a:xfrm rot="5400000">
          <a:off x="6915731" y="955869"/>
          <a:ext cx="41564" cy="66932"/>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F4E1C2E-7BBE-4BAB-A7C3-FED540F4FA8E}">
      <dsp:nvSpPr>
        <dsp:cNvPr id="0" name=""/>
        <dsp:cNvSpPr/>
      </dsp:nvSpPr>
      <dsp:spPr>
        <a:xfrm>
          <a:off x="5811709" y="1029313"/>
          <a:ext cx="2249608" cy="905643"/>
        </a:xfrm>
        <a:prstGeom prst="roundRect">
          <a:avLst>
            <a:gd name="adj" fmla="val 10000"/>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en-GB" sz="2000" kern="1200" dirty="0"/>
            <a:t>Free from undue influence</a:t>
          </a:r>
          <a:r>
            <a:rPr lang="ar-SA" sz="2000" kern="1200" dirty="0"/>
            <a:t> عدم التأثير عليه </a:t>
          </a:r>
        </a:p>
      </dsp:txBody>
      <dsp:txXfrm>
        <a:off x="5838234" y="1055838"/>
        <a:ext cx="2196558" cy="852593"/>
      </dsp:txXfrm>
    </dsp:sp>
    <dsp:sp modelId="{82D6B235-F0AB-41C0-A8EA-BACA73962064}">
      <dsp:nvSpPr>
        <dsp:cNvPr id="0" name=""/>
        <dsp:cNvSpPr/>
      </dsp:nvSpPr>
      <dsp:spPr>
        <a:xfrm rot="5400000">
          <a:off x="6915731" y="1941469"/>
          <a:ext cx="41564" cy="66932"/>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91FD666-B972-4308-9C39-E3E447626F2A}">
      <dsp:nvSpPr>
        <dsp:cNvPr id="0" name=""/>
        <dsp:cNvSpPr/>
      </dsp:nvSpPr>
      <dsp:spPr>
        <a:xfrm>
          <a:off x="5811709" y="2014912"/>
          <a:ext cx="2249608" cy="905643"/>
        </a:xfrm>
        <a:prstGeom prst="roundRect">
          <a:avLst>
            <a:gd name="adj" fmla="val 10000"/>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en-GB" sz="2000" kern="1200" dirty="0"/>
            <a:t>No coercion</a:t>
          </a:r>
          <a:r>
            <a:rPr lang="ar-SA" sz="2000" kern="1200" dirty="0"/>
            <a:t> عدم الضغط عليه</a:t>
          </a:r>
        </a:p>
      </dsp:txBody>
      <dsp:txXfrm>
        <a:off x="5838234" y="2041437"/>
        <a:ext cx="2196558" cy="8525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72A82E-30D5-4E74-877E-CF8895E21937}">
      <dsp:nvSpPr>
        <dsp:cNvPr id="0" name=""/>
        <dsp:cNvSpPr/>
      </dsp:nvSpPr>
      <dsp:spPr>
        <a:xfrm>
          <a:off x="5445" y="692800"/>
          <a:ext cx="1627663" cy="976598"/>
        </a:xfrm>
        <a:prstGeom prst="roundRect">
          <a:avLst>
            <a:gd name="adj" fmla="val 10000"/>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Respect</a:t>
          </a:r>
        </a:p>
      </dsp:txBody>
      <dsp:txXfrm>
        <a:off x="34049" y="721404"/>
        <a:ext cx="1570455" cy="919390"/>
      </dsp:txXfrm>
    </dsp:sp>
    <dsp:sp modelId="{7F7B087D-8E7A-4BE4-A38D-C88D26CB7DD2}">
      <dsp:nvSpPr>
        <dsp:cNvPr id="0" name=""/>
        <dsp:cNvSpPr/>
      </dsp:nvSpPr>
      <dsp:spPr>
        <a:xfrm>
          <a:off x="1795875" y="979269"/>
          <a:ext cx="345064" cy="403660"/>
        </a:xfrm>
        <a:prstGeom prst="rightArrow">
          <a:avLst>
            <a:gd name="adj1" fmla="val 60000"/>
            <a:gd name="adj2" fmla="val 50000"/>
          </a:avLst>
        </a:prstGeom>
        <a:solidFill>
          <a:srgbClr val="00AEEF"/>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1795875" y="1060001"/>
        <a:ext cx="241545" cy="242196"/>
      </dsp:txXfrm>
    </dsp:sp>
    <dsp:sp modelId="{7620B889-3870-4918-9C30-91EA46455495}">
      <dsp:nvSpPr>
        <dsp:cNvPr id="0" name=""/>
        <dsp:cNvSpPr/>
      </dsp:nvSpPr>
      <dsp:spPr>
        <a:xfrm>
          <a:off x="2284174" y="692800"/>
          <a:ext cx="1627663" cy="976598"/>
        </a:xfrm>
        <a:prstGeom prst="roundRect">
          <a:avLst>
            <a:gd name="adj" fmla="val 10000"/>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Trust</a:t>
          </a:r>
        </a:p>
      </dsp:txBody>
      <dsp:txXfrm>
        <a:off x="2312778" y="721404"/>
        <a:ext cx="1570455" cy="919390"/>
      </dsp:txXfrm>
    </dsp:sp>
    <dsp:sp modelId="{3CF34659-EFAD-46F6-833E-473A4B32AF14}">
      <dsp:nvSpPr>
        <dsp:cNvPr id="0" name=""/>
        <dsp:cNvSpPr/>
      </dsp:nvSpPr>
      <dsp:spPr>
        <a:xfrm>
          <a:off x="4074604" y="979269"/>
          <a:ext cx="345064" cy="403660"/>
        </a:xfrm>
        <a:prstGeom prst="rightArrow">
          <a:avLst>
            <a:gd name="adj1" fmla="val 60000"/>
            <a:gd name="adj2" fmla="val 50000"/>
          </a:avLst>
        </a:prstGeom>
        <a:solidFill>
          <a:srgbClr val="00AEEF"/>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4074604" y="1060001"/>
        <a:ext cx="241545" cy="242196"/>
      </dsp:txXfrm>
    </dsp:sp>
    <dsp:sp modelId="{77AB69D6-6A25-4A92-841A-FCA0D26FB678}">
      <dsp:nvSpPr>
        <dsp:cNvPr id="0" name=""/>
        <dsp:cNvSpPr/>
      </dsp:nvSpPr>
      <dsp:spPr>
        <a:xfrm>
          <a:off x="4562903" y="692800"/>
          <a:ext cx="1627663" cy="976598"/>
        </a:xfrm>
        <a:prstGeom prst="roundRect">
          <a:avLst>
            <a:gd name="adj" fmla="val 10000"/>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Better Care</a:t>
          </a:r>
        </a:p>
      </dsp:txBody>
      <dsp:txXfrm>
        <a:off x="4591507" y="721404"/>
        <a:ext cx="1570455" cy="9193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9A747B-46FC-400C-B92D-74CEF66F02C6}">
      <dsp:nvSpPr>
        <dsp:cNvPr id="0" name=""/>
        <dsp:cNvSpPr/>
      </dsp:nvSpPr>
      <dsp:spPr>
        <a:xfrm rot="21300000">
          <a:off x="514676" y="1015029"/>
          <a:ext cx="5828646" cy="509940"/>
        </a:xfrm>
        <a:prstGeom prst="mathMinus">
          <a:avLst/>
        </a:prstGeom>
        <a:solidFill>
          <a:srgbClr val="203E5F"/>
        </a:solidFill>
        <a:ln>
          <a:noFill/>
        </a:ln>
        <a:effectLst/>
        <a:sp3d z="50080" prstMaterial="plastic">
          <a:bevelT w="50800" h="50800"/>
          <a:bevelB w="50800" h="50800"/>
        </a:sp3d>
      </dsp:spPr>
      <dsp:style>
        <a:lnRef idx="0">
          <a:scrgbClr r="0" g="0" b="0"/>
        </a:lnRef>
        <a:fillRef idx="1">
          <a:scrgbClr r="0" g="0" b="0"/>
        </a:fillRef>
        <a:effectRef idx="2">
          <a:scrgbClr r="0" g="0" b="0"/>
        </a:effectRef>
        <a:fontRef idx="minor"/>
      </dsp:style>
    </dsp:sp>
    <dsp:sp modelId="{6666847E-7463-45FF-BA0D-2EE10C65A597}">
      <dsp:nvSpPr>
        <dsp:cNvPr id="0" name=""/>
        <dsp:cNvSpPr/>
      </dsp:nvSpPr>
      <dsp:spPr>
        <a:xfrm>
          <a:off x="822960" y="127000"/>
          <a:ext cx="2057400" cy="1016000"/>
        </a:xfrm>
        <a:prstGeom prst="downArrow">
          <a:avLst/>
        </a:prstGeom>
        <a:solidFill>
          <a:srgbClr val="F58221"/>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sp>
    <dsp:sp modelId="{1537A90A-9E1F-4DEC-B6EC-FF50BD07059D}">
      <dsp:nvSpPr>
        <dsp:cNvPr id="0" name=""/>
        <dsp:cNvSpPr/>
      </dsp:nvSpPr>
      <dsp:spPr>
        <a:xfrm>
          <a:off x="3634739" y="0"/>
          <a:ext cx="2194560" cy="1066800"/>
        </a:xfrm>
        <a:prstGeom prst="rect">
          <a:avLst/>
        </a:prstGeom>
        <a:solidFill>
          <a:schemeClr val="lt1">
            <a:alpha val="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b="1" kern="1200" dirty="0"/>
            <a:t>Paternalism</a:t>
          </a:r>
        </a:p>
      </dsp:txBody>
      <dsp:txXfrm>
        <a:off x="3634739" y="0"/>
        <a:ext cx="2194560" cy="1066800"/>
      </dsp:txXfrm>
    </dsp:sp>
    <dsp:sp modelId="{9AEB591C-2445-4CC8-80AF-258E1B675C8C}">
      <dsp:nvSpPr>
        <dsp:cNvPr id="0" name=""/>
        <dsp:cNvSpPr/>
      </dsp:nvSpPr>
      <dsp:spPr>
        <a:xfrm>
          <a:off x="3977640" y="1396999"/>
          <a:ext cx="2057400" cy="1016000"/>
        </a:xfrm>
        <a:prstGeom prst="upArrow">
          <a:avLst/>
        </a:prstGeom>
        <a:solidFill>
          <a:srgbClr val="F58221"/>
        </a:solidFill>
        <a:ln>
          <a:noFill/>
        </a:ln>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sp>
    <dsp:sp modelId="{093897EF-B404-473A-AC56-EFA242691C58}">
      <dsp:nvSpPr>
        <dsp:cNvPr id="0" name=""/>
        <dsp:cNvSpPr/>
      </dsp:nvSpPr>
      <dsp:spPr>
        <a:xfrm>
          <a:off x="1028700" y="1473200"/>
          <a:ext cx="2194560" cy="1066800"/>
        </a:xfrm>
        <a:prstGeom prst="rect">
          <a:avLst/>
        </a:prstGeom>
        <a:solidFill>
          <a:schemeClr val="lt1">
            <a:alpha val="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b="1" kern="1200" dirty="0"/>
            <a:t>Autonomy</a:t>
          </a:r>
        </a:p>
      </dsp:txBody>
      <dsp:txXfrm>
        <a:off x="1028700" y="1473200"/>
        <a:ext cx="2194560" cy="10668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2C5-6219-40C8-B555-33FB344F4F48}">
      <dsp:nvSpPr>
        <dsp:cNvPr id="0" name=""/>
        <dsp:cNvSpPr/>
      </dsp:nvSpPr>
      <dsp:spPr>
        <a:xfrm>
          <a:off x="1076" y="0"/>
          <a:ext cx="2799466" cy="4968552"/>
        </a:xfrm>
        <a:prstGeom prst="roundRect">
          <a:avLst>
            <a:gd name="adj" fmla="val 10000"/>
          </a:avLst>
        </a:prstGeom>
        <a:solidFill>
          <a:srgbClr val="FEE5B1"/>
        </a:solidFill>
        <a:ln>
          <a:noFill/>
        </a:ln>
        <a:effectLst/>
      </dsp:spPr>
      <dsp:style>
        <a:lnRef idx="0">
          <a:scrgbClr r="0" g="0" b="0"/>
        </a:lnRef>
        <a:fillRef idx="1">
          <a:scrgbClr r="0" g="0" b="0"/>
        </a:fillRef>
        <a:effectRef idx="1">
          <a:scrgbClr r="0" g="0" b="0"/>
        </a:effectRef>
        <a:fontRef idx="minor"/>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b="1" kern="1200" dirty="0"/>
            <a:t>Receive Relevant Information</a:t>
          </a:r>
          <a:endParaRPr lang="ar-SA" sz="2400" b="1" kern="1200" dirty="0"/>
        </a:p>
      </dsp:txBody>
      <dsp:txXfrm>
        <a:off x="1076" y="0"/>
        <a:ext cx="2799466" cy="1490565"/>
      </dsp:txXfrm>
    </dsp:sp>
    <dsp:sp modelId="{8838727E-C1AA-4C0B-9732-1EC63D64BD4C}">
      <dsp:nvSpPr>
        <dsp:cNvPr id="0" name=""/>
        <dsp:cNvSpPr/>
      </dsp:nvSpPr>
      <dsp:spPr>
        <a:xfrm>
          <a:off x="281023" y="1491505"/>
          <a:ext cx="2239572" cy="574792"/>
        </a:xfrm>
        <a:prstGeom prst="roundRect">
          <a:avLst>
            <a:gd name="adj" fmla="val 10000"/>
          </a:avLst>
        </a:prstGeom>
        <a:solidFill>
          <a:srgbClr val="203E5F"/>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38100" rIns="50800" bIns="38100" numCol="1" spcCol="1270" anchor="ctr" anchorCtr="0">
          <a:noAutofit/>
        </a:bodyPr>
        <a:lstStyle/>
        <a:p>
          <a:pPr marL="0" lvl="0" indent="0" algn="ctr" defTabSz="889000" rtl="0">
            <a:lnSpc>
              <a:spcPct val="90000"/>
            </a:lnSpc>
            <a:spcBef>
              <a:spcPct val="0"/>
            </a:spcBef>
            <a:spcAft>
              <a:spcPct val="35000"/>
            </a:spcAft>
            <a:buNone/>
          </a:pPr>
          <a:r>
            <a:rPr lang="en-GB" sz="2000" kern="1200">
              <a:solidFill>
                <a:schemeClr val="bg1"/>
              </a:solidFill>
            </a:rPr>
            <a:t>Diagnosis</a:t>
          </a:r>
          <a:endParaRPr lang="ar-SA" sz="2000" kern="1200" dirty="0">
            <a:solidFill>
              <a:schemeClr val="bg1"/>
            </a:solidFill>
          </a:endParaRPr>
        </a:p>
      </dsp:txBody>
      <dsp:txXfrm>
        <a:off x="297858" y="1508340"/>
        <a:ext cx="2205902" cy="541122"/>
      </dsp:txXfrm>
    </dsp:sp>
    <dsp:sp modelId="{401EE691-5B07-47E5-9CBD-45473E83F0D4}">
      <dsp:nvSpPr>
        <dsp:cNvPr id="0" name=""/>
        <dsp:cNvSpPr/>
      </dsp:nvSpPr>
      <dsp:spPr>
        <a:xfrm>
          <a:off x="281023" y="2154727"/>
          <a:ext cx="2239572" cy="574792"/>
        </a:xfrm>
        <a:prstGeom prst="roundRect">
          <a:avLst>
            <a:gd name="adj" fmla="val 10000"/>
          </a:avLst>
        </a:prstGeom>
        <a:solidFill>
          <a:srgbClr val="203E5F"/>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38100" rIns="50800" bIns="38100" numCol="1" spcCol="1270" anchor="ctr" anchorCtr="0">
          <a:noAutofit/>
        </a:bodyPr>
        <a:lstStyle/>
        <a:p>
          <a:pPr marL="0" lvl="0" indent="0" algn="ctr" defTabSz="889000" rtl="0">
            <a:lnSpc>
              <a:spcPct val="90000"/>
            </a:lnSpc>
            <a:spcBef>
              <a:spcPct val="0"/>
            </a:spcBef>
            <a:spcAft>
              <a:spcPct val="35000"/>
            </a:spcAft>
            <a:buNone/>
          </a:pPr>
          <a:r>
            <a:rPr lang="en-GB" sz="2000" kern="1200">
              <a:solidFill>
                <a:schemeClr val="bg1"/>
              </a:solidFill>
            </a:rPr>
            <a:t>Treatment</a:t>
          </a:r>
          <a:endParaRPr lang="ar-SA" sz="2000" kern="1200" dirty="0">
            <a:solidFill>
              <a:schemeClr val="bg1"/>
            </a:solidFill>
          </a:endParaRPr>
        </a:p>
      </dsp:txBody>
      <dsp:txXfrm>
        <a:off x="297858" y="2171562"/>
        <a:ext cx="2205902" cy="541122"/>
      </dsp:txXfrm>
    </dsp:sp>
    <dsp:sp modelId="{D7689E4C-0343-479F-9A7B-6D26C59EAD31}">
      <dsp:nvSpPr>
        <dsp:cNvPr id="0" name=""/>
        <dsp:cNvSpPr/>
      </dsp:nvSpPr>
      <dsp:spPr>
        <a:xfrm>
          <a:off x="281023" y="2817948"/>
          <a:ext cx="2239572" cy="574792"/>
        </a:xfrm>
        <a:prstGeom prst="roundRect">
          <a:avLst>
            <a:gd name="adj" fmla="val 10000"/>
          </a:avLst>
        </a:prstGeom>
        <a:solidFill>
          <a:srgbClr val="203E5F"/>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38100" rIns="50800" bIns="38100" numCol="1" spcCol="1270" anchor="ctr" anchorCtr="0">
          <a:noAutofit/>
        </a:bodyPr>
        <a:lstStyle/>
        <a:p>
          <a:pPr marL="0" lvl="0" indent="0" algn="ctr" defTabSz="889000" rtl="0">
            <a:lnSpc>
              <a:spcPct val="90000"/>
            </a:lnSpc>
            <a:spcBef>
              <a:spcPct val="0"/>
            </a:spcBef>
            <a:spcAft>
              <a:spcPct val="35000"/>
            </a:spcAft>
            <a:buNone/>
          </a:pPr>
          <a:r>
            <a:rPr lang="en-GB" sz="2000" kern="1200">
              <a:solidFill>
                <a:schemeClr val="bg1"/>
              </a:solidFill>
            </a:rPr>
            <a:t>Prognosis</a:t>
          </a:r>
          <a:endParaRPr lang="ar-SA" sz="2000" kern="1200" dirty="0">
            <a:solidFill>
              <a:schemeClr val="bg1"/>
            </a:solidFill>
          </a:endParaRPr>
        </a:p>
      </dsp:txBody>
      <dsp:txXfrm>
        <a:off x="297858" y="2834783"/>
        <a:ext cx="2205902" cy="541122"/>
      </dsp:txXfrm>
    </dsp:sp>
    <dsp:sp modelId="{46783B80-58C6-4708-AFAE-E3D670ADD49A}">
      <dsp:nvSpPr>
        <dsp:cNvPr id="0" name=""/>
        <dsp:cNvSpPr/>
      </dsp:nvSpPr>
      <dsp:spPr>
        <a:xfrm>
          <a:off x="281023" y="3481170"/>
          <a:ext cx="2239572" cy="574792"/>
        </a:xfrm>
        <a:prstGeom prst="roundRect">
          <a:avLst>
            <a:gd name="adj" fmla="val 10000"/>
          </a:avLst>
        </a:prstGeom>
        <a:solidFill>
          <a:srgbClr val="203E5F"/>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38100" rIns="50800" bIns="38100" numCol="1" spcCol="1270" anchor="ctr" anchorCtr="0">
          <a:noAutofit/>
        </a:bodyPr>
        <a:lstStyle/>
        <a:p>
          <a:pPr marL="0" lvl="0" indent="0" algn="ctr" defTabSz="889000" rtl="0">
            <a:lnSpc>
              <a:spcPct val="90000"/>
            </a:lnSpc>
            <a:spcBef>
              <a:spcPct val="0"/>
            </a:spcBef>
            <a:spcAft>
              <a:spcPct val="35000"/>
            </a:spcAft>
            <a:buNone/>
          </a:pPr>
          <a:r>
            <a:rPr lang="en-GB" sz="2000" kern="1200">
              <a:solidFill>
                <a:schemeClr val="bg1"/>
              </a:solidFill>
            </a:rPr>
            <a:t>Post-Discharge Care</a:t>
          </a:r>
          <a:endParaRPr lang="ar-SA" sz="2000" kern="1200" dirty="0">
            <a:solidFill>
              <a:schemeClr val="bg1"/>
            </a:solidFill>
          </a:endParaRPr>
        </a:p>
      </dsp:txBody>
      <dsp:txXfrm>
        <a:off x="297858" y="3498005"/>
        <a:ext cx="2205902" cy="541122"/>
      </dsp:txXfrm>
    </dsp:sp>
    <dsp:sp modelId="{00803FAD-A475-4511-93F0-6D813B33094F}">
      <dsp:nvSpPr>
        <dsp:cNvPr id="0" name=""/>
        <dsp:cNvSpPr/>
      </dsp:nvSpPr>
      <dsp:spPr>
        <a:xfrm>
          <a:off x="281023" y="4144392"/>
          <a:ext cx="2239572" cy="574792"/>
        </a:xfrm>
        <a:prstGeom prst="roundRect">
          <a:avLst>
            <a:gd name="adj" fmla="val 10000"/>
          </a:avLst>
        </a:prstGeom>
        <a:solidFill>
          <a:srgbClr val="203E5F"/>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38100" rIns="50800" bIns="38100" numCol="1" spcCol="1270" anchor="ctr" anchorCtr="0">
          <a:noAutofit/>
        </a:bodyPr>
        <a:lstStyle/>
        <a:p>
          <a:pPr marL="0" lvl="0" indent="0" algn="ctr" defTabSz="889000" rtl="0">
            <a:lnSpc>
              <a:spcPct val="90000"/>
            </a:lnSpc>
            <a:spcBef>
              <a:spcPct val="0"/>
            </a:spcBef>
            <a:spcAft>
              <a:spcPct val="35000"/>
            </a:spcAft>
            <a:buNone/>
          </a:pPr>
          <a:r>
            <a:rPr lang="en-GB" sz="2000" kern="1200">
              <a:solidFill>
                <a:schemeClr val="bg1"/>
              </a:solidFill>
            </a:rPr>
            <a:t>Hospital policies</a:t>
          </a:r>
          <a:endParaRPr lang="ar-SA" sz="2000" kern="1200" dirty="0">
            <a:solidFill>
              <a:schemeClr val="bg1"/>
            </a:solidFill>
          </a:endParaRPr>
        </a:p>
      </dsp:txBody>
      <dsp:txXfrm>
        <a:off x="297858" y="4161227"/>
        <a:ext cx="2205902" cy="541122"/>
      </dsp:txXfrm>
    </dsp:sp>
    <dsp:sp modelId="{16A2DA48-448F-43B1-9349-474FEFA467FB}">
      <dsp:nvSpPr>
        <dsp:cNvPr id="0" name=""/>
        <dsp:cNvSpPr/>
      </dsp:nvSpPr>
      <dsp:spPr>
        <a:xfrm>
          <a:off x="3010502" y="0"/>
          <a:ext cx="2799466" cy="4968552"/>
        </a:xfrm>
        <a:prstGeom prst="roundRect">
          <a:avLst>
            <a:gd name="adj" fmla="val 10000"/>
          </a:avLst>
        </a:prstGeom>
        <a:solidFill>
          <a:srgbClr val="FEE5B1"/>
        </a:solidFill>
        <a:ln>
          <a:noFill/>
        </a:ln>
        <a:effectLst/>
      </dsp:spPr>
      <dsp:style>
        <a:lnRef idx="0">
          <a:scrgbClr r="0" g="0" b="0"/>
        </a:lnRef>
        <a:fillRef idx="1">
          <a:scrgbClr r="0" g="0" b="0"/>
        </a:fillRef>
        <a:effectRef idx="1">
          <a:scrgbClr r="0" g="0" b="0"/>
        </a:effectRef>
        <a:fontRef idx="minor"/>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b="1" kern="1200" dirty="0"/>
            <a:t>Consent to Treatment</a:t>
          </a:r>
          <a:endParaRPr lang="ar-SA" sz="2400" b="1" kern="1200" dirty="0"/>
        </a:p>
      </dsp:txBody>
      <dsp:txXfrm>
        <a:off x="3010502" y="0"/>
        <a:ext cx="2799466" cy="1490565"/>
      </dsp:txXfrm>
    </dsp:sp>
    <dsp:sp modelId="{DB3DA92F-FC1E-4D79-86F8-854AD0DBF82A}">
      <dsp:nvSpPr>
        <dsp:cNvPr id="0" name=""/>
        <dsp:cNvSpPr/>
      </dsp:nvSpPr>
      <dsp:spPr>
        <a:xfrm>
          <a:off x="3290449" y="1490990"/>
          <a:ext cx="2239572" cy="976121"/>
        </a:xfrm>
        <a:prstGeom prst="roundRect">
          <a:avLst>
            <a:gd name="adj" fmla="val 10000"/>
          </a:avLst>
        </a:prstGeom>
        <a:solidFill>
          <a:srgbClr val="203E5F"/>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38100" rIns="50800" bIns="38100" numCol="1" spcCol="1270" anchor="ctr" anchorCtr="0">
          <a:noAutofit/>
        </a:bodyPr>
        <a:lstStyle/>
        <a:p>
          <a:pPr marL="0" lvl="0" indent="0" algn="ctr" defTabSz="889000" rtl="0">
            <a:lnSpc>
              <a:spcPct val="90000"/>
            </a:lnSpc>
            <a:spcBef>
              <a:spcPct val="0"/>
            </a:spcBef>
            <a:spcAft>
              <a:spcPct val="35000"/>
            </a:spcAft>
            <a:buNone/>
          </a:pPr>
          <a:r>
            <a:rPr lang="en-GB" sz="2000" kern="1200">
              <a:solidFill>
                <a:schemeClr val="bg1"/>
              </a:solidFill>
            </a:rPr>
            <a:t>Relevant facts explained</a:t>
          </a:r>
          <a:endParaRPr lang="ar-SA" sz="2000" kern="1200" dirty="0">
            <a:solidFill>
              <a:schemeClr val="bg1"/>
            </a:solidFill>
          </a:endParaRPr>
        </a:p>
      </dsp:txBody>
      <dsp:txXfrm>
        <a:off x="3319039" y="1519580"/>
        <a:ext cx="2182392" cy="918941"/>
      </dsp:txXfrm>
    </dsp:sp>
    <dsp:sp modelId="{F9C2F153-B06B-4E2E-A09D-54B342749C27}">
      <dsp:nvSpPr>
        <dsp:cNvPr id="0" name=""/>
        <dsp:cNvSpPr/>
      </dsp:nvSpPr>
      <dsp:spPr>
        <a:xfrm>
          <a:off x="3290449" y="2617284"/>
          <a:ext cx="2239572" cy="976121"/>
        </a:xfrm>
        <a:prstGeom prst="roundRect">
          <a:avLst>
            <a:gd name="adj" fmla="val 10000"/>
          </a:avLst>
        </a:prstGeom>
        <a:solidFill>
          <a:srgbClr val="203E5F"/>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38100" rIns="50800" bIns="38100" numCol="1" spcCol="1270" anchor="ctr" anchorCtr="0">
          <a:noAutofit/>
        </a:bodyPr>
        <a:lstStyle/>
        <a:p>
          <a:pPr marL="0" lvl="0" indent="0" algn="ctr" defTabSz="889000" rtl="0">
            <a:lnSpc>
              <a:spcPct val="90000"/>
            </a:lnSpc>
            <a:spcBef>
              <a:spcPct val="0"/>
            </a:spcBef>
            <a:spcAft>
              <a:spcPct val="35000"/>
            </a:spcAft>
            <a:buNone/>
          </a:pPr>
          <a:r>
            <a:rPr lang="en-GB" sz="2000" kern="1200">
              <a:solidFill>
                <a:schemeClr val="bg1"/>
              </a:solidFill>
            </a:rPr>
            <a:t>Patients are free from undue influence</a:t>
          </a:r>
          <a:endParaRPr lang="en-GB" sz="2000" kern="1200" dirty="0">
            <a:solidFill>
              <a:schemeClr val="bg1"/>
            </a:solidFill>
          </a:endParaRPr>
        </a:p>
      </dsp:txBody>
      <dsp:txXfrm>
        <a:off x="3319039" y="2645874"/>
        <a:ext cx="2182392" cy="918941"/>
      </dsp:txXfrm>
    </dsp:sp>
    <dsp:sp modelId="{3C374718-7C56-43B9-B0DD-CD8993FD4BEB}">
      <dsp:nvSpPr>
        <dsp:cNvPr id="0" name=""/>
        <dsp:cNvSpPr/>
      </dsp:nvSpPr>
      <dsp:spPr>
        <a:xfrm>
          <a:off x="3290449" y="3743578"/>
          <a:ext cx="2239572" cy="976121"/>
        </a:xfrm>
        <a:prstGeom prst="roundRect">
          <a:avLst>
            <a:gd name="adj" fmla="val 10000"/>
          </a:avLst>
        </a:prstGeom>
        <a:solidFill>
          <a:srgbClr val="203E5F"/>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38100" rIns="50800" bIns="38100" numCol="1" spcCol="1270" anchor="ctr" anchorCtr="0">
          <a:noAutofit/>
        </a:bodyPr>
        <a:lstStyle/>
        <a:p>
          <a:pPr marL="0" lvl="0" indent="0" algn="ctr" defTabSz="889000" rtl="0">
            <a:lnSpc>
              <a:spcPct val="90000"/>
            </a:lnSpc>
            <a:spcBef>
              <a:spcPct val="0"/>
            </a:spcBef>
            <a:spcAft>
              <a:spcPct val="35000"/>
            </a:spcAft>
            <a:buNone/>
          </a:pPr>
          <a:r>
            <a:rPr lang="en-GB" sz="2000" kern="1200" dirty="0">
              <a:solidFill>
                <a:schemeClr val="bg1"/>
              </a:solidFill>
            </a:rPr>
            <a:t>Patients assign Substitute decision maker (SDM)</a:t>
          </a:r>
        </a:p>
      </dsp:txBody>
      <dsp:txXfrm>
        <a:off x="3319039" y="3772168"/>
        <a:ext cx="2182392" cy="918941"/>
      </dsp:txXfrm>
    </dsp:sp>
    <dsp:sp modelId="{772723B6-6FD0-48DF-B576-D81960D5CCCC}">
      <dsp:nvSpPr>
        <dsp:cNvPr id="0" name=""/>
        <dsp:cNvSpPr/>
      </dsp:nvSpPr>
      <dsp:spPr>
        <a:xfrm>
          <a:off x="6020992" y="0"/>
          <a:ext cx="2799466" cy="4968552"/>
        </a:xfrm>
        <a:prstGeom prst="roundRect">
          <a:avLst>
            <a:gd name="adj" fmla="val 10000"/>
          </a:avLst>
        </a:prstGeom>
        <a:solidFill>
          <a:srgbClr val="FEE5B1"/>
        </a:solidFill>
        <a:ln>
          <a:noFill/>
        </a:ln>
        <a:effectLst/>
      </dsp:spPr>
      <dsp:style>
        <a:lnRef idx="0">
          <a:scrgbClr r="0" g="0" b="0"/>
        </a:lnRef>
        <a:fillRef idx="1">
          <a:scrgbClr r="0" g="0" b="0"/>
        </a:fillRef>
        <a:effectRef idx="1">
          <a:scrgbClr r="0" g="0" b="0"/>
        </a:effectRef>
        <a:fontRef idx="minor"/>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GB" sz="2400" b="1" kern="1200" dirty="0"/>
            <a:t>Right to Refuse Treatment</a:t>
          </a:r>
          <a:endParaRPr lang="ar-SA" sz="2400" b="1" kern="1200" dirty="0"/>
        </a:p>
      </dsp:txBody>
      <dsp:txXfrm>
        <a:off x="6020992" y="0"/>
        <a:ext cx="2799466" cy="1490565"/>
      </dsp:txXfrm>
    </dsp:sp>
    <dsp:sp modelId="{1EBB8CA9-D088-42BD-B52F-464DD2AD4FFD}">
      <dsp:nvSpPr>
        <dsp:cNvPr id="0" name=""/>
        <dsp:cNvSpPr/>
      </dsp:nvSpPr>
      <dsp:spPr>
        <a:xfrm>
          <a:off x="6299875" y="1492021"/>
          <a:ext cx="2239572" cy="1498086"/>
        </a:xfrm>
        <a:prstGeom prst="roundRect">
          <a:avLst>
            <a:gd name="adj" fmla="val 10000"/>
          </a:avLst>
        </a:prstGeom>
        <a:solidFill>
          <a:srgbClr val="203E5F"/>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38100" rIns="50800" bIns="38100" numCol="1" spcCol="1270" anchor="ctr" anchorCtr="0">
          <a:noAutofit/>
        </a:bodyPr>
        <a:lstStyle/>
        <a:p>
          <a:pPr marL="0" lvl="0" indent="0" algn="ctr" defTabSz="889000" rtl="0">
            <a:lnSpc>
              <a:spcPct val="90000"/>
            </a:lnSpc>
            <a:spcBef>
              <a:spcPct val="0"/>
            </a:spcBef>
            <a:spcAft>
              <a:spcPct val="35000"/>
            </a:spcAft>
            <a:buNone/>
          </a:pPr>
          <a:r>
            <a:rPr lang="en-GB" sz="2000" kern="1200">
              <a:solidFill>
                <a:schemeClr val="bg1"/>
              </a:solidFill>
            </a:rPr>
            <a:t>Relevant alternatives explained</a:t>
          </a:r>
          <a:endParaRPr lang="ar-SA" sz="2000" kern="1200" dirty="0">
            <a:solidFill>
              <a:schemeClr val="bg1"/>
            </a:solidFill>
          </a:endParaRPr>
        </a:p>
      </dsp:txBody>
      <dsp:txXfrm>
        <a:off x="6343752" y="1535898"/>
        <a:ext cx="2151818" cy="1410332"/>
      </dsp:txXfrm>
    </dsp:sp>
    <dsp:sp modelId="{67EF78A4-BBDE-4A09-BB18-80D8670559A3}">
      <dsp:nvSpPr>
        <dsp:cNvPr id="0" name=""/>
        <dsp:cNvSpPr/>
      </dsp:nvSpPr>
      <dsp:spPr>
        <a:xfrm>
          <a:off x="6299875" y="3220582"/>
          <a:ext cx="2239572" cy="1498086"/>
        </a:xfrm>
        <a:prstGeom prst="roundRect">
          <a:avLst>
            <a:gd name="adj" fmla="val 10000"/>
          </a:avLst>
        </a:prstGeom>
        <a:solidFill>
          <a:srgbClr val="203E5F"/>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38100" rIns="50800" bIns="38100" numCol="1" spcCol="1270" anchor="ctr" anchorCtr="0">
          <a:noAutofit/>
        </a:bodyPr>
        <a:lstStyle/>
        <a:p>
          <a:pPr marL="0" lvl="0" indent="0" algn="ctr" defTabSz="889000" rtl="1">
            <a:lnSpc>
              <a:spcPct val="90000"/>
            </a:lnSpc>
            <a:spcBef>
              <a:spcPct val="0"/>
            </a:spcBef>
            <a:spcAft>
              <a:spcPct val="35000"/>
            </a:spcAft>
            <a:buNone/>
          </a:pPr>
          <a:r>
            <a:rPr lang="en-GB" sz="2000" kern="1200">
              <a:solidFill>
                <a:schemeClr val="bg1"/>
              </a:solidFill>
            </a:rPr>
            <a:t>Risks explained, and consent taken</a:t>
          </a:r>
          <a:endParaRPr lang="ar-SA" sz="2000" kern="1200" dirty="0">
            <a:solidFill>
              <a:schemeClr val="bg1"/>
            </a:solidFill>
          </a:endParaRPr>
        </a:p>
      </dsp:txBody>
      <dsp:txXfrm>
        <a:off x="6343752" y="3264459"/>
        <a:ext cx="2151818" cy="141033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1564AC-5290-4690-AE5A-9D62EAAD4496}">
      <dsp:nvSpPr>
        <dsp:cNvPr id="0" name=""/>
        <dsp:cNvSpPr/>
      </dsp:nvSpPr>
      <dsp:spPr>
        <a:xfrm>
          <a:off x="8565512" y="1886864"/>
          <a:ext cx="233611" cy="1822170"/>
        </a:xfrm>
        <a:custGeom>
          <a:avLst/>
          <a:gdLst/>
          <a:ahLst/>
          <a:cxnLst/>
          <a:rect l="0" t="0" r="0" b="0"/>
          <a:pathLst>
            <a:path>
              <a:moveTo>
                <a:pt x="0" y="0"/>
              </a:moveTo>
              <a:lnTo>
                <a:pt x="0" y="1822170"/>
              </a:lnTo>
              <a:lnTo>
                <a:pt x="233611" y="1822170"/>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975304-62D8-4D12-A9E5-A7AFE5DF7993}">
      <dsp:nvSpPr>
        <dsp:cNvPr id="0" name=""/>
        <dsp:cNvSpPr/>
      </dsp:nvSpPr>
      <dsp:spPr>
        <a:xfrm>
          <a:off x="8565512" y="1886864"/>
          <a:ext cx="233611" cy="716409"/>
        </a:xfrm>
        <a:custGeom>
          <a:avLst/>
          <a:gdLst/>
          <a:ahLst/>
          <a:cxnLst/>
          <a:rect l="0" t="0" r="0" b="0"/>
          <a:pathLst>
            <a:path>
              <a:moveTo>
                <a:pt x="0" y="0"/>
              </a:moveTo>
              <a:lnTo>
                <a:pt x="0" y="716409"/>
              </a:lnTo>
              <a:lnTo>
                <a:pt x="233611" y="71640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E48C8E-668B-411B-AF2B-DA629C392798}">
      <dsp:nvSpPr>
        <dsp:cNvPr id="0" name=""/>
        <dsp:cNvSpPr/>
      </dsp:nvSpPr>
      <dsp:spPr>
        <a:xfrm>
          <a:off x="5419542" y="781103"/>
          <a:ext cx="3768934" cy="327056"/>
        </a:xfrm>
        <a:custGeom>
          <a:avLst/>
          <a:gdLst/>
          <a:ahLst/>
          <a:cxnLst/>
          <a:rect l="0" t="0" r="0" b="0"/>
          <a:pathLst>
            <a:path>
              <a:moveTo>
                <a:pt x="0" y="0"/>
              </a:moveTo>
              <a:lnTo>
                <a:pt x="0" y="163528"/>
              </a:lnTo>
              <a:lnTo>
                <a:pt x="3768934" y="163528"/>
              </a:lnTo>
              <a:lnTo>
                <a:pt x="3768934" y="32705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D7F5E9-2B59-4B62-AD9F-7FAC7E89A8D9}">
      <dsp:nvSpPr>
        <dsp:cNvPr id="0" name=""/>
        <dsp:cNvSpPr/>
      </dsp:nvSpPr>
      <dsp:spPr>
        <a:xfrm>
          <a:off x="6681045" y="1886864"/>
          <a:ext cx="233611" cy="2927932"/>
        </a:xfrm>
        <a:custGeom>
          <a:avLst/>
          <a:gdLst/>
          <a:ahLst/>
          <a:cxnLst/>
          <a:rect l="0" t="0" r="0" b="0"/>
          <a:pathLst>
            <a:path>
              <a:moveTo>
                <a:pt x="0" y="0"/>
              </a:moveTo>
              <a:lnTo>
                <a:pt x="0" y="2927932"/>
              </a:lnTo>
              <a:lnTo>
                <a:pt x="233611" y="2927932"/>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0B89AFC-77A1-45EB-8F1D-D96872CE0EF4}">
      <dsp:nvSpPr>
        <dsp:cNvPr id="0" name=""/>
        <dsp:cNvSpPr/>
      </dsp:nvSpPr>
      <dsp:spPr>
        <a:xfrm>
          <a:off x="6681045" y="1886864"/>
          <a:ext cx="233611" cy="1822170"/>
        </a:xfrm>
        <a:custGeom>
          <a:avLst/>
          <a:gdLst/>
          <a:ahLst/>
          <a:cxnLst/>
          <a:rect l="0" t="0" r="0" b="0"/>
          <a:pathLst>
            <a:path>
              <a:moveTo>
                <a:pt x="0" y="0"/>
              </a:moveTo>
              <a:lnTo>
                <a:pt x="0" y="1822170"/>
              </a:lnTo>
              <a:lnTo>
                <a:pt x="233611" y="1822170"/>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808596-988B-4F62-8255-85AD88B9B692}">
      <dsp:nvSpPr>
        <dsp:cNvPr id="0" name=""/>
        <dsp:cNvSpPr/>
      </dsp:nvSpPr>
      <dsp:spPr>
        <a:xfrm>
          <a:off x="6681045" y="1886864"/>
          <a:ext cx="233611" cy="716409"/>
        </a:xfrm>
        <a:custGeom>
          <a:avLst/>
          <a:gdLst/>
          <a:ahLst/>
          <a:cxnLst/>
          <a:rect l="0" t="0" r="0" b="0"/>
          <a:pathLst>
            <a:path>
              <a:moveTo>
                <a:pt x="0" y="0"/>
              </a:moveTo>
              <a:lnTo>
                <a:pt x="0" y="716409"/>
              </a:lnTo>
              <a:lnTo>
                <a:pt x="233611" y="71640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D6A1AA-2DF6-452E-9730-C7F7343CDAD6}">
      <dsp:nvSpPr>
        <dsp:cNvPr id="0" name=""/>
        <dsp:cNvSpPr/>
      </dsp:nvSpPr>
      <dsp:spPr>
        <a:xfrm>
          <a:off x="5419542" y="781103"/>
          <a:ext cx="1884467" cy="327056"/>
        </a:xfrm>
        <a:custGeom>
          <a:avLst/>
          <a:gdLst/>
          <a:ahLst/>
          <a:cxnLst/>
          <a:rect l="0" t="0" r="0" b="0"/>
          <a:pathLst>
            <a:path>
              <a:moveTo>
                <a:pt x="0" y="0"/>
              </a:moveTo>
              <a:lnTo>
                <a:pt x="0" y="163528"/>
              </a:lnTo>
              <a:lnTo>
                <a:pt x="1884467" y="163528"/>
              </a:lnTo>
              <a:lnTo>
                <a:pt x="1884467" y="32705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ED53324-A790-45F7-8A25-7AC6B30D0A15}">
      <dsp:nvSpPr>
        <dsp:cNvPr id="0" name=""/>
        <dsp:cNvSpPr/>
      </dsp:nvSpPr>
      <dsp:spPr>
        <a:xfrm>
          <a:off x="4796577" y="1886864"/>
          <a:ext cx="233611" cy="1822170"/>
        </a:xfrm>
        <a:custGeom>
          <a:avLst/>
          <a:gdLst/>
          <a:ahLst/>
          <a:cxnLst/>
          <a:rect l="0" t="0" r="0" b="0"/>
          <a:pathLst>
            <a:path>
              <a:moveTo>
                <a:pt x="0" y="0"/>
              </a:moveTo>
              <a:lnTo>
                <a:pt x="0" y="1822170"/>
              </a:lnTo>
              <a:lnTo>
                <a:pt x="233611" y="1822170"/>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5E8F41-400E-431A-8857-1F5F21124DF7}">
      <dsp:nvSpPr>
        <dsp:cNvPr id="0" name=""/>
        <dsp:cNvSpPr/>
      </dsp:nvSpPr>
      <dsp:spPr>
        <a:xfrm>
          <a:off x="4796577" y="1886864"/>
          <a:ext cx="233611" cy="716409"/>
        </a:xfrm>
        <a:custGeom>
          <a:avLst/>
          <a:gdLst/>
          <a:ahLst/>
          <a:cxnLst/>
          <a:rect l="0" t="0" r="0" b="0"/>
          <a:pathLst>
            <a:path>
              <a:moveTo>
                <a:pt x="0" y="0"/>
              </a:moveTo>
              <a:lnTo>
                <a:pt x="0" y="716409"/>
              </a:lnTo>
              <a:lnTo>
                <a:pt x="233611" y="71640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E6FEBF1-002B-405C-BF75-6433D2BD850C}">
      <dsp:nvSpPr>
        <dsp:cNvPr id="0" name=""/>
        <dsp:cNvSpPr/>
      </dsp:nvSpPr>
      <dsp:spPr>
        <a:xfrm>
          <a:off x="5373822" y="781103"/>
          <a:ext cx="91440" cy="327056"/>
        </a:xfrm>
        <a:custGeom>
          <a:avLst/>
          <a:gdLst/>
          <a:ahLst/>
          <a:cxnLst/>
          <a:rect l="0" t="0" r="0" b="0"/>
          <a:pathLst>
            <a:path>
              <a:moveTo>
                <a:pt x="45720" y="0"/>
              </a:moveTo>
              <a:lnTo>
                <a:pt x="45720" y="32705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4B7C17-FE7D-4858-91F3-5AA03F437A68}">
      <dsp:nvSpPr>
        <dsp:cNvPr id="0" name=""/>
        <dsp:cNvSpPr/>
      </dsp:nvSpPr>
      <dsp:spPr>
        <a:xfrm>
          <a:off x="2912110" y="1886864"/>
          <a:ext cx="233611" cy="716409"/>
        </a:xfrm>
        <a:custGeom>
          <a:avLst/>
          <a:gdLst/>
          <a:ahLst/>
          <a:cxnLst/>
          <a:rect l="0" t="0" r="0" b="0"/>
          <a:pathLst>
            <a:path>
              <a:moveTo>
                <a:pt x="0" y="0"/>
              </a:moveTo>
              <a:lnTo>
                <a:pt x="0" y="716409"/>
              </a:lnTo>
              <a:lnTo>
                <a:pt x="233611" y="71640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BA56EB8-8226-4B13-B81C-2C283FBBEAF3}">
      <dsp:nvSpPr>
        <dsp:cNvPr id="0" name=""/>
        <dsp:cNvSpPr/>
      </dsp:nvSpPr>
      <dsp:spPr>
        <a:xfrm>
          <a:off x="3535074" y="781103"/>
          <a:ext cx="1884467" cy="327056"/>
        </a:xfrm>
        <a:custGeom>
          <a:avLst/>
          <a:gdLst/>
          <a:ahLst/>
          <a:cxnLst/>
          <a:rect l="0" t="0" r="0" b="0"/>
          <a:pathLst>
            <a:path>
              <a:moveTo>
                <a:pt x="1884467" y="0"/>
              </a:moveTo>
              <a:lnTo>
                <a:pt x="1884467" y="163528"/>
              </a:lnTo>
              <a:lnTo>
                <a:pt x="0" y="163528"/>
              </a:lnTo>
              <a:lnTo>
                <a:pt x="0" y="32705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53A73BE-592B-4DE6-9AD5-B0E4EF495BFA}">
      <dsp:nvSpPr>
        <dsp:cNvPr id="0" name=""/>
        <dsp:cNvSpPr/>
      </dsp:nvSpPr>
      <dsp:spPr>
        <a:xfrm>
          <a:off x="1027642" y="1886864"/>
          <a:ext cx="233611" cy="4033694"/>
        </a:xfrm>
        <a:custGeom>
          <a:avLst/>
          <a:gdLst/>
          <a:ahLst/>
          <a:cxnLst/>
          <a:rect l="0" t="0" r="0" b="0"/>
          <a:pathLst>
            <a:path>
              <a:moveTo>
                <a:pt x="0" y="0"/>
              </a:moveTo>
              <a:lnTo>
                <a:pt x="0" y="4033694"/>
              </a:lnTo>
              <a:lnTo>
                <a:pt x="233611" y="4033694"/>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63049FC-6BFD-4DB2-AE5F-C7B16A1CA109}">
      <dsp:nvSpPr>
        <dsp:cNvPr id="0" name=""/>
        <dsp:cNvSpPr/>
      </dsp:nvSpPr>
      <dsp:spPr>
        <a:xfrm>
          <a:off x="1027642" y="1886864"/>
          <a:ext cx="233611" cy="2927932"/>
        </a:xfrm>
        <a:custGeom>
          <a:avLst/>
          <a:gdLst/>
          <a:ahLst/>
          <a:cxnLst/>
          <a:rect l="0" t="0" r="0" b="0"/>
          <a:pathLst>
            <a:path>
              <a:moveTo>
                <a:pt x="0" y="0"/>
              </a:moveTo>
              <a:lnTo>
                <a:pt x="0" y="2927932"/>
              </a:lnTo>
              <a:lnTo>
                <a:pt x="233611" y="2927932"/>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F00AA4-B3F2-40E8-AD59-6AB42B32BCFD}">
      <dsp:nvSpPr>
        <dsp:cNvPr id="0" name=""/>
        <dsp:cNvSpPr/>
      </dsp:nvSpPr>
      <dsp:spPr>
        <a:xfrm>
          <a:off x="1027642" y="1886864"/>
          <a:ext cx="233611" cy="1822170"/>
        </a:xfrm>
        <a:custGeom>
          <a:avLst/>
          <a:gdLst/>
          <a:ahLst/>
          <a:cxnLst/>
          <a:rect l="0" t="0" r="0" b="0"/>
          <a:pathLst>
            <a:path>
              <a:moveTo>
                <a:pt x="0" y="0"/>
              </a:moveTo>
              <a:lnTo>
                <a:pt x="0" y="1822170"/>
              </a:lnTo>
              <a:lnTo>
                <a:pt x="233611" y="1822170"/>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C177E57-9C71-47BD-969A-29AFF7C95119}">
      <dsp:nvSpPr>
        <dsp:cNvPr id="0" name=""/>
        <dsp:cNvSpPr/>
      </dsp:nvSpPr>
      <dsp:spPr>
        <a:xfrm>
          <a:off x="1027642" y="1886864"/>
          <a:ext cx="233611" cy="716409"/>
        </a:xfrm>
        <a:custGeom>
          <a:avLst/>
          <a:gdLst/>
          <a:ahLst/>
          <a:cxnLst/>
          <a:rect l="0" t="0" r="0" b="0"/>
          <a:pathLst>
            <a:path>
              <a:moveTo>
                <a:pt x="0" y="0"/>
              </a:moveTo>
              <a:lnTo>
                <a:pt x="0" y="716409"/>
              </a:lnTo>
              <a:lnTo>
                <a:pt x="233611" y="71640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C835C4C-6EDA-4ED0-A1E6-D876E190395F}">
      <dsp:nvSpPr>
        <dsp:cNvPr id="0" name=""/>
        <dsp:cNvSpPr/>
      </dsp:nvSpPr>
      <dsp:spPr>
        <a:xfrm>
          <a:off x="1650607" y="781103"/>
          <a:ext cx="3768934" cy="327056"/>
        </a:xfrm>
        <a:custGeom>
          <a:avLst/>
          <a:gdLst/>
          <a:ahLst/>
          <a:cxnLst/>
          <a:rect l="0" t="0" r="0" b="0"/>
          <a:pathLst>
            <a:path>
              <a:moveTo>
                <a:pt x="3768934" y="0"/>
              </a:moveTo>
              <a:lnTo>
                <a:pt x="3768934" y="163528"/>
              </a:lnTo>
              <a:lnTo>
                <a:pt x="0" y="163528"/>
              </a:lnTo>
              <a:lnTo>
                <a:pt x="0" y="327056"/>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67DB7B0-3598-4663-A57A-831260350974}">
      <dsp:nvSpPr>
        <dsp:cNvPr id="0" name=""/>
        <dsp:cNvSpPr/>
      </dsp:nvSpPr>
      <dsp:spPr>
        <a:xfrm>
          <a:off x="4640836" y="2397"/>
          <a:ext cx="1557411" cy="778705"/>
        </a:xfrm>
        <a:prstGeom prst="rect">
          <a:avLst/>
        </a:prstGeom>
        <a:solidFill>
          <a:srgbClr val="00AEE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dirty="0"/>
            <a:t>Privacy </a:t>
          </a:r>
        </a:p>
      </dsp:txBody>
      <dsp:txXfrm>
        <a:off x="4640836" y="2397"/>
        <a:ext cx="1557411" cy="778705"/>
      </dsp:txXfrm>
    </dsp:sp>
    <dsp:sp modelId="{3FEECE65-B353-4A9B-BDA1-EA43F1AB899C}">
      <dsp:nvSpPr>
        <dsp:cNvPr id="0" name=""/>
        <dsp:cNvSpPr/>
      </dsp:nvSpPr>
      <dsp:spPr>
        <a:xfrm>
          <a:off x="871901" y="1108159"/>
          <a:ext cx="1557411" cy="778705"/>
        </a:xfrm>
        <a:prstGeom prst="rect">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i="0" kern="1200" dirty="0">
              <a:effectLst/>
              <a:latin typeface="Times New Roman" panose="02020603050405020304" pitchFamily="18" charset="0"/>
            </a:rPr>
            <a:t>Informational privacy</a:t>
          </a:r>
          <a:endParaRPr lang="en-US" sz="1600" b="1" kern="1200" dirty="0"/>
        </a:p>
      </dsp:txBody>
      <dsp:txXfrm>
        <a:off x="871901" y="1108159"/>
        <a:ext cx="1557411" cy="778705"/>
      </dsp:txXfrm>
    </dsp:sp>
    <dsp:sp modelId="{0794E133-45A8-4A11-B40A-1F9ED71FDD9E}">
      <dsp:nvSpPr>
        <dsp:cNvPr id="0" name=""/>
        <dsp:cNvSpPr/>
      </dsp:nvSpPr>
      <dsp:spPr>
        <a:xfrm>
          <a:off x="1261254" y="2213921"/>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confidentiality</a:t>
          </a:r>
          <a:endParaRPr lang="en-US" sz="1600" kern="1200" dirty="0"/>
        </a:p>
      </dsp:txBody>
      <dsp:txXfrm>
        <a:off x="1261254" y="2213921"/>
        <a:ext cx="1557411" cy="778705"/>
      </dsp:txXfrm>
    </dsp:sp>
    <dsp:sp modelId="{F5324A51-279F-487B-B729-6E8E419A0D0F}">
      <dsp:nvSpPr>
        <dsp:cNvPr id="0" name=""/>
        <dsp:cNvSpPr/>
      </dsp:nvSpPr>
      <dsp:spPr>
        <a:xfrm>
          <a:off x="1261254" y="3319683"/>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anonymity</a:t>
          </a:r>
          <a:endParaRPr lang="en-US" sz="1600" kern="1200" dirty="0"/>
        </a:p>
      </dsp:txBody>
      <dsp:txXfrm>
        <a:off x="1261254" y="3319683"/>
        <a:ext cx="1557411" cy="778705"/>
      </dsp:txXfrm>
    </dsp:sp>
    <dsp:sp modelId="{F49D32DF-E3D5-4CC4-90CA-BAF1259E162E}">
      <dsp:nvSpPr>
        <dsp:cNvPr id="0" name=""/>
        <dsp:cNvSpPr/>
      </dsp:nvSpPr>
      <dsp:spPr>
        <a:xfrm>
          <a:off x="1261254" y="4425445"/>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secrecy</a:t>
          </a:r>
          <a:endParaRPr lang="en-US" sz="1600" kern="1200" dirty="0"/>
        </a:p>
      </dsp:txBody>
      <dsp:txXfrm>
        <a:off x="1261254" y="4425445"/>
        <a:ext cx="1557411" cy="778705"/>
      </dsp:txXfrm>
    </dsp:sp>
    <dsp:sp modelId="{197A576D-B01F-4ED7-96E7-EB8EFCFFF2BF}">
      <dsp:nvSpPr>
        <dsp:cNvPr id="0" name=""/>
        <dsp:cNvSpPr/>
      </dsp:nvSpPr>
      <dsp:spPr>
        <a:xfrm>
          <a:off x="1261254" y="5531206"/>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data security</a:t>
          </a:r>
          <a:endParaRPr lang="en-US" sz="1600" kern="1200" dirty="0"/>
        </a:p>
      </dsp:txBody>
      <dsp:txXfrm>
        <a:off x="1261254" y="5531206"/>
        <a:ext cx="1557411" cy="778705"/>
      </dsp:txXfrm>
    </dsp:sp>
    <dsp:sp modelId="{9D673C51-8FE5-489D-A314-609D814D2FDB}">
      <dsp:nvSpPr>
        <dsp:cNvPr id="0" name=""/>
        <dsp:cNvSpPr/>
      </dsp:nvSpPr>
      <dsp:spPr>
        <a:xfrm>
          <a:off x="2756369" y="1108159"/>
          <a:ext cx="1557411" cy="778705"/>
        </a:xfrm>
        <a:prstGeom prst="rect">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i="0" kern="1200">
              <a:effectLst/>
              <a:latin typeface="Times New Roman" panose="02020603050405020304" pitchFamily="18" charset="0"/>
            </a:rPr>
            <a:t>Associational privacy </a:t>
          </a:r>
          <a:endParaRPr lang="en-US" sz="1600" b="1" kern="1200" dirty="0"/>
        </a:p>
      </dsp:txBody>
      <dsp:txXfrm>
        <a:off x="2756369" y="1108159"/>
        <a:ext cx="1557411" cy="778705"/>
      </dsp:txXfrm>
    </dsp:sp>
    <dsp:sp modelId="{FD69558A-2811-49D3-988B-6916919898F2}">
      <dsp:nvSpPr>
        <dsp:cNvPr id="0" name=""/>
        <dsp:cNvSpPr/>
      </dsp:nvSpPr>
      <dsp:spPr>
        <a:xfrm>
          <a:off x="3145721" y="2213921"/>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intimate sharing of death, illness and recovery</a:t>
          </a:r>
          <a:endParaRPr lang="en-US" sz="1600" kern="1200" dirty="0"/>
        </a:p>
      </dsp:txBody>
      <dsp:txXfrm>
        <a:off x="3145721" y="2213921"/>
        <a:ext cx="1557411" cy="778705"/>
      </dsp:txXfrm>
    </dsp:sp>
    <dsp:sp modelId="{582CC40A-A518-4232-8EF2-8EACA8DA40CF}">
      <dsp:nvSpPr>
        <dsp:cNvPr id="0" name=""/>
        <dsp:cNvSpPr/>
      </dsp:nvSpPr>
      <dsp:spPr>
        <a:xfrm>
          <a:off x="4640836" y="1108159"/>
          <a:ext cx="1557411" cy="778705"/>
        </a:xfrm>
        <a:prstGeom prst="rect">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i="0" kern="1200">
              <a:effectLst/>
              <a:latin typeface="Times New Roman" panose="02020603050405020304" pitchFamily="18" charset="0"/>
            </a:rPr>
            <a:t>Physical privacy</a:t>
          </a:r>
          <a:endParaRPr lang="en-US" sz="1600" b="1" kern="1200" dirty="0"/>
        </a:p>
      </dsp:txBody>
      <dsp:txXfrm>
        <a:off x="4640836" y="1108159"/>
        <a:ext cx="1557411" cy="778705"/>
      </dsp:txXfrm>
    </dsp:sp>
    <dsp:sp modelId="{992DAEB6-E5CD-43E5-8F05-753615FA8263}">
      <dsp:nvSpPr>
        <dsp:cNvPr id="0" name=""/>
        <dsp:cNvSpPr/>
      </dsp:nvSpPr>
      <dsp:spPr>
        <a:xfrm>
          <a:off x="5030189" y="2213921"/>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modesty</a:t>
          </a:r>
          <a:endParaRPr lang="en-US" sz="1600" kern="1200" dirty="0"/>
        </a:p>
      </dsp:txBody>
      <dsp:txXfrm>
        <a:off x="5030189" y="2213921"/>
        <a:ext cx="1557411" cy="778705"/>
      </dsp:txXfrm>
    </dsp:sp>
    <dsp:sp modelId="{4C299C4A-130D-4397-9DF3-486416A38E06}">
      <dsp:nvSpPr>
        <dsp:cNvPr id="0" name=""/>
        <dsp:cNvSpPr/>
      </dsp:nvSpPr>
      <dsp:spPr>
        <a:xfrm>
          <a:off x="5030189" y="3319683"/>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bodily integrity</a:t>
          </a:r>
          <a:endParaRPr lang="en-US" sz="1600" kern="1200" dirty="0"/>
        </a:p>
      </dsp:txBody>
      <dsp:txXfrm>
        <a:off x="5030189" y="3319683"/>
        <a:ext cx="1557411" cy="778705"/>
      </dsp:txXfrm>
    </dsp:sp>
    <dsp:sp modelId="{21927B70-7C66-43C3-8C4F-EC8998C80605}">
      <dsp:nvSpPr>
        <dsp:cNvPr id="0" name=""/>
        <dsp:cNvSpPr/>
      </dsp:nvSpPr>
      <dsp:spPr>
        <a:xfrm>
          <a:off x="6525303" y="1108159"/>
          <a:ext cx="1557411" cy="778705"/>
        </a:xfrm>
        <a:prstGeom prst="rect">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i="0" kern="1200">
              <a:effectLst/>
              <a:latin typeface="Times New Roman" panose="02020603050405020304" pitchFamily="18" charset="0"/>
            </a:rPr>
            <a:t>Proprietary privacy</a:t>
          </a:r>
          <a:endParaRPr lang="en-US" sz="1600" b="1" kern="1200" dirty="0"/>
        </a:p>
      </dsp:txBody>
      <dsp:txXfrm>
        <a:off x="6525303" y="1108159"/>
        <a:ext cx="1557411" cy="778705"/>
      </dsp:txXfrm>
    </dsp:sp>
    <dsp:sp modelId="{E03409D5-5A8D-4DEA-8335-DD560AF489EB}">
      <dsp:nvSpPr>
        <dsp:cNvPr id="0" name=""/>
        <dsp:cNvSpPr/>
      </dsp:nvSpPr>
      <dsp:spPr>
        <a:xfrm>
          <a:off x="6914656" y="2213921"/>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control over personal identifiers, </a:t>
          </a:r>
          <a:endParaRPr lang="en-US" sz="1600" kern="1200" dirty="0"/>
        </a:p>
      </dsp:txBody>
      <dsp:txXfrm>
        <a:off x="6914656" y="2213921"/>
        <a:ext cx="1557411" cy="778705"/>
      </dsp:txXfrm>
    </dsp:sp>
    <dsp:sp modelId="{CB4479FE-54FC-4181-8CC3-A3BABD94FC4E}">
      <dsp:nvSpPr>
        <dsp:cNvPr id="0" name=""/>
        <dsp:cNvSpPr/>
      </dsp:nvSpPr>
      <dsp:spPr>
        <a:xfrm>
          <a:off x="6914656" y="3319683"/>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genetic data</a:t>
          </a:r>
          <a:endParaRPr lang="en-US" sz="1600" kern="1200" dirty="0"/>
        </a:p>
      </dsp:txBody>
      <dsp:txXfrm>
        <a:off x="6914656" y="3319683"/>
        <a:ext cx="1557411" cy="778705"/>
      </dsp:txXfrm>
    </dsp:sp>
    <dsp:sp modelId="{04065BCB-EDF8-4352-983D-5E84214CA6A3}">
      <dsp:nvSpPr>
        <dsp:cNvPr id="0" name=""/>
        <dsp:cNvSpPr/>
      </dsp:nvSpPr>
      <dsp:spPr>
        <a:xfrm>
          <a:off x="6914656" y="4425445"/>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Biospecimens</a:t>
          </a:r>
          <a:endParaRPr lang="en-US" sz="1600" kern="1200" dirty="0"/>
        </a:p>
      </dsp:txBody>
      <dsp:txXfrm>
        <a:off x="6914656" y="4425445"/>
        <a:ext cx="1557411" cy="778705"/>
      </dsp:txXfrm>
    </dsp:sp>
    <dsp:sp modelId="{F610B2EE-9701-44B6-B64D-61396CE71E59}">
      <dsp:nvSpPr>
        <dsp:cNvPr id="0" name=""/>
        <dsp:cNvSpPr/>
      </dsp:nvSpPr>
      <dsp:spPr>
        <a:xfrm>
          <a:off x="8409771" y="1108159"/>
          <a:ext cx="1557411" cy="778705"/>
        </a:xfrm>
        <a:prstGeom prst="rect">
          <a:avLst/>
        </a:prstGeom>
        <a:solidFill>
          <a:srgbClr val="F5822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i="0" kern="1200" dirty="0">
              <a:effectLst/>
              <a:latin typeface="Times New Roman" panose="02020603050405020304" pitchFamily="18" charset="0"/>
            </a:rPr>
            <a:t>Decisional privacy</a:t>
          </a:r>
          <a:endParaRPr lang="en-US" sz="1600" b="1" kern="1200" dirty="0"/>
        </a:p>
      </dsp:txBody>
      <dsp:txXfrm>
        <a:off x="8409771" y="1108159"/>
        <a:ext cx="1557411" cy="778705"/>
      </dsp:txXfrm>
    </dsp:sp>
    <dsp:sp modelId="{3665B502-7FDF-425E-8C43-0F28AE422C35}">
      <dsp:nvSpPr>
        <dsp:cNvPr id="0" name=""/>
        <dsp:cNvSpPr/>
      </dsp:nvSpPr>
      <dsp:spPr>
        <a:xfrm>
          <a:off x="8799124" y="2213921"/>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autonomy</a:t>
          </a:r>
          <a:endParaRPr lang="en-US" sz="1600" kern="1200" dirty="0"/>
        </a:p>
      </dsp:txBody>
      <dsp:txXfrm>
        <a:off x="8799124" y="2213921"/>
        <a:ext cx="1557411" cy="778705"/>
      </dsp:txXfrm>
    </dsp:sp>
    <dsp:sp modelId="{28F229B0-87A3-4EC5-B8A5-14F65C9A919F}">
      <dsp:nvSpPr>
        <dsp:cNvPr id="0" name=""/>
        <dsp:cNvSpPr/>
      </dsp:nvSpPr>
      <dsp:spPr>
        <a:xfrm>
          <a:off x="8799124" y="3319683"/>
          <a:ext cx="1557411" cy="778705"/>
        </a:xfrm>
        <a:prstGeom prst="rect">
          <a:avLst/>
        </a:prstGeom>
        <a:solidFill>
          <a:srgbClr val="203E5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0" i="0" kern="1200">
              <a:effectLst/>
              <a:latin typeface="Times New Roman" panose="02020603050405020304" pitchFamily="18" charset="0"/>
            </a:rPr>
            <a:t> choice in medical decision-making</a:t>
          </a:r>
          <a:endParaRPr lang="en-US" sz="1600" kern="1200" dirty="0"/>
        </a:p>
      </dsp:txBody>
      <dsp:txXfrm>
        <a:off x="8799124" y="3319683"/>
        <a:ext cx="1557411" cy="77870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13CE7C-E95C-4F01-882D-F67596F45CD5}">
      <dsp:nvSpPr>
        <dsp:cNvPr id="0" name=""/>
        <dsp:cNvSpPr/>
      </dsp:nvSpPr>
      <dsp:spPr>
        <a:xfrm>
          <a:off x="6261648" y="788850"/>
          <a:ext cx="2064215" cy="2064597"/>
        </a:xfrm>
        <a:prstGeom prst="ellipse">
          <a:avLst/>
        </a:prstGeom>
        <a:solidFill>
          <a:srgbClr val="00AEEF"/>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F58962E5-2017-4741-882A-E8F2034D172B}">
      <dsp:nvSpPr>
        <dsp:cNvPr id="0" name=""/>
        <dsp:cNvSpPr/>
      </dsp:nvSpPr>
      <dsp:spPr>
        <a:xfrm>
          <a:off x="6330187" y="857682"/>
          <a:ext cx="1927138" cy="1926933"/>
        </a:xfrm>
        <a:prstGeom prst="ellipse">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en-GB" sz="2400" b="1" kern="1200" dirty="0"/>
            <a:t>Seek healthcare </a:t>
          </a:r>
          <a:endParaRPr lang="ar-SA" sz="2400" b="1" kern="1200" dirty="0"/>
        </a:p>
      </dsp:txBody>
      <dsp:txXfrm>
        <a:off x="6605684" y="1133010"/>
        <a:ext cx="1376143" cy="1376277"/>
      </dsp:txXfrm>
    </dsp:sp>
    <dsp:sp modelId="{DDE29B4E-C1EE-4F78-B8B8-2FEC65FC9DE7}">
      <dsp:nvSpPr>
        <dsp:cNvPr id="0" name=""/>
        <dsp:cNvSpPr/>
      </dsp:nvSpPr>
      <dsp:spPr>
        <a:xfrm rot="2700000">
          <a:off x="4130708" y="791346"/>
          <a:ext cx="2059243" cy="2059243"/>
        </a:xfrm>
        <a:prstGeom prst="teardrop">
          <a:avLst>
            <a:gd name="adj" fmla="val 100000"/>
          </a:avLst>
        </a:prstGeom>
        <a:solidFill>
          <a:srgbClr val="F58221"/>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F5ACFF88-F859-4787-AC55-659027C3BA60}">
      <dsp:nvSpPr>
        <dsp:cNvPr id="0" name=""/>
        <dsp:cNvSpPr/>
      </dsp:nvSpPr>
      <dsp:spPr>
        <a:xfrm>
          <a:off x="4196761" y="857682"/>
          <a:ext cx="1927138" cy="1926933"/>
        </a:xfrm>
        <a:prstGeom prst="ellipse">
          <a:avLst/>
        </a:prstGeom>
        <a:solidFill>
          <a:schemeClr val="lt1">
            <a:alpha val="90000"/>
            <a:hueOff val="0"/>
            <a:satOff val="0"/>
            <a:lumOff val="0"/>
            <a:alphaOff val="0"/>
          </a:schemeClr>
        </a:solidFill>
        <a:ln w="6350" cap="flat" cmpd="sng" algn="ctr">
          <a:solidFill>
            <a:schemeClr val="accent2">
              <a:hueOff val="-727682"/>
              <a:satOff val="-41964"/>
              <a:lumOff val="4314"/>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en-GB" sz="2400" b="1" kern="1200" dirty="0"/>
            <a:t>Public Trust </a:t>
          </a:r>
          <a:endParaRPr lang="ar-SA" sz="2400" b="1" kern="1200" dirty="0"/>
        </a:p>
      </dsp:txBody>
      <dsp:txXfrm>
        <a:off x="4472258" y="1133010"/>
        <a:ext cx="1376143" cy="1376277"/>
      </dsp:txXfrm>
    </dsp:sp>
    <dsp:sp modelId="{F11FCD79-B840-454A-8CA4-3CB8583D03D1}">
      <dsp:nvSpPr>
        <dsp:cNvPr id="0" name=""/>
        <dsp:cNvSpPr/>
      </dsp:nvSpPr>
      <dsp:spPr>
        <a:xfrm rot="2700000">
          <a:off x="1997282" y="791346"/>
          <a:ext cx="2059243" cy="2059243"/>
        </a:xfrm>
        <a:prstGeom prst="teardrop">
          <a:avLst>
            <a:gd name="adj" fmla="val 100000"/>
          </a:avLst>
        </a:prstGeom>
        <a:solidFill>
          <a:srgbClr val="203E5F"/>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DC9A805-18CA-4809-BD67-E40C6198DC89}">
      <dsp:nvSpPr>
        <dsp:cNvPr id="0" name=""/>
        <dsp:cNvSpPr/>
      </dsp:nvSpPr>
      <dsp:spPr>
        <a:xfrm>
          <a:off x="2063335" y="857682"/>
          <a:ext cx="1927138" cy="1926933"/>
        </a:xfrm>
        <a:prstGeom prst="ellipse">
          <a:avLst/>
        </a:prstGeom>
        <a:solidFill>
          <a:schemeClr val="lt1">
            <a:alpha val="90000"/>
            <a:hueOff val="0"/>
            <a:satOff val="0"/>
            <a:lumOff val="0"/>
            <a:alphaOff val="0"/>
          </a:schemeClr>
        </a:solidFill>
        <a:ln w="6350" cap="flat" cmpd="sng" algn="ctr">
          <a:solidFill>
            <a:schemeClr val="accent2">
              <a:hueOff val="-1455363"/>
              <a:satOff val="-83928"/>
              <a:lumOff val="8628"/>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9210" tIns="29210" rIns="29210" bIns="29210" numCol="1" spcCol="1270" anchor="ctr" anchorCtr="0">
          <a:noAutofit/>
        </a:bodyPr>
        <a:lstStyle/>
        <a:p>
          <a:pPr marL="0" lvl="0" indent="0" algn="ctr" defTabSz="1022350" rtl="1">
            <a:lnSpc>
              <a:spcPct val="90000"/>
            </a:lnSpc>
            <a:spcBef>
              <a:spcPct val="0"/>
            </a:spcBef>
            <a:spcAft>
              <a:spcPct val="35000"/>
            </a:spcAft>
            <a:buNone/>
          </a:pPr>
          <a:r>
            <a:rPr lang="en-GB" sz="2300" b="1" kern="1200" dirty="0"/>
            <a:t>Confidentia</a:t>
          </a:r>
          <a:r>
            <a:rPr lang="en-GB" sz="2400" b="1" kern="1200" dirty="0"/>
            <a:t>lity</a:t>
          </a:r>
          <a:endParaRPr lang="ar-SA" sz="2400" b="1" kern="1200" dirty="0"/>
        </a:p>
      </dsp:txBody>
      <dsp:txXfrm>
        <a:off x="2338832" y="1133010"/>
        <a:ext cx="1376143" cy="1376277"/>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799DFD-3F97-4E35-8214-18894F80E275}" type="datetimeFigureOut">
              <a:rPr lang="en-US" smtClean="0"/>
              <a:t>5/27/2025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AC35CA-C289-4863-AD7C-E4C59D9B8021}" type="slidenum">
              <a:rPr lang="en-US" smtClean="0"/>
              <a:t>‹#›</a:t>
            </a:fld>
            <a:endParaRPr lang="en-US"/>
          </a:p>
        </p:txBody>
      </p:sp>
    </p:spTree>
    <p:extLst>
      <p:ext uri="{BB962C8B-B14F-4D97-AF65-F5344CB8AC3E}">
        <p14:creationId xmlns:p14="http://schemas.microsoft.com/office/powerpoint/2010/main" val="3147272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Slide Image Placeholder 1"/>
          <p:cNvSpPr>
            <a:spLocks noGrp="1" noRot="1" noChangeAspect="1" noTextEdit="1"/>
          </p:cNvSpPr>
          <p:nvPr>
            <p:ph type="sldImg"/>
          </p:nvPr>
        </p:nvSpPr>
        <p:spPr bwMode="auto">
          <a:noFill/>
          <a:ln>
            <a:solidFill>
              <a:srgbClr val="000000"/>
            </a:solidFill>
            <a:miter lim="800000"/>
            <a:headEnd/>
            <a:tailEnd/>
          </a:ln>
        </p:spPr>
      </p:sp>
      <p:sp>
        <p:nvSpPr>
          <p:cNvPr id="1986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ar-SA"/>
          </a:p>
        </p:txBody>
      </p:sp>
      <p:sp>
        <p:nvSpPr>
          <p:cNvPr id="368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E987E37-DE67-4A28-ABA6-0B30B329E41A}" type="slidenum">
              <a:rPr kumimoji="0" lang="ar-SA"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Arial" charset="0"/>
            </a:endParaRPr>
          </a:p>
        </p:txBody>
      </p:sp>
    </p:spTree>
    <p:extLst>
      <p:ext uri="{BB962C8B-B14F-4D97-AF65-F5344CB8AC3E}">
        <p14:creationId xmlns:p14="http://schemas.microsoft.com/office/powerpoint/2010/main" val="3066734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F0B881A-3367-4395-B736-9EB33F4C34BC}"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eaLnBrk="1" hangingPunct="1"/>
            <a:endParaRPr lang="en-CA"/>
          </a:p>
        </p:txBody>
      </p:sp>
    </p:spTree>
    <p:extLst>
      <p:ext uri="{BB962C8B-B14F-4D97-AF65-F5344CB8AC3E}">
        <p14:creationId xmlns:p14="http://schemas.microsoft.com/office/powerpoint/2010/main" val="15638687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Assent- a </a:t>
            </a:r>
            <a:r>
              <a:rPr lang="en-US" dirty="0" err="1"/>
              <a:t>childs</a:t>
            </a:r>
            <a:r>
              <a:rPr lang="en-US" dirty="0"/>
              <a:t> affirmative agreement</a:t>
            </a:r>
            <a:r>
              <a:rPr lang="en-US" baseline="0" dirty="0"/>
              <a:t> to participate</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AB11E33-CA12-422B-8F89-E30D8259E83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7853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58CC3D-D882-41F4-9A4B-3FB555CD828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61151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0480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8080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2581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490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92632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3325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120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6208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1917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5963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4462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007067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272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473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53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6733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9462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53190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39577497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32285174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217188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161783169"/>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471616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26"/>
        <p:cNvGrpSpPr/>
        <p:nvPr/>
      </p:nvGrpSpPr>
      <p:grpSpPr>
        <a:xfrm>
          <a:off x="0" y="0"/>
          <a:ext cx="0" cy="0"/>
          <a:chOff x="0" y="0"/>
          <a:chExt cx="0" cy="0"/>
        </a:xfrm>
      </p:grpSpPr>
      <p:sp>
        <p:nvSpPr>
          <p:cNvPr id="127" name="Google Shape;127;p16"/>
          <p:cNvSpPr/>
          <p:nvPr/>
        </p:nvSpPr>
        <p:spPr>
          <a:xfrm rot="9339447" flipH="1">
            <a:off x="-6876941" y="2926827"/>
            <a:ext cx="9962073" cy="636230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8" name="Google Shape;128;p16"/>
          <p:cNvSpPr/>
          <p:nvPr/>
        </p:nvSpPr>
        <p:spPr>
          <a:xfrm>
            <a:off x="1491422" y="206559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9" name="Google Shape;129;p16"/>
          <p:cNvSpPr/>
          <p:nvPr/>
        </p:nvSpPr>
        <p:spPr>
          <a:xfrm flipH="1">
            <a:off x="6421685" y="206560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0" name="Google Shape;130;p16"/>
          <p:cNvSpPr/>
          <p:nvPr/>
        </p:nvSpPr>
        <p:spPr>
          <a:xfrm flipH="1">
            <a:off x="9216114" y="1986050"/>
            <a:ext cx="1549665" cy="1377089"/>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 name="Google Shape;131;p16"/>
          <p:cNvSpPr/>
          <p:nvPr/>
        </p:nvSpPr>
        <p:spPr>
          <a:xfrm>
            <a:off x="4067601" y="2025818"/>
            <a:ext cx="1460129" cy="129752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2" name="Google Shape;132;p16"/>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3" name="Google Shape;133;p16"/>
          <p:cNvSpPr/>
          <p:nvPr/>
        </p:nvSpPr>
        <p:spPr>
          <a:xfrm rot="649785">
            <a:off x="9130704" y="-325366"/>
            <a:ext cx="6078529" cy="1821148"/>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4" name="Google Shape;134;p16"/>
          <p:cNvSpPr/>
          <p:nvPr/>
        </p:nvSpPr>
        <p:spPr>
          <a:xfrm rot="813319">
            <a:off x="-5732535" y="-6290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5" name="Google Shape;135;p16"/>
          <p:cNvSpPr/>
          <p:nvPr/>
        </p:nvSpPr>
        <p:spPr>
          <a:xfrm rot="9089871">
            <a:off x="9399935" y="2525041"/>
            <a:ext cx="10434933" cy="3837193"/>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16"/>
          <p:cNvSpPr/>
          <p:nvPr/>
        </p:nvSpPr>
        <p:spPr>
          <a:xfrm rot="-576017">
            <a:off x="-6434039" y="-896366"/>
            <a:ext cx="10434765" cy="383713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7" name="Google Shape;137;p16"/>
          <p:cNvSpPr txBox="1">
            <a:spLocks noGrp="1"/>
          </p:cNvSpPr>
          <p:nvPr>
            <p:ph type="title"/>
          </p:nvPr>
        </p:nvSpPr>
        <p:spPr>
          <a:xfrm>
            <a:off x="9770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8" name="Google Shape;138;p16"/>
          <p:cNvSpPr txBox="1">
            <a:spLocks noGrp="1"/>
          </p:cNvSpPr>
          <p:nvPr>
            <p:ph type="subTitle" idx="1"/>
          </p:nvPr>
        </p:nvSpPr>
        <p:spPr>
          <a:xfrm>
            <a:off x="9770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39" name="Google Shape;139;p16"/>
          <p:cNvSpPr txBox="1">
            <a:spLocks noGrp="1"/>
          </p:cNvSpPr>
          <p:nvPr>
            <p:ph type="title" idx="2" hasCustomPrompt="1"/>
          </p:nvPr>
        </p:nvSpPr>
        <p:spPr>
          <a:xfrm>
            <a:off x="97703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0" name="Google Shape;140;p16"/>
          <p:cNvSpPr txBox="1">
            <a:spLocks noGrp="1"/>
          </p:cNvSpPr>
          <p:nvPr>
            <p:ph type="title" idx="3"/>
          </p:nvPr>
        </p:nvSpPr>
        <p:spPr>
          <a:xfrm>
            <a:off x="3573667"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1" name="Google Shape;141;p16"/>
          <p:cNvSpPr txBox="1">
            <a:spLocks noGrp="1"/>
          </p:cNvSpPr>
          <p:nvPr>
            <p:ph type="subTitle" idx="4"/>
          </p:nvPr>
        </p:nvSpPr>
        <p:spPr>
          <a:xfrm>
            <a:off x="3573683"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2" name="Google Shape;142;p16"/>
          <p:cNvSpPr txBox="1">
            <a:spLocks noGrp="1"/>
          </p:cNvSpPr>
          <p:nvPr>
            <p:ph type="title" idx="5"/>
          </p:nvPr>
        </p:nvSpPr>
        <p:spPr>
          <a:xfrm>
            <a:off x="6170300"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3" name="Google Shape;143;p16"/>
          <p:cNvSpPr txBox="1">
            <a:spLocks noGrp="1"/>
          </p:cNvSpPr>
          <p:nvPr>
            <p:ph type="subTitle" idx="6"/>
          </p:nvPr>
        </p:nvSpPr>
        <p:spPr>
          <a:xfrm>
            <a:off x="6170316"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4" name="Google Shape;144;p16"/>
          <p:cNvSpPr txBox="1">
            <a:spLocks noGrp="1"/>
          </p:cNvSpPr>
          <p:nvPr>
            <p:ph type="title" idx="7"/>
          </p:nvPr>
        </p:nvSpPr>
        <p:spPr>
          <a:xfrm>
            <a:off x="87669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5" name="Google Shape;145;p16"/>
          <p:cNvSpPr txBox="1">
            <a:spLocks noGrp="1"/>
          </p:cNvSpPr>
          <p:nvPr>
            <p:ph type="subTitle" idx="8"/>
          </p:nvPr>
        </p:nvSpPr>
        <p:spPr>
          <a:xfrm>
            <a:off x="87669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6" name="Google Shape;146;p16"/>
          <p:cNvSpPr txBox="1">
            <a:spLocks noGrp="1"/>
          </p:cNvSpPr>
          <p:nvPr>
            <p:ph type="title" idx="9" hasCustomPrompt="1"/>
          </p:nvPr>
        </p:nvSpPr>
        <p:spPr>
          <a:xfrm>
            <a:off x="3573661"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7" name="Google Shape;147;p16"/>
          <p:cNvSpPr txBox="1">
            <a:spLocks noGrp="1"/>
          </p:cNvSpPr>
          <p:nvPr>
            <p:ph type="title" idx="13" hasCustomPrompt="1"/>
          </p:nvPr>
        </p:nvSpPr>
        <p:spPr>
          <a:xfrm>
            <a:off x="617029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8" name="Google Shape;148;p16"/>
          <p:cNvSpPr txBox="1">
            <a:spLocks noGrp="1"/>
          </p:cNvSpPr>
          <p:nvPr>
            <p:ph type="title" idx="14" hasCustomPrompt="1"/>
          </p:nvPr>
        </p:nvSpPr>
        <p:spPr>
          <a:xfrm>
            <a:off x="8766928"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9" name="Google Shape;149;p16"/>
          <p:cNvSpPr txBox="1">
            <a:spLocks noGrp="1"/>
          </p:cNvSpPr>
          <p:nvPr>
            <p:ph type="title" idx="15"/>
          </p:nvPr>
        </p:nvSpPr>
        <p:spPr>
          <a:xfrm flipH="1">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2274606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57"/>
        <p:cNvGrpSpPr/>
        <p:nvPr/>
      </p:nvGrpSpPr>
      <p:grpSpPr>
        <a:xfrm>
          <a:off x="0" y="0"/>
          <a:ext cx="0" cy="0"/>
          <a:chOff x="0" y="0"/>
          <a:chExt cx="0" cy="0"/>
        </a:xfrm>
      </p:grpSpPr>
      <p:sp>
        <p:nvSpPr>
          <p:cNvPr id="58" name="Google Shape;58;p7"/>
          <p:cNvSpPr/>
          <p:nvPr/>
        </p:nvSpPr>
        <p:spPr>
          <a:xfrm rot="3394465" flipH="1">
            <a:off x="6721980" y="30480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9" name="Google Shape;59;p7"/>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7"/>
          <p:cNvSpPr/>
          <p:nvPr/>
        </p:nvSpPr>
        <p:spPr>
          <a:xfrm rot="955394" flipH="1">
            <a:off x="1947815" y="-2930283"/>
            <a:ext cx="10434704" cy="383710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1" name="Google Shape;61;p7"/>
          <p:cNvSpPr txBox="1">
            <a:spLocks noGrp="1"/>
          </p:cNvSpPr>
          <p:nvPr>
            <p:ph type="body" idx="1"/>
          </p:nvPr>
        </p:nvSpPr>
        <p:spPr>
          <a:xfrm>
            <a:off x="6096000" y="1825767"/>
            <a:ext cx="5134000" cy="44436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62" name="Google Shape;62;p7"/>
          <p:cNvSpPr txBox="1">
            <a:spLocks noGrp="1"/>
          </p:cNvSpPr>
          <p:nvPr>
            <p:ph type="title"/>
          </p:nvPr>
        </p:nvSpPr>
        <p:spPr>
          <a:xfrm>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20492640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ext 3">
  <p:cSld name="Title and text 3">
    <p:spTree>
      <p:nvGrpSpPr>
        <p:cNvPr id="1" name="Shape 225"/>
        <p:cNvGrpSpPr/>
        <p:nvPr/>
      </p:nvGrpSpPr>
      <p:grpSpPr>
        <a:xfrm>
          <a:off x="0" y="0"/>
          <a:ext cx="0" cy="0"/>
          <a:chOff x="0" y="0"/>
          <a:chExt cx="0" cy="0"/>
        </a:xfrm>
      </p:grpSpPr>
      <p:sp>
        <p:nvSpPr>
          <p:cNvPr id="226" name="Google Shape;226;p26"/>
          <p:cNvSpPr/>
          <p:nvPr/>
        </p:nvSpPr>
        <p:spPr>
          <a:xfrm rot="-3394465">
            <a:off x="-5865031" y="5615258"/>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7" name="Google Shape;227;p26"/>
          <p:cNvSpPr/>
          <p:nvPr/>
        </p:nvSpPr>
        <p:spPr>
          <a:xfrm flipH="1">
            <a:off x="-6687788"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8" name="Google Shape;228;p26"/>
          <p:cNvSpPr/>
          <p:nvPr/>
        </p:nvSpPr>
        <p:spPr>
          <a:xfrm rot="-3952094" flipH="1">
            <a:off x="-6368546" y="886712"/>
            <a:ext cx="10434836" cy="383715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9" name="Google Shape;229;p26"/>
          <p:cNvSpPr/>
          <p:nvPr/>
        </p:nvSpPr>
        <p:spPr>
          <a:xfrm rot="649760">
            <a:off x="-5618664" y="713489"/>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0" name="Google Shape;230;p26"/>
          <p:cNvSpPr/>
          <p:nvPr/>
        </p:nvSpPr>
        <p:spPr>
          <a:xfrm rot="-813319" flipH="1">
            <a:off x="6036462" y="-45530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1" name="Google Shape;231;p26"/>
          <p:cNvSpPr/>
          <p:nvPr/>
        </p:nvSpPr>
        <p:spPr>
          <a:xfrm rot="10285603" flipH="1">
            <a:off x="6408463" y="4484990"/>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2" name="Google Shape;232;p26"/>
          <p:cNvSpPr/>
          <p:nvPr/>
        </p:nvSpPr>
        <p:spPr>
          <a:xfrm rot="5626330" flipH="1">
            <a:off x="5224700" y="900886"/>
            <a:ext cx="10434680" cy="383710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3" name="Google Shape;233;p26"/>
          <p:cNvSpPr txBox="1">
            <a:spLocks noGrp="1"/>
          </p:cNvSpPr>
          <p:nvPr>
            <p:ph type="body" idx="1"/>
          </p:nvPr>
        </p:nvSpPr>
        <p:spPr>
          <a:xfrm>
            <a:off x="2019867" y="2491633"/>
            <a:ext cx="5134000" cy="31368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234" name="Google Shape;234;p26"/>
          <p:cNvSpPr txBox="1">
            <a:spLocks noGrp="1"/>
          </p:cNvSpPr>
          <p:nvPr>
            <p:ph type="title"/>
          </p:nvPr>
        </p:nvSpPr>
        <p:spPr>
          <a:xfrm>
            <a:off x="2019867" y="1229567"/>
            <a:ext cx="6416400" cy="12004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6667">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19396227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03"/>
        <p:cNvGrpSpPr/>
        <p:nvPr/>
      </p:nvGrpSpPr>
      <p:grpSpPr>
        <a:xfrm>
          <a:off x="0" y="0"/>
          <a:ext cx="0" cy="0"/>
          <a:chOff x="0" y="0"/>
          <a:chExt cx="0" cy="0"/>
        </a:xfrm>
      </p:grpSpPr>
      <p:sp>
        <p:nvSpPr>
          <p:cNvPr id="204" name="Google Shape;204;p23"/>
          <p:cNvSpPr/>
          <p:nvPr/>
        </p:nvSpPr>
        <p:spPr>
          <a:xfrm rot="-10285629">
            <a:off x="6755265" y="-2832497"/>
            <a:ext cx="12628784" cy="806541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5" name="Google Shape;205;p23"/>
          <p:cNvSpPr/>
          <p:nvPr/>
        </p:nvSpPr>
        <p:spPr>
          <a:xfrm flipH="1">
            <a:off x="10589338"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6" name="Google Shape;206;p23"/>
          <p:cNvSpPr/>
          <p:nvPr/>
        </p:nvSpPr>
        <p:spPr>
          <a:xfrm rot="2839443">
            <a:off x="-411223" y="3256046"/>
            <a:ext cx="8536188" cy="758557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7" name="Google Shape;207;p23"/>
          <p:cNvSpPr/>
          <p:nvPr/>
        </p:nvSpPr>
        <p:spPr>
          <a:xfrm rot="9405665">
            <a:off x="-5740487" y="1708242"/>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8" name="Google Shape;208;p23"/>
          <p:cNvSpPr/>
          <p:nvPr/>
        </p:nvSpPr>
        <p:spPr>
          <a:xfrm rot="-1478505">
            <a:off x="-3112801"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9" name="Google Shape;209;p23"/>
          <p:cNvSpPr/>
          <p:nvPr/>
        </p:nvSpPr>
        <p:spPr>
          <a:xfrm rot="9555841" flipH="1">
            <a:off x="9364603"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0" name="Google Shape;210;p23"/>
          <p:cNvSpPr txBox="1">
            <a:spLocks noGrp="1"/>
          </p:cNvSpPr>
          <p:nvPr>
            <p:ph type="title"/>
          </p:nvPr>
        </p:nvSpPr>
        <p:spPr>
          <a:xfrm>
            <a:off x="2333033" y="1785867"/>
            <a:ext cx="7526000" cy="204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800"/>
              <a:buNone/>
              <a:defRPr sz="14933"/>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211" name="Google Shape;211;p23"/>
          <p:cNvSpPr txBox="1">
            <a:spLocks noGrp="1"/>
          </p:cNvSpPr>
          <p:nvPr>
            <p:ph type="subTitle" idx="1"/>
          </p:nvPr>
        </p:nvSpPr>
        <p:spPr>
          <a:xfrm>
            <a:off x="2871733" y="3832533"/>
            <a:ext cx="6449200" cy="123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39422566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7"/>
        <p:cNvGrpSpPr/>
        <p:nvPr/>
      </p:nvGrpSpPr>
      <p:grpSpPr>
        <a:xfrm>
          <a:off x="0" y="0"/>
          <a:ext cx="0" cy="0"/>
          <a:chOff x="0" y="0"/>
          <a:chExt cx="0" cy="0"/>
        </a:xfrm>
      </p:grpSpPr>
      <p:sp>
        <p:nvSpPr>
          <p:cNvPr id="38" name="Google Shape;38;p5"/>
          <p:cNvSpPr/>
          <p:nvPr/>
        </p:nvSpPr>
        <p:spPr>
          <a:xfrm>
            <a:off x="-6037807"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9" name="Google Shape;39;p5"/>
          <p:cNvSpPr/>
          <p:nvPr/>
        </p:nvSpPr>
        <p:spPr>
          <a:xfrm rot="-9405665" flipH="1">
            <a:off x="9128108" y="1708209"/>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0" name="Google Shape;40;p5"/>
          <p:cNvSpPr/>
          <p:nvPr/>
        </p:nvSpPr>
        <p:spPr>
          <a:xfrm rot="1478505" flipH="1">
            <a:off x="4946044"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1" name="Google Shape;41;p5"/>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2" name="Google Shape;42;p5"/>
          <p:cNvSpPr txBox="1">
            <a:spLocks noGrp="1"/>
          </p:cNvSpPr>
          <p:nvPr>
            <p:ph type="title" idx="2"/>
          </p:nvPr>
        </p:nvSpPr>
        <p:spPr>
          <a:xfrm>
            <a:off x="6386567"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3" name="Google Shape;43;p5"/>
          <p:cNvSpPr txBox="1">
            <a:spLocks noGrp="1"/>
          </p:cNvSpPr>
          <p:nvPr>
            <p:ph type="subTitle" idx="1"/>
          </p:nvPr>
        </p:nvSpPr>
        <p:spPr>
          <a:xfrm>
            <a:off x="6386600"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4" name="Google Shape;44;p5"/>
          <p:cNvSpPr txBox="1">
            <a:spLocks noGrp="1"/>
          </p:cNvSpPr>
          <p:nvPr>
            <p:ph type="title" idx="3"/>
          </p:nvPr>
        </p:nvSpPr>
        <p:spPr>
          <a:xfrm>
            <a:off x="2705000"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5" name="Google Shape;45;p5"/>
          <p:cNvSpPr txBox="1">
            <a:spLocks noGrp="1"/>
          </p:cNvSpPr>
          <p:nvPr>
            <p:ph type="subTitle" idx="4"/>
          </p:nvPr>
        </p:nvSpPr>
        <p:spPr>
          <a:xfrm>
            <a:off x="2705033"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 name="Google Shape;46;p5"/>
          <p:cNvSpPr/>
          <p:nvPr/>
        </p:nvSpPr>
        <p:spPr>
          <a:xfrm rot="9524149" flipH="1">
            <a:off x="-8879229" y="-3900402"/>
            <a:ext cx="12628759" cy="8065396"/>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7" name="Google Shape;47;p5"/>
          <p:cNvSpPr/>
          <p:nvPr/>
        </p:nvSpPr>
        <p:spPr>
          <a:xfrm rot="-9555841">
            <a:off x="-9047697"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9979362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212"/>
        <p:cNvGrpSpPr/>
        <p:nvPr/>
      </p:nvGrpSpPr>
      <p:grpSpPr>
        <a:xfrm>
          <a:off x="0" y="0"/>
          <a:ext cx="0" cy="0"/>
          <a:chOff x="0" y="0"/>
          <a:chExt cx="0" cy="0"/>
        </a:xfrm>
      </p:grpSpPr>
      <p:sp>
        <p:nvSpPr>
          <p:cNvPr id="213" name="Google Shape;213;p24"/>
          <p:cNvSpPr/>
          <p:nvPr/>
        </p:nvSpPr>
        <p:spPr>
          <a:xfrm rot="4102360" flipH="1">
            <a:off x="-3678111" y="5506248"/>
            <a:ext cx="9962104" cy="636232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4" name="Google Shape;214;p24"/>
          <p:cNvSpPr/>
          <p:nvPr/>
        </p:nvSpPr>
        <p:spPr>
          <a:xfrm rot="813319">
            <a:off x="-5751402" y="-2316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 name="Google Shape;215;p24"/>
          <p:cNvSpPr txBox="1">
            <a:spLocks noGrp="1"/>
          </p:cNvSpPr>
          <p:nvPr>
            <p:ph type="subTitle" idx="1"/>
          </p:nvPr>
        </p:nvSpPr>
        <p:spPr>
          <a:xfrm>
            <a:off x="964400" y="4028100"/>
            <a:ext cx="4525600" cy="151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16" name="Google Shape;216;p24"/>
          <p:cNvSpPr txBox="1">
            <a:spLocks noGrp="1"/>
          </p:cNvSpPr>
          <p:nvPr>
            <p:ph type="title"/>
          </p:nvPr>
        </p:nvSpPr>
        <p:spPr>
          <a:xfrm flipH="1">
            <a:off x="959767" y="1315900"/>
            <a:ext cx="3851200" cy="2556400"/>
          </a:xfrm>
          <a:prstGeom prst="rect">
            <a:avLst/>
          </a:prstGeom>
          <a:noFill/>
          <a:ln>
            <a:noFill/>
          </a:ln>
        </p:spPr>
        <p:txBody>
          <a:bodyPr spcFirstLastPara="1" wrap="square" lIns="91425" tIns="91425" rIns="91425" bIns="91425" anchor="b" anchorCtr="0">
            <a:noAutofit/>
          </a:bodyPr>
          <a:lstStyle>
            <a:lvl1pPr lvl="0" algn="l"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258716206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278"/>
        <p:cNvGrpSpPr/>
        <p:nvPr/>
      </p:nvGrpSpPr>
      <p:grpSpPr>
        <a:xfrm>
          <a:off x="0" y="0"/>
          <a:ext cx="0" cy="0"/>
          <a:chOff x="0" y="0"/>
          <a:chExt cx="0" cy="0"/>
        </a:xfrm>
      </p:grpSpPr>
      <p:sp>
        <p:nvSpPr>
          <p:cNvPr id="279" name="Google Shape;279;p32"/>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80" name="Google Shape;280;p32"/>
          <p:cNvSpPr txBox="1">
            <a:spLocks noGrp="1"/>
          </p:cNvSpPr>
          <p:nvPr>
            <p:ph type="title" idx="2"/>
          </p:nvPr>
        </p:nvSpPr>
        <p:spPr>
          <a:xfrm>
            <a:off x="6096016" y="4249001"/>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1" name="Google Shape;281;p32"/>
          <p:cNvSpPr txBox="1">
            <a:spLocks noGrp="1"/>
          </p:cNvSpPr>
          <p:nvPr>
            <p:ph type="subTitle" idx="1"/>
          </p:nvPr>
        </p:nvSpPr>
        <p:spPr>
          <a:xfrm>
            <a:off x="6096049" y="4926435"/>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2" name="Google Shape;282;p32"/>
          <p:cNvSpPr txBox="1">
            <a:spLocks noGrp="1"/>
          </p:cNvSpPr>
          <p:nvPr>
            <p:ph type="title" idx="3"/>
          </p:nvPr>
        </p:nvSpPr>
        <p:spPr>
          <a:xfrm>
            <a:off x="6096000" y="2330468"/>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3" name="Google Shape;283;p32"/>
          <p:cNvSpPr txBox="1">
            <a:spLocks noGrp="1"/>
          </p:cNvSpPr>
          <p:nvPr>
            <p:ph type="subTitle" idx="4"/>
          </p:nvPr>
        </p:nvSpPr>
        <p:spPr>
          <a:xfrm>
            <a:off x="6096033" y="3007901"/>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4" name="Google Shape;284;p32"/>
          <p:cNvSpPr/>
          <p:nvPr/>
        </p:nvSpPr>
        <p:spPr>
          <a:xfrm rot="-813319" flipH="1">
            <a:off x="9374323" y="-19009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42040812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7174038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37526479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280270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 Id="rId4" Type="http://schemas.openxmlformats.org/officeDocument/2006/relationships/image" Target="../media/image12.jpg"/></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 Id="rId4" Type="http://schemas.openxmlformats.org/officeDocument/2006/relationships/image" Target="../media/image17.jpg"/></Relationships>
</file>

<file path=ppt/slides/_rels/slide31.xml.rels><?xml version="1.0" encoding="UTF-8" standalone="yes"?>
<Relationships xmlns="http://schemas.openxmlformats.org/package/2006/relationships"><Relationship Id="rId8" Type="http://schemas.openxmlformats.org/officeDocument/2006/relationships/image" Target="../media/image9.jpeg"/><Relationship Id="rId13" Type="http://schemas.microsoft.com/office/2007/relationships/diagramDrawing" Target="../diagrams/drawing4.xml"/><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diagramColors" Target="../diagrams/colors4.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QuickStyle" Target="../diagrams/quickStyle4.xml"/><Relationship Id="rId5" Type="http://schemas.openxmlformats.org/officeDocument/2006/relationships/diagramQuickStyle" Target="../diagrams/quickStyle3.xml"/><Relationship Id="rId10" Type="http://schemas.openxmlformats.org/officeDocument/2006/relationships/diagramLayout" Target="../diagrams/layout4.xml"/><Relationship Id="rId4" Type="http://schemas.openxmlformats.org/officeDocument/2006/relationships/diagramLayout" Target="../diagrams/layout3.xml"/><Relationship Id="rId9" Type="http://schemas.openxmlformats.org/officeDocument/2006/relationships/diagramData" Target="../diagrams/data4.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hyperlink" Target="http://www.moh.gov.sa/en/HealthAwareness/EducationalContent/HealthTips/Pages/Tips-2011-1-29-001.aspx"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3.xml"/><Relationship Id="rId1" Type="http://schemas.openxmlformats.org/officeDocument/2006/relationships/tags" Target="../tags/tag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8.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1.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image" Target="../media/image8.png"/><Relationship Id="rId7" Type="http://schemas.openxmlformats.org/officeDocument/2006/relationships/diagramLayout" Target="../diagrams/layout7.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diagramData" Target="../diagrams/data7.xml"/><Relationship Id="rId5" Type="http://schemas.openxmlformats.org/officeDocument/2006/relationships/image" Target="../media/image20.jpg"/><Relationship Id="rId10" Type="http://schemas.microsoft.com/office/2007/relationships/diagramDrawing" Target="../diagrams/drawing7.xml"/><Relationship Id="rId4" Type="http://schemas.openxmlformats.org/officeDocument/2006/relationships/image" Target="../media/image9.jpeg"/><Relationship Id="rId9" Type="http://schemas.openxmlformats.org/officeDocument/2006/relationships/diagramColors" Target="../diagrams/colors7.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hyperlink" Target="https://sites.google.com/site/ghaiathme/medicaleducation/practitioner-1/practitioner"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9.jpeg"/></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9.jpe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9.jpe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9.jpeg"/></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24.jpg"/><Relationship Id="rId4" Type="http://schemas.openxmlformats.org/officeDocument/2006/relationships/image" Target="../media/image23.png"/></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9.jpeg"/></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kumimoji="0" lang="ar-EG" sz="2800" b="1" i="0" u="none" strike="noStrike" kern="1200" cap="none" spc="0" normalizeH="0" baseline="0" noProof="0" dirty="0">
                <a:ln>
                  <a:noFill/>
                </a:ln>
                <a:solidFill>
                  <a:prstClr val="white"/>
                </a:solidFill>
                <a:effectLst/>
                <a:uLnTx/>
                <a:uFillTx/>
                <a:latin typeface="Alexandria" charset="0"/>
                <a:ea typeface="+mn-ea"/>
                <a:cs typeface="Alexandria" charset="0"/>
              </a:rPr>
              <a:t>7</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6" name="TextBox 45"/>
          <p:cNvSpPr txBox="1"/>
          <p:nvPr/>
        </p:nvSpPr>
        <p:spPr>
          <a:xfrm>
            <a:off x="329269" y="5104240"/>
            <a:ext cx="379251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Patient Autonomy - Confidentiality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22120"/>
            <a:ext cx="689813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the previous Lecture: Doctor – Patient Relationship </a:t>
            </a: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04</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4816162-5CCB-CCCB-8055-581141F85B07}"/>
              </a:ext>
            </a:extLst>
          </p:cNvPr>
          <p:cNvSpPr txBox="1"/>
          <p:nvPr/>
        </p:nvSpPr>
        <p:spPr>
          <a:xfrm>
            <a:off x="889000" y="2166761"/>
            <a:ext cx="10541000" cy="71096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Introduction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Duties of a good doctor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Doctor competencies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 7 Principal elements that are essential to the relationship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Etiquette Based Medicine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Communication skills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Consultation styles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Four Models of Decision Making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Patient Education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Improving Doctor-patient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spTree>
    <p:extLst>
      <p:ext uri="{BB962C8B-B14F-4D97-AF65-F5344CB8AC3E}">
        <p14:creationId xmlns:p14="http://schemas.microsoft.com/office/powerpoint/2010/main" val="27953507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77071" y="709582"/>
            <a:ext cx="555405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a:t>
            </a: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Patient Autonomy - Confidentiality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166761"/>
            <a:ext cx="10541000" cy="63709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Patient Autonomy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Informed Consent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Components of IC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 Modes of Consent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Capacity to consent and special consideration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Patient Rights, Privacy and confidentiality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Measures to protect Privacy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What is Confidential?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Conditions to breach confidentiality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30999" y="1034308"/>
            <a:ext cx="3583417"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Patient autonomy 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consent to treatment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Close-up of a pen writing on a paper&#10;&#10;Description automatically generated">
            <a:extLst>
              <a:ext uri="{FF2B5EF4-FFF2-40B4-BE49-F238E27FC236}">
                <a16:creationId xmlns:a16="http://schemas.microsoft.com/office/drawing/2014/main" id="{E6CCAC8E-BD25-B3B2-CEE3-6251AF2019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3060" y="4970957"/>
            <a:ext cx="4865335" cy="1495425"/>
          </a:xfrm>
          <a:prstGeom prst="rect">
            <a:avLst/>
          </a:prstGeom>
        </p:spPr>
      </p:pic>
    </p:spTree>
    <p:extLst>
      <p:ext uri="{BB962C8B-B14F-4D97-AF65-F5344CB8AC3E}">
        <p14:creationId xmlns:p14="http://schemas.microsoft.com/office/powerpoint/2010/main" val="216187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4EB0D1B-FD77-9C3D-5AFF-02A9C79093CF}"/>
              </a:ext>
            </a:extLst>
          </p:cNvPr>
          <p:cNvSpPr/>
          <p:nvPr/>
        </p:nvSpPr>
        <p:spPr>
          <a:xfrm>
            <a:off x="617280" y="1308296"/>
            <a:ext cx="10812720" cy="5295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87290CC-5292-1C26-1941-3353995182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76067"/>
            <a:ext cx="2305141" cy="1304280"/>
          </a:xfrm>
          <a:prstGeom prst="rect">
            <a:avLst/>
          </a:prstGeom>
        </p:spPr>
      </p:pic>
      <p:sp>
        <p:nvSpPr>
          <p:cNvPr id="2" name="Title 1"/>
          <p:cNvSpPr>
            <a:spLocks noGrp="1"/>
          </p:cNvSpPr>
          <p:nvPr>
            <p:ph type="title"/>
          </p:nvPr>
        </p:nvSpPr>
        <p:spPr>
          <a:xfrm>
            <a:off x="794899" y="230777"/>
            <a:ext cx="8596668" cy="735874"/>
          </a:xfrm>
        </p:spPr>
        <p:txBody>
          <a:bodyPr/>
          <a:lstStyle/>
          <a:p>
            <a:r>
              <a:rPr lang="en-GB" b="1" dirty="0">
                <a:solidFill>
                  <a:schemeClr val="tx2">
                    <a:lumMod val="50000"/>
                  </a:schemeClr>
                </a:solidFill>
                <a:effectLst>
                  <a:outerShdw blurRad="38100" dist="38100" dir="2700000" algn="tl">
                    <a:srgbClr val="000000">
                      <a:alpha val="43137"/>
                    </a:srgbClr>
                  </a:outerShdw>
                </a:effectLst>
              </a:rPr>
              <a:t>Elements of consent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43013045"/>
              </p:ext>
            </p:extLst>
          </p:nvPr>
        </p:nvGraphicFramePr>
        <p:xfrm>
          <a:off x="1287262" y="1455938"/>
          <a:ext cx="10090486" cy="49187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0880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2CFE6AE-E8D5-1356-A4BC-9EE07CBE9C6A}"/>
              </a:ext>
            </a:extLst>
          </p:cNvPr>
          <p:cNvSpPr/>
          <p:nvPr/>
        </p:nvSpPr>
        <p:spPr>
          <a:xfrm>
            <a:off x="617280" y="980728"/>
            <a:ext cx="10812720" cy="5688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56EDFF86-BD0D-0FFA-9396-CEB7CACF8D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95393"/>
            <a:ext cx="2305141" cy="1249913"/>
          </a:xfrm>
          <a:prstGeom prst="rect">
            <a:avLst/>
          </a:prstGeom>
        </p:spPr>
      </p:pic>
      <p:sp>
        <p:nvSpPr>
          <p:cNvPr id="6146" name="Rectangle 2"/>
          <p:cNvSpPr>
            <a:spLocks noGrp="1" noChangeArrowheads="1"/>
          </p:cNvSpPr>
          <p:nvPr>
            <p:ph type="title"/>
          </p:nvPr>
        </p:nvSpPr>
        <p:spPr>
          <a:xfrm>
            <a:off x="2552700" y="188640"/>
            <a:ext cx="7200900" cy="792088"/>
          </a:xfrm>
        </p:spPr>
        <p:txBody>
          <a:bodyPr>
            <a:normAutofit/>
          </a:bodyPr>
          <a:lstStyle/>
          <a:p>
            <a:pPr>
              <a:defRPr/>
            </a:pPr>
            <a:r>
              <a:rPr lang="en-US" sz="4300" b="1" dirty="0">
                <a:effectLst>
                  <a:outerShdw blurRad="38100" dist="38100" dir="2700000" algn="tl">
                    <a:srgbClr val="000000">
                      <a:alpha val="43137"/>
                    </a:srgbClr>
                  </a:outerShdw>
                </a:effectLst>
              </a:rPr>
              <a:t>Components of IC:</a:t>
            </a:r>
          </a:p>
        </p:txBody>
      </p:sp>
      <p:sp>
        <p:nvSpPr>
          <p:cNvPr id="8195" name="Rectangle 3"/>
          <p:cNvSpPr>
            <a:spLocks noGrp="1" noChangeArrowheads="1"/>
          </p:cNvSpPr>
          <p:nvPr>
            <p:ph idx="1"/>
          </p:nvPr>
        </p:nvSpPr>
        <p:spPr>
          <a:xfrm>
            <a:off x="1586048" y="980728"/>
            <a:ext cx="9134203" cy="5616624"/>
          </a:xfrm>
        </p:spPr>
        <p:txBody>
          <a:bodyPr>
            <a:normAutofit/>
          </a:bodyPr>
          <a:lstStyle/>
          <a:p>
            <a:pPr marL="571500" indent="-571500">
              <a:lnSpc>
                <a:spcPct val="90000"/>
              </a:lnSpc>
              <a:spcAft>
                <a:spcPts val="1200"/>
              </a:spcAft>
              <a:buFont typeface="+mj-lt"/>
              <a:buAutoNum type="arabicPeriod"/>
            </a:pPr>
            <a:r>
              <a:rPr lang="en-US" sz="2800" dirty="0">
                <a:solidFill>
                  <a:srgbClr val="F58221"/>
                </a:solidFill>
              </a:rPr>
              <a:t>"</a:t>
            </a:r>
            <a:r>
              <a:rPr lang="en-US" sz="2800" b="1" dirty="0">
                <a:solidFill>
                  <a:srgbClr val="F58221"/>
                </a:solidFill>
              </a:rPr>
              <a:t>Disclosure</a:t>
            </a:r>
            <a:r>
              <a:rPr lang="en-US" sz="2800" dirty="0">
                <a:solidFill>
                  <a:srgbClr val="F58221"/>
                </a:solidFill>
              </a:rPr>
              <a:t>" </a:t>
            </a:r>
            <a:r>
              <a:rPr lang="en-US" sz="2800" dirty="0"/>
              <a:t>refers to the provision of relevant information by the clinician and its comprehension by the patient. This refers to the process during which physicians provide information about the proposed research to the participant</a:t>
            </a:r>
          </a:p>
          <a:p>
            <a:pPr marL="571500" indent="-571500">
              <a:lnSpc>
                <a:spcPct val="90000"/>
              </a:lnSpc>
              <a:spcAft>
                <a:spcPts val="1200"/>
              </a:spcAft>
              <a:buFont typeface="+mj-lt"/>
              <a:buAutoNum type="arabicPeriod"/>
            </a:pPr>
            <a:r>
              <a:rPr lang="en-US" sz="2800" dirty="0">
                <a:solidFill>
                  <a:srgbClr val="F58221"/>
                </a:solidFill>
              </a:rPr>
              <a:t>"</a:t>
            </a:r>
            <a:r>
              <a:rPr lang="en-US" sz="2800" b="1" dirty="0">
                <a:solidFill>
                  <a:srgbClr val="F58221"/>
                </a:solidFill>
              </a:rPr>
              <a:t>Capacity</a:t>
            </a:r>
            <a:r>
              <a:rPr lang="en-US" sz="2800" dirty="0">
                <a:solidFill>
                  <a:srgbClr val="F58221"/>
                </a:solidFill>
              </a:rPr>
              <a:t>" </a:t>
            </a:r>
            <a:r>
              <a:rPr lang="en-US" sz="2800" dirty="0"/>
              <a:t>refers to the patient's ability to </a:t>
            </a:r>
            <a:r>
              <a:rPr lang="en-US" sz="2800" u="sng" dirty="0">
                <a:solidFill>
                  <a:srgbClr val="00AEEF"/>
                </a:solidFill>
              </a:rPr>
              <a:t>understand</a:t>
            </a:r>
            <a:r>
              <a:rPr lang="en-US" sz="2800" dirty="0"/>
              <a:t> the relevant information, to </a:t>
            </a:r>
            <a:r>
              <a:rPr lang="en-US" sz="2800" u="sng" dirty="0">
                <a:solidFill>
                  <a:srgbClr val="00AEEF"/>
                </a:solidFill>
              </a:rPr>
              <a:t>appreciate</a:t>
            </a:r>
            <a:r>
              <a:rPr lang="en-US" sz="2800" dirty="0"/>
              <a:t> those consequences of his or her decision that might reasonably be foreseen, and to </a:t>
            </a:r>
            <a:r>
              <a:rPr lang="en-US" sz="2800" u="sng" dirty="0">
                <a:solidFill>
                  <a:srgbClr val="00AEEF"/>
                </a:solidFill>
              </a:rPr>
              <a:t>remember</a:t>
            </a:r>
            <a:r>
              <a:rPr lang="en-US" sz="2800" dirty="0"/>
              <a:t> these information for adequate period of time. </a:t>
            </a:r>
          </a:p>
          <a:p>
            <a:pPr marL="571500" indent="-571500">
              <a:lnSpc>
                <a:spcPct val="90000"/>
              </a:lnSpc>
              <a:spcAft>
                <a:spcPts val="1200"/>
              </a:spcAft>
              <a:buFont typeface="+mj-lt"/>
              <a:buAutoNum type="arabicPeriod"/>
            </a:pPr>
            <a:r>
              <a:rPr lang="en-US" sz="2800" dirty="0">
                <a:solidFill>
                  <a:srgbClr val="F58221"/>
                </a:solidFill>
              </a:rPr>
              <a:t>"</a:t>
            </a:r>
            <a:r>
              <a:rPr lang="en-US" sz="2800" b="1" dirty="0">
                <a:solidFill>
                  <a:srgbClr val="F58221"/>
                </a:solidFill>
              </a:rPr>
              <a:t>Voluntariness</a:t>
            </a:r>
            <a:r>
              <a:rPr lang="en-US" sz="2800" dirty="0">
                <a:solidFill>
                  <a:srgbClr val="F58221"/>
                </a:solidFill>
              </a:rPr>
              <a:t>" </a:t>
            </a:r>
            <a:r>
              <a:rPr lang="en-US" sz="2800" dirty="0"/>
              <a:t>refers to the patient's right to come to a decision freely, without force, coercion or manipulation.</a:t>
            </a:r>
          </a:p>
        </p:txBody>
      </p:sp>
    </p:spTree>
    <p:custDataLst>
      <p:tags r:id="rId1"/>
    </p:custDataLst>
    <p:extLst>
      <p:ext uri="{BB962C8B-B14F-4D97-AF65-F5344CB8AC3E}">
        <p14:creationId xmlns:p14="http://schemas.microsoft.com/office/powerpoint/2010/main" val="1039785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fade">
                                      <p:cBhvr>
                                        <p:cTn id="7" dur="1000"/>
                                        <p:tgtEl>
                                          <p:spTgt spid="8195">
                                            <p:txEl>
                                              <p:pRg st="0" end="0"/>
                                            </p:txEl>
                                          </p:spTgt>
                                        </p:tgtEl>
                                      </p:cBhvr>
                                    </p:animEffect>
                                    <p:anim calcmode="lin" valueType="num">
                                      <p:cBhvr>
                                        <p:cTn id="8" dur="1000" fill="hold"/>
                                        <p:tgtEl>
                                          <p:spTgt spid="819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19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195">
                                            <p:txEl>
                                              <p:pRg st="1" end="1"/>
                                            </p:txEl>
                                          </p:spTgt>
                                        </p:tgtEl>
                                        <p:attrNameLst>
                                          <p:attrName>style.visibility</p:attrName>
                                        </p:attrNameLst>
                                      </p:cBhvr>
                                      <p:to>
                                        <p:strVal val="visible"/>
                                      </p:to>
                                    </p:set>
                                    <p:animEffect transition="in" filter="fade">
                                      <p:cBhvr>
                                        <p:cTn id="14" dur="1000"/>
                                        <p:tgtEl>
                                          <p:spTgt spid="8195">
                                            <p:txEl>
                                              <p:pRg st="1" end="1"/>
                                            </p:txEl>
                                          </p:spTgt>
                                        </p:tgtEl>
                                      </p:cBhvr>
                                    </p:animEffect>
                                    <p:anim calcmode="lin" valueType="num">
                                      <p:cBhvr>
                                        <p:cTn id="15" dur="1000" fill="hold"/>
                                        <p:tgtEl>
                                          <p:spTgt spid="819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19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195">
                                            <p:txEl>
                                              <p:pRg st="2" end="2"/>
                                            </p:txEl>
                                          </p:spTgt>
                                        </p:tgtEl>
                                        <p:attrNameLst>
                                          <p:attrName>style.visibility</p:attrName>
                                        </p:attrNameLst>
                                      </p:cBhvr>
                                      <p:to>
                                        <p:strVal val="visible"/>
                                      </p:to>
                                    </p:set>
                                    <p:animEffect transition="in" filter="fade">
                                      <p:cBhvr>
                                        <p:cTn id="21" dur="1000"/>
                                        <p:tgtEl>
                                          <p:spTgt spid="8195">
                                            <p:txEl>
                                              <p:pRg st="2" end="2"/>
                                            </p:txEl>
                                          </p:spTgt>
                                        </p:tgtEl>
                                      </p:cBhvr>
                                    </p:animEffect>
                                    <p:anim calcmode="lin" valueType="num">
                                      <p:cBhvr>
                                        <p:cTn id="22" dur="1000" fill="hold"/>
                                        <p:tgtEl>
                                          <p:spTgt spid="819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19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E0B47C0-AAD8-7461-9411-732B0C590FEE}"/>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DFF5C607-F571-EC21-0901-241AA79286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6" name="Title 1"/>
          <p:cNvSpPr txBox="1">
            <a:spLocks/>
          </p:cNvSpPr>
          <p:nvPr/>
        </p:nvSpPr>
        <p:spPr>
          <a:xfrm>
            <a:off x="1960895" y="434312"/>
            <a:ext cx="8229600" cy="708688"/>
          </a:xfrm>
          <a:prstGeom prst="rect">
            <a:avLst/>
          </a:prstGeom>
        </p:spPr>
        <p:txBody>
          <a:bodyPr vert="horz" rtlCol="0" anchor="ctr">
            <a:noAutofit/>
            <a:scene3d>
              <a:camera prst="orthographicFront"/>
              <a:lightRig rig="soft" dir="t"/>
            </a:scene3d>
            <a:sp3d prstMaterial="softEdge">
              <a:bevelT w="25400" h="25400"/>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0" normalizeH="0" baseline="0" noProof="0" dirty="0">
                <a:ln>
                  <a:noFill/>
                </a:ln>
                <a:solidFill>
                  <a:srgbClr val="4472C4">
                    <a:lumMod val="50000"/>
                  </a:srgbClr>
                </a:solidFill>
                <a:effectLst/>
                <a:uLnTx/>
                <a:uFillTx/>
                <a:latin typeface="Calibri Light"/>
                <a:ea typeface="+mn-ea"/>
                <a:cs typeface="+mn-cs"/>
              </a:rPr>
              <a:t>Informed Consent to Treatment</a:t>
            </a:r>
            <a:endParaRPr kumimoji="0" lang="ar-SA" sz="3600" b="1" i="0" u="none" strike="noStrike" kern="1200" cap="none" spc="0" normalizeH="0" baseline="0" noProof="0" dirty="0">
              <a:ln>
                <a:noFill/>
              </a:ln>
              <a:solidFill>
                <a:srgbClr val="4472C4">
                  <a:lumMod val="50000"/>
                </a:srgbClr>
              </a:solidFill>
              <a:effectLst/>
              <a:uLnTx/>
              <a:uFillTx/>
              <a:latin typeface="Calibri Light"/>
              <a:ea typeface="+mn-ea"/>
              <a:cs typeface="Times New Roman" panose="02020603050405020304" pitchFamily="18" charset="0"/>
            </a:endParaRPr>
          </a:p>
        </p:txBody>
      </p:sp>
      <p:graphicFrame>
        <p:nvGraphicFramePr>
          <p:cNvPr id="9" name="Table 8"/>
          <p:cNvGraphicFramePr>
            <a:graphicFrameLocks noGrp="1"/>
          </p:cNvGraphicFramePr>
          <p:nvPr>
            <p:extLst>
              <p:ext uri="{D42A27DB-BD31-4B8C-83A1-F6EECF244321}">
                <p14:modId xmlns:p14="http://schemas.microsoft.com/office/powerpoint/2010/main" val="3851641691"/>
              </p:ext>
            </p:extLst>
          </p:nvPr>
        </p:nvGraphicFramePr>
        <p:xfrm>
          <a:off x="998806" y="1607238"/>
          <a:ext cx="9988062" cy="4430614"/>
        </p:xfrm>
        <a:graphic>
          <a:graphicData uri="http://schemas.openxmlformats.org/drawingml/2006/table">
            <a:tbl>
              <a:tblPr firstRow="1" bandRow="1">
                <a:tableStyleId>{073A0DAA-6AF3-43AB-8588-CEC1D06C72B9}</a:tableStyleId>
              </a:tblPr>
              <a:tblGrid>
                <a:gridCol w="3419338">
                  <a:extLst>
                    <a:ext uri="{9D8B030D-6E8A-4147-A177-3AD203B41FA5}">
                      <a16:colId xmlns:a16="http://schemas.microsoft.com/office/drawing/2014/main" val="20000"/>
                    </a:ext>
                  </a:extLst>
                </a:gridCol>
                <a:gridCol w="3239370">
                  <a:extLst>
                    <a:ext uri="{9D8B030D-6E8A-4147-A177-3AD203B41FA5}">
                      <a16:colId xmlns:a16="http://schemas.microsoft.com/office/drawing/2014/main" val="20001"/>
                    </a:ext>
                  </a:extLst>
                </a:gridCol>
                <a:gridCol w="3329354">
                  <a:extLst>
                    <a:ext uri="{9D8B030D-6E8A-4147-A177-3AD203B41FA5}">
                      <a16:colId xmlns:a16="http://schemas.microsoft.com/office/drawing/2014/main" val="20002"/>
                    </a:ext>
                  </a:extLst>
                </a:gridCol>
              </a:tblGrid>
              <a:tr h="376565">
                <a:tc>
                  <a:txBody>
                    <a:bodyPr/>
                    <a:lstStyle/>
                    <a:p>
                      <a:pPr algn="ctr"/>
                      <a:r>
                        <a:rPr lang="en-US" sz="2300" dirty="0"/>
                        <a:t>CAPACITY</a:t>
                      </a:r>
                      <a:endParaRPr lang="en-US" sz="2300" dirty="0">
                        <a:solidFill>
                          <a:schemeClr val="tx1"/>
                        </a:solidFill>
                      </a:endParaRPr>
                    </a:p>
                  </a:txBody>
                  <a:tcPr anchor="ctr">
                    <a:solidFill>
                      <a:srgbClr val="F58221"/>
                    </a:solidFill>
                  </a:tcPr>
                </a:tc>
                <a:tc>
                  <a:txBody>
                    <a:bodyPr/>
                    <a:lstStyle/>
                    <a:p>
                      <a:pPr algn="ctr"/>
                      <a:r>
                        <a:rPr lang="en-US" sz="2300" dirty="0"/>
                        <a:t>VOLUNTARINESS</a:t>
                      </a:r>
                      <a:endParaRPr lang="en-US" sz="2300" dirty="0">
                        <a:solidFill>
                          <a:schemeClr val="tx1"/>
                        </a:solidFill>
                      </a:endParaRPr>
                    </a:p>
                  </a:txBody>
                  <a:tcPr anchor="ctr">
                    <a:solidFill>
                      <a:srgbClr val="F58221"/>
                    </a:solidFill>
                  </a:tcPr>
                </a:tc>
                <a:tc>
                  <a:txBody>
                    <a:bodyPr/>
                    <a:lstStyle/>
                    <a:p>
                      <a:pPr algn="ctr">
                        <a:buFont typeface="Wingdings" pitchFamily="2" charset="2"/>
                        <a:buNone/>
                      </a:pPr>
                      <a:r>
                        <a:rPr lang="en-US" sz="2300" dirty="0"/>
                        <a:t>DISCLOSURE</a:t>
                      </a:r>
                      <a:endParaRPr lang="en-US" sz="2300" dirty="0">
                        <a:solidFill>
                          <a:schemeClr val="tx1"/>
                        </a:solidFill>
                      </a:endParaRPr>
                    </a:p>
                  </a:txBody>
                  <a:tcPr anchor="ctr">
                    <a:solidFill>
                      <a:srgbClr val="F58221"/>
                    </a:solidFill>
                  </a:tcPr>
                </a:tc>
                <a:extLst>
                  <a:ext uri="{0D108BD9-81ED-4DB2-BD59-A6C34878D82A}">
                    <a16:rowId xmlns:a16="http://schemas.microsoft.com/office/drawing/2014/main" val="10000"/>
                  </a:ext>
                </a:extLst>
              </a:tr>
              <a:tr h="3988654">
                <a:tc>
                  <a:txBody>
                    <a:bodyPr/>
                    <a:lstStyle/>
                    <a:p>
                      <a:pPr algn="ctr">
                        <a:buFont typeface="Arial" pitchFamily="34" charset="0"/>
                        <a:buChar char="•"/>
                      </a:pPr>
                      <a:r>
                        <a:rPr lang="en-US" sz="2400" dirty="0"/>
                        <a:t>The</a:t>
                      </a:r>
                      <a:r>
                        <a:rPr lang="en-US" sz="2400" baseline="0" dirty="0"/>
                        <a:t> patients has the ability to:</a:t>
                      </a:r>
                    </a:p>
                    <a:p>
                      <a:pPr algn="l">
                        <a:buFont typeface="Arial" pitchFamily="34" charset="0"/>
                        <a:buChar char="•"/>
                      </a:pPr>
                      <a:endParaRPr lang="en-US" sz="2400" u="sng" baseline="0" dirty="0"/>
                    </a:p>
                    <a:p>
                      <a:pPr algn="l">
                        <a:buFont typeface="Arial" pitchFamily="34" charset="0"/>
                        <a:buChar char="•"/>
                      </a:pPr>
                      <a:r>
                        <a:rPr lang="en-US" sz="2400" baseline="0" dirty="0"/>
                        <a:t> </a:t>
                      </a:r>
                      <a:r>
                        <a:rPr lang="en-US" sz="2400" u="sng" baseline="0" dirty="0"/>
                        <a:t>Understand</a:t>
                      </a:r>
                      <a:r>
                        <a:rPr lang="en-US" sz="2400" u="none" baseline="0" dirty="0"/>
                        <a:t> medical                        information</a:t>
                      </a:r>
                      <a:r>
                        <a:rPr lang="en-US" sz="2400" baseline="0" dirty="0"/>
                        <a:t> </a:t>
                      </a:r>
                    </a:p>
                    <a:p>
                      <a:pPr algn="l">
                        <a:buFont typeface="Arial" pitchFamily="34" charset="0"/>
                        <a:buChar char="•"/>
                      </a:pPr>
                      <a:r>
                        <a:rPr lang="en-US" sz="2400" u="sng" baseline="0" dirty="0"/>
                        <a:t> Appreciate</a:t>
                      </a:r>
                      <a:r>
                        <a:rPr lang="en-US" sz="2400" u="none" baseline="0" dirty="0"/>
                        <a:t> the risks</a:t>
                      </a:r>
                    </a:p>
                    <a:p>
                      <a:pPr algn="l">
                        <a:buFont typeface="Arial" pitchFamily="34" charset="0"/>
                        <a:buChar char="•"/>
                      </a:pPr>
                      <a:r>
                        <a:rPr lang="en-US" sz="2400" u="none" baseline="0" dirty="0"/>
                        <a:t> </a:t>
                      </a:r>
                      <a:r>
                        <a:rPr lang="en-US" sz="2400" u="sng" baseline="0" dirty="0"/>
                        <a:t>Memorize</a:t>
                      </a:r>
                      <a:r>
                        <a:rPr lang="en-US" sz="2400" u="none" baseline="0" dirty="0"/>
                        <a:t> the information</a:t>
                      </a:r>
                    </a:p>
                    <a:p>
                      <a:pPr algn="l">
                        <a:buFont typeface="Arial" pitchFamily="34" charset="0"/>
                        <a:buChar char="•"/>
                      </a:pPr>
                      <a:r>
                        <a:rPr lang="en-US" sz="2400" u="sng" baseline="0" dirty="0"/>
                        <a:t>Communicate</a:t>
                      </a:r>
                      <a:r>
                        <a:rPr lang="en-US" sz="2400" u="none" baseline="0" dirty="0"/>
                        <a:t> the decision</a:t>
                      </a:r>
                      <a:endParaRPr lang="en-US" sz="2400" baseline="0" dirty="0"/>
                    </a:p>
                  </a:txBody>
                  <a:tcPr>
                    <a:solidFill>
                      <a:srgbClr val="FEE5B1"/>
                    </a:solidFill>
                  </a:tcPr>
                </a:tc>
                <a:tc>
                  <a:txBody>
                    <a:bodyPr/>
                    <a:lstStyle/>
                    <a:p>
                      <a:pPr algn="ctr">
                        <a:buFont typeface="Arial" pitchFamily="34" charset="0"/>
                        <a:buChar char="•"/>
                      </a:pPr>
                      <a:r>
                        <a:rPr lang="en-US" sz="2400" dirty="0"/>
                        <a:t>Freedom</a:t>
                      </a:r>
                      <a:r>
                        <a:rPr lang="en-US" sz="2400" baseline="0" dirty="0"/>
                        <a:t> from undue influence:</a:t>
                      </a:r>
                    </a:p>
                    <a:p>
                      <a:pPr algn="l">
                        <a:buFont typeface="Arial" pitchFamily="34" charset="0"/>
                        <a:buChar char="•"/>
                      </a:pPr>
                      <a:r>
                        <a:rPr lang="en-US" sz="2400" baseline="0" dirty="0"/>
                        <a:t> </a:t>
                      </a:r>
                      <a:r>
                        <a:rPr lang="en-US" sz="2400" dirty="0"/>
                        <a:t>Financial</a:t>
                      </a:r>
                    </a:p>
                    <a:p>
                      <a:pPr algn="l">
                        <a:buFont typeface="Arial" pitchFamily="34" charset="0"/>
                        <a:buChar char="•"/>
                      </a:pPr>
                      <a:r>
                        <a:rPr lang="en-US" sz="2400" dirty="0"/>
                        <a:t> Social pressure</a:t>
                      </a:r>
                    </a:p>
                    <a:p>
                      <a:pPr algn="l">
                        <a:buFont typeface="Arial" pitchFamily="34" charset="0"/>
                        <a:buChar char="•"/>
                      </a:pPr>
                      <a:r>
                        <a:rPr lang="en-US" sz="2400" dirty="0"/>
                        <a:t>Physical restraint</a:t>
                      </a:r>
                    </a:p>
                    <a:p>
                      <a:pPr algn="l">
                        <a:buFont typeface="Arial" pitchFamily="34" charset="0"/>
                        <a:buChar char="•"/>
                      </a:pPr>
                      <a:endParaRPr lang="en-US" sz="2400" dirty="0"/>
                    </a:p>
                    <a:p>
                      <a:pPr algn="l">
                        <a:buFont typeface="Arial" pitchFamily="34" charset="0"/>
                        <a:buChar char="•"/>
                      </a:pPr>
                      <a:endParaRPr lang="en-US" sz="2400" dirty="0"/>
                    </a:p>
                    <a:p>
                      <a:pPr algn="l">
                        <a:buFont typeface="Arial" pitchFamily="34" charset="0"/>
                        <a:buChar char="•"/>
                      </a:pPr>
                      <a:endParaRPr lang="en-US" sz="2400" dirty="0"/>
                    </a:p>
                    <a:p>
                      <a:pPr algn="l">
                        <a:buFont typeface="Arial" pitchFamily="34" charset="0"/>
                        <a:buChar char="•"/>
                      </a:pPr>
                      <a:endParaRPr lang="en-US" sz="2400" dirty="0">
                        <a:solidFill>
                          <a:schemeClr val="tx1"/>
                        </a:solidFill>
                      </a:endParaRPr>
                    </a:p>
                  </a:txBody>
                  <a:tcPr>
                    <a:solidFill>
                      <a:srgbClr val="FEE5B1"/>
                    </a:solidFill>
                  </a:tcPr>
                </a:tc>
                <a:tc>
                  <a:txBody>
                    <a:bodyPr/>
                    <a:lstStyle/>
                    <a:p>
                      <a:pPr algn="ctr">
                        <a:buFont typeface="Arial" pitchFamily="34" charset="0"/>
                        <a:buChar char="•"/>
                      </a:pPr>
                      <a:r>
                        <a:rPr lang="en-US" sz="2400" dirty="0"/>
                        <a:t>Information:</a:t>
                      </a:r>
                    </a:p>
                    <a:p>
                      <a:pPr algn="l">
                        <a:buFont typeface="Arial" pitchFamily="34" charset="0"/>
                        <a:buChar char="•"/>
                      </a:pPr>
                      <a:r>
                        <a:rPr lang="en-US" sz="2400" dirty="0"/>
                        <a:t>Diagnosis</a:t>
                      </a:r>
                    </a:p>
                    <a:p>
                      <a:pPr algn="l">
                        <a:buFont typeface="Arial" pitchFamily="34" charset="0"/>
                        <a:buChar char="•"/>
                      </a:pPr>
                      <a:r>
                        <a:rPr lang="en-US" sz="2400" dirty="0"/>
                        <a:t> Possible</a:t>
                      </a:r>
                      <a:r>
                        <a:rPr lang="en-US" sz="2400" baseline="0" dirty="0"/>
                        <a:t> prognosis</a:t>
                      </a:r>
                    </a:p>
                    <a:p>
                      <a:pPr algn="l">
                        <a:buFont typeface="Arial" pitchFamily="34" charset="0"/>
                        <a:buChar char="•"/>
                      </a:pPr>
                      <a:r>
                        <a:rPr lang="en-US" sz="2400" baseline="0" dirty="0"/>
                        <a:t> Benefits and risk of treatment</a:t>
                      </a:r>
                    </a:p>
                    <a:p>
                      <a:pPr algn="l">
                        <a:buFont typeface="Arial" pitchFamily="34" charset="0"/>
                        <a:buChar char="•"/>
                      </a:pPr>
                      <a:r>
                        <a:rPr lang="en-US" sz="2400" baseline="0" dirty="0"/>
                        <a:t> Expected outcome</a:t>
                      </a:r>
                    </a:p>
                    <a:p>
                      <a:pPr algn="l">
                        <a:buFont typeface="Arial" pitchFamily="34" charset="0"/>
                        <a:buChar char="•"/>
                      </a:pPr>
                      <a:r>
                        <a:rPr lang="en-US" sz="2400" baseline="0" dirty="0"/>
                        <a:t> In a language understood by the patient </a:t>
                      </a:r>
                    </a:p>
                  </a:txBody>
                  <a:tcPr>
                    <a:solidFill>
                      <a:srgbClr val="FEE5B1"/>
                    </a:solidFill>
                  </a:tcPr>
                </a:tc>
                <a:extLst>
                  <a:ext uri="{0D108BD9-81ED-4DB2-BD59-A6C34878D82A}">
                    <a16:rowId xmlns:a16="http://schemas.microsoft.com/office/drawing/2014/main" val="10001"/>
                  </a:ext>
                </a:extLst>
              </a:tr>
            </a:tbl>
          </a:graphicData>
        </a:graphic>
      </p:graphicFrame>
      <p:pic>
        <p:nvPicPr>
          <p:cNvPr id="5" name="Picture 4" descr="C:\Users\joy\Desktop\Joy Thomas\Scfhs-Logo-JPEG.jpg"/>
          <p:cNvPicPr/>
          <p:nvPr/>
        </p:nvPicPr>
        <p:blipFill rotWithShape="1">
          <a:blip r:embed="rId3" cstate="print">
            <a:extLst>
              <a:ext uri="{28A0092B-C50C-407E-A947-70E740481C1C}">
                <a14:useLocalDpi xmlns:a14="http://schemas.microsoft.com/office/drawing/2010/main" val="0"/>
              </a:ext>
            </a:extLst>
          </a:blip>
          <a:srcRect l="389" t="1176" r="2658" b="2564"/>
          <a:stretch/>
        </p:blipFill>
        <p:spPr bwMode="auto">
          <a:xfrm>
            <a:off x="10831420" y="5811928"/>
            <a:ext cx="899592" cy="908720"/>
          </a:xfrm>
          <a:prstGeom prst="flowChartConnector">
            <a:avLst/>
          </a:prstGeom>
          <a:noFill/>
          <a:ln>
            <a:noFill/>
          </a:ln>
          <a:extLst>
            <a:ext uri="{53640926-AAD7-44D8-BBD7-CCE9431645EC}">
              <a14:shadowObscured xmlns:a14="http://schemas.microsoft.com/office/drawing/2010/main"/>
            </a:ext>
          </a:extLst>
        </p:spPr>
      </p:pic>
      <p:pic>
        <p:nvPicPr>
          <p:cNvPr id="4" name="Picture 3">
            <a:extLst>
              <a:ext uri="{FF2B5EF4-FFF2-40B4-BE49-F238E27FC236}">
                <a16:creationId xmlns:a16="http://schemas.microsoft.com/office/drawing/2014/main" id="{A08BFB1A-41C1-0667-B7A1-2E8FD9C80C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66055" y="4006375"/>
            <a:ext cx="2853563" cy="1805553"/>
          </a:xfrm>
          <a:prstGeom prst="rect">
            <a:avLst/>
          </a:prstGeom>
        </p:spPr>
      </p:pic>
    </p:spTree>
    <p:extLst>
      <p:ext uri="{BB962C8B-B14F-4D97-AF65-F5344CB8AC3E}">
        <p14:creationId xmlns:p14="http://schemas.microsoft.com/office/powerpoint/2010/main" val="1604326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4756A34-9B94-E82C-21B7-5703F40F65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6F6E98D-15AC-FA2E-2D9E-3FED5A5428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4CA2F042-7250-4307-9BD0-1FBD5EDA906C}"/>
              </a:ext>
            </a:extLst>
          </p:cNvPr>
          <p:cNvSpPr>
            <a:spLocks noGrp="1"/>
          </p:cNvSpPr>
          <p:nvPr>
            <p:ph idx="1"/>
          </p:nvPr>
        </p:nvSpPr>
        <p:spPr>
          <a:xfrm>
            <a:off x="1024128" y="2020604"/>
            <a:ext cx="9720073" cy="3880792"/>
          </a:xfrm>
        </p:spPr>
        <p:txBody>
          <a:bodyPr/>
          <a:lstStyle/>
          <a:p>
            <a:pPr marL="0" marR="0">
              <a:spcBef>
                <a:spcPts val="0"/>
              </a:spcBef>
              <a:spcAft>
                <a:spcPts val="600"/>
              </a:spcAft>
            </a:pPr>
            <a:r>
              <a:rPr lang="en-GB" sz="1800" b="1" kern="1400" dirty="0">
                <a:effectLst/>
                <a:latin typeface="Verdana" panose="020B0604030504040204" pitchFamily="34" charset="0"/>
              </a:rPr>
              <a:t>Article 19</a:t>
            </a:r>
            <a:endParaRPr lang="en-US" sz="1800" b="1" kern="1400" dirty="0">
              <a:effectLst/>
              <a:latin typeface="Verdana" panose="020B0604030504040204" pitchFamily="34" charset="0"/>
            </a:endParaRPr>
          </a:p>
          <a:p>
            <a:pPr marL="0" marR="0">
              <a:lnSpc>
                <a:spcPct val="115000"/>
              </a:lnSpc>
              <a:spcBef>
                <a:spcPts val="0"/>
              </a:spcBef>
              <a:spcAft>
                <a:spcPts val="1000"/>
              </a:spcAft>
            </a:pPr>
            <a:r>
              <a:rPr lang="en-US" sz="1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No medical intervention may be performed except with the consent of the patient, his representative or guardian if the patient is legally incompetent. </a:t>
            </a:r>
            <a:endParaRPr lang="ar-SA" sz="1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endParaRPr>
          </a:p>
          <a:p>
            <a:pPr marL="0" marR="0">
              <a:lnSpc>
                <a:spcPct val="115000"/>
              </a:lnSpc>
              <a:spcBef>
                <a:spcPts val="0"/>
              </a:spcBef>
              <a:spcAft>
                <a:spcPts val="1000"/>
              </a:spcAft>
            </a:pPr>
            <a:r>
              <a:rPr lang="en-US" sz="1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As an exception, a healthcare professional must ­ in cases of accidents, emergencies or critical cases requiring immediate or urgent medical intervention to save the patient's life or an organ thereof or to avert severe damage that might result from delay, where the timely consent of the patient, his representative or guardian is unattainable – intervene without waiting for such consent. </a:t>
            </a:r>
            <a:endParaRPr lang="ar-SA" sz="1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endParaRPr>
          </a:p>
          <a:p>
            <a:pPr marL="0" marR="0">
              <a:lnSpc>
                <a:spcPct val="115000"/>
              </a:lnSpc>
              <a:spcBef>
                <a:spcPts val="0"/>
              </a:spcBef>
              <a:spcAft>
                <a:spcPts val="1000"/>
              </a:spcAft>
            </a:pPr>
            <a:r>
              <a:rPr lang="en-US" sz="1800" dirty="0">
                <a:solidFill>
                  <a:srgbClr val="000000"/>
                </a:solidFill>
                <a:effectLst/>
                <a:latin typeface="Verdana" panose="020B0604030504040204" pitchFamily="34" charset="0"/>
                <a:ea typeface="Times New Roman" panose="02020603050405020304" pitchFamily="18" charset="0"/>
                <a:cs typeface="Times New Roman" panose="02020603050405020304" pitchFamily="18" charset="0"/>
              </a:rPr>
              <a:t>Under no circumstances may the life of a terminally ill patient be terminated even if so requested by the patient or his family.</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0720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6D0A8672-928B-35FD-6997-DD0C2B3BB1E1}"/>
              </a:ext>
            </a:extLst>
          </p:cNvPr>
          <p:cNvSpPr/>
          <p:nvPr/>
        </p:nvSpPr>
        <p:spPr>
          <a:xfrm>
            <a:off x="617280" y="1124492"/>
            <a:ext cx="10812720" cy="49314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0B19C97-B4D5-F3E8-6058-59FB5BD5EC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Content Placeholder 3">
            <a:extLst>
              <a:ext uri="{FF2B5EF4-FFF2-40B4-BE49-F238E27FC236}">
                <a16:creationId xmlns:a16="http://schemas.microsoft.com/office/drawing/2014/main" id="{2BE58077-27C9-4DD9-A6D9-F277B990FD8C}"/>
              </a:ext>
            </a:extLst>
          </p:cNvPr>
          <p:cNvPicPr>
            <a:picLocks noGrp="1" noChangeAspect="1"/>
          </p:cNvPicPr>
          <p:nvPr>
            <p:ph idx="1"/>
          </p:nvPr>
        </p:nvPicPr>
        <p:blipFill rotWithShape="1">
          <a:blip r:embed="rId3"/>
          <a:srcRect l="11809" t="61479" r="9652" b="7704"/>
          <a:stretch/>
        </p:blipFill>
        <p:spPr>
          <a:xfrm>
            <a:off x="1553817" y="1162501"/>
            <a:ext cx="8939646" cy="4855396"/>
          </a:xfrm>
          <a:prstGeom prst="rect">
            <a:avLst/>
          </a:prstGeom>
        </p:spPr>
      </p:pic>
    </p:spTree>
    <p:extLst>
      <p:ext uri="{BB962C8B-B14F-4D97-AF65-F5344CB8AC3E}">
        <p14:creationId xmlns:p14="http://schemas.microsoft.com/office/powerpoint/2010/main" val="2841757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30999" y="1034308"/>
            <a:ext cx="34268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Consent to Treatment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A hand holding a pen and writing on a paper&#10;&#10;Description automatically generated">
            <a:extLst>
              <a:ext uri="{FF2B5EF4-FFF2-40B4-BE49-F238E27FC236}">
                <a16:creationId xmlns:a16="http://schemas.microsoft.com/office/drawing/2014/main" id="{E246EBD1-6F60-1715-0DDE-FD971B8E60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7760" y="5023592"/>
            <a:ext cx="4443046" cy="1600200"/>
          </a:xfrm>
          <a:prstGeom prst="rect">
            <a:avLst/>
          </a:prstGeom>
        </p:spPr>
      </p:pic>
    </p:spTree>
    <p:extLst>
      <p:ext uri="{BB962C8B-B14F-4D97-AF65-F5344CB8AC3E}">
        <p14:creationId xmlns:p14="http://schemas.microsoft.com/office/powerpoint/2010/main" val="78824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BC4A67F-86E9-E122-C20A-65D6B3356C1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6A49295-381E-B78A-2EFA-9BE2FB1C5C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dirty="0"/>
              <a:t>Modes of Consent:</a:t>
            </a:r>
          </a:p>
        </p:txBody>
      </p:sp>
      <p:sp>
        <p:nvSpPr>
          <p:cNvPr id="3" name="Content Placeholder 2"/>
          <p:cNvSpPr>
            <a:spLocks noGrp="1"/>
          </p:cNvSpPr>
          <p:nvPr>
            <p:ph idx="1"/>
          </p:nvPr>
        </p:nvSpPr>
        <p:spPr/>
        <p:txBody>
          <a:bodyPr>
            <a:normAutofit fontScale="85000" lnSpcReduction="20000"/>
          </a:bodyPr>
          <a:lstStyle/>
          <a:p>
            <a:r>
              <a:rPr lang="en-US" b="1" dirty="0"/>
              <a:t>1</a:t>
            </a:r>
            <a:r>
              <a:rPr lang="en-US" sz="2800" b="1" dirty="0"/>
              <a:t>. Implied Consent </a:t>
            </a:r>
          </a:p>
          <a:p>
            <a:pPr marL="0" indent="0" algn="just">
              <a:buNone/>
            </a:pPr>
            <a:r>
              <a:rPr lang="en-US" sz="2800" dirty="0"/>
              <a:t>	The patient is presumed to minor operations </a:t>
            </a:r>
            <a:r>
              <a:rPr lang="en-US" sz="2800" dirty="0" err="1"/>
              <a:t>e.g</a:t>
            </a:r>
            <a:r>
              <a:rPr lang="en-US" sz="2800" dirty="0"/>
              <a:t> x rays</a:t>
            </a:r>
          </a:p>
          <a:p>
            <a:r>
              <a:rPr lang="en-US" sz="2800" b="1" dirty="0"/>
              <a:t>2. Express written consent</a:t>
            </a:r>
          </a:p>
          <a:p>
            <a:pPr marL="0" indent="0" algn="just">
              <a:buNone/>
            </a:pPr>
            <a:r>
              <a:rPr lang="en-US" sz="2800" dirty="0"/>
              <a:t> 	Whenever possible , this should be obtained for all patients 	undergoing procedures involving an anesthetic complex 	treatments with significant risks or side effects, or as part of 	research. </a:t>
            </a:r>
          </a:p>
          <a:p>
            <a:pPr marL="0" indent="0" algn="just">
              <a:buNone/>
            </a:pPr>
            <a:r>
              <a:rPr lang="en-US" sz="2800" dirty="0"/>
              <a:t>	Written consent is not legal proof that adequate consent was 	obtained at the time the document was signed.</a:t>
            </a:r>
          </a:p>
          <a:p>
            <a:pPr marL="0" indent="0" algn="just">
              <a:buNone/>
            </a:pPr>
            <a:r>
              <a:rPr lang="en-US" sz="2800" b="1" dirty="0"/>
              <a:t>3. Express verbal consent.</a:t>
            </a:r>
          </a:p>
          <a:p>
            <a:pPr marL="0" indent="0" algn="just">
              <a:buNone/>
            </a:pPr>
            <a:r>
              <a:rPr lang="en-US" sz="2800" dirty="0"/>
              <a:t>	Should be obtained it is not possible to get 	written consent and witnessed by 	an 	independent health care professional, and 	documented in the notes 	accordingly, for simple 	procedures with minimal risk of harm. </a:t>
            </a:r>
          </a:p>
          <a:p>
            <a:pPr marL="0" indent="0" algn="just">
              <a:buNone/>
            </a:pPr>
            <a:endParaRPr lang="en-US" sz="2800" dirty="0"/>
          </a:p>
          <a:p>
            <a:endParaRPr lang="en-US" dirty="0"/>
          </a:p>
        </p:txBody>
      </p:sp>
    </p:spTree>
    <p:extLst>
      <p:ext uri="{BB962C8B-B14F-4D97-AF65-F5344CB8AC3E}">
        <p14:creationId xmlns:p14="http://schemas.microsoft.com/office/powerpoint/2010/main" val="8187803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886ECCAD-0D22-6B61-5E19-734675979B2F}"/>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063AE9D8-F7AA-ADA9-48FB-E4973BC895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88604" y="116632"/>
            <a:ext cx="8229600" cy="1143000"/>
          </a:xfrm>
        </p:spPr>
        <p:txBody>
          <a:bodyPr>
            <a:noAutofit/>
          </a:bodyPr>
          <a:lstStyle/>
          <a:p>
            <a:pPr algn="l"/>
            <a:r>
              <a:rPr lang="en-US" sz="4300" b="1" dirty="0">
                <a:solidFill>
                  <a:schemeClr val="accent1">
                    <a:lumMod val="50000"/>
                  </a:schemeClr>
                </a:solidFill>
              </a:rPr>
              <a:t>What is an informed consent?</a:t>
            </a:r>
            <a:endParaRPr lang="en-GB" sz="4300" b="1" dirty="0">
              <a:solidFill>
                <a:schemeClr val="accent1">
                  <a:lumMod val="50000"/>
                </a:schemeClr>
              </a:solidFill>
            </a:endParaRPr>
          </a:p>
        </p:txBody>
      </p:sp>
      <p:sp>
        <p:nvSpPr>
          <p:cNvPr id="3" name="Content Placeholder 2"/>
          <p:cNvSpPr>
            <a:spLocks noGrp="1"/>
          </p:cNvSpPr>
          <p:nvPr>
            <p:ph idx="1"/>
          </p:nvPr>
        </p:nvSpPr>
        <p:spPr>
          <a:xfrm>
            <a:off x="838199" y="1948947"/>
            <a:ext cx="10106465" cy="5265712"/>
          </a:xfrm>
        </p:spPr>
        <p:txBody>
          <a:bodyPr>
            <a:normAutofit/>
          </a:bodyPr>
          <a:lstStyle/>
          <a:p>
            <a:pPr>
              <a:buClr>
                <a:schemeClr val="accent1"/>
              </a:buClr>
              <a:buFont typeface="Wingdings" pitchFamily="2" charset="2"/>
              <a:buChar char="v"/>
            </a:pPr>
            <a:r>
              <a:rPr lang="en-GB" b="1" dirty="0">
                <a:solidFill>
                  <a:srgbClr val="F58221"/>
                </a:solidFill>
              </a:rPr>
              <a:t>Informed consent </a:t>
            </a:r>
            <a:r>
              <a:rPr lang="en-GB" dirty="0"/>
              <a:t>is the process by which a fully informed patient can freely (without undue influence) participate in choices about his/her health care.</a:t>
            </a:r>
          </a:p>
          <a:p>
            <a:pPr algn="l" rtl="0">
              <a:buClr>
                <a:schemeClr val="accent1"/>
              </a:buClr>
              <a:buFont typeface="Wingdings" pitchFamily="2" charset="2"/>
              <a:buChar char="v"/>
            </a:pPr>
            <a:r>
              <a:rPr lang="en-GB" b="1" dirty="0">
                <a:solidFill>
                  <a:srgbClr val="F58221"/>
                </a:solidFill>
              </a:rPr>
              <a:t>Informed consent </a:t>
            </a:r>
            <a:r>
              <a:rPr lang="en-GB" dirty="0"/>
              <a:t>is a consent obtained freely, without threats or improper inducements, after appropriate disclosure to the patient of adequate and understandable information in a form and language understood by the patient.</a:t>
            </a:r>
            <a:endParaRPr lang="ar-SA" dirty="0"/>
          </a:p>
          <a:p>
            <a:pPr algn="r" rtl="1">
              <a:buClr>
                <a:schemeClr val="accent1"/>
              </a:buClr>
              <a:buFont typeface="Wingdings" pitchFamily="2" charset="2"/>
              <a:buChar char="v"/>
            </a:pPr>
            <a:r>
              <a:rPr lang="ar-SA" sz="2000" b="1" dirty="0"/>
              <a:t>الموافقة المتبصرة</a:t>
            </a:r>
            <a:r>
              <a:rPr lang="en-GB" sz="2000" dirty="0"/>
              <a:t> </a:t>
            </a:r>
            <a:r>
              <a:rPr lang="ar-SA" sz="2000" dirty="0"/>
              <a:t>هي عملية تواصل بين المريض والفريق العلاجي يشارك فيها المريض في القرارات التي تخص جسده وصحته بعد اطلاعه على المعلومات الكافية والمقدمة له بلغة يفهمها وطريقة يقبلها وتكون قراراته غير متأثرة بأي إغراء أو تهديد أو أي نوع من الضغوط</a:t>
            </a:r>
            <a:endParaRPr lang="en-GB" sz="2000" dirty="0"/>
          </a:p>
        </p:txBody>
      </p:sp>
      <p:pic>
        <p:nvPicPr>
          <p:cNvPr id="6" name="Picture 5" descr="C:\Users\joy\Desktop\Joy Thomas\Scfhs-Logo-JPEG.jpg"/>
          <p:cNvPicPr/>
          <p:nvPr/>
        </p:nvPicPr>
        <p:blipFill rotWithShape="1">
          <a:blip r:embed="rId3" cstate="print">
            <a:extLst>
              <a:ext uri="{28A0092B-C50C-407E-A947-70E740481C1C}">
                <a14:useLocalDpi xmlns:a14="http://schemas.microsoft.com/office/drawing/2010/main" val="0"/>
              </a:ext>
            </a:extLst>
          </a:blip>
          <a:srcRect l="389" t="1176" r="2658" b="2564"/>
          <a:stretch/>
        </p:blipFill>
        <p:spPr bwMode="auto">
          <a:xfrm>
            <a:off x="10530408" y="5630192"/>
            <a:ext cx="899592" cy="908720"/>
          </a:xfrm>
          <a:prstGeom prst="flowChartConnector">
            <a:avLst/>
          </a:prstGeom>
          <a:noFill/>
          <a:ln>
            <a:noFill/>
          </a:ln>
          <a:extLst>
            <a:ext uri="{53640926-AAD7-44D8-BBD7-CCE9431645EC}">
              <a14:shadowObscured xmlns:a14="http://schemas.microsoft.com/office/drawing/2010/main"/>
            </a:ext>
          </a:extLst>
        </p:spPr>
      </p:pic>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54619-D377-4A20-B0A6-EC139EEE243E}"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5ED2F84-927D-DC0C-7D04-0BE07B5B7A5B}"/>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1349DCB3-7B1C-0257-C514-BC918E9443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657643" y="570060"/>
            <a:ext cx="8229600" cy="752212"/>
          </a:xfrm>
        </p:spPr>
        <p:txBody>
          <a:bodyPr>
            <a:normAutofit/>
          </a:bodyPr>
          <a:lstStyle/>
          <a:p>
            <a:pPr algn="l" rtl="0"/>
            <a:r>
              <a:rPr lang="en-US" b="1" dirty="0">
                <a:solidFill>
                  <a:schemeClr val="accent1">
                    <a:lumMod val="50000"/>
                  </a:schemeClr>
                </a:solidFill>
                <a:effectLst/>
              </a:rPr>
              <a:t>Why to Take </a:t>
            </a:r>
            <a:r>
              <a:rPr lang="en-US" b="1" dirty="0">
                <a:solidFill>
                  <a:schemeClr val="accent1">
                    <a:lumMod val="50000"/>
                  </a:schemeClr>
                </a:solidFill>
              </a:rPr>
              <a:t>C</a:t>
            </a:r>
            <a:r>
              <a:rPr lang="en-US" b="1" dirty="0">
                <a:solidFill>
                  <a:schemeClr val="accent1">
                    <a:lumMod val="50000"/>
                  </a:schemeClr>
                </a:solidFill>
                <a:effectLst/>
              </a:rPr>
              <a:t>onsent?</a:t>
            </a:r>
            <a:endParaRPr lang="ar-SA" b="1" dirty="0">
              <a:solidFill>
                <a:schemeClr val="accent1">
                  <a:lumMod val="50000"/>
                </a:schemeClr>
              </a:solidFill>
              <a:effectLst/>
            </a:endParaRPr>
          </a:p>
        </p:txBody>
      </p:sp>
      <p:sp>
        <p:nvSpPr>
          <p:cNvPr id="3" name="Content Placeholder 2"/>
          <p:cNvSpPr>
            <a:spLocks noGrp="1"/>
          </p:cNvSpPr>
          <p:nvPr>
            <p:ph idx="1"/>
          </p:nvPr>
        </p:nvSpPr>
        <p:spPr>
          <a:xfrm rot="21600000">
            <a:off x="762000" y="1628014"/>
            <a:ext cx="10591799" cy="5014331"/>
          </a:xfrm>
        </p:spPr>
        <p:txBody>
          <a:bodyPr>
            <a:noAutofit/>
          </a:bodyPr>
          <a:lstStyle/>
          <a:p>
            <a:pPr algn="l" rtl="0">
              <a:buClr>
                <a:schemeClr val="accent1"/>
              </a:buClr>
              <a:buFont typeface="Wingdings" pitchFamily="2" charset="2"/>
              <a:buChar char="v"/>
            </a:pPr>
            <a:r>
              <a:rPr lang="en-US" sz="2400" b="1" dirty="0">
                <a:solidFill>
                  <a:srgbClr val="F58221"/>
                </a:solidFill>
              </a:rPr>
              <a:t>Ethically: </a:t>
            </a:r>
            <a:r>
              <a:rPr lang="en-US" sz="2400" dirty="0"/>
              <a:t>it reflects the ethical principle of respect of </a:t>
            </a:r>
            <a:r>
              <a:rPr lang="en-US" sz="2400" b="1" dirty="0"/>
              <a:t>autonomy</a:t>
            </a:r>
            <a:r>
              <a:rPr lang="en-US" sz="2400" dirty="0"/>
              <a:t>. It establishes trust in the healthcare providers. </a:t>
            </a:r>
            <a:r>
              <a:rPr lang="ar-SA" sz="2400" dirty="0"/>
              <a:t>مطلوب أخلاقيا كتعبير عن احترام حقه في اتخاذ القرار</a:t>
            </a:r>
            <a:endParaRPr lang="en-US" sz="2400" dirty="0"/>
          </a:p>
          <a:p>
            <a:pPr algn="l" rtl="0">
              <a:buClr>
                <a:schemeClr val="accent1"/>
              </a:buClr>
              <a:buFont typeface="Wingdings" pitchFamily="2" charset="2"/>
              <a:buChar char="v"/>
            </a:pPr>
            <a:r>
              <a:rPr lang="en-US" sz="2400" b="1" dirty="0">
                <a:solidFill>
                  <a:srgbClr val="F58221"/>
                </a:solidFill>
              </a:rPr>
              <a:t>Legally: </a:t>
            </a:r>
            <a:r>
              <a:rPr lang="en-US" sz="2400" dirty="0"/>
              <a:t>It expresses the right of people to make informed decisions about health treatment. It is against the law to interfere with people’s bodies without their consent.</a:t>
            </a:r>
          </a:p>
          <a:p>
            <a:pPr algn="l" rtl="0">
              <a:buClr>
                <a:schemeClr val="accent1"/>
              </a:buClr>
              <a:buFont typeface="Wingdings" pitchFamily="2" charset="2"/>
              <a:buChar char="v"/>
            </a:pPr>
            <a:r>
              <a:rPr lang="ar-SA" sz="2400" dirty="0"/>
              <a:t>مطلوب قانونيا لأن النظام يمنع التدخل في جسم إنسان بدون إذنه</a:t>
            </a:r>
            <a:endParaRPr lang="en-US" sz="2400" dirty="0"/>
          </a:p>
          <a:p>
            <a:pPr rtl="0">
              <a:buClr>
                <a:schemeClr val="accent1"/>
              </a:buClr>
              <a:buFont typeface="Wingdings" pitchFamily="2" charset="2"/>
              <a:buChar char="v"/>
            </a:pPr>
            <a:r>
              <a:rPr lang="en-US" sz="2400" b="1" dirty="0">
                <a:solidFill>
                  <a:srgbClr val="F58221"/>
                </a:solidFill>
              </a:rPr>
              <a:t>Professionally: </a:t>
            </a:r>
            <a:r>
              <a:rPr lang="en-US" sz="2400" dirty="0"/>
              <a:t>All guidelines and codes request healthcare professionals to obtain their patients’ consent</a:t>
            </a:r>
          </a:p>
          <a:p>
            <a:pPr algn="l" rtl="0">
              <a:buClr>
                <a:schemeClr val="accent1"/>
              </a:buClr>
              <a:buFont typeface="Wingdings" pitchFamily="2" charset="2"/>
              <a:buChar char="v"/>
            </a:pPr>
            <a:r>
              <a:rPr lang="en-US" sz="2400" b="1" dirty="0" err="1">
                <a:solidFill>
                  <a:srgbClr val="F58221"/>
                </a:solidFill>
              </a:rPr>
              <a:t>Fiqhi</a:t>
            </a:r>
            <a:r>
              <a:rPr lang="en-US" sz="2400" b="1" dirty="0">
                <a:solidFill>
                  <a:srgbClr val="FF0000"/>
                </a:solidFill>
              </a:rPr>
              <a:t>:</a:t>
            </a:r>
            <a:r>
              <a:rPr lang="en-US" sz="2400" dirty="0">
                <a:solidFill>
                  <a:srgbClr val="FF0000"/>
                </a:solidFill>
              </a:rPr>
              <a:t> </a:t>
            </a:r>
            <a:r>
              <a:rPr lang="en-US" sz="2400" dirty="0"/>
              <a:t>In </a:t>
            </a:r>
            <a:r>
              <a:rPr lang="en-US" sz="2400" dirty="0" err="1"/>
              <a:t>Shariah</a:t>
            </a:r>
            <a:r>
              <a:rPr lang="en-US" sz="2400" dirty="0"/>
              <a:t>, every adult has his/her competence (</a:t>
            </a:r>
            <a:r>
              <a:rPr lang="en-US" sz="2400" i="1" dirty="0" err="1"/>
              <a:t>Zimma</a:t>
            </a:r>
            <a:r>
              <a:rPr lang="en-US" sz="2400" dirty="0"/>
              <a:t>) to take permissible (</a:t>
            </a:r>
            <a:r>
              <a:rPr lang="en-US" sz="2400" i="1" dirty="0" err="1"/>
              <a:t>Mobah</a:t>
            </a:r>
            <a:r>
              <a:rPr lang="en-US" sz="2400" dirty="0"/>
              <a:t>) decisions related to his/her life, unless there are genuine causes to assume the opposite.</a:t>
            </a:r>
            <a:r>
              <a:rPr lang="ar-SA" sz="2400" dirty="0"/>
              <a:t>شرعا لأن الأصل هو أن الناس مؤهلون ليقرروا ما لم يثبت العكس ولأن الشرع يحمي نفوس الناس من التغول عليها</a:t>
            </a:r>
            <a:endParaRPr lang="en-GB" sz="2400" dirty="0"/>
          </a:p>
          <a:p>
            <a:pPr algn="l" rtl="0"/>
            <a:endParaRPr lang="en-US" sz="3600" dirty="0"/>
          </a:p>
          <a:p>
            <a:pPr algn="l" rtl="0"/>
            <a:endParaRPr lang="ar-SA" sz="3600" dirty="0"/>
          </a:p>
        </p:txBody>
      </p:sp>
      <p:pic>
        <p:nvPicPr>
          <p:cNvPr id="6" name="Picture 5" descr="C:\Users\joy\Desktop\Joy Thomas\Scfhs-Logo-JPEG.jpg"/>
          <p:cNvPicPr/>
          <p:nvPr/>
        </p:nvPicPr>
        <p:blipFill rotWithShape="1">
          <a:blip r:embed="rId3" cstate="print">
            <a:extLst>
              <a:ext uri="{28A0092B-C50C-407E-A947-70E740481C1C}">
                <a14:useLocalDpi xmlns:a14="http://schemas.microsoft.com/office/drawing/2010/main" val="0"/>
              </a:ext>
            </a:extLst>
          </a:blip>
          <a:srcRect l="389" t="1176" r="2658" b="2564"/>
          <a:stretch/>
        </p:blipFill>
        <p:spPr bwMode="auto">
          <a:xfrm>
            <a:off x="10831420" y="5542104"/>
            <a:ext cx="899592" cy="908720"/>
          </a:xfrm>
          <a:prstGeom prst="flowChartConnector">
            <a:avLst/>
          </a:prstGeom>
          <a:noFill/>
          <a:ln>
            <a:noFill/>
          </a:ln>
          <a:extLst>
            <a:ext uri="{53640926-AAD7-44D8-BBD7-CCE9431645EC}">
              <a14:shadowObscured xmlns:a14="http://schemas.microsoft.com/office/drawing/2010/main"/>
            </a:ext>
          </a:extLst>
        </p:spPr>
      </p:pic>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54619-D377-4A20-B0A6-EC139EEE243E}"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BD8EDF8-607F-59B4-CC56-2DDC04E1DBFD}"/>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367CABAB-0F87-8220-E647-B3E924D35B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solidFill>
                  <a:srgbClr val="F58221"/>
                </a:solidFill>
              </a:rPr>
              <a:t>Patient’s Consent </a:t>
            </a:r>
            <a:r>
              <a:rPr lang="en-GB" sz="2700" dirty="0">
                <a:solidFill>
                  <a:srgbClr val="203E5F"/>
                </a:solidFill>
              </a:rPr>
              <a:t>(Saudi Code of Ethics)</a:t>
            </a:r>
            <a:endParaRPr lang="en-GB" dirty="0">
              <a:solidFill>
                <a:srgbClr val="203E5F"/>
              </a:solidFill>
            </a:endParaRPr>
          </a:p>
        </p:txBody>
      </p:sp>
      <p:sp>
        <p:nvSpPr>
          <p:cNvPr id="3" name="Content Placeholder 2"/>
          <p:cNvSpPr>
            <a:spLocks noGrp="1"/>
          </p:cNvSpPr>
          <p:nvPr>
            <p:ph idx="1"/>
          </p:nvPr>
        </p:nvSpPr>
        <p:spPr/>
        <p:txBody>
          <a:bodyPr>
            <a:normAutofit/>
          </a:bodyPr>
          <a:lstStyle/>
          <a:p>
            <a:r>
              <a:rPr lang="en-GB" dirty="0"/>
              <a:t>The adult conscious patient’s permission (consent) should be sought (whether the patient is male or female), or from his/her representative in case the patient is not competent to deicide, before any medical or surgical intervention. </a:t>
            </a:r>
          </a:p>
          <a:p>
            <a:r>
              <a:rPr lang="en-GB" dirty="0"/>
              <a:t>This is because the human’s body and soul are from the person’s privacies that no one should deal with unless with prior permission.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54619-D377-4A20-B0A6-EC139EEE243E}"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067090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B7FB94D-E742-E6FC-ABF5-87A7151966EA}"/>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F984443-4B34-456E-B873-F5EF10A396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842356" y="512443"/>
            <a:ext cx="8507288" cy="1143000"/>
          </a:xfrm>
        </p:spPr>
        <p:txBody>
          <a:bodyPr>
            <a:noAutofit/>
          </a:bodyPr>
          <a:lstStyle/>
          <a:p>
            <a:pPr algn="l" rtl="0"/>
            <a:r>
              <a:rPr lang="en-US" sz="3600" b="1" dirty="0">
                <a:solidFill>
                  <a:srgbClr val="203E5F"/>
                </a:solidFill>
              </a:rPr>
              <a:t>When is Consent Needed?</a:t>
            </a:r>
            <a:endParaRPr lang="en-GB" sz="3600" b="1" dirty="0">
              <a:solidFill>
                <a:srgbClr val="203E5F"/>
              </a:solidFill>
            </a:endParaRPr>
          </a:p>
        </p:txBody>
      </p:sp>
      <p:sp>
        <p:nvSpPr>
          <p:cNvPr id="3" name="Content Placeholder 2"/>
          <p:cNvSpPr>
            <a:spLocks noGrp="1"/>
          </p:cNvSpPr>
          <p:nvPr>
            <p:ph idx="1"/>
          </p:nvPr>
        </p:nvSpPr>
        <p:spPr>
          <a:xfrm>
            <a:off x="970671" y="1766850"/>
            <a:ext cx="9917723" cy="5217443"/>
          </a:xfrm>
        </p:spPr>
        <p:txBody>
          <a:bodyPr>
            <a:normAutofit/>
          </a:bodyPr>
          <a:lstStyle/>
          <a:p>
            <a:pPr marL="519113" indent="-519113">
              <a:lnSpc>
                <a:spcPct val="120000"/>
              </a:lnSpc>
              <a:buNone/>
            </a:pPr>
            <a:r>
              <a:rPr lang="en-US" sz="2300" b="1" dirty="0"/>
              <a:t>Consent would include any procedure undertaken for the purpose of treatment :</a:t>
            </a:r>
            <a:r>
              <a:rPr lang="ar-SA" sz="2300" b="1" dirty="0"/>
              <a:t> الضابط هو أن الأصل أن أي تدخل مع المريض بغرض العلاج يكون بإذنه الصريح أو الضمني</a:t>
            </a:r>
            <a:endParaRPr lang="en-US" sz="2300" b="1" dirty="0"/>
          </a:p>
          <a:p>
            <a:pPr marL="519113" indent="-519113">
              <a:lnSpc>
                <a:spcPct val="120000"/>
              </a:lnSpc>
              <a:buFont typeface="Wingdings" pitchFamily="2" charset="2"/>
              <a:buAutoNum type="arabicPeriod"/>
            </a:pPr>
            <a:r>
              <a:rPr lang="en-US" sz="2300" dirty="0"/>
              <a:t>Anesthesia</a:t>
            </a:r>
            <a:r>
              <a:rPr lang="ar-SA" sz="2300" dirty="0"/>
              <a:t>التخدير </a:t>
            </a:r>
            <a:endParaRPr lang="en-US" sz="2300" dirty="0"/>
          </a:p>
          <a:p>
            <a:pPr marL="519113" indent="-519113">
              <a:lnSpc>
                <a:spcPct val="120000"/>
              </a:lnSpc>
              <a:buFont typeface="Wingdings" pitchFamily="2" charset="2"/>
              <a:buAutoNum type="arabicPeriod"/>
            </a:pPr>
            <a:r>
              <a:rPr lang="en-US" sz="2300" dirty="0"/>
              <a:t>Fluid infusion</a:t>
            </a:r>
            <a:r>
              <a:rPr lang="ar-SA" sz="2300" dirty="0"/>
              <a:t>إعطاء السوائل الوريدية </a:t>
            </a:r>
            <a:endParaRPr lang="en-US" sz="2300" dirty="0"/>
          </a:p>
          <a:p>
            <a:pPr marL="519113" indent="-519113">
              <a:lnSpc>
                <a:spcPct val="120000"/>
              </a:lnSpc>
              <a:buFont typeface="Wingdings" pitchFamily="2" charset="2"/>
              <a:buAutoNum type="arabicPeriod"/>
            </a:pPr>
            <a:r>
              <a:rPr lang="en-US" sz="2300" dirty="0"/>
              <a:t>Blood transfusion</a:t>
            </a:r>
            <a:r>
              <a:rPr lang="ar-SA" sz="2300" dirty="0"/>
              <a:t>نقل الدم </a:t>
            </a:r>
            <a:endParaRPr lang="en-US" sz="2300" dirty="0"/>
          </a:p>
          <a:p>
            <a:pPr marL="519113" indent="-519113">
              <a:lnSpc>
                <a:spcPct val="120000"/>
              </a:lnSpc>
              <a:buFont typeface="Wingdings" pitchFamily="2" charset="2"/>
              <a:buAutoNum type="arabicPeriod"/>
            </a:pPr>
            <a:r>
              <a:rPr lang="en-US" sz="2300" dirty="0"/>
              <a:t>Any form of medical/ surgical treatment</a:t>
            </a:r>
            <a:r>
              <a:rPr lang="ar-SA" sz="2300" dirty="0"/>
              <a:t>العمليات الجراحية </a:t>
            </a:r>
            <a:endParaRPr lang="en-US" sz="2300" dirty="0"/>
          </a:p>
          <a:p>
            <a:pPr algn="l" rtl="0"/>
            <a:endParaRPr lang="en-US" sz="2300" dirty="0"/>
          </a:p>
        </p:txBody>
      </p:sp>
      <p:pic>
        <p:nvPicPr>
          <p:cNvPr id="6" name="Picture 5" descr="C:\Users\joy\Desktop\Joy Thomas\Scfhs-Logo-JPEG.jpg"/>
          <p:cNvPicPr/>
          <p:nvPr/>
        </p:nvPicPr>
        <p:blipFill rotWithShape="1">
          <a:blip r:embed="rId3" cstate="print">
            <a:extLst>
              <a:ext uri="{28A0092B-C50C-407E-A947-70E740481C1C}">
                <a14:useLocalDpi xmlns:a14="http://schemas.microsoft.com/office/drawing/2010/main" val="0"/>
              </a:ext>
            </a:extLst>
          </a:blip>
          <a:srcRect l="389" t="1176" r="2658" b="2564"/>
          <a:stretch/>
        </p:blipFill>
        <p:spPr bwMode="auto">
          <a:xfrm>
            <a:off x="10671301" y="5447630"/>
            <a:ext cx="899592" cy="908720"/>
          </a:xfrm>
          <a:prstGeom prst="flowChartConnector">
            <a:avLst/>
          </a:prstGeom>
          <a:noFill/>
          <a:ln>
            <a:noFill/>
          </a:ln>
          <a:extLst>
            <a:ext uri="{53640926-AAD7-44D8-BBD7-CCE9431645EC}">
              <a14:shadowObscured xmlns:a14="http://schemas.microsoft.com/office/drawing/2010/main"/>
            </a:ext>
          </a:extLst>
        </p:spPr>
      </p:pic>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54619-D377-4A20-B0A6-EC139EEE243E}"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D80D06F-14E7-5060-DAD5-5B000360563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988F018-1461-B0CF-9805-7C7047F0DB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4" name="Title 3"/>
          <p:cNvSpPr>
            <a:spLocks noGrp="1"/>
          </p:cNvSpPr>
          <p:nvPr>
            <p:ph type="title"/>
          </p:nvPr>
        </p:nvSpPr>
        <p:spPr>
          <a:xfrm>
            <a:off x="1981200" y="380648"/>
            <a:ext cx="8435280" cy="1143000"/>
          </a:xfrm>
        </p:spPr>
        <p:txBody>
          <a:bodyPr>
            <a:noAutofit/>
          </a:bodyPr>
          <a:lstStyle/>
          <a:p>
            <a:pPr algn="l" rtl="0"/>
            <a:r>
              <a:rPr lang="en-US" sz="3600" b="1" dirty="0">
                <a:solidFill>
                  <a:srgbClr val="203E5F"/>
                </a:solidFill>
              </a:rPr>
              <a:t>Conditions for a Consent to be Valid?</a:t>
            </a:r>
            <a:endParaRPr lang="en-GB" sz="3600" b="1" dirty="0">
              <a:solidFill>
                <a:srgbClr val="203E5F"/>
              </a:solidFill>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10769563"/>
              </p:ext>
            </p:extLst>
          </p:nvPr>
        </p:nvGraphicFramePr>
        <p:xfrm>
          <a:off x="1981200" y="1690688"/>
          <a:ext cx="9174480" cy="48482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descr="C:\Users\joy\Desktop\Joy Thomas\Scfhs-Logo-JPEG.jpg"/>
          <p:cNvPicPr/>
          <p:nvPr/>
        </p:nvPicPr>
        <p:blipFill rotWithShape="1">
          <a:blip r:embed="rId8" cstate="print">
            <a:extLst>
              <a:ext uri="{28A0092B-C50C-407E-A947-70E740481C1C}">
                <a14:useLocalDpi xmlns:a14="http://schemas.microsoft.com/office/drawing/2010/main" val="0"/>
              </a:ext>
            </a:extLst>
          </a:blip>
          <a:srcRect l="389" t="1176" r="2658" b="2564"/>
          <a:stretch/>
        </p:blipFill>
        <p:spPr bwMode="auto">
          <a:xfrm>
            <a:off x="10690212" y="5492569"/>
            <a:ext cx="899592" cy="908720"/>
          </a:xfrm>
          <a:prstGeom prst="flowChartConnector">
            <a:avLst/>
          </a:prstGeom>
          <a:noFill/>
          <a:ln>
            <a:noFill/>
          </a:ln>
          <a:extLst>
            <a:ext uri="{53640926-AAD7-44D8-BBD7-CCE9431645EC}">
              <a14:shadowObscured xmlns:a14="http://schemas.microsoft.com/office/drawing/2010/main"/>
            </a:ext>
          </a:extLst>
        </p:spPr>
      </p:pic>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54619-D377-4A20-B0A6-EC139EEE243E}"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5782818-5F68-22AA-7CD0-0DA6BA5C07B9}"/>
              </a:ext>
            </a:extLst>
          </p:cNvPr>
          <p:cNvSpPr/>
          <p:nvPr/>
        </p:nvSpPr>
        <p:spPr>
          <a:xfrm>
            <a:off x="617280" y="1690688"/>
            <a:ext cx="10812720" cy="4873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9F01FABA-A0D5-E8FD-BBFC-01AAB00F71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60417" name="Title 1"/>
          <p:cNvSpPr>
            <a:spLocks noGrp="1"/>
          </p:cNvSpPr>
          <p:nvPr>
            <p:ph type="title"/>
          </p:nvPr>
        </p:nvSpPr>
        <p:spPr/>
        <p:txBody>
          <a:bodyPr/>
          <a:lstStyle/>
          <a:p>
            <a:pPr rtl="0"/>
            <a:r>
              <a:rPr lang="en-GB" altLang="en-US">
                <a:cs typeface="Times New Roman" panose="02020603050405020304" pitchFamily="18" charset="0"/>
              </a:rPr>
              <a:t>Principles of consent</a:t>
            </a:r>
            <a:endParaRPr lang="ar-SA" altLang="en-US"/>
          </a:p>
        </p:txBody>
      </p:sp>
      <p:sp>
        <p:nvSpPr>
          <p:cNvPr id="3" name="Content Placeholder 2"/>
          <p:cNvSpPr>
            <a:spLocks noGrp="1"/>
          </p:cNvSpPr>
          <p:nvPr>
            <p:ph sz="quarter" idx="1"/>
          </p:nvPr>
        </p:nvSpPr>
        <p:spPr>
          <a:xfrm>
            <a:off x="970671" y="1627164"/>
            <a:ext cx="10383129" cy="4937125"/>
          </a:xfrm>
        </p:spPr>
        <p:txBody>
          <a:bodyPr>
            <a:normAutofit/>
          </a:bodyPr>
          <a:lstStyle/>
          <a:p>
            <a:pPr marL="274320" indent="-274320">
              <a:buFont typeface="Wingdings 3"/>
              <a:buChar char=""/>
              <a:defRPr/>
            </a:pPr>
            <a:r>
              <a:rPr lang="en-US" dirty="0"/>
              <a:t>Every person is presumed to be capable of </a:t>
            </a:r>
          </a:p>
          <a:p>
            <a:pPr marL="822960" lvl="2">
              <a:buClr>
                <a:schemeClr val="bg1">
                  <a:shade val="50000"/>
                </a:schemeClr>
              </a:buClr>
              <a:buNone/>
              <a:defRPr/>
            </a:pPr>
            <a:r>
              <a:rPr lang="en-US" dirty="0"/>
              <a:t>(a) giving or refusing consent to treatment; and </a:t>
            </a:r>
          </a:p>
          <a:p>
            <a:pPr marL="822960" lvl="2">
              <a:buClr>
                <a:schemeClr val="bg1">
                  <a:shade val="50000"/>
                </a:schemeClr>
              </a:buClr>
              <a:buNone/>
              <a:defRPr/>
            </a:pPr>
            <a:r>
              <a:rPr lang="en-US" dirty="0"/>
              <a:t>(b) making a health care directive,  until the contrary is demonstrated. </a:t>
            </a:r>
          </a:p>
          <a:p>
            <a:pPr marL="274320" indent="-274320">
              <a:buFont typeface="Wingdings 3"/>
              <a:buChar char=""/>
              <a:defRPr/>
            </a:pPr>
            <a:r>
              <a:rPr lang="en-US" dirty="0"/>
              <a:t>Authority to give consent includes authority to refuse consent or  revoke a consent previously given</a:t>
            </a:r>
          </a:p>
          <a:p>
            <a:pPr marL="274320" indent="-274320">
              <a:buFont typeface="Wingdings 3"/>
              <a:buChar char=""/>
              <a:defRPr/>
            </a:pPr>
            <a:r>
              <a:rPr lang="en-US" dirty="0"/>
              <a:t>Every patient who is capable of giving or refusing consent to treatment has the right </a:t>
            </a:r>
          </a:p>
          <a:p>
            <a:pPr marL="822960" lvl="2">
              <a:buClr>
                <a:schemeClr val="bg1">
                  <a:shade val="50000"/>
                </a:schemeClr>
              </a:buClr>
              <a:buNone/>
              <a:defRPr/>
            </a:pPr>
            <a:r>
              <a:rPr lang="en-US" dirty="0"/>
              <a:t>(a) to give consent or to refuse consent on any grounds, including moral or religious grounds, even if the refusal will result in death; </a:t>
            </a:r>
          </a:p>
          <a:p>
            <a:pPr marL="822960" lvl="2">
              <a:buClr>
                <a:schemeClr val="bg1">
                  <a:shade val="50000"/>
                </a:schemeClr>
              </a:buClr>
              <a:buNone/>
              <a:defRPr/>
            </a:pPr>
            <a:r>
              <a:rPr lang="en-US" dirty="0"/>
              <a:t>(b) to select a particular form of treatment from among those proposed by a health practitioner on any grounds, including moral or religious grounds; </a:t>
            </a:r>
          </a:p>
          <a:p>
            <a:pPr marL="822960" lvl="2">
              <a:buClr>
                <a:schemeClr val="bg1">
                  <a:shade val="50000"/>
                </a:schemeClr>
              </a:buClr>
              <a:buNone/>
              <a:defRPr/>
            </a:pPr>
            <a:r>
              <a:rPr lang="en-US" dirty="0"/>
              <a:t>(c) to be assisted by an associate; and </a:t>
            </a:r>
          </a:p>
          <a:p>
            <a:pPr marL="822960" lvl="2">
              <a:buClr>
                <a:schemeClr val="bg1">
                  <a:shade val="50000"/>
                </a:schemeClr>
              </a:buClr>
              <a:buNone/>
              <a:defRPr/>
            </a:pPr>
            <a:r>
              <a:rPr lang="en-US" dirty="0"/>
              <a:t>(d) to be involved to the greatest degree practicable in case planning and decision making. </a:t>
            </a:r>
            <a:endParaRPr lang="ar-SA" dirty="0"/>
          </a:p>
        </p:txBody>
      </p:sp>
    </p:spTree>
    <p:extLst>
      <p:ext uri="{BB962C8B-B14F-4D97-AF65-F5344CB8AC3E}">
        <p14:creationId xmlns:p14="http://schemas.microsoft.com/office/powerpoint/2010/main" val="13139771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202FB29-7A40-C222-92A6-CE37C81162E2}"/>
              </a:ext>
            </a:extLst>
          </p:cNvPr>
          <p:cNvSpPr/>
          <p:nvPr/>
        </p:nvSpPr>
        <p:spPr>
          <a:xfrm>
            <a:off x="617280" y="1690688"/>
            <a:ext cx="10812720" cy="48482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ACD94B1D-9B28-31DE-DFE4-10E47BFAD5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1058186"/>
          </a:xfrm>
          <a:prstGeom prst="rect">
            <a:avLst/>
          </a:prstGeom>
        </p:spPr>
      </p:pic>
      <p:sp>
        <p:nvSpPr>
          <p:cNvPr id="32772" name="Rectangle 2"/>
          <p:cNvSpPr>
            <a:spLocks noGrp="1" noChangeArrowheads="1"/>
          </p:cNvSpPr>
          <p:nvPr>
            <p:ph type="title"/>
          </p:nvPr>
        </p:nvSpPr>
        <p:spPr>
          <a:xfrm>
            <a:off x="1994324" y="197769"/>
            <a:ext cx="8229600" cy="1143000"/>
          </a:xfrm>
          <a:noFill/>
          <a:ln>
            <a:noFill/>
          </a:ln>
        </p:spPr>
        <p:txBody>
          <a:bodyPr>
            <a:noAutofit/>
          </a:bodyPr>
          <a:lstStyle/>
          <a:p>
            <a:pPr algn="l" rtl="0" eaLnBrk="1" hangingPunct="1"/>
            <a:r>
              <a:rPr lang="en-GB" sz="2800" b="1" dirty="0">
                <a:solidFill>
                  <a:schemeClr val="accent1">
                    <a:lumMod val="50000"/>
                  </a:schemeClr>
                </a:solidFill>
              </a:rPr>
              <a:t>What we should tell our patients to get their consent</a:t>
            </a:r>
            <a:br>
              <a:rPr lang="en-GB" sz="2800" b="1" dirty="0">
                <a:solidFill>
                  <a:schemeClr val="accent1">
                    <a:lumMod val="50000"/>
                  </a:schemeClr>
                </a:solidFill>
              </a:rPr>
            </a:br>
            <a:r>
              <a:rPr lang="ar-SA" sz="2800" b="1" dirty="0">
                <a:solidFill>
                  <a:schemeClr val="accent1">
                    <a:lumMod val="50000"/>
                  </a:schemeClr>
                </a:solidFill>
              </a:rPr>
              <a:t>ما هي </a:t>
            </a:r>
            <a:r>
              <a:rPr lang="ar-SA" sz="2400" b="1" dirty="0">
                <a:solidFill>
                  <a:schemeClr val="accent1">
                    <a:lumMod val="50000"/>
                  </a:schemeClr>
                </a:solidFill>
              </a:rPr>
              <a:t>المعلومات</a:t>
            </a:r>
            <a:r>
              <a:rPr lang="ar-SA" sz="2800" b="1" dirty="0">
                <a:solidFill>
                  <a:schemeClr val="accent1">
                    <a:lumMod val="50000"/>
                  </a:schemeClr>
                </a:solidFill>
              </a:rPr>
              <a:t> التي يجب إخبار المريض بها قبل أخذ الإذن الطبي؟</a:t>
            </a:r>
            <a:endParaRPr lang="en-US" sz="2800" b="1" dirty="0"/>
          </a:p>
        </p:txBody>
      </p:sp>
      <p:sp>
        <p:nvSpPr>
          <p:cNvPr id="6" name="Content Placeholder 5"/>
          <p:cNvSpPr>
            <a:spLocks noGrp="1"/>
          </p:cNvSpPr>
          <p:nvPr>
            <p:ph idx="1"/>
          </p:nvPr>
        </p:nvSpPr>
        <p:spPr>
          <a:xfrm>
            <a:off x="1068485" y="1340769"/>
            <a:ext cx="9777706" cy="5198144"/>
          </a:xfrm>
        </p:spPr>
        <p:txBody>
          <a:bodyPr>
            <a:normAutofit fontScale="85000" lnSpcReduction="10000"/>
          </a:bodyPr>
          <a:lstStyle/>
          <a:p>
            <a:pPr algn="l" rtl="0" eaLnBrk="0" hangingPunct="0">
              <a:buNone/>
            </a:pPr>
            <a:r>
              <a:rPr lang="en-US" b="1" dirty="0"/>
              <a:t>  Patient must receive information on the:</a:t>
            </a:r>
          </a:p>
          <a:p>
            <a:pPr eaLnBrk="0" hangingPunct="0">
              <a:buClr>
                <a:schemeClr val="accent1"/>
              </a:buClr>
              <a:buSzPct val="100000"/>
              <a:buFont typeface="Wingdings" pitchFamily="2" charset="2"/>
              <a:buChar char="v"/>
            </a:pPr>
            <a:r>
              <a:rPr lang="en-GB" sz="3100" dirty="0"/>
              <a:t> Nature and the process of the intervention</a:t>
            </a:r>
            <a:r>
              <a:rPr lang="ar-SA" sz="3100" dirty="0"/>
              <a:t>طبيعة التدخل الطبي</a:t>
            </a:r>
            <a:endParaRPr lang="en-GB" sz="3100" dirty="0"/>
          </a:p>
          <a:p>
            <a:pPr eaLnBrk="0" hangingPunct="0">
              <a:buClr>
                <a:schemeClr val="accent1"/>
              </a:buClr>
              <a:buSzPct val="100000"/>
              <a:buFont typeface="Wingdings" pitchFamily="2" charset="2"/>
              <a:buChar char="v"/>
            </a:pPr>
            <a:r>
              <a:rPr lang="en-US" sz="3100" dirty="0"/>
              <a:t> Nature of the treatment</a:t>
            </a:r>
            <a:r>
              <a:rPr lang="ar-SA" sz="3100" dirty="0"/>
              <a:t> طبيعة العلاج </a:t>
            </a:r>
            <a:endParaRPr lang="en-US" sz="3100" dirty="0"/>
          </a:p>
          <a:p>
            <a:pPr eaLnBrk="0" hangingPunct="0">
              <a:buClr>
                <a:schemeClr val="accent1"/>
              </a:buClr>
              <a:buSzPct val="100000"/>
              <a:buFont typeface="Wingdings" pitchFamily="2" charset="2"/>
              <a:buChar char="v"/>
            </a:pPr>
            <a:r>
              <a:rPr lang="en-GB" sz="3100" dirty="0"/>
              <a:t> The diagnosis and the prognosis</a:t>
            </a:r>
            <a:r>
              <a:rPr lang="ar-SA" sz="3100" dirty="0"/>
              <a:t> التشخيص والتنبؤ المرضي</a:t>
            </a:r>
            <a:endParaRPr lang="en-GB" sz="3100" dirty="0"/>
          </a:p>
          <a:p>
            <a:pPr eaLnBrk="0" hangingPunct="0">
              <a:buClr>
                <a:schemeClr val="accent1"/>
              </a:buClr>
              <a:buSzPct val="100000"/>
              <a:buFont typeface="Wingdings" pitchFamily="2" charset="2"/>
              <a:buChar char="v"/>
            </a:pPr>
            <a:r>
              <a:rPr lang="en-US" sz="3100" dirty="0"/>
              <a:t> Expected benefits of the treatment</a:t>
            </a:r>
            <a:r>
              <a:rPr lang="ar-SA" sz="3100" dirty="0"/>
              <a:t>الفوائد المتوقعة من العلاج </a:t>
            </a:r>
            <a:endParaRPr lang="en-US" sz="3100" dirty="0"/>
          </a:p>
          <a:p>
            <a:pPr eaLnBrk="0" hangingPunct="0">
              <a:buClr>
                <a:schemeClr val="accent1"/>
              </a:buClr>
              <a:buSzPct val="100000"/>
              <a:buFont typeface="Wingdings" pitchFamily="2" charset="2"/>
              <a:buChar char="v"/>
            </a:pPr>
            <a:r>
              <a:rPr lang="en-US" sz="3100" dirty="0"/>
              <a:t> Material risks of the treatment</a:t>
            </a:r>
            <a:r>
              <a:rPr lang="ar-SA" sz="3100" dirty="0"/>
              <a:t> والمخاطر المتوقعة من العلاج </a:t>
            </a:r>
            <a:endParaRPr lang="en-US" sz="3100" dirty="0"/>
          </a:p>
          <a:p>
            <a:pPr eaLnBrk="0" hangingPunct="0">
              <a:buClr>
                <a:schemeClr val="accent1"/>
              </a:buClr>
              <a:buSzPct val="100000"/>
              <a:buFont typeface="Wingdings" pitchFamily="2" charset="2"/>
              <a:buChar char="v"/>
            </a:pPr>
            <a:r>
              <a:rPr lang="en-US" sz="3100" dirty="0"/>
              <a:t> Material and </a:t>
            </a:r>
            <a:r>
              <a:rPr lang="en-GB" sz="3100" dirty="0"/>
              <a:t>possible undesirable</a:t>
            </a:r>
            <a:r>
              <a:rPr lang="en-US" sz="3100" dirty="0"/>
              <a:t>side effects</a:t>
            </a:r>
            <a:r>
              <a:rPr lang="ar-SA" sz="3100" dirty="0"/>
              <a:t> الآثار الجانبية المتوقعة</a:t>
            </a:r>
            <a:endParaRPr lang="en-US" sz="3100" dirty="0"/>
          </a:p>
          <a:p>
            <a:pPr eaLnBrk="0" hangingPunct="0">
              <a:buClr>
                <a:schemeClr val="accent1"/>
              </a:buClr>
              <a:buSzPct val="100000"/>
              <a:buFont typeface="Wingdings" pitchFamily="2" charset="2"/>
              <a:buChar char="v"/>
            </a:pPr>
            <a:r>
              <a:rPr lang="en-US" sz="3100" dirty="0"/>
              <a:t> Alternative course of action</a:t>
            </a:r>
            <a:r>
              <a:rPr lang="ar-SA" sz="3100" dirty="0"/>
              <a:t>البدائل العلاجية الأخرى إن وجدت</a:t>
            </a:r>
            <a:endParaRPr lang="en-US" sz="3100" dirty="0"/>
          </a:p>
          <a:p>
            <a:pPr eaLnBrk="0" hangingPunct="0">
              <a:buClr>
                <a:schemeClr val="accent1"/>
              </a:buClr>
              <a:buSzPct val="100000"/>
              <a:buFont typeface="Wingdings" pitchFamily="2" charset="2"/>
              <a:buChar char="v"/>
            </a:pPr>
            <a:r>
              <a:rPr lang="en-GB" sz="3100" dirty="0"/>
              <a:t> Possibilities, benefits and risks of alternative </a:t>
            </a:r>
          </a:p>
          <a:p>
            <a:pPr eaLnBrk="0" hangingPunct="0">
              <a:buClr>
                <a:schemeClr val="accent1"/>
              </a:buClr>
              <a:buSzPct val="100000"/>
              <a:buNone/>
            </a:pPr>
            <a:r>
              <a:rPr lang="en-GB" sz="3100" dirty="0"/>
              <a:t>     interventions</a:t>
            </a:r>
            <a:r>
              <a:rPr lang="ar-SA" sz="3100" dirty="0"/>
              <a:t>فوائد ومخاطر الخيارات الأخرى</a:t>
            </a:r>
            <a:endParaRPr lang="en-US" sz="3100" dirty="0"/>
          </a:p>
          <a:p>
            <a:pPr eaLnBrk="0" hangingPunct="0">
              <a:buClr>
                <a:schemeClr val="accent1"/>
              </a:buClr>
              <a:buSzPct val="100000"/>
              <a:buFont typeface="Wingdings" pitchFamily="2" charset="2"/>
              <a:buChar char="v"/>
            </a:pPr>
            <a:r>
              <a:rPr lang="en-US" sz="3100" dirty="0"/>
              <a:t> Likely consequences of not having the treatment</a:t>
            </a:r>
            <a:r>
              <a:rPr lang="ar-SA" sz="3100" dirty="0"/>
              <a:t>ما قد يترتب على عدم العلاج</a:t>
            </a:r>
            <a:endParaRPr lang="en-US" sz="3100" dirty="0"/>
          </a:p>
          <a:p>
            <a:pPr algn="l" rtl="0" eaLnBrk="0" hangingPunct="0">
              <a:buClr>
                <a:schemeClr val="accent1"/>
              </a:buClr>
              <a:buSzPct val="100000"/>
              <a:buNone/>
            </a:pPr>
            <a:endParaRPr lang="en-US" dirty="0"/>
          </a:p>
          <a:p>
            <a:pPr algn="l" rtl="0">
              <a:buSzPct val="100000"/>
            </a:pPr>
            <a:endParaRPr lang="en-GB" dirty="0"/>
          </a:p>
        </p:txBody>
      </p:sp>
      <p:sp>
        <p:nvSpPr>
          <p:cNvPr id="32771" name="Slide Number Placeholder 4"/>
          <p:cNvSpPr>
            <a:spLocks noGrp="1"/>
          </p:cNvSpPr>
          <p:nvPr>
            <p:ph type="sldNum" sz="quarter" idx="12"/>
          </p:nvPr>
        </p:nvSpPr>
        <p:spPr>
          <a:noFill/>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D9B516-A4C8-475E-90EC-CCB5692363C8}" type="slidenum">
              <a:rPr kumimoji="0" lang="en-CA" altLang="en-US" sz="1200" b="0" i="0" u="none" strike="noStrike" kern="1200" cap="none" spc="0" normalizeH="0" baseline="0" noProof="0">
                <a:ln>
                  <a:noFill/>
                </a:ln>
                <a:solidFill>
                  <a:prstClr val="black">
                    <a:tint val="75000"/>
                  </a:prstClr>
                </a:solidFill>
                <a:effectLst/>
                <a:uLnTx/>
                <a:uFillTx/>
                <a:latin typeface="Arial"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CA" altLang="en-US" sz="1200" b="0" i="0" u="none" strike="noStrike" kern="1200" cap="none" spc="0" normalizeH="0" baseline="0" noProof="0">
              <a:ln>
                <a:noFill/>
              </a:ln>
              <a:solidFill>
                <a:prstClr val="black">
                  <a:tint val="75000"/>
                </a:prstClr>
              </a:solidFill>
              <a:effectLst/>
              <a:uLnTx/>
              <a:uFillTx/>
              <a:latin typeface="Arial" pitchFamily="34" charset="0"/>
              <a:ea typeface="+mn-ea"/>
              <a:cs typeface="+mn-cs"/>
            </a:endParaRPr>
          </a:p>
        </p:txBody>
      </p:sp>
      <p:pic>
        <p:nvPicPr>
          <p:cNvPr id="7" name="Picture 6" descr="C:\Users\joy\Desktop\Joy Thomas\Scfhs-Logo-JPEG.jpg"/>
          <p:cNvPicPr/>
          <p:nvPr/>
        </p:nvPicPr>
        <p:blipFill rotWithShape="1">
          <a:blip r:embed="rId4" cstate="print">
            <a:extLst>
              <a:ext uri="{28A0092B-C50C-407E-A947-70E740481C1C}">
                <a14:useLocalDpi xmlns:a14="http://schemas.microsoft.com/office/drawing/2010/main" val="0"/>
              </a:ext>
            </a:extLst>
          </a:blip>
          <a:srcRect l="389" t="1176" r="2658" b="2564"/>
          <a:stretch/>
        </p:blipFill>
        <p:spPr bwMode="auto">
          <a:xfrm>
            <a:off x="10223924" y="2974640"/>
            <a:ext cx="899592" cy="908720"/>
          </a:xfrm>
          <a:prstGeom prst="flowChartConnector">
            <a:avLst/>
          </a:prstGeom>
          <a:noFill/>
          <a:ln>
            <a:noFill/>
          </a:ln>
          <a:extLst>
            <a:ext uri="{53640926-AAD7-44D8-BBD7-CCE9431645EC}">
              <a14:shadowObscured xmlns:a14="http://schemas.microsoft.com/office/drawing/2010/main"/>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1B4C3E5-9D61-E504-9FB8-34FA15674D11}"/>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8C016FE6-31E5-A93B-B894-E8F970E9E0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79037" y="35565"/>
            <a:ext cx="8229600" cy="1143000"/>
          </a:xfrm>
        </p:spPr>
        <p:txBody>
          <a:bodyPr>
            <a:normAutofit/>
          </a:bodyPr>
          <a:lstStyle/>
          <a:p>
            <a:r>
              <a:rPr lang="en-GB" sz="4000" b="1" dirty="0">
                <a:solidFill>
                  <a:srgbClr val="F58221"/>
                </a:solidFill>
              </a:rPr>
              <a:t>Patient’s Consent </a:t>
            </a:r>
            <a:r>
              <a:rPr lang="en-GB" sz="2400" b="1" dirty="0"/>
              <a:t>(S</a:t>
            </a:r>
            <a:r>
              <a:rPr lang="en-GB" sz="2400" dirty="0"/>
              <a:t>audi Code of Ethics)</a:t>
            </a:r>
            <a:endParaRPr lang="en-GB" sz="4000" dirty="0"/>
          </a:p>
        </p:txBody>
      </p:sp>
      <p:sp>
        <p:nvSpPr>
          <p:cNvPr id="3" name="Content Placeholder 2"/>
          <p:cNvSpPr>
            <a:spLocks noGrp="1"/>
          </p:cNvSpPr>
          <p:nvPr>
            <p:ph idx="1"/>
          </p:nvPr>
        </p:nvSpPr>
        <p:spPr>
          <a:xfrm>
            <a:off x="1026942" y="1729655"/>
            <a:ext cx="9833316" cy="5400600"/>
          </a:xfrm>
        </p:spPr>
        <p:txBody>
          <a:bodyPr>
            <a:normAutofit/>
          </a:bodyPr>
          <a:lstStyle/>
          <a:p>
            <a:r>
              <a:rPr lang="en-GB" sz="2400" dirty="0"/>
              <a:t>For a patient’s consent to be considered valid; the following conditions must apply: </a:t>
            </a:r>
          </a:p>
          <a:p>
            <a:pPr marL="514350" indent="-514350">
              <a:buFont typeface="+mj-lt"/>
              <a:buAutoNum type="arabicPeriod"/>
            </a:pPr>
            <a:r>
              <a:rPr lang="en-GB" sz="2400" dirty="0"/>
              <a:t>The healthcare practitioner should present enough information in a language that the patient can understand</a:t>
            </a:r>
          </a:p>
          <a:p>
            <a:pPr marL="514350" indent="-514350">
              <a:buFont typeface="+mj-lt"/>
              <a:buAutoNum type="arabicPeriod"/>
            </a:pPr>
            <a:r>
              <a:rPr lang="en-GB" sz="2400" dirty="0"/>
              <a:t>The patient should be able to understand and appreciate the information that he/she has been provided so that he/she decides with full consciousness, awareness and conviction.</a:t>
            </a:r>
          </a:p>
          <a:p>
            <a:pPr marL="514350" indent="-514350">
              <a:buFont typeface="+mj-lt"/>
              <a:buAutoNum type="arabicPeriod"/>
            </a:pPr>
            <a:r>
              <a:rPr lang="en-GB" sz="2400" dirty="0"/>
              <a:t>The patient’s consent should be made voluntarily without pressure or coercion. </a:t>
            </a:r>
          </a:p>
          <a:p>
            <a:pPr marL="514350" indent="-514350">
              <a:buFont typeface="+mj-lt"/>
              <a:buAutoNum type="arabicPeriod"/>
            </a:pPr>
            <a:r>
              <a:rPr lang="en-GB" sz="2400" dirty="0"/>
              <a:t>The consent should be written at the time the healthcare practitioner will perform any intervention</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54619-D377-4A20-B0A6-EC139EEE243E}"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27540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556C9BD-BB08-C80F-2630-31DAD03B8ECB}"/>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8623D3F9-4357-B332-00A8-0F22C90452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solidFill>
                  <a:srgbClr val="F58221"/>
                </a:solidFill>
              </a:rPr>
              <a:t>Patient’s Consent </a:t>
            </a:r>
            <a:r>
              <a:rPr lang="en-GB" sz="2800" b="1" dirty="0"/>
              <a:t>(S</a:t>
            </a:r>
            <a:r>
              <a:rPr lang="en-GB" sz="2800" dirty="0"/>
              <a:t>audi Code of Ethics)</a:t>
            </a:r>
            <a:endParaRPr lang="en-GB" dirty="0"/>
          </a:p>
        </p:txBody>
      </p:sp>
      <p:sp>
        <p:nvSpPr>
          <p:cNvPr id="3" name="Content Placeholder 2"/>
          <p:cNvSpPr>
            <a:spLocks noGrp="1"/>
          </p:cNvSpPr>
          <p:nvPr>
            <p:ph idx="1"/>
          </p:nvPr>
        </p:nvSpPr>
        <p:spPr/>
        <p:txBody>
          <a:bodyPr>
            <a:normAutofit/>
          </a:bodyPr>
          <a:lstStyle/>
          <a:p>
            <a:r>
              <a:rPr lang="en-GB" dirty="0"/>
              <a:t> </a:t>
            </a:r>
            <a:r>
              <a:rPr lang="en-GB" b="1" dirty="0">
                <a:effectLst>
                  <a:outerShdw blurRad="38100" dist="38100" dir="2700000" algn="tl">
                    <a:srgbClr val="000000">
                      <a:alpha val="43137"/>
                    </a:srgbClr>
                  </a:outerShdw>
                </a:effectLst>
              </a:rPr>
              <a:t>Woman’s Consent: </a:t>
            </a:r>
            <a:r>
              <a:rPr lang="en-GB" dirty="0"/>
              <a:t>The conscious adult woman has the right to give consent to any medical interventions that is related to her, including surgical operations, except for what is related to reproduction, like the use of family planning methods, hysterectomy or other procedures.</a:t>
            </a:r>
          </a:p>
          <a:p>
            <a:r>
              <a:rPr lang="en-GB" dirty="0"/>
              <a:t>In such procedures, the acceptance of the husband must be obtained too. In emergency and life-threatening conditions, the woman’s consent is sufficient.</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54619-D377-4A20-B0A6-EC139EEE243E}"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3247543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648D776-9235-C8E1-107E-0687A07637E4}"/>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AD48DC81-233F-37B7-1922-74FBDDC75E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solidFill>
                  <a:srgbClr val="F58221"/>
                </a:solidFill>
              </a:rPr>
              <a:t>Patient’s Consent </a:t>
            </a:r>
            <a:r>
              <a:rPr lang="en-GB" sz="2800" b="1" dirty="0"/>
              <a:t>(S</a:t>
            </a:r>
            <a:r>
              <a:rPr lang="en-GB" sz="2800" dirty="0"/>
              <a:t>audi Code of Ethics)</a:t>
            </a:r>
            <a:endParaRPr lang="en-GB" dirty="0"/>
          </a:p>
        </p:txBody>
      </p:sp>
      <p:sp>
        <p:nvSpPr>
          <p:cNvPr id="3" name="Content Placeholder 2"/>
          <p:cNvSpPr>
            <a:spLocks noGrp="1"/>
          </p:cNvSpPr>
          <p:nvPr>
            <p:ph idx="1"/>
          </p:nvPr>
        </p:nvSpPr>
        <p:spPr>
          <a:xfrm>
            <a:off x="1153551" y="1914205"/>
            <a:ext cx="9190921" cy="5400600"/>
          </a:xfrm>
        </p:spPr>
        <p:txBody>
          <a:bodyPr>
            <a:normAutofit/>
          </a:bodyPr>
          <a:lstStyle/>
          <a:p>
            <a:r>
              <a:rPr lang="en-GB" b="1" dirty="0"/>
              <a:t>Incompetent Patient’s Consent </a:t>
            </a:r>
            <a:r>
              <a:rPr lang="en-GB" dirty="0"/>
              <a:t>If the patient cannot give an informed consent, for example in case of unconsciousness, or children, or the insane; his/her legal guardian should be the person to give this proxy consent.</a:t>
            </a:r>
          </a:p>
          <a:p>
            <a:r>
              <a:rPr lang="en-GB" dirty="0"/>
              <a:t>If there is potential loss of life or severe harm to the patient, then the healthcare practitioner can do these interventions without consent.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54619-D377-4A20-B0A6-EC139EEE243E}"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286601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87ABB29-E01E-FA75-F9FA-1E3736580C86}"/>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FCF3C3A9-2211-4BB8-8012-923496CFB1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dirty="0"/>
              <a:t>Capacity to consent:</a:t>
            </a:r>
          </a:p>
        </p:txBody>
      </p:sp>
      <p:sp>
        <p:nvSpPr>
          <p:cNvPr id="3" name="Content Placeholder 2"/>
          <p:cNvSpPr>
            <a:spLocks noGrp="1"/>
          </p:cNvSpPr>
          <p:nvPr>
            <p:ph idx="1"/>
          </p:nvPr>
        </p:nvSpPr>
        <p:spPr/>
        <p:txBody>
          <a:bodyPr/>
          <a:lstStyle/>
          <a:p>
            <a:pPr marL="0" indent="0">
              <a:buNone/>
            </a:pPr>
            <a:r>
              <a:rPr lang="en-US" dirty="0"/>
              <a:t>To give informed consent, a person must have the capacity to understand and communicate what they are agreeing to. </a:t>
            </a:r>
          </a:p>
          <a:p>
            <a:pPr marL="0" indent="0">
              <a:buNone/>
            </a:pPr>
            <a:r>
              <a:rPr lang="en-US" dirty="0"/>
              <a:t>People who lack capacity:</a:t>
            </a:r>
          </a:p>
          <a:p>
            <a:pPr marL="457200" indent="-457200">
              <a:buAutoNum type="arabicPeriod"/>
            </a:pPr>
            <a:r>
              <a:rPr lang="en-US" dirty="0"/>
              <a:t>Children</a:t>
            </a:r>
          </a:p>
          <a:p>
            <a:pPr marL="457200" indent="-457200">
              <a:buAutoNum type="arabicPeriod"/>
            </a:pPr>
            <a:r>
              <a:rPr lang="en-US" dirty="0"/>
              <a:t>Mentally Incapable</a:t>
            </a:r>
          </a:p>
          <a:p>
            <a:pPr marL="457200" indent="-457200">
              <a:buAutoNum type="arabicPeriod"/>
            </a:pPr>
            <a:r>
              <a:rPr lang="en-US" dirty="0"/>
              <a:t>Living Will</a:t>
            </a:r>
          </a:p>
          <a:p>
            <a:pPr marL="457200" indent="-457200">
              <a:buAutoNum type="arabicPeriod"/>
            </a:pPr>
            <a:r>
              <a:rPr lang="en-US" dirty="0"/>
              <a:t>Pregnant Mother (baby)</a:t>
            </a:r>
          </a:p>
          <a:p>
            <a:pPr marL="457200" indent="-457200">
              <a:buAutoNum type="arabicPeriod"/>
            </a:pPr>
            <a:r>
              <a:rPr lang="en-US" dirty="0"/>
              <a:t>Emergency Situations</a:t>
            </a:r>
          </a:p>
          <a:p>
            <a:pPr marL="457200" indent="-457200">
              <a:buAutoNum type="arabicPeriod"/>
            </a:pP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4107" y="3240404"/>
            <a:ext cx="3707027" cy="2379345"/>
          </a:xfrm>
          <a:prstGeom prst="rect">
            <a:avLst/>
          </a:prstGeom>
        </p:spPr>
      </p:pic>
    </p:spTree>
    <p:extLst>
      <p:ext uri="{BB962C8B-B14F-4D97-AF65-F5344CB8AC3E}">
        <p14:creationId xmlns:p14="http://schemas.microsoft.com/office/powerpoint/2010/main" val="114612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C754CCC-C6B6-3E7F-76E7-834EB2854B5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E116E899-6096-0F31-6F41-484C38DD3D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dirty="0"/>
              <a:t>Special Considerations:</a:t>
            </a:r>
          </a:p>
        </p:txBody>
      </p:sp>
      <p:sp>
        <p:nvSpPr>
          <p:cNvPr id="3" name="Content Placeholder 2"/>
          <p:cNvSpPr>
            <a:spLocks noGrp="1"/>
          </p:cNvSpPr>
          <p:nvPr>
            <p:ph idx="1"/>
          </p:nvPr>
        </p:nvSpPr>
        <p:spPr/>
        <p:txBody>
          <a:bodyPr>
            <a:normAutofit fontScale="92500" lnSpcReduction="10000"/>
          </a:bodyPr>
          <a:lstStyle/>
          <a:p>
            <a:pPr marL="514350" indent="-514350">
              <a:buFont typeface="+mj-lt"/>
              <a:buAutoNum type="arabicPeriod"/>
            </a:pPr>
            <a:r>
              <a:rPr lang="en-US" sz="2800" b="1" dirty="0">
                <a:solidFill>
                  <a:srgbClr val="F58221"/>
                </a:solidFill>
              </a:rPr>
              <a:t>Emergencies </a:t>
            </a:r>
          </a:p>
          <a:p>
            <a:pPr marL="0" indent="0" algn="just">
              <a:buNone/>
            </a:pPr>
            <a:r>
              <a:rPr lang="en-US" sz="2800" dirty="0"/>
              <a:t>	Treatment can be provided without consent where a patient is 	experiencing a severe suffering, or where delay in treatment 	would lead to serious harm or death or consent can not be 	obtained from their patient or their substitute decision maker.</a:t>
            </a:r>
          </a:p>
          <a:p>
            <a:pPr marL="0" indent="0" algn="just">
              <a:buNone/>
            </a:pPr>
            <a:r>
              <a:rPr lang="en-US" sz="2800" dirty="0"/>
              <a:t>NB: However, you must respect any valid advance refusals that you know about or are drawn to your attention. </a:t>
            </a:r>
          </a:p>
          <a:p>
            <a:pPr marL="0" indent="0" algn="just">
              <a:buNone/>
            </a:pPr>
            <a:r>
              <a:rPr lang="en-US" sz="2800" b="1" dirty="0">
                <a:solidFill>
                  <a:srgbClr val="F58221"/>
                </a:solidFill>
              </a:rPr>
              <a:t> 2. Mentally Incapable Patients</a:t>
            </a:r>
          </a:p>
          <a:p>
            <a:pPr marL="0" indent="0" algn="just">
              <a:buNone/>
            </a:pPr>
            <a:r>
              <a:rPr lang="en-US" sz="2800" dirty="0"/>
              <a:t>	Assess patient’s competence to make an 	informed decision.</a:t>
            </a:r>
          </a:p>
          <a:p>
            <a:pPr marL="0" indent="0" algn="just">
              <a:buNone/>
            </a:pPr>
            <a:r>
              <a:rPr lang="en-US" sz="2800" dirty="0"/>
              <a:t>	If unable to decide, and provided they comply, 	treatment may be instigated that is judged to 	be in their best interest.</a:t>
            </a:r>
          </a:p>
          <a:p>
            <a:pPr marL="0" indent="0" algn="just">
              <a:buNone/>
            </a:pPr>
            <a:endParaRPr lang="en-US" sz="2800" dirty="0"/>
          </a:p>
          <a:p>
            <a:endParaRPr lang="en-US" dirty="0"/>
          </a:p>
        </p:txBody>
      </p:sp>
    </p:spTree>
    <p:extLst>
      <p:ext uri="{BB962C8B-B14F-4D97-AF65-F5344CB8AC3E}">
        <p14:creationId xmlns:p14="http://schemas.microsoft.com/office/powerpoint/2010/main" val="40678837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4EFA262-11A8-F7DF-17FA-67FF5CAE7AAB}"/>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Content Placeholder 2"/>
          <p:cNvSpPr>
            <a:spLocks noGrp="1"/>
          </p:cNvSpPr>
          <p:nvPr>
            <p:ph idx="1"/>
          </p:nvPr>
        </p:nvSpPr>
        <p:spPr>
          <a:xfrm>
            <a:off x="667667" y="2039291"/>
            <a:ext cx="9720073" cy="4161583"/>
          </a:xfrm>
        </p:spPr>
        <p:txBody>
          <a:bodyPr>
            <a:normAutofit fontScale="92500" lnSpcReduction="20000"/>
          </a:bodyPr>
          <a:lstStyle/>
          <a:p>
            <a:pPr marL="0" indent="0">
              <a:buNone/>
            </a:pPr>
            <a:r>
              <a:rPr lang="en-US" sz="2400" b="1" dirty="0">
                <a:solidFill>
                  <a:srgbClr val="F58221"/>
                </a:solidFill>
              </a:rPr>
              <a:t>3. Advanced Statements/ Living Will</a:t>
            </a:r>
          </a:p>
          <a:p>
            <a:pPr marL="0" indent="0" algn="just">
              <a:buNone/>
            </a:pPr>
            <a:r>
              <a:rPr lang="en-US" sz="2400" dirty="0"/>
              <a:t>	A/S made by patients before loosing their capacity of informed 	consent must be respected. </a:t>
            </a:r>
          </a:p>
          <a:p>
            <a:pPr marL="0" indent="0" algn="just">
              <a:buNone/>
            </a:pPr>
            <a:r>
              <a:rPr lang="en-US" sz="2400" dirty="0"/>
              <a:t>	</a:t>
            </a:r>
            <a:r>
              <a:rPr lang="en-US" sz="2400" u="sng" dirty="0"/>
              <a:t>Provided:</a:t>
            </a:r>
            <a:r>
              <a:rPr lang="en-US" sz="2400" dirty="0"/>
              <a:t>	</a:t>
            </a:r>
          </a:p>
          <a:p>
            <a:pPr lvl="5" algn="just">
              <a:buFontTx/>
              <a:buChar char="-"/>
            </a:pPr>
            <a:r>
              <a:rPr lang="en-US" sz="2400" dirty="0"/>
              <a:t>Decision is applicable to current situation </a:t>
            </a:r>
          </a:p>
          <a:p>
            <a:pPr lvl="5" algn="just">
              <a:buFontTx/>
              <a:buChar char="-"/>
            </a:pPr>
            <a:r>
              <a:rPr lang="en-US" sz="2400" dirty="0"/>
              <a:t>No reason to believe that they may have changed their decision. </a:t>
            </a:r>
          </a:p>
          <a:p>
            <a:pPr marL="0" indent="0" algn="just">
              <a:buNone/>
            </a:pPr>
            <a:r>
              <a:rPr lang="en-US" sz="2400" dirty="0"/>
              <a:t>*the known wishes of the patient should be take into consideration if an A/S is unavailable. </a:t>
            </a:r>
          </a:p>
          <a:p>
            <a:pPr marL="0" indent="0" algn="just">
              <a:buNone/>
            </a:pPr>
            <a:r>
              <a:rPr lang="en-US" sz="2400" b="1" dirty="0">
                <a:solidFill>
                  <a:srgbClr val="F58221"/>
                </a:solidFill>
              </a:rPr>
              <a:t>4. Pregnancy </a:t>
            </a:r>
          </a:p>
          <a:p>
            <a:pPr marL="0" indent="0" algn="just">
              <a:buNone/>
            </a:pPr>
            <a:r>
              <a:rPr lang="en-US" sz="2400" dirty="0"/>
              <a:t>	The right to autonomy applies equally to 	pregnant women. It includes the right to 	refuse 	treatment that is intended to benefit the unborn 	child. </a:t>
            </a:r>
          </a:p>
          <a:p>
            <a:pPr marL="0" indent="0" algn="just">
              <a:buNone/>
            </a:pPr>
            <a:endParaRPr lang="en-US" sz="2400" dirty="0"/>
          </a:p>
          <a:p>
            <a:pPr marL="0" indent="0">
              <a:buNone/>
            </a:pP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07856" y="5734511"/>
            <a:ext cx="2660542" cy="921763"/>
          </a:xfrm>
          <a:prstGeom prst="rect">
            <a:avLst/>
          </a:prstGeom>
        </p:spPr>
      </p:pic>
      <p:pic>
        <p:nvPicPr>
          <p:cNvPr id="6" name="Graphic 21">
            <a:extLst>
              <a:ext uri="{FF2B5EF4-FFF2-40B4-BE49-F238E27FC236}">
                <a16:creationId xmlns:a16="http://schemas.microsoft.com/office/drawing/2014/main" id="{7A31522A-CAA7-96E5-8D10-5687CFC4DA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7" name="Title 1">
            <a:extLst>
              <a:ext uri="{FF2B5EF4-FFF2-40B4-BE49-F238E27FC236}">
                <a16:creationId xmlns:a16="http://schemas.microsoft.com/office/drawing/2014/main" id="{E2E8B315-B4EE-8521-6BBF-60FB962D6BA1}"/>
              </a:ext>
            </a:extLst>
          </p:cNvPr>
          <p:cNvSpPr txBox="1">
            <a:spLocks/>
          </p:cNvSpPr>
          <p:nvPr/>
        </p:nvSpPr>
        <p:spPr>
          <a:xfrm>
            <a:off x="683217" y="22563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Special Considerations:</a:t>
            </a:r>
          </a:p>
        </p:txBody>
      </p:sp>
    </p:spTree>
    <p:extLst>
      <p:ext uri="{BB962C8B-B14F-4D97-AF65-F5344CB8AC3E}">
        <p14:creationId xmlns:p14="http://schemas.microsoft.com/office/powerpoint/2010/main" val="5408631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4430416-6357-3AB4-C3C8-32EDEE772E02}"/>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2C33089A-B3E1-5C2B-319F-A5229FC196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9" name="Title 1">
            <a:extLst>
              <a:ext uri="{FF2B5EF4-FFF2-40B4-BE49-F238E27FC236}">
                <a16:creationId xmlns:a16="http://schemas.microsoft.com/office/drawing/2014/main" id="{4344F0AD-C446-74F2-9D91-A64DEB153C52}"/>
              </a:ext>
            </a:extLst>
          </p:cNvPr>
          <p:cNvSpPr>
            <a:spLocks noGrp="1"/>
          </p:cNvSpPr>
          <p:nvPr>
            <p:ph type="title"/>
          </p:nvPr>
        </p:nvSpPr>
        <p:spPr>
          <a:xfrm>
            <a:off x="838200" y="365125"/>
            <a:ext cx="10515600" cy="1325563"/>
          </a:xfrm>
        </p:spPr>
        <p:txBody>
          <a:bodyPr/>
          <a:lstStyle/>
          <a:p>
            <a:r>
              <a:rPr lang="en-US" dirty="0"/>
              <a:t>Special Considerations:</a:t>
            </a:r>
          </a:p>
        </p:txBody>
      </p:sp>
      <p:sp>
        <p:nvSpPr>
          <p:cNvPr id="3" name="Content Placeholder 2"/>
          <p:cNvSpPr>
            <a:spLocks noGrp="1"/>
          </p:cNvSpPr>
          <p:nvPr>
            <p:ph idx="1"/>
          </p:nvPr>
        </p:nvSpPr>
        <p:spPr/>
        <p:txBody>
          <a:bodyPr>
            <a:normAutofit fontScale="85000" lnSpcReduction="10000"/>
          </a:bodyPr>
          <a:lstStyle/>
          <a:p>
            <a:pPr marL="0" indent="0">
              <a:buNone/>
            </a:pPr>
            <a:r>
              <a:rPr lang="en-US" sz="3100" b="1" dirty="0"/>
              <a:t>5. </a:t>
            </a:r>
            <a:r>
              <a:rPr lang="en-US" sz="3100" b="1" dirty="0">
                <a:solidFill>
                  <a:srgbClr val="F58221"/>
                </a:solidFill>
              </a:rPr>
              <a:t>Children</a:t>
            </a:r>
            <a:r>
              <a:rPr lang="en-US" sz="3100" dirty="0"/>
              <a:t> </a:t>
            </a:r>
          </a:p>
          <a:p>
            <a:pPr marL="0" indent="0">
              <a:buNone/>
            </a:pPr>
            <a:r>
              <a:rPr lang="en-US" sz="3100" dirty="0"/>
              <a:t> 	</a:t>
            </a:r>
            <a:r>
              <a:rPr lang="en-US" sz="3100" b="1" dirty="0">
                <a:solidFill>
                  <a:srgbClr val="F58221"/>
                </a:solidFill>
              </a:rPr>
              <a:t>Under 16 </a:t>
            </a:r>
            <a:r>
              <a:rPr lang="en-US" sz="3100" dirty="0"/>
              <a:t>– Parents or Guardians would see at the best of interest of the 	child. However, may give their own consent, if they are judged ti understand what is 	involved.</a:t>
            </a:r>
          </a:p>
          <a:p>
            <a:pPr marL="0" indent="0">
              <a:buNone/>
            </a:pPr>
            <a:r>
              <a:rPr lang="en-US" sz="3100" dirty="0"/>
              <a:t>	</a:t>
            </a:r>
            <a:r>
              <a:rPr lang="en-US" sz="3100" b="1" dirty="0">
                <a:solidFill>
                  <a:srgbClr val="F58221"/>
                </a:solidFill>
              </a:rPr>
              <a:t>Over 16 </a:t>
            </a:r>
            <a:r>
              <a:rPr lang="en-US" sz="3100" dirty="0"/>
              <a:t>– regarded as young adults and have capacity to decide.</a:t>
            </a:r>
          </a:p>
          <a:p>
            <a:pPr marL="0" indent="0">
              <a:buNone/>
            </a:pPr>
            <a:r>
              <a:rPr lang="en-US" sz="3100" dirty="0"/>
              <a:t>*Age 6 - 15 can give assent. If child refuses that parent cannot force participation </a:t>
            </a:r>
          </a:p>
          <a:p>
            <a:pPr marL="0" indent="0">
              <a:buNone/>
            </a:pPr>
            <a:r>
              <a:rPr lang="en-US" sz="3100" dirty="0"/>
              <a:t>*Unlike adults  if competent child refuses treatment , a person with parental responsibility or a court may authorize treatment deemed in the child’s best of interest.</a:t>
            </a:r>
          </a:p>
          <a:p>
            <a:pPr marL="0" indent="0">
              <a:buNone/>
            </a:pPr>
            <a:r>
              <a:rPr lang="en-US" sz="3100" dirty="0"/>
              <a:t>*Emergencies applicable in same manner as an adult. </a:t>
            </a:r>
          </a:p>
          <a:p>
            <a:endParaRPr lang="en-US"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73841" y="5643728"/>
            <a:ext cx="5010150" cy="1094232"/>
          </a:xfrm>
          <a:prstGeom prst="rect">
            <a:avLst/>
          </a:prstGeom>
        </p:spPr>
      </p:pic>
    </p:spTree>
    <p:extLst>
      <p:ext uri="{BB962C8B-B14F-4D97-AF65-F5344CB8AC3E}">
        <p14:creationId xmlns:p14="http://schemas.microsoft.com/office/powerpoint/2010/main" val="19776274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0713555-D0DF-5940-8B21-C661F92D6E59}"/>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517CABC-DD85-BDFB-04D1-03554CDF58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solidFill>
                  <a:srgbClr val="203E5F"/>
                </a:solidFill>
              </a:rPr>
              <a:t>Consequences of Failure To Obtain Valid Consent:</a:t>
            </a:r>
          </a:p>
        </p:txBody>
      </p:sp>
      <p:sp>
        <p:nvSpPr>
          <p:cNvPr id="3" name="Content Placeholder 2"/>
          <p:cNvSpPr>
            <a:spLocks noGrp="1"/>
          </p:cNvSpPr>
          <p:nvPr>
            <p:ph idx="1"/>
          </p:nvPr>
        </p:nvSpPr>
        <p:spPr>
          <a:xfrm>
            <a:off x="838200" y="1825625"/>
            <a:ext cx="10515600" cy="4351338"/>
          </a:xfrm>
        </p:spPr>
        <p:txBody>
          <a:bodyPr/>
          <a:lstStyle/>
          <a:p>
            <a:pPr>
              <a:buFont typeface="Wingdings" panose="05000000000000000000" pitchFamily="2" charset="2"/>
              <a:buChar char="v"/>
            </a:pPr>
            <a:r>
              <a:rPr lang="en-US" sz="3600" dirty="0"/>
              <a:t>Treatment without consent = BATTERY</a:t>
            </a:r>
          </a:p>
          <a:p>
            <a:pPr marL="0" indent="0">
              <a:buNone/>
            </a:pPr>
            <a:r>
              <a:rPr lang="en-US" sz="3600" dirty="0"/>
              <a:t>Including </a:t>
            </a:r>
            <a:r>
              <a:rPr lang="en-US" sz="3600" b="1" dirty="0">
                <a:solidFill>
                  <a:srgbClr val="F58221"/>
                </a:solidFill>
              </a:rPr>
              <a:t>NO</a:t>
            </a:r>
            <a:r>
              <a:rPr lang="en-US" sz="3600" dirty="0"/>
              <a:t> consent or </a:t>
            </a:r>
            <a:r>
              <a:rPr lang="en-US" sz="3600" b="1" dirty="0">
                <a:solidFill>
                  <a:srgbClr val="00AEEF"/>
                </a:solidFill>
              </a:rPr>
              <a:t>WRONG </a:t>
            </a:r>
            <a:r>
              <a:rPr lang="en-US" sz="3600" dirty="0"/>
              <a:t>procedure.</a:t>
            </a:r>
          </a:p>
          <a:p>
            <a:pPr marL="0" indent="0">
              <a:buNone/>
            </a:pPr>
            <a:endParaRPr lang="en-US" sz="3600" dirty="0"/>
          </a:p>
          <a:p>
            <a:pPr>
              <a:buFont typeface="Wingdings" panose="05000000000000000000" pitchFamily="2" charset="2"/>
              <a:buChar char="v"/>
            </a:pPr>
            <a:r>
              <a:rPr lang="en-US" sz="3600" dirty="0"/>
              <a:t>Treatment with </a:t>
            </a:r>
            <a:r>
              <a:rPr lang="en-US" sz="3600" b="1" dirty="0">
                <a:solidFill>
                  <a:srgbClr val="F58221"/>
                </a:solidFill>
              </a:rPr>
              <a:t>poor</a:t>
            </a:r>
            <a:r>
              <a:rPr lang="en-US" sz="3600" dirty="0"/>
              <a:t> or</a:t>
            </a:r>
            <a:r>
              <a:rPr lang="en-US" sz="3600" b="1" dirty="0">
                <a:solidFill>
                  <a:srgbClr val="F58221"/>
                </a:solidFill>
              </a:rPr>
              <a:t> invalid </a:t>
            </a:r>
            <a:r>
              <a:rPr lang="en-US" sz="3600" dirty="0"/>
              <a:t>consent =</a:t>
            </a:r>
          </a:p>
          <a:p>
            <a:pPr marL="0" indent="0">
              <a:buNone/>
            </a:pPr>
            <a:r>
              <a:rPr lang="en-US" sz="3600" dirty="0"/>
              <a:t>   </a:t>
            </a:r>
            <a:r>
              <a:rPr lang="en-US" sz="3600" b="1" dirty="0">
                <a:solidFill>
                  <a:srgbClr val="00AEEF"/>
                </a:solidFill>
              </a:rPr>
              <a:t>NEGLIGENCE</a:t>
            </a:r>
            <a:r>
              <a:rPr lang="en-US" sz="3600" dirty="0"/>
              <a:t> .</a:t>
            </a:r>
          </a:p>
          <a:p>
            <a:pPr marL="0" indent="0">
              <a:buNone/>
            </a:pPr>
            <a:r>
              <a:rPr lang="en-US" sz="3600" dirty="0"/>
              <a:t>Including misinformation about diagnosis or surgery</a:t>
            </a:r>
          </a:p>
          <a:p>
            <a:endParaRPr lang="en-US" b="1" dirty="0"/>
          </a:p>
        </p:txBody>
      </p:sp>
    </p:spTree>
    <p:extLst>
      <p:ext uri="{BB962C8B-B14F-4D97-AF65-F5344CB8AC3E}">
        <p14:creationId xmlns:p14="http://schemas.microsoft.com/office/powerpoint/2010/main" val="34734195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D335DCC-8011-4FEE-B279-504FB1E129B7}"/>
              </a:ext>
            </a:extLst>
          </p:cNvPr>
          <p:cNvSpPr/>
          <p:nvPr/>
        </p:nvSpPr>
        <p:spPr>
          <a:xfrm>
            <a:off x="617280" y="1397026"/>
            <a:ext cx="10812720" cy="4658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9412CCF-08A1-5D67-2E68-56841E5BD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3" name="Title 2"/>
          <p:cNvSpPr>
            <a:spLocks noGrp="1"/>
          </p:cNvSpPr>
          <p:nvPr>
            <p:ph type="title"/>
          </p:nvPr>
        </p:nvSpPr>
        <p:spPr>
          <a:xfrm>
            <a:off x="1981200" y="109439"/>
            <a:ext cx="8435280" cy="1143000"/>
          </a:xfrm>
        </p:spPr>
        <p:txBody>
          <a:bodyPr>
            <a:noAutofit/>
          </a:bodyPr>
          <a:lstStyle/>
          <a:p>
            <a:pPr algn="l" rtl="0"/>
            <a:r>
              <a:rPr lang="en-US" sz="3600" b="1" dirty="0">
                <a:solidFill>
                  <a:srgbClr val="203E5F"/>
                </a:solidFill>
              </a:rPr>
              <a:t>Tips to Disclosure</a:t>
            </a:r>
            <a:r>
              <a:rPr lang="ar-SA" sz="2400" b="1" dirty="0">
                <a:solidFill>
                  <a:srgbClr val="203E5F"/>
                </a:solidFill>
              </a:rPr>
              <a:t>  قواعد إيصال المعلومة للمريض</a:t>
            </a:r>
            <a:endParaRPr lang="en-GB" sz="3600" b="1" dirty="0">
              <a:solidFill>
                <a:srgbClr val="203E5F"/>
              </a:solidFill>
            </a:endParaRPr>
          </a:p>
        </p:txBody>
      </p:sp>
      <p:sp>
        <p:nvSpPr>
          <p:cNvPr id="17411" name="Rectangle 3"/>
          <p:cNvSpPr>
            <a:spLocks noGrp="1" noChangeArrowheads="1"/>
          </p:cNvSpPr>
          <p:nvPr>
            <p:ph idx="1"/>
          </p:nvPr>
        </p:nvSpPr>
        <p:spPr>
          <a:xfrm>
            <a:off x="838200" y="1557506"/>
            <a:ext cx="10275277" cy="5145435"/>
          </a:xfrm>
        </p:spPr>
        <p:txBody>
          <a:bodyPr>
            <a:noAutofit/>
          </a:bodyPr>
          <a:lstStyle/>
          <a:p>
            <a:pPr marL="660400" indent="-660400">
              <a:buClr>
                <a:schemeClr val="tx1"/>
              </a:buClr>
              <a:buSzPct val="90000"/>
              <a:buNone/>
            </a:pPr>
            <a:r>
              <a:rPr lang="en-US" dirty="0"/>
              <a:t>In carrying this information physician should:</a:t>
            </a:r>
          </a:p>
          <a:p>
            <a:pPr marL="365760" lvl="1" indent="-256032">
              <a:lnSpc>
                <a:spcPct val="80000"/>
              </a:lnSpc>
              <a:spcBef>
                <a:spcPts val="400"/>
              </a:spcBef>
              <a:buClr>
                <a:schemeClr val="accent1"/>
              </a:buClr>
              <a:buSzPct val="100000"/>
              <a:buFont typeface="Wingdings" pitchFamily="2" charset="2"/>
              <a:buChar char="v"/>
            </a:pPr>
            <a:r>
              <a:rPr lang="en-US" dirty="0"/>
              <a:t> Avoid technical terms</a:t>
            </a:r>
            <a:r>
              <a:rPr lang="ar-SA" dirty="0"/>
              <a:t> تحاشى المصطلحات الطبية والفنية المحضة </a:t>
            </a:r>
            <a:endParaRPr lang="en-US" dirty="0"/>
          </a:p>
          <a:p>
            <a:pPr marL="365760" lvl="1" indent="-256032">
              <a:lnSpc>
                <a:spcPct val="80000"/>
              </a:lnSpc>
              <a:spcBef>
                <a:spcPts val="400"/>
              </a:spcBef>
              <a:buClr>
                <a:schemeClr val="accent1"/>
              </a:buClr>
              <a:buSzPct val="100000"/>
              <a:buFont typeface="Wingdings" pitchFamily="2" charset="2"/>
              <a:buChar char="v"/>
            </a:pPr>
            <a:r>
              <a:rPr lang="en-US" dirty="0"/>
              <a:t> Attempt to translate statistical data into everyday probabilities</a:t>
            </a:r>
            <a:r>
              <a:rPr lang="ar-SA" dirty="0"/>
              <a:t> ترجم له الأرقام بأشياء مشاهدة في حياته</a:t>
            </a:r>
            <a:endParaRPr lang="en-US" dirty="0"/>
          </a:p>
          <a:p>
            <a:pPr marL="365760" lvl="1" indent="-256032">
              <a:lnSpc>
                <a:spcPct val="80000"/>
              </a:lnSpc>
              <a:spcBef>
                <a:spcPts val="400"/>
              </a:spcBef>
              <a:buClr>
                <a:schemeClr val="accent1"/>
              </a:buClr>
              <a:buSzPct val="100000"/>
              <a:buFont typeface="Wingdings" pitchFamily="2" charset="2"/>
              <a:buChar char="v"/>
            </a:pPr>
            <a:r>
              <a:rPr lang="en-US" dirty="0"/>
              <a:t> Enquire whether patient understand the information</a:t>
            </a:r>
            <a:r>
              <a:rPr lang="ar-SA" dirty="0"/>
              <a:t> اسأل المريض باستمرار ما إذا كنت تتحدث بطريقة مفهومة له</a:t>
            </a:r>
            <a:endParaRPr lang="en-US" dirty="0"/>
          </a:p>
          <a:p>
            <a:pPr marL="365760" lvl="1" indent="-256032">
              <a:lnSpc>
                <a:spcPct val="80000"/>
              </a:lnSpc>
              <a:spcBef>
                <a:spcPts val="400"/>
              </a:spcBef>
              <a:buClr>
                <a:schemeClr val="accent1"/>
              </a:buClr>
              <a:buSzPct val="100000"/>
              <a:buFont typeface="Wingdings" pitchFamily="2" charset="2"/>
              <a:buChar char="v"/>
            </a:pPr>
            <a:r>
              <a:rPr lang="en-US" dirty="0"/>
              <a:t>Use language appropriate to the patient's level of understanding in a language of their fluency</a:t>
            </a:r>
            <a:r>
              <a:rPr lang="ar-SA" dirty="0"/>
              <a:t>تحدث إليهم بلغة يفهمونها </a:t>
            </a:r>
            <a:endParaRPr lang="en-US" dirty="0"/>
          </a:p>
          <a:p>
            <a:pPr algn="l" rtl="0">
              <a:lnSpc>
                <a:spcPct val="80000"/>
              </a:lnSpc>
              <a:buClr>
                <a:schemeClr val="accent1"/>
              </a:buClr>
              <a:buSzPct val="100000"/>
              <a:buFont typeface="Wingdings" pitchFamily="2" charset="2"/>
              <a:buChar char="v"/>
            </a:pPr>
            <a:r>
              <a:rPr lang="en-US" dirty="0"/>
              <a:t> Pause and observe patients for their reactions</a:t>
            </a:r>
            <a:r>
              <a:rPr lang="ar-SA" dirty="0"/>
              <a:t>توقف وتابع ردود أفعال المريض</a:t>
            </a:r>
            <a:endParaRPr lang="en-US" dirty="0"/>
          </a:p>
          <a:p>
            <a:pPr algn="l" rtl="0">
              <a:lnSpc>
                <a:spcPct val="80000"/>
              </a:lnSpc>
              <a:buClr>
                <a:schemeClr val="accent1"/>
              </a:buClr>
              <a:buSzPct val="100000"/>
              <a:buFont typeface="Wingdings" pitchFamily="2" charset="2"/>
              <a:buChar char="v"/>
            </a:pPr>
            <a:r>
              <a:rPr lang="en-US" dirty="0"/>
              <a:t> Invite questions from the patient and check for understanding</a:t>
            </a:r>
            <a:r>
              <a:rPr lang="ar-SA" dirty="0"/>
              <a:t> ادع المريض ليسألك وتأكد من فهمه لك</a:t>
            </a:r>
            <a:endParaRPr lang="en-US" sz="3600" dirty="0"/>
          </a:p>
        </p:txBody>
      </p:sp>
      <p:pic>
        <p:nvPicPr>
          <p:cNvPr id="6" name="Picture 5" descr="C:\Users\joy\Desktop\Joy Thomas\Scfhs-Logo-JPEG.jpg"/>
          <p:cNvPicPr/>
          <p:nvPr/>
        </p:nvPicPr>
        <p:blipFill rotWithShape="1">
          <a:blip r:embed="rId3" cstate="print">
            <a:extLst>
              <a:ext uri="{28A0092B-C50C-407E-A947-70E740481C1C}">
                <a14:useLocalDpi xmlns:a14="http://schemas.microsoft.com/office/drawing/2010/main" val="0"/>
              </a:ext>
            </a:extLst>
          </a:blip>
          <a:srcRect l="389" t="1176" r="2658" b="2564"/>
          <a:stretch/>
        </p:blipFill>
        <p:spPr bwMode="auto">
          <a:xfrm>
            <a:off x="10737786" y="5395910"/>
            <a:ext cx="899592" cy="908720"/>
          </a:xfrm>
          <a:prstGeom prst="flowChartConnector">
            <a:avLst/>
          </a:prstGeom>
          <a:noFill/>
          <a:ln>
            <a:noFill/>
          </a:ln>
          <a:extLst>
            <a:ext uri="{53640926-AAD7-44D8-BBD7-CCE9431645EC}">
              <a14:shadowObscured xmlns:a14="http://schemas.microsoft.com/office/drawing/2010/main"/>
            </a:ext>
          </a:extLst>
        </p:spPr>
      </p:pic>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54619-D377-4A20-B0A6-EC139EEE243E}"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C46A03D-BAFD-9CA3-771C-75FF4A3E9A43}"/>
              </a:ext>
            </a:extLst>
          </p:cNvPr>
          <p:cNvSpPr/>
          <p:nvPr/>
        </p:nvSpPr>
        <p:spPr>
          <a:xfrm>
            <a:off x="617280" y="1690688"/>
            <a:ext cx="10812720" cy="46656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698A0A37-2B32-EB51-AE2C-AF040595FE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GB" b="1" dirty="0"/>
              <a:t>When consent isn't needed</a:t>
            </a:r>
            <a:br>
              <a:rPr lang="en-GB" b="1" dirty="0"/>
            </a:br>
            <a:endParaRPr lang="en-GB" b="1" dirty="0"/>
          </a:p>
        </p:txBody>
      </p:sp>
      <p:sp>
        <p:nvSpPr>
          <p:cNvPr id="3" name="Content Placeholder 2"/>
          <p:cNvSpPr>
            <a:spLocks noGrp="1"/>
          </p:cNvSpPr>
          <p:nvPr>
            <p:ph idx="1"/>
          </p:nvPr>
        </p:nvSpPr>
        <p:spPr>
          <a:xfrm>
            <a:off x="956603" y="1655267"/>
            <a:ext cx="9833317" cy="4929411"/>
          </a:xfrm>
        </p:spPr>
        <p:txBody>
          <a:bodyPr>
            <a:normAutofit fontScale="92500" lnSpcReduction="10000"/>
          </a:bodyPr>
          <a:lstStyle/>
          <a:p>
            <a:r>
              <a:rPr lang="en-GB" dirty="0"/>
              <a:t>It may not be necessary to obtain consent if a person:</a:t>
            </a:r>
          </a:p>
          <a:p>
            <a:r>
              <a:rPr lang="en-GB" b="1" dirty="0"/>
              <a:t>requires emergency treatment to save their life</a:t>
            </a:r>
            <a:r>
              <a:rPr lang="en-GB" dirty="0"/>
              <a:t>, </a:t>
            </a:r>
            <a:r>
              <a:rPr lang="en-GB" b="1" dirty="0"/>
              <a:t>but they're incapacitated</a:t>
            </a:r>
            <a:r>
              <a:rPr lang="en-GB" dirty="0"/>
              <a:t> </a:t>
            </a:r>
            <a:r>
              <a:rPr lang="ar-SA" dirty="0"/>
              <a:t>في حالات التدخل الطارئ المنقذ للحياة</a:t>
            </a:r>
            <a:endParaRPr lang="en-GB" dirty="0"/>
          </a:p>
          <a:p>
            <a:r>
              <a:rPr lang="en-GB" b="1" dirty="0"/>
              <a:t>immediately requires an additional emergency procedure</a:t>
            </a:r>
            <a:r>
              <a:rPr lang="ar-SA" b="1" dirty="0"/>
              <a:t> </a:t>
            </a:r>
            <a:r>
              <a:rPr lang="en-GB" b="1" dirty="0"/>
              <a:t>during an operation</a:t>
            </a:r>
            <a:r>
              <a:rPr lang="en-GB" dirty="0"/>
              <a:t> –</a:t>
            </a:r>
            <a:r>
              <a:rPr lang="ar-SA" dirty="0"/>
              <a:t>حدوث طارئ اثناء العمليات الجراحية</a:t>
            </a:r>
            <a:endParaRPr lang="en-GB" dirty="0"/>
          </a:p>
          <a:p>
            <a:r>
              <a:rPr lang="en-GB" b="1" dirty="0"/>
              <a:t>with a severe mental health condition – </a:t>
            </a:r>
            <a:r>
              <a:rPr lang="en-GB" dirty="0"/>
              <a:t>such as schizophrenia, bipolar disorder or dementia – </a:t>
            </a:r>
            <a:r>
              <a:rPr lang="ar-SA" dirty="0"/>
              <a:t>الاختلال العقلي أو النفسي الشديد وعندها يؤخذ الإذن من وليه</a:t>
            </a:r>
            <a:r>
              <a:rPr lang="en-GB" dirty="0"/>
              <a:t> </a:t>
            </a:r>
          </a:p>
          <a:p>
            <a:r>
              <a:rPr lang="en-GB" b="1" dirty="0"/>
              <a:t>is a risk to public health </a:t>
            </a:r>
            <a:r>
              <a:rPr lang="en-GB" dirty="0"/>
              <a:t>(notifiable disease)</a:t>
            </a:r>
            <a:r>
              <a:rPr lang="ar-SA" dirty="0"/>
              <a:t>الإبلاغ عن الامراض الواجب التبليغ عنها</a:t>
            </a:r>
          </a:p>
          <a:p>
            <a:r>
              <a:rPr lang="en-GB" dirty="0"/>
              <a:t>Complementary procedures </a:t>
            </a:r>
            <a:r>
              <a:rPr lang="ar-SA" dirty="0"/>
              <a:t>الإجراءات المكملة أثناء الكشف على المريض (مثل قياس ضغط الدم)</a:t>
            </a:r>
          </a:p>
          <a:p>
            <a:endParaRPr lang="en-GB" dirty="0"/>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54619-D377-4A20-B0A6-EC139EEE243E}"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248678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478DD33-F38C-695A-C1D9-4D59C0A777B2}"/>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F79D785B-DB9E-44CB-010D-8365CA2D14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GB" b="1" dirty="0"/>
              <a:t>Challenges to informed consent</a:t>
            </a:r>
          </a:p>
        </p:txBody>
      </p:sp>
      <p:sp>
        <p:nvSpPr>
          <p:cNvPr id="3" name="Content Placeholder 2"/>
          <p:cNvSpPr>
            <a:spLocks noGrp="1"/>
          </p:cNvSpPr>
          <p:nvPr>
            <p:ph idx="1"/>
          </p:nvPr>
        </p:nvSpPr>
        <p:spPr/>
        <p:txBody>
          <a:bodyPr/>
          <a:lstStyle/>
          <a:p>
            <a:r>
              <a:rPr lang="en-GB"/>
              <a:t>Doctors’ </a:t>
            </a:r>
            <a:r>
              <a:rPr lang="en-GB" dirty="0"/>
              <a:t>paternalism (doctors know best)</a:t>
            </a:r>
          </a:p>
          <a:p>
            <a:r>
              <a:rPr lang="en-GB" dirty="0"/>
              <a:t>Uncertainties about many medical conditions </a:t>
            </a:r>
          </a:p>
          <a:p>
            <a:r>
              <a:rPr lang="en-GB" dirty="0"/>
              <a:t>Difficulty in explaining/translating some medical information</a:t>
            </a:r>
          </a:p>
          <a:p>
            <a:r>
              <a:rPr lang="en-GB" dirty="0"/>
              <a:t>Telling how much information is enough</a:t>
            </a:r>
          </a:p>
          <a:p>
            <a:r>
              <a:rPr lang="en-GB" dirty="0"/>
              <a:t>Some patients prefer verbal consents &amp; refuse to sign forms</a:t>
            </a:r>
          </a:p>
          <a:p>
            <a:endParaRPr lang="en-GB" dirty="0"/>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754619-D377-4A20-B0A6-EC139EEE243E}" type="slidenum">
              <a:rPr kumimoji="0" lang="en-GB"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889486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chemeClr val="bg1"/>
                </a:solidFill>
                <a:effectLst/>
                <a:uLnTx/>
                <a:uFillTx/>
                <a:latin typeface="Calibri"/>
                <a:ea typeface="Roboto Light" panose="02000000000000000000" pitchFamily="2" charset="0"/>
                <a:cs typeface="+mn-cs"/>
              </a:rPr>
              <a:t>6</a:t>
            </a: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30999" y="1034308"/>
            <a:ext cx="5331331"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Patients’ Rights:</a:t>
            </a:r>
            <a:b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b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consent, privacy, &amp; confidentiality </a:t>
            </a:r>
          </a:p>
        </p:txBody>
      </p:sp>
      <p:sp>
        <p:nvSpPr>
          <p:cNvPr id="42" name="TextBox 41"/>
          <p:cNvSpPr txBox="1"/>
          <p:nvPr/>
        </p:nvSpPr>
        <p:spPr>
          <a:xfrm>
            <a:off x="5071247" y="1139330"/>
            <a:ext cx="917148"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descr="A person reading a document&#10;&#10;Description automatically generated">
            <a:extLst>
              <a:ext uri="{FF2B5EF4-FFF2-40B4-BE49-F238E27FC236}">
                <a16:creationId xmlns:a16="http://schemas.microsoft.com/office/drawing/2014/main" id="{537CD3FD-508B-EC76-44EB-0ED9131858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2460" y="5023592"/>
            <a:ext cx="4855935" cy="1600200"/>
          </a:xfrm>
          <a:prstGeom prst="rect">
            <a:avLst/>
          </a:prstGeom>
        </p:spPr>
      </p:pic>
    </p:spTree>
    <p:extLst>
      <p:ext uri="{BB962C8B-B14F-4D97-AF65-F5344CB8AC3E}">
        <p14:creationId xmlns:p14="http://schemas.microsoft.com/office/powerpoint/2010/main" val="763704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726A6A8-B439-2F03-45FD-D08995B70892}"/>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B71005E-BBD5-7895-197F-3832D8C7B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r>
              <a:rPr lang="en-US" b="1" dirty="0"/>
              <a:t>Ethical basis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01340398"/>
              </p:ext>
            </p:extLst>
          </p:nvPr>
        </p:nvGraphicFramePr>
        <p:xfrm>
          <a:off x="2971801" y="1676401"/>
          <a:ext cx="6196013" cy="2362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descr="C:\Users\joy\Desktop\Joy Thomas\Scfhs-Logo-JPEG.jpg"/>
          <p:cNvPicPr/>
          <p:nvPr/>
        </p:nvPicPr>
        <p:blipFill rotWithShape="1">
          <a:blip r:embed="rId8" cstate="print">
            <a:extLst>
              <a:ext uri="{28A0092B-C50C-407E-A947-70E740481C1C}">
                <a14:useLocalDpi xmlns:a14="http://schemas.microsoft.com/office/drawing/2010/main" val="0"/>
              </a:ext>
            </a:extLst>
          </a:blip>
          <a:srcRect l="389" t="1176" r="2658" b="2564"/>
          <a:stretch/>
        </p:blipFill>
        <p:spPr bwMode="auto">
          <a:xfrm>
            <a:off x="8707902" y="3581400"/>
            <a:ext cx="2391507" cy="2362200"/>
          </a:xfrm>
          <a:prstGeom prst="flowChartConnector">
            <a:avLst/>
          </a:prstGeom>
          <a:noFill/>
          <a:ln>
            <a:noFill/>
          </a:ln>
          <a:extLst>
            <a:ext uri="{53640926-AAD7-44D8-BBD7-CCE9431645EC}">
              <a14:shadowObscured xmlns:a14="http://schemas.microsoft.com/office/drawing/2010/main"/>
            </a:ext>
          </a:extLst>
        </p:spPr>
      </p:pic>
      <p:graphicFrame>
        <p:nvGraphicFramePr>
          <p:cNvPr id="6" name="Diagram 5"/>
          <p:cNvGraphicFramePr/>
          <p:nvPr>
            <p:extLst>
              <p:ext uri="{D42A27DB-BD31-4B8C-83A1-F6EECF244321}">
                <p14:modId xmlns:p14="http://schemas.microsoft.com/office/powerpoint/2010/main" val="185782174"/>
              </p:ext>
            </p:extLst>
          </p:nvPr>
        </p:nvGraphicFramePr>
        <p:xfrm>
          <a:off x="2667000" y="3581400"/>
          <a:ext cx="6858000" cy="254000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751993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8D3CED4-10FE-2935-842B-5A6EAE8D6DE6}"/>
              </a:ext>
            </a:extLst>
          </p:cNvPr>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08F1712-FC1C-404B-2014-D350BCB07A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590801" y="304801"/>
            <a:ext cx="6965245" cy="1202485"/>
          </a:xfrm>
        </p:spPr>
        <p:txBody>
          <a:bodyPr/>
          <a:lstStyle/>
          <a:p>
            <a:r>
              <a:rPr lang="en-US" b="1" dirty="0"/>
              <a:t>Islamic guidance</a:t>
            </a:r>
          </a:p>
        </p:txBody>
      </p:sp>
      <p:pic>
        <p:nvPicPr>
          <p:cNvPr id="4" name="Picture 3" descr="C:\Users\joy\Desktop\Joy Thomas\Scfhs-Logo-JPEG.jpg"/>
          <p:cNvPicPr/>
          <p:nvPr/>
        </p:nvPicPr>
        <p:blipFill rotWithShape="1">
          <a:blip r:embed="rId4" cstate="print">
            <a:extLst>
              <a:ext uri="{28A0092B-C50C-407E-A947-70E740481C1C}">
                <a14:useLocalDpi xmlns:a14="http://schemas.microsoft.com/office/drawing/2010/main" val="0"/>
              </a:ext>
            </a:extLst>
          </a:blip>
          <a:srcRect l="389" t="1176" r="2658" b="2564"/>
          <a:stretch/>
        </p:blipFill>
        <p:spPr bwMode="auto">
          <a:xfrm>
            <a:off x="9937220" y="3895396"/>
            <a:ext cx="1401340" cy="1337785"/>
          </a:xfrm>
          <a:prstGeom prst="flowChartConnector">
            <a:avLst/>
          </a:prstGeom>
          <a:noFill/>
          <a:ln>
            <a:noFill/>
          </a:ln>
          <a:extLst>
            <a:ext uri="{53640926-AAD7-44D8-BBD7-CCE9431645EC}">
              <a14:shadowObscured xmlns:a14="http://schemas.microsoft.com/office/drawing/2010/main"/>
            </a:ext>
          </a:extLst>
        </p:spPr>
      </p:pic>
      <p:sp>
        <p:nvSpPr>
          <p:cNvPr id="6" name="Content Placeholder 2"/>
          <p:cNvSpPr>
            <a:spLocks noGrp="1"/>
          </p:cNvSpPr>
          <p:nvPr>
            <p:ph idx="1"/>
          </p:nvPr>
        </p:nvSpPr>
        <p:spPr>
          <a:xfrm>
            <a:off x="853440" y="1295400"/>
            <a:ext cx="9669194" cy="4876800"/>
          </a:xfrm>
        </p:spPr>
        <p:txBody>
          <a:bodyPr>
            <a:noAutofit/>
          </a:bodyPr>
          <a:lstStyle/>
          <a:p>
            <a:pPr marL="514350" indent="-514350">
              <a:lnSpc>
                <a:spcPct val="160000"/>
              </a:lnSpc>
              <a:buFont typeface="+mj-lt"/>
              <a:buAutoNum type="arabicPeriod"/>
              <a:defRPr/>
            </a:pPr>
            <a:r>
              <a:rPr lang="en-GB" sz="2000" b="1" dirty="0">
                <a:effectLst>
                  <a:outerShdw blurRad="38100" dist="38100" dir="2700000" algn="tl">
                    <a:srgbClr val="C0C0C0"/>
                  </a:outerShdw>
                </a:effectLst>
                <a:cs typeface="Simplified Arabic" pitchFamily="2" charset="-78"/>
              </a:rPr>
              <a:t>Relieved patients from some religious commitments  </a:t>
            </a:r>
            <a:r>
              <a:rPr lang="ar-SA" sz="2000" b="1" dirty="0">
                <a:effectLst>
                  <a:outerShdw blurRad="38100" dist="38100" dir="2700000" algn="tl">
                    <a:srgbClr val="C0C0C0"/>
                  </a:outerShdw>
                </a:effectLst>
                <a:cs typeface="Simplified Arabic" pitchFamily="2" charset="-78"/>
              </a:rPr>
              <a:t>خففت عنهم التكاليف الدينية:</a:t>
            </a:r>
          </a:p>
          <a:p>
            <a:pPr marL="0" indent="0" algn="r" rtl="1">
              <a:lnSpc>
                <a:spcPct val="160000"/>
              </a:lnSpc>
              <a:buNone/>
              <a:defRPr/>
            </a:pPr>
            <a:r>
              <a:rPr lang="ar-SA" sz="1400" dirty="0"/>
              <a:t>     * (وَإِن كُنتُم مَّرْضَى أَوْ عَلَى سَفَرٍ أَوْ جَاء أَحَدٌ مِّنكُم مِّن الْغَآئِطِ أَوْ لاَمَسْتُمُ النِّسَاء فَلَمْ تَجِدُواْ مَاء فَتَيَمَّمُواْ صَعِيداً طَيِّباً )</a:t>
            </a:r>
          </a:p>
          <a:p>
            <a:pPr marL="0" indent="0" algn="r" rtl="1">
              <a:lnSpc>
                <a:spcPct val="160000"/>
              </a:lnSpc>
              <a:buNone/>
              <a:defRPr/>
            </a:pPr>
            <a:r>
              <a:rPr lang="ar-SA" sz="1400" dirty="0"/>
              <a:t>    * (فَاقْرَؤُوا مَا تَيَسَّرَ مِنَ الْقُرْآنِ عَلِمَ أَن سَيَكُونُ مِنكُم مَّرْضَى)  سورة المزمل 20</a:t>
            </a:r>
          </a:p>
          <a:p>
            <a:pPr marL="0" indent="0" algn="r" rtl="1">
              <a:lnSpc>
                <a:spcPct val="160000"/>
              </a:lnSpc>
              <a:buNone/>
              <a:defRPr/>
            </a:pPr>
            <a:r>
              <a:rPr lang="ar-SA" sz="1400" dirty="0"/>
              <a:t>    * ( فَمَن شَهِدَ مِنكُمُ الشَّهْرَ فَلْيَصُمْهُ وَمَن كَانَ مَرِيضاً أَوْ عَلَى سَفَرٍ فَعِدَّةٌ مِّنْ أَيَّامٍ أُخَرَ) سورة البقرة185</a:t>
            </a:r>
          </a:p>
          <a:p>
            <a:pPr marL="0" indent="0" algn="r" rtl="1">
              <a:lnSpc>
                <a:spcPct val="160000"/>
              </a:lnSpc>
              <a:buNone/>
              <a:defRPr/>
            </a:pPr>
            <a:r>
              <a:rPr lang="ar-SA" sz="1400" dirty="0"/>
              <a:t>     * ( َفمَن كَانَ مِنكُم مَّرِيضاً أَوْ بِهِ أَذًى مِّن رَّأْسِهِ فَفِدْيَةٌ مِّن صِيَامٍ أَوْ صَدَقَةٍ أَوْ نُسُكٍ) سورة البقرة 196.</a:t>
            </a:r>
          </a:p>
          <a:p>
            <a:pPr marL="0" indent="0" algn="r" rtl="1">
              <a:lnSpc>
                <a:spcPct val="160000"/>
              </a:lnSpc>
              <a:buNone/>
              <a:defRPr/>
            </a:pPr>
            <a:r>
              <a:rPr lang="ar-SA" sz="1400" dirty="0"/>
              <a:t>     * {لَّيْسَ عَلَى الضُّعَفَاء وَلاَ عَلَى الْمَرْضَى وَلاَ عَلَى الَّذِينَ لاَ يَجِدُونَ مَا يُنفِقُونَ حَرَجٌ ) سورة التوبة 91</a:t>
            </a:r>
          </a:p>
          <a:p>
            <a:pPr marL="914400" indent="-914400">
              <a:lnSpc>
                <a:spcPct val="160000"/>
              </a:lnSpc>
              <a:buFont typeface="+mj-lt"/>
              <a:buAutoNum type="arabicPeriod" startAt="2"/>
              <a:defRPr/>
            </a:pPr>
            <a:r>
              <a:rPr lang="en-GB" sz="2000" b="1" dirty="0">
                <a:effectLst>
                  <a:outerShdw blurRad="38100" dist="38100" dir="2700000" algn="tl">
                    <a:srgbClr val="C0C0C0"/>
                  </a:outerShdw>
                </a:effectLst>
                <a:cs typeface="Simplified Arabic" pitchFamily="2" charset="-78"/>
              </a:rPr>
              <a:t>Visiting them is a duty (on everybody, not only doctors)</a:t>
            </a:r>
            <a:r>
              <a:rPr lang="ar-SA" sz="2000" b="1" dirty="0">
                <a:effectLst>
                  <a:outerShdw blurRad="38100" dist="38100" dir="2700000" algn="tl">
                    <a:srgbClr val="C0C0C0"/>
                  </a:outerShdw>
                </a:effectLst>
                <a:cs typeface="Simplified Arabic" pitchFamily="2" charset="-78"/>
              </a:rPr>
              <a:t> جعلت عيادتهم حقاً واجباً.</a:t>
            </a:r>
            <a:endParaRPr lang="en-GB" sz="2000" b="1" dirty="0">
              <a:effectLst>
                <a:outerShdw blurRad="38100" dist="38100" dir="2700000" algn="tl">
                  <a:srgbClr val="C0C0C0"/>
                </a:outerShdw>
              </a:effectLst>
              <a:cs typeface="Simplified Arabic" pitchFamily="2" charset="-78"/>
            </a:endParaRPr>
          </a:p>
          <a:p>
            <a:pPr marL="914400" indent="-914400">
              <a:lnSpc>
                <a:spcPct val="160000"/>
              </a:lnSpc>
              <a:buFont typeface="+mj-lt"/>
              <a:buAutoNum type="arabicPeriod" startAt="2"/>
              <a:defRPr/>
            </a:pPr>
            <a:r>
              <a:rPr lang="en-GB" sz="2000" b="1" dirty="0">
                <a:effectLst>
                  <a:outerShdw blurRad="38100" dist="38100" dir="2700000" algn="tl">
                    <a:srgbClr val="C0C0C0"/>
                  </a:outerShdw>
                </a:effectLst>
                <a:cs typeface="Simplified Arabic" pitchFamily="2" charset="-78"/>
              </a:rPr>
              <a:t>Referred to their health, mental, and social requirements </a:t>
            </a:r>
            <a:r>
              <a:rPr lang="ar-SA" sz="2000" b="1" dirty="0">
                <a:effectLst>
                  <a:outerShdw blurRad="38100" dist="38100" dir="2700000" algn="tl">
                    <a:srgbClr val="C0C0C0"/>
                  </a:outerShdw>
                </a:effectLst>
                <a:cs typeface="Simplified Arabic" pitchFamily="2" charset="-78"/>
              </a:rPr>
              <a:t> نبهت على مسائل يحتاجونها: صحياً ونفسياً واجتماعياً.</a:t>
            </a:r>
            <a:endParaRPr lang="ar-SA" sz="2000" b="1" dirty="0">
              <a:effectLst>
                <a:outerShdw blurRad="38100" dist="38100" dir="2700000" algn="tl">
                  <a:srgbClr val="C0C0C0"/>
                </a:outerShdw>
              </a:effectLst>
            </a:endParaRPr>
          </a:p>
          <a:p>
            <a:pPr algn="l" rtl="0"/>
            <a:endParaRPr lang="ar-SA" sz="1100" dirty="0">
              <a:solidFill>
                <a:srgbClr val="C00000"/>
              </a:solidFill>
            </a:endParaRPr>
          </a:p>
        </p:txBody>
      </p:sp>
    </p:spTree>
    <p:custDataLst>
      <p:tags r:id="rId1"/>
    </p:custDataLst>
    <p:extLst>
      <p:ext uri="{BB962C8B-B14F-4D97-AF65-F5344CB8AC3E}">
        <p14:creationId xmlns:p14="http://schemas.microsoft.com/office/powerpoint/2010/main" val="3073780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slide(fromBottom)">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slide(fromBottom)">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slide(fromBottom)">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slide(fromBottom)">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slide(fromBottom)">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slide(fromBottom)">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slide(fromBottom)">
                                      <p:cBhvr>
                                        <p:cTn id="37" dur="5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nodeType="click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Effect transition="in" filter="slide(fromBottom)">
                                      <p:cBhvr>
                                        <p:cTn id="42"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9B7FE03-F23B-D9D1-F282-2E8BFF4C684E}"/>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E11C4EED-7587-33A5-CD8E-6D04C0685A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normAutofit/>
          </a:bodyPr>
          <a:lstStyle/>
          <a:p>
            <a:r>
              <a:rPr lang="en-US" dirty="0"/>
              <a:t>Professional/Legal requirement</a:t>
            </a:r>
          </a:p>
        </p:txBody>
      </p:sp>
      <p:pic>
        <p:nvPicPr>
          <p:cNvPr id="4" name="Picture 3" descr="C:\Users\joy\Desktop\Joy Thomas\Scfhs-Logo-JPEG.jpg"/>
          <p:cNvPicPr/>
          <p:nvPr/>
        </p:nvPicPr>
        <p:blipFill rotWithShape="1">
          <a:blip r:embed="rId3" cstate="print">
            <a:extLst>
              <a:ext uri="{28A0092B-C50C-407E-A947-70E740481C1C}">
                <a14:useLocalDpi xmlns:a14="http://schemas.microsoft.com/office/drawing/2010/main" val="0"/>
              </a:ext>
            </a:extLst>
          </a:blip>
          <a:srcRect l="389" t="1176" r="2658" b="2564"/>
          <a:stretch/>
        </p:blipFill>
        <p:spPr bwMode="auto">
          <a:xfrm>
            <a:off x="9965356" y="4415902"/>
            <a:ext cx="899592" cy="908720"/>
          </a:xfrm>
          <a:prstGeom prst="flowChartConnector">
            <a:avLst/>
          </a:prstGeom>
          <a:noFill/>
          <a:ln>
            <a:noFill/>
          </a:ln>
          <a:extLst>
            <a:ext uri="{53640926-AAD7-44D8-BBD7-CCE9431645EC}">
              <a14:shadowObscured xmlns:a14="http://schemas.microsoft.com/office/drawing/2010/main"/>
            </a:ext>
          </a:extLst>
        </p:spPr>
      </p:pic>
      <p:sp>
        <p:nvSpPr>
          <p:cNvPr id="5" name="Title 3"/>
          <p:cNvSpPr>
            <a:spLocks noGrp="1"/>
          </p:cNvSpPr>
          <p:nvPr>
            <p:ph idx="1"/>
          </p:nvPr>
        </p:nvSpPr>
        <p:spPr/>
        <p:txBody>
          <a:bodyPr>
            <a:normAutofit fontScale="97500"/>
          </a:bodyPr>
          <a:lstStyle/>
          <a:p>
            <a:r>
              <a:rPr lang="en-GB" sz="1800" b="1" i="1" dirty="0">
                <a:solidFill>
                  <a:schemeClr val="accent3">
                    <a:lumMod val="50000"/>
                  </a:schemeClr>
                </a:solidFill>
              </a:rPr>
              <a:t>Patient’s Bill of Rights and Responsibilities</a:t>
            </a:r>
            <a:r>
              <a:rPr lang="ar-SA" sz="1800" b="1" i="1" dirty="0">
                <a:solidFill>
                  <a:schemeClr val="accent3">
                    <a:lumMod val="50000"/>
                  </a:schemeClr>
                </a:solidFill>
              </a:rPr>
              <a:t> </a:t>
            </a:r>
            <a:r>
              <a:rPr lang="en-GB" sz="1800" b="1" i="1" dirty="0">
                <a:solidFill>
                  <a:schemeClr val="accent3">
                    <a:lumMod val="50000"/>
                  </a:schemeClr>
                </a:solidFill>
              </a:rPr>
              <a:t>(KSA)</a:t>
            </a:r>
            <a:r>
              <a:rPr lang="en-GB" sz="1800" b="1" i="1" dirty="0">
                <a:solidFill>
                  <a:schemeClr val="accent3">
                    <a:lumMod val="50000"/>
                  </a:schemeClr>
                </a:solidFill>
                <a:hlinkClick r:id="rId4"/>
              </a:rPr>
              <a:t> http://www.moh.gov.sa/en/HealthAwareness/EducationalContent/HealthTips/Pages/Tips-2011-1-29-001.aspx</a:t>
            </a:r>
            <a:r>
              <a:rPr lang="en-GB" sz="1800" b="1" i="1" dirty="0">
                <a:solidFill>
                  <a:schemeClr val="accent3">
                    <a:lumMod val="50000"/>
                  </a:schemeClr>
                </a:solidFill>
              </a:rPr>
              <a:t> </a:t>
            </a:r>
            <a:endParaRPr lang="en-US" sz="1800" b="1" i="1" dirty="0">
              <a:solidFill>
                <a:schemeClr val="accent3">
                  <a:lumMod val="50000"/>
                </a:schemeClr>
              </a:solidFill>
            </a:endParaRPr>
          </a:p>
          <a:p>
            <a:r>
              <a:rPr lang="en-US" sz="1800" b="1" i="1" dirty="0">
                <a:solidFill>
                  <a:schemeClr val="accent3">
                    <a:lumMod val="50000"/>
                  </a:schemeClr>
                </a:solidFill>
              </a:rPr>
              <a:t>Law of Practicing Healthcare Professions:</a:t>
            </a:r>
          </a:p>
          <a:p>
            <a:r>
              <a:rPr lang="en-US" sz="1800" b="1" i="1" dirty="0">
                <a:solidFill>
                  <a:schemeClr val="accent3">
                    <a:lumMod val="50000"/>
                  </a:schemeClr>
                </a:solidFill>
                <a:effectLst>
                  <a:outerShdw blurRad="38100" dist="38100" dir="2700000" algn="tl">
                    <a:srgbClr val="000000">
                      <a:alpha val="43137"/>
                    </a:srgbClr>
                  </a:outerShdw>
                </a:effectLst>
              </a:rPr>
              <a:t>“</a:t>
            </a:r>
            <a:r>
              <a:rPr lang="en-GB" sz="1800" b="1" dirty="0"/>
              <a:t>Article 5: </a:t>
            </a:r>
            <a:endParaRPr lang="en-US" sz="1800" dirty="0"/>
          </a:p>
          <a:p>
            <a:r>
              <a:rPr lang="en-GB" sz="1800" dirty="0"/>
              <a:t>Healthcare professionals shall serve the best interest of individuals and society within the framework of respecting human right to life, safety and dignity and shall observe customs and traditions prevailing in the Kingdom, and eschew exploitation.</a:t>
            </a:r>
            <a:r>
              <a:rPr lang="en-US" sz="1800" b="1" i="1" dirty="0">
                <a:solidFill>
                  <a:schemeClr val="accent3">
                    <a:lumMod val="50000"/>
                  </a:schemeClr>
                </a:solidFill>
                <a:effectLst>
                  <a:outerShdw blurRad="38100" dist="38100" dir="2700000" algn="tl">
                    <a:srgbClr val="000000">
                      <a:alpha val="43137"/>
                    </a:srgbClr>
                  </a:outerShdw>
                </a:effectLst>
              </a:rPr>
              <a:t>”</a:t>
            </a:r>
            <a:endParaRPr lang="en-GB"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709416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36FDDD1-18B9-F2E9-E8FC-77B888DF3990}"/>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6FD7AB80-1F68-7462-95AF-603A1ECB7F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667001" y="381001"/>
            <a:ext cx="6965245" cy="1202485"/>
          </a:xfrm>
        </p:spPr>
        <p:txBody>
          <a:bodyPr>
            <a:noAutofit/>
          </a:bodyPr>
          <a:lstStyle/>
          <a:p>
            <a:pPr rtl="0"/>
            <a:r>
              <a:rPr lang="en-GB" sz="3200" b="1" dirty="0"/>
              <a:t>Rights of Patients &amp; Their Families</a:t>
            </a:r>
            <a:endParaRPr lang="ar-SA" sz="3200" b="1" dirty="0"/>
          </a:p>
        </p:txBody>
      </p:sp>
      <p:sp>
        <p:nvSpPr>
          <p:cNvPr id="3" name="Content Placeholder 2"/>
          <p:cNvSpPr>
            <a:spLocks noGrp="1"/>
          </p:cNvSpPr>
          <p:nvPr>
            <p:ph sz="quarter" idx="4294967295"/>
          </p:nvPr>
        </p:nvSpPr>
        <p:spPr>
          <a:xfrm>
            <a:off x="1322363" y="1872092"/>
            <a:ext cx="9762979" cy="4365219"/>
          </a:xfrm>
          <a:prstGeom prst="rect">
            <a:avLst/>
          </a:prstGeom>
        </p:spPr>
        <p:txBody>
          <a:bodyPr numCol="2">
            <a:normAutofit fontScale="92500" lnSpcReduction="20000"/>
          </a:bodyPr>
          <a:lstStyle/>
          <a:p>
            <a:pPr marL="514350" indent="-514350">
              <a:buFont typeface="+mj-lt"/>
              <a:buAutoNum type="arabicPeriod"/>
            </a:pPr>
            <a:r>
              <a:rPr lang="en-GB" b="1" dirty="0"/>
              <a:t>Knowing Patient and Family Rights and Responsibilities</a:t>
            </a:r>
          </a:p>
          <a:p>
            <a:pPr marL="514350" indent="-514350">
              <a:buFont typeface="+mj-lt"/>
              <a:buAutoNum type="arabicPeriod"/>
            </a:pPr>
            <a:r>
              <a:rPr lang="en-GB" b="1" dirty="0"/>
              <a:t>Getting Health Care</a:t>
            </a:r>
          </a:p>
          <a:p>
            <a:pPr marL="514350" indent="-514350">
              <a:buFont typeface="+mj-lt"/>
              <a:buAutoNum type="arabicPeriod"/>
            </a:pPr>
            <a:r>
              <a:rPr lang="en-GB" b="1" dirty="0"/>
              <a:t>Privacy and Confidentiality</a:t>
            </a:r>
          </a:p>
          <a:p>
            <a:pPr marL="514350" indent="-514350">
              <a:buFont typeface="+mj-lt"/>
              <a:buAutoNum type="arabicPeriod"/>
            </a:pPr>
            <a:r>
              <a:rPr lang="en-GB" b="1" dirty="0"/>
              <a:t>Safety and Protection</a:t>
            </a:r>
          </a:p>
          <a:p>
            <a:pPr marL="514350" indent="-514350">
              <a:buFont typeface="+mj-lt"/>
              <a:buAutoNum type="arabicPeriod"/>
            </a:pPr>
            <a:r>
              <a:rPr lang="en-GB" b="1" dirty="0"/>
              <a:t>Respect and Appreciation</a:t>
            </a:r>
          </a:p>
          <a:p>
            <a:pPr marL="514350" indent="-514350">
              <a:buFont typeface="+mj-lt"/>
              <a:buAutoNum type="arabicPeriod"/>
            </a:pPr>
            <a:r>
              <a:rPr lang="en-GB" b="1" dirty="0"/>
              <a:t>Participation in the Healthcare Plan</a:t>
            </a:r>
          </a:p>
          <a:p>
            <a:pPr marL="514350" indent="-514350">
              <a:buFont typeface="+mj-lt"/>
              <a:buAutoNum type="arabicPeriod"/>
            </a:pPr>
            <a:r>
              <a:rPr lang="en-GB" b="1" dirty="0"/>
              <a:t>Refuse Treatment</a:t>
            </a:r>
          </a:p>
          <a:p>
            <a:pPr marL="514350" indent="-514350">
              <a:buFont typeface="+mj-lt"/>
              <a:buAutoNum type="arabicPeriod"/>
            </a:pPr>
            <a:r>
              <a:rPr lang="en-GB" b="1" dirty="0"/>
              <a:t>Participation in Research Studies</a:t>
            </a:r>
          </a:p>
          <a:p>
            <a:pPr marL="514350" indent="-514350">
              <a:buFont typeface="+mj-lt"/>
              <a:buAutoNum type="arabicPeriod"/>
            </a:pPr>
            <a:r>
              <a:rPr lang="en-GB" b="1" dirty="0"/>
              <a:t>Organ and Tissues Donation Policies and Procedures</a:t>
            </a:r>
          </a:p>
          <a:p>
            <a:pPr marL="514350" indent="-514350">
              <a:buFont typeface="+mj-lt"/>
              <a:buAutoNum type="arabicPeriod"/>
            </a:pPr>
            <a:r>
              <a:rPr lang="en-GB" b="1" dirty="0"/>
              <a:t>Health Insurance and Financial Policy</a:t>
            </a:r>
          </a:p>
          <a:p>
            <a:pPr marL="514350" indent="-514350">
              <a:buFont typeface="+mj-lt"/>
              <a:buAutoNum type="arabicPeriod"/>
            </a:pPr>
            <a:r>
              <a:rPr lang="en-GB" b="1" dirty="0"/>
              <a:t>Clear and Comprehensive Declaration Forms</a:t>
            </a:r>
          </a:p>
          <a:p>
            <a:pPr marL="514350" indent="-514350">
              <a:buFont typeface="+mj-lt"/>
              <a:buAutoNum type="arabicPeriod"/>
            </a:pPr>
            <a:r>
              <a:rPr lang="en-GB" b="1" dirty="0"/>
              <a:t>Complaints and Suggestions Policies and Procedures</a:t>
            </a:r>
          </a:p>
          <a:p>
            <a:r>
              <a:rPr lang="en-GB" b="1" dirty="0"/>
              <a:t>Child Patient Rights</a:t>
            </a:r>
          </a:p>
          <a:p>
            <a:r>
              <a:rPr lang="en-GB" b="1" dirty="0"/>
              <a:t>Elderly Patient Rights</a:t>
            </a:r>
          </a:p>
          <a:p>
            <a:r>
              <a:rPr lang="en-GB" b="1" dirty="0"/>
              <a:t>Psychiatric Patient Rights</a:t>
            </a:r>
          </a:p>
          <a:p>
            <a:r>
              <a:rPr lang="en-GB" b="1" dirty="0"/>
              <a:t>Special Needs Patient Rights</a:t>
            </a:r>
          </a:p>
        </p:txBody>
      </p:sp>
      <p:pic>
        <p:nvPicPr>
          <p:cNvPr id="4" name="Picture 3" descr="C:\Users\joy\Desktop\Joy Thomas\Scfhs-Logo-JPEG.jpg"/>
          <p:cNvPicPr/>
          <p:nvPr/>
        </p:nvPicPr>
        <p:blipFill rotWithShape="1">
          <a:blip r:embed="rId3" cstate="print">
            <a:extLst>
              <a:ext uri="{28A0092B-C50C-407E-A947-70E740481C1C}">
                <a14:useLocalDpi xmlns:a14="http://schemas.microsoft.com/office/drawing/2010/main" val="0"/>
              </a:ext>
            </a:extLst>
          </a:blip>
          <a:srcRect l="389" t="1176" r="2658" b="2564"/>
          <a:stretch/>
        </p:blipFill>
        <p:spPr bwMode="auto">
          <a:xfrm>
            <a:off x="10186491" y="4258592"/>
            <a:ext cx="899592" cy="908720"/>
          </a:xfrm>
          <a:prstGeom prst="flowChartConnector">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618470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2D117D4-9BEE-59D3-F5C3-120BB6E41BA4}"/>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9D5D6763-CD59-5430-C8B8-EFDAC19E37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88604" y="609600"/>
            <a:ext cx="8229600" cy="708688"/>
          </a:xfrm>
        </p:spPr>
        <p:txBody>
          <a:bodyPr>
            <a:noAutofit/>
          </a:bodyPr>
          <a:lstStyle/>
          <a:p>
            <a:pPr rtl="0"/>
            <a:r>
              <a:rPr lang="en-US" sz="3600" b="1" dirty="0">
                <a:solidFill>
                  <a:schemeClr val="accent1">
                    <a:lumMod val="50000"/>
                  </a:schemeClr>
                </a:solidFill>
              </a:rPr>
              <a:t>Participation in decision-making</a:t>
            </a:r>
            <a:endParaRPr lang="ar-SA" sz="3600" b="1" dirty="0">
              <a:solidFill>
                <a:schemeClr val="accent1">
                  <a:lumMod val="50000"/>
                </a:schemeClr>
              </a:solidFill>
            </a:endParaRPr>
          </a:p>
        </p:txBody>
      </p:sp>
      <p:graphicFrame>
        <p:nvGraphicFramePr>
          <p:cNvPr id="4" name="Diagram 3"/>
          <p:cNvGraphicFramePr/>
          <p:nvPr>
            <p:extLst>
              <p:ext uri="{D42A27DB-BD31-4B8C-83A1-F6EECF244321}">
                <p14:modId xmlns:p14="http://schemas.microsoft.com/office/powerpoint/2010/main" val="222413224"/>
              </p:ext>
            </p:extLst>
          </p:nvPr>
        </p:nvGraphicFramePr>
        <p:xfrm>
          <a:off x="1659640" y="1484784"/>
          <a:ext cx="8820472"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descr="C:\Users\joy\Desktop\Joy Thomas\Scfhs-Logo-JPEG.jpg"/>
          <p:cNvPicPr/>
          <p:nvPr/>
        </p:nvPicPr>
        <p:blipFill rotWithShape="1">
          <a:blip r:embed="rId8" cstate="print">
            <a:extLst>
              <a:ext uri="{28A0092B-C50C-407E-A947-70E740481C1C}">
                <a14:useLocalDpi xmlns:a14="http://schemas.microsoft.com/office/drawing/2010/main" val="0"/>
              </a:ext>
            </a:extLst>
          </a:blip>
          <a:srcRect l="389" t="1176" r="2658" b="2564"/>
          <a:stretch/>
        </p:blipFill>
        <p:spPr bwMode="auto">
          <a:xfrm>
            <a:off x="10675128" y="3873297"/>
            <a:ext cx="899592" cy="908720"/>
          </a:xfrm>
          <a:prstGeom prst="flowChartConnector">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129640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B445916-AA82-F1E3-05B1-F790152CC6EF}"/>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A86486DB-8989-1633-CC73-AB92D9BE9C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3" name="Title 2"/>
          <p:cNvSpPr>
            <a:spLocks noGrp="1"/>
          </p:cNvSpPr>
          <p:nvPr>
            <p:ph type="title"/>
          </p:nvPr>
        </p:nvSpPr>
        <p:spPr>
          <a:xfrm>
            <a:off x="2286001" y="685801"/>
            <a:ext cx="7665872" cy="1202485"/>
          </a:xfrm>
        </p:spPr>
        <p:txBody>
          <a:bodyPr>
            <a:normAutofit/>
          </a:bodyPr>
          <a:lstStyle/>
          <a:p>
            <a:r>
              <a:rPr lang="en-GB" sz="3600" b="1" dirty="0">
                <a:effectLst>
                  <a:outerShdw blurRad="38100" dist="38100" dir="2700000" algn="tl">
                    <a:srgbClr val="000000">
                      <a:alpha val="43137"/>
                    </a:srgbClr>
                  </a:outerShdw>
                </a:effectLst>
              </a:rPr>
              <a:t>Right to Privacy &amp; Confidentiality </a:t>
            </a:r>
          </a:p>
        </p:txBody>
      </p:sp>
      <p:sp>
        <p:nvSpPr>
          <p:cNvPr id="8" name="Content Placeholder 7"/>
          <p:cNvSpPr>
            <a:spLocks noGrp="1"/>
          </p:cNvSpPr>
          <p:nvPr>
            <p:ph sz="half" idx="4294967295"/>
          </p:nvPr>
        </p:nvSpPr>
        <p:spPr>
          <a:xfrm>
            <a:off x="984738" y="1600201"/>
            <a:ext cx="5035062" cy="4495800"/>
          </a:xfrm>
          <a:prstGeom prst="rect">
            <a:avLst/>
          </a:prstGeom>
          <a:ln>
            <a:solidFill>
              <a:schemeClr val="tx1">
                <a:alpha val="86000"/>
              </a:schemeClr>
            </a:solidFill>
          </a:ln>
        </p:spPr>
        <p:txBody>
          <a:bodyPr>
            <a:normAutofit/>
          </a:bodyPr>
          <a:lstStyle/>
          <a:p>
            <a:pPr algn="l" rtl="0">
              <a:buNone/>
            </a:pPr>
            <a:r>
              <a:rPr lang="en-US" b="1" dirty="0"/>
              <a:t>Privacy </a:t>
            </a:r>
            <a:r>
              <a:rPr lang="en-US" dirty="0"/>
              <a:t>:</a:t>
            </a:r>
          </a:p>
          <a:p>
            <a:pPr algn="l" rtl="0">
              <a:buFontTx/>
              <a:buChar char="-"/>
            </a:pPr>
            <a:r>
              <a:rPr lang="en-US" sz="2400" dirty="0"/>
              <a:t>Is the right of an individual to have personal, identifiable medical information kept out of reach of others. </a:t>
            </a:r>
          </a:p>
          <a:p>
            <a:pPr algn="l" rtl="0">
              <a:buNone/>
            </a:pPr>
            <a:br>
              <a:rPr lang="en-US" dirty="0"/>
            </a:br>
            <a:br>
              <a:rPr lang="en-US" dirty="0"/>
            </a:br>
            <a:endParaRPr lang="ar-SA" dirty="0"/>
          </a:p>
        </p:txBody>
      </p:sp>
      <p:sp>
        <p:nvSpPr>
          <p:cNvPr id="9" name="Content Placeholder 8"/>
          <p:cNvSpPr>
            <a:spLocks noGrp="1"/>
          </p:cNvSpPr>
          <p:nvPr>
            <p:ph sz="half" idx="4294967295"/>
          </p:nvPr>
        </p:nvSpPr>
        <p:spPr>
          <a:xfrm>
            <a:off x="6172199" y="1600200"/>
            <a:ext cx="4979253" cy="4572000"/>
          </a:xfrm>
          <a:prstGeom prst="rect">
            <a:avLst/>
          </a:prstGeom>
          <a:ln>
            <a:solidFill>
              <a:schemeClr val="tx1">
                <a:alpha val="86000"/>
              </a:schemeClr>
            </a:solidFill>
          </a:ln>
        </p:spPr>
        <p:txBody>
          <a:bodyPr>
            <a:normAutofit/>
          </a:bodyPr>
          <a:lstStyle/>
          <a:p>
            <a:pPr algn="l" rtl="0">
              <a:buNone/>
            </a:pPr>
            <a:r>
              <a:rPr lang="en-US" b="1" dirty="0"/>
              <a:t>Confidentiality :</a:t>
            </a:r>
          </a:p>
          <a:p>
            <a:pPr algn="l" rtl="0">
              <a:buFontTx/>
              <a:buChar char="-"/>
            </a:pPr>
            <a:r>
              <a:rPr lang="en-US" sz="2400" dirty="0"/>
              <a:t>A right or expectation to</a:t>
            </a:r>
          </a:p>
          <a:p>
            <a:pPr algn="l" rtl="0">
              <a:buNone/>
            </a:pPr>
            <a:r>
              <a:rPr lang="en-US" sz="2400" dirty="0"/>
              <a:t>    not be interfered with </a:t>
            </a:r>
          </a:p>
          <a:p>
            <a:pPr algn="l" rtl="0">
              <a:buFontTx/>
              <a:buChar char="-"/>
            </a:pPr>
            <a:r>
              <a:rPr lang="en-US" sz="2400" dirty="0"/>
              <a:t>Be free from surveillance </a:t>
            </a:r>
          </a:p>
          <a:p>
            <a:pPr algn="l" rtl="0">
              <a:buFontTx/>
              <a:buChar char="-"/>
            </a:pPr>
            <a:r>
              <a:rPr lang="en-US" sz="2400" dirty="0"/>
              <a:t>A moral right to be </a:t>
            </a:r>
            <a:r>
              <a:rPr lang="en-US" sz="2400" i="1" dirty="0"/>
              <a:t>left </a:t>
            </a:r>
          </a:p>
          <a:p>
            <a:pPr algn="l" rtl="0">
              <a:buNone/>
            </a:pPr>
            <a:r>
              <a:rPr lang="en-US" sz="2400" i="1" dirty="0"/>
              <a:t>    alone.</a:t>
            </a:r>
          </a:p>
          <a:p>
            <a:pPr algn="l" rtl="0">
              <a:buNone/>
            </a:pPr>
            <a:endParaRPr lang="en-US" sz="2400" i="1" dirty="0"/>
          </a:p>
        </p:txBody>
      </p:sp>
      <p:sp>
        <p:nvSpPr>
          <p:cNvPr id="13" name="TextBox 12"/>
          <p:cNvSpPr txBox="1"/>
          <p:nvPr/>
        </p:nvSpPr>
        <p:spPr>
          <a:xfrm>
            <a:off x="2407483" y="4650450"/>
            <a:ext cx="3279808"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Calibri"/>
                <a:ea typeface="+mn-ea"/>
                <a:cs typeface="+mn-cs"/>
              </a:rPr>
              <a:t>RESPECTS PATIENT’S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Calibri"/>
                <a:ea typeface="+mn-ea"/>
                <a:cs typeface="+mn-cs"/>
              </a:rPr>
              <a:t>BODY</a:t>
            </a:r>
          </a:p>
        </p:txBody>
      </p:sp>
      <p:sp>
        <p:nvSpPr>
          <p:cNvPr id="14" name="TextBox 13"/>
          <p:cNvSpPr txBox="1"/>
          <p:nvPr/>
        </p:nvSpPr>
        <p:spPr>
          <a:xfrm>
            <a:off x="6488600" y="4659626"/>
            <a:ext cx="3279809" cy="138499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Calibri"/>
                <a:ea typeface="+mn-ea"/>
                <a:cs typeface="+mn-cs"/>
              </a:rPr>
              <a:t>RESPECTS PATIENT’S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Calibri"/>
                <a:ea typeface="+mn-ea"/>
                <a:cs typeface="+mn-cs"/>
              </a:rPr>
              <a:t>INFORMATION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Picture 6" descr="C:\Users\joy\Desktop\Joy Thomas\Scfhs-Logo-JPEG.jpg"/>
          <p:cNvPicPr/>
          <p:nvPr/>
        </p:nvPicPr>
        <p:blipFill rotWithShape="1">
          <a:blip r:embed="rId4" cstate="print">
            <a:extLst>
              <a:ext uri="{28A0092B-C50C-407E-A947-70E740481C1C}">
                <a14:useLocalDpi xmlns:a14="http://schemas.microsoft.com/office/drawing/2010/main" val="0"/>
              </a:ext>
            </a:extLst>
          </a:blip>
          <a:srcRect l="389" t="1176" r="2658" b="2564"/>
          <a:stretch/>
        </p:blipFill>
        <p:spPr bwMode="auto">
          <a:xfrm>
            <a:off x="10897866" y="5717840"/>
            <a:ext cx="899592" cy="908720"/>
          </a:xfrm>
          <a:prstGeom prst="flowChartConnector">
            <a:avLst/>
          </a:prstGeom>
          <a:noFill/>
          <a:ln>
            <a:noFill/>
          </a:ln>
          <a:extLst>
            <a:ext uri="{53640926-AAD7-44D8-BBD7-CCE9431645EC}">
              <a14:shadowObscured xmlns:a14="http://schemas.microsoft.com/office/drawing/2010/main"/>
            </a:ext>
          </a:extLst>
        </p:spPr>
      </p:pic>
      <p:pic>
        <p:nvPicPr>
          <p:cNvPr id="5" name="Picture 3">
            <a:extLst>
              <a:ext uri="{FF2B5EF4-FFF2-40B4-BE49-F238E27FC236}">
                <a16:creationId xmlns:a16="http://schemas.microsoft.com/office/drawing/2014/main" id="{87FFACB8-0F68-4A8D-E156-315D1C4F7ED6}"/>
              </a:ext>
            </a:extLst>
          </p:cNvPr>
          <p:cNvPicPr>
            <a:picLocks noChangeAspect="1" noChangeArrowheads="1"/>
          </p:cNvPicPr>
          <p:nvPr/>
        </p:nvPicPr>
        <p:blipFill>
          <a:blip r:embed="rId5" cstate="print"/>
          <a:srcRect/>
          <a:stretch>
            <a:fillRect/>
          </a:stretch>
        </p:blipFill>
        <p:spPr bwMode="auto">
          <a:xfrm>
            <a:off x="99036" y="3575837"/>
            <a:ext cx="2232248" cy="1666745"/>
          </a:xfrm>
          <a:prstGeom prst="rect">
            <a:avLst/>
          </a:prstGeom>
          <a:noFill/>
          <a:ln w="9525">
            <a:noFill/>
            <a:miter lim="800000"/>
            <a:headEnd/>
            <a:tailEnd/>
          </a:ln>
        </p:spPr>
      </p:pic>
      <p:pic>
        <p:nvPicPr>
          <p:cNvPr id="6" name="Picture 4">
            <a:extLst>
              <a:ext uri="{FF2B5EF4-FFF2-40B4-BE49-F238E27FC236}">
                <a16:creationId xmlns:a16="http://schemas.microsoft.com/office/drawing/2014/main" id="{2C7FE71E-63BA-E472-8411-A18C5FAC9378}"/>
              </a:ext>
            </a:extLst>
          </p:cNvPr>
          <p:cNvPicPr>
            <a:picLocks noChangeAspect="1" noChangeArrowheads="1"/>
          </p:cNvPicPr>
          <p:nvPr/>
        </p:nvPicPr>
        <p:blipFill>
          <a:blip r:embed="rId6" cstate="print"/>
          <a:srcRect/>
          <a:stretch>
            <a:fillRect/>
          </a:stretch>
        </p:blipFill>
        <p:spPr bwMode="auto">
          <a:xfrm>
            <a:off x="9631276" y="2960510"/>
            <a:ext cx="2560724" cy="1699116"/>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58748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Right)">
                                      <p:cBhvr>
                                        <p:cTn id="7" dur="1000"/>
                                        <p:tgtEl>
                                          <p:spTgt spid="5"/>
                                        </p:tgtEl>
                                      </p:cBhvr>
                                    </p:animEffect>
                                  </p:childTnLst>
                                </p:cTn>
                              </p:par>
                              <p:par>
                                <p:cTn id="8" presetID="18"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Right)">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ADFDA5EC-E191-435E-B870-D2981943B81C}"/>
              </a:ext>
            </a:extLst>
          </p:cNvPr>
          <p:cNvGraphicFramePr>
            <a:graphicFrameLocks noGrp="1"/>
          </p:cNvGraphicFramePr>
          <p:nvPr>
            <p:ph idx="1"/>
            <p:extLst>
              <p:ext uri="{D42A27DB-BD31-4B8C-83A1-F6EECF244321}">
                <p14:modId xmlns:p14="http://schemas.microsoft.com/office/powerpoint/2010/main" val="3909916859"/>
              </p:ext>
            </p:extLst>
          </p:nvPr>
        </p:nvGraphicFramePr>
        <p:xfrm>
          <a:off x="481781" y="383458"/>
          <a:ext cx="11228437" cy="63123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Graphic 21">
            <a:extLst>
              <a:ext uri="{FF2B5EF4-FFF2-40B4-BE49-F238E27FC236}">
                <a16:creationId xmlns:a16="http://schemas.microsoft.com/office/drawing/2014/main" id="{C757A242-9BCE-F438-B82C-FC188EA9883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Tree>
    <p:extLst>
      <p:ext uri="{BB962C8B-B14F-4D97-AF65-F5344CB8AC3E}">
        <p14:creationId xmlns:p14="http://schemas.microsoft.com/office/powerpoint/2010/main" val="1986612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08CC743-C461-1778-510A-C95FF9E5BAFB}"/>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E9D74229-6744-1BD7-9C38-E3706879F2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4" name="Title 3">
            <a:extLst>
              <a:ext uri="{FF2B5EF4-FFF2-40B4-BE49-F238E27FC236}">
                <a16:creationId xmlns:a16="http://schemas.microsoft.com/office/drawing/2014/main" id="{EFCBD663-2131-4CE2-85DA-359E81A06121}"/>
              </a:ext>
            </a:extLst>
          </p:cNvPr>
          <p:cNvSpPr>
            <a:spLocks noGrp="1"/>
          </p:cNvSpPr>
          <p:nvPr>
            <p:ph type="title"/>
          </p:nvPr>
        </p:nvSpPr>
        <p:spPr/>
        <p:txBody>
          <a:bodyPr/>
          <a:lstStyle/>
          <a:p>
            <a:r>
              <a:rPr lang="en-US" dirty="0"/>
              <a:t>Physical privacy </a:t>
            </a:r>
          </a:p>
        </p:txBody>
      </p:sp>
      <p:sp>
        <p:nvSpPr>
          <p:cNvPr id="5" name="Content Placeholder 4">
            <a:extLst>
              <a:ext uri="{FF2B5EF4-FFF2-40B4-BE49-F238E27FC236}">
                <a16:creationId xmlns:a16="http://schemas.microsoft.com/office/drawing/2014/main" id="{F7EEAD4D-6241-412D-B3E2-27F572D69DF9}"/>
              </a:ext>
            </a:extLst>
          </p:cNvPr>
          <p:cNvSpPr>
            <a:spLocks noGrp="1"/>
          </p:cNvSpPr>
          <p:nvPr>
            <p:ph idx="1"/>
          </p:nvPr>
        </p:nvSpPr>
        <p:spPr>
          <a:xfrm>
            <a:off x="1024128" y="1868129"/>
            <a:ext cx="9720071" cy="4441231"/>
          </a:xfrm>
        </p:spPr>
        <p:txBody>
          <a:bodyPr/>
          <a:lstStyle/>
          <a:p>
            <a:r>
              <a:rPr lang="en-US" b="0" i="0" dirty="0">
                <a:solidFill>
                  <a:srgbClr val="1A1A1A"/>
                </a:solidFill>
                <a:effectLst/>
                <a:latin typeface="Times New Roman" panose="02020603050405020304" pitchFamily="18" charset="0"/>
              </a:rPr>
              <a:t>Patients have expectations that they will not be needlessly touched, crowded, gawked at or imaged.</a:t>
            </a:r>
          </a:p>
          <a:p>
            <a:r>
              <a:rPr lang="en-US" b="0" i="0" dirty="0">
                <a:solidFill>
                  <a:srgbClr val="1A1A1A"/>
                </a:solidFill>
                <a:effectLst/>
                <a:latin typeface="Times New Roman" panose="02020603050405020304" pitchFamily="18" charset="0"/>
              </a:rPr>
              <a:t> Many individuals understand bodily modesty as a moral virtue, and act accordingly. Under some religious traditions, such as those of Muslims, Orthodox Jews and the Amish, </a:t>
            </a:r>
            <a:r>
              <a:rPr lang="en-US" b="1" i="0" dirty="0">
                <a:solidFill>
                  <a:srgbClr val="1A1A1A"/>
                </a:solidFill>
                <a:effectLst/>
                <a:latin typeface="Times New Roman" panose="02020603050405020304" pitchFamily="18" charset="0"/>
              </a:rPr>
              <a:t>bodily modesty </a:t>
            </a:r>
            <a:r>
              <a:rPr lang="en-US" b="0" i="0" dirty="0">
                <a:solidFill>
                  <a:srgbClr val="1A1A1A"/>
                </a:solidFill>
                <a:effectLst/>
                <a:latin typeface="Times New Roman" panose="02020603050405020304" pitchFamily="18" charset="0"/>
              </a:rPr>
              <a:t>is a requirement of faith. Being asked to disrobe, even for a good reason, may impose the cost of going against principle or desire (Kato and Mann 1996).</a:t>
            </a:r>
          </a:p>
          <a:p>
            <a:endParaRPr lang="en-US" dirty="0"/>
          </a:p>
        </p:txBody>
      </p:sp>
    </p:spTree>
    <p:extLst>
      <p:ext uri="{BB962C8B-B14F-4D97-AF65-F5344CB8AC3E}">
        <p14:creationId xmlns:p14="http://schemas.microsoft.com/office/powerpoint/2010/main" val="29849738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D61A0EF-0518-BDA4-D28A-B6431EC6420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95C0697-88BD-A0CF-2A6A-DCA5207D09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81200" y="404664"/>
            <a:ext cx="8686800" cy="1143000"/>
          </a:xfrm>
        </p:spPr>
        <p:txBody>
          <a:bodyPr>
            <a:noAutofit/>
          </a:bodyPr>
          <a:lstStyle/>
          <a:p>
            <a:r>
              <a:rPr lang="en-US" sz="3600" b="1" dirty="0">
                <a:solidFill>
                  <a:schemeClr val="accent1">
                    <a:lumMod val="50000"/>
                  </a:schemeClr>
                </a:solidFill>
              </a:rPr>
              <a:t>Measures to Protect Privacy </a:t>
            </a:r>
            <a:r>
              <a:rPr lang="en-US" sz="1800" b="1" i="1" dirty="0">
                <a:solidFill>
                  <a:schemeClr val="accent1">
                    <a:lumMod val="50000"/>
                  </a:schemeClr>
                </a:solidFill>
              </a:rPr>
              <a:t>(KSA guidelines)</a:t>
            </a:r>
            <a:endParaRPr lang="ar-SA" sz="1800" b="1" i="1" dirty="0">
              <a:solidFill>
                <a:schemeClr val="accent1">
                  <a:lumMod val="50000"/>
                </a:schemeClr>
              </a:solidFill>
            </a:endParaRPr>
          </a:p>
        </p:txBody>
      </p:sp>
      <p:sp>
        <p:nvSpPr>
          <p:cNvPr id="3" name="Content Placeholder 2"/>
          <p:cNvSpPr>
            <a:spLocks noGrp="1"/>
          </p:cNvSpPr>
          <p:nvPr>
            <p:ph idx="1"/>
          </p:nvPr>
        </p:nvSpPr>
        <p:spPr>
          <a:xfrm>
            <a:off x="1186375" y="1903828"/>
            <a:ext cx="8795825" cy="4648200"/>
          </a:xfrm>
        </p:spPr>
        <p:txBody>
          <a:bodyPr>
            <a:normAutofit/>
          </a:bodyPr>
          <a:lstStyle/>
          <a:p>
            <a:pPr marL="514350" indent="-514350">
              <a:buFont typeface="+mj-lt"/>
              <a:buAutoNum type="arabicPeriod"/>
            </a:pPr>
            <a:r>
              <a:rPr lang="en-US" sz="2300" dirty="0"/>
              <a:t>Make sure examination takes place in isolation from other patients, unauthorized family members, and/or staff</a:t>
            </a:r>
          </a:p>
          <a:p>
            <a:pPr marL="514350" indent="-514350">
              <a:buFont typeface="+mj-lt"/>
              <a:buAutoNum type="arabicPeriod"/>
            </a:pPr>
            <a:r>
              <a:rPr lang="en-US" sz="2300" dirty="0"/>
              <a:t>Provide gender-sensitive waiting and examination rooms</a:t>
            </a:r>
          </a:p>
          <a:p>
            <a:pPr marL="514350" indent="-514350">
              <a:buFont typeface="+mj-lt"/>
              <a:buAutoNum type="arabicPeriod"/>
            </a:pPr>
            <a:r>
              <a:rPr lang="en-US" sz="2300" dirty="0"/>
              <a:t>Provide proper clothing for the admitted patients</a:t>
            </a:r>
          </a:p>
          <a:p>
            <a:pPr marL="514350" indent="-514350">
              <a:buFont typeface="+mj-lt"/>
              <a:buAutoNum type="arabicPeriod"/>
            </a:pPr>
            <a:r>
              <a:rPr lang="en-US" sz="2300" dirty="0"/>
              <a:t>Make sure patients are well covered when transferred from one place to another in the hospital</a:t>
            </a:r>
          </a:p>
          <a:p>
            <a:pPr marL="514350" indent="-514350">
              <a:buFont typeface="+mj-lt"/>
              <a:buAutoNum type="arabicPeriod"/>
            </a:pPr>
            <a:r>
              <a:rPr lang="en-US" sz="2300" dirty="0"/>
              <a:t>Make sure your patient’s body is exposed ONLY as much as needed by the examination or investigation</a:t>
            </a:r>
          </a:p>
          <a:p>
            <a:pPr marL="514350" indent="-514350">
              <a:buFont typeface="+mj-lt"/>
              <a:buAutoNum type="arabicPeriod"/>
            </a:pPr>
            <a:r>
              <a:rPr lang="en-US" sz="2300" dirty="0"/>
              <a:t>Patients should have separate lifts and be given priority </a:t>
            </a:r>
          </a:p>
        </p:txBody>
      </p:sp>
      <p:pic>
        <p:nvPicPr>
          <p:cNvPr id="5" name="Picture 4" descr="C:\Users\joy\Desktop\Joy Thomas\Scfhs-Logo-JPEG.jpg"/>
          <p:cNvPicPr/>
          <p:nvPr/>
        </p:nvPicPr>
        <p:blipFill rotWithShape="1">
          <a:blip r:embed="rId3" cstate="print">
            <a:extLst>
              <a:ext uri="{28A0092B-C50C-407E-A947-70E740481C1C}">
                <a14:useLocalDpi xmlns:a14="http://schemas.microsoft.com/office/drawing/2010/main" val="0"/>
              </a:ext>
            </a:extLst>
          </a:blip>
          <a:srcRect l="389" t="1176" r="2658" b="2564"/>
          <a:stretch/>
        </p:blipFill>
        <p:spPr bwMode="auto">
          <a:xfrm>
            <a:off x="10106033" y="2769982"/>
            <a:ext cx="899592" cy="908720"/>
          </a:xfrm>
          <a:prstGeom prst="flowChartConnector">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967336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D8F89B7-3345-BD6E-AB5A-D961BFC4E973}"/>
              </a:ext>
            </a:extLst>
          </p:cNvPr>
          <p:cNvSpPr/>
          <p:nvPr/>
        </p:nvSpPr>
        <p:spPr>
          <a:xfrm>
            <a:off x="617280" y="1690688"/>
            <a:ext cx="10812720" cy="4774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D7D88CA4-552A-9D56-C0B4-56FF7FB381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81200" y="485800"/>
            <a:ext cx="8229600" cy="1143000"/>
          </a:xfrm>
        </p:spPr>
        <p:txBody>
          <a:bodyPr>
            <a:noAutofit/>
          </a:bodyPr>
          <a:lstStyle/>
          <a:p>
            <a:r>
              <a:rPr lang="en-US" sz="4300" b="1" dirty="0">
                <a:solidFill>
                  <a:schemeClr val="accent1">
                    <a:lumMod val="50000"/>
                  </a:schemeClr>
                </a:solidFill>
              </a:rPr>
              <a:t>Measures to Protect Privacy </a:t>
            </a:r>
            <a:endParaRPr lang="ar-SA" sz="4300" b="1" i="1" dirty="0">
              <a:solidFill>
                <a:schemeClr val="accent1">
                  <a:lumMod val="50000"/>
                </a:schemeClr>
              </a:solidFill>
            </a:endParaRPr>
          </a:p>
        </p:txBody>
      </p:sp>
      <p:sp>
        <p:nvSpPr>
          <p:cNvPr id="3" name="Content Placeholder 2"/>
          <p:cNvSpPr>
            <a:spLocks noGrp="1"/>
          </p:cNvSpPr>
          <p:nvPr>
            <p:ph idx="1"/>
          </p:nvPr>
        </p:nvSpPr>
        <p:spPr>
          <a:xfrm>
            <a:off x="1219199" y="1722058"/>
            <a:ext cx="9261231" cy="4803288"/>
          </a:xfrm>
        </p:spPr>
        <p:txBody>
          <a:bodyPr>
            <a:normAutofit lnSpcReduction="10000"/>
          </a:bodyPr>
          <a:lstStyle/>
          <a:p>
            <a:pPr marL="514350" indent="-514350">
              <a:buFont typeface="+mj-lt"/>
              <a:buAutoNum type="arabicPeriod" startAt="7"/>
            </a:pPr>
            <a:r>
              <a:rPr lang="en-US" sz="2400" dirty="0"/>
              <a:t>Make sure there is another person (chaperone, nurse) of the same sex as the patient present all the time of the examination</a:t>
            </a:r>
          </a:p>
          <a:p>
            <a:pPr marL="514350" indent="-514350">
              <a:buFont typeface="+mj-lt"/>
              <a:buAutoNum type="arabicPeriod" startAt="7"/>
            </a:pPr>
            <a:r>
              <a:rPr lang="en-US" sz="2400" dirty="0"/>
              <a:t>Always take permission from the patient before examination</a:t>
            </a:r>
          </a:p>
          <a:p>
            <a:pPr marL="514350" indent="-514350">
              <a:buFont typeface="+mj-lt"/>
              <a:buAutoNum type="arabicPeriod" startAt="7"/>
            </a:pPr>
            <a:r>
              <a:rPr lang="en-US" sz="2400" dirty="0"/>
              <a:t>Ensure privacy when taking information from patients</a:t>
            </a:r>
          </a:p>
          <a:p>
            <a:pPr marL="514350" indent="-514350">
              <a:buFont typeface="+mj-lt"/>
              <a:buAutoNum type="arabicPeriod" startAt="7"/>
            </a:pPr>
            <a:r>
              <a:rPr lang="en-US" sz="2400" dirty="0"/>
              <a:t>Avoid keeping patients for periods more than required by the procedure. </a:t>
            </a:r>
          </a:p>
          <a:p>
            <a:pPr marL="514350" indent="-514350">
              <a:buFont typeface="+mj-lt"/>
              <a:buAutoNum type="arabicPeriod" startAt="7"/>
            </a:pPr>
            <a:r>
              <a:rPr lang="en-US" sz="2400" dirty="0"/>
              <a:t>It’s prohibited to examine the patient in the corridors or in the waiting area.</a:t>
            </a:r>
          </a:p>
          <a:p>
            <a:pPr marL="514350" indent="-514350">
              <a:buFont typeface="+mj-lt"/>
              <a:buAutoNum type="arabicPeriod" startAt="7"/>
            </a:pPr>
            <a:r>
              <a:rPr lang="en-US" sz="2400" dirty="0"/>
              <a:t>During examination, no foreign person unrelated to the patient allowed</a:t>
            </a:r>
          </a:p>
          <a:p>
            <a:pPr marL="514350" indent="-514350">
              <a:buFont typeface="+mj-lt"/>
              <a:buAutoNum type="arabicPeriod" startAt="7"/>
            </a:pPr>
            <a:r>
              <a:rPr lang="en-US" sz="2400" dirty="0"/>
              <a:t>Give patients enough time to expose the part with pain</a:t>
            </a:r>
          </a:p>
          <a:p>
            <a:pPr marL="514350" indent="-514350">
              <a:buFont typeface="+mj-lt"/>
              <a:buAutoNum type="arabicPeriod" startAt="7"/>
            </a:pPr>
            <a:r>
              <a:rPr lang="en-US" sz="2400" dirty="0"/>
              <a:t>Only relevant personnel are allowed to enter the examination room</a:t>
            </a:r>
          </a:p>
        </p:txBody>
      </p:sp>
      <p:pic>
        <p:nvPicPr>
          <p:cNvPr id="5" name="Picture 4" descr="C:\Users\joy\Desktop\Joy Thomas\Scfhs-Logo-JPEG.jpg"/>
          <p:cNvPicPr/>
          <p:nvPr/>
        </p:nvPicPr>
        <p:blipFill rotWithShape="1">
          <a:blip r:embed="rId4" cstate="print">
            <a:extLst>
              <a:ext uri="{28A0092B-C50C-407E-A947-70E740481C1C}">
                <a14:useLocalDpi xmlns:a14="http://schemas.microsoft.com/office/drawing/2010/main" val="0"/>
              </a:ext>
            </a:extLst>
          </a:blip>
          <a:srcRect l="389" t="1176" r="2658" b="2564"/>
          <a:stretch/>
        </p:blipFill>
        <p:spPr bwMode="auto">
          <a:xfrm>
            <a:off x="10381624" y="3359833"/>
            <a:ext cx="899592" cy="908720"/>
          </a:xfrm>
          <a:prstGeom prst="flowChartConnector">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133516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C6EA0CF-1223-307B-1849-246B6AA892B2}"/>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7575CB78-9209-11E3-4B40-443332B8E0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5" name="Title 4"/>
          <p:cNvSpPr>
            <a:spLocks noGrp="1"/>
          </p:cNvSpPr>
          <p:nvPr>
            <p:ph type="title"/>
          </p:nvPr>
        </p:nvSpPr>
        <p:spPr/>
        <p:txBody>
          <a:bodyPr>
            <a:normAutofit/>
          </a:bodyPr>
          <a:lstStyle/>
          <a:p>
            <a:pPr algn="l" rtl="0"/>
            <a:r>
              <a:rPr lang="en-GB" sz="3000" b="1" dirty="0">
                <a:effectLst>
                  <a:outerShdw blurRad="38100" dist="38100" dir="2700000" algn="tl">
                    <a:srgbClr val="000000">
                      <a:alpha val="43137"/>
                    </a:srgbClr>
                  </a:outerShdw>
                </a:effectLst>
              </a:rPr>
              <a:t>Why is there a Duty for Confidentiality?</a:t>
            </a:r>
            <a:endParaRPr lang="ar-SA" sz="3000" b="1" dirty="0">
              <a:effectLst>
                <a:outerShdw blurRad="38100" dist="38100" dir="2700000" algn="tl">
                  <a:srgbClr val="000000">
                    <a:alpha val="43137"/>
                  </a:srgbClr>
                </a:outerShdw>
              </a:effectLst>
            </a:endParaRPr>
          </a:p>
        </p:txBody>
      </p:sp>
      <p:sp>
        <p:nvSpPr>
          <p:cNvPr id="6" name="Content Placeholder 5"/>
          <p:cNvSpPr>
            <a:spLocks noGrp="1"/>
          </p:cNvSpPr>
          <p:nvPr>
            <p:ph idx="1"/>
          </p:nvPr>
        </p:nvSpPr>
        <p:spPr/>
        <p:txBody>
          <a:bodyPr>
            <a:normAutofit/>
          </a:bodyPr>
          <a:lstStyle/>
          <a:p>
            <a:pPr algn="l" rtl="0"/>
            <a:r>
              <a:rPr lang="en-US" b="1" dirty="0"/>
              <a:t>Trust</a:t>
            </a:r>
            <a:r>
              <a:rPr lang="en-US" dirty="0"/>
              <a:t> between patients and health professionals.</a:t>
            </a:r>
          </a:p>
          <a:p>
            <a:pPr algn="l" rtl="0"/>
            <a:r>
              <a:rPr lang="en-US" dirty="0"/>
              <a:t>Patients give information about their health in </a:t>
            </a:r>
            <a:r>
              <a:rPr lang="en-US" b="1" dirty="0"/>
              <a:t>confidence</a:t>
            </a:r>
            <a:r>
              <a:rPr lang="en-US" dirty="0"/>
              <a:t>. </a:t>
            </a:r>
          </a:p>
          <a:p>
            <a:pPr algn="l" rtl="0"/>
            <a:r>
              <a:rPr lang="en-US" dirty="0"/>
              <a:t>Individuals will be </a:t>
            </a:r>
            <a:r>
              <a:rPr lang="en-US" b="1" dirty="0"/>
              <a:t>encouraged to seek appropriate treatment</a:t>
            </a:r>
            <a:r>
              <a:rPr lang="en-US" dirty="0"/>
              <a:t> and share information relevant to it.</a:t>
            </a:r>
            <a:endParaRPr lang="ar-SA" dirty="0"/>
          </a:p>
        </p:txBody>
      </p:sp>
      <p:pic>
        <p:nvPicPr>
          <p:cNvPr id="4" name="Picture 3" descr="C:\Users\joy\Desktop\Joy Thomas\Scfhs-Logo-JPEG.jpg"/>
          <p:cNvPicPr/>
          <p:nvPr/>
        </p:nvPicPr>
        <p:blipFill rotWithShape="1">
          <a:blip r:embed="rId4" cstate="print">
            <a:extLst>
              <a:ext uri="{28A0092B-C50C-407E-A947-70E740481C1C}">
                <a14:useLocalDpi xmlns:a14="http://schemas.microsoft.com/office/drawing/2010/main" val="0"/>
              </a:ext>
            </a:extLst>
          </a:blip>
          <a:srcRect l="389" t="1176" r="2658" b="2564"/>
          <a:stretch/>
        </p:blipFill>
        <p:spPr bwMode="auto">
          <a:xfrm>
            <a:off x="10734822" y="5238712"/>
            <a:ext cx="1237956" cy="1262977"/>
          </a:xfrm>
          <a:prstGeom prst="flowChartConnector">
            <a:avLst/>
          </a:prstGeom>
          <a:noFill/>
          <a:ln>
            <a:noFill/>
          </a:ln>
          <a:extLst>
            <a:ext uri="{53640926-AAD7-44D8-BBD7-CCE9431645EC}">
              <a14:shadowObscured xmlns:a14="http://schemas.microsoft.com/office/drawing/2010/main"/>
            </a:ext>
          </a:extLst>
        </p:spPr>
      </p:pic>
      <p:pic>
        <p:nvPicPr>
          <p:cNvPr id="8" name="Picture 7" descr="A person signing a confidentiality agreement&#10;&#10;Description automatically generated">
            <a:extLst>
              <a:ext uri="{FF2B5EF4-FFF2-40B4-BE49-F238E27FC236}">
                <a16:creationId xmlns:a16="http://schemas.microsoft.com/office/drawing/2014/main" id="{751CE701-739C-A187-2915-F9DEBC3C71D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6498" y="3727076"/>
            <a:ext cx="2143125" cy="2143125"/>
          </a:xfrm>
          <a:prstGeom prst="rect">
            <a:avLst/>
          </a:prstGeom>
        </p:spPr>
      </p:pic>
      <p:graphicFrame>
        <p:nvGraphicFramePr>
          <p:cNvPr id="7" name="Diagram 6">
            <a:extLst>
              <a:ext uri="{FF2B5EF4-FFF2-40B4-BE49-F238E27FC236}">
                <a16:creationId xmlns:a16="http://schemas.microsoft.com/office/drawing/2014/main" id="{A3F9C132-0CDE-28F4-9E29-777FF0D975EF}"/>
              </a:ext>
            </a:extLst>
          </p:cNvPr>
          <p:cNvGraphicFramePr/>
          <p:nvPr>
            <p:extLst>
              <p:ext uri="{D42A27DB-BD31-4B8C-83A1-F6EECF244321}">
                <p14:modId xmlns:p14="http://schemas.microsoft.com/office/powerpoint/2010/main" val="714343351"/>
              </p:ext>
            </p:extLst>
          </p:nvPr>
        </p:nvGraphicFramePr>
        <p:xfrm>
          <a:off x="1497140" y="3127318"/>
          <a:ext cx="9896664" cy="364193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21C3527-A7E9-19EA-9434-C1676135B8B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14ED1C35-4B95-CFAD-1A2D-49E8484976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p:txBody>
          <a:bodyPr/>
          <a:lstStyle/>
          <a:p>
            <a:pPr algn="l" rtl="0"/>
            <a:r>
              <a:rPr lang="en-GB" b="1" dirty="0">
                <a:solidFill>
                  <a:schemeClr val="tx1"/>
                </a:solidFill>
              </a:rPr>
              <a:t>Proficiency (Medical) Secret</a:t>
            </a:r>
            <a:endParaRPr lang="ar-SA" b="1" dirty="0">
              <a:solidFill>
                <a:schemeClr val="tx1"/>
              </a:solidFill>
            </a:endParaRPr>
          </a:p>
        </p:txBody>
      </p:sp>
      <p:sp>
        <p:nvSpPr>
          <p:cNvPr id="3" name="Content Placeholder 2"/>
          <p:cNvSpPr>
            <a:spLocks noGrp="1"/>
          </p:cNvSpPr>
          <p:nvPr>
            <p:ph idx="1"/>
          </p:nvPr>
        </p:nvSpPr>
        <p:spPr>
          <a:xfrm>
            <a:off x="762000" y="1914201"/>
            <a:ext cx="9915378" cy="5256584"/>
          </a:xfrm>
        </p:spPr>
        <p:txBody>
          <a:bodyPr>
            <a:normAutofit/>
          </a:bodyPr>
          <a:lstStyle/>
          <a:p>
            <a:r>
              <a:rPr lang="en-GB" sz="2400" b="1" dirty="0">
                <a:solidFill>
                  <a:srgbClr val="F58221"/>
                </a:solidFill>
              </a:rPr>
              <a:t>Medical secret </a:t>
            </a:r>
            <a:r>
              <a:rPr lang="en-GB" sz="2400" dirty="0"/>
              <a:t>is defined as “Any medical information that comes to the knowledge of the practitioners as a result of their work whether directly obtained from the patient, or otherwise”</a:t>
            </a:r>
          </a:p>
          <a:p>
            <a:pPr algn="l" rtl="0"/>
            <a:r>
              <a:rPr lang="en-GB" sz="2400" b="1" dirty="0">
                <a:solidFill>
                  <a:srgbClr val="00AEEF"/>
                </a:solidFill>
              </a:rPr>
              <a:t>It includes </a:t>
            </a:r>
            <a:r>
              <a:rPr lang="en-GB" sz="2400" dirty="0"/>
              <a:t>any information that the doctor (or treatment team) knows about the patient (alive or dead), directly or indirectly that a patient may deem its disclosure undesirable or harmful to his/her health, reputation, financial, social or professional status.</a:t>
            </a:r>
          </a:p>
          <a:p>
            <a:pPr algn="l" rtl="0"/>
            <a:r>
              <a:rPr lang="en-GB" sz="2400" b="1" dirty="0">
                <a:solidFill>
                  <a:srgbClr val="00AEEF"/>
                </a:solidFill>
              </a:rPr>
              <a:t>It includes </a:t>
            </a:r>
            <a:r>
              <a:rPr lang="en-GB" sz="2400" dirty="0"/>
              <a:t>any information about the patient’s identity, condition, diagnosis, investigations’ results, treatment, and/or prognosis (whether chances of cure, disability, or death)</a:t>
            </a:r>
            <a:endParaRPr lang="ar-SA" sz="2400" dirty="0"/>
          </a:p>
        </p:txBody>
      </p:sp>
      <p:sp>
        <p:nvSpPr>
          <p:cNvPr id="4" name="Rectangle 3"/>
          <p:cNvSpPr/>
          <p:nvPr/>
        </p:nvSpPr>
        <p:spPr>
          <a:xfrm>
            <a:off x="1919536" y="6021289"/>
            <a:ext cx="8352928"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Calibri"/>
                <a:ea typeface="+mn-ea"/>
                <a:cs typeface="+mn-cs"/>
              </a:rPr>
              <a:t>(Source: </a:t>
            </a:r>
            <a:r>
              <a:rPr kumimoji="0" lang="en-GB" sz="1400" b="1" i="0" u="none" strike="noStrike" kern="1200" cap="none" spc="0" normalizeH="0" baseline="0" noProof="0" dirty="0">
                <a:ln>
                  <a:noFill/>
                </a:ln>
                <a:solidFill>
                  <a:prstClr val="black"/>
                </a:solidFill>
                <a:effectLst/>
                <a:uLnTx/>
                <a:uFillTx/>
                <a:latin typeface="Calibri"/>
                <a:ea typeface="+mn-ea"/>
                <a:cs typeface="+mn-cs"/>
                <a:hlinkClick r:id="rId4"/>
              </a:rPr>
              <a:t>https://sites.google.com/site/ghaiathme/medicaleducation/practitioner-1/practitioner</a:t>
            </a:r>
            <a:r>
              <a:rPr kumimoji="0" lang="en-GB" sz="1400" b="1" i="0" u="none" strike="noStrike" kern="1200" cap="none" spc="0" normalizeH="0" baseline="0" noProof="0" dirty="0">
                <a:ln>
                  <a:noFill/>
                </a:ln>
                <a:solidFill>
                  <a:prstClr val="black"/>
                </a:solidFill>
                <a:effectLst/>
                <a:uLnTx/>
                <a:uFillTx/>
                <a:latin typeface="Calibri"/>
                <a:ea typeface="+mn-ea"/>
                <a:cs typeface="+mn-cs"/>
              </a:rPr>
              <a:t>) </a:t>
            </a:r>
            <a:endParaRPr kumimoji="0" lang="ar-SA" sz="1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pic>
        <p:nvPicPr>
          <p:cNvPr id="5" name="Picture 4" descr="C:\Users\joy\Desktop\Joy Thomas\Scfhs-Logo-JPEG.jpg"/>
          <p:cNvPicPr/>
          <p:nvPr/>
        </p:nvPicPr>
        <p:blipFill rotWithShape="1">
          <a:blip r:embed="rId5" cstate="print">
            <a:extLst>
              <a:ext uri="{28A0092B-C50C-407E-A947-70E740481C1C}">
                <a14:useLocalDpi xmlns:a14="http://schemas.microsoft.com/office/drawing/2010/main" val="0"/>
              </a:ext>
            </a:extLst>
          </a:blip>
          <a:srcRect l="389" t="1176" r="2658" b="2564"/>
          <a:stretch/>
        </p:blipFill>
        <p:spPr bwMode="auto">
          <a:xfrm>
            <a:off x="10272464" y="2002599"/>
            <a:ext cx="899592" cy="908720"/>
          </a:xfrm>
          <a:prstGeom prst="flowChartConnector">
            <a:avLst/>
          </a:prstGeom>
          <a:noFill/>
          <a:ln>
            <a:noFill/>
          </a:ln>
          <a:extLst>
            <a:ext uri="{53640926-AAD7-44D8-BBD7-CCE9431645EC}">
              <a14:shadowObscured xmlns:a14="http://schemas.microsoft.com/office/drawing/2010/main"/>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F007A0C-08B2-0F9C-CA8E-56707B401CB8}"/>
              </a:ext>
            </a:extLst>
          </p:cNvPr>
          <p:cNvSpPr/>
          <p:nvPr/>
        </p:nvSpPr>
        <p:spPr>
          <a:xfrm>
            <a:off x="727740" y="1614243"/>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FE7F1A37-8B0E-3641-C04A-B92F5670E7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590801" y="381001"/>
            <a:ext cx="6965245" cy="1202485"/>
          </a:xfrm>
        </p:spPr>
        <p:txBody>
          <a:bodyPr/>
          <a:lstStyle/>
          <a:p>
            <a:r>
              <a:rPr lang="en-US" b="1" dirty="0">
                <a:solidFill>
                  <a:schemeClr val="tx1"/>
                </a:solidFill>
                <a:effectLst>
                  <a:outerShdw blurRad="38100" dist="38100" dir="2700000" algn="tl">
                    <a:srgbClr val="000000">
                      <a:alpha val="43137"/>
                    </a:srgbClr>
                  </a:outerShdw>
                </a:effectLst>
              </a:rPr>
              <a:t>What is Confidential?</a:t>
            </a:r>
            <a:endParaRPr lang="ar-SA" b="1" dirty="0">
              <a:solidFill>
                <a:schemeClr val="tx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280159" y="1734664"/>
            <a:ext cx="9537895" cy="4907632"/>
          </a:xfrm>
        </p:spPr>
        <p:txBody>
          <a:bodyPr>
            <a:noAutofit/>
          </a:bodyPr>
          <a:lstStyle/>
          <a:p>
            <a:pPr algn="l" rtl="0"/>
            <a:r>
              <a:rPr lang="en-US" sz="2400" dirty="0"/>
              <a:t>All identifiable patient information, whether written, computerized, visually or audio recorded or simply held in the memory of health professionals, is subject to the duty of confidentiality. </a:t>
            </a:r>
          </a:p>
          <a:p>
            <a:pPr algn="l" rtl="0">
              <a:buNone/>
            </a:pPr>
            <a:r>
              <a:rPr lang="en-US" sz="2400" b="1" dirty="0">
                <a:solidFill>
                  <a:srgbClr val="F58221"/>
                </a:solidFill>
              </a:rPr>
              <a:t>It covers:</a:t>
            </a:r>
          </a:p>
          <a:p>
            <a:pPr lvl="1" algn="l" rtl="0"/>
            <a:r>
              <a:rPr lang="en-US" sz="2000" dirty="0">
                <a:solidFill>
                  <a:schemeClr val="bg2">
                    <a:lumMod val="10000"/>
                  </a:schemeClr>
                </a:solidFill>
              </a:rPr>
              <a:t>Past, present or future physical or mental condition,  </a:t>
            </a:r>
          </a:p>
          <a:p>
            <a:pPr lvl="1" algn="l" rtl="0"/>
            <a:r>
              <a:rPr lang="en-US" sz="2000" dirty="0">
                <a:solidFill>
                  <a:schemeClr val="bg2">
                    <a:lumMod val="10000"/>
                  </a:schemeClr>
                </a:solidFill>
              </a:rPr>
              <a:t>Individual diagnosis or treatment;</a:t>
            </a:r>
          </a:p>
          <a:p>
            <a:pPr lvl="1" algn="l" rtl="0"/>
            <a:r>
              <a:rPr lang="en-US" sz="2000" dirty="0">
                <a:solidFill>
                  <a:schemeClr val="bg2">
                    <a:lumMod val="10000"/>
                  </a:schemeClr>
                </a:solidFill>
              </a:rPr>
              <a:t>A picture, photograph, video, audiotape or other images of the patient;</a:t>
            </a:r>
          </a:p>
          <a:p>
            <a:pPr lvl="1" algn="l" rtl="0"/>
            <a:r>
              <a:rPr lang="en-US" sz="2000" dirty="0">
                <a:solidFill>
                  <a:schemeClr val="bg2">
                    <a:lumMod val="10000"/>
                  </a:schemeClr>
                </a:solidFill>
              </a:rPr>
              <a:t>Who the patient’s doctor is and what clinics patients attend;</a:t>
            </a:r>
          </a:p>
          <a:p>
            <a:pPr lvl="1" algn="l" rtl="0"/>
            <a:r>
              <a:rPr lang="en-US" sz="2000" dirty="0">
                <a:solidFill>
                  <a:schemeClr val="bg2">
                    <a:lumMod val="10000"/>
                  </a:schemeClr>
                </a:solidFill>
              </a:rPr>
              <a:t>Anything else that may be used to identify patients directly or indirectly</a:t>
            </a:r>
          </a:p>
          <a:p>
            <a:pPr lvl="1" algn="l" rtl="0"/>
            <a:r>
              <a:rPr lang="en-US" sz="2000" dirty="0">
                <a:solidFill>
                  <a:schemeClr val="bg2">
                    <a:lumMod val="10000"/>
                  </a:schemeClr>
                </a:solidFill>
              </a:rPr>
              <a:t>The past, present, or future payment</a:t>
            </a:r>
          </a:p>
        </p:txBody>
      </p:sp>
      <p:pic>
        <p:nvPicPr>
          <p:cNvPr id="4" name="Picture 3" descr="C:\Users\joy\Desktop\Joy Thomas\Scfhs-Logo-JPEG.jpg"/>
          <p:cNvPicPr/>
          <p:nvPr/>
        </p:nvPicPr>
        <p:blipFill rotWithShape="1">
          <a:blip r:embed="rId4" cstate="print">
            <a:extLst>
              <a:ext uri="{28A0092B-C50C-407E-A947-70E740481C1C}">
                <a14:useLocalDpi xmlns:a14="http://schemas.microsoft.com/office/drawing/2010/main" val="0"/>
              </a:ext>
            </a:extLst>
          </a:blip>
          <a:srcRect l="389" t="1176" r="2658" b="2564"/>
          <a:stretch/>
        </p:blipFill>
        <p:spPr bwMode="auto">
          <a:xfrm>
            <a:off x="9768408" y="5949280"/>
            <a:ext cx="899592" cy="908720"/>
          </a:xfrm>
          <a:prstGeom prst="flowChartConnector">
            <a:avLst/>
          </a:prstGeom>
          <a:noFill/>
          <a:ln>
            <a:noFill/>
          </a:ln>
          <a:extLst>
            <a:ext uri="{53640926-AAD7-44D8-BBD7-CCE9431645EC}">
              <a14:shadowObscured xmlns:a14="http://schemas.microsoft.com/office/drawing/2010/main"/>
            </a:ext>
          </a:extLst>
        </p:spPr>
      </p:pic>
    </p:spTree>
    <p:custDataLst>
      <p:tags r:id="rId1"/>
    </p:custDataLst>
    <p:extLst>
      <p:ext uri="{BB962C8B-B14F-4D97-AF65-F5344CB8AC3E}">
        <p14:creationId xmlns:p14="http://schemas.microsoft.com/office/powerpoint/2010/main" val="1955681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1BFEF61-B470-7408-641B-CF300234B7B0}"/>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E142A6D0-B5C9-55B7-6CA3-4ECFFD0B14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590801" y="304801"/>
            <a:ext cx="6965245" cy="1202485"/>
          </a:xfrm>
        </p:spPr>
        <p:txBody>
          <a:bodyPr>
            <a:normAutofit/>
          </a:bodyPr>
          <a:lstStyle/>
          <a:p>
            <a:pPr algn="l" rtl="0"/>
            <a:r>
              <a:rPr lang="en-US" sz="3000" b="1" dirty="0">
                <a:effectLst>
                  <a:outerShdw blurRad="38100" dist="38100" dir="2700000" algn="tl">
                    <a:srgbClr val="000000">
                      <a:alpha val="43137"/>
                    </a:srgbClr>
                  </a:outerShdw>
                </a:effectLst>
              </a:rPr>
              <a:t>Confidentiality Measures </a:t>
            </a:r>
            <a:endParaRPr lang="ar-SA" sz="30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266092" y="1805003"/>
            <a:ext cx="9401908" cy="5062872"/>
          </a:xfrm>
        </p:spPr>
        <p:txBody>
          <a:bodyPr>
            <a:normAutofit/>
          </a:bodyPr>
          <a:lstStyle/>
          <a:p>
            <a:pPr marL="514350" indent="-514350">
              <a:buFont typeface="+mj-lt"/>
              <a:buAutoNum type="arabicPeriod"/>
            </a:pPr>
            <a:r>
              <a:rPr lang="en-GB" sz="2400" dirty="0"/>
              <a:t>Limit the accessibility to the medical records</a:t>
            </a:r>
          </a:p>
          <a:p>
            <a:pPr marL="514350" indent="-514350">
              <a:buFont typeface="+mj-lt"/>
              <a:buAutoNum type="arabicPeriod"/>
            </a:pPr>
            <a:r>
              <a:rPr lang="en-GB" sz="2400" dirty="0"/>
              <a:t>Do not discuss the patient’s medical information with unauthorized family members</a:t>
            </a:r>
          </a:p>
          <a:p>
            <a:pPr marL="514350" indent="-514350">
              <a:buFont typeface="+mj-lt"/>
              <a:buAutoNum type="arabicPeriod"/>
            </a:pPr>
            <a:r>
              <a:rPr lang="en-GB" sz="2400" dirty="0"/>
              <a:t>Do not disclose patient’s information without his/her consent, or in established exceptions (below)</a:t>
            </a:r>
          </a:p>
          <a:p>
            <a:pPr marL="514350" indent="-514350">
              <a:buFont typeface="+mj-lt"/>
              <a:buAutoNum type="arabicPeriod"/>
            </a:pPr>
            <a:r>
              <a:rPr lang="en-GB" sz="2400" dirty="0"/>
              <a:t>Do NOT collect information not related to the provision of care</a:t>
            </a:r>
          </a:p>
          <a:p>
            <a:pPr marL="514350" indent="-514350">
              <a:buFont typeface="+mj-lt"/>
              <a:buAutoNum type="arabicPeriod"/>
            </a:pPr>
            <a:r>
              <a:rPr lang="en-US" sz="2400" dirty="0"/>
              <a:t>Set policies that regulate access to medical information and how any breach to confidentiality is managed</a:t>
            </a:r>
          </a:p>
          <a:p>
            <a:pPr marL="514350" indent="-514350">
              <a:buFont typeface="+mj-lt"/>
              <a:buAutoNum type="arabicPeriod"/>
            </a:pPr>
            <a:r>
              <a:rPr lang="en-US" sz="2400" dirty="0"/>
              <a:t>Limit sharing of information with other staff, unless in cases of </a:t>
            </a:r>
            <a:r>
              <a:rPr lang="en-GB" sz="2400" dirty="0"/>
              <a:t>consultations  and second opinion</a:t>
            </a:r>
          </a:p>
        </p:txBody>
      </p:sp>
      <p:pic>
        <p:nvPicPr>
          <p:cNvPr id="4" name="Picture 3" descr="C:\Users\joy\Desktop\Joy Thomas\Scfhs-Logo-JPEG.jpg"/>
          <p:cNvPicPr/>
          <p:nvPr/>
        </p:nvPicPr>
        <p:blipFill rotWithShape="1">
          <a:blip r:embed="rId3" cstate="print">
            <a:extLst>
              <a:ext uri="{28A0092B-C50C-407E-A947-70E740481C1C}">
                <a14:useLocalDpi xmlns:a14="http://schemas.microsoft.com/office/drawing/2010/main" val="0"/>
              </a:ext>
            </a:extLst>
          </a:blip>
          <a:srcRect l="389" t="1176" r="2658" b="2564"/>
          <a:stretch/>
        </p:blipFill>
        <p:spPr bwMode="auto">
          <a:xfrm>
            <a:off x="10381624" y="2570870"/>
            <a:ext cx="899592" cy="908720"/>
          </a:xfrm>
          <a:prstGeom prst="flowChartConnector">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740546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29863E6B-9F01-FA8A-7072-912730FB80DC}"/>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0A67BB3B-BAA0-F85D-778B-05E3FCDB29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67822" y="228600"/>
            <a:ext cx="8229600" cy="1143000"/>
          </a:xfrm>
        </p:spPr>
        <p:txBody>
          <a:bodyPr>
            <a:normAutofit/>
          </a:bodyPr>
          <a:lstStyle/>
          <a:p>
            <a:r>
              <a:rPr lang="en-GB" sz="3600" b="1" dirty="0">
                <a:solidFill>
                  <a:srgbClr val="F58221"/>
                </a:solidFill>
                <a:effectLst>
                  <a:outerShdw blurRad="38100" dist="38100" dir="2700000" algn="tl">
                    <a:srgbClr val="000000">
                      <a:alpha val="43137"/>
                    </a:srgbClr>
                  </a:outerShdw>
                </a:effectLst>
              </a:rPr>
              <a:t>Conditions to breach confidentiality</a:t>
            </a:r>
            <a:endParaRPr lang="ar-SA" sz="3600" b="1" dirty="0">
              <a:solidFill>
                <a:srgbClr val="F5822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914400" y="1948544"/>
            <a:ext cx="10241280" cy="5558739"/>
          </a:xfrm>
        </p:spPr>
        <p:txBody>
          <a:bodyPr>
            <a:normAutofit/>
          </a:bodyPr>
          <a:lstStyle/>
          <a:p>
            <a:pPr marL="514350" indent="-514350">
              <a:buFont typeface="+mj-lt"/>
              <a:buAutoNum type="arabicPeriod"/>
            </a:pPr>
            <a:r>
              <a:rPr lang="en-GB" sz="1800" dirty="0"/>
              <a:t>Approval from the patients or their substitute decision maker, </a:t>
            </a:r>
          </a:p>
          <a:p>
            <a:pPr marL="514350" indent="-514350">
              <a:buFont typeface="+mj-lt"/>
              <a:buAutoNum type="arabicPeriod"/>
            </a:pPr>
            <a:r>
              <a:rPr lang="en-GB" sz="1800" dirty="0"/>
              <a:t>If the information is required by judiciary</a:t>
            </a:r>
            <a:r>
              <a:rPr lang="ar-SA" sz="1800" b="1" dirty="0"/>
              <a:t> </a:t>
            </a:r>
            <a:endParaRPr lang="en-GB" sz="1800" b="1" dirty="0"/>
          </a:p>
          <a:p>
            <a:pPr marL="514350" indent="-514350">
              <a:buFont typeface="+mj-lt"/>
              <a:buAutoNum type="arabicPeriod"/>
            </a:pPr>
            <a:r>
              <a:rPr lang="en-GB" sz="1800" dirty="0"/>
              <a:t>Consultation or second opinion</a:t>
            </a:r>
          </a:p>
          <a:p>
            <a:pPr marL="514350" indent="-514350">
              <a:buFont typeface="+mj-lt"/>
              <a:buAutoNum type="arabicPeriod"/>
            </a:pPr>
            <a:r>
              <a:rPr lang="en-GB" sz="1800" dirty="0"/>
              <a:t>Notification of events of public health interest/threats (birth, death, notifiable diseases, etc.)</a:t>
            </a:r>
          </a:p>
          <a:p>
            <a:pPr marL="514350" indent="-514350">
              <a:buFont typeface="+mj-lt"/>
              <a:buAutoNum type="arabicPeriod"/>
            </a:pPr>
            <a:r>
              <a:rPr lang="en-GB" sz="1800" dirty="0"/>
              <a:t>Prevent individual/personal threats (e.g. prevent crimes)</a:t>
            </a:r>
          </a:p>
          <a:p>
            <a:pPr marL="514350" indent="-514350">
              <a:buFont typeface="+mj-lt"/>
              <a:buAutoNum type="arabicPeriod"/>
            </a:pPr>
            <a:r>
              <a:rPr lang="en-GB" sz="1800" dirty="0"/>
              <a:t>If needed by the doctor to defend him/herself before judges, or discipline committee</a:t>
            </a:r>
          </a:p>
          <a:p>
            <a:pPr marL="514350" indent="-514350">
              <a:buFont typeface="+mj-lt"/>
              <a:buAutoNum type="arabicPeriod"/>
            </a:pPr>
            <a:r>
              <a:rPr lang="en-GB" sz="1800" dirty="0"/>
              <a:t>If the patient consciously and truly admits committing a crime on which another person was accused/punished</a:t>
            </a:r>
          </a:p>
          <a:p>
            <a:pPr marL="514350" indent="-514350">
              <a:buNone/>
            </a:pPr>
            <a:r>
              <a:rPr lang="en-GB" sz="2400" b="1" dirty="0">
                <a:solidFill>
                  <a:srgbClr val="F58221"/>
                </a:solidFill>
                <a:effectLst>
                  <a:outerShdw blurRad="38100" dist="38100" dir="2700000" algn="tl">
                    <a:srgbClr val="000000">
                      <a:alpha val="43137"/>
                    </a:srgbClr>
                  </a:outerShdw>
                </a:effectLst>
              </a:rPr>
              <a:t>Remember: </a:t>
            </a:r>
            <a:r>
              <a:rPr lang="en-GB" sz="2400" b="1" dirty="0"/>
              <a:t>Disclosure should be only to the concerned party &amp; not beyond the needed limits</a:t>
            </a:r>
          </a:p>
        </p:txBody>
      </p:sp>
      <p:pic>
        <p:nvPicPr>
          <p:cNvPr id="4" name="Picture 3" descr="C:\Users\joy\Desktop\Joy Thomas\Scfhs-Logo-JPEG.jpg"/>
          <p:cNvPicPr/>
          <p:nvPr/>
        </p:nvPicPr>
        <p:blipFill rotWithShape="1">
          <a:blip r:embed="rId4" cstate="print">
            <a:extLst>
              <a:ext uri="{28A0092B-C50C-407E-A947-70E740481C1C}">
                <a14:useLocalDpi xmlns:a14="http://schemas.microsoft.com/office/drawing/2010/main" val="0"/>
              </a:ext>
            </a:extLst>
          </a:blip>
          <a:srcRect l="389" t="1176" r="2658" b="2564"/>
          <a:stretch/>
        </p:blipFill>
        <p:spPr bwMode="auto">
          <a:xfrm>
            <a:off x="9768408" y="5904656"/>
            <a:ext cx="899592" cy="908720"/>
          </a:xfrm>
          <a:prstGeom prst="flowChartConnector">
            <a:avLst/>
          </a:prstGeom>
          <a:noFill/>
          <a:ln>
            <a:noFill/>
          </a:ln>
          <a:extLst>
            <a:ext uri="{53640926-AAD7-44D8-BBD7-CCE9431645EC}">
              <a14:shadowObscured xmlns:a14="http://schemas.microsoft.com/office/drawing/2010/main"/>
            </a:ext>
          </a:extLst>
        </p:spPr>
      </p:pic>
      <p:graphicFrame>
        <p:nvGraphicFramePr>
          <p:cNvPr id="5" name="Table 4"/>
          <p:cNvGraphicFramePr>
            <a:graphicFrameLocks noGrp="1"/>
          </p:cNvGraphicFramePr>
          <p:nvPr/>
        </p:nvGraphicFramePr>
        <p:xfrm>
          <a:off x="3241430" y="5244734"/>
          <a:ext cx="8023920" cy="701040"/>
        </p:xfrm>
        <a:graphic>
          <a:graphicData uri="http://schemas.openxmlformats.org/drawingml/2006/table">
            <a:tbl>
              <a:tblPr/>
              <a:tblGrid>
                <a:gridCol w="8023920">
                  <a:extLst>
                    <a:ext uri="{9D8B030D-6E8A-4147-A177-3AD203B41FA5}">
                      <a16:colId xmlns:a16="http://schemas.microsoft.com/office/drawing/2014/main" val="3321289096"/>
                    </a:ext>
                  </a:extLst>
                </a:gridCol>
              </a:tblGrid>
              <a:tr h="701040">
                <a:tc>
                  <a:txBody>
                    <a:bodyPr/>
                    <a:lstStyle/>
                    <a:p>
                      <a:pPr algn="ctr" rtl="1" fontAlgn="t"/>
                      <a:r>
                        <a:rPr lang="ar-SA" b="1" dirty="0">
                          <a:effectLst>
                            <a:outerShdw blurRad="38100" dist="38100" dir="2700000" algn="tl">
                              <a:srgbClr val="000000">
                                <a:alpha val="43137"/>
                              </a:srgbClr>
                            </a:outerShdw>
                          </a:effectLst>
                        </a:rPr>
                        <a:t>الضابط في</a:t>
                      </a:r>
                      <a:r>
                        <a:rPr lang="ar-SA" b="1" baseline="0" dirty="0">
                          <a:effectLst>
                            <a:outerShdw blurRad="38100" dist="38100" dir="2700000" algn="tl">
                              <a:srgbClr val="000000">
                                <a:alpha val="43137"/>
                              </a:srgbClr>
                            </a:outerShdw>
                          </a:effectLst>
                        </a:rPr>
                        <a:t> ستر أو كشف</a:t>
                      </a:r>
                      <a:r>
                        <a:rPr lang="ar-SA" b="1" dirty="0">
                          <a:effectLst>
                            <a:outerShdw blurRad="38100" dist="38100" dir="2700000" algn="tl">
                              <a:srgbClr val="000000">
                                <a:alpha val="43137"/>
                              </a:srgbClr>
                            </a:outerShdw>
                          </a:effectLst>
                        </a:rPr>
                        <a:t> الطبيب عن سر المريض هو منع</a:t>
                      </a:r>
                      <a:r>
                        <a:rPr lang="ar-SA" b="1" baseline="0" dirty="0">
                          <a:effectLst>
                            <a:outerShdw blurRad="38100" dist="38100" dir="2700000" algn="tl">
                              <a:srgbClr val="000000">
                                <a:alpha val="43137"/>
                              </a:srgbClr>
                            </a:outerShdw>
                          </a:effectLst>
                        </a:rPr>
                        <a:t> </a:t>
                      </a:r>
                      <a:r>
                        <a:rPr lang="ar-SA" b="1" dirty="0">
                          <a:effectLst>
                            <a:outerShdw blurRad="38100" dist="38100" dir="2700000" algn="tl">
                              <a:srgbClr val="000000">
                                <a:alpha val="43137"/>
                              </a:srgbClr>
                            </a:outerShdw>
                          </a:effectLst>
                        </a:rPr>
                        <a:t>ظهور المفسدة</a:t>
                      </a:r>
                      <a:endParaRPr lang="ar-SA" dirty="0">
                        <a:effectLst>
                          <a:outerShdw blurRad="38100" dist="38100" dir="2700000" algn="tl">
                            <a:srgbClr val="000000">
                              <a:alpha val="43137"/>
                            </a:srgbClr>
                          </a:outerShdw>
                        </a:effectLst>
                      </a:endParaRPr>
                    </a:p>
                  </a:txBody>
                  <a:tcPr marL="76200" marR="76200" marT="76200" marB="76200">
                    <a:lnL>
                      <a:noFill/>
                    </a:lnL>
                    <a:lnR>
                      <a:noFill/>
                    </a:lnR>
                    <a:lnT w="9525" cap="flat" cmpd="sng" algn="ctr">
                      <a:solidFill>
                        <a:srgbClr val="DDDDDD"/>
                      </a:solidFill>
                      <a:prstDash val="solid"/>
                      <a:round/>
                      <a:headEnd type="none" w="med" len="med"/>
                      <a:tailEnd type="none" w="med" len="med"/>
                    </a:lnT>
                    <a:lnB>
                      <a:noFill/>
                    </a:lnB>
                    <a:noFill/>
                  </a:tcPr>
                </a:tc>
                <a:extLst>
                  <a:ext uri="{0D108BD9-81ED-4DB2-BD59-A6C34878D82A}">
                    <a16:rowId xmlns:a16="http://schemas.microsoft.com/office/drawing/2014/main" val="3247852485"/>
                  </a:ext>
                </a:extLst>
              </a:tr>
            </a:tbl>
          </a:graphicData>
        </a:graphic>
      </p:graphicFrame>
      <p:sp>
        <p:nvSpPr>
          <p:cNvPr id="6" name="Rectangle 1"/>
          <p:cNvSpPr>
            <a:spLocks noChangeArrowheads="1"/>
          </p:cNvSpPr>
          <p:nvPr/>
        </p:nvSpPr>
        <p:spPr bwMode="auto">
          <a:xfrm>
            <a:off x="1704186" y="5581969"/>
            <a:ext cx="1181436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rPr>
            </a:b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custDataLst>
      <p:tags r:id="rId1"/>
    </p:custDataLst>
    <p:extLst>
      <p:ext uri="{BB962C8B-B14F-4D97-AF65-F5344CB8AC3E}">
        <p14:creationId xmlns:p14="http://schemas.microsoft.com/office/powerpoint/2010/main" val="3217010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3FE6D04-9B9B-5A84-B763-7F59A1C2393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50A89F58-CF61-AA5F-A0B6-BDADC935E7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981200" y="457200"/>
            <a:ext cx="8435280" cy="996720"/>
          </a:xfrm>
        </p:spPr>
        <p:txBody>
          <a:bodyPr>
            <a:noAutofit/>
          </a:bodyPr>
          <a:lstStyle/>
          <a:p>
            <a:pPr algn="l" rtl="0"/>
            <a:r>
              <a:rPr lang="en-US" sz="2800" b="1" dirty="0">
                <a:solidFill>
                  <a:srgbClr val="203E5F"/>
                </a:solidFill>
              </a:rPr>
              <a:t>Continued care, Seeking 2</a:t>
            </a:r>
            <a:r>
              <a:rPr lang="en-US" sz="2800" b="1" baseline="30000" dirty="0">
                <a:solidFill>
                  <a:srgbClr val="203E5F"/>
                </a:solidFill>
              </a:rPr>
              <a:t>nd</a:t>
            </a:r>
            <a:r>
              <a:rPr lang="en-US" sz="2800" b="1" dirty="0">
                <a:solidFill>
                  <a:srgbClr val="203E5F"/>
                </a:solidFill>
              </a:rPr>
              <a:t> opinion &amp; Referral </a:t>
            </a:r>
            <a:endParaRPr lang="ar-SA" sz="2800" b="1" dirty="0">
              <a:solidFill>
                <a:srgbClr val="203E5F"/>
              </a:solidFill>
            </a:endParaRPr>
          </a:p>
        </p:txBody>
      </p:sp>
      <p:sp>
        <p:nvSpPr>
          <p:cNvPr id="3" name="Content Placeholder 2"/>
          <p:cNvSpPr>
            <a:spLocks noGrp="1"/>
          </p:cNvSpPr>
          <p:nvPr>
            <p:ph idx="1"/>
          </p:nvPr>
        </p:nvSpPr>
        <p:spPr>
          <a:xfrm>
            <a:off x="956603" y="1987882"/>
            <a:ext cx="9254197" cy="5112568"/>
          </a:xfrm>
        </p:spPr>
        <p:txBody>
          <a:bodyPr>
            <a:noAutofit/>
          </a:bodyPr>
          <a:lstStyle/>
          <a:p>
            <a:pPr algn="l" rtl="0">
              <a:buNone/>
            </a:pPr>
            <a:r>
              <a:rPr lang="en-US" b="1" dirty="0"/>
              <a:t>The patients have the right to:</a:t>
            </a:r>
          </a:p>
          <a:p>
            <a:pPr lvl="1" algn="l" rtl="0">
              <a:buClr>
                <a:schemeClr val="accent1"/>
              </a:buClr>
              <a:buFont typeface="Wingdings" pitchFamily="2" charset="2"/>
              <a:buChar char="v"/>
            </a:pPr>
            <a:r>
              <a:rPr lang="en-US" dirty="0"/>
              <a:t> Receive uninterrupted care from his/her doctor.</a:t>
            </a:r>
          </a:p>
          <a:p>
            <a:pPr lvl="1" algn="l" rtl="0">
              <a:buClr>
                <a:schemeClr val="accent1"/>
              </a:buClr>
              <a:buFont typeface="Wingdings" pitchFamily="2" charset="2"/>
              <a:buChar char="v"/>
            </a:pPr>
            <a:r>
              <a:rPr lang="en-US" dirty="0"/>
              <a:t> To be referred to other health care providers when </a:t>
            </a:r>
          </a:p>
          <a:p>
            <a:pPr lvl="1" algn="l" rtl="0">
              <a:buClr>
                <a:schemeClr val="accent1"/>
              </a:buClr>
              <a:buNone/>
            </a:pPr>
            <a:r>
              <a:rPr lang="en-US" dirty="0"/>
              <a:t>      necessary.</a:t>
            </a:r>
          </a:p>
          <a:p>
            <a:pPr lvl="1" algn="l" rtl="0">
              <a:buClr>
                <a:schemeClr val="accent1"/>
              </a:buClr>
              <a:buFont typeface="Wingdings" pitchFamily="2" charset="2"/>
              <a:buChar char="v"/>
            </a:pPr>
            <a:r>
              <a:rPr lang="en-US" dirty="0"/>
              <a:t> Receive a second opinion when the patient or his/her doctor requests one.</a:t>
            </a:r>
          </a:p>
          <a:p>
            <a:pPr lvl="1" algn="l" rtl="0">
              <a:buClr>
                <a:schemeClr val="accent1"/>
              </a:buClr>
              <a:buFont typeface="Wingdings" pitchFamily="2" charset="2"/>
              <a:buChar char="v"/>
            </a:pPr>
            <a:r>
              <a:rPr lang="en-US" dirty="0"/>
              <a:t> The second opinion must be provided by a qualified health care professional within the same organization.</a:t>
            </a:r>
            <a:endParaRPr lang="ar-SA" dirty="0"/>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Saudi Commission for Health Specialties</a:t>
            </a:r>
            <a:endParaRPr kumimoji="0" lang="ar-SA" sz="1200" b="0" i="0" u="none" strike="noStrike" kern="1200" cap="none" spc="0" normalizeH="0" baseline="0" noProof="0">
              <a:ln>
                <a:noFill/>
              </a:ln>
              <a:solidFill>
                <a:prstClr val="black">
                  <a:tint val="75000"/>
                </a:prstClr>
              </a:solidFill>
              <a:effectLst/>
              <a:uLnTx/>
              <a:uFillTx/>
              <a:latin typeface="Calibri"/>
              <a:ea typeface="+mn-ea"/>
              <a:cs typeface="Arial" panose="020B0604020202020204" pitchFamily="34" charset="0"/>
            </a:endParaRPr>
          </a:p>
        </p:txBody>
      </p:sp>
      <p:pic>
        <p:nvPicPr>
          <p:cNvPr id="7" name="Picture 6" descr="C:\Users\joy\Desktop\Joy Thomas\Scfhs-Logo-JPEG.jpg"/>
          <p:cNvPicPr/>
          <p:nvPr/>
        </p:nvPicPr>
        <p:blipFill rotWithShape="1">
          <a:blip r:embed="rId4" cstate="print">
            <a:extLst>
              <a:ext uri="{28A0092B-C50C-407E-A947-70E740481C1C}">
                <a14:useLocalDpi xmlns:a14="http://schemas.microsoft.com/office/drawing/2010/main" val="0"/>
              </a:ext>
            </a:extLst>
          </a:blip>
          <a:srcRect l="389" t="1176" r="2658" b="2564"/>
          <a:stretch/>
        </p:blipFill>
        <p:spPr bwMode="auto">
          <a:xfrm>
            <a:off x="9768408" y="5949280"/>
            <a:ext cx="899592" cy="908720"/>
          </a:xfrm>
          <a:prstGeom prst="flowChartConnector">
            <a:avLst/>
          </a:prstGeom>
          <a:noFill/>
          <a:ln>
            <a:noFill/>
          </a:ln>
          <a:extLst>
            <a:ext uri="{53640926-AAD7-44D8-BBD7-CCE9431645EC}">
              <a14:shadowObscured xmlns:a14="http://schemas.microsoft.com/office/drawing/2010/main"/>
            </a:ext>
          </a:extLst>
        </p:spPr>
      </p:pic>
    </p:spTree>
    <p:custDataLst>
      <p:tags r:id="rId1"/>
    </p:custDataLst>
    <p:extLst>
      <p:ext uri="{BB962C8B-B14F-4D97-AF65-F5344CB8AC3E}">
        <p14:creationId xmlns:p14="http://schemas.microsoft.com/office/powerpoint/2010/main" val="2508126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20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8558667-E000-DA44-F1B0-1450CB5340F5}"/>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E0D8D271-0870-32E5-3AA9-98474ACABD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209800" y="609600"/>
            <a:ext cx="8229600" cy="780696"/>
          </a:xfrm>
        </p:spPr>
        <p:txBody>
          <a:bodyPr>
            <a:normAutofit/>
          </a:bodyPr>
          <a:lstStyle/>
          <a:p>
            <a:pPr algn="l" rtl="0"/>
            <a:r>
              <a:rPr lang="en-GB" sz="3600" b="1" dirty="0">
                <a:solidFill>
                  <a:srgbClr val="203E5F"/>
                </a:solidFill>
              </a:rPr>
              <a:t>Compassionate EOL Care</a:t>
            </a:r>
            <a:endParaRPr lang="ar-SA" sz="3600" b="1" dirty="0">
              <a:solidFill>
                <a:srgbClr val="203E5F"/>
              </a:solidFill>
            </a:endParaRPr>
          </a:p>
        </p:txBody>
      </p:sp>
      <p:sp>
        <p:nvSpPr>
          <p:cNvPr id="3" name="Content Placeholder 2"/>
          <p:cNvSpPr>
            <a:spLocks noGrp="1"/>
          </p:cNvSpPr>
          <p:nvPr>
            <p:ph idx="1"/>
          </p:nvPr>
        </p:nvSpPr>
        <p:spPr>
          <a:xfrm>
            <a:off x="984738" y="1928890"/>
            <a:ext cx="8783670" cy="4783746"/>
          </a:xfrm>
        </p:spPr>
        <p:txBody>
          <a:bodyPr>
            <a:noAutofit/>
          </a:bodyPr>
          <a:lstStyle/>
          <a:p>
            <a:pPr algn="l" rtl="0">
              <a:buNone/>
            </a:pPr>
            <a:r>
              <a:rPr lang="en-GB" b="1" dirty="0"/>
              <a:t>The patient have the right to:</a:t>
            </a:r>
          </a:p>
          <a:p>
            <a:pPr lvl="1" algn="l" rtl="0">
              <a:buClr>
                <a:schemeClr val="accent1"/>
              </a:buClr>
              <a:buFont typeface="Wingdings" pitchFamily="2" charset="2"/>
              <a:buChar char="v"/>
            </a:pPr>
            <a:r>
              <a:rPr lang="en-GB" dirty="0"/>
              <a:t> Have her physical pain assessed and managed</a:t>
            </a:r>
          </a:p>
          <a:p>
            <a:pPr lvl="1" algn="l" rtl="0">
              <a:buClr>
                <a:schemeClr val="accent1"/>
              </a:buClr>
              <a:buFont typeface="Wingdings" pitchFamily="2" charset="2"/>
              <a:buChar char="v"/>
            </a:pPr>
            <a:r>
              <a:rPr lang="en-GB" dirty="0"/>
              <a:t> Have Advance Directive Plan (Living Will)</a:t>
            </a:r>
          </a:p>
          <a:p>
            <a:pPr lvl="1" algn="l" rtl="0">
              <a:buClr>
                <a:schemeClr val="accent1"/>
              </a:buClr>
              <a:buFont typeface="Wingdings" pitchFamily="2" charset="2"/>
              <a:buChar char="v"/>
            </a:pPr>
            <a:r>
              <a:rPr lang="en-GB" dirty="0"/>
              <a:t> Assign a family member to be the SDM</a:t>
            </a:r>
          </a:p>
          <a:p>
            <a:pPr lvl="1" algn="l" rtl="0">
              <a:buClr>
                <a:schemeClr val="accent1"/>
              </a:buClr>
              <a:buFont typeface="Wingdings" pitchFamily="2" charset="2"/>
              <a:buChar char="v"/>
            </a:pPr>
            <a:r>
              <a:rPr lang="en-GB" dirty="0"/>
              <a:t> Have her/his emotional and spiritual needs addressed</a:t>
            </a:r>
          </a:p>
          <a:p>
            <a:pPr lvl="1" algn="l" rtl="0">
              <a:buNone/>
            </a:pPr>
            <a:endParaRPr lang="en-GB" dirty="0">
              <a:solidFill>
                <a:schemeClr val="accent1">
                  <a:lumMod val="50000"/>
                </a:schemeClr>
              </a:solidFill>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Saudi Commission for Health Specialties</a:t>
            </a:r>
            <a:endParaRPr kumimoji="0" lang="ar-SA" sz="1200" b="0" i="0" u="none" strike="noStrike" kern="1200" cap="none" spc="0" normalizeH="0" baseline="0" noProof="0">
              <a:ln>
                <a:noFill/>
              </a:ln>
              <a:solidFill>
                <a:prstClr val="black">
                  <a:tint val="75000"/>
                </a:prstClr>
              </a:solidFill>
              <a:effectLst/>
              <a:uLnTx/>
              <a:uFillTx/>
              <a:latin typeface="Calibri"/>
              <a:ea typeface="+mn-ea"/>
              <a:cs typeface="Arial" panose="020B0604020202020204" pitchFamily="34" charset="0"/>
            </a:endParaRPr>
          </a:p>
        </p:txBody>
      </p:sp>
      <p:pic>
        <p:nvPicPr>
          <p:cNvPr id="7" name="Picture 6" descr="C:\Users\joy\Desktop\Joy Thomas\Scfhs-Logo-JPEG.jpg"/>
          <p:cNvPicPr/>
          <p:nvPr/>
        </p:nvPicPr>
        <p:blipFill rotWithShape="1">
          <a:blip r:embed="rId4" cstate="print">
            <a:extLst>
              <a:ext uri="{28A0092B-C50C-407E-A947-70E740481C1C}">
                <a14:useLocalDpi xmlns:a14="http://schemas.microsoft.com/office/drawing/2010/main" val="0"/>
              </a:ext>
            </a:extLst>
          </a:blip>
          <a:srcRect l="389" t="1176" r="2658" b="2564"/>
          <a:stretch/>
        </p:blipFill>
        <p:spPr bwMode="auto">
          <a:xfrm>
            <a:off x="9678849" y="2260863"/>
            <a:ext cx="1322085" cy="1220067"/>
          </a:xfrm>
          <a:prstGeom prst="flowChartConnector">
            <a:avLst/>
          </a:prstGeom>
          <a:noFill/>
          <a:ln>
            <a:noFill/>
          </a:ln>
          <a:extLst>
            <a:ext uri="{53640926-AAD7-44D8-BBD7-CCE9431645EC}">
              <a14:shadowObscured xmlns:a14="http://schemas.microsoft.com/office/drawing/2010/main"/>
            </a:ext>
          </a:extLst>
        </p:spPr>
      </p:pic>
      <p:pic>
        <p:nvPicPr>
          <p:cNvPr id="9" name="Picture 8" descr="A person in a white coat standing next to a person in a hospital bed&#10;&#10;Description automatically generated">
            <a:extLst>
              <a:ext uri="{FF2B5EF4-FFF2-40B4-BE49-F238E27FC236}">
                <a16:creationId xmlns:a16="http://schemas.microsoft.com/office/drawing/2014/main" id="{AE864FB2-7351-686E-BCB9-221408DD48B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88295" y="3826313"/>
            <a:ext cx="2143125" cy="2143125"/>
          </a:xfrm>
          <a:prstGeom prst="rect">
            <a:avLst/>
          </a:prstGeom>
        </p:spPr>
      </p:pic>
      <p:pic>
        <p:nvPicPr>
          <p:cNvPr id="11" name="Picture 10" descr="A yellow sign with black text&#10;&#10;Description automatically generated">
            <a:extLst>
              <a:ext uri="{FF2B5EF4-FFF2-40B4-BE49-F238E27FC236}">
                <a16:creationId xmlns:a16="http://schemas.microsoft.com/office/drawing/2014/main" id="{871D1AA1-E52B-0607-0305-44D336B878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21829" y="4087561"/>
            <a:ext cx="1881877" cy="1881877"/>
          </a:xfrm>
          <a:prstGeom prst="rect">
            <a:avLst/>
          </a:prstGeom>
        </p:spPr>
      </p:pic>
    </p:spTree>
    <p:custDataLst>
      <p:tags r:id="rId1"/>
    </p:custDataLst>
    <p:extLst>
      <p:ext uri="{BB962C8B-B14F-4D97-AF65-F5344CB8AC3E}">
        <p14:creationId xmlns:p14="http://schemas.microsoft.com/office/powerpoint/2010/main" val="1799995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4328940-3AC9-5087-696B-D20405AEC23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EAA5A8F6-1F1A-407B-2DE2-37F818EC9A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286000" y="332656"/>
            <a:ext cx="8382000" cy="1070992"/>
          </a:xfrm>
        </p:spPr>
        <p:txBody>
          <a:bodyPr>
            <a:noAutofit/>
          </a:bodyPr>
          <a:lstStyle/>
          <a:p>
            <a:pPr algn="l" rtl="0"/>
            <a:r>
              <a:rPr lang="en-GB" sz="3600" b="1" dirty="0">
                <a:solidFill>
                  <a:srgbClr val="203E5F"/>
                </a:solidFill>
                <a:effectLst>
                  <a:outerShdw blurRad="38100" dist="38100" dir="2700000" algn="tl">
                    <a:srgbClr val="000000">
                      <a:alpha val="43137"/>
                    </a:srgbClr>
                  </a:outerShdw>
                </a:effectLst>
              </a:rPr>
              <a:t>Appeal and Complaint Submission</a:t>
            </a:r>
            <a:endParaRPr lang="ar-SA" sz="3600" b="1" dirty="0">
              <a:solidFill>
                <a:srgbClr val="203E5F"/>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350497" y="1914379"/>
            <a:ext cx="9031459" cy="4764968"/>
          </a:xfrm>
        </p:spPr>
        <p:txBody>
          <a:bodyPr>
            <a:noAutofit/>
          </a:bodyPr>
          <a:lstStyle/>
          <a:p>
            <a:pPr algn="l" rtl="0">
              <a:buNone/>
            </a:pPr>
            <a:r>
              <a:rPr lang="en-US" b="1" dirty="0"/>
              <a:t>The patient have the right to:</a:t>
            </a:r>
          </a:p>
          <a:p>
            <a:pPr lvl="1" algn="l" rtl="0">
              <a:buClr>
                <a:schemeClr val="accent1"/>
              </a:buClr>
              <a:buFont typeface="Wingdings" pitchFamily="2" charset="2"/>
              <a:buChar char="v"/>
            </a:pPr>
            <a:r>
              <a:rPr lang="en-US" dirty="0"/>
              <a:t> Be told on how to process her problems or complaints </a:t>
            </a:r>
          </a:p>
          <a:p>
            <a:pPr lvl="1" algn="l" rtl="0">
              <a:buClr>
                <a:schemeClr val="accent1"/>
              </a:buClr>
              <a:buFont typeface="Wingdings" pitchFamily="2" charset="2"/>
              <a:buChar char="v"/>
            </a:pPr>
            <a:r>
              <a:rPr lang="en-US" dirty="0"/>
              <a:t> Voice his/her concerns about the care she/he receives</a:t>
            </a:r>
          </a:p>
          <a:p>
            <a:pPr lvl="1" algn="l" rtl="0">
              <a:buClr>
                <a:schemeClr val="accent1"/>
              </a:buClr>
              <a:buFont typeface="Wingdings" pitchFamily="2" charset="2"/>
              <a:buChar char="v"/>
            </a:pPr>
            <a:r>
              <a:rPr lang="en-US" dirty="0"/>
              <a:t> Ask questions and express concerns about hospital health care and services, without fear of reprisal</a:t>
            </a:r>
          </a:p>
          <a:p>
            <a:pPr lvl="1" algn="l" rtl="0">
              <a:buClr>
                <a:schemeClr val="accent1"/>
              </a:buClr>
              <a:buFont typeface="Wingdings" pitchFamily="2" charset="2"/>
              <a:buChar char="v"/>
            </a:pPr>
            <a:r>
              <a:rPr lang="en-US" dirty="0"/>
              <a:t> Have his/her complaint responded to in a timely and satisfactory manner</a:t>
            </a:r>
          </a:p>
          <a:p>
            <a:pPr lvl="1" algn="l" rtl="0">
              <a:buClr>
                <a:schemeClr val="accent1"/>
              </a:buClr>
              <a:buFont typeface="Wingdings" pitchFamily="2" charset="2"/>
              <a:buChar char="v"/>
            </a:pPr>
            <a:endParaRPr lang="ar-SA" dirty="0"/>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Saudi Commission for Health Specialties</a:t>
            </a:r>
            <a:endParaRPr kumimoji="0" lang="ar-SA" sz="1200" b="0" i="0" u="none" strike="noStrike" kern="1200" cap="none" spc="0" normalizeH="0" baseline="0" noProof="0">
              <a:ln>
                <a:noFill/>
              </a:ln>
              <a:solidFill>
                <a:prstClr val="black">
                  <a:tint val="75000"/>
                </a:prstClr>
              </a:solidFill>
              <a:effectLst/>
              <a:uLnTx/>
              <a:uFillTx/>
              <a:latin typeface="Calibri"/>
              <a:ea typeface="+mn-ea"/>
              <a:cs typeface="Arial" panose="020B0604020202020204" pitchFamily="34" charset="0"/>
            </a:endParaRPr>
          </a:p>
        </p:txBody>
      </p:sp>
      <p:pic>
        <p:nvPicPr>
          <p:cNvPr id="7" name="Picture 6" descr="C:\Users\joy\Desktop\Joy Thomas\Scfhs-Logo-JPEG.jpg"/>
          <p:cNvPicPr/>
          <p:nvPr/>
        </p:nvPicPr>
        <p:blipFill rotWithShape="1">
          <a:blip r:embed="rId3" cstate="print">
            <a:extLst>
              <a:ext uri="{28A0092B-C50C-407E-A947-70E740481C1C}">
                <a14:useLocalDpi xmlns:a14="http://schemas.microsoft.com/office/drawing/2010/main" val="0"/>
              </a:ext>
            </a:extLst>
          </a:blip>
          <a:srcRect l="389" t="1176" r="2658" b="2564"/>
          <a:stretch/>
        </p:blipFill>
        <p:spPr bwMode="auto">
          <a:xfrm>
            <a:off x="10218204" y="1872251"/>
            <a:ext cx="899592" cy="908720"/>
          </a:xfrm>
          <a:prstGeom prst="flowChartConnector">
            <a:avLst/>
          </a:prstGeom>
          <a:noFill/>
          <a:ln>
            <a:noFill/>
          </a:ln>
          <a:extLst>
            <a:ext uri="{53640926-AAD7-44D8-BBD7-CCE9431645EC}">
              <a14:shadowObscured xmlns:a14="http://schemas.microsoft.com/office/drawing/2010/main"/>
            </a:ext>
          </a:extLst>
        </p:spPr>
      </p:pic>
      <p:pic>
        <p:nvPicPr>
          <p:cNvPr id="11" name="Picture 10" descr="A group of people standing next to a desk&#10;&#10;Description automatically generated">
            <a:extLst>
              <a:ext uri="{FF2B5EF4-FFF2-40B4-BE49-F238E27FC236}">
                <a16:creationId xmlns:a16="http://schemas.microsoft.com/office/drawing/2014/main" id="{0EFD0DDE-68AC-1B54-6A7E-4BA7BB4132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67760" y="4296863"/>
            <a:ext cx="2924175" cy="1562100"/>
          </a:xfrm>
          <a:prstGeom prst="rect">
            <a:avLst/>
          </a:prstGeom>
        </p:spPr>
      </p:pic>
      <p:pic>
        <p:nvPicPr>
          <p:cNvPr id="13" name="Picture 12" descr="A blue circle with orange circles and white text&#10;&#10;Description automatically generated">
            <a:extLst>
              <a:ext uri="{FF2B5EF4-FFF2-40B4-BE49-F238E27FC236}">
                <a16:creationId xmlns:a16="http://schemas.microsoft.com/office/drawing/2014/main" id="{6973F347-243B-FB07-B8C0-1AB6C4D46D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41119" y="4620860"/>
            <a:ext cx="3495675" cy="1304925"/>
          </a:xfrm>
          <a:prstGeom prst="rect">
            <a:avLst/>
          </a:prstGeom>
        </p:spPr>
      </p:pic>
    </p:spTree>
    <p:extLst>
      <p:ext uri="{BB962C8B-B14F-4D97-AF65-F5344CB8AC3E}">
        <p14:creationId xmlns:p14="http://schemas.microsoft.com/office/powerpoint/2010/main" val="3176646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par>
                          <p:cTn id="18" fill="hold">
                            <p:stCondLst>
                              <p:cond delay="4000"/>
                            </p:stCondLst>
                            <p:childTnLst>
                              <p:par>
                                <p:cTn id="19" presetID="10" presetClass="entr" presetSubtype="0" fill="hold" grpId="0" nodeType="after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693945FC-7611-3F08-DA0B-DA08472E8F49}"/>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5C02E589-E63D-0B75-B5C4-3A5421F9E7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1676400" y="533401"/>
            <a:ext cx="8712968" cy="625511"/>
          </a:xfrm>
        </p:spPr>
        <p:txBody>
          <a:bodyPr>
            <a:noAutofit/>
          </a:bodyPr>
          <a:lstStyle/>
          <a:p>
            <a:r>
              <a:rPr lang="en-GB" sz="3200" b="1" dirty="0">
                <a:effectLst>
                  <a:outerShdw blurRad="38100" dist="38100" dir="2700000" algn="tl">
                    <a:srgbClr val="000000">
                      <a:alpha val="43137"/>
                    </a:srgbClr>
                  </a:outerShdw>
                </a:effectLst>
              </a:rPr>
              <a:t>Additional Rights for special groups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031226627"/>
              </p:ext>
            </p:extLst>
          </p:nvPr>
        </p:nvGraphicFramePr>
        <p:xfrm>
          <a:off x="1181686" y="1690688"/>
          <a:ext cx="9777046" cy="4348182"/>
        </p:xfrm>
        <a:graphic>
          <a:graphicData uri="http://schemas.openxmlformats.org/drawingml/2006/table">
            <a:tbl>
              <a:tblPr firstRow="1" bandRow="1">
                <a:tableStyleId>{073A0DAA-6AF3-43AB-8588-CEC1D06C72B9}</a:tableStyleId>
              </a:tblPr>
              <a:tblGrid>
                <a:gridCol w="4932366">
                  <a:extLst>
                    <a:ext uri="{9D8B030D-6E8A-4147-A177-3AD203B41FA5}">
                      <a16:colId xmlns:a16="http://schemas.microsoft.com/office/drawing/2014/main" val="2222464208"/>
                    </a:ext>
                  </a:extLst>
                </a:gridCol>
                <a:gridCol w="4844680">
                  <a:extLst>
                    <a:ext uri="{9D8B030D-6E8A-4147-A177-3AD203B41FA5}">
                      <a16:colId xmlns:a16="http://schemas.microsoft.com/office/drawing/2014/main" val="3068656898"/>
                    </a:ext>
                  </a:extLst>
                </a:gridCol>
              </a:tblGrid>
              <a:tr h="405508">
                <a:tc>
                  <a:txBody>
                    <a:bodyPr/>
                    <a:lstStyle/>
                    <a:p>
                      <a:r>
                        <a:rPr lang="en-GB" sz="2400" dirty="0"/>
                        <a:t>Children</a:t>
                      </a:r>
                    </a:p>
                  </a:txBody>
                  <a:tcPr>
                    <a:solidFill>
                      <a:srgbClr val="F58221"/>
                    </a:solidFill>
                  </a:tcPr>
                </a:tc>
                <a:tc>
                  <a:txBody>
                    <a:bodyPr/>
                    <a:lstStyle/>
                    <a:p>
                      <a:r>
                        <a:rPr lang="en-GB" sz="2400" dirty="0"/>
                        <a:t>Elderly</a:t>
                      </a:r>
                    </a:p>
                  </a:txBody>
                  <a:tcPr>
                    <a:solidFill>
                      <a:srgbClr val="F58221"/>
                    </a:solidFill>
                  </a:tcPr>
                </a:tc>
                <a:extLst>
                  <a:ext uri="{0D108BD9-81ED-4DB2-BD59-A6C34878D82A}">
                    <a16:rowId xmlns:a16="http://schemas.microsoft.com/office/drawing/2014/main" val="2961633565"/>
                  </a:ext>
                </a:extLst>
              </a:tr>
              <a:tr h="3890982">
                <a:tc>
                  <a:txBody>
                    <a:bodyPr/>
                    <a:lstStyle/>
                    <a:p>
                      <a:pPr marL="285750" lvl="0" indent="-285750">
                        <a:buFont typeface="Arial" panose="020B0604020202020204" pitchFamily="34" charset="0"/>
                        <a:buChar char="•"/>
                      </a:pPr>
                      <a:r>
                        <a:rPr lang="en-GB" sz="2800" kern="1200" dirty="0">
                          <a:solidFill>
                            <a:schemeClr val="dk1"/>
                          </a:solidFill>
                          <a:effectLst/>
                        </a:rPr>
                        <a:t>Examined by specialized team.</a:t>
                      </a:r>
                    </a:p>
                    <a:p>
                      <a:pPr marL="285750" lvl="0" indent="-285750">
                        <a:buFont typeface="Arial" panose="020B0604020202020204" pitchFamily="34" charset="0"/>
                        <a:buChar char="•"/>
                      </a:pPr>
                      <a:r>
                        <a:rPr lang="en-GB" sz="2800" kern="1200" dirty="0">
                          <a:solidFill>
                            <a:schemeClr val="dk1"/>
                          </a:solidFill>
                          <a:effectLst/>
                        </a:rPr>
                        <a:t>Appropriate environment </a:t>
                      </a:r>
                    </a:p>
                    <a:p>
                      <a:pPr marL="285750" lvl="0" indent="-285750">
                        <a:buFont typeface="Arial" panose="020B0604020202020204" pitchFamily="34" charset="0"/>
                        <a:buChar char="•"/>
                      </a:pPr>
                      <a:r>
                        <a:rPr lang="en-GB" sz="2800" kern="1200" dirty="0">
                          <a:solidFill>
                            <a:schemeClr val="dk1"/>
                          </a:solidFill>
                          <a:effectLst/>
                        </a:rPr>
                        <a:t>Assign a companion </a:t>
                      </a:r>
                    </a:p>
                    <a:p>
                      <a:pPr marL="285750" lvl="0" indent="-285750">
                        <a:buFont typeface="Arial" panose="020B0604020202020204" pitchFamily="34" charset="0"/>
                        <a:buChar char="•"/>
                      </a:pPr>
                      <a:r>
                        <a:rPr lang="en-GB" sz="2800" kern="1200" dirty="0">
                          <a:solidFill>
                            <a:schemeClr val="dk1"/>
                          </a:solidFill>
                          <a:effectLst/>
                        </a:rPr>
                        <a:t>Report any violence against children to the concerned authority.</a:t>
                      </a:r>
                    </a:p>
                    <a:p>
                      <a:pPr marL="285750" lvl="0" indent="-285750">
                        <a:buFont typeface="Arial" panose="020B0604020202020204" pitchFamily="34" charset="0"/>
                        <a:buChar char="•"/>
                      </a:pPr>
                      <a:r>
                        <a:rPr lang="en-GB" sz="2800" kern="1200" dirty="0">
                          <a:solidFill>
                            <a:schemeClr val="dk1"/>
                          </a:solidFill>
                          <a:effectLst/>
                        </a:rPr>
                        <a:t>Avoid isolating the patient unless it's medically necessary.</a:t>
                      </a:r>
                      <a:endParaRPr lang="en-GB" sz="2800" kern="1200" dirty="0">
                        <a:solidFill>
                          <a:schemeClr val="dk1"/>
                        </a:solidFill>
                        <a:effectLst/>
                        <a:latin typeface="+mn-lt"/>
                        <a:ea typeface="+mn-ea"/>
                        <a:cs typeface="+mn-cs"/>
                      </a:endParaRPr>
                    </a:p>
                  </a:txBody>
                  <a:tcPr>
                    <a:solidFill>
                      <a:srgbClr val="FEE5B1"/>
                    </a:solidFill>
                  </a:tcPr>
                </a:tc>
                <a:tc>
                  <a:txBody>
                    <a:bodyPr/>
                    <a:lstStyle/>
                    <a:p>
                      <a:pPr marL="285750" lvl="0" indent="-285750">
                        <a:buFont typeface="Arial" panose="020B0604020202020204" pitchFamily="34" charset="0"/>
                        <a:buChar char="•"/>
                      </a:pPr>
                      <a:r>
                        <a:rPr lang="en-GB" sz="2800" kern="1200" dirty="0">
                          <a:solidFill>
                            <a:schemeClr val="dk1"/>
                          </a:solidFill>
                          <a:effectLst/>
                        </a:rPr>
                        <a:t>Meet their special needs in the health facility.</a:t>
                      </a:r>
                    </a:p>
                    <a:p>
                      <a:pPr marL="285750" lvl="0" indent="-285750">
                        <a:buFont typeface="Arial" panose="020B0604020202020204" pitchFamily="34" charset="0"/>
                        <a:buChar char="•"/>
                      </a:pPr>
                      <a:r>
                        <a:rPr lang="en-GB" sz="2800" kern="1200" dirty="0">
                          <a:solidFill>
                            <a:schemeClr val="dk1"/>
                          </a:solidFill>
                          <a:effectLst/>
                        </a:rPr>
                        <a:t>Provide needed health and treatment services to the patient.</a:t>
                      </a:r>
                    </a:p>
                    <a:p>
                      <a:pPr marL="285750" lvl="0" indent="-285750">
                        <a:buFont typeface="Arial" panose="020B0604020202020204" pitchFamily="34" charset="0"/>
                        <a:buChar char="•"/>
                      </a:pPr>
                      <a:r>
                        <a:rPr lang="en-GB" sz="2800" kern="1200" dirty="0">
                          <a:solidFill>
                            <a:schemeClr val="dk1"/>
                          </a:solidFill>
                          <a:effectLst/>
                        </a:rPr>
                        <a:t>Facilitate making appointments and having their medical reports</a:t>
                      </a:r>
                      <a:endParaRPr lang="en-GB" sz="3200" dirty="0"/>
                    </a:p>
                  </a:txBody>
                  <a:tcPr>
                    <a:solidFill>
                      <a:srgbClr val="FEE5B1"/>
                    </a:solidFill>
                  </a:tcPr>
                </a:tc>
                <a:extLst>
                  <a:ext uri="{0D108BD9-81ED-4DB2-BD59-A6C34878D82A}">
                    <a16:rowId xmlns:a16="http://schemas.microsoft.com/office/drawing/2014/main" val="1185794594"/>
                  </a:ext>
                </a:extLst>
              </a:tr>
            </a:tbl>
          </a:graphicData>
        </a:graphic>
      </p:graphicFrame>
      <p:sp>
        <p:nvSpPr>
          <p:cNvPr id="4" name="Footer Placeholder 3"/>
          <p:cNvSpPr>
            <a:spLocks noGrp="1"/>
          </p:cNvSpPr>
          <p:nvPr>
            <p:ph type="ftr" sz="quarter" idx="11"/>
          </p:nvPr>
        </p:nvSpPr>
        <p:spPr>
          <a:xfrm>
            <a:off x="6096000" y="5791201"/>
            <a:ext cx="38862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rPr>
              <a:t>Saudi Commission for Health Specialties</a:t>
            </a:r>
            <a:endParaRPr kumimoji="0" lang="ar-SA" sz="1200" b="0" i="0" u="none" strike="noStrike" kern="1200" cap="none" spc="0" normalizeH="0" baseline="0" noProof="0" dirty="0">
              <a:ln>
                <a:noFill/>
              </a:ln>
              <a:solidFill>
                <a:prstClr val="black">
                  <a:tint val="75000"/>
                </a:prstClr>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1604206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869701C-AA56-744D-4EC8-78B651935CE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C03F99AE-775B-A8A6-E904-2B0718ED0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graphicFrame>
        <p:nvGraphicFramePr>
          <p:cNvPr id="5" name="Content Placeholder 4"/>
          <p:cNvGraphicFramePr>
            <a:graphicFrameLocks noGrp="1"/>
          </p:cNvGraphicFramePr>
          <p:nvPr>
            <p:ph idx="1"/>
            <p:extLst>
              <p:ext uri="{D42A27DB-BD31-4B8C-83A1-F6EECF244321}">
                <p14:modId xmlns:p14="http://schemas.microsoft.com/office/powerpoint/2010/main" val="1129565626"/>
              </p:ext>
            </p:extLst>
          </p:nvPr>
        </p:nvGraphicFramePr>
        <p:xfrm>
          <a:off x="761999" y="1654581"/>
          <a:ext cx="10238935" cy="4776742"/>
        </p:xfrm>
        <a:graphic>
          <a:graphicData uri="http://schemas.openxmlformats.org/drawingml/2006/table">
            <a:tbl>
              <a:tblPr firstRow="1" bandRow="1">
                <a:tableStyleId>{073A0DAA-6AF3-43AB-8588-CEC1D06C72B9}</a:tableStyleId>
              </a:tblPr>
              <a:tblGrid>
                <a:gridCol w="5165591">
                  <a:extLst>
                    <a:ext uri="{9D8B030D-6E8A-4147-A177-3AD203B41FA5}">
                      <a16:colId xmlns:a16="http://schemas.microsoft.com/office/drawing/2014/main" val="2537585056"/>
                    </a:ext>
                  </a:extLst>
                </a:gridCol>
                <a:gridCol w="5073344">
                  <a:extLst>
                    <a:ext uri="{9D8B030D-6E8A-4147-A177-3AD203B41FA5}">
                      <a16:colId xmlns:a16="http://schemas.microsoft.com/office/drawing/2014/main" val="3862708894"/>
                    </a:ext>
                  </a:extLst>
                </a:gridCol>
              </a:tblGrid>
              <a:tr h="426678">
                <a:tc>
                  <a:txBody>
                    <a:bodyPr/>
                    <a:lstStyle/>
                    <a:p>
                      <a:r>
                        <a:rPr lang="en-GB" sz="2400" b="1" kern="1200" dirty="0">
                          <a:solidFill>
                            <a:schemeClr val="lt1"/>
                          </a:solidFill>
                        </a:rPr>
                        <a:t>Psychiatric</a:t>
                      </a:r>
                      <a:endParaRPr lang="en-GB" sz="2400" b="1" kern="1200" dirty="0">
                        <a:solidFill>
                          <a:schemeClr val="lt1"/>
                        </a:solidFill>
                        <a:latin typeface="+mn-lt"/>
                        <a:ea typeface="+mn-ea"/>
                        <a:cs typeface="+mn-cs"/>
                      </a:endParaRPr>
                    </a:p>
                  </a:txBody>
                  <a:tcPr>
                    <a:solidFill>
                      <a:srgbClr val="F58221"/>
                    </a:solidFill>
                  </a:tcPr>
                </a:tc>
                <a:tc>
                  <a:txBody>
                    <a:bodyPr/>
                    <a:lstStyle/>
                    <a:p>
                      <a:r>
                        <a:rPr lang="en-GB" sz="2400" b="1" kern="1200" dirty="0">
                          <a:solidFill>
                            <a:schemeClr val="lt1"/>
                          </a:solidFill>
                        </a:rPr>
                        <a:t>Special Needs Patient </a:t>
                      </a:r>
                      <a:endParaRPr lang="en-GB" sz="2400" b="1" kern="1200" dirty="0">
                        <a:solidFill>
                          <a:schemeClr val="lt1"/>
                        </a:solidFill>
                        <a:latin typeface="+mn-lt"/>
                        <a:ea typeface="+mn-ea"/>
                        <a:cs typeface="+mn-cs"/>
                      </a:endParaRPr>
                    </a:p>
                  </a:txBody>
                  <a:tcPr>
                    <a:solidFill>
                      <a:srgbClr val="F58221"/>
                    </a:solidFill>
                  </a:tcPr>
                </a:tc>
                <a:extLst>
                  <a:ext uri="{0D108BD9-81ED-4DB2-BD59-A6C34878D82A}">
                    <a16:rowId xmlns:a16="http://schemas.microsoft.com/office/drawing/2014/main" val="2961633565"/>
                  </a:ext>
                </a:extLst>
              </a:tr>
              <a:tr h="4319542">
                <a:tc>
                  <a:txBody>
                    <a:bodyPr/>
                    <a:lstStyle/>
                    <a:p>
                      <a:pPr marL="285750" lvl="0" indent="-285750">
                        <a:buFont typeface="Arial" panose="020B0604020202020204" pitchFamily="34" charset="0"/>
                        <a:buChar char="•"/>
                      </a:pPr>
                      <a:r>
                        <a:rPr lang="en-GB" sz="2400" kern="1200" dirty="0">
                          <a:solidFill>
                            <a:schemeClr val="dk1"/>
                          </a:solidFill>
                          <a:effectLst/>
                        </a:rPr>
                        <a:t>Protect psychiatric patients from harm.</a:t>
                      </a:r>
                    </a:p>
                    <a:p>
                      <a:pPr marL="285750" lvl="0" indent="-285750">
                        <a:buFont typeface="Arial" panose="020B0604020202020204" pitchFamily="34" charset="0"/>
                        <a:buChar char="•"/>
                      </a:pPr>
                      <a:r>
                        <a:rPr lang="en-GB" sz="2400" kern="1200" dirty="0">
                          <a:solidFill>
                            <a:schemeClr val="dk1"/>
                          </a:solidFill>
                          <a:effectLst/>
                        </a:rPr>
                        <a:t>Ensure the patient’s freedom of movement and shouldn’t isolate him/her unless it’s medically necessary.</a:t>
                      </a:r>
                    </a:p>
                    <a:p>
                      <a:pPr marL="285750" lvl="0" indent="-285750">
                        <a:buFont typeface="Arial" panose="020B0604020202020204" pitchFamily="34" charset="0"/>
                        <a:buChar char="•"/>
                      </a:pPr>
                      <a:r>
                        <a:rPr lang="en-GB" sz="2400" kern="1200" dirty="0">
                          <a:solidFill>
                            <a:schemeClr val="dk1"/>
                          </a:solidFill>
                          <a:effectLst/>
                        </a:rPr>
                        <a:t>Allocating mental health clinics</a:t>
                      </a:r>
                    </a:p>
                    <a:p>
                      <a:pPr marL="285750" lvl="0" indent="-285750">
                        <a:buFont typeface="Arial" panose="020B0604020202020204" pitchFamily="34" charset="0"/>
                        <a:buChar char="•"/>
                      </a:pPr>
                      <a:r>
                        <a:rPr lang="en-GB" sz="2400" kern="1200" dirty="0">
                          <a:solidFill>
                            <a:schemeClr val="dk1"/>
                          </a:solidFill>
                          <a:effectLst/>
                        </a:rPr>
                        <a:t>Provide suitable education and rehabilitation methods</a:t>
                      </a:r>
                    </a:p>
                    <a:p>
                      <a:pPr marL="342900" indent="-342900">
                        <a:buFont typeface="Arial" panose="020B0604020202020204" pitchFamily="34" charset="0"/>
                        <a:buChar char="•"/>
                      </a:pPr>
                      <a:endParaRPr lang="en-GB" sz="2800" dirty="0"/>
                    </a:p>
                  </a:txBody>
                  <a:tcPr>
                    <a:solidFill>
                      <a:srgbClr val="FEE5B1"/>
                    </a:solidFill>
                  </a:tcPr>
                </a:tc>
                <a:tc>
                  <a:txBody>
                    <a:bodyPr/>
                    <a:lstStyle/>
                    <a:p>
                      <a:pPr marL="457200" lvl="0" indent="-457200">
                        <a:buFont typeface="Arial" panose="020B0604020202020204" pitchFamily="34" charset="0"/>
                        <a:buChar char="•"/>
                      </a:pPr>
                      <a:r>
                        <a:rPr lang="en-GB" sz="2400" kern="1200" dirty="0">
                          <a:solidFill>
                            <a:schemeClr val="dk1"/>
                          </a:solidFill>
                          <a:effectLst/>
                        </a:rPr>
                        <a:t>Respect the patient’s dignity, independency in addition to his/her personal decisions.</a:t>
                      </a:r>
                    </a:p>
                    <a:p>
                      <a:pPr marL="457200" lvl="0" indent="-457200">
                        <a:buFont typeface="Arial" panose="020B0604020202020204" pitchFamily="34" charset="0"/>
                        <a:buChar char="•"/>
                      </a:pPr>
                      <a:r>
                        <a:rPr lang="en-GB" sz="2400" kern="1200" dirty="0">
                          <a:solidFill>
                            <a:schemeClr val="dk1"/>
                          </a:solidFill>
                          <a:effectLst/>
                        </a:rPr>
                        <a:t>Provide specialized </a:t>
                      </a:r>
                      <a:r>
                        <a:rPr lang="en-GB" sz="2400" kern="1200" dirty="0" err="1">
                          <a:solidFill>
                            <a:schemeClr val="dk1"/>
                          </a:solidFill>
                          <a:effectLst/>
                        </a:rPr>
                        <a:t>equipments</a:t>
                      </a:r>
                      <a:r>
                        <a:rPr lang="en-GB" sz="2400" kern="1200" dirty="0">
                          <a:solidFill>
                            <a:schemeClr val="dk1"/>
                          </a:solidFill>
                          <a:effectLst/>
                        </a:rPr>
                        <a:t> and tools for special needs patients.</a:t>
                      </a:r>
                    </a:p>
                    <a:p>
                      <a:pPr marL="457200" lvl="0" indent="-457200">
                        <a:buFont typeface="Arial" panose="020B0604020202020204" pitchFamily="34" charset="0"/>
                        <a:buChar char="•"/>
                      </a:pPr>
                      <a:r>
                        <a:rPr lang="en-GB" sz="2400" kern="1200" dirty="0">
                          <a:solidFill>
                            <a:schemeClr val="dk1"/>
                          </a:solidFill>
                          <a:effectLst/>
                        </a:rPr>
                        <a:t>Assist the patient in moving </a:t>
                      </a:r>
                    </a:p>
                    <a:p>
                      <a:pPr marL="457200" lvl="0" indent="-457200">
                        <a:buFont typeface="Arial" panose="020B0604020202020204" pitchFamily="34" charset="0"/>
                        <a:buChar char="•"/>
                      </a:pPr>
                      <a:r>
                        <a:rPr lang="en-GB" sz="2400" kern="1200" dirty="0">
                          <a:solidFill>
                            <a:schemeClr val="dk1"/>
                          </a:solidFill>
                          <a:effectLst/>
                        </a:rPr>
                        <a:t>Provide suitable aisles and bathrooms.</a:t>
                      </a:r>
                    </a:p>
                    <a:p>
                      <a:pPr marL="457200" lvl="0" indent="-457200">
                        <a:buFont typeface="Arial" panose="020B0604020202020204" pitchFamily="34" charset="0"/>
                        <a:buChar char="•"/>
                      </a:pPr>
                      <a:r>
                        <a:rPr lang="en-GB" sz="2400" kern="1200" dirty="0">
                          <a:solidFill>
                            <a:schemeClr val="dk1"/>
                          </a:solidFill>
                          <a:effectLst/>
                        </a:rPr>
                        <a:t>Allocate parking spaces for special needs patients.</a:t>
                      </a:r>
                      <a:endParaRPr lang="en-GB" sz="2400" kern="1200" dirty="0">
                        <a:solidFill>
                          <a:schemeClr val="dk1"/>
                        </a:solidFill>
                        <a:effectLst/>
                        <a:latin typeface="+mn-lt"/>
                        <a:ea typeface="+mn-ea"/>
                        <a:cs typeface="+mn-cs"/>
                      </a:endParaRPr>
                    </a:p>
                  </a:txBody>
                  <a:tcPr>
                    <a:solidFill>
                      <a:srgbClr val="FEE5B1"/>
                    </a:solidFill>
                  </a:tcPr>
                </a:tc>
                <a:extLst>
                  <a:ext uri="{0D108BD9-81ED-4DB2-BD59-A6C34878D82A}">
                    <a16:rowId xmlns:a16="http://schemas.microsoft.com/office/drawing/2014/main" val="1185794594"/>
                  </a:ext>
                </a:extLst>
              </a:tr>
            </a:tbl>
          </a:graphicData>
        </a:graphic>
      </p:graphicFrame>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Saudi Commission for Health Specialties</a:t>
            </a:r>
            <a:endParaRPr kumimoji="0" lang="ar-SA" sz="1200" b="0" i="0" u="none" strike="noStrike" kern="1200" cap="none" spc="0" normalizeH="0" baseline="0" noProof="0">
              <a:ln>
                <a:noFill/>
              </a:ln>
              <a:solidFill>
                <a:prstClr val="black">
                  <a:tint val="75000"/>
                </a:prstClr>
              </a:solidFill>
              <a:effectLst/>
              <a:uLnTx/>
              <a:uFillTx/>
              <a:latin typeface="Calibri"/>
              <a:ea typeface="+mn-ea"/>
              <a:cs typeface="Arial" panose="020B0604020202020204" pitchFamily="34" charset="0"/>
            </a:endParaRPr>
          </a:p>
        </p:txBody>
      </p:sp>
      <p:sp>
        <p:nvSpPr>
          <p:cNvPr id="8" name="Title 1"/>
          <p:cNvSpPr>
            <a:spLocks noGrp="1"/>
          </p:cNvSpPr>
          <p:nvPr>
            <p:ph type="title"/>
          </p:nvPr>
        </p:nvSpPr>
        <p:spPr>
          <a:xfrm>
            <a:off x="2590800" y="152400"/>
            <a:ext cx="6965950" cy="1201738"/>
          </a:xfrm>
        </p:spPr>
        <p:txBody>
          <a:bodyPr>
            <a:noAutofit/>
          </a:bodyPr>
          <a:lstStyle/>
          <a:p>
            <a:r>
              <a:rPr lang="en-GB" sz="2800" b="1" dirty="0">
                <a:solidFill>
                  <a:srgbClr val="203E5F"/>
                </a:solidFill>
                <a:effectLst>
                  <a:outerShdw blurRad="38100" dist="38100" dir="2700000" algn="tl">
                    <a:srgbClr val="000000">
                      <a:alpha val="43137"/>
                    </a:srgbClr>
                  </a:outerShdw>
                </a:effectLst>
              </a:rPr>
              <a:t>Additional Rights for special groups</a:t>
            </a:r>
          </a:p>
        </p:txBody>
      </p:sp>
    </p:spTree>
    <p:extLst>
      <p:ext uri="{BB962C8B-B14F-4D97-AF65-F5344CB8AC3E}">
        <p14:creationId xmlns:p14="http://schemas.microsoft.com/office/powerpoint/2010/main" val="34900239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D4C7B2D-8AB8-1F16-AAF8-2B011C753AAE}"/>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AFC170A8-5962-1318-313D-39AF155CF2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667001" y="609601"/>
            <a:ext cx="6965245" cy="1202485"/>
          </a:xfrm>
        </p:spPr>
        <p:txBody>
          <a:bodyPr>
            <a:normAutofit/>
          </a:bodyPr>
          <a:lstStyle/>
          <a:p>
            <a:pPr algn="l" rtl="0"/>
            <a:r>
              <a:rPr lang="en-US" sz="4000" b="1" dirty="0">
                <a:latin typeface="Times New Roman" pitchFamily="18" charset="0"/>
                <a:cs typeface="Times New Roman" pitchFamily="18" charset="0"/>
              </a:rPr>
              <a:t>Conclusion….</a:t>
            </a:r>
            <a:r>
              <a:rPr lang="en-US" sz="4300" b="1" dirty="0">
                <a:solidFill>
                  <a:srgbClr val="203E5F"/>
                </a:solidFill>
              </a:rPr>
              <a:t>Key messages</a:t>
            </a:r>
            <a:endParaRPr lang="ar-SA" sz="4300" b="1" dirty="0">
              <a:solidFill>
                <a:srgbClr val="203E5F"/>
              </a:solidFill>
            </a:endParaRPr>
          </a:p>
        </p:txBody>
      </p:sp>
      <p:sp>
        <p:nvSpPr>
          <p:cNvPr id="3" name="Content Placeholder 2"/>
          <p:cNvSpPr>
            <a:spLocks noGrp="1"/>
          </p:cNvSpPr>
          <p:nvPr>
            <p:ph idx="1"/>
          </p:nvPr>
        </p:nvSpPr>
        <p:spPr>
          <a:xfrm>
            <a:off x="1097281" y="1859281"/>
            <a:ext cx="8086166" cy="4046669"/>
          </a:xfrm>
        </p:spPr>
        <p:txBody>
          <a:bodyPr>
            <a:normAutofit/>
          </a:bodyPr>
          <a:lstStyle/>
          <a:p>
            <a:pPr algn="l" rtl="0">
              <a:buClr>
                <a:schemeClr val="accent1"/>
              </a:buClr>
              <a:buFont typeface="Wingdings" pitchFamily="2" charset="2"/>
              <a:buChar char="v"/>
            </a:pPr>
            <a:r>
              <a:rPr lang="en-GB" sz="2300" b="1" dirty="0"/>
              <a:t>Make sure you and your patients know your and their rights</a:t>
            </a:r>
          </a:p>
          <a:p>
            <a:pPr algn="l" rtl="0">
              <a:buClr>
                <a:schemeClr val="accent1"/>
              </a:buClr>
              <a:buFont typeface="Wingdings" pitchFamily="2" charset="2"/>
              <a:buChar char="v"/>
            </a:pPr>
            <a:r>
              <a:rPr lang="en-GB" sz="2300" b="1" dirty="0"/>
              <a:t>Train your colleagues on patient’s rights</a:t>
            </a:r>
          </a:p>
          <a:p>
            <a:pPr algn="l" rtl="0">
              <a:buClr>
                <a:schemeClr val="accent1"/>
              </a:buClr>
              <a:buFont typeface="Wingdings" pitchFamily="2" charset="2"/>
              <a:buChar char="v"/>
            </a:pPr>
            <a:r>
              <a:rPr lang="en-GB" sz="2300" b="1" dirty="0"/>
              <a:t>Knowing and providing these rights protects you professionally and legally</a:t>
            </a:r>
          </a:p>
          <a:p>
            <a:pPr algn="l" rtl="0">
              <a:buClr>
                <a:schemeClr val="accent1"/>
              </a:buClr>
              <a:buFont typeface="Wingdings" pitchFamily="2" charset="2"/>
              <a:buChar char="v"/>
            </a:pPr>
            <a:r>
              <a:rPr lang="en-GB" sz="2300" b="1" dirty="0"/>
              <a:t>Patient rights guide you to achieve your ethical and professional goals of availing the best service to your patients</a:t>
            </a:r>
          </a:p>
          <a:p>
            <a:pPr algn="l" rtl="0">
              <a:buClr>
                <a:schemeClr val="accent1"/>
              </a:buClr>
              <a:buFont typeface="Wingdings" pitchFamily="2" charset="2"/>
              <a:buChar char="v"/>
            </a:pPr>
            <a:r>
              <a:rPr lang="en-GB" sz="2300" b="1" dirty="0">
                <a:solidFill>
                  <a:srgbClr val="F58221"/>
                </a:solidFill>
              </a:rPr>
              <a:t>Rights are rights! </a:t>
            </a:r>
            <a:r>
              <a:rPr lang="en-GB" sz="2300" b="1" dirty="0"/>
              <a:t>They are required by LAW, needed for accreditation, and not gifts that you may or may not give.</a:t>
            </a:r>
          </a:p>
          <a:p>
            <a:pPr algn="l" rtl="0">
              <a:buClr>
                <a:schemeClr val="accent1"/>
              </a:buClr>
              <a:buFont typeface="Wingdings" pitchFamily="2" charset="2"/>
              <a:buChar char="v"/>
            </a:pPr>
            <a:endParaRPr lang="ar-SA" b="1" dirty="0"/>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a:ea typeface="+mn-ea"/>
                <a:cs typeface="+mn-cs"/>
              </a:rPr>
              <a:t>Saudi Commission for Health Specialties</a:t>
            </a:r>
            <a:endParaRPr kumimoji="0" lang="ar-SA" sz="1200" b="0" i="0" u="none" strike="noStrike" kern="1200" cap="none" spc="0" normalizeH="0" baseline="0" noProof="0">
              <a:ln>
                <a:noFill/>
              </a:ln>
              <a:solidFill>
                <a:prstClr val="black">
                  <a:tint val="75000"/>
                </a:prstClr>
              </a:solidFill>
              <a:effectLst/>
              <a:uLnTx/>
              <a:uFillTx/>
              <a:latin typeface="Calibri"/>
              <a:ea typeface="+mn-ea"/>
              <a:cs typeface="Arial" panose="020B0604020202020204" pitchFamily="34" charset="0"/>
            </a:endParaRPr>
          </a:p>
        </p:txBody>
      </p:sp>
      <p:pic>
        <p:nvPicPr>
          <p:cNvPr id="6" name="Picture 5" descr="C:\Users\joy\Desktop\Joy Thomas\Scfhs-Logo-JPEG.jpg"/>
          <p:cNvPicPr/>
          <p:nvPr/>
        </p:nvPicPr>
        <p:blipFill rotWithShape="1">
          <a:blip r:embed="rId4" cstate="print">
            <a:extLst>
              <a:ext uri="{28A0092B-C50C-407E-A947-70E740481C1C}">
                <a14:useLocalDpi xmlns:a14="http://schemas.microsoft.com/office/drawing/2010/main" val="0"/>
              </a:ext>
            </a:extLst>
          </a:blip>
          <a:srcRect l="389" t="1176" r="2658" b="2564"/>
          <a:stretch/>
        </p:blipFill>
        <p:spPr bwMode="auto">
          <a:xfrm>
            <a:off x="9856927" y="2791014"/>
            <a:ext cx="1059602" cy="1063533"/>
          </a:xfrm>
          <a:prstGeom prst="flowChartConnector">
            <a:avLst/>
          </a:prstGeom>
          <a:noFill/>
          <a:ln>
            <a:noFill/>
          </a:ln>
          <a:extLst>
            <a:ext uri="{53640926-AAD7-44D8-BBD7-CCE9431645EC}">
              <a14:shadowObscured xmlns:a14="http://schemas.microsoft.com/office/drawing/2010/main"/>
            </a:ext>
          </a:extLst>
        </p:spPr>
      </p:pic>
    </p:spTree>
    <p:custDataLst>
      <p:tags r:id="rId1"/>
    </p:custDataLst>
    <p:extLst>
      <p:ext uri="{BB962C8B-B14F-4D97-AF65-F5344CB8AC3E}">
        <p14:creationId xmlns:p14="http://schemas.microsoft.com/office/powerpoint/2010/main" val="2549340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77071" y="709582"/>
            <a:ext cx="555405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a:t>
            </a: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Patient Autonomy - Confidentiality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sp>
        <p:nvSpPr>
          <p:cNvPr id="48" name="TextBox 47"/>
          <p:cNvSpPr txBox="1"/>
          <p:nvPr/>
        </p:nvSpPr>
        <p:spPr>
          <a:xfrm>
            <a:off x="889000" y="2166761"/>
            <a:ext cx="10541000" cy="63709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Patient Autonomy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Informed Consent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Components of IC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 Modes of Consent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Capacity to consent and special consideration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Patient Rights, Privacy and confidentiality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Measures to protect Privacy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What is Confidential?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Conditions to breach confidentiality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13916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6.9|77.2|24.5"/>
</p:tagLst>
</file>

<file path=ppt/tags/tag2.xml><?xml version="1.0" encoding="utf-8"?>
<p:tagLst xmlns:a="http://schemas.openxmlformats.org/drawingml/2006/main" xmlns:r="http://schemas.openxmlformats.org/officeDocument/2006/relationships" xmlns:p="http://schemas.openxmlformats.org/presentationml/2006/main">
  <p:tag name="TIMING" val="|9.7|4.2|0.5|0.4|0.6|0.7|0.8"/>
</p:tagLst>
</file>

<file path=ppt/tags/tag3.xml><?xml version="1.0" encoding="utf-8"?>
<p:tagLst xmlns:a="http://schemas.openxmlformats.org/drawingml/2006/main" xmlns:r="http://schemas.openxmlformats.org/officeDocument/2006/relationships" xmlns:p="http://schemas.openxmlformats.org/presentationml/2006/main">
  <p:tag name="TIMING" val="|4.3"/>
</p:tagLst>
</file>

<file path=ppt/tags/tag4.xml><?xml version="1.0" encoding="utf-8"?>
<p:tagLst xmlns:a="http://schemas.openxmlformats.org/drawingml/2006/main" xmlns:r="http://schemas.openxmlformats.org/officeDocument/2006/relationships" xmlns:p="http://schemas.openxmlformats.org/presentationml/2006/main">
  <p:tag name="TIMING" val="|12.6|17.4|11.2"/>
</p:tagLst>
</file>

<file path=ppt/tags/tag5.xml><?xml version="1.0" encoding="utf-8"?>
<p:tagLst xmlns:a="http://schemas.openxmlformats.org/drawingml/2006/main" xmlns:r="http://schemas.openxmlformats.org/officeDocument/2006/relationships" xmlns:p="http://schemas.openxmlformats.org/presentationml/2006/main">
  <p:tag name="TIMING" val="|11.6|28.3|29.3"/>
</p:tagLst>
</file>

<file path=ppt/tags/tag6.xml><?xml version="1.0" encoding="utf-8"?>
<p:tagLst xmlns:a="http://schemas.openxmlformats.org/drawingml/2006/main" xmlns:r="http://schemas.openxmlformats.org/officeDocument/2006/relationships" xmlns:p="http://schemas.openxmlformats.org/presentationml/2006/main">
  <p:tag name="TIMING" val="|5|27.3"/>
</p:tagLst>
</file>

<file path=ppt/tags/tag7.xml><?xml version="1.0" encoding="utf-8"?>
<p:tagLst xmlns:a="http://schemas.openxmlformats.org/drawingml/2006/main" xmlns:r="http://schemas.openxmlformats.org/officeDocument/2006/relationships" xmlns:p="http://schemas.openxmlformats.org/presentationml/2006/main">
  <p:tag name="TIMING" val="|12.4|1.9|10.4|5.8|22|7|5.6|12.2"/>
</p:tagLst>
</file>

<file path=ppt/tags/tag8.xml><?xml version="1.0" encoding="utf-8"?>
<p:tagLst xmlns:a="http://schemas.openxmlformats.org/drawingml/2006/main" xmlns:r="http://schemas.openxmlformats.org/officeDocument/2006/relationships" xmlns:p="http://schemas.openxmlformats.org/presentationml/2006/main">
  <p:tag name="TIMING" val="|13.7"/>
</p:tagLst>
</file>

<file path=ppt/tags/tag9.xml><?xml version="1.0" encoding="utf-8"?>
<p:tagLst xmlns:a="http://schemas.openxmlformats.org/drawingml/2006/main" xmlns:r="http://schemas.openxmlformats.org/officeDocument/2006/relationships" xmlns:p="http://schemas.openxmlformats.org/presentationml/2006/main">
  <p:tag name="TIMING" val="|12"/>
</p:tagLst>
</file>

<file path=ppt/tags/tag10.xml><?xml version="1.0" encoding="utf-8"?>
<p:tagLst xmlns:a="http://schemas.openxmlformats.org/drawingml/2006/main" xmlns:r="http://schemas.openxmlformats.org/officeDocument/2006/relationships" xmlns:p="http://schemas.openxmlformats.org/presentationml/2006/main">
  <p:tag name="TIMING" val="|6.3|0.7|0.9|0.7|0.8"/>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9C6435-84C1-403B-9250-A0763D7534B5}"/>
</file>

<file path=customXml/itemProps2.xml><?xml version="1.0" encoding="utf-8"?>
<ds:datastoreItem xmlns:ds="http://schemas.openxmlformats.org/officeDocument/2006/customXml" ds:itemID="{8A5900B5-2555-49BA-8A16-96219D8A7118}"/>
</file>

<file path=customXml/itemProps3.xml><?xml version="1.0" encoding="utf-8"?>
<ds:datastoreItem xmlns:ds="http://schemas.openxmlformats.org/officeDocument/2006/customXml" ds:itemID="{078C8630-6D5C-4261-98A4-09215DF154C4}"/>
</file>

<file path=docProps/app.xml><?xml version="1.0" encoding="utf-8"?>
<Properties xmlns="http://schemas.openxmlformats.org/officeDocument/2006/extended-properties" xmlns:vt="http://schemas.openxmlformats.org/officeDocument/2006/docPropsVTypes">
  <TotalTime>334</TotalTime>
  <Words>3978</Words>
  <Application>Microsoft Office PowerPoint</Application>
  <PresentationFormat>Widescreen</PresentationFormat>
  <Paragraphs>461</Paragraphs>
  <Slides>53</Slides>
  <Notes>5</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53</vt:i4>
      </vt:variant>
    </vt:vector>
  </HeadingPairs>
  <TitlesOfParts>
    <vt:vector size="66" baseType="lpstr">
      <vt:lpstr>Alexandria</vt:lpstr>
      <vt:lpstr>Arial</vt:lpstr>
      <vt:lpstr>Calibri</vt:lpstr>
      <vt:lpstr>Calibri Light</vt:lpstr>
      <vt:lpstr>Kulim Park</vt:lpstr>
      <vt:lpstr>Manrope</vt:lpstr>
      <vt:lpstr>Nunito Light</vt:lpstr>
      <vt:lpstr>Tajawal Medium</vt:lpstr>
      <vt:lpstr>Times New Roman</vt:lpstr>
      <vt:lpstr>Verdana</vt:lpstr>
      <vt:lpstr>Wingdings</vt:lpstr>
      <vt:lpstr>Wingdings 3</vt:lpstr>
      <vt:lpstr>1_Office Theme</vt:lpstr>
      <vt:lpstr>PowerPoint Presentation</vt:lpstr>
      <vt:lpstr>PowerPoint Presentation</vt:lpstr>
      <vt:lpstr>PowerPoint Presentation</vt:lpstr>
      <vt:lpstr>PowerPoint Presentation</vt:lpstr>
      <vt:lpstr>Elements of consent</vt:lpstr>
      <vt:lpstr>Components of IC:</vt:lpstr>
      <vt:lpstr>PowerPoint Presentation</vt:lpstr>
      <vt:lpstr>PowerPoint Presentation</vt:lpstr>
      <vt:lpstr>PowerPoint Presentation</vt:lpstr>
      <vt:lpstr>PowerPoint Presentation</vt:lpstr>
      <vt:lpstr>Modes of Consent:</vt:lpstr>
      <vt:lpstr>What is an informed consent?</vt:lpstr>
      <vt:lpstr>Why to Take Consent?</vt:lpstr>
      <vt:lpstr>Patient’s Consent (Saudi Code of Ethics)</vt:lpstr>
      <vt:lpstr>When is Consent Needed?</vt:lpstr>
      <vt:lpstr>Conditions for a Consent to be Valid?</vt:lpstr>
      <vt:lpstr>Principles of consent</vt:lpstr>
      <vt:lpstr>What we should tell our patients to get their consent ما هي المعلومات التي يجب إخبار المريض بها قبل أخذ الإذن الطبي؟</vt:lpstr>
      <vt:lpstr>Patient’s Consent (Saudi Code of Ethics)</vt:lpstr>
      <vt:lpstr>Patient’s Consent (Saudi Code of Ethics)</vt:lpstr>
      <vt:lpstr>Patient’s Consent (Saudi Code of Ethics)</vt:lpstr>
      <vt:lpstr>Capacity to consent:</vt:lpstr>
      <vt:lpstr>Special Considerations:</vt:lpstr>
      <vt:lpstr>PowerPoint Presentation</vt:lpstr>
      <vt:lpstr>Special Considerations:</vt:lpstr>
      <vt:lpstr>Consequences of Failure To Obtain Valid Consent:</vt:lpstr>
      <vt:lpstr>Tips to Disclosure  قواعد إيصال المعلومة للمريض</vt:lpstr>
      <vt:lpstr>When consent isn't needed </vt:lpstr>
      <vt:lpstr>Challenges to informed consent</vt:lpstr>
      <vt:lpstr>PowerPoint Presentation</vt:lpstr>
      <vt:lpstr>Ethical basis</vt:lpstr>
      <vt:lpstr>Islamic guidance</vt:lpstr>
      <vt:lpstr>Professional/Legal requirement</vt:lpstr>
      <vt:lpstr>Rights of Patients &amp; Their Families</vt:lpstr>
      <vt:lpstr>Participation in decision-making</vt:lpstr>
      <vt:lpstr>Right to Privacy &amp; Confidentiality </vt:lpstr>
      <vt:lpstr>PowerPoint Presentation</vt:lpstr>
      <vt:lpstr>Physical privacy </vt:lpstr>
      <vt:lpstr>Measures to Protect Privacy (KSA guidelines)</vt:lpstr>
      <vt:lpstr>Measures to Protect Privacy </vt:lpstr>
      <vt:lpstr>Why is there a Duty for Confidentiality?</vt:lpstr>
      <vt:lpstr>Proficiency (Medical) Secret</vt:lpstr>
      <vt:lpstr>What is Confidential?</vt:lpstr>
      <vt:lpstr>Confidentiality Measures </vt:lpstr>
      <vt:lpstr>Conditions to breach confidentiality</vt:lpstr>
      <vt:lpstr>Continued care, Seeking 2nd opinion &amp; Referral </vt:lpstr>
      <vt:lpstr>Compassionate EOL Care</vt:lpstr>
      <vt:lpstr>Appeal and Complaint Submission</vt:lpstr>
      <vt:lpstr>Additional Rights for special groups</vt:lpstr>
      <vt:lpstr>Additional Rights for special groups</vt:lpstr>
      <vt:lpstr>Conclusion….Key messages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21</cp:revision>
  <dcterms:created xsi:type="dcterms:W3CDTF">2025-05-25T17:57:00Z</dcterms:created>
  <dcterms:modified xsi:type="dcterms:W3CDTF">2025-05-27T19:08:48Z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