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xml" ContentType="application/vnd.openxmlformats-officedocument.presentationml.tags+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2.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tags/tag3.xml" ContentType="application/vnd.openxmlformats-officedocument.presentationml.tags+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4.xml" ContentType="application/vnd.openxmlformats-officedocument.presentationml.tags+xml"/>
  <Override PartName="/ppt/tags/tag5.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303" r:id="rId6"/>
    <p:sldId id="532" r:id="rId7"/>
    <p:sldId id="494" r:id="rId8"/>
    <p:sldId id="271" r:id="rId9"/>
    <p:sldId id="313" r:id="rId10"/>
    <p:sldId id="506" r:id="rId11"/>
    <p:sldId id="501" r:id="rId12"/>
    <p:sldId id="256" r:id="rId13"/>
    <p:sldId id="528" r:id="rId14"/>
    <p:sldId id="504" r:id="rId15"/>
    <p:sldId id="276" r:id="rId16"/>
    <p:sldId id="541" r:id="rId17"/>
    <p:sldId id="542" r:id="rId18"/>
    <p:sldId id="543" r:id="rId19"/>
    <p:sldId id="508" r:id="rId20"/>
    <p:sldId id="495" r:id="rId21"/>
    <p:sldId id="509" r:id="rId22"/>
    <p:sldId id="496" r:id="rId23"/>
    <p:sldId id="503" r:id="rId24"/>
    <p:sldId id="544" r:id="rId25"/>
    <p:sldId id="497" r:id="rId26"/>
    <p:sldId id="500" r:id="rId27"/>
    <p:sldId id="306" r:id="rId28"/>
    <p:sldId id="498" r:id="rId29"/>
    <p:sldId id="512" r:id="rId30"/>
    <p:sldId id="513" r:id="rId31"/>
    <p:sldId id="525" r:id="rId32"/>
    <p:sldId id="515" r:id="rId33"/>
    <p:sldId id="517" r:id="rId34"/>
    <p:sldId id="518" r:id="rId35"/>
    <p:sldId id="519" r:id="rId36"/>
    <p:sldId id="523" r:id="rId37"/>
    <p:sldId id="516" r:id="rId38"/>
    <p:sldId id="520" r:id="rId39"/>
    <p:sldId id="521" r:id="rId40"/>
    <p:sldId id="522" r:id="rId41"/>
    <p:sldId id="514" r:id="rId42"/>
    <p:sldId id="538" r:id="rId43"/>
    <p:sldId id="533" r:id="rId44"/>
    <p:sldId id="534" r:id="rId45"/>
    <p:sldId id="537" r:id="rId46"/>
    <p:sldId id="539" r:id="rId47"/>
    <p:sldId id="540" r:id="rId48"/>
    <p:sldId id="526" r:id="rId49"/>
    <p:sldId id="536" r:id="rId50"/>
    <p:sldId id="502" r:id="rId51"/>
    <p:sldId id="535"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32"/>
            <p14:sldId id="494"/>
            <p14:sldId id="271"/>
            <p14:sldId id="313"/>
            <p14:sldId id="506"/>
            <p14:sldId id="501"/>
            <p14:sldId id="256"/>
            <p14:sldId id="528"/>
            <p14:sldId id="504"/>
            <p14:sldId id="276"/>
            <p14:sldId id="541"/>
            <p14:sldId id="542"/>
            <p14:sldId id="543"/>
            <p14:sldId id="508"/>
            <p14:sldId id="495"/>
            <p14:sldId id="509"/>
            <p14:sldId id="496"/>
            <p14:sldId id="503"/>
            <p14:sldId id="544"/>
            <p14:sldId id="497"/>
            <p14:sldId id="500"/>
            <p14:sldId id="306"/>
            <p14:sldId id="498"/>
            <p14:sldId id="512"/>
            <p14:sldId id="513"/>
            <p14:sldId id="525"/>
            <p14:sldId id="515"/>
            <p14:sldId id="517"/>
            <p14:sldId id="518"/>
            <p14:sldId id="519"/>
            <p14:sldId id="523"/>
            <p14:sldId id="516"/>
            <p14:sldId id="520"/>
            <p14:sldId id="521"/>
            <p14:sldId id="522"/>
            <p14:sldId id="514"/>
            <p14:sldId id="538"/>
            <p14:sldId id="533"/>
          </p14:sldIdLst>
        </p14:section>
        <p14:section name="Untitled Section" id="{E883FF0F-DDF5-44EE-AA53-1A042A84CAFF}">
          <p14:sldIdLst>
            <p14:sldId id="534"/>
            <p14:sldId id="537"/>
            <p14:sldId id="539"/>
            <p14:sldId id="540"/>
            <p14:sldId id="526"/>
            <p14:sldId id="536"/>
            <p14:sldId id="502"/>
            <p14:sldId id="53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93766" autoAdjust="0"/>
  </p:normalViewPr>
  <p:slideViewPr>
    <p:cSldViewPr snapToGrid="0">
      <p:cViewPr varScale="1">
        <p:scale>
          <a:sx n="76" d="100"/>
          <a:sy n="76" d="100"/>
        </p:scale>
        <p:origin x="840" y="43"/>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4D7950-DB96-487A-912E-C5F1E9F4FAB0}" type="doc">
      <dgm:prSet loTypeId="urn:microsoft.com/office/officeart/2005/8/layout/radial3" loCatId="cycle" qsTypeId="urn:microsoft.com/office/officeart/2005/8/quickstyle/simple1" qsCatId="simple" csTypeId="urn:microsoft.com/office/officeart/2005/8/colors/accent3_3" csCatId="accent3" phldr="1"/>
      <dgm:spPr/>
      <dgm:t>
        <a:bodyPr/>
        <a:lstStyle/>
        <a:p>
          <a:pPr rtl="1"/>
          <a:endParaRPr lang="ar-SA"/>
        </a:p>
      </dgm:t>
    </dgm:pt>
    <dgm:pt modelId="{687C856D-1B75-4167-ACF0-461153C12B71}">
      <dgm:prSet phldrT="[Text]" custT="1"/>
      <dgm:spPr>
        <a:solidFill>
          <a:schemeClr val="accent5">
            <a:lumMod val="20000"/>
            <a:lumOff val="80000"/>
            <a:alpha val="50000"/>
          </a:schemeClr>
        </a:solidFill>
        <a:ln>
          <a:solidFill>
            <a:srgbClr val="00B0F0"/>
          </a:solidFill>
        </a:ln>
      </dgm:spPr>
      <dgm:t>
        <a:bodyPr/>
        <a:lstStyle/>
        <a:p>
          <a:pPr rtl="1"/>
          <a:r>
            <a:rPr lang="ar-SA" sz="1700" b="1" dirty="0">
              <a:latin typeface="Alexandria ExtraLight" pitchFamily="2" charset="-78"/>
              <a:cs typeface="Alexandria ExtraLight" pitchFamily="2" charset="-78"/>
            </a:rPr>
            <a:t>مفهوم التكنولوجيا</a:t>
          </a:r>
        </a:p>
        <a:p>
          <a:pPr rtl="1"/>
          <a:r>
            <a:rPr lang="en-US" sz="1600" b="0" dirty="0">
              <a:latin typeface="Alexandria Light" pitchFamily="2" charset="-78"/>
              <a:ea typeface="Calibri" panose="020F0502020204030204" pitchFamily="34" charset="0"/>
              <a:cs typeface="Alexandria Light" pitchFamily="2" charset="-78"/>
            </a:rPr>
            <a:t>Technology</a:t>
          </a:r>
          <a:endParaRPr lang="ar-SA" sz="1700" b="0" dirty="0">
            <a:latin typeface="Alexandria ExtraLight" pitchFamily="2" charset="-78"/>
            <a:cs typeface="Alexandria ExtraLight" pitchFamily="2" charset="-78"/>
          </a:endParaRPr>
        </a:p>
      </dgm:t>
    </dgm:pt>
    <dgm:pt modelId="{62670F52-E9E1-4C74-8FF8-F73F08350C0A}" type="parTrans" cxnId="{EB392A27-6449-489C-AACA-505BC31CD55A}">
      <dgm:prSet/>
      <dgm:spPr/>
      <dgm:t>
        <a:bodyPr/>
        <a:lstStyle/>
        <a:p>
          <a:pPr rtl="1"/>
          <a:endParaRPr lang="ar-SA"/>
        </a:p>
      </dgm:t>
    </dgm:pt>
    <dgm:pt modelId="{1D30476B-8E6B-4854-B5CB-68313F05E4B1}" type="sibTrans" cxnId="{EB392A27-6449-489C-AACA-505BC31CD55A}">
      <dgm:prSet/>
      <dgm:spPr/>
      <dgm:t>
        <a:bodyPr/>
        <a:lstStyle/>
        <a:p>
          <a:pPr rtl="1"/>
          <a:endParaRPr lang="ar-SA"/>
        </a:p>
      </dgm:t>
    </dgm:pt>
    <dgm:pt modelId="{BD26EDAA-70A5-45A0-917A-262DF42E483C}">
      <dgm:prSet/>
      <dgm:spPr>
        <a:solidFill>
          <a:srgbClr val="00B0F0">
            <a:alpha val="50000"/>
          </a:srgbClr>
        </a:solidFill>
      </dgm:spPr>
      <dgm:t>
        <a:bodyPr/>
        <a:lstStyle/>
        <a:p>
          <a:pPr rtl="1">
            <a:spcBef>
              <a:spcPts val="600"/>
            </a:spcBef>
          </a:pPr>
          <a:r>
            <a:rPr lang="ar-SA" b="1" dirty="0">
              <a:solidFill>
                <a:srgbClr val="FFFFFF"/>
              </a:solidFill>
              <a:latin typeface="Alexandria Light" pitchFamily="2" charset="-78"/>
              <a:cs typeface="Alexandria Light" pitchFamily="2" charset="-78"/>
            </a:rPr>
            <a:t>إنتتاج استثمار المعرفة</a:t>
          </a:r>
          <a:endParaRPr lang="ar-SA" b="1" dirty="0">
            <a:solidFill>
              <a:srgbClr val="FFFFFF"/>
            </a:solidFill>
          </a:endParaRPr>
        </a:p>
      </dgm:t>
    </dgm:pt>
    <dgm:pt modelId="{306E51B4-98A7-4347-AE56-FE76614C9AAF}" type="parTrans" cxnId="{BEE7F245-1DE9-409A-A3C5-E3ACF916A93C}">
      <dgm:prSet/>
      <dgm:spPr/>
      <dgm:t>
        <a:bodyPr/>
        <a:lstStyle/>
        <a:p>
          <a:pPr rtl="1"/>
          <a:endParaRPr lang="ar-SA"/>
        </a:p>
      </dgm:t>
    </dgm:pt>
    <dgm:pt modelId="{6F52C5FE-55A6-4472-B2C7-09C225A109F4}" type="sibTrans" cxnId="{BEE7F245-1DE9-409A-A3C5-E3ACF916A93C}">
      <dgm:prSet/>
      <dgm:spPr/>
      <dgm:t>
        <a:bodyPr/>
        <a:lstStyle/>
        <a:p>
          <a:pPr rtl="1"/>
          <a:endParaRPr lang="ar-SA"/>
        </a:p>
      </dgm:t>
    </dgm:pt>
    <dgm:pt modelId="{823B3922-8C6C-41F5-AA65-0C2B54E60946}">
      <dgm:prSet/>
      <dgm:spPr>
        <a:solidFill>
          <a:srgbClr val="00B0F0">
            <a:alpha val="50000"/>
          </a:srgbClr>
        </a:solidFill>
      </dgm:spPr>
      <dgm:t>
        <a:bodyPr/>
        <a:lstStyle/>
        <a:p>
          <a:pPr rtl="1"/>
          <a:r>
            <a:rPr lang="ar-SA" b="1" dirty="0">
              <a:solidFill>
                <a:srgbClr val="FFFFFF"/>
              </a:solidFill>
              <a:latin typeface="Alexandria Light" pitchFamily="2" charset="-78"/>
              <a:cs typeface="Alexandria Light" pitchFamily="2" charset="-78"/>
            </a:rPr>
            <a:t>استثمار المعرفة</a:t>
          </a:r>
          <a:endParaRPr lang="ar-SA" b="1" dirty="0">
            <a:solidFill>
              <a:srgbClr val="FFFFFF"/>
            </a:solidFill>
          </a:endParaRPr>
        </a:p>
      </dgm:t>
    </dgm:pt>
    <dgm:pt modelId="{6D6D840C-4EA7-4147-9B4C-7275F1FB9188}" type="parTrans" cxnId="{871DFE3E-09C8-46EF-A0F4-F39D7A3495B4}">
      <dgm:prSet/>
      <dgm:spPr/>
      <dgm:t>
        <a:bodyPr/>
        <a:lstStyle/>
        <a:p>
          <a:pPr rtl="1"/>
          <a:endParaRPr lang="ar-SA"/>
        </a:p>
      </dgm:t>
    </dgm:pt>
    <dgm:pt modelId="{C413973B-9D8E-4B7A-97E3-A365C3D8964D}" type="sibTrans" cxnId="{871DFE3E-09C8-46EF-A0F4-F39D7A3495B4}">
      <dgm:prSet/>
      <dgm:spPr/>
      <dgm:t>
        <a:bodyPr/>
        <a:lstStyle/>
        <a:p>
          <a:pPr rtl="1"/>
          <a:endParaRPr lang="ar-SA"/>
        </a:p>
      </dgm:t>
    </dgm:pt>
    <dgm:pt modelId="{6EA55903-1F4F-4716-91ED-79B79A9D892C}">
      <dgm:prSet/>
      <dgm:spPr>
        <a:solidFill>
          <a:srgbClr val="00B0F0">
            <a:alpha val="50000"/>
          </a:srgbClr>
        </a:solidFill>
      </dgm:spPr>
      <dgm:t>
        <a:bodyPr/>
        <a:lstStyle/>
        <a:p>
          <a:pPr rtl="1"/>
          <a:r>
            <a:rPr lang="ar-SA" b="1" dirty="0">
              <a:solidFill>
                <a:srgbClr val="FFFFFF"/>
              </a:solidFill>
              <a:latin typeface="Alexandria Light" pitchFamily="2" charset="-78"/>
              <a:cs typeface="Alexandria Light" pitchFamily="2" charset="-78"/>
            </a:rPr>
            <a:t>استخدام نتاج استثمار المعرفة</a:t>
          </a:r>
          <a:endParaRPr lang="ar-SA" b="1" dirty="0">
            <a:solidFill>
              <a:srgbClr val="FFFFFF"/>
            </a:solidFill>
          </a:endParaRPr>
        </a:p>
      </dgm:t>
    </dgm:pt>
    <dgm:pt modelId="{593E543F-A1E4-40B6-80FE-6A034473864B}" type="parTrans" cxnId="{02BC0A63-1973-4417-B692-B3E030FB8CCD}">
      <dgm:prSet/>
      <dgm:spPr/>
      <dgm:t>
        <a:bodyPr/>
        <a:lstStyle/>
        <a:p>
          <a:pPr rtl="1"/>
          <a:endParaRPr lang="ar-SA"/>
        </a:p>
      </dgm:t>
    </dgm:pt>
    <dgm:pt modelId="{B9E66AF3-2FF8-4D74-9A55-23908048DFD5}" type="sibTrans" cxnId="{02BC0A63-1973-4417-B692-B3E030FB8CCD}">
      <dgm:prSet/>
      <dgm:spPr/>
      <dgm:t>
        <a:bodyPr/>
        <a:lstStyle/>
        <a:p>
          <a:pPr rtl="1"/>
          <a:endParaRPr lang="ar-SA"/>
        </a:p>
      </dgm:t>
    </dgm:pt>
    <dgm:pt modelId="{F693D7E3-4CCD-4740-891D-6261A6D532C9}" type="pres">
      <dgm:prSet presAssocID="{FD4D7950-DB96-487A-912E-C5F1E9F4FAB0}" presName="composite" presStyleCnt="0">
        <dgm:presLayoutVars>
          <dgm:chMax val="1"/>
          <dgm:dir/>
          <dgm:resizeHandles val="exact"/>
        </dgm:presLayoutVars>
      </dgm:prSet>
      <dgm:spPr/>
    </dgm:pt>
    <dgm:pt modelId="{C2F20C03-B6D2-423D-AAAA-9D7EB27E12D9}" type="pres">
      <dgm:prSet presAssocID="{FD4D7950-DB96-487A-912E-C5F1E9F4FAB0}" presName="radial" presStyleCnt="0">
        <dgm:presLayoutVars>
          <dgm:animLvl val="ctr"/>
        </dgm:presLayoutVars>
      </dgm:prSet>
      <dgm:spPr/>
    </dgm:pt>
    <dgm:pt modelId="{326A7292-1E67-4FC2-8B0C-70419221E2D7}" type="pres">
      <dgm:prSet presAssocID="{687C856D-1B75-4167-ACF0-461153C12B71}" presName="centerShape" presStyleLbl="vennNode1" presStyleIdx="0" presStyleCnt="4"/>
      <dgm:spPr/>
    </dgm:pt>
    <dgm:pt modelId="{B8BAD2A6-A56C-42DB-8E6B-D3CD8C8F89C9}" type="pres">
      <dgm:prSet presAssocID="{823B3922-8C6C-41F5-AA65-0C2B54E60946}" presName="node" presStyleLbl="vennNode1" presStyleIdx="1" presStyleCnt="4">
        <dgm:presLayoutVars>
          <dgm:bulletEnabled val="1"/>
        </dgm:presLayoutVars>
      </dgm:prSet>
      <dgm:spPr/>
    </dgm:pt>
    <dgm:pt modelId="{D01659D4-3A4D-42A1-9F35-C93C9FEEBDE7}" type="pres">
      <dgm:prSet presAssocID="{BD26EDAA-70A5-45A0-917A-262DF42E483C}" presName="node" presStyleLbl="vennNode1" presStyleIdx="2" presStyleCnt="4">
        <dgm:presLayoutVars>
          <dgm:bulletEnabled val="1"/>
        </dgm:presLayoutVars>
      </dgm:prSet>
      <dgm:spPr/>
    </dgm:pt>
    <dgm:pt modelId="{8628943B-2AF5-40F8-A792-4C47364BC457}" type="pres">
      <dgm:prSet presAssocID="{6EA55903-1F4F-4716-91ED-79B79A9D892C}" presName="node" presStyleLbl="vennNode1" presStyleIdx="3" presStyleCnt="4">
        <dgm:presLayoutVars>
          <dgm:bulletEnabled val="1"/>
        </dgm:presLayoutVars>
      </dgm:prSet>
      <dgm:spPr/>
    </dgm:pt>
  </dgm:ptLst>
  <dgm:cxnLst>
    <dgm:cxn modelId="{EB392A27-6449-489C-AACA-505BC31CD55A}" srcId="{FD4D7950-DB96-487A-912E-C5F1E9F4FAB0}" destId="{687C856D-1B75-4167-ACF0-461153C12B71}" srcOrd="0" destOrd="0" parTransId="{62670F52-E9E1-4C74-8FF8-F73F08350C0A}" sibTransId="{1D30476B-8E6B-4854-B5CB-68313F05E4B1}"/>
    <dgm:cxn modelId="{871DFE3E-09C8-46EF-A0F4-F39D7A3495B4}" srcId="{687C856D-1B75-4167-ACF0-461153C12B71}" destId="{823B3922-8C6C-41F5-AA65-0C2B54E60946}" srcOrd="0" destOrd="0" parTransId="{6D6D840C-4EA7-4147-9B4C-7275F1FB9188}" sibTransId="{C413973B-9D8E-4B7A-97E3-A365C3D8964D}"/>
    <dgm:cxn modelId="{02BC0A63-1973-4417-B692-B3E030FB8CCD}" srcId="{687C856D-1B75-4167-ACF0-461153C12B71}" destId="{6EA55903-1F4F-4716-91ED-79B79A9D892C}" srcOrd="2" destOrd="0" parTransId="{593E543F-A1E4-40B6-80FE-6A034473864B}" sibTransId="{B9E66AF3-2FF8-4D74-9A55-23908048DFD5}"/>
    <dgm:cxn modelId="{BEE7F245-1DE9-409A-A3C5-E3ACF916A93C}" srcId="{687C856D-1B75-4167-ACF0-461153C12B71}" destId="{BD26EDAA-70A5-45A0-917A-262DF42E483C}" srcOrd="1" destOrd="0" parTransId="{306E51B4-98A7-4347-AE56-FE76614C9AAF}" sibTransId="{6F52C5FE-55A6-4472-B2C7-09C225A109F4}"/>
    <dgm:cxn modelId="{DD9835C1-063D-4710-943A-E89C07458D1E}" type="presOf" srcId="{6EA55903-1F4F-4716-91ED-79B79A9D892C}" destId="{8628943B-2AF5-40F8-A792-4C47364BC457}" srcOrd="0" destOrd="0" presId="urn:microsoft.com/office/officeart/2005/8/layout/radial3"/>
    <dgm:cxn modelId="{0C6C1AC8-725A-4674-83B5-580E10AE81E8}" type="presOf" srcId="{823B3922-8C6C-41F5-AA65-0C2B54E60946}" destId="{B8BAD2A6-A56C-42DB-8E6B-D3CD8C8F89C9}" srcOrd="0" destOrd="0" presId="urn:microsoft.com/office/officeart/2005/8/layout/radial3"/>
    <dgm:cxn modelId="{F2FAFFCC-B1F8-4957-82EB-4932E28F9D67}" type="presOf" srcId="{BD26EDAA-70A5-45A0-917A-262DF42E483C}" destId="{D01659D4-3A4D-42A1-9F35-C93C9FEEBDE7}" srcOrd="0" destOrd="0" presId="urn:microsoft.com/office/officeart/2005/8/layout/radial3"/>
    <dgm:cxn modelId="{BA7F86D0-D6C0-4EEE-8D8F-FBF58A5090A4}" type="presOf" srcId="{FD4D7950-DB96-487A-912E-C5F1E9F4FAB0}" destId="{F693D7E3-4CCD-4740-891D-6261A6D532C9}" srcOrd="0" destOrd="0" presId="urn:microsoft.com/office/officeart/2005/8/layout/radial3"/>
    <dgm:cxn modelId="{76559DEE-D45E-4732-B4DD-43291A9C9AC6}" type="presOf" srcId="{687C856D-1B75-4167-ACF0-461153C12B71}" destId="{326A7292-1E67-4FC2-8B0C-70419221E2D7}" srcOrd="0" destOrd="0" presId="urn:microsoft.com/office/officeart/2005/8/layout/radial3"/>
    <dgm:cxn modelId="{34CEE1CA-9F0C-410F-919D-0EF82BD6E02A}" type="presParOf" srcId="{F693D7E3-4CCD-4740-891D-6261A6D532C9}" destId="{C2F20C03-B6D2-423D-AAAA-9D7EB27E12D9}" srcOrd="0" destOrd="0" presId="urn:microsoft.com/office/officeart/2005/8/layout/radial3"/>
    <dgm:cxn modelId="{A69D5024-FF57-49C4-9803-6BF49211E7A2}" type="presParOf" srcId="{C2F20C03-B6D2-423D-AAAA-9D7EB27E12D9}" destId="{326A7292-1E67-4FC2-8B0C-70419221E2D7}" srcOrd="0" destOrd="0" presId="urn:microsoft.com/office/officeart/2005/8/layout/radial3"/>
    <dgm:cxn modelId="{35E047A1-3315-4B3F-9290-BC34E43BB3D6}" type="presParOf" srcId="{C2F20C03-B6D2-423D-AAAA-9D7EB27E12D9}" destId="{B8BAD2A6-A56C-42DB-8E6B-D3CD8C8F89C9}" srcOrd="1" destOrd="0" presId="urn:microsoft.com/office/officeart/2005/8/layout/radial3"/>
    <dgm:cxn modelId="{680EF275-75A8-4BB6-B6DE-CA9CC03F1229}" type="presParOf" srcId="{C2F20C03-B6D2-423D-AAAA-9D7EB27E12D9}" destId="{D01659D4-3A4D-42A1-9F35-C93C9FEEBDE7}" srcOrd="2" destOrd="0" presId="urn:microsoft.com/office/officeart/2005/8/layout/radial3"/>
    <dgm:cxn modelId="{C90045C5-D134-469B-B4E4-9CDDB62E677A}" type="presParOf" srcId="{C2F20C03-B6D2-423D-AAAA-9D7EB27E12D9}" destId="{8628943B-2AF5-40F8-A792-4C47364BC457}" srcOrd="3" destOrd="0" presId="urn:microsoft.com/office/officeart/2005/8/layout/radial3"/>
  </dgm:cxnLst>
  <dgm:bg/>
  <dgm:whole>
    <a:ln>
      <a:solidFill>
        <a:srgbClr val="00B0F0"/>
      </a:solidFill>
    </a:ln>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AF3502C-F070-4060-BCEB-A8372483212F}" type="doc">
      <dgm:prSet loTypeId="urn:microsoft.com/office/officeart/2005/8/layout/hList1" loCatId="list" qsTypeId="urn:microsoft.com/office/officeart/2005/8/quickstyle/simple1" qsCatId="simple" csTypeId="urn:microsoft.com/office/officeart/2005/8/colors/accent1_2" csCatId="accent1" phldr="1"/>
      <dgm:spPr/>
      <dgm:t>
        <a:bodyPr/>
        <a:lstStyle/>
        <a:p>
          <a:pPr rtl="1"/>
          <a:endParaRPr lang="ar-SA"/>
        </a:p>
      </dgm:t>
    </dgm:pt>
    <dgm:pt modelId="{4FA34DE5-F169-4481-A67C-711E13058C99}">
      <dgm:prSet phldrT="[Text]" custT="1"/>
      <dgm:spPr>
        <a:solidFill>
          <a:srgbClr val="00B0F0"/>
        </a:solidFill>
        <a:ln>
          <a:solidFill>
            <a:schemeClr val="accent5"/>
          </a:solidFill>
        </a:ln>
      </dgm:spPr>
      <dgm:t>
        <a:bodyPr/>
        <a:lstStyle/>
        <a:p>
          <a:pPr rtl="1"/>
          <a:r>
            <a:rPr lang="ar-SA" sz="1800" dirty="0">
              <a:latin typeface="Alexandria Light" pitchFamily="2" charset="-78"/>
              <a:cs typeface="Alexandria Light" pitchFamily="2" charset="-78"/>
            </a:rPr>
            <a:t>الجانب الفكري</a:t>
          </a:r>
        </a:p>
      </dgm:t>
    </dgm:pt>
    <dgm:pt modelId="{9EA7D30D-4A09-4F34-8698-DDC13972F156}" type="parTrans" cxnId="{B06DB0E0-6DCD-4E99-A010-56381FE5B5C7}">
      <dgm:prSet/>
      <dgm:spPr/>
      <dgm:t>
        <a:bodyPr/>
        <a:lstStyle/>
        <a:p>
          <a:pPr rtl="1"/>
          <a:endParaRPr lang="ar-SA"/>
        </a:p>
      </dgm:t>
    </dgm:pt>
    <dgm:pt modelId="{28C4B290-49FF-42CD-BAE1-01E050B17E1D}" type="sibTrans" cxnId="{B06DB0E0-6DCD-4E99-A010-56381FE5B5C7}">
      <dgm:prSet/>
      <dgm:spPr/>
      <dgm:t>
        <a:bodyPr/>
        <a:lstStyle/>
        <a:p>
          <a:pPr rtl="1"/>
          <a:endParaRPr lang="ar-SA"/>
        </a:p>
      </dgm:t>
    </dgm:pt>
    <dgm:pt modelId="{B71CD70F-F60D-4E4A-9FFC-C052863F8B7F}">
      <dgm:prSet phldrT="[Text]" custT="1"/>
      <dgm:spPr>
        <a:solidFill>
          <a:srgbClr val="00B0F0"/>
        </a:solidFill>
        <a:ln>
          <a:solidFill>
            <a:schemeClr val="accent5"/>
          </a:solidFill>
        </a:ln>
      </dgm:spPr>
      <dgm:t>
        <a:bodyPr/>
        <a:lstStyle/>
        <a:p>
          <a:pPr rtl="1"/>
          <a:r>
            <a:rPr lang="ar-SA" sz="1800" dirty="0">
              <a:latin typeface="Alexandria Light" pitchFamily="2" charset="-78"/>
              <a:cs typeface="Alexandria Light" pitchFamily="2" charset="-78"/>
            </a:rPr>
            <a:t>الجانب</a:t>
          </a:r>
          <a:r>
            <a:rPr lang="ar-SA" sz="2000" dirty="0">
              <a:latin typeface="Alexandria Light" pitchFamily="2" charset="-78"/>
              <a:cs typeface="Alexandria Light" pitchFamily="2" charset="-78"/>
            </a:rPr>
            <a:t> </a:t>
          </a:r>
          <a:r>
            <a:rPr lang="ar-SA" sz="1800" dirty="0">
              <a:latin typeface="Alexandria Light" pitchFamily="2" charset="-78"/>
              <a:cs typeface="Alexandria Light" pitchFamily="2" charset="-78"/>
            </a:rPr>
            <a:t>المادي</a:t>
          </a:r>
          <a:endParaRPr lang="ar-SA" sz="2000" dirty="0">
            <a:latin typeface="Alexandria Light" pitchFamily="2" charset="-78"/>
            <a:cs typeface="Alexandria Light" pitchFamily="2" charset="-78"/>
          </a:endParaRPr>
        </a:p>
      </dgm:t>
    </dgm:pt>
    <dgm:pt modelId="{E611949C-4F3D-4EE5-8BAF-57DAC9C62FF5}" type="parTrans" cxnId="{807A3F31-2643-43CE-A494-39DD920F54B0}">
      <dgm:prSet/>
      <dgm:spPr/>
      <dgm:t>
        <a:bodyPr/>
        <a:lstStyle/>
        <a:p>
          <a:pPr rtl="1"/>
          <a:endParaRPr lang="ar-SA"/>
        </a:p>
      </dgm:t>
    </dgm:pt>
    <dgm:pt modelId="{475CB5E1-375C-46A3-8806-63D4E05738F2}" type="sibTrans" cxnId="{807A3F31-2643-43CE-A494-39DD920F54B0}">
      <dgm:prSet/>
      <dgm:spPr/>
      <dgm:t>
        <a:bodyPr/>
        <a:lstStyle/>
        <a:p>
          <a:pPr rtl="1"/>
          <a:endParaRPr lang="ar-SA"/>
        </a:p>
      </dgm:t>
    </dgm:pt>
    <dgm:pt modelId="{F3534B1C-B2DD-478F-89A9-268D443522F0}">
      <dgm:prSet phldrT="[Text]" custT="1"/>
      <dgm:spPr>
        <a:solidFill>
          <a:schemeClr val="accent5">
            <a:lumMod val="20000"/>
            <a:lumOff val="80000"/>
            <a:alpha val="90000"/>
          </a:schemeClr>
        </a:solidFill>
        <a:ln>
          <a:solidFill>
            <a:schemeClr val="accent5">
              <a:lumMod val="20000"/>
              <a:lumOff val="80000"/>
              <a:alpha val="90000"/>
            </a:schemeClr>
          </a:solidFill>
        </a:ln>
      </dgm:spPr>
      <dgm:t>
        <a:bodyPr/>
        <a:lstStyle/>
        <a:p>
          <a:pPr algn="ctr" rtl="1">
            <a:lnSpc>
              <a:spcPts val="2420"/>
            </a:lnSpc>
            <a:spcBef>
              <a:spcPts val="600"/>
            </a:spcBef>
            <a:spcAft>
              <a:spcPts val="2000"/>
            </a:spcAft>
          </a:pPr>
          <a:r>
            <a:rPr lang="ar-SA" sz="1600" dirty="0">
              <a:latin typeface="Alexandria Light" pitchFamily="2" charset="-78"/>
              <a:cs typeface="Alexandria Light" pitchFamily="2" charset="-78"/>
            </a:rPr>
            <a:t>جميعَ المعدّات والآلات</a:t>
          </a:r>
          <a:endParaRPr lang="ar-SA" sz="1600" dirty="0"/>
        </a:p>
      </dgm:t>
    </dgm:pt>
    <dgm:pt modelId="{BB7E4534-84C0-4211-A4E4-2786489BD8D9}" type="parTrans" cxnId="{B3A00666-F139-40F5-94C9-B34AB811F61C}">
      <dgm:prSet/>
      <dgm:spPr/>
      <dgm:t>
        <a:bodyPr/>
        <a:lstStyle/>
        <a:p>
          <a:pPr rtl="1"/>
          <a:endParaRPr lang="ar-SA"/>
        </a:p>
      </dgm:t>
    </dgm:pt>
    <dgm:pt modelId="{3CD61FC8-8CF2-455C-95FB-7B647B80171E}" type="sibTrans" cxnId="{B3A00666-F139-40F5-94C9-B34AB811F61C}">
      <dgm:prSet/>
      <dgm:spPr/>
      <dgm:t>
        <a:bodyPr/>
        <a:lstStyle/>
        <a:p>
          <a:pPr rtl="1"/>
          <a:endParaRPr lang="ar-SA"/>
        </a:p>
      </dgm:t>
    </dgm:pt>
    <dgm:pt modelId="{DBFA6E4B-6333-4E80-A296-9897732C3B30}">
      <dgm:prSet phldrT="[Text]" custT="1"/>
      <dgm:spPr>
        <a:solidFill>
          <a:schemeClr val="accent5">
            <a:lumMod val="20000"/>
            <a:lumOff val="80000"/>
            <a:alpha val="90000"/>
          </a:schemeClr>
        </a:solidFill>
      </dgm:spPr>
      <dgm:t>
        <a:bodyPr/>
        <a:lstStyle/>
        <a:p>
          <a:pPr algn="ctr" rtl="1">
            <a:lnSpc>
              <a:spcPts val="2420"/>
            </a:lnSpc>
            <a:spcBef>
              <a:spcPts val="1200"/>
            </a:spcBef>
            <a:spcAft>
              <a:spcPts val="2000"/>
            </a:spcAft>
          </a:pPr>
          <a:r>
            <a:rPr lang="ar-SA" sz="1600" dirty="0">
              <a:latin typeface="Alexandria Light" pitchFamily="2" charset="-78"/>
              <a:cs typeface="Alexandria Light" pitchFamily="2" charset="-78"/>
            </a:rPr>
            <a:t>القواعد والأسس المعرفية التي تقود </a:t>
          </a:r>
          <a:r>
            <a:rPr lang="ar-SA" sz="1600" dirty="0">
              <a:solidFill>
                <a:schemeClr val="tx1"/>
              </a:solidFill>
              <a:latin typeface="Alexandria Light" pitchFamily="2" charset="-78"/>
              <a:cs typeface="Alexandria Light" pitchFamily="2" charset="-78"/>
            </a:rPr>
            <a:t>للإنتاج</a:t>
          </a:r>
          <a:endParaRPr lang="ar-SA" sz="1600" dirty="0">
            <a:solidFill>
              <a:schemeClr val="tx1"/>
            </a:solidFill>
          </a:endParaRPr>
        </a:p>
      </dgm:t>
    </dgm:pt>
    <dgm:pt modelId="{D3E00260-3710-4BE9-9524-F6A58791F9E9}" type="sibTrans" cxnId="{E07BA94E-C8B9-4C2A-8982-2CF46B00E954}">
      <dgm:prSet/>
      <dgm:spPr/>
      <dgm:t>
        <a:bodyPr/>
        <a:lstStyle/>
        <a:p>
          <a:pPr rtl="1"/>
          <a:endParaRPr lang="ar-SA"/>
        </a:p>
      </dgm:t>
    </dgm:pt>
    <dgm:pt modelId="{6285131B-0940-47F7-97F9-D6E4AF0D157A}" type="parTrans" cxnId="{E07BA94E-C8B9-4C2A-8982-2CF46B00E954}">
      <dgm:prSet/>
      <dgm:spPr/>
      <dgm:t>
        <a:bodyPr/>
        <a:lstStyle/>
        <a:p>
          <a:pPr rtl="1"/>
          <a:endParaRPr lang="ar-SA"/>
        </a:p>
      </dgm:t>
    </dgm:pt>
    <dgm:pt modelId="{F421EB8A-4531-4B7B-B101-9A2F7E965CBB}" type="pres">
      <dgm:prSet presAssocID="{5AF3502C-F070-4060-BCEB-A8372483212F}" presName="Name0" presStyleCnt="0">
        <dgm:presLayoutVars>
          <dgm:dir/>
          <dgm:animLvl val="lvl"/>
          <dgm:resizeHandles val="exact"/>
        </dgm:presLayoutVars>
      </dgm:prSet>
      <dgm:spPr/>
    </dgm:pt>
    <dgm:pt modelId="{BEDBBDB1-84E4-49BC-9EE9-E4C4E2C940D7}" type="pres">
      <dgm:prSet presAssocID="{4FA34DE5-F169-4481-A67C-711E13058C99}" presName="composite" presStyleCnt="0"/>
      <dgm:spPr/>
    </dgm:pt>
    <dgm:pt modelId="{4ED36C53-8AA9-4FD6-9E8B-B31FB4C6635C}" type="pres">
      <dgm:prSet presAssocID="{4FA34DE5-F169-4481-A67C-711E13058C99}" presName="parTx" presStyleLbl="alignNode1" presStyleIdx="0" presStyleCnt="2">
        <dgm:presLayoutVars>
          <dgm:chMax val="0"/>
          <dgm:chPref val="0"/>
          <dgm:bulletEnabled val="1"/>
        </dgm:presLayoutVars>
      </dgm:prSet>
      <dgm:spPr/>
    </dgm:pt>
    <dgm:pt modelId="{94D73F77-39EC-4C8F-A850-CA2B86D16F9F}" type="pres">
      <dgm:prSet presAssocID="{4FA34DE5-F169-4481-A67C-711E13058C99}" presName="desTx" presStyleLbl="alignAccFollowNode1" presStyleIdx="0" presStyleCnt="2">
        <dgm:presLayoutVars>
          <dgm:bulletEnabled val="1"/>
        </dgm:presLayoutVars>
      </dgm:prSet>
      <dgm:spPr/>
    </dgm:pt>
    <dgm:pt modelId="{3683612F-A152-45E0-958D-898EC17EB1B2}" type="pres">
      <dgm:prSet presAssocID="{28C4B290-49FF-42CD-BAE1-01E050B17E1D}" presName="space" presStyleCnt="0"/>
      <dgm:spPr/>
    </dgm:pt>
    <dgm:pt modelId="{DC1686A3-75A8-4DB4-B8B7-6A96AF64066E}" type="pres">
      <dgm:prSet presAssocID="{B71CD70F-F60D-4E4A-9FFC-C052863F8B7F}" presName="composite" presStyleCnt="0"/>
      <dgm:spPr/>
    </dgm:pt>
    <dgm:pt modelId="{C7A531C7-C4C4-4220-AEE2-DC212BADFE6A}" type="pres">
      <dgm:prSet presAssocID="{B71CD70F-F60D-4E4A-9FFC-C052863F8B7F}" presName="parTx" presStyleLbl="alignNode1" presStyleIdx="1" presStyleCnt="2">
        <dgm:presLayoutVars>
          <dgm:chMax val="0"/>
          <dgm:chPref val="0"/>
          <dgm:bulletEnabled val="1"/>
        </dgm:presLayoutVars>
      </dgm:prSet>
      <dgm:spPr/>
    </dgm:pt>
    <dgm:pt modelId="{0D47867D-808C-43AE-A5F6-88A5C9217D61}" type="pres">
      <dgm:prSet presAssocID="{B71CD70F-F60D-4E4A-9FFC-C052863F8B7F}" presName="desTx" presStyleLbl="alignAccFollowNode1" presStyleIdx="1" presStyleCnt="2">
        <dgm:presLayoutVars>
          <dgm:bulletEnabled val="1"/>
        </dgm:presLayoutVars>
      </dgm:prSet>
      <dgm:spPr/>
    </dgm:pt>
  </dgm:ptLst>
  <dgm:cxnLst>
    <dgm:cxn modelId="{EB07E50C-9911-4924-8A6B-7D41F33A8E90}" type="presOf" srcId="{4FA34DE5-F169-4481-A67C-711E13058C99}" destId="{4ED36C53-8AA9-4FD6-9E8B-B31FB4C6635C}" srcOrd="0" destOrd="0" presId="urn:microsoft.com/office/officeart/2005/8/layout/hList1"/>
    <dgm:cxn modelId="{477A4F21-7866-473D-A4B6-C951F1BC8197}" type="presOf" srcId="{DBFA6E4B-6333-4E80-A296-9897732C3B30}" destId="{94D73F77-39EC-4C8F-A850-CA2B86D16F9F}" srcOrd="0" destOrd="0" presId="urn:microsoft.com/office/officeart/2005/8/layout/hList1"/>
    <dgm:cxn modelId="{A7FE1A29-8210-45DB-9787-150C22173737}" type="presOf" srcId="{B71CD70F-F60D-4E4A-9FFC-C052863F8B7F}" destId="{C7A531C7-C4C4-4220-AEE2-DC212BADFE6A}" srcOrd="0" destOrd="0" presId="urn:microsoft.com/office/officeart/2005/8/layout/hList1"/>
    <dgm:cxn modelId="{807A3F31-2643-43CE-A494-39DD920F54B0}" srcId="{5AF3502C-F070-4060-BCEB-A8372483212F}" destId="{B71CD70F-F60D-4E4A-9FFC-C052863F8B7F}" srcOrd="1" destOrd="0" parTransId="{E611949C-4F3D-4EE5-8BAF-57DAC9C62FF5}" sibTransId="{475CB5E1-375C-46A3-8806-63D4E05738F2}"/>
    <dgm:cxn modelId="{B3A00666-F139-40F5-94C9-B34AB811F61C}" srcId="{B71CD70F-F60D-4E4A-9FFC-C052863F8B7F}" destId="{F3534B1C-B2DD-478F-89A9-268D443522F0}" srcOrd="0" destOrd="0" parTransId="{BB7E4534-84C0-4211-A4E4-2786489BD8D9}" sibTransId="{3CD61FC8-8CF2-455C-95FB-7B647B80171E}"/>
    <dgm:cxn modelId="{E07BA94E-C8B9-4C2A-8982-2CF46B00E954}" srcId="{4FA34DE5-F169-4481-A67C-711E13058C99}" destId="{DBFA6E4B-6333-4E80-A296-9897732C3B30}" srcOrd="0" destOrd="0" parTransId="{6285131B-0940-47F7-97F9-D6E4AF0D157A}" sibTransId="{D3E00260-3710-4BE9-9524-F6A58791F9E9}"/>
    <dgm:cxn modelId="{EC7A05C3-F6C6-4C3F-90C2-DBBA088F37AA}" type="presOf" srcId="{5AF3502C-F070-4060-BCEB-A8372483212F}" destId="{F421EB8A-4531-4B7B-B101-9A2F7E965CBB}" srcOrd="0" destOrd="0" presId="urn:microsoft.com/office/officeart/2005/8/layout/hList1"/>
    <dgm:cxn modelId="{47C9B2D4-DE02-4598-8ECE-16485F1E3AE9}" type="presOf" srcId="{F3534B1C-B2DD-478F-89A9-268D443522F0}" destId="{0D47867D-808C-43AE-A5F6-88A5C9217D61}" srcOrd="0" destOrd="0" presId="urn:microsoft.com/office/officeart/2005/8/layout/hList1"/>
    <dgm:cxn modelId="{B06DB0E0-6DCD-4E99-A010-56381FE5B5C7}" srcId="{5AF3502C-F070-4060-BCEB-A8372483212F}" destId="{4FA34DE5-F169-4481-A67C-711E13058C99}" srcOrd="0" destOrd="0" parTransId="{9EA7D30D-4A09-4F34-8698-DDC13972F156}" sibTransId="{28C4B290-49FF-42CD-BAE1-01E050B17E1D}"/>
    <dgm:cxn modelId="{E213E04D-B0D0-49D0-B5CE-FB0E401374B4}" type="presParOf" srcId="{F421EB8A-4531-4B7B-B101-9A2F7E965CBB}" destId="{BEDBBDB1-84E4-49BC-9EE9-E4C4E2C940D7}" srcOrd="0" destOrd="0" presId="urn:microsoft.com/office/officeart/2005/8/layout/hList1"/>
    <dgm:cxn modelId="{FAD87F88-B660-420B-925A-E4A20346A1B0}" type="presParOf" srcId="{BEDBBDB1-84E4-49BC-9EE9-E4C4E2C940D7}" destId="{4ED36C53-8AA9-4FD6-9E8B-B31FB4C6635C}" srcOrd="0" destOrd="0" presId="urn:microsoft.com/office/officeart/2005/8/layout/hList1"/>
    <dgm:cxn modelId="{FBC3B949-0084-48F0-87A3-A2A2AC27A452}" type="presParOf" srcId="{BEDBBDB1-84E4-49BC-9EE9-E4C4E2C940D7}" destId="{94D73F77-39EC-4C8F-A850-CA2B86D16F9F}" srcOrd="1" destOrd="0" presId="urn:microsoft.com/office/officeart/2005/8/layout/hList1"/>
    <dgm:cxn modelId="{560D2D47-CAF6-42D4-9CFD-6FF3BBD049EE}" type="presParOf" srcId="{F421EB8A-4531-4B7B-B101-9A2F7E965CBB}" destId="{3683612F-A152-45E0-958D-898EC17EB1B2}" srcOrd="1" destOrd="0" presId="urn:microsoft.com/office/officeart/2005/8/layout/hList1"/>
    <dgm:cxn modelId="{61539046-3EC4-4E1A-AA49-AED77856CE5C}" type="presParOf" srcId="{F421EB8A-4531-4B7B-B101-9A2F7E965CBB}" destId="{DC1686A3-75A8-4DB4-B8B7-6A96AF64066E}" srcOrd="2" destOrd="0" presId="urn:microsoft.com/office/officeart/2005/8/layout/hList1"/>
    <dgm:cxn modelId="{E1678F63-26D8-4876-B07F-007D9943D849}" type="presParOf" srcId="{DC1686A3-75A8-4DB4-B8B7-6A96AF64066E}" destId="{C7A531C7-C4C4-4220-AEE2-DC212BADFE6A}" srcOrd="0" destOrd="0" presId="urn:microsoft.com/office/officeart/2005/8/layout/hList1"/>
    <dgm:cxn modelId="{D58147E2-9288-467F-A8E6-DE090A16EBF1}" type="presParOf" srcId="{DC1686A3-75A8-4DB4-B8B7-6A96AF64066E}" destId="{0D47867D-808C-43AE-A5F6-88A5C9217D61}"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D4D7950-DB96-487A-912E-C5F1E9F4FAB0}" type="doc">
      <dgm:prSet loTypeId="urn:microsoft.com/office/officeart/2005/8/layout/radial3" loCatId="cycle" qsTypeId="urn:microsoft.com/office/officeart/2005/8/quickstyle/simple1" qsCatId="simple" csTypeId="urn:microsoft.com/office/officeart/2005/8/colors/accent3_3" csCatId="accent3" phldr="1"/>
      <dgm:spPr/>
      <dgm:t>
        <a:bodyPr/>
        <a:lstStyle/>
        <a:p>
          <a:pPr rtl="1"/>
          <a:endParaRPr lang="ar-SA"/>
        </a:p>
      </dgm:t>
    </dgm:pt>
    <dgm:pt modelId="{687C856D-1B75-4167-ACF0-461153C12B71}">
      <dgm:prSet phldrT="[Text]" custT="1"/>
      <dgm:spPr>
        <a:solidFill>
          <a:schemeClr val="accent5">
            <a:lumMod val="20000"/>
            <a:lumOff val="80000"/>
            <a:alpha val="50000"/>
          </a:schemeClr>
        </a:solidFill>
        <a:ln>
          <a:solidFill>
            <a:schemeClr val="accent5"/>
          </a:solidFill>
        </a:ln>
      </dgm:spPr>
      <dgm:t>
        <a:bodyPr/>
        <a:lstStyle/>
        <a:p>
          <a:pPr rtl="1"/>
          <a:r>
            <a:rPr lang="ar-SA" sz="2000" b="1" dirty="0">
              <a:latin typeface="Alexandria Medium" pitchFamily="2" charset="-78"/>
              <a:cs typeface="Alexandria Medium" pitchFamily="2" charset="-78"/>
            </a:rPr>
            <a:t>تكنولوجيا التعليم</a:t>
          </a:r>
          <a:endParaRPr lang="ar-SA" sz="1800" b="1" dirty="0">
            <a:latin typeface="Alexandria Medium" pitchFamily="2" charset="-78"/>
            <a:cs typeface="Alexandria Medium" pitchFamily="2" charset="-78"/>
          </a:endParaRPr>
        </a:p>
      </dgm:t>
    </dgm:pt>
    <dgm:pt modelId="{62670F52-E9E1-4C74-8FF8-F73F08350C0A}" type="parTrans" cxnId="{EB392A27-6449-489C-AACA-505BC31CD55A}">
      <dgm:prSet/>
      <dgm:spPr/>
      <dgm:t>
        <a:bodyPr/>
        <a:lstStyle/>
        <a:p>
          <a:pPr rtl="1"/>
          <a:endParaRPr lang="ar-SA"/>
        </a:p>
      </dgm:t>
    </dgm:pt>
    <dgm:pt modelId="{1D30476B-8E6B-4854-B5CB-68313F05E4B1}" type="sibTrans" cxnId="{EB392A27-6449-489C-AACA-505BC31CD55A}">
      <dgm:prSet/>
      <dgm:spPr/>
      <dgm:t>
        <a:bodyPr/>
        <a:lstStyle/>
        <a:p>
          <a:pPr rtl="1"/>
          <a:endParaRPr lang="ar-SA"/>
        </a:p>
      </dgm:t>
    </dgm:pt>
    <dgm:pt modelId="{BD26EDAA-70A5-45A0-917A-262DF42E483C}">
      <dgm:prSet/>
      <dgm:spPr>
        <a:solidFill>
          <a:srgbClr val="00B0F0">
            <a:alpha val="50000"/>
          </a:srgbClr>
        </a:solidFill>
        <a:ln>
          <a:solidFill>
            <a:schemeClr val="accent4"/>
          </a:solidFill>
        </a:ln>
      </dgm:spPr>
      <dgm:t>
        <a:bodyPr/>
        <a:lstStyle/>
        <a:p>
          <a:pPr rtl="1">
            <a:spcBef>
              <a:spcPts val="600"/>
            </a:spcBef>
          </a:pPr>
          <a:r>
            <a:rPr lang="ar-SA" b="1" dirty="0">
              <a:solidFill>
                <a:schemeClr val="bg1"/>
              </a:solidFill>
              <a:latin typeface="Alexandria Light" pitchFamily="2" charset="-78"/>
              <a:cs typeface="Alexandria Light" pitchFamily="2" charset="-78"/>
            </a:rPr>
            <a:t>تصميم عمليتي التعليم والتعلم</a:t>
          </a:r>
          <a:endParaRPr lang="ar-SA" b="1" dirty="0">
            <a:solidFill>
              <a:schemeClr val="bg1"/>
            </a:solidFill>
          </a:endParaRPr>
        </a:p>
      </dgm:t>
    </dgm:pt>
    <dgm:pt modelId="{306E51B4-98A7-4347-AE56-FE76614C9AAF}" type="parTrans" cxnId="{BEE7F245-1DE9-409A-A3C5-E3ACF916A93C}">
      <dgm:prSet/>
      <dgm:spPr/>
      <dgm:t>
        <a:bodyPr/>
        <a:lstStyle/>
        <a:p>
          <a:pPr rtl="1"/>
          <a:endParaRPr lang="ar-SA"/>
        </a:p>
      </dgm:t>
    </dgm:pt>
    <dgm:pt modelId="{6F52C5FE-55A6-4472-B2C7-09C225A109F4}" type="sibTrans" cxnId="{BEE7F245-1DE9-409A-A3C5-E3ACF916A93C}">
      <dgm:prSet/>
      <dgm:spPr/>
      <dgm:t>
        <a:bodyPr/>
        <a:lstStyle/>
        <a:p>
          <a:pPr rtl="1"/>
          <a:endParaRPr lang="ar-SA"/>
        </a:p>
      </dgm:t>
    </dgm:pt>
    <dgm:pt modelId="{338B2F5B-E941-4625-8BE5-43DCC6B34767}">
      <dgm:prSet/>
      <dgm:spPr>
        <a:solidFill>
          <a:srgbClr val="00B0F0">
            <a:alpha val="50000"/>
          </a:srgbClr>
        </a:solidFill>
        <a:ln>
          <a:solidFill>
            <a:schemeClr val="accent4"/>
          </a:solidFill>
        </a:ln>
      </dgm:spPr>
      <dgm:t>
        <a:bodyPr/>
        <a:lstStyle/>
        <a:p>
          <a:pPr rtl="1"/>
          <a:r>
            <a:rPr lang="ar-SA" b="1" dirty="0">
              <a:solidFill>
                <a:schemeClr val="bg1"/>
              </a:solidFill>
              <a:latin typeface="Alexandria Light" pitchFamily="2" charset="-78"/>
              <a:cs typeface="Alexandria Light" pitchFamily="2" charset="-78"/>
            </a:rPr>
            <a:t>تنفيذ عمليتي التعليم والتعلم</a:t>
          </a:r>
          <a:endParaRPr lang="ar-SA" b="1" dirty="0">
            <a:solidFill>
              <a:schemeClr val="bg1"/>
            </a:solidFill>
          </a:endParaRPr>
        </a:p>
      </dgm:t>
    </dgm:pt>
    <dgm:pt modelId="{5D408F07-7904-4689-8C95-2A5AC67958D1}" type="parTrans" cxnId="{CEA8ED18-6A51-4EF1-BE11-24F39C43ECC3}">
      <dgm:prSet/>
      <dgm:spPr/>
      <dgm:t>
        <a:bodyPr/>
        <a:lstStyle/>
        <a:p>
          <a:pPr rtl="1"/>
          <a:endParaRPr lang="ar-SA"/>
        </a:p>
      </dgm:t>
    </dgm:pt>
    <dgm:pt modelId="{5FAADD7A-56C2-4BC7-AC3C-7F37508284D4}" type="sibTrans" cxnId="{CEA8ED18-6A51-4EF1-BE11-24F39C43ECC3}">
      <dgm:prSet/>
      <dgm:spPr/>
      <dgm:t>
        <a:bodyPr/>
        <a:lstStyle/>
        <a:p>
          <a:pPr rtl="1"/>
          <a:endParaRPr lang="ar-SA"/>
        </a:p>
      </dgm:t>
    </dgm:pt>
    <dgm:pt modelId="{91533336-BF2B-4488-AEE8-7DA6F299D63F}">
      <dgm:prSet/>
      <dgm:spPr>
        <a:solidFill>
          <a:srgbClr val="00B0F0">
            <a:alpha val="50000"/>
          </a:srgbClr>
        </a:solidFill>
        <a:ln>
          <a:solidFill>
            <a:schemeClr val="accent4"/>
          </a:solidFill>
        </a:ln>
      </dgm:spPr>
      <dgm:t>
        <a:bodyPr/>
        <a:lstStyle/>
        <a:p>
          <a:pPr rtl="1"/>
          <a:r>
            <a:rPr lang="ar-SA" b="1" dirty="0">
              <a:solidFill>
                <a:schemeClr val="bg1"/>
              </a:solidFill>
              <a:latin typeface="Alexandria Light" pitchFamily="2" charset="-78"/>
              <a:cs typeface="Alexandria Light" pitchFamily="2" charset="-78"/>
            </a:rPr>
            <a:t>تقويم عمليتي التعليم والتعلم</a:t>
          </a:r>
          <a:endParaRPr lang="ar-SA" b="1" dirty="0">
            <a:solidFill>
              <a:srgbClr val="FFFFFF"/>
            </a:solidFill>
          </a:endParaRPr>
        </a:p>
      </dgm:t>
    </dgm:pt>
    <dgm:pt modelId="{DCED4AAA-E8AC-44A3-8012-A613E4D0FA2E}" type="parTrans" cxnId="{617122BF-229C-4133-B0FB-6CCB06894AB6}">
      <dgm:prSet/>
      <dgm:spPr/>
      <dgm:t>
        <a:bodyPr/>
        <a:lstStyle/>
        <a:p>
          <a:pPr rtl="1"/>
          <a:endParaRPr lang="ar-SA"/>
        </a:p>
      </dgm:t>
    </dgm:pt>
    <dgm:pt modelId="{E3B0CF68-D0F8-4CE7-AA0E-66A86A64E6E0}" type="sibTrans" cxnId="{617122BF-229C-4133-B0FB-6CCB06894AB6}">
      <dgm:prSet/>
      <dgm:spPr/>
      <dgm:t>
        <a:bodyPr/>
        <a:lstStyle/>
        <a:p>
          <a:pPr rtl="1"/>
          <a:endParaRPr lang="ar-SA"/>
        </a:p>
      </dgm:t>
    </dgm:pt>
    <dgm:pt modelId="{F693D7E3-4CCD-4740-891D-6261A6D532C9}" type="pres">
      <dgm:prSet presAssocID="{FD4D7950-DB96-487A-912E-C5F1E9F4FAB0}" presName="composite" presStyleCnt="0">
        <dgm:presLayoutVars>
          <dgm:chMax val="1"/>
          <dgm:dir/>
          <dgm:resizeHandles val="exact"/>
        </dgm:presLayoutVars>
      </dgm:prSet>
      <dgm:spPr/>
    </dgm:pt>
    <dgm:pt modelId="{C2F20C03-B6D2-423D-AAAA-9D7EB27E12D9}" type="pres">
      <dgm:prSet presAssocID="{FD4D7950-DB96-487A-912E-C5F1E9F4FAB0}" presName="radial" presStyleCnt="0">
        <dgm:presLayoutVars>
          <dgm:animLvl val="ctr"/>
        </dgm:presLayoutVars>
      </dgm:prSet>
      <dgm:spPr/>
    </dgm:pt>
    <dgm:pt modelId="{326A7292-1E67-4FC2-8B0C-70419221E2D7}" type="pres">
      <dgm:prSet presAssocID="{687C856D-1B75-4167-ACF0-461153C12B71}" presName="centerShape" presStyleLbl="vennNode1" presStyleIdx="0" presStyleCnt="4" custScaleX="96736" custScaleY="92710"/>
      <dgm:spPr/>
    </dgm:pt>
    <dgm:pt modelId="{D01659D4-3A4D-42A1-9F35-C93C9FEEBDE7}" type="pres">
      <dgm:prSet presAssocID="{BD26EDAA-70A5-45A0-917A-262DF42E483C}" presName="node" presStyleLbl="vennNode1" presStyleIdx="1" presStyleCnt="4" custScaleX="182943" custScaleY="172648">
        <dgm:presLayoutVars>
          <dgm:bulletEnabled val="1"/>
        </dgm:presLayoutVars>
      </dgm:prSet>
      <dgm:spPr/>
    </dgm:pt>
    <dgm:pt modelId="{007F88D6-9BE4-4123-B1C7-C04329B6A453}" type="pres">
      <dgm:prSet presAssocID="{338B2F5B-E941-4625-8BE5-43DCC6B34767}" presName="node" presStyleLbl="vennNode1" presStyleIdx="2" presStyleCnt="4" custScaleX="169160" custScaleY="174177">
        <dgm:presLayoutVars>
          <dgm:bulletEnabled val="1"/>
        </dgm:presLayoutVars>
      </dgm:prSet>
      <dgm:spPr/>
    </dgm:pt>
    <dgm:pt modelId="{2B4C8F68-5119-424B-BFE1-3B36BB9469C8}" type="pres">
      <dgm:prSet presAssocID="{91533336-BF2B-4488-AEE8-7DA6F299D63F}" presName="node" presStyleLbl="vennNode1" presStyleIdx="3" presStyleCnt="4" custScaleX="182188" custScaleY="173413">
        <dgm:presLayoutVars>
          <dgm:bulletEnabled val="1"/>
        </dgm:presLayoutVars>
      </dgm:prSet>
      <dgm:spPr/>
    </dgm:pt>
  </dgm:ptLst>
  <dgm:cxnLst>
    <dgm:cxn modelId="{CEA8ED18-6A51-4EF1-BE11-24F39C43ECC3}" srcId="{687C856D-1B75-4167-ACF0-461153C12B71}" destId="{338B2F5B-E941-4625-8BE5-43DCC6B34767}" srcOrd="1" destOrd="0" parTransId="{5D408F07-7904-4689-8C95-2A5AC67958D1}" sibTransId="{5FAADD7A-56C2-4BC7-AC3C-7F37508284D4}"/>
    <dgm:cxn modelId="{EB392A27-6449-489C-AACA-505BC31CD55A}" srcId="{FD4D7950-DB96-487A-912E-C5F1E9F4FAB0}" destId="{687C856D-1B75-4167-ACF0-461153C12B71}" srcOrd="0" destOrd="0" parTransId="{62670F52-E9E1-4C74-8FF8-F73F08350C0A}" sibTransId="{1D30476B-8E6B-4854-B5CB-68313F05E4B1}"/>
    <dgm:cxn modelId="{A64FCA5D-38C5-4171-82E7-12C432A1323A}" type="presOf" srcId="{91533336-BF2B-4488-AEE8-7DA6F299D63F}" destId="{2B4C8F68-5119-424B-BFE1-3B36BB9469C8}" srcOrd="0" destOrd="0" presId="urn:microsoft.com/office/officeart/2005/8/layout/radial3"/>
    <dgm:cxn modelId="{BEE7F245-1DE9-409A-A3C5-E3ACF916A93C}" srcId="{687C856D-1B75-4167-ACF0-461153C12B71}" destId="{BD26EDAA-70A5-45A0-917A-262DF42E483C}" srcOrd="0" destOrd="0" parTransId="{306E51B4-98A7-4347-AE56-FE76614C9AAF}" sibTransId="{6F52C5FE-55A6-4472-B2C7-09C225A109F4}"/>
    <dgm:cxn modelId="{D3F91C96-274B-44E7-AC03-B1336E63A867}" type="presOf" srcId="{338B2F5B-E941-4625-8BE5-43DCC6B34767}" destId="{007F88D6-9BE4-4123-B1C7-C04329B6A453}" srcOrd="0" destOrd="0" presId="urn:microsoft.com/office/officeart/2005/8/layout/radial3"/>
    <dgm:cxn modelId="{617122BF-229C-4133-B0FB-6CCB06894AB6}" srcId="{687C856D-1B75-4167-ACF0-461153C12B71}" destId="{91533336-BF2B-4488-AEE8-7DA6F299D63F}" srcOrd="2" destOrd="0" parTransId="{DCED4AAA-E8AC-44A3-8012-A613E4D0FA2E}" sibTransId="{E3B0CF68-D0F8-4CE7-AA0E-66A86A64E6E0}"/>
    <dgm:cxn modelId="{F2FAFFCC-B1F8-4957-82EB-4932E28F9D67}" type="presOf" srcId="{BD26EDAA-70A5-45A0-917A-262DF42E483C}" destId="{D01659D4-3A4D-42A1-9F35-C93C9FEEBDE7}" srcOrd="0" destOrd="0" presId="urn:microsoft.com/office/officeart/2005/8/layout/radial3"/>
    <dgm:cxn modelId="{BA7F86D0-D6C0-4EEE-8D8F-FBF58A5090A4}" type="presOf" srcId="{FD4D7950-DB96-487A-912E-C5F1E9F4FAB0}" destId="{F693D7E3-4CCD-4740-891D-6261A6D532C9}" srcOrd="0" destOrd="0" presId="urn:microsoft.com/office/officeart/2005/8/layout/radial3"/>
    <dgm:cxn modelId="{76559DEE-D45E-4732-B4DD-43291A9C9AC6}" type="presOf" srcId="{687C856D-1B75-4167-ACF0-461153C12B71}" destId="{326A7292-1E67-4FC2-8B0C-70419221E2D7}" srcOrd="0" destOrd="0" presId="urn:microsoft.com/office/officeart/2005/8/layout/radial3"/>
    <dgm:cxn modelId="{34CEE1CA-9F0C-410F-919D-0EF82BD6E02A}" type="presParOf" srcId="{F693D7E3-4CCD-4740-891D-6261A6D532C9}" destId="{C2F20C03-B6D2-423D-AAAA-9D7EB27E12D9}" srcOrd="0" destOrd="0" presId="urn:microsoft.com/office/officeart/2005/8/layout/radial3"/>
    <dgm:cxn modelId="{A69D5024-FF57-49C4-9803-6BF49211E7A2}" type="presParOf" srcId="{C2F20C03-B6D2-423D-AAAA-9D7EB27E12D9}" destId="{326A7292-1E67-4FC2-8B0C-70419221E2D7}" srcOrd="0" destOrd="0" presId="urn:microsoft.com/office/officeart/2005/8/layout/radial3"/>
    <dgm:cxn modelId="{680EF275-75A8-4BB6-B6DE-CA9CC03F1229}" type="presParOf" srcId="{C2F20C03-B6D2-423D-AAAA-9D7EB27E12D9}" destId="{D01659D4-3A4D-42A1-9F35-C93C9FEEBDE7}" srcOrd="1" destOrd="0" presId="urn:microsoft.com/office/officeart/2005/8/layout/radial3"/>
    <dgm:cxn modelId="{6D726366-79B2-4DDE-8790-3D8916DA1898}" type="presParOf" srcId="{C2F20C03-B6D2-423D-AAAA-9D7EB27E12D9}" destId="{007F88D6-9BE4-4123-B1C7-C04329B6A453}" srcOrd="2" destOrd="0" presId="urn:microsoft.com/office/officeart/2005/8/layout/radial3"/>
    <dgm:cxn modelId="{843C13FF-9564-4804-8D47-990D714062D6}" type="presParOf" srcId="{C2F20C03-B6D2-423D-AAAA-9D7EB27E12D9}" destId="{2B4C8F68-5119-424B-BFE1-3B36BB9469C8}" srcOrd="3" destOrd="0" presId="urn:microsoft.com/office/officeart/2005/8/layout/radial3"/>
  </dgm:cxnLst>
  <dgm:bg/>
  <dgm:whole>
    <a:ln>
      <a:noFill/>
    </a:ln>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A3560186-D370-4F8F-90E4-EC4CE6BA21CD}">
      <dgm:prSet phldrT="[نص]" custT="1"/>
      <dgm:spPr>
        <a:solidFill>
          <a:srgbClr val="00B0F0">
            <a:alpha val="82000"/>
          </a:srgbClr>
        </a:solidFill>
      </dgm:spPr>
      <dgm:t>
        <a:bodyPr/>
        <a:lstStyle/>
        <a:p>
          <a:pPr rtl="1"/>
          <a:r>
            <a:rPr lang="ar-SA" sz="1600" b="1" dirty="0">
              <a:latin typeface="Alexandria Light" pitchFamily="2" charset="-78"/>
              <a:cs typeface="Alexandria Light" pitchFamily="2" charset="-78"/>
            </a:rPr>
            <a:t>المحتوى</a:t>
          </a:r>
          <a:r>
            <a:rPr lang="ar-SA" sz="1400" b="1" dirty="0">
              <a:latin typeface="Alexandria Light" pitchFamily="2" charset="-78"/>
              <a:cs typeface="Alexandria Light" pitchFamily="2" charset="-78"/>
            </a:rPr>
            <a:t> </a:t>
          </a:r>
          <a:r>
            <a:rPr lang="ar-SA" sz="1600" b="1" dirty="0">
              <a:latin typeface="Alexandria Light" pitchFamily="2" charset="-78"/>
              <a:cs typeface="Alexandria Light" pitchFamily="2" charset="-78"/>
            </a:rPr>
            <a:t>التعليمي</a:t>
          </a:r>
          <a:endParaRPr lang="ar-SA" sz="1400" b="1"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gm:t>
    </dgm:pt>
    <dgm:pt modelId="{D25FB2A2-4DF7-4048-A184-0E34B6CE8840}" type="par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D8EE7C7-A1F2-4710-8084-9F57E5D7DCCC}">
      <dgm:prSet phldrT="[نص]" custT="1"/>
      <dgm:spPr>
        <a:solidFill>
          <a:srgbClr val="00B0F0">
            <a:alpha val="74000"/>
          </a:srgbClr>
        </a:solidFill>
      </dgm:spPr>
      <dgm:t>
        <a:bodyPr/>
        <a:lstStyle/>
        <a:p>
          <a:pPr rtl="1"/>
          <a:r>
            <a:rPr lang="ar-SA" sz="1600" b="1" kern="1200" dirty="0">
              <a:latin typeface="Alexandria Light" pitchFamily="2" charset="-78"/>
              <a:ea typeface="+mn-ea"/>
              <a:cs typeface="Alexandria Light" pitchFamily="2" charset="-78"/>
            </a:rPr>
            <a:t>الأفراد</a:t>
          </a:r>
          <a:endParaRPr lang="ar-SA" sz="1400" b="1" kern="1200" dirty="0">
            <a:latin typeface="Alexandria Light" pitchFamily="2" charset="-78"/>
            <a:ea typeface="+mn-ea"/>
            <a:cs typeface="Alexandria Light" pitchFamily="2" charset="-78"/>
          </a:endParaRPr>
        </a:p>
      </dgm:t>
    </dgm:pt>
    <dgm:pt modelId="{17924703-6059-40A3-B197-4C756E34238A}" type="parTrans" cxnId="{28B757F2-8701-4EE3-8776-60D4C18A2B21}">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0C59020D-0456-4BAA-B9C4-AEBB95EC8BCB}">
      <dgm:prSet phldrT="[نص]" custT="1"/>
      <dgm:spPr>
        <a:solidFill>
          <a:srgbClr val="00B0F0">
            <a:alpha val="58000"/>
          </a:srgbClr>
        </a:solidFill>
      </dgm:spPr>
      <dgm:t>
        <a:bodyPr/>
        <a:lstStyle/>
        <a:p>
          <a:pPr rtl="1"/>
          <a:r>
            <a:rPr lang="ar-SA" sz="1600" b="1" kern="1200" dirty="0">
              <a:latin typeface="Alexandria Light" pitchFamily="2" charset="-78"/>
              <a:ea typeface="+mn-ea"/>
              <a:cs typeface="Alexandria Light" pitchFamily="2" charset="-78"/>
            </a:rPr>
            <a:t>الأساليب</a:t>
          </a:r>
          <a:endParaRPr lang="ar-SA" sz="1400" b="1" kern="1200" dirty="0">
            <a:latin typeface="Alexandria Light" pitchFamily="2" charset="-78"/>
            <a:ea typeface="+mn-ea"/>
            <a:cs typeface="Alexandria Light" pitchFamily="2" charset="-78"/>
          </a:endParaRPr>
        </a:p>
      </dgm:t>
    </dgm:pt>
    <dgm:pt modelId="{28E3CF6F-8FE7-4435-B32A-68A5AB493FF4}" type="parTrans" cxnId="{7371FFE1-3606-4A42-B0A1-FAC06B410011}">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FD301539-4B08-405F-AE57-94AF8940ABC7}" type="sibTrans" cxnId="{7371FFE1-3606-4A42-B0A1-FAC06B410011}">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AACB9449-12F7-4702-AF0F-A824C9122CD7}">
      <dgm:prSet phldrT="[نص]" custT="1"/>
      <dgm:spPr>
        <a:solidFill>
          <a:srgbClr val="00B0F0">
            <a:alpha val="50000"/>
          </a:srgbClr>
        </a:solidFill>
      </dgm:spPr>
      <dgm:t>
        <a:bodyPr/>
        <a:lstStyle/>
        <a:p>
          <a:pPr rtl="1"/>
          <a:r>
            <a:rPr lang="ar-SA" sz="1600" b="1" kern="1200" dirty="0">
              <a:latin typeface="Alexandria Light" pitchFamily="2" charset="-78"/>
              <a:ea typeface="+mn-ea"/>
              <a:cs typeface="Alexandria Light" pitchFamily="2" charset="-78"/>
            </a:rPr>
            <a:t>الأجهزة</a:t>
          </a:r>
          <a:r>
            <a:rPr lang="ar-SA" sz="1400" b="1" kern="1200" dirty="0">
              <a:latin typeface="Alexandria Light" pitchFamily="2" charset="-78"/>
              <a:ea typeface="+mn-ea"/>
              <a:cs typeface="Alexandria Light" pitchFamily="2" charset="-78"/>
            </a:rPr>
            <a:t> </a:t>
          </a:r>
          <a:r>
            <a:rPr lang="ar-SA" sz="1600" b="1" kern="1200" dirty="0">
              <a:latin typeface="Alexandria Light" pitchFamily="2" charset="-78"/>
              <a:ea typeface="+mn-ea"/>
              <a:cs typeface="Alexandria Light" pitchFamily="2" charset="-78"/>
            </a:rPr>
            <a:t>والتجهيزات</a:t>
          </a:r>
          <a:r>
            <a:rPr lang="ar-IQ" sz="2400" b="0" kern="1200" cap="none" spc="0" dirty="0">
              <a:ln w="0"/>
              <a:effectLst>
                <a:outerShdw blurRad="38100" dist="25400" dir="5400000" algn="ctr" rotWithShape="0">
                  <a:srgbClr val="6E747A">
                    <a:alpha val="43000"/>
                  </a:srgbClr>
                </a:outerShdw>
              </a:effectLst>
            </a:rPr>
            <a:t> </a:t>
          </a:r>
          <a:endParaRPr lang="ar-SA" sz="2400" b="0" kern="1200" cap="none" spc="0" dirty="0">
            <a:ln w="0"/>
            <a:effectLst>
              <a:outerShdw blurRad="38100" dist="25400" dir="5400000" algn="ctr" rotWithShape="0">
                <a:srgbClr val="6E747A">
                  <a:alpha val="43000"/>
                </a:srgbClr>
              </a:outerShdw>
            </a:effectLst>
          </a:endParaRPr>
        </a:p>
      </dgm:t>
    </dgm:pt>
    <dgm:pt modelId="{41D81F30-2D25-40CA-B04F-6DCDFA87C417}" type="parTrans" cxnId="{208FF09C-006B-4BA9-9785-C708EABD5038}">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3723E6ED-4620-4547-97F1-48DE73846868}" type="sibTrans" cxnId="{208FF09C-006B-4BA9-9785-C708EABD5038}">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alpha val="90000"/>
          </a:srgbClr>
        </a:solidFill>
      </dgm:spPr>
      <dgm:t>
        <a:bodyPr/>
        <a:lstStyle/>
        <a:p>
          <a:pPr rtl="1"/>
          <a:r>
            <a:rPr lang="ar-SA" sz="1600" b="1" kern="1200" dirty="0">
              <a:latin typeface="Alexandria Light" pitchFamily="2" charset="-78"/>
              <a:ea typeface="+mn-ea"/>
              <a:cs typeface="Alexandria Light" pitchFamily="2" charset="-78"/>
            </a:rPr>
            <a:t>المواد</a:t>
          </a:r>
          <a:endParaRPr lang="ar-SA" sz="1400" b="1" kern="1200" dirty="0">
            <a:latin typeface="Alexandria Light" pitchFamily="2" charset="-78"/>
            <a:ea typeface="+mn-ea"/>
            <a:cs typeface="Alexandria Light" pitchFamily="2" charset="-78"/>
          </a:endParaRPr>
        </a:p>
      </dgm:t>
    </dgm:pt>
    <dgm:pt modelId="{E2562197-C1AD-4D9A-8057-5BDB0EA920B8}" type="par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dgm:spPr>
      <dgm:t>
        <a:bodyPr/>
        <a:lstStyle/>
        <a:p>
          <a:pPr rtl="1"/>
          <a:r>
            <a:rPr lang="ar-SA" sz="1600" b="1" kern="1200" dirty="0">
              <a:solidFill>
                <a:prstClr val="white"/>
              </a:solidFill>
              <a:latin typeface="Alexandria Light" pitchFamily="2" charset="-78"/>
              <a:ea typeface="+mn-ea"/>
              <a:cs typeface="Alexandria Light" pitchFamily="2" charset="-78"/>
            </a:rPr>
            <a:t>الأماكن</a:t>
          </a:r>
        </a:p>
      </dgm:t>
    </dgm:pt>
    <dgm:pt modelId="{8206AF4B-5518-4CCB-812D-571EF3CEB751}" type="parTrans" cxnId="{1A22811D-BD86-4862-8D98-4AD889E984E0}">
      <dgm:prSet/>
      <dgm:spPr/>
      <dgm:t>
        <a:bodyPr/>
        <a:lstStyle/>
        <a:p>
          <a:pPr rtl="1"/>
          <a:endParaRPr lang="ar-SA"/>
        </a:p>
      </dgm:t>
    </dgm:pt>
    <dgm:pt modelId="{5CB3FDFE-EF7B-4EF9-952C-99457C009BB0}" type="sibTrans" cxnId="{1A22811D-BD86-4862-8D98-4AD889E984E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6" custLinFactNeighborX="2011" custLinFactNeighborY="-2214">
        <dgm:presLayoutVars>
          <dgm:bulletEnabled val="1"/>
        </dgm:presLayoutVars>
      </dgm:prSet>
      <dgm:spPr/>
    </dgm:pt>
    <dgm:pt modelId="{8AAC53E7-4266-4DE0-B41A-C5505883D4A2}" type="pres">
      <dgm:prSet presAssocID="{C558F5F8-9603-4988-95CA-7772A559A48D}" presName="sibTrans" presStyleCnt="0"/>
      <dgm:spPr/>
    </dgm:pt>
    <dgm:pt modelId="{15BDEB04-706A-4BB5-9189-18D0A74BB248}" type="pres">
      <dgm:prSet presAssocID="{A3560186-D370-4F8F-90E4-EC4CE6BA21CD}" presName="node" presStyleLbl="node1" presStyleIdx="1" presStyleCnt="6">
        <dgm:presLayoutVars>
          <dgm:bulletEnabled val="1"/>
        </dgm:presLayoutVars>
      </dgm:prSet>
      <dgm:spPr/>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2" presStyleCnt="6">
        <dgm:presLayoutVars>
          <dgm:bulletEnabled val="1"/>
        </dgm:presLayoutVars>
      </dgm:prSet>
      <dgm:spPr/>
    </dgm:pt>
    <dgm:pt modelId="{188414EB-52B1-4924-A4B8-7057C9E90D97}" type="pres">
      <dgm:prSet presAssocID="{D5B6645B-0C59-4A11-807A-AD7A184B3CA3}" presName="sibTrans" presStyleCnt="0"/>
      <dgm:spPr/>
    </dgm:pt>
    <dgm:pt modelId="{1ECD7448-5FDE-410C-8B4D-DB46AAA1662B}" type="pres">
      <dgm:prSet presAssocID="{0C59020D-0456-4BAA-B9C4-AEBB95EC8BCB}" presName="node" presStyleLbl="node1" presStyleIdx="3" presStyleCnt="6">
        <dgm:presLayoutVars>
          <dgm:bulletEnabled val="1"/>
        </dgm:presLayoutVars>
      </dgm:prSet>
      <dgm:spPr/>
    </dgm:pt>
    <dgm:pt modelId="{2C794741-4026-43D0-81ED-F92F4A43DAAE}" type="pres">
      <dgm:prSet presAssocID="{FD301539-4B08-405F-AE57-94AF8940ABC7}" presName="sibTrans" presStyleCnt="0"/>
      <dgm:spPr/>
    </dgm:pt>
    <dgm:pt modelId="{197641B7-2E62-4490-898B-BF73874E8013}" type="pres">
      <dgm:prSet presAssocID="{4658CE29-581E-4FD5-A312-26EAD4597766}" presName="node" presStyleLbl="node1" presStyleIdx="4" presStyleCnt="6">
        <dgm:presLayoutVars>
          <dgm:bulletEnabled val="1"/>
        </dgm:presLayoutVars>
      </dgm:prSet>
      <dgm:spPr/>
    </dgm:pt>
    <dgm:pt modelId="{4CCEBC5E-B8C3-418E-946B-4FFCB11A7491}" type="pres">
      <dgm:prSet presAssocID="{5CB3FDFE-EF7B-4EF9-952C-99457C009BB0}" presName="sibTrans" presStyleCnt="0"/>
      <dgm:spPr/>
    </dgm:pt>
    <dgm:pt modelId="{C6A29C80-F199-4070-96B5-435F7183F2E5}" type="pres">
      <dgm:prSet presAssocID="{AACB9449-12F7-4702-AF0F-A824C9122CD7}" presName="node" presStyleLbl="node1" presStyleIdx="5" presStyleCnt="6" custLinFactNeighborX="2178" custLinFactNeighborY="1210">
        <dgm:presLayoutVars>
          <dgm:bulletEnabled val="1"/>
        </dgm:presLayoutVars>
      </dgm:prSet>
      <dgm:spPr/>
    </dgm:pt>
  </dgm:ptLst>
  <dgm:cxnLst>
    <dgm:cxn modelId="{1A22811D-BD86-4862-8D98-4AD889E984E0}" srcId="{775E222A-5CB0-4D83-9082-AD20C3100211}" destId="{4658CE29-581E-4FD5-A312-26EAD4597766}" srcOrd="4" destOrd="0" parTransId="{8206AF4B-5518-4CCB-812D-571EF3CEB751}" sibTransId="{5CB3FDFE-EF7B-4EF9-952C-99457C009BB0}"/>
    <dgm:cxn modelId="{E41CD229-8CDA-443E-A9B0-30ECA204B1A1}" type="presOf" srcId="{0C59020D-0456-4BAA-B9C4-AEBB95EC8BCB}" destId="{1ECD7448-5FDE-410C-8B4D-DB46AAA1662B}" srcOrd="0" destOrd="0" presId="urn:microsoft.com/office/officeart/2005/8/layout/default"/>
    <dgm:cxn modelId="{5C1D2B35-AA46-4F02-8A31-85CF6E4D701B}" type="presOf" srcId="{4658CE29-581E-4FD5-A312-26EAD4597766}" destId="{197641B7-2E62-4490-898B-BF73874E8013}" srcOrd="0" destOrd="0" presId="urn:microsoft.com/office/officeart/2005/8/layout/default"/>
    <dgm:cxn modelId="{86482037-4E6D-4A8E-A219-02450C7115F2}" srcId="{775E222A-5CB0-4D83-9082-AD20C3100211}" destId="{A3560186-D370-4F8F-90E4-EC4CE6BA21CD}" srcOrd="1"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208FF09C-006B-4BA9-9785-C708EABD5038}" srcId="{775E222A-5CB0-4D83-9082-AD20C3100211}" destId="{AACB9449-12F7-4702-AF0F-A824C9122CD7}" srcOrd="5" destOrd="0" parTransId="{41D81F30-2D25-40CA-B04F-6DCDFA87C417}" sibTransId="{3723E6ED-4620-4547-97F1-48DE73846868}"/>
    <dgm:cxn modelId="{315FEAA5-A83B-42BA-9A72-1D644926A9F9}" type="presOf" srcId="{7D8EE7C7-A1F2-4710-8084-9F57E5D7DCCC}" destId="{BDA771ED-E88C-4AFD-AEC5-967503F6FBD2}"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7371FFE1-3606-4A42-B0A1-FAC06B410011}" srcId="{775E222A-5CB0-4D83-9082-AD20C3100211}" destId="{0C59020D-0456-4BAA-B9C4-AEBB95EC8BCB}" srcOrd="3" destOrd="0" parTransId="{28E3CF6F-8FE7-4435-B32A-68A5AB493FF4}" sibTransId="{FD301539-4B08-405F-AE57-94AF8940ABC7}"/>
    <dgm:cxn modelId="{2D027CEE-4E49-478B-857A-B835EE33E8F5}" type="presOf" srcId="{AACB9449-12F7-4702-AF0F-A824C9122CD7}" destId="{C6A29C80-F199-4070-96B5-435F7183F2E5}" srcOrd="0" destOrd="0" presId="urn:microsoft.com/office/officeart/2005/8/layout/default"/>
    <dgm:cxn modelId="{28B757F2-8701-4EE3-8776-60D4C18A2B21}" srcId="{775E222A-5CB0-4D83-9082-AD20C3100211}" destId="{7D8EE7C7-A1F2-4710-8084-9F57E5D7DCCC}" srcOrd="2" destOrd="0" parTransId="{17924703-6059-40A3-B197-4C756E34238A}" sibTransId="{D5B6645B-0C59-4A11-807A-AD7A184B3CA3}"/>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0E5AFD3F-A6E4-47C5-9481-0D0E99A4F089}" type="presParOf" srcId="{77CDCE55-57A4-4709-8A45-A852C9E57E8B}" destId="{15BDEB04-706A-4BB5-9189-18D0A74BB248}" srcOrd="2" destOrd="0" presId="urn:microsoft.com/office/officeart/2005/8/layout/default"/>
    <dgm:cxn modelId="{DC2EF8DB-21F6-478B-B690-F1C950CAFDA8}" type="presParOf" srcId="{77CDCE55-57A4-4709-8A45-A852C9E57E8B}" destId="{917DB95E-DBA6-46B3-BA81-C0D625C634FE}" srcOrd="3" destOrd="0" presId="urn:microsoft.com/office/officeart/2005/8/layout/default"/>
    <dgm:cxn modelId="{C430B353-5F73-4FAB-A417-0138C90F84A4}" type="presParOf" srcId="{77CDCE55-57A4-4709-8A45-A852C9E57E8B}" destId="{BDA771ED-E88C-4AFD-AEC5-967503F6FBD2}" srcOrd="4" destOrd="0" presId="urn:microsoft.com/office/officeart/2005/8/layout/default"/>
    <dgm:cxn modelId="{63A3BFD1-318D-43B4-BA16-F0E4AA1FFB65}" type="presParOf" srcId="{77CDCE55-57A4-4709-8A45-A852C9E57E8B}" destId="{188414EB-52B1-4924-A4B8-7057C9E90D97}" srcOrd="5" destOrd="0" presId="urn:microsoft.com/office/officeart/2005/8/layout/default"/>
    <dgm:cxn modelId="{542CBE7A-B849-486F-8CBD-B0F8784A9137}" type="presParOf" srcId="{77CDCE55-57A4-4709-8A45-A852C9E57E8B}" destId="{1ECD7448-5FDE-410C-8B4D-DB46AAA1662B}" srcOrd="6" destOrd="0" presId="urn:microsoft.com/office/officeart/2005/8/layout/default"/>
    <dgm:cxn modelId="{F9C8B72D-01A4-4A7E-8021-D9C7A3F81C94}" type="presParOf" srcId="{77CDCE55-57A4-4709-8A45-A852C9E57E8B}" destId="{2C794741-4026-43D0-81ED-F92F4A43DAAE}" srcOrd="7" destOrd="0" presId="urn:microsoft.com/office/officeart/2005/8/layout/default"/>
    <dgm:cxn modelId="{EF35BC89-E2C8-4A4D-A5EE-40C461A95D20}" type="presParOf" srcId="{77CDCE55-57A4-4709-8A45-A852C9E57E8B}" destId="{197641B7-2E62-4490-898B-BF73874E8013}" srcOrd="8" destOrd="0" presId="urn:microsoft.com/office/officeart/2005/8/layout/default"/>
    <dgm:cxn modelId="{1BA480D5-3690-4690-BEAD-7CB45F277636}" type="presParOf" srcId="{77CDCE55-57A4-4709-8A45-A852C9E57E8B}" destId="{4CCEBC5E-B8C3-418E-946B-4FFCB11A7491}" srcOrd="9" destOrd="0" presId="urn:microsoft.com/office/officeart/2005/8/layout/default"/>
    <dgm:cxn modelId="{58A3C1D7-A07A-4C27-82DC-75C40A3870E0}" type="presParOf" srcId="{77CDCE55-57A4-4709-8A45-A852C9E57E8B}" destId="{C6A29C80-F199-4070-96B5-435F7183F2E5}"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6A7292-1E67-4FC2-8B0C-70419221E2D7}">
      <dsp:nvSpPr>
        <dsp:cNvPr id="0" name=""/>
        <dsp:cNvSpPr/>
      </dsp:nvSpPr>
      <dsp:spPr>
        <a:xfrm>
          <a:off x="1633994" y="895316"/>
          <a:ext cx="1878396" cy="1878396"/>
        </a:xfrm>
        <a:prstGeom prst="ellipse">
          <a:avLst/>
        </a:prstGeom>
        <a:solidFill>
          <a:schemeClr val="accent5">
            <a:lumMod val="20000"/>
            <a:lumOff val="80000"/>
            <a:alpha val="5000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1590" tIns="21590" rIns="21590" bIns="21590" numCol="1" spcCol="1270" anchor="ctr" anchorCtr="0">
          <a:noAutofit/>
        </a:bodyPr>
        <a:lstStyle/>
        <a:p>
          <a:pPr marL="0" lvl="0" indent="0" algn="ctr" defTabSz="755650" rtl="1">
            <a:lnSpc>
              <a:spcPct val="90000"/>
            </a:lnSpc>
            <a:spcBef>
              <a:spcPct val="0"/>
            </a:spcBef>
            <a:spcAft>
              <a:spcPct val="35000"/>
            </a:spcAft>
            <a:buNone/>
          </a:pPr>
          <a:r>
            <a:rPr lang="ar-SA" sz="1700" b="1" kern="1200" dirty="0">
              <a:latin typeface="Alexandria ExtraLight" pitchFamily="2" charset="-78"/>
              <a:cs typeface="Alexandria ExtraLight" pitchFamily="2" charset="-78"/>
            </a:rPr>
            <a:t>مفهوم التكنولوجيا</a:t>
          </a:r>
        </a:p>
        <a:p>
          <a:pPr marL="0" lvl="0" indent="0" algn="ctr" defTabSz="755650" rtl="1">
            <a:lnSpc>
              <a:spcPct val="90000"/>
            </a:lnSpc>
            <a:spcBef>
              <a:spcPct val="0"/>
            </a:spcBef>
            <a:spcAft>
              <a:spcPct val="35000"/>
            </a:spcAft>
            <a:buNone/>
          </a:pPr>
          <a:r>
            <a:rPr lang="en-US" sz="1600" b="0" kern="1200" dirty="0">
              <a:latin typeface="Alexandria Light" pitchFamily="2" charset="-78"/>
              <a:ea typeface="Calibri" panose="020F0502020204030204" pitchFamily="34" charset="0"/>
              <a:cs typeface="Alexandria Light" pitchFamily="2" charset="-78"/>
            </a:rPr>
            <a:t>Technology</a:t>
          </a:r>
          <a:endParaRPr lang="ar-SA" sz="1700" b="0" kern="1200" dirty="0">
            <a:latin typeface="Alexandria ExtraLight" pitchFamily="2" charset="-78"/>
            <a:cs typeface="Alexandria ExtraLight" pitchFamily="2" charset="-78"/>
          </a:endParaRPr>
        </a:p>
      </dsp:txBody>
      <dsp:txXfrm>
        <a:off x="1909079" y="1170401"/>
        <a:ext cx="1328226" cy="1328226"/>
      </dsp:txXfrm>
    </dsp:sp>
    <dsp:sp modelId="{B8BAD2A6-A56C-42DB-8E6B-D3CD8C8F89C9}">
      <dsp:nvSpPr>
        <dsp:cNvPr id="0" name=""/>
        <dsp:cNvSpPr/>
      </dsp:nvSpPr>
      <dsp:spPr>
        <a:xfrm>
          <a:off x="2103593" y="142843"/>
          <a:ext cx="939198" cy="93919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rtl="1">
            <a:lnSpc>
              <a:spcPct val="90000"/>
            </a:lnSpc>
            <a:spcBef>
              <a:spcPct val="0"/>
            </a:spcBef>
            <a:spcAft>
              <a:spcPct val="35000"/>
            </a:spcAft>
            <a:buNone/>
          </a:pPr>
          <a:r>
            <a:rPr lang="ar-SA" sz="1100" b="1" kern="1200" dirty="0">
              <a:solidFill>
                <a:srgbClr val="FFFFFF"/>
              </a:solidFill>
              <a:latin typeface="Alexandria Light" pitchFamily="2" charset="-78"/>
              <a:cs typeface="Alexandria Light" pitchFamily="2" charset="-78"/>
            </a:rPr>
            <a:t>استثمار المعرفة</a:t>
          </a:r>
          <a:endParaRPr lang="ar-SA" sz="1100" b="1" kern="1200" dirty="0">
            <a:solidFill>
              <a:srgbClr val="FFFFFF"/>
            </a:solidFill>
          </a:endParaRPr>
        </a:p>
      </dsp:txBody>
      <dsp:txXfrm>
        <a:off x="2241135" y="280385"/>
        <a:ext cx="664114" cy="664114"/>
      </dsp:txXfrm>
    </dsp:sp>
    <dsp:sp modelId="{D01659D4-3A4D-42A1-9F35-C93C9FEEBDE7}">
      <dsp:nvSpPr>
        <dsp:cNvPr id="0" name=""/>
        <dsp:cNvSpPr/>
      </dsp:nvSpPr>
      <dsp:spPr>
        <a:xfrm>
          <a:off x="3161939" y="1975952"/>
          <a:ext cx="939198" cy="93919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rtl="1">
            <a:lnSpc>
              <a:spcPct val="90000"/>
            </a:lnSpc>
            <a:spcBef>
              <a:spcPct val="0"/>
            </a:spcBef>
            <a:spcAft>
              <a:spcPct val="35000"/>
            </a:spcAft>
            <a:buNone/>
          </a:pPr>
          <a:r>
            <a:rPr lang="ar-SA" sz="1100" b="1" kern="1200" dirty="0">
              <a:solidFill>
                <a:srgbClr val="FFFFFF"/>
              </a:solidFill>
              <a:latin typeface="Alexandria Light" pitchFamily="2" charset="-78"/>
              <a:cs typeface="Alexandria Light" pitchFamily="2" charset="-78"/>
            </a:rPr>
            <a:t>إنتتاج استثمار المعرفة</a:t>
          </a:r>
          <a:endParaRPr lang="ar-SA" sz="1100" b="1" kern="1200" dirty="0">
            <a:solidFill>
              <a:srgbClr val="FFFFFF"/>
            </a:solidFill>
          </a:endParaRPr>
        </a:p>
      </dsp:txBody>
      <dsp:txXfrm>
        <a:off x="3299481" y="2113494"/>
        <a:ext cx="664114" cy="664114"/>
      </dsp:txXfrm>
    </dsp:sp>
    <dsp:sp modelId="{8628943B-2AF5-40F8-A792-4C47364BC457}">
      <dsp:nvSpPr>
        <dsp:cNvPr id="0" name=""/>
        <dsp:cNvSpPr/>
      </dsp:nvSpPr>
      <dsp:spPr>
        <a:xfrm>
          <a:off x="1045247" y="1975952"/>
          <a:ext cx="939198" cy="93919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rtl="1">
            <a:lnSpc>
              <a:spcPct val="90000"/>
            </a:lnSpc>
            <a:spcBef>
              <a:spcPct val="0"/>
            </a:spcBef>
            <a:spcAft>
              <a:spcPct val="35000"/>
            </a:spcAft>
            <a:buNone/>
          </a:pPr>
          <a:r>
            <a:rPr lang="ar-SA" sz="1100" b="1" kern="1200" dirty="0">
              <a:solidFill>
                <a:srgbClr val="FFFFFF"/>
              </a:solidFill>
              <a:latin typeface="Alexandria Light" pitchFamily="2" charset="-78"/>
              <a:cs typeface="Alexandria Light" pitchFamily="2" charset="-78"/>
            </a:rPr>
            <a:t>استخدام نتاج استثمار المعرفة</a:t>
          </a:r>
          <a:endParaRPr lang="ar-SA" sz="1100" b="1" kern="1200" dirty="0">
            <a:solidFill>
              <a:srgbClr val="FFFFFF"/>
            </a:solidFill>
          </a:endParaRPr>
        </a:p>
      </dsp:txBody>
      <dsp:txXfrm>
        <a:off x="1182789" y="2113494"/>
        <a:ext cx="664114" cy="6641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D36C53-8AA9-4FD6-9E8B-B31FB4C6635C}">
      <dsp:nvSpPr>
        <dsp:cNvPr id="0" name=""/>
        <dsp:cNvSpPr/>
      </dsp:nvSpPr>
      <dsp:spPr>
        <a:xfrm>
          <a:off x="22" y="9417"/>
          <a:ext cx="2169894" cy="835200"/>
        </a:xfrm>
        <a:prstGeom prst="rect">
          <a:avLst/>
        </a:prstGeom>
        <a:solidFill>
          <a:srgbClr val="00B0F0"/>
        </a:solidFill>
        <a:ln w="12700" cap="flat" cmpd="sng" algn="ctr">
          <a:solidFill>
            <a:schemeClr val="accent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rtl="1">
            <a:lnSpc>
              <a:spcPct val="90000"/>
            </a:lnSpc>
            <a:spcBef>
              <a:spcPct val="0"/>
            </a:spcBef>
            <a:spcAft>
              <a:spcPct val="35000"/>
            </a:spcAft>
            <a:buNone/>
          </a:pPr>
          <a:r>
            <a:rPr lang="ar-SA" sz="1800" kern="1200" dirty="0">
              <a:latin typeface="Alexandria Light" pitchFamily="2" charset="-78"/>
              <a:cs typeface="Alexandria Light" pitchFamily="2" charset="-78"/>
            </a:rPr>
            <a:t>الجانب الفكري</a:t>
          </a:r>
        </a:p>
      </dsp:txBody>
      <dsp:txXfrm>
        <a:off x="22" y="9417"/>
        <a:ext cx="2169894" cy="835200"/>
      </dsp:txXfrm>
    </dsp:sp>
    <dsp:sp modelId="{94D73F77-39EC-4C8F-A850-CA2B86D16F9F}">
      <dsp:nvSpPr>
        <dsp:cNvPr id="0" name=""/>
        <dsp:cNvSpPr/>
      </dsp:nvSpPr>
      <dsp:spPr>
        <a:xfrm>
          <a:off x="22" y="844618"/>
          <a:ext cx="2169894" cy="1273680"/>
        </a:xfrm>
        <a:prstGeom prst="rect">
          <a:avLst/>
        </a:prstGeom>
        <a:solidFill>
          <a:schemeClr val="accent5">
            <a:lumMod val="20000"/>
            <a:lumOff val="8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ctr" defTabSz="711200" rtl="1">
            <a:lnSpc>
              <a:spcPts val="2420"/>
            </a:lnSpc>
            <a:spcBef>
              <a:spcPct val="0"/>
            </a:spcBef>
            <a:spcAft>
              <a:spcPts val="2000"/>
            </a:spcAft>
            <a:buChar char="•"/>
          </a:pPr>
          <a:r>
            <a:rPr lang="ar-SA" sz="1600" kern="1200" dirty="0">
              <a:latin typeface="Alexandria Light" pitchFamily="2" charset="-78"/>
              <a:cs typeface="Alexandria Light" pitchFamily="2" charset="-78"/>
            </a:rPr>
            <a:t>القواعد والأسس المعرفية التي تقود </a:t>
          </a:r>
          <a:r>
            <a:rPr lang="ar-SA" sz="1600" kern="1200" dirty="0">
              <a:solidFill>
                <a:schemeClr val="tx1"/>
              </a:solidFill>
              <a:latin typeface="Alexandria Light" pitchFamily="2" charset="-78"/>
              <a:cs typeface="Alexandria Light" pitchFamily="2" charset="-78"/>
            </a:rPr>
            <a:t>للإنتاج</a:t>
          </a:r>
          <a:endParaRPr lang="ar-SA" sz="1600" kern="1200" dirty="0">
            <a:solidFill>
              <a:schemeClr val="tx1"/>
            </a:solidFill>
          </a:endParaRPr>
        </a:p>
      </dsp:txBody>
      <dsp:txXfrm>
        <a:off x="22" y="844618"/>
        <a:ext cx="2169894" cy="1273680"/>
      </dsp:txXfrm>
    </dsp:sp>
    <dsp:sp modelId="{C7A531C7-C4C4-4220-AEE2-DC212BADFE6A}">
      <dsp:nvSpPr>
        <dsp:cNvPr id="0" name=""/>
        <dsp:cNvSpPr/>
      </dsp:nvSpPr>
      <dsp:spPr>
        <a:xfrm>
          <a:off x="2473702" y="9417"/>
          <a:ext cx="2169894" cy="835200"/>
        </a:xfrm>
        <a:prstGeom prst="rect">
          <a:avLst/>
        </a:prstGeom>
        <a:solidFill>
          <a:srgbClr val="00B0F0"/>
        </a:solidFill>
        <a:ln w="12700" cap="flat" cmpd="sng" algn="ctr">
          <a:solidFill>
            <a:schemeClr val="accent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rtl="1">
            <a:lnSpc>
              <a:spcPct val="90000"/>
            </a:lnSpc>
            <a:spcBef>
              <a:spcPct val="0"/>
            </a:spcBef>
            <a:spcAft>
              <a:spcPct val="35000"/>
            </a:spcAft>
            <a:buNone/>
          </a:pPr>
          <a:r>
            <a:rPr lang="ar-SA" sz="1800" kern="1200" dirty="0">
              <a:latin typeface="Alexandria Light" pitchFamily="2" charset="-78"/>
              <a:cs typeface="Alexandria Light" pitchFamily="2" charset="-78"/>
            </a:rPr>
            <a:t>الجانب</a:t>
          </a:r>
          <a:r>
            <a:rPr lang="ar-SA" sz="2000" kern="1200" dirty="0">
              <a:latin typeface="Alexandria Light" pitchFamily="2" charset="-78"/>
              <a:cs typeface="Alexandria Light" pitchFamily="2" charset="-78"/>
            </a:rPr>
            <a:t> </a:t>
          </a:r>
          <a:r>
            <a:rPr lang="ar-SA" sz="1800" kern="1200" dirty="0">
              <a:latin typeface="Alexandria Light" pitchFamily="2" charset="-78"/>
              <a:cs typeface="Alexandria Light" pitchFamily="2" charset="-78"/>
            </a:rPr>
            <a:t>المادي</a:t>
          </a:r>
          <a:endParaRPr lang="ar-SA" sz="2000" kern="1200" dirty="0">
            <a:latin typeface="Alexandria Light" pitchFamily="2" charset="-78"/>
            <a:cs typeface="Alexandria Light" pitchFamily="2" charset="-78"/>
          </a:endParaRPr>
        </a:p>
      </dsp:txBody>
      <dsp:txXfrm>
        <a:off x="2473702" y="9417"/>
        <a:ext cx="2169894" cy="835200"/>
      </dsp:txXfrm>
    </dsp:sp>
    <dsp:sp modelId="{0D47867D-808C-43AE-A5F6-88A5C9217D61}">
      <dsp:nvSpPr>
        <dsp:cNvPr id="0" name=""/>
        <dsp:cNvSpPr/>
      </dsp:nvSpPr>
      <dsp:spPr>
        <a:xfrm>
          <a:off x="2473702" y="844618"/>
          <a:ext cx="2169894" cy="1273680"/>
        </a:xfrm>
        <a:prstGeom prst="rect">
          <a:avLst/>
        </a:prstGeom>
        <a:solidFill>
          <a:schemeClr val="accent5">
            <a:lumMod val="20000"/>
            <a:lumOff val="80000"/>
            <a:alpha val="90000"/>
          </a:schemeClr>
        </a:solidFill>
        <a:ln w="12700" cap="flat" cmpd="sng" algn="ctr">
          <a:solidFill>
            <a:schemeClr val="accent5">
              <a:lumMod val="20000"/>
              <a:lumOff val="80000"/>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ctr" defTabSz="711200" rtl="1">
            <a:lnSpc>
              <a:spcPts val="2420"/>
            </a:lnSpc>
            <a:spcBef>
              <a:spcPct val="0"/>
            </a:spcBef>
            <a:spcAft>
              <a:spcPts val="2000"/>
            </a:spcAft>
            <a:buChar char="•"/>
          </a:pPr>
          <a:r>
            <a:rPr lang="ar-SA" sz="1600" kern="1200" dirty="0">
              <a:latin typeface="Alexandria Light" pitchFamily="2" charset="-78"/>
              <a:cs typeface="Alexandria Light" pitchFamily="2" charset="-78"/>
            </a:rPr>
            <a:t>جميعَ المعدّات والآلات</a:t>
          </a:r>
          <a:endParaRPr lang="ar-SA" sz="1600" kern="1200" dirty="0"/>
        </a:p>
      </dsp:txBody>
      <dsp:txXfrm>
        <a:off x="2473702" y="844618"/>
        <a:ext cx="2169894" cy="127368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6A7292-1E67-4FC2-8B0C-70419221E2D7}">
      <dsp:nvSpPr>
        <dsp:cNvPr id="0" name=""/>
        <dsp:cNvSpPr/>
      </dsp:nvSpPr>
      <dsp:spPr>
        <a:xfrm>
          <a:off x="1695239" y="960194"/>
          <a:ext cx="1817085" cy="1741461"/>
        </a:xfrm>
        <a:prstGeom prst="ellipse">
          <a:avLst/>
        </a:prstGeom>
        <a:solidFill>
          <a:schemeClr val="accent5">
            <a:lumMod val="20000"/>
            <a:lumOff val="80000"/>
            <a:alpha val="50000"/>
          </a:schemeClr>
        </a:solidFill>
        <a:ln w="12700" cap="flat" cmpd="sng" algn="ctr">
          <a:solidFill>
            <a:schemeClr val="accent5"/>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SA" sz="2000" b="1" kern="1200" dirty="0">
              <a:latin typeface="Alexandria Medium" pitchFamily="2" charset="-78"/>
              <a:cs typeface="Alexandria Medium" pitchFamily="2" charset="-78"/>
            </a:rPr>
            <a:t>تكنولوجيا التعليم</a:t>
          </a:r>
          <a:endParaRPr lang="ar-SA" sz="1800" b="1" kern="1200" dirty="0">
            <a:latin typeface="Alexandria Medium" pitchFamily="2" charset="-78"/>
            <a:cs typeface="Alexandria Medium" pitchFamily="2" charset="-78"/>
          </a:endParaRPr>
        </a:p>
      </dsp:txBody>
      <dsp:txXfrm>
        <a:off x="1961345" y="1215225"/>
        <a:ext cx="1284873" cy="1231399"/>
      </dsp:txXfrm>
    </dsp:sp>
    <dsp:sp modelId="{D01659D4-3A4D-42A1-9F35-C93C9FEEBDE7}">
      <dsp:nvSpPr>
        <dsp:cNvPr id="0" name=""/>
        <dsp:cNvSpPr/>
      </dsp:nvSpPr>
      <dsp:spPr>
        <a:xfrm>
          <a:off x="1744683" y="-201901"/>
          <a:ext cx="1718197" cy="1621507"/>
        </a:xfrm>
        <a:prstGeom prst="ellipse">
          <a:avLst/>
        </a:prstGeom>
        <a:solidFill>
          <a:srgbClr val="00B0F0">
            <a:alpha val="5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4130" tIns="24130" rIns="24130" bIns="24130" numCol="1" spcCol="1270" anchor="ctr" anchorCtr="0">
          <a:noAutofit/>
        </a:bodyPr>
        <a:lstStyle/>
        <a:p>
          <a:pPr marL="0" lvl="0" indent="0" algn="ctr" defTabSz="844550" rtl="1">
            <a:lnSpc>
              <a:spcPct val="90000"/>
            </a:lnSpc>
            <a:spcBef>
              <a:spcPct val="0"/>
            </a:spcBef>
            <a:spcAft>
              <a:spcPct val="35000"/>
            </a:spcAft>
            <a:buNone/>
          </a:pPr>
          <a:r>
            <a:rPr lang="ar-SA" sz="1900" b="1" kern="1200" dirty="0">
              <a:solidFill>
                <a:schemeClr val="bg1"/>
              </a:solidFill>
              <a:latin typeface="Alexandria Light" pitchFamily="2" charset="-78"/>
              <a:cs typeface="Alexandria Light" pitchFamily="2" charset="-78"/>
            </a:rPr>
            <a:t>تصميم عمليتي التعليم والتعلم</a:t>
          </a:r>
          <a:endParaRPr lang="ar-SA" sz="1900" b="1" kern="1200" dirty="0">
            <a:solidFill>
              <a:schemeClr val="bg1"/>
            </a:solidFill>
          </a:endParaRPr>
        </a:p>
      </dsp:txBody>
      <dsp:txXfrm>
        <a:off x="1996307" y="35563"/>
        <a:ext cx="1214949" cy="1146579"/>
      </dsp:txXfrm>
    </dsp:sp>
    <dsp:sp modelId="{007F88D6-9BE4-4123-B1C7-C04329B6A453}">
      <dsp:nvSpPr>
        <dsp:cNvPr id="0" name=""/>
        <dsp:cNvSpPr/>
      </dsp:nvSpPr>
      <dsp:spPr>
        <a:xfrm>
          <a:off x="2867754" y="1624027"/>
          <a:ext cx="1588747" cy="1635867"/>
        </a:xfrm>
        <a:prstGeom prst="ellipse">
          <a:avLst/>
        </a:prstGeom>
        <a:solidFill>
          <a:srgbClr val="00B0F0">
            <a:alpha val="5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4130" tIns="24130" rIns="24130" bIns="24130" numCol="1" spcCol="1270" anchor="ctr" anchorCtr="0">
          <a:noAutofit/>
        </a:bodyPr>
        <a:lstStyle/>
        <a:p>
          <a:pPr marL="0" lvl="0" indent="0" algn="ctr" defTabSz="844550" rtl="1">
            <a:lnSpc>
              <a:spcPct val="90000"/>
            </a:lnSpc>
            <a:spcBef>
              <a:spcPct val="0"/>
            </a:spcBef>
            <a:spcAft>
              <a:spcPct val="35000"/>
            </a:spcAft>
            <a:buNone/>
          </a:pPr>
          <a:r>
            <a:rPr lang="ar-SA" sz="1900" b="1" kern="1200" dirty="0">
              <a:solidFill>
                <a:schemeClr val="bg1"/>
              </a:solidFill>
              <a:latin typeface="Alexandria Light" pitchFamily="2" charset="-78"/>
              <a:cs typeface="Alexandria Light" pitchFamily="2" charset="-78"/>
            </a:rPr>
            <a:t>تنفيذ عمليتي التعليم والتعلم</a:t>
          </a:r>
          <a:endParaRPr lang="ar-SA" sz="1900" b="1" kern="1200" dirty="0">
            <a:solidFill>
              <a:schemeClr val="bg1"/>
            </a:solidFill>
          </a:endParaRPr>
        </a:p>
      </dsp:txBody>
      <dsp:txXfrm>
        <a:off x="3100421" y="1863594"/>
        <a:ext cx="1123413" cy="1156733"/>
      </dsp:txXfrm>
    </dsp:sp>
    <dsp:sp modelId="{2B4C8F68-5119-424B-BFE1-3B36BB9469C8}">
      <dsp:nvSpPr>
        <dsp:cNvPr id="0" name=""/>
        <dsp:cNvSpPr/>
      </dsp:nvSpPr>
      <dsp:spPr>
        <a:xfrm>
          <a:off x="689882" y="1627615"/>
          <a:ext cx="1711106" cy="1628692"/>
        </a:xfrm>
        <a:prstGeom prst="ellipse">
          <a:avLst/>
        </a:prstGeom>
        <a:solidFill>
          <a:srgbClr val="00B0F0">
            <a:alpha val="5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4130" tIns="24130" rIns="24130" bIns="24130" numCol="1" spcCol="1270" anchor="ctr" anchorCtr="0">
          <a:noAutofit/>
        </a:bodyPr>
        <a:lstStyle/>
        <a:p>
          <a:pPr marL="0" lvl="0" indent="0" algn="ctr" defTabSz="844550" rtl="1">
            <a:lnSpc>
              <a:spcPct val="90000"/>
            </a:lnSpc>
            <a:spcBef>
              <a:spcPct val="0"/>
            </a:spcBef>
            <a:spcAft>
              <a:spcPct val="35000"/>
            </a:spcAft>
            <a:buNone/>
          </a:pPr>
          <a:r>
            <a:rPr lang="ar-SA" sz="1900" b="1" kern="1200" dirty="0">
              <a:solidFill>
                <a:schemeClr val="bg1"/>
              </a:solidFill>
              <a:latin typeface="Alexandria Light" pitchFamily="2" charset="-78"/>
              <a:cs typeface="Alexandria Light" pitchFamily="2" charset="-78"/>
            </a:rPr>
            <a:t>تقويم عمليتي التعليم والتعلم</a:t>
          </a:r>
          <a:endParaRPr lang="ar-SA" sz="1900" b="1" kern="1200" dirty="0">
            <a:solidFill>
              <a:srgbClr val="FFFFFF"/>
            </a:solidFill>
          </a:endParaRPr>
        </a:p>
      </dsp:txBody>
      <dsp:txXfrm>
        <a:off x="940468" y="1866131"/>
        <a:ext cx="1209934" cy="11516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37304" y="0"/>
          <a:ext cx="1855032" cy="1113019"/>
        </a:xfrm>
        <a:prstGeom prst="rect">
          <a:avLst/>
        </a:prstGeom>
        <a:solidFill>
          <a:srgbClr val="00B0F0">
            <a:alpha val="9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Light" pitchFamily="2" charset="-78"/>
              <a:ea typeface="+mn-ea"/>
              <a:cs typeface="Alexandria Light" pitchFamily="2" charset="-78"/>
            </a:rPr>
            <a:t>المواد</a:t>
          </a:r>
          <a:endParaRPr lang="ar-SA" sz="1400" b="1" kern="1200" dirty="0">
            <a:latin typeface="Alexandria Light" pitchFamily="2" charset="-78"/>
            <a:ea typeface="+mn-ea"/>
            <a:cs typeface="Alexandria Light" pitchFamily="2" charset="-78"/>
          </a:endParaRPr>
        </a:p>
      </dsp:txBody>
      <dsp:txXfrm>
        <a:off x="37304" y="0"/>
        <a:ext cx="1855032" cy="1113019"/>
      </dsp:txXfrm>
    </dsp:sp>
    <dsp:sp modelId="{15BDEB04-706A-4BB5-9189-18D0A74BB248}">
      <dsp:nvSpPr>
        <dsp:cNvPr id="0" name=""/>
        <dsp:cNvSpPr/>
      </dsp:nvSpPr>
      <dsp:spPr>
        <a:xfrm>
          <a:off x="2040535" y="14241"/>
          <a:ext cx="1855032" cy="1113019"/>
        </a:xfrm>
        <a:prstGeom prst="rect">
          <a:avLst/>
        </a:prstGeom>
        <a:solidFill>
          <a:srgbClr val="00B0F0">
            <a:alpha val="82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Light" pitchFamily="2" charset="-78"/>
              <a:cs typeface="Alexandria Light" pitchFamily="2" charset="-78"/>
            </a:rPr>
            <a:t>المحتوى</a:t>
          </a:r>
          <a:r>
            <a:rPr lang="ar-SA" sz="1400" b="1" kern="1200" dirty="0">
              <a:latin typeface="Alexandria Light" pitchFamily="2" charset="-78"/>
              <a:cs typeface="Alexandria Light" pitchFamily="2" charset="-78"/>
            </a:rPr>
            <a:t> </a:t>
          </a:r>
          <a:r>
            <a:rPr lang="ar-SA" sz="1600" b="1" kern="1200" dirty="0">
              <a:latin typeface="Alexandria Light" pitchFamily="2" charset="-78"/>
              <a:cs typeface="Alexandria Light" pitchFamily="2" charset="-78"/>
            </a:rPr>
            <a:t>التعليمي</a:t>
          </a:r>
          <a:endParaRPr lang="ar-SA" sz="1400" b="1" kern="1200"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sp:txBody>
      <dsp:txXfrm>
        <a:off x="2040535" y="14241"/>
        <a:ext cx="1855032" cy="1113019"/>
      </dsp:txXfrm>
    </dsp:sp>
    <dsp:sp modelId="{BDA771ED-E88C-4AFD-AEC5-967503F6FBD2}">
      <dsp:nvSpPr>
        <dsp:cNvPr id="0" name=""/>
        <dsp:cNvSpPr/>
      </dsp:nvSpPr>
      <dsp:spPr>
        <a:xfrm>
          <a:off x="4081071" y="14241"/>
          <a:ext cx="1855032" cy="1113019"/>
        </a:xfrm>
        <a:prstGeom prst="rect">
          <a:avLst/>
        </a:prstGeom>
        <a:solidFill>
          <a:srgbClr val="00B0F0">
            <a:alpha val="74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Light" pitchFamily="2" charset="-78"/>
              <a:ea typeface="+mn-ea"/>
              <a:cs typeface="Alexandria Light" pitchFamily="2" charset="-78"/>
            </a:rPr>
            <a:t>الأفراد</a:t>
          </a:r>
          <a:endParaRPr lang="ar-SA" sz="1400" b="1" kern="1200" dirty="0">
            <a:latin typeface="Alexandria Light" pitchFamily="2" charset="-78"/>
            <a:ea typeface="+mn-ea"/>
            <a:cs typeface="Alexandria Light" pitchFamily="2" charset="-78"/>
          </a:endParaRPr>
        </a:p>
      </dsp:txBody>
      <dsp:txXfrm>
        <a:off x="4081071" y="14241"/>
        <a:ext cx="1855032" cy="1113019"/>
      </dsp:txXfrm>
    </dsp:sp>
    <dsp:sp modelId="{1ECD7448-5FDE-410C-8B4D-DB46AAA1662B}">
      <dsp:nvSpPr>
        <dsp:cNvPr id="0" name=""/>
        <dsp:cNvSpPr/>
      </dsp:nvSpPr>
      <dsp:spPr>
        <a:xfrm>
          <a:off x="0" y="1312764"/>
          <a:ext cx="1855032" cy="1113019"/>
        </a:xfrm>
        <a:prstGeom prst="rect">
          <a:avLst/>
        </a:prstGeom>
        <a:solidFill>
          <a:srgbClr val="00B0F0">
            <a:alpha val="58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Light" pitchFamily="2" charset="-78"/>
              <a:ea typeface="+mn-ea"/>
              <a:cs typeface="Alexandria Light" pitchFamily="2" charset="-78"/>
            </a:rPr>
            <a:t>الأساليب</a:t>
          </a:r>
          <a:endParaRPr lang="ar-SA" sz="1400" b="1" kern="1200" dirty="0">
            <a:latin typeface="Alexandria Light" pitchFamily="2" charset="-78"/>
            <a:ea typeface="+mn-ea"/>
            <a:cs typeface="Alexandria Light" pitchFamily="2" charset="-78"/>
          </a:endParaRPr>
        </a:p>
      </dsp:txBody>
      <dsp:txXfrm>
        <a:off x="0" y="1312764"/>
        <a:ext cx="1855032" cy="1113019"/>
      </dsp:txXfrm>
    </dsp:sp>
    <dsp:sp modelId="{197641B7-2E62-4490-898B-BF73874E8013}">
      <dsp:nvSpPr>
        <dsp:cNvPr id="0" name=""/>
        <dsp:cNvSpPr/>
      </dsp:nvSpPr>
      <dsp:spPr>
        <a:xfrm>
          <a:off x="2040535" y="1312764"/>
          <a:ext cx="1855032" cy="1113019"/>
        </a:xfrm>
        <a:prstGeom prst="rect">
          <a:avLst/>
        </a:prstGeom>
        <a:solidFill>
          <a:srgbClr val="00B0F0">
            <a:alpha val="58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solidFill>
                <a:prstClr val="white"/>
              </a:solidFill>
              <a:latin typeface="Alexandria Light" pitchFamily="2" charset="-78"/>
              <a:ea typeface="+mn-ea"/>
              <a:cs typeface="Alexandria Light" pitchFamily="2" charset="-78"/>
            </a:rPr>
            <a:t>الأماكن</a:t>
          </a:r>
        </a:p>
      </dsp:txBody>
      <dsp:txXfrm>
        <a:off x="2040535" y="1312764"/>
        <a:ext cx="1855032" cy="1113019"/>
      </dsp:txXfrm>
    </dsp:sp>
    <dsp:sp modelId="{C6A29C80-F199-4070-96B5-435F7183F2E5}">
      <dsp:nvSpPr>
        <dsp:cNvPr id="0" name=""/>
        <dsp:cNvSpPr/>
      </dsp:nvSpPr>
      <dsp:spPr>
        <a:xfrm>
          <a:off x="4081071" y="1326231"/>
          <a:ext cx="1855032" cy="1113019"/>
        </a:xfrm>
        <a:prstGeom prst="rect">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Light" pitchFamily="2" charset="-78"/>
              <a:ea typeface="+mn-ea"/>
              <a:cs typeface="Alexandria Light" pitchFamily="2" charset="-78"/>
            </a:rPr>
            <a:t>الأجهزة</a:t>
          </a:r>
          <a:r>
            <a:rPr lang="ar-SA" sz="1400" b="1" kern="1200" dirty="0">
              <a:latin typeface="Alexandria Light" pitchFamily="2" charset="-78"/>
              <a:ea typeface="+mn-ea"/>
              <a:cs typeface="Alexandria Light" pitchFamily="2" charset="-78"/>
            </a:rPr>
            <a:t> </a:t>
          </a:r>
          <a:r>
            <a:rPr lang="ar-SA" sz="1600" b="1" kern="1200" dirty="0">
              <a:latin typeface="Alexandria Light" pitchFamily="2" charset="-78"/>
              <a:ea typeface="+mn-ea"/>
              <a:cs typeface="Alexandria Light" pitchFamily="2" charset="-78"/>
            </a:rPr>
            <a:t>والتجهيزات</a:t>
          </a:r>
          <a:r>
            <a:rPr lang="ar-IQ" sz="2400" b="0" kern="1200" cap="none" spc="0" dirty="0">
              <a:ln w="0"/>
              <a:effectLst>
                <a:outerShdw blurRad="38100" dist="25400" dir="5400000" algn="ctr" rotWithShape="0">
                  <a:srgbClr val="6E747A">
                    <a:alpha val="43000"/>
                  </a:srgbClr>
                </a:outerShdw>
              </a:effectLst>
            </a:rPr>
            <a:t> </a:t>
          </a:r>
          <a:endParaRPr lang="ar-SA" sz="2400" b="0" kern="1200" cap="none" spc="0" dirty="0">
            <a:ln w="0"/>
            <a:effectLst>
              <a:outerShdw blurRad="38100" dist="25400" dir="5400000" algn="ctr" rotWithShape="0">
                <a:srgbClr val="6E747A">
                  <a:alpha val="43000"/>
                </a:srgbClr>
              </a:outerShdw>
            </a:effectLst>
          </a:endParaRPr>
        </a:p>
      </dsp:txBody>
      <dsp:txXfrm>
        <a:off x="4081071" y="1326231"/>
        <a:ext cx="1855032" cy="1113019"/>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58930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82061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7709888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9408354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3580929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863945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3846608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8558541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0168268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6509042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3791788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5477699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3768600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8295305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8399234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91766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9617457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4783641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4976708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0880926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2929884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hyperlink" Target="https://www.almrsal.com/post/411467" TargetMode="External"/><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8.xml"/><Relationship Id="rId7" Type="http://schemas.openxmlformats.org/officeDocument/2006/relationships/diagramQuickStyle" Target="../diagrams/quickStyle1.xm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8.png"/><Relationship Id="rId9" Type="http://schemas.microsoft.com/office/2007/relationships/diagramDrawing" Target="../diagrams/drawing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8.png"/><Relationship Id="rId7" Type="http://schemas.openxmlformats.org/officeDocument/2006/relationships/diagramColors" Target="../diagrams/colors2.xml"/><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notesSlide" Target="../notesSlides/notesSlide10.xml"/><Relationship Id="rId7" Type="http://schemas.openxmlformats.org/officeDocument/2006/relationships/diagramQuickStyle" Target="../diagrams/quickStyle3.xml"/><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8.png"/><Relationship Id="rId9" Type="http://schemas.microsoft.com/office/2007/relationships/diagramDrawing" Target="../diagrams/drawing3.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8.png"/><Relationship Id="rId7" Type="http://schemas.openxmlformats.org/officeDocument/2006/relationships/diagramColors" Target="../diagrams/colors4.xml"/><Relationship Id="rId2" Type="http://schemas.openxmlformats.org/officeDocument/2006/relationships/notesSlide" Target="../notesSlides/notesSlide20.xml"/><Relationship Id="rId1" Type="http://schemas.openxmlformats.org/officeDocument/2006/relationships/slideLayout" Target="../slideLayouts/slideLayout16.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hyperlink" Target="https://hyatoky.com/" TargetMode="External"/><Relationship Id="rId2" Type="http://schemas.openxmlformats.org/officeDocument/2006/relationships/hyperlink" Target="https://doi.org/10.1007/s10639-020-10219-y" TargetMode="Externa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9.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sv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501125" cy="1138773"/>
          </a:xfrm>
          <a:prstGeom prst="rect">
            <a:avLst/>
          </a:prstGeom>
          <a:noFill/>
        </p:spPr>
        <p:txBody>
          <a:bodyPr wrap="square" rtlCol="0">
            <a:spAutoFit/>
          </a:bodyPr>
          <a:lstStyle/>
          <a:p>
            <a:pPr algn="ctr"/>
            <a:r>
              <a:rPr lang="ar-SA" sz="2400" dirty="0">
                <a:latin typeface="Times New Roman" panose="02020603050405020304" pitchFamily="18" charset="0"/>
                <a:cs typeface="Times New Roman" panose="02020603050405020304" pitchFamily="18" charset="0"/>
              </a:rPr>
              <a:t>                            </a:t>
            </a:r>
            <a:r>
              <a:rPr lang="ar-SA" sz="2400" dirty="0">
                <a:latin typeface="Alexandria Medium" pitchFamily="2" charset="-78"/>
                <a:cs typeface="Alexandria Medium" pitchFamily="2" charset="-78"/>
              </a:rPr>
              <a:t>إعداد</a:t>
            </a:r>
            <a:r>
              <a:rPr lang="ar-SA" sz="24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algn="ctr"/>
            <a:endParaRPr lang="ar-SA" sz="2400" dirty="0">
              <a:latin typeface="Times New Roman" panose="02020603050405020304" pitchFamily="18" charset="0"/>
              <a:cs typeface="Times New Roman" panose="02020603050405020304" pitchFamily="18" charset="0"/>
            </a:endParaRPr>
          </a:p>
          <a:p>
            <a:r>
              <a:rPr lang="ar-SA" sz="2000" dirty="0">
                <a:latin typeface="Alexandria Black" pitchFamily="2" charset="-78"/>
                <a:cs typeface="Alexandria Black" pitchFamily="2" charset="-78"/>
              </a:rPr>
              <a:t>د. غنى محمد جهاد موسى </a:t>
            </a:r>
            <a:endParaRPr lang="en-US" sz="2000" dirty="0">
              <a:latin typeface="Alexandria Black" pitchFamily="2" charset="-78"/>
              <a:cs typeface="Alexandria Black" pitchFamily="2" charset="-78"/>
            </a:endParaRPr>
          </a:p>
        </p:txBody>
      </p:sp>
      <p:sp>
        <p:nvSpPr>
          <p:cNvPr id="31" name="TextBox 30"/>
          <p:cNvSpPr txBox="1"/>
          <p:nvPr/>
        </p:nvSpPr>
        <p:spPr>
          <a:xfrm>
            <a:off x="1108644" y="2424037"/>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329269"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46" name="TextBox 45"/>
          <p:cNvSpPr txBox="1"/>
          <p:nvPr/>
        </p:nvSpPr>
        <p:spPr>
          <a:xfrm>
            <a:off x="329269" y="5104240"/>
            <a:ext cx="5703806"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 </a:t>
            </a:r>
            <a:r>
              <a:rPr lang="en-US" sz="2000" dirty="0">
                <a:latin typeface="Arial" panose="020B0604020202020204" pitchFamily="34" charset="0"/>
                <a:ea typeface="Times New Roman" panose="02020603050405020304" pitchFamily="18" charset="0"/>
                <a:cs typeface="Times New Roman" panose="02020603050405020304" pitchFamily="18" charset="0"/>
              </a:rPr>
              <a:t>731</a:t>
            </a:r>
            <a:endParaRPr lang="en-US" sz="2000" dirty="0">
              <a:latin typeface="Times New Roman" panose="02020603050405020304" pitchFamily="18" charset="0"/>
              <a:cs typeface="Times New Roman" panose="02020603050405020304" pitchFamily="18" charset="0"/>
            </a:endParaRPr>
          </a:p>
          <a:p>
            <a:r>
              <a:rPr lang="ar-SA" sz="2000" dirty="0">
                <a:latin typeface="Alexandria Medium" pitchFamily="2" charset="-78"/>
                <a:cs typeface="Alexandria Medium" pitchFamily="2" charset="-78"/>
              </a:rPr>
              <a:t> تكنولوجيا التعليم وأهميتها وتحديات استخدامها</a:t>
            </a:r>
            <a:endParaRPr lang="en-US" sz="2000" dirty="0">
              <a:latin typeface="Alexandria Medium" pitchFamily="2" charset="-78"/>
              <a:cs typeface="Alexandria Medium"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107"/>
    </mc:Choice>
    <mc:Fallback xmlns="">
      <p:transition spd="slow" advTm="4210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p:cNvSpPr txBox="1"/>
          <p:nvPr/>
        </p:nvSpPr>
        <p:spPr>
          <a:xfrm>
            <a:off x="4934471" y="4863219"/>
            <a:ext cx="6417141"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 731</a:t>
            </a:r>
          </a:p>
          <a:p>
            <a:r>
              <a:rPr lang="ar-SA" sz="2000" dirty="0">
                <a:solidFill>
                  <a:srgbClr val="00B0F0"/>
                </a:solidFill>
                <a:latin typeface="Alexandria Black" pitchFamily="2" charset="-78"/>
                <a:cs typeface="Alexandria Black" pitchFamily="2" charset="-78"/>
              </a:rPr>
              <a:t>تكنولوجيا التعليم وأهميتها وتحديات استخدامها</a:t>
            </a:r>
            <a:endParaRPr lang="en-US" sz="2000" dirty="0">
              <a:solidFill>
                <a:srgbClr val="00B0F0"/>
              </a:solidFill>
              <a:latin typeface="Alexandria Black" pitchFamily="2" charset="-78"/>
              <a:cs typeface="Alexandria Black" pitchFamily="2" charset="-78"/>
            </a:endParaRPr>
          </a:p>
        </p:txBody>
      </p:sp>
      <p:sp>
        <p:nvSpPr>
          <p:cNvPr id="12" name="TextBox 11"/>
          <p:cNvSpPr txBox="1"/>
          <p:nvPr/>
        </p:nvSpPr>
        <p:spPr>
          <a:xfrm>
            <a:off x="459185" y="6187539"/>
            <a:ext cx="622642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Ghena </a:t>
            </a:r>
            <a:r>
              <a:rPr lang="en-US" sz="2800" b="1" dirty="0" err="1">
                <a:solidFill>
                  <a:srgbClr val="00B0F0"/>
                </a:solidFill>
                <a:latin typeface="Times New Roman" panose="02020603050405020304" pitchFamily="18" charset="0"/>
                <a:cs typeface="Times New Roman" panose="02020603050405020304" pitchFamily="18" charset="0"/>
              </a:rPr>
              <a:t>Mhd</a:t>
            </a:r>
            <a:r>
              <a:rPr lang="en-US" sz="2800" b="1" dirty="0">
                <a:solidFill>
                  <a:srgbClr val="00B0F0"/>
                </a:solidFill>
                <a:latin typeface="Times New Roman" panose="02020603050405020304" pitchFamily="18" charset="0"/>
                <a:cs typeface="Times New Roman" panose="02020603050405020304" pitchFamily="18" charset="0"/>
              </a:rPr>
              <a:t> Jehad  Moussa</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92"/>
    </mc:Choice>
    <mc:Fallback xmlns="">
      <p:transition spd="slow" advTm="89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pPr algn="ctr"/>
            <a:r>
              <a:rPr lang="ar-SA" sz="2800" b="1" dirty="0">
                <a:solidFill>
                  <a:srgbClr val="00B0F0"/>
                </a:solidFill>
                <a:latin typeface="Alexandria" pitchFamily="2" charset="-78"/>
                <a:cs typeface="Alexandria" pitchFamily="2" charset="-78"/>
              </a:rPr>
              <a:t>محاور المحاضرة</a:t>
            </a:r>
            <a:endParaRPr lang="en-US" sz="28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06502"/>
            <a:ext cx="8417320" cy="8467446"/>
          </a:xfrm>
          <a:prstGeom prst="rect">
            <a:avLst/>
          </a:prstGeom>
          <a:noFill/>
        </p:spPr>
        <p:txBody>
          <a:bodyPr wrap="square" rtlCol="0">
            <a:spAutoFit/>
          </a:bodyPr>
          <a:lstStyle/>
          <a:p>
            <a:pPr algn="justLow" rtl="1">
              <a:lnSpc>
                <a:spcPts val="1680"/>
              </a:lnSpc>
              <a:spcAft>
                <a:spcPts val="1895"/>
              </a:spcAft>
            </a:pPr>
            <a:r>
              <a:rPr lang="en-US" sz="1400" dirty="0">
                <a:latin typeface="Alexandria Light" pitchFamily="2" charset="-78"/>
                <a:ea typeface="Times New Roman" panose="02020603050405020304" pitchFamily="18" charset="0"/>
                <a:cs typeface="Alexandria Light" pitchFamily="2" charset="-78"/>
              </a:rPr>
              <a:t>-1 </a:t>
            </a:r>
            <a:r>
              <a:rPr lang="ar-SA" sz="1400" dirty="0">
                <a:latin typeface="Alexandria Light" pitchFamily="2" charset="-78"/>
                <a:ea typeface="Times New Roman" panose="02020603050405020304" pitchFamily="18" charset="0"/>
                <a:cs typeface="Alexandria Light" pitchFamily="2" charset="-78"/>
              </a:rPr>
              <a:t>ماهيّة تكنولوجيا التعليم والمفاهيم المتداخلة معها.</a:t>
            </a:r>
          </a:p>
          <a:p>
            <a:pPr algn="justLow" rtl="1">
              <a:lnSpc>
                <a:spcPts val="1680"/>
              </a:lnSpc>
              <a:spcAft>
                <a:spcPts val="1895"/>
              </a:spcAft>
            </a:pPr>
            <a:r>
              <a:rPr lang="en-US" sz="1400" dirty="0">
                <a:latin typeface="Alexandria Light" pitchFamily="2" charset="-78"/>
                <a:ea typeface="Times New Roman" panose="02020603050405020304" pitchFamily="18" charset="0"/>
                <a:cs typeface="Alexandria Light" pitchFamily="2" charset="-78"/>
              </a:rPr>
              <a:t>-2 </a:t>
            </a:r>
            <a:r>
              <a:rPr lang="ar-SA" sz="1400" dirty="0">
                <a:latin typeface="Alexandria Light" pitchFamily="2" charset="-78"/>
                <a:ea typeface="Times New Roman" panose="02020603050405020304" pitchFamily="18" charset="0"/>
                <a:cs typeface="Alexandria Light" pitchFamily="2" charset="-78"/>
              </a:rPr>
              <a:t>أهميّة </a:t>
            </a:r>
            <a:r>
              <a:rPr lang="ar-SA" sz="1400" dirty="0">
                <a:latin typeface="Alexandria Light" pitchFamily="2" charset="-78"/>
                <a:cs typeface="Alexandria Light" pitchFamily="2" charset="-78"/>
              </a:rPr>
              <a:t>تكنولوجيا التعليم.</a:t>
            </a:r>
          </a:p>
          <a:p>
            <a:pPr algn="justLow" rtl="1">
              <a:lnSpc>
                <a:spcPts val="1680"/>
              </a:lnSpc>
              <a:spcAft>
                <a:spcPts val="1895"/>
              </a:spcAft>
            </a:pPr>
            <a:r>
              <a:rPr lang="en-US" sz="1400" dirty="0">
                <a:latin typeface="Alexandria Light" pitchFamily="2" charset="-78"/>
                <a:cs typeface="Alexandria Light" pitchFamily="2" charset="-78"/>
              </a:rPr>
              <a:t>-3 </a:t>
            </a:r>
            <a:r>
              <a:rPr lang="ar-SA" sz="1400" dirty="0">
                <a:latin typeface="Alexandria Light" pitchFamily="2" charset="-78"/>
                <a:ea typeface="Calibri" panose="020F0502020204030204" pitchFamily="34" charset="0"/>
                <a:cs typeface="Alexandria Light" pitchFamily="2" charset="-78"/>
              </a:rPr>
              <a:t>الأدوار المتبادلة بين التكنولوجيا والرّيادة في المجتمع</a:t>
            </a:r>
            <a:r>
              <a:rPr lang="ar-SA" sz="1400" dirty="0">
                <a:latin typeface="Alexandria Light" pitchFamily="2" charset="-78"/>
                <a:cs typeface="Alexandria Light" pitchFamily="2" charset="-78"/>
              </a:rPr>
              <a:t>. </a:t>
            </a:r>
          </a:p>
          <a:p>
            <a:pPr algn="justLow" rtl="1">
              <a:lnSpc>
                <a:spcPts val="1680"/>
              </a:lnSpc>
              <a:spcAft>
                <a:spcPts val="1895"/>
              </a:spcAft>
            </a:pPr>
            <a:r>
              <a:rPr lang="en-US" sz="1400" dirty="0">
                <a:latin typeface="Alexandria Light" pitchFamily="2" charset="-78"/>
                <a:ea typeface="Calibri" panose="020F0502020204030204" pitchFamily="34" charset="0"/>
                <a:cs typeface="Alexandria Light" pitchFamily="2" charset="-78"/>
              </a:rPr>
              <a:t>-4 </a:t>
            </a:r>
            <a:r>
              <a:rPr lang="ar-SA" sz="1400" dirty="0">
                <a:latin typeface="Alexandria Light" pitchFamily="2" charset="-78"/>
                <a:ea typeface="Calibri" panose="020F0502020204030204" pitchFamily="34" charset="0"/>
                <a:cs typeface="Alexandria Light" pitchFamily="2" charset="-78"/>
              </a:rPr>
              <a:t>الأثر الإيجابيّ</a:t>
            </a:r>
            <a:r>
              <a:rPr lang="ar-SA" sz="1400" dirty="0">
                <a:latin typeface="Alexandria Light" pitchFamily="2" charset="-78"/>
                <a:cs typeface="Alexandria Light" pitchFamily="2" charset="-78"/>
              </a:rPr>
              <a:t> لاستخدام ا</a:t>
            </a:r>
            <a:r>
              <a:rPr lang="ar-SA" sz="1400" dirty="0">
                <a:latin typeface="Alexandria Light" pitchFamily="2" charset="-78"/>
                <a:ea typeface="Calibri" panose="020F0502020204030204" pitchFamily="34" charset="0"/>
                <a:cs typeface="Alexandria Light" pitchFamily="2" charset="-78"/>
              </a:rPr>
              <a:t>لتكنولوجيا على المجتمع.</a:t>
            </a:r>
            <a:endParaRPr lang="ar-SA" sz="1400" dirty="0">
              <a:latin typeface="Alexandria Light" pitchFamily="2" charset="-78"/>
              <a:cs typeface="Alexandria Light" pitchFamily="2" charset="-78"/>
            </a:endParaRPr>
          </a:p>
          <a:p>
            <a:pPr algn="justLow" rtl="1">
              <a:lnSpc>
                <a:spcPts val="1680"/>
              </a:lnSpc>
              <a:spcAft>
                <a:spcPts val="1895"/>
              </a:spcAft>
            </a:pPr>
            <a:r>
              <a:rPr lang="en-US" sz="1400" dirty="0">
                <a:latin typeface="Alexandria Light" pitchFamily="2" charset="-78"/>
                <a:ea typeface="Calibri" panose="020F0502020204030204" pitchFamily="34" charset="0"/>
                <a:cs typeface="Alexandria Light" pitchFamily="2" charset="-78"/>
              </a:rPr>
              <a:t>-5 </a:t>
            </a:r>
            <a:r>
              <a:rPr lang="ar-SA" sz="1400" dirty="0">
                <a:latin typeface="Alexandria Light" pitchFamily="2" charset="-78"/>
                <a:ea typeface="Calibri" panose="020F0502020204030204" pitchFamily="34" charset="0"/>
                <a:cs typeface="Alexandria Light" pitchFamily="2" charset="-78"/>
              </a:rPr>
              <a:t>الأثر السلبيّ</a:t>
            </a:r>
            <a:r>
              <a:rPr lang="ar-SA" sz="1400" dirty="0">
                <a:latin typeface="Alexandria Light" pitchFamily="2" charset="-78"/>
                <a:cs typeface="Alexandria Light" pitchFamily="2" charset="-78"/>
              </a:rPr>
              <a:t> لاستخدام ا</a:t>
            </a:r>
            <a:r>
              <a:rPr lang="ar-SA" sz="1400" dirty="0">
                <a:latin typeface="Alexandria Light" pitchFamily="2" charset="-78"/>
                <a:ea typeface="Calibri" panose="020F0502020204030204" pitchFamily="34" charset="0"/>
                <a:cs typeface="Alexandria Light" pitchFamily="2" charset="-78"/>
              </a:rPr>
              <a:t>لتكنولوجيا على المجتمع.</a:t>
            </a:r>
          </a:p>
          <a:p>
            <a:pPr algn="justLow" rtl="1">
              <a:lnSpc>
                <a:spcPts val="1680"/>
              </a:lnSpc>
              <a:spcAft>
                <a:spcPts val="1895"/>
              </a:spcAft>
            </a:pPr>
            <a:r>
              <a:rPr lang="en-US" sz="1400" dirty="0">
                <a:latin typeface="Alexandria Light" pitchFamily="2" charset="-78"/>
                <a:ea typeface="Calibri" panose="020F0502020204030204" pitchFamily="34" charset="0"/>
                <a:cs typeface="Alexandria Light" pitchFamily="2" charset="-78"/>
              </a:rPr>
              <a:t>-6 </a:t>
            </a:r>
            <a:r>
              <a:rPr lang="ar-SA" sz="1400" dirty="0">
                <a:latin typeface="Alexandria Light" pitchFamily="2" charset="-78"/>
                <a:ea typeface="Calibri" panose="020F0502020204030204" pitchFamily="34" charset="0"/>
                <a:cs typeface="Alexandria Light" pitchFamily="2" charset="-78"/>
              </a:rPr>
              <a:t>مصادر التعلّم في </a:t>
            </a:r>
            <a:r>
              <a:rPr lang="ar-SA" sz="1400" dirty="0">
                <a:latin typeface="Alexandria Light" pitchFamily="2" charset="-78"/>
                <a:ea typeface="Times New Roman" panose="02020603050405020304" pitchFamily="18" charset="0"/>
                <a:cs typeface="Alexandria Light" pitchFamily="2" charset="-78"/>
              </a:rPr>
              <a:t>تكنولوجيا التعليم. </a:t>
            </a:r>
          </a:p>
          <a:p>
            <a:pPr algn="justLow" rtl="1">
              <a:lnSpc>
                <a:spcPts val="1680"/>
              </a:lnSpc>
              <a:spcAft>
                <a:spcPts val="1895"/>
              </a:spcAft>
            </a:pPr>
            <a:r>
              <a:rPr lang="en-US" sz="1400" dirty="0">
                <a:latin typeface="Alexandria Light" pitchFamily="2" charset="-78"/>
                <a:cs typeface="Alexandria Light" pitchFamily="2" charset="-78"/>
              </a:rPr>
              <a:t>-7</a:t>
            </a:r>
            <a:r>
              <a:rPr lang="ar-SA" sz="1400" dirty="0">
                <a:latin typeface="Alexandria Light" pitchFamily="2" charset="-78"/>
                <a:cs typeface="Alexandria Light" pitchFamily="2" charset="-78"/>
              </a:rPr>
              <a:t>استراتيجيّات توظيف التكنولوجيا في خدمة القطاع التربويّ.</a:t>
            </a:r>
            <a:endParaRPr lang="ar-SA" sz="1400" dirty="0">
              <a:latin typeface="Alexandria Light" pitchFamily="2" charset="-78"/>
              <a:ea typeface="Times New Roman" panose="02020603050405020304" pitchFamily="18" charset="0"/>
              <a:cs typeface="Alexandria Light" pitchFamily="2" charset="-78"/>
            </a:endParaRPr>
          </a:p>
          <a:p>
            <a:pPr algn="justLow" rtl="1">
              <a:lnSpc>
                <a:spcPts val="1680"/>
              </a:lnSpc>
              <a:spcAft>
                <a:spcPts val="1895"/>
              </a:spcAft>
            </a:pPr>
            <a:r>
              <a:rPr lang="en-US" sz="1400" dirty="0">
                <a:latin typeface="Alexandria Light" pitchFamily="2" charset="-78"/>
                <a:ea typeface="Times New Roman" panose="02020603050405020304" pitchFamily="18" charset="0"/>
                <a:cs typeface="Alexandria Light" pitchFamily="2" charset="-78"/>
              </a:rPr>
              <a:t>-8 </a:t>
            </a:r>
            <a:r>
              <a:rPr lang="ar-SA" sz="1400" dirty="0">
                <a:latin typeface="Alexandria Light" pitchFamily="2" charset="-78"/>
                <a:ea typeface="Times New Roman" panose="02020603050405020304" pitchFamily="18" charset="0"/>
                <a:cs typeface="Alexandria Light" pitchFamily="2" charset="-78"/>
              </a:rPr>
              <a:t>تحديّات استخدام التكنولوجيا في التعليم. </a:t>
            </a:r>
          </a:p>
          <a:p>
            <a:pPr algn="justLow" rtl="1">
              <a:lnSpc>
                <a:spcPts val="1680"/>
              </a:lnSpc>
              <a:spcAft>
                <a:spcPts val="1895"/>
              </a:spcAft>
            </a:pPr>
            <a:r>
              <a:rPr lang="en-US" sz="1400" dirty="0">
                <a:latin typeface="Alexandria Light" pitchFamily="2" charset="-78"/>
                <a:ea typeface="Times New Roman" panose="02020603050405020304" pitchFamily="18" charset="0"/>
                <a:cs typeface="Alexandria Light" pitchFamily="2" charset="-78"/>
              </a:rPr>
              <a:t>-9</a:t>
            </a:r>
            <a:r>
              <a:rPr lang="ar-SA" sz="1400" dirty="0">
                <a:latin typeface="Alexandria Light" pitchFamily="2" charset="-78"/>
                <a:cs typeface="Alexandria Light" pitchFamily="2" charset="-78"/>
              </a:rPr>
              <a:t>الاستثمار الأمثل لتكنولوجيا  المعلومات في التعليم.</a:t>
            </a:r>
            <a:endParaRPr lang="en-US" sz="1400" b="1" dirty="0">
              <a:latin typeface="Alexandria Light" pitchFamily="2" charset="-78"/>
              <a:cs typeface="Alexandria Light" pitchFamily="2" charset="-78"/>
            </a:endParaRPr>
          </a:p>
          <a:p>
            <a:pPr algn="justLow" rtl="1">
              <a:lnSpc>
                <a:spcPts val="1680"/>
              </a:lnSpc>
              <a:spcAft>
                <a:spcPts val="1895"/>
              </a:spcAft>
            </a:pPr>
            <a:endParaRPr lang="ar-SA" sz="1400" dirty="0">
              <a:latin typeface="Alexandria Light" pitchFamily="2" charset="-78"/>
              <a:ea typeface="Times New Roman" panose="02020603050405020304" pitchFamily="18" charset="0"/>
              <a:cs typeface="Alexandria Light" pitchFamily="2" charset="-78"/>
            </a:endParaRPr>
          </a:p>
          <a:p>
            <a:pPr marL="285750" indent="-285750" algn="just" rtl="1">
              <a:lnSpc>
                <a:spcPts val="1680"/>
              </a:lnSpc>
              <a:spcAft>
                <a:spcPts val="1895"/>
              </a:spcAft>
              <a:buFont typeface="Arial" panose="020B0604020202020204" pitchFamily="34" charset="0"/>
              <a:buChar char="•"/>
            </a:pPr>
            <a:endParaRPr lang="ar-SA" sz="1400" dirty="0">
              <a:latin typeface="Alexandria Light" pitchFamily="2" charset="-78"/>
              <a:cs typeface="Alexandria Light" pitchFamily="2" charset="-78"/>
            </a:endParaRPr>
          </a:p>
          <a:p>
            <a:pPr marL="285750" indent="-285750" algn="just" rtl="1">
              <a:lnSpc>
                <a:spcPts val="1680"/>
              </a:lnSpc>
              <a:spcAft>
                <a:spcPts val="1895"/>
              </a:spcAft>
              <a:buFont typeface="Arial" panose="020B0604020202020204" pitchFamily="34" charset="0"/>
              <a:buChar char="•"/>
            </a:pPr>
            <a:endParaRPr lang="ar-SA" sz="1400" dirty="0">
              <a:latin typeface="Alexandria Light" pitchFamily="2" charset="-78"/>
              <a:ea typeface="Times New Roman" panose="02020603050405020304" pitchFamily="18" charset="0"/>
              <a:cs typeface="Alexandria Light" pitchFamily="2" charset="-78"/>
            </a:endParaRPr>
          </a:p>
          <a:p>
            <a:pPr algn="just" rtl="1">
              <a:lnSpc>
                <a:spcPts val="2930"/>
              </a:lnSpc>
              <a:spcAft>
                <a:spcPts val="2095"/>
              </a:spcAft>
            </a:pPr>
            <a:endParaRPr lang="ar-SA" sz="1400" dirty="0">
              <a:latin typeface="Alexandria Light" pitchFamily="2" charset="-78"/>
              <a:ea typeface="Times New Roman" panose="02020603050405020304" pitchFamily="18" charset="0"/>
              <a:cs typeface="Alexandria Light" pitchFamily="2" charset="-78"/>
            </a:endParaRPr>
          </a:p>
          <a:p>
            <a:pPr algn="just" rtl="1">
              <a:lnSpc>
                <a:spcPts val="2930"/>
              </a:lnSpc>
              <a:spcAft>
                <a:spcPts val="2095"/>
              </a:spcAft>
            </a:pPr>
            <a:endParaRPr lang="ar-SA" sz="1400" dirty="0">
              <a:latin typeface="Alexandria Light" pitchFamily="2" charset="-78"/>
              <a:ea typeface="Times New Roman" panose="02020603050405020304" pitchFamily="18" charset="0"/>
              <a:cs typeface="Alexandria Light" pitchFamily="2" charset="-78"/>
            </a:endParaRPr>
          </a:p>
          <a:p>
            <a:pPr algn="r" rtl="1">
              <a:lnSpc>
                <a:spcPts val="2930"/>
              </a:lnSpc>
              <a:spcAft>
                <a:spcPts val="2095"/>
              </a:spcAft>
            </a:pPr>
            <a:endParaRPr lang="ar-SA" sz="1400" b="1" dirty="0">
              <a:latin typeface="Alexandria Medium" pitchFamily="2" charset="-78"/>
              <a:ea typeface="Times New Roman" panose="02020603050405020304" pitchFamily="18" charset="0"/>
              <a:cs typeface="Alexandria Medium" pitchFamily="2" charset="-78"/>
            </a:endParaRPr>
          </a:p>
          <a:p>
            <a:pPr algn="r" rtl="1">
              <a:lnSpc>
                <a:spcPts val="2930"/>
              </a:lnSpc>
              <a:spcAft>
                <a:spcPts val="2095"/>
              </a:spcAft>
            </a:pPr>
            <a:endParaRPr lang="ar-SA" sz="1400" b="1" dirty="0">
              <a:latin typeface="Alexandria Medium" pitchFamily="2" charset="-78"/>
              <a:ea typeface="Times New Roman" panose="02020603050405020304" pitchFamily="18" charset="0"/>
              <a:cs typeface="Alexandria Medium" pitchFamily="2" charset="-78"/>
            </a:endParaRPr>
          </a:p>
          <a:p>
            <a:pPr algn="r" rtl="1">
              <a:lnSpc>
                <a:spcPts val="2930"/>
              </a:lnSpc>
              <a:spcAft>
                <a:spcPts val="2095"/>
              </a:spcAft>
            </a:pPr>
            <a:endParaRPr lang="en-US" dirty="0">
              <a:latin typeface="Times New Roman" panose="02020603050405020304" pitchFamily="18" charset="0"/>
              <a:ea typeface="Times New Roman" panose="02020603050405020304" pitchFamily="18"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79615" y="6274553"/>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73856204"/>
      </p:ext>
    </p:extLst>
  </p:cSld>
  <p:clrMapOvr>
    <a:masterClrMapping/>
  </p:clrMapOvr>
  <mc:AlternateContent xmlns:mc="http://schemas.openxmlformats.org/markup-compatibility/2006" xmlns:p14="http://schemas.microsoft.com/office/powerpoint/2010/main">
    <mc:Choice Requires="p14">
      <p:transition spd="slow" p14:dur="2000" advTm="72502"/>
    </mc:Choice>
    <mc:Fallback xmlns="">
      <p:transition spd="slow" advTm="72502"/>
    </mc:Fallback>
  </mc:AlternateContent>
  <p:extLst>
    <p:ext uri="{3A86A75C-4F4B-4683-9AE1-C65F6400EC91}">
      <p14:laserTraceLst xmlns:p14="http://schemas.microsoft.com/office/powerpoint/2010/main">
        <p14:tracePtLst>
          <p14:tracePt t="65168" x="8528050" y="6242050"/>
          <p14:tracePt t="65684" x="9683750" y="6772275"/>
          <p14:tracePt t="65686" x="9777413" y="6696075"/>
          <p14:tracePt t="65691" x="9855200" y="6610350"/>
          <p14:tracePt t="65704" x="9948863" y="6532563"/>
          <p14:tracePt t="65706" x="10026650" y="6464300"/>
          <p14:tracePt t="65717" x="10110788" y="6396038"/>
          <p14:tracePt t="65721" x="10188575" y="6327775"/>
          <p14:tracePt t="65727" x="10239375" y="6257925"/>
          <p14:tracePt t="65737" x="10282238" y="6224588"/>
          <p14:tracePt t="65744" x="10334625" y="6156325"/>
          <p14:tracePt t="65754" x="10385425" y="6103938"/>
          <p14:tracePt t="65755" x="10445750" y="6027738"/>
          <p14:tracePt t="65766" x="10496550" y="5949950"/>
          <p14:tracePt t="65772" x="10556875" y="5864225"/>
          <p14:tracePt t="65777" x="10607675" y="5788025"/>
          <p14:tracePt t="65787" x="10668000" y="5710238"/>
          <p14:tracePt t="65792" x="10728325" y="5634038"/>
          <p14:tracePt t="65799" x="10779125" y="5556250"/>
          <p14:tracePt t="65806" x="10821988" y="5480050"/>
          <p14:tracePt t="65816" x="10882313" y="5411788"/>
          <p14:tracePt t="65821" x="10925175" y="5341938"/>
          <p14:tracePt t="65827" x="10968038" y="5283200"/>
          <p14:tracePt t="65837" x="10993438" y="5213350"/>
          <p14:tracePt t="65842" x="11044238" y="5137150"/>
          <p14:tracePt t="65854" x="11069638" y="5059363"/>
          <p14:tracePt t="65857" x="11104563" y="5000625"/>
          <p14:tracePt t="65867" x="11147425" y="4940300"/>
          <p14:tracePt t="65873" x="11182350" y="4862513"/>
          <p14:tracePt t="65878" x="11215688" y="4794250"/>
          <p14:tracePt t="65889" x="11250613" y="4718050"/>
          <p14:tracePt t="65893" x="11293475" y="4640263"/>
          <p14:tracePt t="65901" x="11318875" y="4579938"/>
          <p14:tracePt t="65907" x="11344275" y="4529138"/>
          <p14:tracePt t="65917" x="11369675" y="4478338"/>
          <p14:tracePt t="65923" x="11395075" y="4418013"/>
          <p14:tracePt t="65929" x="11412538" y="4375150"/>
          <p14:tracePt t="65937" x="11422063" y="4324350"/>
          <p14:tracePt t="65943" x="11430000" y="4289425"/>
          <p14:tracePt t="65952" x="11437938" y="4246563"/>
          <p14:tracePt t="65957" x="11447463" y="4211638"/>
          <p14:tracePt t="65967" x="11455400" y="4170363"/>
          <p14:tracePt t="65973" x="11455400" y="4135438"/>
          <p14:tracePt t="65980" x="11464925" y="4100513"/>
          <p14:tracePt t="65987" x="11464925" y="4067175"/>
          <p14:tracePt t="65993" x="11464925" y="4041775"/>
          <p14:tracePt t="66002" x="11464925" y="4006850"/>
          <p14:tracePt t="66008" x="11464925" y="3981450"/>
          <p14:tracePt t="66017" x="11464925" y="3956050"/>
          <p14:tracePt t="66023" x="11455400" y="3938588"/>
          <p14:tracePt t="66037" x="11437938" y="3878263"/>
          <p14:tracePt t="66044" x="11422063" y="3860800"/>
          <p14:tracePt t="66052" x="11404600" y="3827463"/>
          <p14:tracePt t="66059" x="11395075" y="3802063"/>
          <p14:tracePt t="66068" x="11369675" y="3767138"/>
          <p14:tracePt t="66073" x="11344275" y="3732213"/>
          <p14:tracePt t="66086" x="11318875" y="3681413"/>
          <p14:tracePt t="66089" x="11293475" y="3656013"/>
          <p14:tracePt t="66094" x="11268075" y="3638550"/>
          <p14:tracePt t="66102" x="11241088" y="3613150"/>
          <p14:tracePt t="66109" x="11215688" y="3587750"/>
          <p14:tracePt t="66117" x="11190288" y="3562350"/>
          <p14:tracePt t="66123" x="11172825" y="3535363"/>
          <p14:tracePt t="66134" x="11129963" y="3519488"/>
          <p14:tracePt t="66138" x="11112500" y="3502025"/>
          <p14:tracePt t="66145" x="11079163" y="3484563"/>
          <p14:tracePt t="66154" x="11053763" y="3459163"/>
          <p14:tracePt t="66168" x="10993438" y="3424238"/>
          <p14:tracePt t="66175" x="10958513" y="3416300"/>
          <p14:tracePt t="66185" x="10925175" y="3390900"/>
          <p14:tracePt t="66190" x="10890250" y="3381375"/>
          <p14:tracePt t="66196" x="10839450" y="3365500"/>
          <p14:tracePt t="66203" x="10796588" y="3348038"/>
          <p14:tracePt t="66218" x="10710863" y="3330575"/>
          <p14:tracePt t="66224" x="10668000" y="3313113"/>
          <p14:tracePt t="66236" x="10617200" y="3305175"/>
          <p14:tracePt t="66244" x="10590213" y="3305175"/>
          <p14:tracePt t="66245" x="10547350" y="3305175"/>
          <p14:tracePt t="66255" x="10514013" y="3305175"/>
          <p14:tracePt t="66260" x="10471150" y="3305175"/>
          <p14:tracePt t="66268" x="10436225" y="3305175"/>
          <p14:tracePt t="66275" x="10393363" y="3305175"/>
          <p14:tracePt t="66284" x="10367963" y="3305175"/>
          <p14:tracePt t="66289" x="10334625" y="3305175"/>
          <p14:tracePt t="66300" x="10299700" y="3313113"/>
          <p14:tracePt t="66304" x="10266363" y="3322638"/>
          <p14:tracePt t="66311" x="10223500" y="3330575"/>
          <p14:tracePt t="66322" x="10196513" y="3338513"/>
          <p14:tracePt t="66325" x="10153650" y="3355975"/>
          <p14:tracePt t="66334" x="10120313" y="3365500"/>
          <p14:tracePt t="66340" x="10094913" y="3381375"/>
          <p14:tracePt t="66350" x="10052050" y="3398838"/>
          <p14:tracePt t="66354" x="10009188" y="3416300"/>
          <p14:tracePt t="66364" x="9974263" y="3433763"/>
          <p14:tracePt t="66371" x="9940925" y="3467100"/>
          <p14:tracePt t="66375" x="9906000" y="3492500"/>
          <p14:tracePt t="66384" x="9863138" y="3519488"/>
          <p14:tracePt t="66390" x="9820275" y="3552825"/>
          <p14:tracePt t="66401" x="9785350" y="3587750"/>
          <p14:tracePt t="66406" x="9752013" y="3630613"/>
          <p14:tracePt t="66411" x="9709150" y="3656013"/>
          <p14:tracePt t="66420" x="9658350" y="3706813"/>
          <p14:tracePt t="66426" x="9615488" y="3759200"/>
          <p14:tracePt t="66434" x="9580563" y="3810000"/>
          <p14:tracePt t="66440" x="9529763" y="3852863"/>
          <p14:tracePt t="66450" x="9486900" y="3913188"/>
          <p14:tracePt t="66458" x="9426575" y="3981450"/>
          <p14:tracePt t="66462" x="9375775" y="4049713"/>
          <p14:tracePt t="66469" x="9332913" y="4110038"/>
          <p14:tracePt t="66476" x="9290050" y="4178300"/>
          <p14:tracePt t="66484" x="9247188" y="4238625"/>
          <p14:tracePt t="66490" x="9212263" y="4306888"/>
          <p14:tracePt t="66501" x="9186863" y="4349750"/>
          <p14:tracePt t="66505" x="9151938" y="4418013"/>
          <p14:tracePt t="66513" x="9118600" y="4478338"/>
          <p14:tracePt t="66519" x="9101138" y="4537075"/>
          <p14:tracePt t="66527" x="9083675" y="4589463"/>
          <p14:tracePt t="66534" x="9050338" y="4649788"/>
          <p14:tracePt t="66541" x="9023350" y="4725988"/>
          <p14:tracePt t="66558" x="8997950" y="4862513"/>
          <p14:tracePt t="66563" x="8982075" y="4940300"/>
          <p14:tracePt t="66570" x="8972550" y="5008563"/>
          <p14:tracePt t="66577" x="8972550" y="5086350"/>
          <p14:tracePt t="66585" x="8964613" y="5145088"/>
          <p14:tracePt t="66591" x="8964613" y="5213350"/>
          <p14:tracePt t="66600" x="8964613" y="5283200"/>
          <p14:tracePt t="66606" x="8964613" y="5359400"/>
          <p14:tracePt t="66616" x="8982075" y="5437188"/>
          <p14:tracePt t="66621" x="8990013" y="5495925"/>
          <p14:tracePt t="66627" x="9007475" y="5565775"/>
          <p14:tracePt t="66636" x="9032875" y="5641975"/>
          <p14:tracePt t="66642" x="9058275" y="5710238"/>
          <p14:tracePt t="66651" x="9083675" y="5770563"/>
          <p14:tracePt t="66656" x="9101138" y="5830888"/>
          <p14:tracePt t="66668" x="9136063" y="5881688"/>
          <p14:tracePt t="66672" x="9161463" y="5934075"/>
          <p14:tracePt t="66678" x="9178925" y="5949950"/>
          <p14:tracePt t="66686" x="9194800" y="5975350"/>
          <p14:tracePt t="66692" x="9212263" y="6002338"/>
          <p14:tracePt t="66701" x="9229725" y="6018213"/>
          <p14:tracePt t="66707" x="9237663" y="6027738"/>
          <p14:tracePt t="66716" x="9255125" y="6035675"/>
          <p14:tracePt t="66722" x="9264650" y="6045200"/>
          <p14:tracePt t="66729" x="9272588" y="6045200"/>
          <p14:tracePt t="66736" x="9280525" y="6053138"/>
          <p14:tracePt t="66742" x="9297988" y="6053138"/>
          <p14:tracePt t="66752" x="9297988" y="6061075"/>
          <p14:tracePt t="66757" x="9323388" y="6061075"/>
          <p14:tracePt t="66767" x="9332913" y="6061075"/>
          <p14:tracePt t="66774" x="9358313" y="6061075"/>
          <p14:tracePt t="66780" x="9383713" y="6061075"/>
          <p14:tracePt t="66787" x="9401175" y="6053138"/>
          <p14:tracePt t="66793" x="9418638" y="6045200"/>
          <p14:tracePt t="66802" x="9451975" y="6035675"/>
          <p14:tracePt t="66808" x="9477375" y="6018213"/>
          <p14:tracePt t="66817" x="9512300" y="6002338"/>
          <p14:tracePt t="66822" x="9545638" y="5984875"/>
          <p14:tracePt t="66837" x="9580563" y="5959475"/>
          <p14:tracePt t="66840" x="9631363" y="5924550"/>
          <p14:tracePt t="66843" x="9674225" y="5891213"/>
          <p14:tracePt t="66852" x="9726613" y="5856288"/>
          <p14:tracePt t="66858" x="9769475" y="5830888"/>
          <p14:tracePt t="66867" x="9820275" y="5788025"/>
          <p14:tracePt t="66873" x="9871075" y="5745163"/>
          <p14:tracePt t="66888" x="9991725" y="5651500"/>
          <p14:tracePt t="66894" x="10042525" y="5608638"/>
          <p14:tracePt t="66902" x="10094913" y="5556250"/>
          <p14:tracePt t="66909" x="10145713" y="5513388"/>
          <p14:tracePt t="66917" x="10196513" y="5470525"/>
          <p14:tracePt t="66923" x="10239375" y="5437188"/>
          <p14:tracePt t="66934" x="10291763" y="5384800"/>
          <p14:tracePt t="66938" x="10334625" y="5334000"/>
          <p14:tracePt t="66945" x="10377488" y="5265738"/>
          <p14:tracePt t="66952" x="10420350" y="5213350"/>
          <p14:tracePt t="66959" x="10471150" y="5154613"/>
          <p14:tracePt t="66967" x="10514013" y="5102225"/>
          <p14:tracePt t="66974" x="10556875" y="5051425"/>
          <p14:tracePt t="66984" x="10582275" y="5000625"/>
          <p14:tracePt t="66989" x="10617200" y="4948238"/>
          <p14:tracePt t="66995" x="10642600" y="4897438"/>
          <p14:tracePt t="67005" x="10660063" y="4846638"/>
          <p14:tracePt t="67009" x="10675938" y="4811713"/>
          <p14:tracePt t="67017" x="10702925" y="4768850"/>
          <p14:tracePt t="67024" x="10718800" y="4718050"/>
          <p14:tracePt t="67034" x="10736263" y="4665663"/>
          <p14:tracePt t="67039" x="10745788" y="4640263"/>
          <p14:tracePt t="67047" x="10761663" y="4572000"/>
          <p14:tracePt t="67054" x="10788650" y="4537075"/>
          <p14:tracePt t="67060" x="10796588" y="4494213"/>
          <p14:tracePt t="67069" x="10804525" y="4460875"/>
          <p14:tracePt t="67074" x="10821988" y="4425950"/>
          <p14:tracePt t="67084" x="10821988" y="4383088"/>
          <p14:tracePt t="67089" x="10829925" y="4332288"/>
          <p14:tracePt t="67097" x="10829925" y="4297363"/>
          <p14:tracePt t="67104" x="10839450" y="4254500"/>
          <p14:tracePt t="67110" x="10839450" y="4229100"/>
          <p14:tracePt t="67119" x="10839450" y="4195763"/>
          <p14:tracePt t="67124" x="10847388" y="4152900"/>
          <p14:tracePt t="67134" x="10847388" y="4110038"/>
          <p14:tracePt t="67139" x="10847388" y="4057650"/>
          <p14:tracePt t="67148" x="10856913" y="4014788"/>
          <p14:tracePt t="67155" x="10864850" y="3971925"/>
          <p14:tracePt t="67161" x="10864850" y="3913188"/>
          <p14:tracePt t="67169" x="10864850" y="3870325"/>
          <p14:tracePt t="67175" x="10864850" y="3817938"/>
          <p14:tracePt t="67184" x="10864850" y="3792538"/>
          <p14:tracePt t="67194" x="10864850" y="3759200"/>
          <p14:tracePt t="67200" x="10847388" y="3724275"/>
          <p14:tracePt t="67204" x="10847388" y="3689350"/>
          <p14:tracePt t="67211" x="10839450" y="3663950"/>
          <p14:tracePt t="67219" x="10829925" y="3638550"/>
          <p14:tracePt t="67225" x="10814050" y="3621088"/>
          <p14:tracePt t="67234" x="10796588" y="3595688"/>
          <p14:tracePt t="67240" x="10788650" y="3570288"/>
          <p14:tracePt t="67251" x="10779125" y="3552825"/>
          <p14:tracePt t="67255" x="10761663" y="3535363"/>
          <p14:tracePt t="67261" x="10745788" y="3509963"/>
          <p14:tracePt t="67271" x="10728325" y="3492500"/>
          <p14:tracePt t="67276" x="10710863" y="3476625"/>
          <p14:tracePt t="67284" x="10693400" y="3459163"/>
          <p14:tracePt t="67290" x="10668000" y="3449638"/>
          <p14:tracePt t="67300" x="10642600" y="3441700"/>
          <p14:tracePt t="67306" x="10617200" y="3441700"/>
          <p14:tracePt t="67317" x="10599738" y="3433763"/>
          <p14:tracePt t="67320" x="10564813" y="3433763"/>
          <p14:tracePt t="67326" x="10547350" y="3424238"/>
          <p14:tracePt t="67335" x="10521950" y="3424238"/>
          <p14:tracePt t="67341" x="10506075" y="3424238"/>
          <p14:tracePt t="67354" x="10479088" y="3424238"/>
          <p14:tracePt t="67357" x="10445750" y="3424238"/>
          <p14:tracePt t="67367" x="10436225" y="3424238"/>
          <p14:tracePt t="67369" x="10410825" y="3424238"/>
          <p14:tracePt t="67376" x="10393363" y="3433763"/>
          <p14:tracePt t="67386" x="10377488" y="3433763"/>
          <p14:tracePt t="67390" x="10350500" y="3433763"/>
          <p14:tracePt t="67400" x="10334625" y="3441700"/>
          <p14:tracePt t="67404" x="10307638" y="3459163"/>
          <p14:tracePt t="67412" x="10299700" y="3459163"/>
          <p14:tracePt t="67420" x="10282238" y="3476625"/>
          <p14:tracePt t="67426" x="10266363" y="3484563"/>
          <p14:tracePt t="67435" x="10256838" y="3492500"/>
          <p14:tracePt t="67444" x="10248900" y="3492500"/>
          <p14:tracePt t="67450" x="10231438" y="3509963"/>
          <p14:tracePt t="67455" x="10231438" y="3519488"/>
          <p14:tracePt t="67462" x="10213975" y="3519488"/>
          <p14:tracePt t="67470" x="10196513" y="3535363"/>
          <p14:tracePt t="67476" x="10188575" y="3552825"/>
          <p14:tracePt t="67484" x="10180638" y="3578225"/>
          <p14:tracePt t="67491" x="10153650" y="3605213"/>
          <p14:tracePt t="67501" x="10128250" y="3630613"/>
          <p14:tracePt t="67505" x="10102850" y="3648075"/>
          <p14:tracePt t="67512" x="10077450" y="3689350"/>
          <p14:tracePt t="67521" x="10034588" y="3724275"/>
          <p14:tracePt t="67526" x="10009188" y="3749675"/>
          <p14:tracePt t="67540" x="9983788" y="3802063"/>
          <p14:tracePt t="67542" x="9956800" y="3827463"/>
          <p14:tracePt t="67551" x="9931400" y="3860800"/>
          <p14:tracePt t="67556" x="9906000" y="3895725"/>
          <p14:tracePt t="67564" x="9880600" y="3946525"/>
          <p14:tracePt t="67571" x="9863138" y="3981450"/>
          <p14:tracePt t="67577" x="9828213" y="4032250"/>
          <p14:tracePt t="67585" x="9802813" y="4075113"/>
          <p14:tracePt t="67591" x="9777413" y="4117975"/>
          <p14:tracePt t="67600" x="9752013" y="4170363"/>
          <p14:tracePt t="67605" x="9726613" y="4203700"/>
          <p14:tracePt t="67617" x="9691688" y="4271963"/>
          <p14:tracePt t="67622" x="9666288" y="4306888"/>
          <p14:tracePt t="67627" x="9631363" y="4367213"/>
          <p14:tracePt t="67634" x="9605963" y="4418013"/>
          <p14:tracePt t="67641" x="9572625" y="4494213"/>
          <p14:tracePt t="67651" x="9555163" y="4554538"/>
          <p14:tracePt t="67658" x="9529763" y="4606925"/>
          <p14:tracePt t="67663" x="9504363" y="4665663"/>
          <p14:tracePt t="67671" x="9494838" y="4718050"/>
          <p14:tracePt t="67677" x="9461500" y="4751388"/>
          <p14:tracePt t="67684" x="9444038" y="4803775"/>
          <p14:tracePt t="67692" x="9434513" y="4862513"/>
          <p14:tracePt t="67701" x="9418638" y="4914900"/>
          <p14:tracePt t="67707" x="9409113" y="4957763"/>
          <p14:tracePt t="67717" x="9401175" y="4991100"/>
          <p14:tracePt t="67722" x="9375775" y="5051425"/>
          <p14:tracePt t="67727" x="9366250" y="5094288"/>
          <p14:tracePt t="67735" x="9358313" y="5129213"/>
          <p14:tracePt t="67742" x="9340850" y="5180013"/>
          <p14:tracePt t="67751" x="9340850" y="5213350"/>
          <p14:tracePt t="67757" x="9332913" y="5265738"/>
          <p14:tracePt t="67766" x="9315450" y="5316538"/>
          <p14:tracePt t="67771" x="9315450" y="5351463"/>
          <p14:tracePt t="67778" x="9305925" y="5394325"/>
          <p14:tracePt t="67785" x="9297988" y="5437188"/>
          <p14:tracePt t="67794" x="9280525" y="5487988"/>
          <p14:tracePt t="67801" x="9272588" y="5513388"/>
          <p14:tracePt t="67806" x="9264650" y="5565775"/>
          <p14:tracePt t="67817" x="9255125" y="5599113"/>
          <p14:tracePt t="67821" x="9247188" y="5634038"/>
          <p14:tracePt t="67828" x="9247188" y="5659438"/>
          <p14:tracePt t="67835" x="9221788" y="5702300"/>
          <p14:tracePt t="67841" x="9212263" y="5727700"/>
          <p14:tracePt t="67851" x="9204325" y="5778500"/>
          <p14:tracePt t="67856" x="9194800" y="5805488"/>
          <p14:tracePt t="67866" x="9186863" y="5848350"/>
          <p14:tracePt t="67870" x="9186863" y="5864225"/>
          <p14:tracePt t="67886" x="9169400" y="5924550"/>
          <p14:tracePt t="67892" x="9169400" y="5949950"/>
          <p14:tracePt t="67901" x="9161463" y="5967413"/>
          <p14:tracePt t="67906" x="9151938" y="5992813"/>
          <p14:tracePt t="67916" x="9151938" y="6018213"/>
          <p14:tracePt t="67920" x="9144000" y="6045200"/>
          <p14:tracePt t="67927" x="9136063" y="6061075"/>
          <p14:tracePt t="67934" x="9126538" y="6088063"/>
          <p14:tracePt t="67942" x="9126538" y="6113463"/>
          <p14:tracePt t="67949" x="9118600" y="6138863"/>
          <p14:tracePt t="67956" x="9109075" y="6156325"/>
          <p14:tracePt t="67964" x="9101138" y="6181725"/>
          <p14:tracePt t="67970" x="9101138" y="6216650"/>
          <p14:tracePt t="67978" x="9083675" y="6242050"/>
          <p14:tracePt t="67985" x="9083675" y="6257925"/>
          <p14:tracePt t="67992" x="9083675" y="6292850"/>
          <p14:tracePt t="68004" x="9075738" y="6318250"/>
          <p14:tracePt t="68006" x="9066213" y="6353175"/>
          <p14:tracePt t="68017" x="9058275" y="6378575"/>
          <p14:tracePt t="68021" x="9058275" y="6396038"/>
          <p14:tracePt t="68028" x="9050338" y="6421438"/>
          <p14:tracePt t="68036" x="9050338" y="6429375"/>
          <p14:tracePt t="68042" x="9040813" y="6446838"/>
          <p14:tracePt t="68052" x="9040813" y="6456363"/>
          <p14:tracePt t="68056" x="9040813" y="6464300"/>
          <p14:tracePt t="68079" x="9040813" y="6481763"/>
          <p14:tracePt t="68085" x="9040813" y="6489700"/>
          <p14:tracePt t="68104" x="9040813" y="6497638"/>
          <p14:tracePt t="68107" x="9040813" y="6507163"/>
          <p14:tracePt t="68122" x="9040813" y="6524625"/>
          <p14:tracePt t="68136" x="9040813" y="6532563"/>
          <p14:tracePt t="68153" x="9040813" y="6540500"/>
          <p14:tracePt t="68157" x="9040813" y="6550025"/>
          <p14:tracePt t="68171" x="9040813" y="6557963"/>
          <p14:tracePt t="68179" x="9040813" y="6567488"/>
          <p14:tracePt t="68187" x="9040813" y="6575425"/>
          <p14:tracePt t="68192" x="9040813" y="6583363"/>
          <p14:tracePt t="68201" x="9040813" y="6592888"/>
          <p14:tracePt t="68207" x="9040813" y="6600825"/>
          <p14:tracePt t="68216" x="9040813" y="6610350"/>
          <p14:tracePt t="68221" x="9040813" y="6626225"/>
          <p14:tracePt t="68236" x="9050338" y="6643688"/>
          <p14:tracePt t="68242" x="9050338" y="6653213"/>
          <p14:tracePt t="68250" x="9050338" y="6661150"/>
          <p14:tracePt t="68257" x="9058275" y="6669088"/>
          <p14:tracePt t="68271" x="9058275" y="6678613"/>
          <p14:tracePt t="68301" x="9066213" y="6678613"/>
          <p14:tracePt t="68343" x="9066213" y="6686550"/>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pPr algn="ctr"/>
            <a:r>
              <a:rPr lang="ar-SA" sz="2800" b="1" dirty="0">
                <a:solidFill>
                  <a:srgbClr val="00B0F0"/>
                </a:solidFill>
                <a:latin typeface="Alexandria" pitchFamily="2" charset="-78"/>
                <a:cs typeface="Alexandria" pitchFamily="2" charset="-78"/>
              </a:rPr>
              <a:t>الأهداف التعليميّة</a:t>
            </a:r>
            <a:endParaRPr lang="en-US" sz="28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2387" y="1927147"/>
            <a:ext cx="8417320" cy="8786636"/>
          </a:xfrm>
          <a:prstGeom prst="rect">
            <a:avLst/>
          </a:prstGeom>
          <a:noFill/>
        </p:spPr>
        <p:txBody>
          <a:bodyPr wrap="square" rtlCol="0">
            <a:spAutoFit/>
          </a:bodyPr>
          <a:lstStyle/>
          <a:p>
            <a:pPr algn="r" rtl="1">
              <a:lnSpc>
                <a:spcPts val="1680"/>
              </a:lnSpc>
              <a:spcAft>
                <a:spcPts val="1895"/>
              </a:spcAft>
            </a:pPr>
            <a:r>
              <a:rPr lang="ar-SA" dirty="0">
                <a:latin typeface="Times New Roman" panose="02020603050405020304" pitchFamily="18" charset="0"/>
                <a:ea typeface="Times New Roman" panose="02020603050405020304" pitchFamily="18" charset="0"/>
              </a:rPr>
              <a:t>     </a:t>
            </a:r>
            <a:r>
              <a:rPr lang="ar-SA" sz="1400" b="1" dirty="0">
                <a:latin typeface="Alexandria Medium" pitchFamily="2" charset="-78"/>
                <a:ea typeface="Times New Roman" panose="02020603050405020304" pitchFamily="18" charset="0"/>
                <a:cs typeface="Alexandria Medium" pitchFamily="2" charset="-78"/>
              </a:rPr>
              <a:t>يتوقّع من الطالب بعد دراسة هذه المحاضرة أن يحقّق الأهداف التعليميّة الآتية:</a:t>
            </a:r>
          </a:p>
          <a:p>
            <a:pPr marL="285750" indent="-285750" algn="just" rtl="1">
              <a:lnSpc>
                <a:spcPts val="1680"/>
              </a:lnSpc>
              <a:spcAft>
                <a:spcPts val="1200"/>
              </a:spcAft>
              <a:buFont typeface="Arial" panose="020B0604020202020204" pitchFamily="34" charset="0"/>
              <a:buChar char="•"/>
            </a:pPr>
            <a:r>
              <a:rPr lang="ar-SA" sz="1400" dirty="0">
                <a:latin typeface="Alexandria Light" pitchFamily="2" charset="-78"/>
                <a:ea typeface="Times New Roman" panose="02020603050405020304" pitchFamily="18" charset="0"/>
                <a:cs typeface="Alexandria Light" pitchFamily="2" charset="-78"/>
              </a:rPr>
              <a:t>يعرّف تكنولوجيا التعليم.</a:t>
            </a:r>
          </a:p>
          <a:p>
            <a:pPr marL="285750" indent="-285750" algn="just" rtl="1">
              <a:lnSpc>
                <a:spcPts val="1680"/>
              </a:lnSpc>
              <a:spcAft>
                <a:spcPts val="1200"/>
              </a:spcAft>
              <a:buFont typeface="Arial" panose="020B0604020202020204" pitchFamily="34" charset="0"/>
              <a:buChar char="•"/>
            </a:pPr>
            <a:r>
              <a:rPr lang="ar-SA" sz="1400" dirty="0">
                <a:latin typeface="Alexandria Light" pitchFamily="2" charset="-78"/>
                <a:ea typeface="Times New Roman" panose="02020603050405020304" pitchFamily="18" charset="0"/>
                <a:cs typeface="Alexandria Light" pitchFamily="2" charset="-78"/>
              </a:rPr>
              <a:t>يميز بين </a:t>
            </a:r>
            <a:r>
              <a:rPr lang="ar-SA" sz="1400" dirty="0">
                <a:latin typeface="Alexandria Light" pitchFamily="2" charset="-78"/>
                <a:cs typeface="Alexandria Light" pitchFamily="2" charset="-78"/>
              </a:rPr>
              <a:t>العمليات الثلاث المتداخلة في تكنولوجيا التعليم.</a:t>
            </a:r>
            <a:endParaRPr lang="ar-SA" sz="1400" dirty="0">
              <a:latin typeface="Alexandria Light" pitchFamily="2" charset="-78"/>
              <a:ea typeface="Times New Roman" panose="02020603050405020304" pitchFamily="18" charset="0"/>
              <a:cs typeface="Alexandria Light" pitchFamily="2" charset="-78"/>
            </a:endParaRPr>
          </a:p>
          <a:p>
            <a:pPr marL="285750" indent="-285750" algn="just" rtl="1">
              <a:lnSpc>
                <a:spcPts val="1680"/>
              </a:lnSpc>
              <a:spcAft>
                <a:spcPts val="1200"/>
              </a:spcAft>
              <a:buFont typeface="Arial" panose="020B0604020202020204" pitchFamily="34" charset="0"/>
              <a:buChar char="•"/>
            </a:pPr>
            <a:r>
              <a:rPr lang="ar-SA" sz="1400" dirty="0">
                <a:latin typeface="Alexandria Light" pitchFamily="2" charset="-78"/>
                <a:ea typeface="Times New Roman" panose="02020603050405020304" pitchFamily="18" charset="0"/>
                <a:cs typeface="Alexandria Light" pitchFamily="2" charset="-78"/>
              </a:rPr>
              <a:t>يبين الفرق بين تكنولوجيا التعليم والمفاهيم المتداخلة معها.</a:t>
            </a:r>
          </a:p>
          <a:p>
            <a:pPr marL="285750" indent="-285750" algn="just" rtl="1">
              <a:lnSpc>
                <a:spcPts val="1680"/>
              </a:lnSpc>
              <a:spcAft>
                <a:spcPts val="1200"/>
              </a:spcAft>
              <a:buFont typeface="Arial" panose="020B0604020202020204" pitchFamily="34" charset="0"/>
              <a:buChar char="•"/>
            </a:pPr>
            <a:r>
              <a:rPr lang="ar-SA" sz="1400" dirty="0">
                <a:latin typeface="Alexandria Light" pitchFamily="2" charset="-78"/>
                <a:ea typeface="Times New Roman" panose="02020603050405020304" pitchFamily="18" charset="0"/>
                <a:cs typeface="Alexandria Light" pitchFamily="2" charset="-78"/>
              </a:rPr>
              <a:t>يذكر أهمية </a:t>
            </a:r>
            <a:r>
              <a:rPr lang="ar-SA" sz="1400" dirty="0">
                <a:latin typeface="Alexandria Light" pitchFamily="2" charset="-78"/>
                <a:cs typeface="Alexandria Light" pitchFamily="2" charset="-78"/>
              </a:rPr>
              <a:t>تكنولوجيا التعليم.</a:t>
            </a:r>
          </a:p>
          <a:p>
            <a:pPr marL="285750" indent="-285750" algn="just" rtl="1">
              <a:lnSpc>
                <a:spcPts val="1680"/>
              </a:lnSpc>
              <a:spcAft>
                <a:spcPts val="1200"/>
              </a:spcAft>
              <a:buFont typeface="Arial" panose="020B0604020202020204" pitchFamily="34" charset="0"/>
              <a:buChar char="•"/>
            </a:pPr>
            <a:r>
              <a:rPr lang="ar-SA" sz="1400" dirty="0">
                <a:latin typeface="Alexandria Light" pitchFamily="2" charset="-78"/>
                <a:ea typeface="Times New Roman" panose="02020603050405020304" pitchFamily="18" charset="0"/>
                <a:cs typeface="Alexandria Light" pitchFamily="2" charset="-78"/>
              </a:rPr>
              <a:t> يبين </a:t>
            </a:r>
            <a:r>
              <a:rPr lang="ar-SA" sz="1400" dirty="0">
                <a:latin typeface="Alexandria Light" pitchFamily="2" charset="-78"/>
                <a:cs typeface="Alexandria Light" pitchFamily="2" charset="-78"/>
              </a:rPr>
              <a:t>أهمية التكنولوجيا في ريادة المجتمع. </a:t>
            </a:r>
          </a:p>
          <a:p>
            <a:pPr marL="285750" indent="-285750" algn="just" rtl="1">
              <a:lnSpc>
                <a:spcPts val="16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يوضّح الأثر الإيجابيّ</a:t>
            </a:r>
            <a:r>
              <a:rPr lang="ar-SA" sz="1400" dirty="0">
                <a:latin typeface="Alexandria Light" pitchFamily="2" charset="-78"/>
                <a:cs typeface="Alexandria Light" pitchFamily="2" charset="-78"/>
              </a:rPr>
              <a:t> لاستخدام ا</a:t>
            </a:r>
            <a:r>
              <a:rPr lang="ar-SA" sz="1400" dirty="0">
                <a:latin typeface="Alexandria Light" pitchFamily="2" charset="-78"/>
                <a:ea typeface="Calibri" panose="020F0502020204030204" pitchFamily="34" charset="0"/>
                <a:cs typeface="Alexandria Light" pitchFamily="2" charset="-78"/>
              </a:rPr>
              <a:t>لتكنولوجيا على المجتمع.</a:t>
            </a:r>
            <a:endParaRPr lang="ar-SA" sz="1400" dirty="0">
              <a:latin typeface="Alexandria Light" pitchFamily="2" charset="-78"/>
              <a:cs typeface="Alexandria Light" pitchFamily="2" charset="-78"/>
            </a:endParaRPr>
          </a:p>
          <a:p>
            <a:pPr marL="285750" indent="-285750" algn="just" rtl="1">
              <a:lnSpc>
                <a:spcPts val="16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يوضّح الأثر السلبيّ</a:t>
            </a:r>
            <a:r>
              <a:rPr lang="ar-SA" sz="1400" dirty="0">
                <a:latin typeface="Alexandria Light" pitchFamily="2" charset="-78"/>
                <a:cs typeface="Alexandria Light" pitchFamily="2" charset="-78"/>
              </a:rPr>
              <a:t> لاستخدام ا</a:t>
            </a:r>
            <a:r>
              <a:rPr lang="ar-SA" sz="1400" dirty="0">
                <a:latin typeface="Alexandria Light" pitchFamily="2" charset="-78"/>
                <a:ea typeface="Calibri" panose="020F0502020204030204" pitchFamily="34" charset="0"/>
                <a:cs typeface="Alexandria Light" pitchFamily="2" charset="-78"/>
              </a:rPr>
              <a:t>لتكنولوجيا على المجتمع.</a:t>
            </a:r>
          </a:p>
          <a:p>
            <a:pPr marL="285750" indent="-285750" algn="just" rtl="1">
              <a:lnSpc>
                <a:spcPts val="16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يوضّح مصادر التعلّم في </a:t>
            </a:r>
            <a:r>
              <a:rPr lang="ar-SA" sz="1400" dirty="0">
                <a:latin typeface="Alexandria Light" pitchFamily="2" charset="-78"/>
                <a:ea typeface="Times New Roman" panose="02020603050405020304" pitchFamily="18" charset="0"/>
                <a:cs typeface="Alexandria Light" pitchFamily="2" charset="-78"/>
              </a:rPr>
              <a:t>تكنولوجيا التعليم. </a:t>
            </a:r>
          </a:p>
          <a:p>
            <a:pPr marL="285750" indent="-285750" algn="just" rtl="1">
              <a:lnSpc>
                <a:spcPts val="1680"/>
              </a:lnSpc>
              <a:spcAft>
                <a:spcPts val="1200"/>
              </a:spcAft>
              <a:buFont typeface="Arial" panose="020B0604020202020204" pitchFamily="34" charset="0"/>
              <a:buChar char="•"/>
            </a:pPr>
            <a:r>
              <a:rPr lang="ar-SA" sz="1400" dirty="0">
                <a:latin typeface="Alexandria Light" pitchFamily="2" charset="-78"/>
                <a:ea typeface="Times New Roman" panose="02020603050405020304" pitchFamily="18" charset="0"/>
                <a:cs typeface="Alexandria Light" pitchFamily="2" charset="-78"/>
              </a:rPr>
              <a:t>يشرح </a:t>
            </a:r>
            <a:r>
              <a:rPr lang="ar-SA" sz="1400" dirty="0">
                <a:latin typeface="Alexandria Light" pitchFamily="2" charset="-78"/>
                <a:cs typeface="Alexandria Light" pitchFamily="2" charset="-78"/>
              </a:rPr>
              <a:t>استراتيجيّات توظيف التكنولوجيا في خدمة القطاع التربويّ.</a:t>
            </a:r>
            <a:endParaRPr lang="ar-SA" sz="1400" dirty="0">
              <a:latin typeface="Alexandria Light" pitchFamily="2" charset="-78"/>
              <a:ea typeface="Times New Roman" panose="02020603050405020304" pitchFamily="18" charset="0"/>
              <a:cs typeface="Alexandria Light" pitchFamily="2" charset="-78"/>
            </a:endParaRPr>
          </a:p>
          <a:p>
            <a:pPr marL="285750" indent="-285750" algn="just" rtl="1">
              <a:lnSpc>
                <a:spcPts val="1680"/>
              </a:lnSpc>
              <a:spcAft>
                <a:spcPts val="1200"/>
              </a:spcAft>
              <a:buFont typeface="Arial" panose="020B0604020202020204" pitchFamily="34" charset="0"/>
              <a:buChar char="•"/>
            </a:pPr>
            <a:r>
              <a:rPr lang="ar-SA" sz="1400" dirty="0">
                <a:latin typeface="Alexandria Light" pitchFamily="2" charset="-78"/>
                <a:ea typeface="Times New Roman" panose="02020603050405020304" pitchFamily="18" charset="0"/>
                <a:cs typeface="Alexandria Light" pitchFamily="2" charset="-78"/>
              </a:rPr>
              <a:t>يبين التحديّات التي تواجه استخدام التكنولوجيا في التعليم. </a:t>
            </a:r>
          </a:p>
          <a:p>
            <a:pPr marL="285750" indent="-285750" algn="just" rtl="1">
              <a:lnSpc>
                <a:spcPts val="1680"/>
              </a:lnSpc>
              <a:spcAft>
                <a:spcPts val="1200"/>
              </a:spcAft>
              <a:buFont typeface="Arial" panose="020B0604020202020204" pitchFamily="34" charset="0"/>
              <a:buChar char="•"/>
            </a:pPr>
            <a:r>
              <a:rPr lang="ar-SA" sz="1400" dirty="0">
                <a:latin typeface="Alexandria Light" pitchFamily="2" charset="-78"/>
                <a:cs typeface="Alexandria Light" pitchFamily="2" charset="-78"/>
              </a:rPr>
              <a:t>يوضّح كيفيّة الاستثمار الأمثل لتكنولوجيا المعلومات في التعليم</a:t>
            </a:r>
            <a:endParaRPr lang="en-US" sz="1400" b="1" dirty="0">
              <a:latin typeface="Alexandria Light" pitchFamily="2" charset="-78"/>
              <a:cs typeface="Alexandria Light" pitchFamily="2" charset="-78"/>
            </a:endParaRPr>
          </a:p>
          <a:p>
            <a:pPr marL="285750" indent="-285750" algn="just" rtl="1">
              <a:lnSpc>
                <a:spcPts val="1680"/>
              </a:lnSpc>
              <a:spcAft>
                <a:spcPts val="1500"/>
              </a:spcAft>
              <a:buFont typeface="Arial" panose="020B0604020202020204" pitchFamily="34" charset="0"/>
              <a:buChar char="•"/>
            </a:pPr>
            <a:endParaRPr lang="ar-SA" sz="1400" dirty="0">
              <a:latin typeface="Alexandria Light" pitchFamily="2" charset="-78"/>
              <a:ea typeface="Times New Roman" panose="02020603050405020304" pitchFamily="18" charset="0"/>
              <a:cs typeface="Alexandria Light" pitchFamily="2" charset="-78"/>
            </a:endParaRPr>
          </a:p>
          <a:p>
            <a:pPr marL="285750" indent="-285750" algn="just" rtl="1">
              <a:lnSpc>
                <a:spcPts val="1680"/>
              </a:lnSpc>
              <a:spcAft>
                <a:spcPts val="1200"/>
              </a:spcAft>
              <a:buFont typeface="Arial" panose="020B0604020202020204" pitchFamily="34" charset="0"/>
              <a:buChar char="•"/>
            </a:pPr>
            <a:endParaRPr lang="ar-SA" sz="1400" dirty="0">
              <a:latin typeface="Alexandria Light" pitchFamily="2" charset="-78"/>
              <a:cs typeface="Alexandria Light" pitchFamily="2" charset="-78"/>
            </a:endParaRPr>
          </a:p>
          <a:p>
            <a:pPr marL="285750" indent="-285750" algn="just" rtl="1">
              <a:lnSpc>
                <a:spcPts val="1680"/>
              </a:lnSpc>
              <a:spcAft>
                <a:spcPts val="1895"/>
              </a:spcAft>
              <a:buFont typeface="Arial" panose="020B0604020202020204" pitchFamily="34" charset="0"/>
              <a:buChar char="•"/>
            </a:pPr>
            <a:endParaRPr lang="ar-SA" sz="1400" dirty="0">
              <a:latin typeface="Alexandria Light" pitchFamily="2" charset="-78"/>
              <a:ea typeface="Times New Roman" panose="02020603050405020304" pitchFamily="18" charset="0"/>
              <a:cs typeface="Alexandria Light" pitchFamily="2" charset="-78"/>
            </a:endParaRPr>
          </a:p>
          <a:p>
            <a:pPr algn="just" rtl="1">
              <a:lnSpc>
                <a:spcPts val="2930"/>
              </a:lnSpc>
              <a:spcAft>
                <a:spcPts val="2095"/>
              </a:spcAft>
            </a:pPr>
            <a:endParaRPr lang="ar-SA" sz="1400" dirty="0">
              <a:latin typeface="Alexandria Light" pitchFamily="2" charset="-78"/>
              <a:ea typeface="Times New Roman" panose="02020603050405020304" pitchFamily="18" charset="0"/>
              <a:cs typeface="Alexandria Light" pitchFamily="2" charset="-78"/>
            </a:endParaRPr>
          </a:p>
          <a:p>
            <a:pPr algn="just" rtl="1">
              <a:lnSpc>
                <a:spcPts val="2930"/>
              </a:lnSpc>
              <a:spcAft>
                <a:spcPts val="2095"/>
              </a:spcAft>
            </a:pPr>
            <a:endParaRPr lang="ar-SA" sz="1400" dirty="0">
              <a:latin typeface="Alexandria Light" pitchFamily="2" charset="-78"/>
              <a:ea typeface="Times New Roman" panose="02020603050405020304" pitchFamily="18" charset="0"/>
              <a:cs typeface="Alexandria Light" pitchFamily="2" charset="-78"/>
            </a:endParaRPr>
          </a:p>
          <a:p>
            <a:pPr algn="r" rtl="1">
              <a:lnSpc>
                <a:spcPts val="2930"/>
              </a:lnSpc>
              <a:spcAft>
                <a:spcPts val="2095"/>
              </a:spcAft>
            </a:pPr>
            <a:endParaRPr lang="ar-SA" sz="1400" b="1" dirty="0">
              <a:latin typeface="Alexandria Medium" pitchFamily="2" charset="-78"/>
              <a:ea typeface="Times New Roman" panose="02020603050405020304" pitchFamily="18" charset="0"/>
              <a:cs typeface="Alexandria Medium" pitchFamily="2" charset="-78"/>
            </a:endParaRPr>
          </a:p>
          <a:p>
            <a:pPr algn="r" rtl="1">
              <a:lnSpc>
                <a:spcPts val="2930"/>
              </a:lnSpc>
              <a:spcAft>
                <a:spcPts val="2095"/>
              </a:spcAft>
            </a:pPr>
            <a:endParaRPr lang="ar-SA" sz="1400" b="1" dirty="0">
              <a:latin typeface="Alexandria Medium" pitchFamily="2" charset="-78"/>
              <a:ea typeface="Times New Roman" panose="02020603050405020304" pitchFamily="18" charset="0"/>
              <a:cs typeface="Alexandria Medium" pitchFamily="2" charset="-78"/>
            </a:endParaRPr>
          </a:p>
          <a:p>
            <a:pPr algn="r" rtl="1">
              <a:lnSpc>
                <a:spcPts val="2930"/>
              </a:lnSpc>
              <a:spcAft>
                <a:spcPts val="2095"/>
              </a:spcAft>
            </a:pPr>
            <a:endParaRPr lang="en-US" dirty="0">
              <a:latin typeface="Times New Roman" panose="02020603050405020304" pitchFamily="18" charset="0"/>
              <a:ea typeface="Times New Roman" panose="02020603050405020304" pitchFamily="18"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63950702"/>
      </p:ext>
    </p:extLst>
  </p:cSld>
  <p:clrMapOvr>
    <a:masterClrMapping/>
  </p:clrMapOvr>
  <mc:AlternateContent xmlns:mc="http://schemas.openxmlformats.org/markup-compatibility/2006" xmlns:p14="http://schemas.microsoft.com/office/powerpoint/2010/main">
    <mc:Choice Requires="p14">
      <p:transition spd="slow" p14:dur="2000" advTm="108377"/>
    </mc:Choice>
    <mc:Fallback xmlns="">
      <p:transition spd="slow" advTm="108377"/>
    </mc:Fallback>
  </mc:AlternateContent>
  <p:extLst>
    <p:ext uri="{3A86A75C-4F4B-4683-9AE1-C65F6400EC91}">
      <p14:laserTraceLst xmlns:p14="http://schemas.microsoft.com/office/powerpoint/2010/main">
        <p14:tracePtLst>
          <p14:tracePt t="4392" x="9083675" y="6661150"/>
          <p14:tracePt t="4400" x="9118600" y="6618288"/>
          <p14:tracePt t="4405" x="9144000" y="6575425"/>
          <p14:tracePt t="4416" x="9178925" y="6515100"/>
          <p14:tracePt t="4420" x="9204325" y="6481763"/>
          <p14:tracePt t="4434" x="9264650" y="6378575"/>
          <p14:tracePt t="4446" x="9297988" y="6327775"/>
          <p14:tracePt t="4448" x="9323388" y="6267450"/>
          <p14:tracePt t="4456" x="9358313" y="6216650"/>
          <p14:tracePt t="4464" x="9401175" y="6164263"/>
          <p14:tracePt t="4470" x="9426575" y="6096000"/>
          <p14:tracePt t="4480" x="9469438" y="6035675"/>
          <p14:tracePt t="4484" x="9504363" y="5984875"/>
          <p14:tracePt t="4495" x="9529763" y="5924550"/>
          <p14:tracePt t="4501" x="9572625" y="5873750"/>
          <p14:tracePt t="4506" x="9605963" y="5821363"/>
          <p14:tracePt t="4514" x="9631363" y="5788025"/>
          <p14:tracePt t="4520" x="9666288" y="5735638"/>
          <p14:tracePt t="4529" x="9691688" y="5694363"/>
          <p14:tracePt t="4535" x="9717088" y="5659438"/>
          <p14:tracePt t="4545" x="9734550" y="5608638"/>
          <p14:tracePt t="4552" x="9752013" y="5591175"/>
          <p14:tracePt t="4556" x="9769475" y="5556250"/>
          <p14:tracePt t="4563" x="9785350" y="5530850"/>
          <p14:tracePt t="4571" x="9802813" y="5513388"/>
          <p14:tracePt t="4580" x="9812338" y="5487988"/>
          <p14:tracePt t="4585" x="9828213" y="5470525"/>
          <p14:tracePt t="4599" x="9828213" y="5454650"/>
          <p14:tracePt t="4607" x="9845675" y="5437188"/>
          <p14:tracePt t="4621" x="9855200" y="5427663"/>
          <p14:tracePt t="4634" x="9855200" y="5419725"/>
          <p14:tracePt t="4646" x="9863138" y="5419725"/>
          <p14:tracePt t="4657" x="9863138" y="5411788"/>
          <p14:tracePt t="4665" x="9863138" y="5402263"/>
          <p14:tracePt t="4671" x="9871075" y="5394325"/>
          <p14:tracePt t="4681" x="9880600" y="5394325"/>
          <p14:tracePt t="4697" x="9880600" y="5384800"/>
          <p14:tracePt t="4700" x="9888538" y="5384800"/>
          <p14:tracePt t="4714" x="9898063" y="5368925"/>
          <p14:tracePt t="4722" x="9913938" y="5359400"/>
          <p14:tracePt t="4732" x="9913938" y="5351463"/>
          <p14:tracePt t="4736" x="9931400" y="5334000"/>
          <p14:tracePt t="4746" x="9948863" y="5326063"/>
          <p14:tracePt t="4754" x="9974263" y="5299075"/>
          <p14:tracePt t="4764" x="9991725" y="5283200"/>
          <p14:tracePt t="4767" x="10009188" y="5273675"/>
          <p14:tracePt t="4772" x="10034588" y="5256213"/>
          <p14:tracePt t="4781" x="10059988" y="5240338"/>
          <p14:tracePt t="4786" x="10085388" y="5222875"/>
          <p14:tracePt t="4795" x="10110788" y="5197475"/>
          <p14:tracePt t="4800" x="10128250" y="5180013"/>
          <p14:tracePt t="4815" x="10188575" y="5145088"/>
          <p14:tracePt t="4822" x="10213975" y="5129213"/>
          <p14:tracePt t="4831" x="10239375" y="5111750"/>
          <p14:tracePt t="4837" x="10266363" y="5102225"/>
          <p14:tracePt t="4845" x="10274300" y="5086350"/>
          <p14:tracePt t="4851" x="10291763" y="5076825"/>
          <p14:tracePt t="4865" x="10317163" y="5059363"/>
          <p14:tracePt t="4867" x="10334625" y="5051425"/>
          <p14:tracePt t="4872" x="10342563" y="5043488"/>
          <p14:tracePt t="4880" x="10360025" y="5033963"/>
          <p14:tracePt t="4887" x="10377488" y="5026025"/>
          <p14:tracePt t="4896" x="10385425" y="5016500"/>
          <p14:tracePt t="4917" x="10393363" y="5008563"/>
          <p14:tracePt t="5010" x="10410825" y="5008563"/>
          <p14:tracePt t="5470" x="10453688" y="4932363"/>
          <p14:tracePt t="5479" x="10539413" y="4829175"/>
          <p14:tracePt t="5485" x="10642600" y="4700588"/>
          <p14:tracePt t="5497" x="10736263" y="4572000"/>
          <p14:tracePt t="5501" x="10847388" y="4425950"/>
          <p14:tracePt t="5508" x="10968038" y="4289425"/>
          <p14:tracePt t="5516" x="11079163" y="4143375"/>
          <p14:tracePt t="5521" x="11198225" y="4006850"/>
          <p14:tracePt t="5536" x="11412538" y="3749675"/>
          <p14:tracePt t="5547" x="11515725" y="3648075"/>
          <p14:tracePt t="5550" x="11609388" y="3535363"/>
          <p14:tracePt t="5557" x="11687175" y="3433763"/>
          <p14:tracePt t="5566" x="11772900" y="3338513"/>
          <p14:tracePt t="5571" x="11841163" y="3252788"/>
          <p14:tracePt t="5582" x="11891963" y="3194050"/>
          <p14:tracePt t="5587" x="11944350" y="3141663"/>
          <p14:tracePt t="5596" x="11987213" y="3090863"/>
          <p14:tracePt t="5600" x="12020550" y="3048000"/>
          <p14:tracePt t="5609" x="12038013" y="3022600"/>
          <p14:tracePt t="5617" x="12071350" y="2987675"/>
          <p14:tracePt t="5621" x="12088813" y="2962275"/>
          <p14:tracePt t="5631" x="12098338" y="2936875"/>
          <p14:tracePt t="5637" x="12114213" y="2927350"/>
          <p14:tracePt t="5645" x="12131675" y="2911475"/>
          <p14:tracePt t="5650" x="12131675" y="2894013"/>
          <p14:tracePt t="5657" x="12149138" y="2886075"/>
          <p14:tracePt t="5672" x="12149138" y="2876550"/>
          <p14:tracePt t="5687" x="12157075" y="2868613"/>
          <p14:tracePt t="5715" x="12166600" y="2868613"/>
          <p14:tracePt t="5744" x="12174538" y="2859088"/>
          <p14:tracePt t="5752" x="12174538" y="2851150"/>
          <p14:tracePt t="5762" x="12184063" y="2843213"/>
          <p14:tracePt t="11233" x="12106275" y="2560638"/>
          <p14:tracePt t="11243" x="12055475" y="2551113"/>
          <p14:tracePt t="11245" x="11995150" y="2533650"/>
          <p14:tracePt t="11251" x="11944350" y="2508250"/>
          <p14:tracePt t="11267" x="11823700" y="2482850"/>
          <p14:tracePt t="11273" x="11763375" y="2457450"/>
          <p14:tracePt t="11280" x="11687175" y="2447925"/>
          <p14:tracePt t="11287" x="11618913" y="2432050"/>
          <p14:tracePt t="11295" x="11541125" y="2422525"/>
          <p14:tracePt t="11301" x="11464925" y="2406650"/>
          <p14:tracePt t="11315" x="11395075" y="2397125"/>
          <p14:tracePt t="11318" x="11318875" y="2389188"/>
          <p14:tracePt t="11323" x="11233150" y="2379663"/>
          <p14:tracePt t="11331" x="11147425" y="2363788"/>
          <p14:tracePt t="11337" x="11044238" y="2354263"/>
          <p14:tracePt t="11346" x="10942638" y="2346325"/>
          <p14:tracePt t="11351" x="10829925" y="2328863"/>
          <p14:tracePt t="11362" x="10728325" y="2320925"/>
          <p14:tracePt t="11365" x="10607675" y="2311400"/>
          <p14:tracePt t="11373" x="10496550" y="2293938"/>
          <p14:tracePt t="11380" x="10385425" y="2286000"/>
          <p14:tracePt t="11387" x="10282238" y="2278063"/>
          <p14:tracePt t="11396" x="10180638" y="2260600"/>
          <p14:tracePt t="11401" x="10077450" y="2251075"/>
          <p14:tracePt t="11413" x="9991725" y="2243138"/>
          <p14:tracePt t="11416" x="9888538" y="2225675"/>
          <p14:tracePt t="11423" x="9820275" y="2217738"/>
          <p14:tracePt t="11430" x="9744075" y="2200275"/>
          <p14:tracePt t="11437" x="9709150" y="2200275"/>
          <p14:tracePt t="11447" x="9674225" y="2192338"/>
          <p14:tracePt t="11451" x="9658350" y="2192338"/>
          <p14:tracePt t="11461" x="9648825" y="2192338"/>
          <p14:tracePt t="11466" x="9640888" y="2192338"/>
          <p14:tracePt t="11502" x="9648825" y="2192338"/>
          <p14:tracePt t="11512" x="9648825" y="2200275"/>
          <p14:tracePt t="11517" x="9666288" y="2217738"/>
          <p14:tracePt t="11524" x="9691688" y="2217738"/>
          <p14:tracePt t="11534" x="9717088" y="2235200"/>
          <p14:tracePt t="11890" x="9666288" y="2243138"/>
          <p14:tracePt t="11897" x="9580563" y="2268538"/>
          <p14:tracePt t="11903" x="9504363" y="2293938"/>
          <p14:tracePt t="11916" x="9426575" y="2311400"/>
          <p14:tracePt t="11919" x="9340850" y="2320925"/>
          <p14:tracePt t="11929" x="9280525" y="2346325"/>
          <p14:tracePt t="11932" x="9221788" y="2363788"/>
          <p14:tracePt t="11939" x="9169400" y="2371725"/>
          <p14:tracePt t="11947" x="9109075" y="2379663"/>
          <p14:tracePt t="11953" x="9066213" y="2389188"/>
          <p14:tracePt t="11963" x="9032875" y="2397125"/>
          <p14:tracePt t="11968" x="8997950" y="2406650"/>
          <p14:tracePt t="11979" x="8955088" y="2414588"/>
          <p14:tracePt t="11982" x="8921750" y="2422525"/>
          <p14:tracePt t="11989" x="8896350" y="2422525"/>
          <p14:tracePt t="11996" x="8869363" y="2422525"/>
          <p14:tracePt t="12003" x="8843963" y="2432050"/>
          <p14:tracePt t="12013" x="8818563" y="2432050"/>
          <p14:tracePt t="12017" x="8801100" y="2432050"/>
          <p14:tracePt t="12030" x="8793163" y="2432050"/>
          <p14:tracePt t="12032" x="8775700" y="2432050"/>
          <p14:tracePt t="12039" x="8767763" y="2439988"/>
          <p14:tracePt t="12046" x="8758238" y="2439988"/>
          <p14:tracePt t="12066" x="8732838" y="2439988"/>
          <p14:tracePt t="12068" x="8724900" y="2439988"/>
          <p14:tracePt t="12079" x="8707438" y="2439988"/>
          <p14:tracePt t="12097" x="8689975" y="2439988"/>
          <p14:tracePt t="12099" x="8682038" y="2439988"/>
          <p14:tracePt t="12103" x="8664575" y="2439988"/>
          <p14:tracePt t="12116" x="8656638" y="2439988"/>
          <p14:tracePt t="12127" x="8647113" y="2439988"/>
          <p14:tracePt t="12132" x="8639175" y="2439988"/>
          <p14:tracePt t="12139" x="8629650" y="2439988"/>
          <p14:tracePt t="12146" x="8621713" y="2439988"/>
          <p14:tracePt t="12153" x="8613775" y="2439988"/>
          <p14:tracePt t="12160" x="8604250" y="2439988"/>
          <p14:tracePt t="12190" x="8596313" y="2439988"/>
          <p14:tracePt t="12212" x="8586788" y="2439988"/>
          <p14:tracePt t="12247" x="8578850" y="2439988"/>
          <p14:tracePt t="12254" x="8561388" y="2439988"/>
          <p14:tracePt t="12269" x="8553450" y="2439988"/>
          <p14:tracePt t="12279" x="8535988" y="2439988"/>
          <p14:tracePt t="12282" x="8528050" y="2439988"/>
          <p14:tracePt t="12290" x="8502650" y="2439988"/>
          <p14:tracePt t="12298" x="8485188" y="2439988"/>
          <p14:tracePt t="12304" x="8467725" y="2439988"/>
          <p14:tracePt t="12314" x="8450263" y="2439988"/>
          <p14:tracePt t="12318" x="8432800" y="2439988"/>
          <p14:tracePt t="12330" x="8432800" y="2432050"/>
          <p14:tracePt t="12333" x="8416925" y="2432050"/>
          <p14:tracePt t="12340" x="8407400" y="2432050"/>
          <p14:tracePt t="12633" x="8416925" y="2432050"/>
          <p14:tracePt t="12679" x="8424863" y="2432050"/>
          <p14:tracePt t="12769" x="8432800" y="2432050"/>
          <p14:tracePt t="12799" x="8442325" y="2432050"/>
          <p14:tracePt t="12964" x="8450263" y="2432050"/>
          <p14:tracePt t="13022" x="8459788" y="2432050"/>
          <p14:tracePt t="13171" x="8467725" y="2432050"/>
          <p14:tracePt t="13932" x="8432800" y="2432050"/>
          <p14:tracePt t="13941" x="8389938" y="2432050"/>
          <p14:tracePt t="13948" x="8331200" y="2432050"/>
          <p14:tracePt t="13953" x="8270875" y="2439988"/>
          <p14:tracePt t="13965" x="8142288" y="2457450"/>
          <p14:tracePt t="13972" x="8081963" y="2465388"/>
          <p14:tracePt t="13982" x="8021638" y="2465388"/>
          <p14:tracePt t="13986" x="7980363" y="2474913"/>
          <p14:tracePt t="13995" x="7920038" y="2482850"/>
          <p14:tracePt t="14000" x="7859713" y="2482850"/>
          <p14:tracePt t="14015" x="7740650" y="2490788"/>
          <p14:tracePt t="14022" x="7680325" y="2500313"/>
          <p14:tracePt t="14034" x="7620000" y="2500313"/>
          <p14:tracePt t="14036" x="7559675" y="2517775"/>
          <p14:tracePt t="14047" x="7499350" y="2517775"/>
          <p14:tracePt t="14050" x="7440613" y="2525713"/>
          <p14:tracePt t="14065" x="7354888" y="2533650"/>
          <p14:tracePt t="14072" x="7294563" y="2543175"/>
          <p14:tracePt t="14080" x="7234238" y="2551113"/>
          <p14:tracePt t="14086" x="7175500" y="2560638"/>
          <p14:tracePt t="14096" x="7115175" y="2576513"/>
          <p14:tracePt t="14100" x="7054850" y="2586038"/>
          <p14:tracePt t="14114" x="6978650" y="2593975"/>
          <p14:tracePt t="14116" x="6935788" y="2611438"/>
          <p14:tracePt t="14122" x="6858000" y="2619375"/>
          <p14:tracePt t="14130" x="6815138" y="2636838"/>
          <p14:tracePt t="14136" x="6754813" y="2646363"/>
          <p14:tracePt t="14145" x="6696075" y="2654300"/>
          <p14:tracePt t="14153" x="6635750" y="2662238"/>
          <p14:tracePt t="14162" x="6575425" y="2671763"/>
          <p14:tracePt t="14166" x="6515100" y="2679700"/>
          <p14:tracePt t="14172" x="6438900" y="2697163"/>
          <p14:tracePt t="14181" x="6378575" y="2714625"/>
          <p14:tracePt t="14187" x="6318250" y="2714625"/>
          <p14:tracePt t="14196" x="6257925" y="2730500"/>
          <p14:tracePt t="14201" x="6199188" y="2730500"/>
          <p14:tracePt t="14211" x="6156325" y="2740025"/>
          <p14:tracePt t="14215" x="6103938" y="2757488"/>
          <p14:tracePt t="14222" x="6070600" y="2765425"/>
          <p14:tracePt t="14232" x="6027738" y="2765425"/>
          <p14:tracePt t="14237" x="5992813" y="2765425"/>
          <p14:tracePt t="14246" x="5949950" y="2765425"/>
          <p14:tracePt t="14251" x="5934075" y="2765425"/>
          <p14:tracePt t="14262" x="5907088" y="2765425"/>
          <p14:tracePt t="14266" x="5881688" y="2765425"/>
          <p14:tracePt t="14272" x="5873750" y="2765425"/>
          <p14:tracePt t="14280" x="5848350" y="2773363"/>
          <p14:tracePt t="14287" x="5830888" y="2773363"/>
          <p14:tracePt t="14303" x="5813425" y="2773363"/>
          <p14:tracePt t="14313" x="5805488" y="2773363"/>
          <p14:tracePt t="14323" x="5788025" y="2773363"/>
          <p14:tracePt t="14333" x="5778500" y="2773363"/>
          <p14:tracePt t="14336" x="5762625" y="2773363"/>
          <p14:tracePt t="14346" x="5753100" y="2773363"/>
          <p14:tracePt t="14366" x="5719763" y="2773363"/>
          <p14:tracePt t="14372" x="5710238" y="2773363"/>
          <p14:tracePt t="14381" x="5694363" y="2773363"/>
          <p14:tracePt t="14396" x="5684838" y="2773363"/>
          <p14:tracePt t="14401" x="5667375" y="2773363"/>
          <p14:tracePt t="14414" x="5659438" y="2773363"/>
          <p14:tracePt t="14416" x="5651500" y="2773363"/>
          <p14:tracePt t="14432" x="5641975" y="2773363"/>
          <p14:tracePt t="14437" x="5634038" y="2773363"/>
          <p14:tracePt t="14446" x="5634038" y="2765425"/>
          <p14:tracePt t="14494" x="5624513" y="2765425"/>
          <p14:tracePt t="14593" x="5624513" y="2757488"/>
          <p14:tracePt t="14638" x="5634038" y="2747963"/>
          <p14:tracePt t="14652" x="5634038" y="2740025"/>
          <p14:tracePt t="14662" x="5641975" y="2740025"/>
          <p14:tracePt t="14682" x="5651500" y="2730500"/>
          <p14:tracePt t="14687" x="5659438" y="2730500"/>
          <p14:tracePt t="14702" x="5667375" y="2730500"/>
          <p14:tracePt t="14725" x="5676900" y="2730500"/>
          <p14:tracePt t="14734" x="5684838" y="2730500"/>
          <p14:tracePt t="14752" x="5694363" y="2730500"/>
          <p14:tracePt t="14767" x="5702300" y="2722563"/>
          <p14:tracePt t="14796" x="5710238" y="2722563"/>
          <p14:tracePt t="14812" x="5719763" y="2722563"/>
          <p14:tracePt t="14817" x="5727700" y="2722563"/>
          <p14:tracePt t="14846" x="5735638" y="2722563"/>
          <p14:tracePt t="14852" x="5745163" y="2722563"/>
          <p14:tracePt t="14865" x="5753100" y="2722563"/>
          <p14:tracePt t="14875" x="5762625" y="2722563"/>
          <p14:tracePt t="14882" x="5770563" y="2722563"/>
          <p14:tracePt t="14897" x="5778500" y="2714625"/>
          <p14:tracePt t="14903" x="5788025" y="2714625"/>
          <p14:tracePt t="14914" x="5795963" y="2714625"/>
          <p14:tracePt t="14925" x="5805488" y="2714625"/>
          <p14:tracePt t="14939" x="5813425" y="2714625"/>
          <p14:tracePt t="14952" x="5821363" y="2714625"/>
          <p14:tracePt t="14961" x="5830888" y="2714625"/>
          <p14:tracePt t="14967" x="5838825" y="2714625"/>
          <p14:tracePt t="14975" x="5848350" y="2714625"/>
          <p14:tracePt t="14981" x="5864225" y="2714625"/>
          <p14:tracePt t="14996" x="5881688" y="2714625"/>
          <p14:tracePt t="15002" x="5891213" y="2714625"/>
          <p14:tracePt t="15014" x="5907088" y="2705100"/>
          <p14:tracePt t="15016" x="5934075" y="2705100"/>
          <p14:tracePt t="15025" x="5942013" y="2705100"/>
          <p14:tracePt t="15032" x="5959475" y="2705100"/>
          <p14:tracePt t="15038" x="5975350" y="2697163"/>
          <p14:tracePt t="15045" x="5992813" y="2697163"/>
          <p14:tracePt t="15052" x="6010275" y="2687638"/>
          <p14:tracePt t="15064" x="6027738" y="2687638"/>
          <p14:tracePt t="15074" x="6045200" y="2687638"/>
          <p14:tracePt t="15082" x="6053138" y="2687638"/>
          <p14:tracePt t="15087" x="6061075" y="2679700"/>
          <p14:tracePt t="15095" x="6078538" y="2679700"/>
          <p14:tracePt t="15102" x="6088063" y="2679700"/>
          <p14:tracePt t="15112" x="6103938" y="2679700"/>
          <p14:tracePt t="15123" x="6113463" y="2679700"/>
          <p14:tracePt t="15131" x="6121400" y="2679700"/>
          <p14:tracePt t="15138" x="6138863" y="2671763"/>
          <p14:tracePt t="15152" x="6146800" y="2671763"/>
          <p14:tracePt t="15160" x="6156325" y="2662238"/>
          <p14:tracePt t="15175" x="6173788" y="2662238"/>
          <p14:tracePt t="15182" x="6181725" y="2662238"/>
          <p14:tracePt t="15196" x="6189663" y="2654300"/>
          <p14:tracePt t="15202" x="6199188" y="2654300"/>
          <p14:tracePt t="15212" x="6207125" y="2654300"/>
          <p14:tracePt t="15217" x="6216650" y="2654300"/>
          <p14:tracePt t="15224" x="6224588" y="2654300"/>
          <p14:tracePt t="15238" x="6242050" y="2654300"/>
          <p14:tracePt t="15246" x="6249988" y="2654300"/>
          <p14:tracePt t="15252" x="6257925" y="2654300"/>
          <p14:tracePt t="15263" x="6267450" y="2654300"/>
          <p14:tracePt t="15266" x="6275388" y="2654300"/>
          <p14:tracePt t="15274" x="6284913" y="2654300"/>
          <p14:tracePt t="15281" x="6300788" y="2654300"/>
          <p14:tracePt t="15288" x="6300788" y="2646363"/>
          <p14:tracePt t="15296" x="6318250" y="2646363"/>
          <p14:tracePt t="15303" x="6327775" y="2646363"/>
          <p14:tracePt t="15315" x="6335713" y="2646363"/>
          <p14:tracePt t="15317" x="6343650" y="2646363"/>
          <p14:tracePt t="15324" x="6361113" y="2646363"/>
          <p14:tracePt t="15332" x="6370638" y="2646363"/>
          <p14:tracePt t="15347" x="6396038" y="2636838"/>
          <p14:tracePt t="15352" x="6413500" y="2636838"/>
          <p14:tracePt t="15362" x="6429375" y="2636838"/>
          <p14:tracePt t="15367" x="6446838" y="2636838"/>
          <p14:tracePt t="15373" x="6464300" y="2628900"/>
          <p14:tracePt t="15384" x="6472238" y="2628900"/>
          <p14:tracePt t="15387" x="6489700" y="2628900"/>
          <p14:tracePt t="15396" x="6515100" y="2628900"/>
          <p14:tracePt t="15401" x="6524625" y="2628900"/>
          <p14:tracePt t="15411" x="6540500" y="2628900"/>
          <p14:tracePt t="15416" x="6557963" y="2628900"/>
          <p14:tracePt t="15423" x="6583363" y="2628900"/>
          <p14:tracePt t="15432" x="6600825" y="2628900"/>
          <p14:tracePt t="15437" x="6618288" y="2628900"/>
          <p14:tracePt t="15447" x="6643688" y="2628900"/>
          <p14:tracePt t="15452" x="6669088" y="2628900"/>
          <p14:tracePt t="15462" x="6696075" y="2628900"/>
          <p14:tracePt t="15467" x="6729413" y="2628900"/>
          <p14:tracePt t="15473" x="6754813" y="2628900"/>
          <p14:tracePt t="15482" x="6789738" y="2628900"/>
          <p14:tracePt t="15487" x="6815138" y="2628900"/>
          <p14:tracePt t="15496" x="6840538" y="2628900"/>
          <p14:tracePt t="15502" x="6883400" y="2636838"/>
          <p14:tracePt t="15513" x="6918325" y="2636838"/>
          <p14:tracePt t="15516" x="6951663" y="2636838"/>
          <p14:tracePt t="15523" x="6994525" y="2646363"/>
          <p14:tracePt t="15532" x="7029450" y="2646363"/>
          <p14:tracePt t="15537" x="7054850" y="2646363"/>
          <p14:tracePt t="15546" x="7089775" y="2654300"/>
          <p14:tracePt t="15552" x="7115175" y="2654300"/>
          <p14:tracePt t="15564" x="7123113" y="2654300"/>
          <p14:tracePt t="15566" x="7140575" y="2662238"/>
          <p14:tracePt t="15573" x="7148513" y="2662238"/>
          <p14:tracePt t="15588" x="7158038" y="2662238"/>
          <p14:tracePt t="15616" x="7158038" y="2679700"/>
          <p14:tracePt t="16044" x="7200900" y="2679700"/>
          <p14:tracePt t="16052" x="7243763" y="2679700"/>
          <p14:tracePt t="16067" x="7319963" y="2679700"/>
          <p14:tracePt t="16071" x="7362825" y="2679700"/>
          <p14:tracePt t="16081" x="7423150" y="2662238"/>
          <p14:tracePt t="16086" x="7473950" y="2662238"/>
          <p14:tracePt t="16095" x="7534275" y="2646363"/>
          <p14:tracePt t="16100" x="7594600" y="2636838"/>
          <p14:tracePt t="16111" x="7654925" y="2636838"/>
          <p14:tracePt t="16115" x="7723188" y="2628900"/>
          <p14:tracePt t="16122" x="7799388" y="2611438"/>
          <p14:tracePt t="16129" x="7877175" y="2593975"/>
          <p14:tracePt t="16136" x="7945438" y="2586038"/>
          <p14:tracePt t="16143" x="8039100" y="2560638"/>
          <p14:tracePt t="16150" x="8124825" y="2551113"/>
          <p14:tracePt t="16159" x="8193088" y="2543175"/>
          <p14:tracePt t="16165" x="8270875" y="2517775"/>
          <p14:tracePt t="16172" x="8331200" y="2508250"/>
          <p14:tracePt t="16179" x="8407400" y="2500313"/>
          <p14:tracePt t="16186" x="8467725" y="2482850"/>
          <p14:tracePt t="16195" x="8510588" y="2474913"/>
          <p14:tracePt t="16201" x="8561388" y="2465388"/>
          <p14:tracePt t="16209" x="8604250" y="2457450"/>
          <p14:tracePt t="16214" x="8647113" y="2457450"/>
          <p14:tracePt t="16222" x="8699500" y="2447925"/>
          <p14:tracePt t="16233" x="8742363" y="2447925"/>
          <p14:tracePt t="16235" x="8775700" y="2439988"/>
          <p14:tracePt t="16244" x="8801100" y="2439988"/>
          <p14:tracePt t="16250" x="8843963" y="2439988"/>
          <p14:tracePt t="16260" x="8896350" y="2439988"/>
          <p14:tracePt t="16264" x="8921750" y="2439988"/>
          <p14:tracePt t="16271" x="8964613" y="2439988"/>
          <p14:tracePt t="16279" x="8997950" y="2439988"/>
          <p14:tracePt t="16286" x="9040813" y="2439988"/>
          <p14:tracePt t="16295" x="9075738" y="2439988"/>
          <p14:tracePt t="16303" x="9101138" y="2439988"/>
          <p14:tracePt t="16309" x="9136063" y="2439988"/>
          <p14:tracePt t="16316" x="9169400" y="2439988"/>
          <p14:tracePt t="16322" x="9204325" y="2439988"/>
          <p14:tracePt t="16332" x="9221788" y="2439988"/>
          <p14:tracePt t="16336" x="9255125" y="2439988"/>
          <p14:tracePt t="16347" x="9280525" y="2439988"/>
          <p14:tracePt t="16350" x="9297988" y="2439988"/>
          <p14:tracePt t="16365" x="9358313" y="2447925"/>
          <p14:tracePt t="16371" x="9383713" y="2457450"/>
          <p14:tracePt t="16382" x="9409113" y="2457450"/>
          <p14:tracePt t="16386" x="9434513" y="2465388"/>
          <p14:tracePt t="16395" x="9461500" y="2465388"/>
          <p14:tracePt t="16399" x="9494838" y="2474913"/>
          <p14:tracePt t="16409" x="9512300" y="2474913"/>
          <p14:tracePt t="16415" x="9545638" y="2482850"/>
          <p14:tracePt t="16423" x="9572625" y="2482850"/>
          <p14:tracePt t="16430" x="9605963" y="2490788"/>
          <p14:tracePt t="16435" x="9640888" y="2500313"/>
          <p14:tracePt t="16444" x="9683750" y="2500313"/>
          <p14:tracePt t="16449" x="9717088" y="2508250"/>
          <p14:tracePt t="16457" x="9744075" y="2517775"/>
          <p14:tracePt t="16466" x="9794875" y="2517775"/>
          <p14:tracePt t="16470" x="9820275" y="2525713"/>
          <p14:tracePt t="16478" x="9871075" y="2533650"/>
          <p14:tracePt t="16485" x="9913938" y="2543175"/>
          <p14:tracePt t="16495" x="9948863" y="2543175"/>
          <p14:tracePt t="16499" x="9991725" y="2551113"/>
          <p14:tracePt t="16507" x="10026650" y="2551113"/>
          <p14:tracePt t="16515" x="10059988" y="2560638"/>
          <p14:tracePt t="16520" x="10085388" y="2568575"/>
          <p14:tracePt t="16528" x="10110788" y="2568575"/>
          <p14:tracePt t="16535" x="10137775" y="2576513"/>
          <p14:tracePt t="16545" x="10171113" y="2576513"/>
          <p14:tracePt t="16550" x="10196513" y="2586038"/>
          <p14:tracePt t="16557" x="10206038" y="2586038"/>
          <p14:tracePt t="16565" x="10223500" y="2586038"/>
          <p14:tracePt t="16571" x="10239375" y="2593975"/>
          <p14:tracePt t="16579" x="10248900" y="2593975"/>
          <p14:tracePt t="16596" x="10256838" y="2593975"/>
          <p14:tracePt t="16600" x="10266363" y="2603500"/>
          <p14:tracePt t="16994" x="10307638" y="2603500"/>
          <p14:tracePt t="17004" x="10367963" y="2619375"/>
          <p14:tracePt t="17008" x="10428288" y="2636838"/>
          <p14:tracePt t="17017" x="10488613" y="2646363"/>
          <p14:tracePt t="17022" x="10539413" y="2654300"/>
          <p14:tracePt t="17033" x="10599738" y="2662238"/>
          <p14:tracePt t="17036" x="10642600" y="2671763"/>
          <p14:tracePt t="17045" x="10693400" y="2679700"/>
          <p14:tracePt t="17051" x="10736263" y="2679700"/>
          <p14:tracePt t="17062" x="10761663" y="2679700"/>
          <p14:tracePt t="17067" x="10796588" y="2687638"/>
          <p14:tracePt t="17072" x="10829925" y="2697163"/>
          <p14:tracePt t="17082" x="10864850" y="2697163"/>
          <p14:tracePt t="17087" x="10890250" y="2697163"/>
          <p14:tracePt t="17098" x="10915650" y="2705100"/>
          <p14:tracePt t="17101" x="10950575" y="2705100"/>
          <p14:tracePt t="17116" x="11010900" y="2714625"/>
          <p14:tracePt t="17123" x="11018838" y="2714625"/>
          <p14:tracePt t="17133" x="11044238" y="2714625"/>
          <p14:tracePt t="17137" x="11061700" y="2714625"/>
          <p14:tracePt t="17145" x="11079163" y="2714625"/>
          <p14:tracePt t="17152" x="11087100" y="2714625"/>
          <p14:tracePt t="17164" x="11096625" y="2714625"/>
          <p14:tracePt t="17166" x="11104563" y="2714625"/>
          <p14:tracePt t="17173" x="11104563" y="2722563"/>
          <p14:tracePt t="17181" x="11112500" y="2722563"/>
          <p14:tracePt t="17195" x="11122025" y="2722563"/>
          <p14:tracePt t="17216" x="11139488" y="2722563"/>
          <p14:tracePt t="17232" x="11147425" y="2722563"/>
          <p14:tracePt t="17238" x="11155363" y="2722563"/>
          <p14:tracePt t="17246" x="11164888" y="2722563"/>
          <p14:tracePt t="17252" x="11172825" y="2722563"/>
          <p14:tracePt t="17265" x="11182350" y="2722563"/>
          <p14:tracePt t="17267" x="11190288" y="2722563"/>
          <p14:tracePt t="17273" x="11198225" y="2722563"/>
          <p14:tracePt t="17281" x="11207750" y="2722563"/>
          <p14:tracePt t="17288" x="11233150" y="2722563"/>
          <p14:tracePt t="17297" x="11241088" y="2722563"/>
          <p14:tracePt t="17302" x="11258550" y="2722563"/>
          <p14:tracePt t="17315" x="11276013" y="2722563"/>
          <p14:tracePt t="17320" x="11283950" y="2722563"/>
          <p14:tracePt t="17325" x="11301413" y="2722563"/>
          <p14:tracePt t="17331" x="11318875" y="2722563"/>
          <p14:tracePt t="17338" x="11336338" y="2722563"/>
          <p14:tracePt t="17346" x="11352213" y="2722563"/>
          <p14:tracePt t="17352" x="11369675" y="2722563"/>
          <p14:tracePt t="17363" x="11387138" y="2722563"/>
          <p14:tracePt t="17367" x="11404600" y="2722563"/>
          <p14:tracePt t="17375" x="11412538" y="2722563"/>
          <p14:tracePt t="17382" x="11430000" y="2722563"/>
          <p14:tracePt t="17389" x="11455400" y="2722563"/>
          <p14:tracePt t="17396" x="11464925" y="2722563"/>
          <p14:tracePt t="17403" x="11472863" y="2722563"/>
          <p14:tracePt t="17413" x="11490325" y="2722563"/>
          <p14:tracePt t="17428" x="11507788" y="2722563"/>
          <p14:tracePt t="17439" x="11523663" y="2722563"/>
          <p14:tracePt t="17447" x="11533188" y="2722563"/>
          <p14:tracePt t="17464" x="11550650" y="2722563"/>
          <p14:tracePt t="17468" x="11558588" y="2722563"/>
          <p14:tracePt t="17483" x="11576050" y="2722563"/>
          <p14:tracePt t="17489" x="11583988" y="2722563"/>
          <p14:tracePt t="17497" x="11591925" y="2722563"/>
          <p14:tracePt t="17504" x="11609388" y="2722563"/>
          <p14:tracePt t="17519" x="11618913" y="2722563"/>
          <p14:tracePt t="17529" x="11626850" y="2722563"/>
          <p14:tracePt t="17533" x="11634788" y="2722563"/>
          <p14:tracePt t="17550" x="11644313" y="2722563"/>
          <p14:tracePt t="17563" x="11652250" y="2730500"/>
          <p14:tracePt t="17613" x="11661775" y="2730500"/>
          <p14:tracePt t="17627" x="11661775" y="2740025"/>
          <p14:tracePt t="17635" x="11669713" y="2740025"/>
          <p14:tracePt t="17646" x="11677650" y="2740025"/>
          <p14:tracePt t="17670" x="11687175" y="2740025"/>
          <p14:tracePt t="17678" x="11695113" y="2740025"/>
          <p14:tracePt t="17693" x="11704638" y="2740025"/>
          <p14:tracePt t="17703" x="11712575" y="2740025"/>
          <p14:tracePt t="17708" x="11720513" y="2740025"/>
          <p14:tracePt t="17714" x="11730038" y="2740025"/>
          <p14:tracePt t="17720" x="11747500" y="2740025"/>
          <p14:tracePt t="17736" x="11763375" y="2740025"/>
          <p14:tracePt t="17745" x="11772900" y="2740025"/>
          <p14:tracePt t="17756" x="11780838" y="2740025"/>
          <p14:tracePt t="17765" x="11790363" y="2740025"/>
          <p14:tracePt t="17779" x="11798300" y="2740025"/>
          <p14:tracePt t="17795" x="11806238" y="2740025"/>
          <p14:tracePt t="17864" x="11815763" y="2740025"/>
          <p14:tracePt t="23441" x="11815763" y="2757488"/>
          <p14:tracePt t="23449" x="11815763" y="2773363"/>
          <p14:tracePt t="23462" x="11815763" y="2790825"/>
          <p14:tracePt t="23482" x="11815763" y="2800350"/>
          <p14:tracePt t="23485" x="11815763" y="2808288"/>
          <p14:tracePt t="23490" x="11815763" y="2816225"/>
          <p14:tracePt t="23512" x="11815763" y="2825750"/>
          <p14:tracePt t="23529" x="11815763" y="2833688"/>
          <p14:tracePt t="23597" x="11823700" y="2833688"/>
          <p14:tracePt t="23604" x="11831638" y="2833688"/>
          <p14:tracePt t="23932" x="11772900" y="2833688"/>
          <p14:tracePt t="23940" x="11687175" y="2851150"/>
          <p14:tracePt t="23949" x="11583988" y="2859088"/>
          <p14:tracePt t="23953" x="11480800" y="2868613"/>
          <p14:tracePt t="23964" x="11369675" y="2886075"/>
          <p14:tracePt t="23968" x="11276013" y="2886075"/>
          <p14:tracePt t="23977" x="11190288" y="2894013"/>
          <p14:tracePt t="23983" x="11087100" y="2901950"/>
          <p14:tracePt t="23989" x="11018838" y="2901950"/>
          <p14:tracePt t="23996" x="10950575" y="2901950"/>
          <p14:tracePt t="24003" x="10890250" y="2901950"/>
          <p14:tracePt t="24014" x="10814050" y="2911475"/>
          <p14:tracePt t="24018" x="10753725" y="2911475"/>
          <p14:tracePt t="24029" x="10702925" y="2911475"/>
          <p14:tracePt t="24032" x="10642600" y="2927350"/>
          <p14:tracePt t="24039" x="10599738" y="2927350"/>
          <p14:tracePt t="24047" x="10539413" y="2927350"/>
          <p14:tracePt t="24053" x="10496550" y="2927350"/>
          <p14:tracePt t="24065" x="10445750" y="2927350"/>
          <p14:tracePt t="24067" x="10402888" y="2927350"/>
          <p14:tracePt t="24078" x="10367963" y="2927350"/>
          <p14:tracePt t="24082" x="10342563" y="2927350"/>
          <p14:tracePt t="24095" x="10317163" y="2927350"/>
          <p14:tracePt t="24099" x="10291763" y="2927350"/>
          <p14:tracePt t="24104" x="10274300" y="2927350"/>
          <p14:tracePt t="24114" x="10256838" y="2927350"/>
          <p14:tracePt t="24118" x="10239375" y="2919413"/>
          <p14:tracePt t="24132" x="10223500" y="2919413"/>
          <p14:tracePt t="24146" x="10213975" y="2919413"/>
          <p14:tracePt t="24153" x="10206038" y="2919413"/>
          <p14:tracePt t="24162" x="10196513" y="2919413"/>
          <p14:tracePt t="24177" x="10188575" y="2919413"/>
          <p14:tracePt t="24182" x="10171113" y="2919413"/>
          <p14:tracePt t="24189" x="10153650" y="2919413"/>
          <p14:tracePt t="24203" x="10145713" y="2919413"/>
          <p14:tracePt t="24210" x="10137775" y="2919413"/>
          <p14:tracePt t="24228" x="10128250" y="2919413"/>
          <p14:tracePt t="24233" x="10120313" y="2919413"/>
          <p14:tracePt t="24262" x="10102850" y="2919413"/>
          <p14:tracePt t="24272" x="10077450" y="2919413"/>
          <p14:tracePt t="24277" x="10067925" y="2919413"/>
          <p14:tracePt t="24282" x="10052050" y="2919413"/>
          <p14:tracePt t="24289" x="10042525" y="2919413"/>
          <p14:tracePt t="24297" x="10034588" y="2919413"/>
          <p14:tracePt t="24304" x="10026650" y="2927350"/>
          <p14:tracePt t="24313" x="10017125" y="2927350"/>
          <p14:tracePt t="24318" x="10009188" y="2927350"/>
          <p14:tracePt t="24329" x="9999663" y="2927350"/>
          <p14:tracePt t="24332" x="9991725" y="2936875"/>
          <p14:tracePt t="24412" x="9991725" y="2944813"/>
          <p14:tracePt t="24428" x="10009188" y="2944813"/>
          <p14:tracePt t="24436" x="10017125" y="2944813"/>
          <p14:tracePt t="24444" x="10042525" y="2954338"/>
          <p14:tracePt t="24448" x="10059988" y="2954338"/>
          <p14:tracePt t="24454" x="10077450" y="2962275"/>
          <p14:tracePt t="24464" x="10102850" y="2979738"/>
          <p14:tracePt t="24468" x="10128250" y="2987675"/>
          <p14:tracePt t="24478" x="10171113" y="3013075"/>
          <p14:tracePt t="24483" x="10206038" y="3030538"/>
          <p14:tracePt t="24490" x="10248900" y="3048000"/>
          <p14:tracePt t="24497" x="10274300" y="3055938"/>
          <p14:tracePt t="24504" x="10317163" y="3090863"/>
          <p14:tracePt t="24513" x="10350500" y="3098800"/>
          <p14:tracePt t="24518" x="10367963" y="3108325"/>
          <p14:tracePt t="24528" x="10393363" y="3116263"/>
          <p14:tracePt t="24533" x="10410825" y="3125788"/>
          <p14:tracePt t="24542" x="10428288" y="3133725"/>
          <p14:tracePt t="24554" x="10436225" y="3141663"/>
          <p14:tracePt t="24563" x="10445750" y="3141663"/>
          <p14:tracePt t="24583" x="10453688" y="3151188"/>
          <p14:tracePt t="24598" x="10463213" y="3151188"/>
          <p14:tracePt t="24633" x="10471150" y="3151188"/>
          <p14:tracePt t="24705" x="10463213" y="3159125"/>
          <p14:tracePt t="24716" x="10453688" y="3168650"/>
          <p14:tracePt t="24719" x="10436225" y="3168650"/>
          <p14:tracePt t="24734" x="10402888" y="3168650"/>
          <p14:tracePt t="24742" x="10377488" y="3168650"/>
          <p14:tracePt t="24749" x="10342563" y="3168650"/>
          <p14:tracePt t="24755" x="10307638" y="3159125"/>
          <p14:tracePt t="24765" x="10266363" y="3159125"/>
          <p14:tracePt t="24769" x="10223500" y="3151188"/>
          <p14:tracePt t="24781" x="10171113" y="3141663"/>
          <p14:tracePt t="24784" x="10128250" y="3141663"/>
          <p14:tracePt t="24792" x="10085388" y="3133725"/>
          <p14:tracePt t="24798" x="10052050" y="3133725"/>
          <p14:tracePt t="24805" x="10017125" y="3125788"/>
          <p14:tracePt t="24813" x="9999663" y="3125788"/>
          <p14:tracePt t="24819" x="9983788" y="3125788"/>
          <p14:tracePt t="24831" x="9974263" y="3125788"/>
          <p14:tracePt t="24835" x="9966325" y="3116263"/>
          <p14:tracePt t="24841" x="9956800" y="3116263"/>
          <p14:tracePt t="24920" x="9966325" y="3116263"/>
          <p14:tracePt t="24928" x="9974263" y="3116263"/>
          <p14:tracePt t="24934" x="9983788" y="3116263"/>
          <p14:tracePt t="24945" x="9991725" y="3116263"/>
          <p14:tracePt t="24949" x="9999663" y="3116263"/>
          <p14:tracePt t="24955" x="10009188" y="3116263"/>
          <p14:tracePt t="24964" x="10026650" y="3116263"/>
          <p14:tracePt t="24973" x="10034588" y="3116263"/>
          <p14:tracePt t="24978" x="10034588" y="3108325"/>
          <p14:tracePt t="24985" x="10052050" y="3108325"/>
          <p14:tracePt t="24999" x="10067925" y="3108325"/>
          <p14:tracePt t="25005" x="10077450" y="3108325"/>
          <p14:tracePt t="25013" x="10085388" y="3098800"/>
          <p14:tracePt t="25020" x="10094913" y="3098800"/>
          <p14:tracePt t="25032" x="10110788" y="3098800"/>
          <p14:tracePt t="25048" x="10128250" y="3098800"/>
          <p14:tracePt t="25051" x="10137775" y="3098800"/>
          <p14:tracePt t="25056" x="10145713" y="3098800"/>
          <p14:tracePt t="25063" x="10153650" y="3098800"/>
          <p14:tracePt t="25070" x="10163175" y="3098800"/>
          <p14:tracePt t="25082" x="10171113" y="3098800"/>
          <p14:tracePt t="25084" x="10188575" y="3090863"/>
          <p14:tracePt t="25095" x="10196513" y="3090863"/>
          <p14:tracePt t="25099" x="10223500" y="3082925"/>
          <p14:tracePt t="25106" x="10248900" y="3082925"/>
          <p14:tracePt t="25114" x="10274300" y="3073400"/>
          <p14:tracePt t="25120" x="10291763" y="3073400"/>
          <p14:tracePt t="25134" x="10342563" y="3065463"/>
          <p14:tracePt t="25149" x="10367963" y="3065463"/>
          <p14:tracePt t="25156" x="10377488" y="3065463"/>
          <p14:tracePt t="25165" x="10385425" y="3065463"/>
          <p14:tracePt t="25185" x="10393363" y="3065463"/>
          <p14:tracePt t="25246" x="10402888" y="3065463"/>
          <p14:tracePt t="26453" x="10317163" y="3065463"/>
          <p14:tracePt t="26466" x="10077450" y="3065463"/>
          <p14:tracePt t="26475" x="9940925" y="3065463"/>
          <p14:tracePt t="26482" x="9828213" y="3082925"/>
          <p14:tracePt t="26496" x="9588500" y="3090863"/>
          <p14:tracePt t="26502" x="9486900" y="3098800"/>
          <p14:tracePt t="26513" x="9383713" y="3116263"/>
          <p14:tracePt t="26516" x="9297988" y="3116263"/>
          <p14:tracePt t="26525" x="9221788" y="3125788"/>
          <p14:tracePt t="26532" x="9151938" y="3133725"/>
          <p14:tracePt t="26537" x="9066213" y="3133725"/>
          <p14:tracePt t="26551" x="8947150" y="3141663"/>
          <p14:tracePt t="26562" x="8904288" y="3151188"/>
          <p14:tracePt t="26566" x="8853488" y="3151188"/>
          <p14:tracePt t="26574" x="8826500" y="3151188"/>
          <p14:tracePt t="26581" x="8793163" y="3151188"/>
          <p14:tracePt t="26587" x="8767763" y="3151188"/>
          <p14:tracePt t="26596" x="8742363" y="3151188"/>
          <p14:tracePt t="26601" x="8715375" y="3159125"/>
          <p14:tracePt t="26612" x="8689975" y="3159125"/>
          <p14:tracePt t="26617" x="8664575" y="3159125"/>
          <p14:tracePt t="26624" x="8639175" y="3159125"/>
          <p14:tracePt t="26634" x="8613775" y="3159125"/>
          <p14:tracePt t="26638" x="8578850" y="3159125"/>
          <p14:tracePt t="26647" x="8561388" y="3159125"/>
          <p14:tracePt t="26652" x="8528050" y="3159125"/>
          <p14:tracePt t="26662" x="8493125" y="3159125"/>
          <p14:tracePt t="26667" x="8459788" y="3159125"/>
          <p14:tracePt t="26674" x="8442325" y="3159125"/>
          <p14:tracePt t="26683" x="8416925" y="3159125"/>
          <p14:tracePt t="26688" x="8389938" y="3159125"/>
          <p14:tracePt t="26697" x="8364538" y="3159125"/>
          <p14:tracePt t="26702" x="8339138" y="3159125"/>
          <p14:tracePt t="26713" x="8313738" y="3159125"/>
          <p14:tracePt t="26716" x="8296275" y="3159125"/>
          <p14:tracePt t="26724" x="8270875" y="3159125"/>
          <p14:tracePt t="26734" x="8245475" y="3159125"/>
          <p14:tracePt t="26738" x="8228013" y="3159125"/>
          <p14:tracePt t="26746" x="8202613" y="3159125"/>
          <p14:tracePt t="26752" x="8177213" y="3159125"/>
          <p14:tracePt t="26763" x="8159750" y="3151188"/>
          <p14:tracePt t="26766" x="8142288" y="3151188"/>
          <p14:tracePt t="26775" x="8116888" y="3141663"/>
          <p14:tracePt t="26782" x="8091488" y="3141663"/>
          <p14:tracePt t="26788" x="8074025" y="3141663"/>
          <p14:tracePt t="26796" x="8048625" y="3133725"/>
          <p14:tracePt t="26802" x="8031163" y="3133725"/>
          <p14:tracePt t="26815" x="8005763" y="3133725"/>
          <p14:tracePt t="26817" x="7980363" y="3133725"/>
          <p14:tracePt t="26825" x="7953375" y="3133725"/>
          <p14:tracePt t="26832" x="7920038" y="3141663"/>
          <p14:tracePt t="26838" x="7902575" y="3141663"/>
          <p14:tracePt t="26846" x="7867650" y="3141663"/>
          <p14:tracePt t="26852" x="7842250" y="3151188"/>
          <p14:tracePt t="26864" x="7824788" y="3151188"/>
          <p14:tracePt t="26866" x="7799388" y="3151188"/>
          <p14:tracePt t="26874" x="7781925" y="3151188"/>
          <p14:tracePt t="26881" x="7773988" y="3151188"/>
          <p14:tracePt t="26888" x="7756525" y="3151188"/>
          <p14:tracePt t="26897" x="7731125" y="3151188"/>
          <p14:tracePt t="26902" x="7723188" y="3151188"/>
          <p14:tracePt t="26914" x="7705725" y="3151188"/>
          <p14:tracePt t="26916" x="7697788" y="3151188"/>
          <p14:tracePt t="26925" x="7680325" y="3151188"/>
          <p14:tracePt t="26932" x="7654925" y="3159125"/>
          <p14:tracePt t="26938" x="7645400" y="3159125"/>
          <p14:tracePt t="26947" x="7637463" y="3159125"/>
          <p14:tracePt t="26952" x="7620000" y="3159125"/>
          <p14:tracePt t="26962" x="7612063" y="3159125"/>
          <p14:tracePt t="26967" x="7602538" y="3159125"/>
          <p14:tracePt t="26975" x="7594600" y="3159125"/>
          <p14:tracePt t="26981" x="7594600" y="3168650"/>
          <p14:tracePt t="26996" x="7585075" y="3168650"/>
          <p14:tracePt t="27454" x="7594600" y="3168650"/>
          <p14:tracePt t="27462" x="7602538" y="3168650"/>
          <p14:tracePt t="27472" x="7612063" y="3168650"/>
          <p14:tracePt t="27484" x="7627938" y="3168650"/>
          <p14:tracePt t="27491" x="7637463" y="3168650"/>
          <p14:tracePt t="27499" x="7654925" y="3168650"/>
          <p14:tracePt t="27504" x="7662863" y="3168650"/>
          <p14:tracePt t="27513" x="7688263" y="3168650"/>
          <p14:tracePt t="27518" x="7705725" y="3168650"/>
          <p14:tracePt t="27529" x="7731125" y="3168650"/>
          <p14:tracePt t="27533" x="7756525" y="3168650"/>
          <p14:tracePt t="27540" x="7781925" y="3176588"/>
          <p14:tracePt t="27548" x="7799388" y="3176588"/>
          <p14:tracePt t="27554" x="7842250" y="3176588"/>
          <p14:tracePt t="27564" x="7877175" y="3176588"/>
          <p14:tracePt t="27568" x="7910513" y="3176588"/>
          <p14:tracePt t="27579" x="7945438" y="3184525"/>
          <p14:tracePt t="27583" x="7970838" y="3184525"/>
          <p14:tracePt t="27591" x="8013700" y="3184525"/>
          <p14:tracePt t="27598" x="8048625" y="3184525"/>
          <p14:tracePt t="27604" x="8091488" y="3184525"/>
          <p14:tracePt t="27614" x="8124825" y="3184525"/>
          <p14:tracePt t="27617" x="8167688" y="3184525"/>
          <p14:tracePt t="27629" x="8210550" y="3184525"/>
          <p14:tracePt t="27634" x="8253413" y="3184525"/>
          <p14:tracePt t="27639" x="8288338" y="3184525"/>
          <p14:tracePt t="27647" x="8331200" y="3184525"/>
          <p14:tracePt t="27654" x="8389938" y="3176588"/>
          <p14:tracePt t="27664" x="8432800" y="3176588"/>
          <p14:tracePt t="27668" x="8475663" y="3176588"/>
          <p14:tracePt t="27679" x="8535988" y="3176588"/>
          <p14:tracePt t="27682" x="8596313" y="3168650"/>
          <p14:tracePt t="27691" x="8639175" y="3168650"/>
          <p14:tracePt t="27698" x="8699500" y="3168650"/>
          <p14:tracePt t="27704" x="8758238" y="3151188"/>
          <p14:tracePt t="27715" x="8836025" y="3141663"/>
          <p14:tracePt t="27718" x="8896350" y="3141663"/>
          <p14:tracePt t="27728" x="8939213" y="3133725"/>
          <p14:tracePt t="27732" x="8982075" y="3133725"/>
          <p14:tracePt t="27742" x="9023350" y="3133725"/>
          <p14:tracePt t="27748" x="9075738" y="3125788"/>
          <p14:tracePt t="27754" x="9118600" y="3125788"/>
          <p14:tracePt t="27762" x="9161463" y="3116263"/>
          <p14:tracePt t="27768" x="9221788" y="3116263"/>
          <p14:tracePt t="27778" x="9255125" y="3108325"/>
          <p14:tracePt t="27782" x="9315450" y="3108325"/>
          <p14:tracePt t="27790" x="9358313" y="3108325"/>
          <p14:tracePt t="27799" x="9391650" y="3098800"/>
          <p14:tracePt t="27804" x="9434513" y="3098800"/>
          <p14:tracePt t="27812" x="9477375" y="3098800"/>
          <p14:tracePt t="27818" x="9512300" y="3098800"/>
          <p14:tracePt t="27829" x="9563100" y="3090863"/>
          <p14:tracePt t="27833" x="9605963" y="3090863"/>
          <p14:tracePt t="27840" x="9658350" y="3090863"/>
          <p14:tracePt t="27848" x="9709150" y="3090863"/>
          <p14:tracePt t="27854" x="9759950" y="3090863"/>
          <p14:tracePt t="27862" x="9820275" y="3090863"/>
          <p14:tracePt t="27868" x="9871075" y="3090863"/>
          <p14:tracePt t="27879" x="9923463" y="3090863"/>
          <p14:tracePt t="27882" x="9966325" y="3098800"/>
          <p14:tracePt t="27890" x="10009188" y="3098800"/>
          <p14:tracePt t="27899" x="10052050" y="3098800"/>
          <p14:tracePt t="27904" x="10085388" y="3098800"/>
          <p14:tracePt t="27913" x="10120313" y="3098800"/>
          <p14:tracePt t="27918" x="10153650" y="3108325"/>
          <p14:tracePt t="27930" x="10171113" y="3108325"/>
          <p14:tracePt t="27933" x="10213975" y="3116263"/>
          <p14:tracePt t="27941" x="10239375" y="3116263"/>
          <p14:tracePt t="27949" x="10274300" y="3116263"/>
          <p14:tracePt t="27955" x="10307638" y="3125788"/>
          <p14:tracePt t="27963" x="10325100" y="3125788"/>
          <p14:tracePt t="27969" x="10360025" y="3125788"/>
          <p14:tracePt t="27979" x="10385425" y="3133725"/>
          <p14:tracePt t="27984" x="10420350" y="3133725"/>
          <p14:tracePt t="27995" x="10436225" y="3141663"/>
          <p14:tracePt t="27998" x="10471150" y="3151188"/>
          <p14:tracePt t="28004" x="10506075" y="3151188"/>
          <p14:tracePt t="28014" x="10539413" y="3159125"/>
          <p14:tracePt t="28020" x="10574338" y="3168650"/>
          <p14:tracePt t="28029" x="10625138" y="3168650"/>
          <p14:tracePt t="28034" x="10660063" y="3176588"/>
          <p14:tracePt t="28049" x="10753725" y="3194050"/>
          <p14:tracePt t="28055" x="10788650" y="3201988"/>
          <p14:tracePt t="28063" x="10829925" y="3209925"/>
          <p14:tracePt t="28069" x="10882313" y="3219450"/>
          <p14:tracePt t="28078" x="10925175" y="3227388"/>
          <p14:tracePt t="28083" x="10950575" y="3236913"/>
          <p14:tracePt t="28091" x="10993438" y="3244850"/>
          <p14:tracePt t="28099" x="11028363" y="3252788"/>
          <p14:tracePt t="28104" x="11061700" y="3262313"/>
          <p14:tracePt t="28112" x="11087100" y="3270250"/>
          <p14:tracePt t="28119" x="11104563" y="3279775"/>
          <p14:tracePt t="28127" x="11129963" y="3287713"/>
          <p14:tracePt t="28133" x="11155363" y="3295650"/>
          <p14:tracePt t="28140" x="11172825" y="3305175"/>
          <p14:tracePt t="28152" x="11182350" y="3305175"/>
          <p14:tracePt t="28154" x="11207750" y="3322638"/>
          <p14:tracePt t="28162" x="11225213" y="3330575"/>
          <p14:tracePt t="28169" x="11233150" y="3338513"/>
          <p14:tracePt t="28177" x="11258550" y="3348038"/>
          <p14:tracePt t="28184" x="11283950" y="3365500"/>
          <p14:tracePt t="28192" x="11301413" y="3373438"/>
          <p14:tracePt t="28203" x="11309350" y="3373438"/>
          <p14:tracePt t="28205" x="11318875" y="3381375"/>
          <p14:tracePt t="28212" x="11344275" y="3390900"/>
          <p14:tracePt t="28222" x="11344275" y="3398838"/>
          <p14:tracePt t="28229" x="11352213" y="3398838"/>
          <p14:tracePt t="28233" x="11361738" y="3398838"/>
          <p14:tracePt t="28241" x="11379200" y="3408363"/>
          <p14:tracePt t="28248" x="11387138" y="3416300"/>
          <p14:tracePt t="28255" x="11395075" y="3416300"/>
          <p14:tracePt t="28262" x="11395075" y="3424238"/>
          <p14:tracePt t="28269" x="11412538" y="3424238"/>
          <p14:tracePt t="28281" x="11422063" y="3433763"/>
          <p14:tracePt t="28285" x="11430000" y="3441700"/>
          <p14:tracePt t="28291" x="11437938" y="3441700"/>
          <p14:tracePt t="28299" x="11447463" y="3449638"/>
          <p14:tracePt t="28305" x="11455400" y="3449638"/>
          <p14:tracePt t="28313" x="11472863" y="3459163"/>
          <p14:tracePt t="28319" x="11480800" y="3459163"/>
          <p14:tracePt t="28331" x="11490325" y="3467100"/>
          <p14:tracePt t="28334" x="11507788" y="3476625"/>
          <p14:tracePt t="28345" x="11515725" y="3484563"/>
          <p14:tracePt t="28355" x="11541125" y="3492500"/>
          <p14:tracePt t="28363" x="11550650" y="3492500"/>
          <p14:tracePt t="28369" x="11558588" y="3502025"/>
          <p14:tracePt t="28382" x="11566525" y="3502025"/>
          <p14:tracePt t="28384" x="11576050" y="3509963"/>
          <p14:tracePt t="28406" x="11583988" y="3509963"/>
          <p14:tracePt t="28415" x="11591925" y="3519488"/>
          <p14:tracePt t="28434" x="11601450" y="3527425"/>
          <p14:tracePt t="28445" x="11609388" y="3527425"/>
          <p14:tracePt t="28449" x="11609388" y="3535363"/>
          <p14:tracePt t="28455" x="11618913" y="3535363"/>
          <p14:tracePt t="28473" x="11626850" y="3535363"/>
          <p14:tracePt t="28479" x="11634788" y="3535363"/>
          <p14:tracePt t="28484" x="11634788" y="3544888"/>
          <p14:tracePt t="28495" x="11644313" y="3552825"/>
          <p14:tracePt t="28498" x="11661775" y="3552825"/>
          <p14:tracePt t="28507" x="11669713" y="3552825"/>
          <p14:tracePt t="28515" x="11677650" y="3552825"/>
          <p14:tracePt t="28520" x="11687175" y="3562350"/>
          <p14:tracePt t="28530" x="11695113" y="3570288"/>
          <p14:tracePt t="28534" x="11704638" y="3570288"/>
          <p14:tracePt t="28544" x="11712575" y="3570288"/>
          <p14:tracePt t="28549" x="11712575" y="3578225"/>
          <p14:tracePt t="28556" x="11720513" y="3578225"/>
          <p14:tracePt t="28570" x="11730038" y="3578225"/>
          <p14:tracePt t="28814" x="11730038" y="3587750"/>
          <p14:tracePt t="28834" x="11720513" y="3587750"/>
          <p14:tracePt t="28859" x="11712575" y="3587750"/>
          <p14:tracePt t="28865" x="11704638" y="3587750"/>
          <p14:tracePt t="28880" x="11695113" y="3587750"/>
          <p14:tracePt t="28895" x="11687175" y="3587750"/>
          <p14:tracePt t="28909" x="11677650" y="3587750"/>
          <p14:tracePt t="28928" x="11669713" y="3587750"/>
          <p14:tracePt t="28935" x="11661775" y="3587750"/>
          <p14:tracePt t="28971" x="11652250" y="3587750"/>
          <p14:tracePt t="28979" x="11644313" y="3587750"/>
          <p14:tracePt t="28994" x="11634788" y="3587750"/>
          <p14:tracePt t="29014" x="11634788" y="3578225"/>
          <p14:tracePt t="29035" x="11626850" y="3578225"/>
          <p14:tracePt t="29082" x="11618913" y="3578225"/>
          <p14:tracePt t="29143" x="11609388" y="3578225"/>
          <p14:tracePt t="29164" x="11609388" y="3570288"/>
          <p14:tracePt t="29171" x="11601450" y="3570288"/>
          <p14:tracePt t="29200" x="11591925" y="3570288"/>
          <p14:tracePt t="29214" x="11591925" y="3562350"/>
          <p14:tracePt t="29263" x="11583988" y="3562350"/>
          <p14:tracePt t="29271" x="11576050" y="3562350"/>
          <p14:tracePt t="29314" x="11566525" y="3552825"/>
          <p14:tracePt t="29328" x="11558588" y="3544888"/>
          <p14:tracePt t="29357" x="11550650" y="3544888"/>
          <p14:tracePt t="29407" x="11541125" y="3535363"/>
          <p14:tracePt t="29436" x="11533188" y="3527425"/>
          <p14:tracePt t="29471" x="11523663" y="3527425"/>
          <p14:tracePt t="29480" x="11515725" y="3527425"/>
          <p14:tracePt t="29500" x="11507788" y="3519488"/>
          <p14:tracePt t="29522" x="11498263" y="3509963"/>
          <p14:tracePt t="29530" x="11490325" y="3509963"/>
          <p14:tracePt t="29536" x="11464925" y="3502025"/>
          <p14:tracePt t="29545" x="11455400" y="3502025"/>
          <p14:tracePt t="29550" x="11447463" y="3502025"/>
          <p14:tracePt t="29566" x="11422063" y="3502025"/>
          <p14:tracePt t="29572" x="11412538" y="3492500"/>
          <p14:tracePt t="29581" x="11404600" y="3492500"/>
          <p14:tracePt t="29586" x="11395075" y="3492500"/>
          <p14:tracePt t="29595" x="11387138" y="3492500"/>
          <p14:tracePt t="29600" x="11369675" y="3492500"/>
          <p14:tracePt t="29616" x="11352213" y="3492500"/>
          <p14:tracePt t="29622" x="11336338" y="3492500"/>
          <p14:tracePt t="29632" x="11326813" y="3492500"/>
          <p14:tracePt t="29636" x="11309350" y="3492500"/>
          <p14:tracePt t="29645" x="11293475" y="3492500"/>
          <p14:tracePt t="29650" x="11283950" y="3492500"/>
          <p14:tracePt t="29665" x="11233150" y="3502025"/>
          <p14:tracePt t="29671" x="11225213" y="3502025"/>
          <p14:tracePt t="29680" x="11207750" y="3502025"/>
          <p14:tracePt t="29686" x="11182350" y="3509963"/>
          <p14:tracePt t="29694" x="11155363" y="3509963"/>
          <p14:tracePt t="29700" x="11129963" y="3519488"/>
          <p14:tracePt t="29710" x="11104563" y="3519488"/>
          <p14:tracePt t="29714" x="11087100" y="3519488"/>
          <p14:tracePt t="29721" x="11061700" y="3519488"/>
          <p14:tracePt t="29730" x="11036300" y="3527425"/>
          <p14:tracePt t="29736" x="11001375" y="3527425"/>
          <p14:tracePt t="29745" x="10985500" y="3527425"/>
          <p14:tracePt t="29749" x="10968038" y="3527425"/>
          <p14:tracePt t="29759" x="10958513" y="3527425"/>
          <p14:tracePt t="29764" x="10942638" y="3527425"/>
          <p14:tracePt t="29771" x="10925175" y="3527425"/>
          <p14:tracePt t="29779" x="10907713" y="3527425"/>
          <p14:tracePt t="29786" x="10872788" y="3535363"/>
          <p14:tracePt t="29794" x="10847388" y="3544888"/>
          <p14:tracePt t="29799" x="10839450" y="3544888"/>
          <p14:tracePt t="29807" x="10821988" y="3544888"/>
          <p14:tracePt t="29815" x="10804525" y="3544888"/>
          <p14:tracePt t="29836" x="10796588" y="3552825"/>
          <p14:tracePt t="29845" x="10788650" y="3552825"/>
          <p14:tracePt t="29858" x="10779125" y="3552825"/>
          <p14:tracePt t="30257" x="10745788" y="3552825"/>
          <p14:tracePt t="30265" x="10702925" y="3562350"/>
          <p14:tracePt t="30272" x="10675938" y="3562350"/>
          <p14:tracePt t="30284" x="10660063" y="3562350"/>
          <p14:tracePt t="30286" x="10642600" y="3562350"/>
          <p14:tracePt t="30295" x="10633075" y="3562350"/>
          <p14:tracePt t="30298" x="10617200" y="3562350"/>
          <p14:tracePt t="30306" x="10607675" y="3562350"/>
          <p14:tracePt t="30313" x="10574338" y="3570288"/>
          <p14:tracePt t="30320" x="10547350" y="3570288"/>
          <p14:tracePt t="30333" x="10539413" y="3570288"/>
          <p14:tracePt t="30335" x="10521950" y="3570288"/>
          <p14:tracePt t="30349" x="10506075" y="3570288"/>
          <p14:tracePt t="30371" x="10496550" y="3570288"/>
          <p14:tracePt t="30383" x="10488613" y="3570288"/>
          <p14:tracePt t="30410" x="10479088" y="3570288"/>
          <p14:tracePt t="30415" x="10471150" y="3570288"/>
          <p14:tracePt t="30436" x="10463213" y="3570288"/>
          <p14:tracePt t="30449" x="10436225" y="3562350"/>
          <p14:tracePt t="30457" x="10428288" y="3552825"/>
          <p14:tracePt t="30465" x="10410825" y="3552825"/>
          <p14:tracePt t="30470" x="10402888" y="3552825"/>
          <p14:tracePt t="30479" x="10393363" y="3552825"/>
          <p14:tracePt t="30484" x="10377488" y="3544888"/>
          <p14:tracePt t="30494" x="10350500" y="3544888"/>
          <p14:tracePt t="30498" x="10342563" y="3544888"/>
          <p14:tracePt t="30505" x="10317163" y="3535363"/>
          <p14:tracePt t="30513" x="10299700" y="3535363"/>
          <p14:tracePt t="30519" x="10291763" y="3535363"/>
          <p14:tracePt t="30529" x="10266363" y="3535363"/>
          <p14:tracePt t="30534" x="10239375" y="3535363"/>
          <p14:tracePt t="30545" x="10231438" y="3535363"/>
          <p14:tracePt t="30548" x="10206038" y="3535363"/>
          <p14:tracePt t="30555" x="10180638" y="3535363"/>
          <p14:tracePt t="30563" x="10163175" y="3527425"/>
          <p14:tracePt t="30570" x="10137775" y="3527425"/>
          <p14:tracePt t="30578" x="10110788" y="3519488"/>
          <p14:tracePt t="30584" x="10085388" y="3519488"/>
          <p14:tracePt t="30596" x="10059988" y="3509963"/>
          <p14:tracePt t="30600" x="10026650" y="3509963"/>
          <p14:tracePt t="30605" x="9999663" y="3509963"/>
          <p14:tracePt t="30613" x="9983788" y="3502025"/>
          <p14:tracePt t="30619" x="9956800" y="3502025"/>
          <p14:tracePt t="30630" x="9931400" y="3492500"/>
          <p14:tracePt t="30633" x="9923463" y="3492500"/>
          <p14:tracePt t="30645" x="9898063" y="3492500"/>
          <p14:tracePt t="30648" x="9871075" y="3492500"/>
          <p14:tracePt t="30655" x="9855200" y="3492500"/>
          <p14:tracePt t="30663" x="9828213" y="3484563"/>
          <p14:tracePt t="30669" x="9802813" y="3484563"/>
          <p14:tracePt t="30680" x="9785350" y="3484563"/>
          <p14:tracePt t="30683" x="9759950" y="3476625"/>
          <p14:tracePt t="30694" x="9734550" y="3476625"/>
          <p14:tracePt t="30699" x="9717088" y="3467100"/>
          <p14:tracePt t="30705" x="9701213" y="3467100"/>
          <p14:tracePt t="30713" x="9683750" y="3459163"/>
          <p14:tracePt t="30719" x="9666288" y="3459163"/>
          <p14:tracePt t="30731" x="9658350" y="3459163"/>
          <p14:tracePt t="30733" x="9640888" y="3459163"/>
          <p14:tracePt t="30742" x="9631363" y="3459163"/>
          <p14:tracePt t="30749" x="9623425" y="3459163"/>
          <p14:tracePt t="30755" x="9615488" y="3459163"/>
          <p14:tracePt t="30764" x="9605963" y="3459163"/>
          <p14:tracePt t="30769" x="9598025" y="3459163"/>
          <p14:tracePt t="30781" x="9588500" y="3449638"/>
          <p14:tracePt t="30783" x="9580563" y="3449638"/>
          <p14:tracePt t="30792" x="9572625" y="3449638"/>
          <p14:tracePt t="30800" x="9563100" y="3449638"/>
          <p14:tracePt t="30814" x="9555163" y="3449638"/>
          <p14:tracePt t="30819" x="9545638" y="3449638"/>
          <p14:tracePt t="30831" x="9537700" y="3449638"/>
          <p14:tracePt t="30845" x="9529763" y="3449638"/>
          <p14:tracePt t="30855" x="9520238" y="3449638"/>
          <p14:tracePt t="30869" x="9512300" y="3449638"/>
          <p14:tracePt t="30879" x="9504363" y="3449638"/>
          <p14:tracePt t="30905" x="9494838" y="3449638"/>
          <p14:tracePt t="30919" x="9486900" y="3449638"/>
          <p14:tracePt t="31967" x="9434513" y="3467100"/>
          <p14:tracePt t="31974" x="9383713" y="3492500"/>
          <p14:tracePt t="31981" x="9340850" y="3519488"/>
          <p14:tracePt t="31988" x="9290050" y="3535363"/>
          <p14:tracePt t="31996" x="9255125" y="3544888"/>
          <p14:tracePt t="32002" x="9221788" y="3562350"/>
          <p14:tracePt t="32012" x="9194800" y="3570288"/>
          <p14:tracePt t="32016" x="9169400" y="3578225"/>
          <p14:tracePt t="32025" x="9161463" y="3587750"/>
          <p14:tracePt t="32032" x="9144000" y="3587750"/>
          <p14:tracePt t="32038" x="9136063" y="3587750"/>
          <p14:tracePt t="32047" x="9126538" y="3587750"/>
          <p14:tracePt t="32052" x="9109075" y="3587750"/>
          <p14:tracePt t="32061" x="9101138" y="3587750"/>
          <p14:tracePt t="32066" x="9093200" y="3595688"/>
          <p14:tracePt t="32073" x="9083675" y="3595688"/>
          <p14:tracePt t="32080" x="9075738" y="3595688"/>
          <p14:tracePt t="32087" x="9058275" y="3595688"/>
          <p14:tracePt t="32102" x="9050338" y="3595688"/>
          <p14:tracePt t="32111" x="9040813" y="3595688"/>
          <p14:tracePt t="32116" x="9023350" y="3605213"/>
          <p14:tracePt t="32124" x="9015413" y="3605213"/>
          <p14:tracePt t="32130" x="9007475" y="3605213"/>
          <p14:tracePt t="32145" x="8990013" y="3605213"/>
          <p14:tracePt t="32161" x="8982075" y="3605213"/>
          <p14:tracePt t="32165" x="8972550" y="3605213"/>
          <p14:tracePt t="32180" x="8955088" y="3605213"/>
          <p14:tracePt t="32195" x="8929688" y="3605213"/>
          <p14:tracePt t="32201" x="8912225" y="3605213"/>
          <p14:tracePt t="32211" x="8904288" y="3605213"/>
          <p14:tracePt t="32216" x="8878888" y="3605213"/>
          <p14:tracePt t="32223" x="8869363" y="3605213"/>
          <p14:tracePt t="32230" x="8853488" y="3605213"/>
          <p14:tracePt t="32237" x="8836025" y="3605213"/>
          <p14:tracePt t="32245" x="8826500" y="3595688"/>
          <p14:tracePt t="32251" x="8801100" y="3595688"/>
          <p14:tracePt t="32260" x="8783638" y="3595688"/>
          <p14:tracePt t="32265" x="8775700" y="3595688"/>
          <p14:tracePt t="32272" x="8758238" y="3595688"/>
          <p14:tracePt t="32280" x="8750300" y="3595688"/>
          <p14:tracePt t="32287" x="8732838" y="3595688"/>
          <p14:tracePt t="32294" x="8707438" y="3595688"/>
          <p14:tracePt t="32301" x="8699500" y="3595688"/>
          <p14:tracePt t="32311" x="8672513" y="3595688"/>
          <p14:tracePt t="32315" x="8656638" y="3595688"/>
          <p14:tracePt t="32322" x="8639175" y="3595688"/>
          <p14:tracePt t="32330" x="8613775" y="3595688"/>
          <p14:tracePt t="32337" x="8586788" y="3595688"/>
          <p14:tracePt t="32345" x="8570913" y="3595688"/>
          <p14:tracePt t="32351" x="8543925" y="3595688"/>
          <p14:tracePt t="32366" x="8502650" y="3595688"/>
          <p14:tracePt t="32373" x="8485188" y="3595688"/>
          <p14:tracePt t="32381" x="8459788" y="3595688"/>
          <p14:tracePt t="32388" x="8450263" y="3595688"/>
          <p14:tracePt t="32395" x="8432800" y="3595688"/>
          <p14:tracePt t="32414" x="8424863" y="3595688"/>
          <p14:tracePt t="32416" x="8416925" y="3595688"/>
          <p14:tracePt t="32424" x="8407400" y="3595688"/>
          <p14:tracePt t="32446" x="8399463" y="3595688"/>
          <p14:tracePt t="32645" x="8407400" y="3595688"/>
          <p14:tracePt t="33741" x="8364538" y="3595688"/>
          <p14:tracePt t="33744" x="8304213" y="3587750"/>
          <p14:tracePt t="33757" x="8245475" y="3578225"/>
          <p14:tracePt t="33762" x="8185150" y="3578225"/>
          <p14:tracePt t="33766" x="8124825" y="3570288"/>
          <p14:tracePt t="33772" x="8064500" y="3570288"/>
          <p14:tracePt t="33780" x="8021638" y="3562350"/>
          <p14:tracePt t="33787" x="7988300" y="3562350"/>
          <p14:tracePt t="33798" x="7945438" y="3552825"/>
          <p14:tracePt t="33801" x="7910513" y="3552825"/>
          <p14:tracePt t="33812" x="7885113" y="3544888"/>
          <p14:tracePt t="33816" x="7859713" y="3544888"/>
          <p14:tracePt t="33824" x="7834313" y="3544888"/>
          <p14:tracePt t="33832" x="7799388" y="3535363"/>
          <p14:tracePt t="33837" x="7791450" y="3527425"/>
          <p14:tracePt t="33847" x="7766050" y="3527425"/>
          <p14:tracePt t="33852" x="7748588" y="3527425"/>
          <p14:tracePt t="33861" x="7731125" y="3527425"/>
          <p14:tracePt t="33867" x="7713663" y="3527425"/>
          <p14:tracePt t="33875" x="7705725" y="3519488"/>
          <p14:tracePt t="33881" x="7697788" y="3519488"/>
          <p14:tracePt t="33889" x="7688263" y="3519488"/>
          <p14:tracePt t="33902" x="7688263" y="3509963"/>
          <p14:tracePt t="33913" x="7680325" y="3509963"/>
          <p14:tracePt t="33929" x="7670800" y="3509963"/>
          <p14:tracePt t="33939" x="7662863" y="3509963"/>
          <p14:tracePt t="33998" x="7654925" y="3509963"/>
          <p14:tracePt t="34012" x="7637463" y="3509963"/>
          <p14:tracePt t="34019" x="7627938" y="3509963"/>
          <p14:tracePt t="34028" x="7612063" y="3509963"/>
          <p14:tracePt t="34035" x="7602538" y="3509963"/>
          <p14:tracePt t="34047" x="7585075" y="3509963"/>
          <p14:tracePt t="34048" x="7569200" y="3509963"/>
          <p14:tracePt t="34054" x="7559675" y="3509963"/>
          <p14:tracePt t="34068" x="7542213" y="3509963"/>
          <p14:tracePt t="34070" x="7526338" y="3519488"/>
          <p14:tracePt t="34082" x="7516813" y="3519488"/>
          <p14:tracePt t="34084" x="7508875" y="3519488"/>
          <p14:tracePt t="34094" x="7499350" y="3519488"/>
          <p14:tracePt t="34097" x="7483475" y="3519488"/>
          <p14:tracePt t="34104" x="7473950" y="3519488"/>
          <p14:tracePt t="34119" x="7458075" y="3519488"/>
          <p14:tracePt t="34134" x="7448550" y="3519488"/>
          <p14:tracePt t="34151" x="7440613" y="3527425"/>
          <p14:tracePt t="34155" x="7423150" y="3527425"/>
          <p14:tracePt t="34162" x="7423150" y="3535363"/>
          <p14:tracePt t="34171" x="7405688" y="3535363"/>
          <p14:tracePt t="34193" x="7388225" y="3535363"/>
          <p14:tracePt t="34206" x="7380288" y="3535363"/>
          <p14:tracePt t="37952" x="7405688" y="3535363"/>
          <p14:tracePt t="37962" x="7440613" y="3552825"/>
          <p14:tracePt t="37966" x="7483475" y="3562350"/>
          <p14:tracePt t="37981" x="7534275" y="3587750"/>
          <p14:tracePt t="37983" x="7577138" y="3595688"/>
          <p14:tracePt t="37987" x="7637463" y="3605213"/>
          <p14:tracePt t="37996" x="7670800" y="3613150"/>
          <p14:tracePt t="38002" x="7731125" y="3630613"/>
          <p14:tracePt t="38012" x="7781925" y="3638550"/>
          <p14:tracePt t="38016" x="7824788" y="3648075"/>
          <p14:tracePt t="38025" x="7859713" y="3656013"/>
          <p14:tracePt t="38032" x="7902575" y="3656013"/>
          <p14:tracePt t="38038" x="7937500" y="3663950"/>
          <p14:tracePt t="38045" x="7970838" y="3663950"/>
          <p14:tracePt t="38053" x="7996238" y="3673475"/>
          <p14:tracePt t="38064" x="8031163" y="3673475"/>
          <p14:tracePt t="38066" x="8064500" y="3681413"/>
          <p14:tracePt t="38076" x="8099425" y="3681413"/>
          <p14:tracePt t="38081" x="8134350" y="3681413"/>
          <p14:tracePt t="38088" x="8150225" y="3681413"/>
          <p14:tracePt t="38097" x="8185150" y="3689350"/>
          <p14:tracePt t="38103" x="8220075" y="3689350"/>
          <p14:tracePt t="38114" x="8261350" y="3698875"/>
          <p14:tracePt t="38121" x="8304213" y="3698875"/>
          <p14:tracePt t="38128" x="8339138" y="3706813"/>
          <p14:tracePt t="38131" x="8399463" y="3716338"/>
          <p14:tracePt t="38139" x="8442325" y="3716338"/>
          <p14:tracePt t="38146" x="8518525" y="3732213"/>
          <p14:tracePt t="38154" x="8578850" y="3741738"/>
          <p14:tracePt t="38161" x="8639175" y="3749675"/>
          <p14:tracePt t="38168" x="8707438" y="3759200"/>
          <p14:tracePt t="38179" x="8767763" y="3767138"/>
          <p14:tracePt t="38184" x="8826500" y="3784600"/>
          <p14:tracePt t="38190" x="8886825" y="3792538"/>
          <p14:tracePt t="38197" x="8939213" y="3802063"/>
          <p14:tracePt t="38203" x="8972550" y="3802063"/>
          <p14:tracePt t="38211" x="8997950" y="3810000"/>
          <p14:tracePt t="38222" x="9023350" y="3810000"/>
          <p14:tracePt t="38229" x="9040813" y="3810000"/>
          <p14:tracePt t="38240" x="9058275" y="3817938"/>
          <p14:tracePt t="38247" x="9066213" y="3817938"/>
          <p14:tracePt t="38269" x="9093200" y="3817938"/>
          <p14:tracePt t="38280" x="9126538" y="3810000"/>
          <p14:tracePt t="38592" x="9194800" y="3817938"/>
          <p14:tracePt t="38600" x="9272588" y="3844925"/>
          <p14:tracePt t="38607" x="9358313" y="3860800"/>
          <p14:tracePt t="38614" x="9451975" y="3887788"/>
          <p14:tracePt t="38620" x="9555163" y="3913188"/>
          <p14:tracePt t="38631" x="9640888" y="3921125"/>
          <p14:tracePt t="38634" x="9744075" y="3930650"/>
          <p14:tracePt t="38644" x="9845675" y="3956050"/>
          <p14:tracePt t="38648" x="9948863" y="3963988"/>
          <p14:tracePt t="38656" x="10034588" y="3971925"/>
          <p14:tracePt t="38664" x="10120313" y="3971925"/>
          <p14:tracePt t="38670" x="10188575" y="3989388"/>
          <p14:tracePt t="38679" x="10282238" y="3998913"/>
          <p14:tracePt t="38684" x="10334625" y="3998913"/>
          <p14:tracePt t="38694" x="10393363" y="4006850"/>
          <p14:tracePt t="38699" x="10453688" y="4006850"/>
          <p14:tracePt t="38708" x="10496550" y="4006850"/>
          <p14:tracePt t="38714" x="10556875" y="4014788"/>
          <p14:tracePt t="38721" x="10590213" y="4014788"/>
          <p14:tracePt t="38730" x="10633075" y="4014788"/>
          <p14:tracePt t="38735" x="10675938" y="4014788"/>
          <p14:tracePt t="38745" x="10710863" y="4024313"/>
          <p14:tracePt t="38753" x="10745788" y="4024313"/>
          <p14:tracePt t="38758" x="10779125" y="4024313"/>
          <p14:tracePt t="38766" x="10804525" y="4024313"/>
          <p14:tracePt t="38771" x="10821988" y="4024313"/>
          <p14:tracePt t="38780" x="10839450" y="4024313"/>
          <p14:tracePt t="38786" x="10847388" y="4024313"/>
          <p14:tracePt t="38795" x="10856913" y="4024313"/>
          <p14:tracePt t="38800" x="10864850" y="4024313"/>
          <p14:tracePt t="38836" x="10872788" y="4024313"/>
          <p14:tracePt t="38859" x="10882313" y="4024313"/>
          <p14:tracePt t="38958" x="10890250" y="4024313"/>
          <p14:tracePt t="39000" x="10899775" y="4024313"/>
          <p14:tracePt t="39022" x="10907713" y="4024313"/>
          <p14:tracePt t="39052" x="10925175" y="4024313"/>
          <p14:tracePt t="39071" x="10933113" y="4024313"/>
          <p14:tracePt t="39082" x="10950575" y="4024313"/>
          <p14:tracePt t="39085" x="10958513" y="4014788"/>
          <p14:tracePt t="39094" x="10975975" y="4006850"/>
          <p14:tracePt t="39100" x="10993438" y="3998913"/>
          <p14:tracePt t="39110" x="11010900" y="3989388"/>
          <p14:tracePt t="39115" x="11018838" y="3989388"/>
          <p14:tracePt t="39122" x="11036300" y="3989388"/>
          <p14:tracePt t="39130" x="11044238" y="3989388"/>
          <p14:tracePt t="39136" x="11061700" y="3989388"/>
          <p14:tracePt t="39144" x="11069638" y="3981450"/>
          <p14:tracePt t="39162" x="11079163" y="3981450"/>
          <p14:tracePt t="39164" x="11087100" y="3971925"/>
          <p14:tracePt t="39172" x="11096625" y="3971925"/>
          <p14:tracePt t="39235" x="11104563" y="3963988"/>
          <p14:tracePt t="39251" x="11112500" y="3963988"/>
          <p14:tracePt t="39272" x="11122025" y="3963988"/>
          <p14:tracePt t="39281" x="11129963" y="3963988"/>
          <p14:tracePt t="39301" x="11139488" y="3963988"/>
          <p14:tracePt t="39322" x="11147425" y="3963988"/>
          <p14:tracePt t="39344" x="11155363" y="3956050"/>
          <p14:tracePt t="39366" x="11164888" y="3956050"/>
          <p14:tracePt t="39374" x="11172825" y="3956050"/>
          <p14:tracePt t="39387" x="11182350" y="3956050"/>
          <p14:tracePt t="39395" x="11182350" y="3946525"/>
          <p14:tracePt t="39430" x="11190288" y="3946525"/>
          <p14:tracePt t="39925" x="11182350" y="3946525"/>
          <p14:tracePt t="39938" x="11164888" y="3946525"/>
          <p14:tracePt t="39946" x="11147425" y="3946525"/>
          <p14:tracePt t="39951" x="11129963" y="3946525"/>
          <p14:tracePt t="39966" x="11112500" y="3946525"/>
          <p14:tracePt t="39973" x="11096625" y="3938588"/>
          <p14:tracePt t="39984" x="11087100" y="3938588"/>
          <p14:tracePt t="39987" x="11079163" y="3938588"/>
          <p14:tracePt t="39996" x="11061700" y="3938588"/>
          <p14:tracePt t="40001" x="11044238" y="3938588"/>
          <p14:tracePt t="40016" x="11018838" y="3938588"/>
          <p14:tracePt t="40024" x="11010900" y="3938588"/>
          <p14:tracePt t="40032" x="10975975" y="3938588"/>
          <p14:tracePt t="40037" x="10942638" y="3938588"/>
          <p14:tracePt t="40046" x="10925175" y="3938588"/>
          <p14:tracePt t="40051" x="10899775" y="3938588"/>
          <p14:tracePt t="40067" x="10872788" y="3938588"/>
          <p14:tracePt t="40073" x="10847388" y="3938588"/>
          <p14:tracePt t="40082" x="10821988" y="3938588"/>
          <p14:tracePt t="40096" x="10796588" y="3938588"/>
          <p14:tracePt t="40102" x="10779125" y="3938588"/>
          <p14:tracePt t="40123" x="10771188" y="3938588"/>
          <p14:tracePt t="40159" x="10761663" y="3938588"/>
          <p14:tracePt t="40238" x="10753725" y="3938588"/>
          <p14:tracePt t="40251" x="10745788" y="3938588"/>
          <p14:tracePt t="40262" x="10728325" y="3938588"/>
          <p14:tracePt t="40266" x="10693400" y="3938588"/>
          <p14:tracePt t="40273" x="10668000" y="3938588"/>
          <p14:tracePt t="40281" x="10650538" y="3938588"/>
          <p14:tracePt t="40287" x="10625138" y="3938588"/>
          <p14:tracePt t="40296" x="10582275" y="3938588"/>
          <p14:tracePt t="40302" x="10547350" y="3946525"/>
          <p14:tracePt t="40314" x="10514013" y="3946525"/>
          <p14:tracePt t="40316" x="10496550" y="3956050"/>
          <p14:tracePt t="40323" x="10471150" y="3956050"/>
          <p14:tracePt t="40332" x="10463213" y="3956050"/>
          <p14:tracePt t="40337" x="10453688" y="3956050"/>
          <p14:tracePt t="40347" x="10445750" y="3956050"/>
          <p14:tracePt t="40352" x="10428288" y="3956050"/>
          <p14:tracePt t="40364" x="10420350" y="3956050"/>
          <p14:tracePt t="40366" x="10402888" y="3956050"/>
          <p14:tracePt t="40373" x="10393363" y="3956050"/>
          <p14:tracePt t="40382" x="10385425" y="3956050"/>
          <p14:tracePt t="40387" x="10377488" y="3956050"/>
          <p14:tracePt t="40395" x="10360025" y="3956050"/>
          <p14:tracePt t="40401" x="10342563" y="3956050"/>
          <p14:tracePt t="40414" x="10317163" y="3956050"/>
          <p14:tracePt t="40416" x="10299700" y="3956050"/>
          <p14:tracePt t="40423" x="10282238" y="3956050"/>
          <p14:tracePt t="40433" x="10274300" y="3956050"/>
          <p14:tracePt t="40438" x="10266363" y="3956050"/>
          <p14:tracePt t="40446" x="10256838" y="3956050"/>
          <p14:tracePt t="40451" x="10248900" y="3956050"/>
          <p14:tracePt t="41024" x="10266363" y="3956050"/>
          <p14:tracePt t="41039" x="10282238" y="3956050"/>
          <p14:tracePt t="41048" x="10299700" y="3956050"/>
          <p14:tracePt t="41053" x="10317163" y="3956050"/>
          <p14:tracePt t="41062" x="10350500" y="3956050"/>
          <p14:tracePt t="41067" x="10385425" y="3956050"/>
          <p14:tracePt t="41078" x="10428288" y="3956050"/>
          <p14:tracePt t="41081" x="10471150" y="3963988"/>
          <p14:tracePt t="41088" x="10531475" y="3963988"/>
          <p14:tracePt t="41096" x="10574338" y="3963988"/>
          <p14:tracePt t="41102" x="10633075" y="3963988"/>
          <p14:tracePt t="41112" x="10675938" y="3971925"/>
          <p14:tracePt t="41117" x="10718800" y="3971925"/>
          <p14:tracePt t="41129" x="10753725" y="3971925"/>
          <p14:tracePt t="41133" x="10796588" y="3971925"/>
          <p14:tracePt t="41138" x="10829925" y="3981450"/>
          <p14:tracePt t="41150" x="10864850" y="3981450"/>
          <p14:tracePt t="41152" x="10882313" y="3981450"/>
          <p14:tracePt t="41163" x="10907713" y="3989388"/>
          <p14:tracePt t="41167" x="10933113" y="3989388"/>
          <p14:tracePt t="41179" x="10958513" y="3989388"/>
          <p14:tracePt t="41182" x="10975975" y="3989388"/>
          <p14:tracePt t="41188" x="11010900" y="3989388"/>
          <p14:tracePt t="41196" x="11036300" y="3989388"/>
          <p14:tracePt t="41202" x="11079163" y="3989388"/>
          <p14:tracePt t="41216" x="11155363" y="4006850"/>
          <p14:tracePt t="41228" x="11182350" y="4006850"/>
          <p14:tracePt t="41231" x="11225213" y="4006850"/>
          <p14:tracePt t="41238" x="11258550" y="4006850"/>
          <p14:tracePt t="41246" x="11293475" y="4006850"/>
          <p14:tracePt t="41253" x="11326813" y="4006850"/>
          <p14:tracePt t="41263" x="11352213" y="4014788"/>
          <p14:tracePt t="41267" x="11387138" y="4014788"/>
          <p14:tracePt t="41278" x="11412538" y="4024313"/>
          <p14:tracePt t="41281" x="11437938" y="4032250"/>
          <p14:tracePt t="41288" x="11455400" y="4041775"/>
          <p14:tracePt t="41297" x="11490325" y="4049713"/>
          <p14:tracePt t="41303" x="11515725" y="4057650"/>
          <p14:tracePt t="41314" x="11541125" y="4067175"/>
          <p14:tracePt t="41317" x="11558588" y="4075113"/>
          <p14:tracePt t="41328" x="11583988" y="4084638"/>
          <p14:tracePt t="41332" x="11618913" y="4092575"/>
          <p14:tracePt t="41338" x="11634788" y="4100513"/>
          <p14:tracePt t="41346" x="11661775" y="4110038"/>
          <p14:tracePt t="41352" x="11677650" y="4110038"/>
          <p14:tracePt t="41362" x="11704638" y="4117975"/>
          <p14:tracePt t="41367" x="11712575" y="4127500"/>
          <p14:tracePt t="41378" x="11720513" y="4127500"/>
          <p14:tracePt t="41382" x="11730038" y="4135438"/>
          <p14:tracePt t="41388" x="11737975" y="4135438"/>
          <p14:tracePt t="41403" x="11755438" y="4143375"/>
          <p14:tracePt t="41411" x="11763375" y="4143375"/>
          <p14:tracePt t="41417" x="11763375" y="4152900"/>
          <p14:tracePt t="41428" x="11772900" y="4152900"/>
          <p14:tracePt t="41433" x="11772900" y="4160838"/>
          <p14:tracePt t="41438" x="11780838" y="4160838"/>
          <p14:tracePt t="41446" x="11790363" y="4160838"/>
          <p14:tracePt t="41452" x="11790363" y="4170363"/>
          <p14:tracePt t="41461" x="11798300" y="4178300"/>
          <p14:tracePt t="41467" x="11806238" y="4186238"/>
          <p14:tracePt t="41489" x="11815763" y="4186238"/>
          <p14:tracePt t="41511" x="11823700" y="4195763"/>
          <p14:tracePt t="41553" x="11823700" y="4203700"/>
          <p14:tracePt t="41589" x="11831638" y="4203700"/>
          <p14:tracePt t="41639" x="11831638" y="4211638"/>
          <p14:tracePt t="41689" x="11831638" y="4221163"/>
          <p14:tracePt t="41711" x="11831638" y="4229100"/>
          <p14:tracePt t="41732" x="11823700" y="4229100"/>
          <p14:tracePt t="41746" x="11823700" y="4238625"/>
          <p14:tracePt t="41754" x="11815763" y="4238625"/>
          <p14:tracePt t="41782" x="11815763" y="4246563"/>
          <p14:tracePt t="41810" x="11806238" y="4246563"/>
          <p14:tracePt t="41853" x="11798300" y="4246563"/>
          <p14:tracePt t="41911" x="11798300" y="4254500"/>
          <p14:tracePt t="41954" x="11790363" y="4254500"/>
          <p14:tracePt t="42018" x="11780838" y="4264025"/>
          <p14:tracePt t="42622" x="11772900" y="4264025"/>
          <p14:tracePt t="42633" x="11755438" y="4264025"/>
          <p14:tracePt t="42643" x="11747500" y="4254500"/>
          <p14:tracePt t="42663" x="11737975" y="4246563"/>
          <p14:tracePt t="42669" x="11730038" y="4246563"/>
          <p14:tracePt t="42681" x="11720513" y="4238625"/>
          <p14:tracePt t="42684" x="11661775" y="4238625"/>
          <p14:tracePt t="42691" x="11618913" y="4238625"/>
          <p14:tracePt t="42702" x="11583988" y="4238625"/>
          <p14:tracePt t="42704" x="11566525" y="4238625"/>
          <p14:tracePt t="42713" x="11550650" y="4238625"/>
          <p14:tracePt t="42719" x="11523663" y="4238625"/>
          <p14:tracePt t="42730" x="11480800" y="4238625"/>
          <p14:tracePt t="42733" x="11447463" y="4238625"/>
          <p14:tracePt t="42741" x="11422063" y="4238625"/>
          <p14:tracePt t="42752" x="11395075" y="4238625"/>
          <p14:tracePt t="42754" x="11387138" y="4238625"/>
          <p14:tracePt t="42763" x="11379200" y="4238625"/>
          <p14:tracePt t="42768" x="11369675" y="4238625"/>
          <p14:tracePt t="42783" x="11361738" y="4238625"/>
          <p14:tracePt t="42797" x="11352213" y="4238625"/>
          <p14:tracePt t="42805" x="11336338" y="4238625"/>
          <p14:tracePt t="42814" x="11326813" y="4238625"/>
          <p14:tracePt t="42819" x="11293475" y="4246563"/>
          <p14:tracePt t="42832" x="11268075" y="4246563"/>
          <p14:tracePt t="42834" x="11250613" y="4246563"/>
          <p14:tracePt t="42843" x="11225213" y="4254500"/>
          <p14:tracePt t="42848" x="11190288" y="4264025"/>
          <p14:tracePt t="42855" x="11147425" y="4264025"/>
          <p14:tracePt t="42863" x="11096625" y="4271963"/>
          <p14:tracePt t="42869" x="11079163" y="4281488"/>
          <p14:tracePt t="42880" x="11053763" y="4281488"/>
          <p14:tracePt t="42883" x="11036300" y="4281488"/>
          <p14:tracePt t="42892" x="11018838" y="4281488"/>
          <p14:tracePt t="42897" x="10993438" y="4281488"/>
          <p14:tracePt t="42904" x="10958513" y="4289425"/>
          <p14:tracePt t="42913" x="10942638" y="4289425"/>
          <p14:tracePt t="42919" x="10925175" y="4289425"/>
          <p14:tracePt t="42928" x="10899775" y="4289425"/>
          <p14:tracePt t="42933" x="10890250" y="4289425"/>
          <p14:tracePt t="42944" x="10856913" y="4297363"/>
          <p14:tracePt t="42947" x="10804525" y="4306888"/>
          <p14:tracePt t="42955" x="10788650" y="4306888"/>
          <p14:tracePt t="42962" x="10761663" y="4306888"/>
          <p14:tracePt t="42969" x="10736263" y="4314825"/>
          <p14:tracePt t="42978" x="10693400" y="4324350"/>
          <p14:tracePt t="42983" x="10660063" y="4332288"/>
          <p14:tracePt t="42992" x="10633075" y="4332288"/>
          <p14:tracePt t="42998" x="10607675" y="4332288"/>
          <p14:tracePt t="43005" x="10582275" y="4332288"/>
          <p14:tracePt t="43013" x="10556875" y="4340225"/>
          <p14:tracePt t="43019" x="10531475" y="4340225"/>
          <p14:tracePt t="43029" x="10506075" y="4349750"/>
          <p14:tracePt t="43033" x="10479088" y="4349750"/>
          <p14:tracePt t="43049" x="10453688" y="4349750"/>
          <p14:tracePt t="43055" x="10436225" y="4349750"/>
          <p14:tracePt t="43081" x="10360025" y="4349750"/>
          <p14:tracePt t="43084" x="10342563" y="4349750"/>
          <p14:tracePt t="43094" x="10307638" y="4357688"/>
          <p14:tracePt t="43099" x="10282238" y="4357688"/>
          <p14:tracePt t="43105" x="10274300" y="4357688"/>
          <p14:tracePt t="43114" x="10256838" y="4357688"/>
          <p14:tracePt t="43119" x="10248900" y="4357688"/>
          <p14:tracePt t="43131" x="10223500" y="4357688"/>
          <p14:tracePt t="43133" x="10196513" y="4357688"/>
          <p14:tracePt t="43143" x="10188575" y="4357688"/>
          <p14:tracePt t="43148" x="10171113" y="4357688"/>
          <p14:tracePt t="43155" x="10153650" y="4357688"/>
          <p14:tracePt t="43163" x="10145713" y="4357688"/>
          <p14:tracePt t="43170" x="10120313" y="4367213"/>
          <p14:tracePt t="43177" x="10102850" y="4367213"/>
          <p14:tracePt t="43184" x="10094913" y="4367213"/>
          <p14:tracePt t="43194" x="10077450" y="4367213"/>
          <p14:tracePt t="43198" x="10067925" y="4367213"/>
          <p14:tracePt t="43205" x="10052050" y="4367213"/>
          <p14:tracePt t="43213" x="10034588" y="4367213"/>
          <p14:tracePt t="43220" x="10026650" y="4367213"/>
          <p14:tracePt t="43229" x="10009188" y="4367213"/>
          <p14:tracePt t="43234" x="9999663" y="4367213"/>
          <p14:tracePt t="43249" x="9983788" y="4367213"/>
          <p14:tracePt t="43256" x="9974263" y="4367213"/>
          <p14:tracePt t="43263" x="9966325" y="4367213"/>
          <p14:tracePt t="43270" x="9948863" y="4367213"/>
          <p14:tracePt t="43285" x="9931400" y="4367213"/>
          <p14:tracePt t="43294" x="9923463" y="4367213"/>
          <p14:tracePt t="43299" x="9906000" y="4367213"/>
          <p14:tracePt t="43306" x="9888538" y="4367213"/>
          <p14:tracePt t="43320" x="9871075" y="4367213"/>
          <p14:tracePt t="43336" x="9845675" y="4367213"/>
          <p14:tracePt t="43348" x="9837738" y="4367213"/>
          <p14:tracePt t="43350" x="9820275" y="4367213"/>
          <p14:tracePt t="43364" x="9802813" y="4367213"/>
          <p14:tracePt t="43386" x="9794875" y="4367213"/>
          <p14:tracePt t="43396" x="9785350" y="4367213"/>
          <p14:tracePt t="43407" x="9769475" y="4367213"/>
          <p14:tracePt t="43422" x="9759950" y="4367213"/>
          <p14:tracePt t="43436" x="9744075" y="4357688"/>
          <p14:tracePt t="43445" x="9734550" y="4357688"/>
          <p14:tracePt t="43449" x="9717088" y="4357688"/>
          <p14:tracePt t="43456" x="9709150" y="4357688"/>
          <p14:tracePt t="43464" x="9701213" y="4357688"/>
          <p14:tracePt t="43482" x="9683750" y="4357688"/>
          <p14:tracePt t="43496" x="9674225" y="4357688"/>
          <p14:tracePt t="43499" x="9658350" y="4357688"/>
          <p14:tracePt t="43514" x="9648825" y="4357688"/>
          <p14:tracePt t="43520" x="9631363" y="4357688"/>
          <p14:tracePt t="43534" x="9615488" y="4357688"/>
          <p14:tracePt t="43544" x="9598025" y="4357688"/>
          <p14:tracePt t="43558" x="9580563" y="4357688"/>
          <p14:tracePt t="43565" x="9563100" y="4349750"/>
          <p14:tracePt t="43583" x="9555163" y="4349750"/>
          <p14:tracePt t="43595" x="9545638" y="4349750"/>
          <p14:tracePt t="43609" x="9537700" y="4349750"/>
          <p14:tracePt t="44065" x="9545638" y="4340225"/>
          <p14:tracePt t="44072" x="9555163" y="4340225"/>
          <p14:tracePt t="44087" x="9563100" y="4340225"/>
          <p14:tracePt t="44097" x="9580563" y="4340225"/>
          <p14:tracePt t="44100" x="9580563" y="4332288"/>
          <p14:tracePt t="44117" x="9605963" y="4332288"/>
          <p14:tracePt t="44122" x="9615488" y="4332288"/>
          <p14:tracePt t="44132" x="9640888" y="4324350"/>
          <p14:tracePt t="44136" x="9658350" y="4324350"/>
          <p14:tracePt t="44145" x="9674225" y="4324350"/>
          <p14:tracePt t="44150" x="9701213" y="4314825"/>
          <p14:tracePt t="44161" x="9726613" y="4314825"/>
          <p14:tracePt t="44164" x="9744075" y="4314825"/>
          <p14:tracePt t="44172" x="9769475" y="4314825"/>
          <p14:tracePt t="44179" x="9794875" y="4314825"/>
          <p14:tracePt t="44186" x="9812338" y="4314825"/>
          <p14:tracePt t="44194" x="9828213" y="4314825"/>
          <p14:tracePt t="44200" x="9855200" y="4306888"/>
          <p14:tracePt t="44212" x="9871075" y="4306888"/>
          <p14:tracePt t="44215" x="9888538" y="4306888"/>
          <p14:tracePt t="44222" x="9913938" y="4306888"/>
          <p14:tracePt t="44233" x="9931400" y="4306888"/>
          <p14:tracePt t="44236" x="9956800" y="4306888"/>
          <p14:tracePt t="44246" x="9983788" y="4306888"/>
          <p14:tracePt t="44251" x="9999663" y="4306888"/>
          <p14:tracePt t="44262" x="10026650" y="4306888"/>
          <p14:tracePt t="44265" x="10052050" y="4306888"/>
          <p14:tracePt t="44272" x="10067925" y="4306888"/>
          <p14:tracePt t="44282" x="10102850" y="4306888"/>
          <p14:tracePt t="44287" x="10137775" y="4306888"/>
          <p14:tracePt t="44296" x="10163175" y="4306888"/>
          <p14:tracePt t="44301" x="10188575" y="4306888"/>
          <p14:tracePt t="44315" x="10248900" y="4306888"/>
          <p14:tracePt t="44322" x="10274300" y="4306888"/>
          <p14:tracePt t="44330" x="10291763" y="4306888"/>
          <p14:tracePt t="44337" x="10317163" y="4306888"/>
          <p14:tracePt t="44346" x="10334625" y="4306888"/>
          <p14:tracePt t="44351" x="10350500" y="4306888"/>
          <p14:tracePt t="44365" x="10385425" y="4306888"/>
          <p14:tracePt t="44372" x="10402888" y="4306888"/>
          <p14:tracePt t="44380" x="10428288" y="4306888"/>
          <p14:tracePt t="44387" x="10445750" y="4306888"/>
          <p14:tracePt t="44395" x="10471150" y="4306888"/>
          <p14:tracePt t="44401" x="10506075" y="4306888"/>
          <p14:tracePt t="44412" x="10539413" y="4306888"/>
          <p14:tracePt t="44415" x="10556875" y="4306888"/>
          <p14:tracePt t="44422" x="10590213" y="4314825"/>
          <p14:tracePt t="44430" x="10625138" y="4314825"/>
          <p14:tracePt t="44436" x="10660063" y="4314825"/>
          <p14:tracePt t="44446" x="10685463" y="4324350"/>
          <p14:tracePt t="44451" x="10718800" y="4324350"/>
          <p14:tracePt t="44466" x="10771188" y="4332288"/>
          <p14:tracePt t="44472" x="10796588" y="4332288"/>
          <p14:tracePt t="44480" x="10821988" y="4332288"/>
          <p14:tracePt t="44487" x="10847388" y="4340225"/>
          <p14:tracePt t="44495" x="10856913" y="4340225"/>
          <p14:tracePt t="44500" x="10882313" y="4349750"/>
          <p14:tracePt t="44512" x="10899775" y="4349750"/>
          <p14:tracePt t="44516" x="10915650" y="4357688"/>
          <p14:tracePt t="44523" x="10933113" y="4357688"/>
          <p14:tracePt t="44531" x="10950575" y="4357688"/>
          <p14:tracePt t="44536" x="10958513" y="4357688"/>
          <p14:tracePt t="44545" x="10985500" y="4357688"/>
          <p14:tracePt t="44550" x="11001375" y="4357688"/>
          <p14:tracePt t="44561" x="11010900" y="4357688"/>
          <p14:tracePt t="44565" x="11028363" y="4367213"/>
          <p14:tracePt t="44572" x="11053763" y="4367213"/>
          <p14:tracePt t="44580" x="11061700" y="4367213"/>
          <p14:tracePt t="44587" x="11079163" y="4367213"/>
          <p14:tracePt t="44596" x="11087100" y="4367213"/>
          <p14:tracePt t="44604" x="11104563" y="4367213"/>
          <p14:tracePt t="44612" x="11129963" y="4375150"/>
          <p14:tracePt t="44616" x="11139488" y="4375150"/>
          <p14:tracePt t="44622" x="11164888" y="4375150"/>
          <p14:tracePt t="44630" x="11182350" y="4375150"/>
          <p14:tracePt t="44637" x="11190288" y="4375150"/>
          <p14:tracePt t="44647" x="11207750" y="4375150"/>
          <p14:tracePt t="44651" x="11215688" y="4375150"/>
          <p14:tracePt t="44662" x="11233150" y="4375150"/>
          <p14:tracePt t="44666" x="11250613" y="4375150"/>
          <p14:tracePt t="44672" x="11258550" y="4375150"/>
          <p14:tracePt t="44680" x="11276013" y="4375150"/>
          <p14:tracePt t="44687" x="11283950" y="4375150"/>
          <p14:tracePt t="44696" x="11301413" y="4375150"/>
          <p14:tracePt t="44701" x="11318875" y="4383088"/>
          <p14:tracePt t="44717" x="11344275" y="4383088"/>
          <p14:tracePt t="44722" x="11361738" y="4383088"/>
          <p14:tracePt t="44731" x="11379200" y="4383088"/>
          <p14:tracePt t="44737" x="11395075" y="4383088"/>
          <p14:tracePt t="44747" x="11404600" y="4383088"/>
          <p14:tracePt t="44751" x="11430000" y="4383088"/>
          <p14:tracePt t="44765" x="11455400" y="4383088"/>
          <p14:tracePt t="44772" x="11472863" y="4383088"/>
          <p14:tracePt t="44787" x="11490325" y="4383088"/>
          <p14:tracePt t="44795" x="11515725" y="4383088"/>
          <p14:tracePt t="44801" x="11523663" y="4383088"/>
          <p14:tracePt t="44812" x="11533188" y="4383088"/>
          <p14:tracePt t="44816" x="11550650" y="4383088"/>
          <p14:tracePt t="44822" x="11558588" y="4383088"/>
          <p14:tracePt t="44830" x="11576050" y="4383088"/>
          <p14:tracePt t="44836" x="11583988" y="4383088"/>
          <p14:tracePt t="44846" x="11601450" y="4383088"/>
          <p14:tracePt t="44850" x="11609388" y="4383088"/>
          <p14:tracePt t="44859" x="11626850" y="4383088"/>
          <p14:tracePt t="44866" x="11652250" y="4383088"/>
          <p14:tracePt t="44873" x="11661775" y="4383088"/>
          <p14:tracePt t="44880" x="11677650" y="4383088"/>
          <p14:tracePt t="44886" x="11687175" y="4383088"/>
          <p14:tracePt t="44896" x="11712575" y="4383088"/>
          <p14:tracePt t="44901" x="11730038" y="4383088"/>
          <p14:tracePt t="44912" x="11737975" y="4383088"/>
          <p14:tracePt t="44916" x="11763375" y="4392613"/>
          <p14:tracePt t="44921" x="11780838" y="4392613"/>
          <p14:tracePt t="44929" x="11798300" y="4392613"/>
          <p14:tracePt t="44936" x="11823700" y="4392613"/>
          <p14:tracePt t="44946" x="11841163" y="4392613"/>
          <p14:tracePt t="44951" x="11849100" y="4392613"/>
          <p14:tracePt t="44961" x="11866563" y="4392613"/>
          <p14:tracePt t="44965" x="11874500" y="4392613"/>
          <p14:tracePt t="44979" x="11891963" y="4392613"/>
          <p14:tracePt t="44995" x="11909425" y="4392613"/>
          <p14:tracePt t="45000" x="11917363" y="4392613"/>
          <p14:tracePt t="45008" x="11926888" y="4392613"/>
          <p14:tracePt t="45016" x="11934825" y="4392613"/>
          <p14:tracePt t="45021" x="11944350" y="4392613"/>
          <p14:tracePt t="45031" x="11960225" y="4392613"/>
          <p14:tracePt t="45036" x="11969750" y="4392613"/>
          <p14:tracePt t="45044" x="11977688" y="4392613"/>
          <p14:tracePt t="45066" x="12020550" y="4392613"/>
          <p14:tracePt t="45071" x="12038013" y="4392613"/>
          <p14:tracePt t="45083" x="12055475" y="4400550"/>
          <p14:tracePt t="45086" x="12080875" y="4400550"/>
          <p14:tracePt t="45095" x="12098338" y="4400550"/>
          <p14:tracePt t="45103" x="12106275" y="4410075"/>
          <p14:tracePt t="45107" x="12131675" y="4410075"/>
          <p14:tracePt t="45116" x="12157075" y="4418013"/>
          <p14:tracePt t="45121" x="12166600" y="4418013"/>
          <p14:tracePt t="45130" x="12184063" y="4418013"/>
          <p14:tracePt t="92194" x="12114213" y="2457450"/>
          <p14:tracePt t="92200" x="12071350" y="2432050"/>
          <p14:tracePt t="92209" x="12020550" y="2397125"/>
          <p14:tracePt t="92215" x="11987213" y="2379663"/>
          <p14:tracePt t="92222" x="11917363" y="2363788"/>
          <p14:tracePt t="92229" x="11884025" y="2346325"/>
          <p14:tracePt t="92236" x="11823700" y="2320925"/>
          <p14:tracePt t="92244" x="11790363" y="2311400"/>
          <p14:tracePt t="92250" x="11747500" y="2293938"/>
          <p14:tracePt t="92259" x="11695113" y="2278063"/>
          <p14:tracePt t="92265" x="11652250" y="2278063"/>
          <p14:tracePt t="92272" x="11618913" y="2268538"/>
          <p14:tracePt t="92279" x="11566525" y="2260600"/>
          <p14:tracePt t="92286" x="11523663" y="2251075"/>
          <p14:tracePt t="92294" x="11480800" y="2251075"/>
          <p14:tracePt t="92301" x="11422063" y="2243138"/>
          <p14:tracePt t="92310" x="11369675" y="2235200"/>
          <p14:tracePt t="92315" x="11318875" y="2235200"/>
          <p14:tracePt t="92323" x="11268075" y="2217738"/>
          <p14:tracePt t="92329" x="11225213" y="2217738"/>
          <p14:tracePt t="92336" x="11164888" y="2217738"/>
          <p14:tracePt t="92344" x="11122025" y="2217738"/>
          <p14:tracePt t="92351" x="11061700" y="2217738"/>
          <p14:tracePt t="92360" x="11001375" y="2208213"/>
          <p14:tracePt t="92365" x="10958513" y="2208213"/>
          <p14:tracePt t="92375" x="10915650" y="2208213"/>
          <p14:tracePt t="92380" x="10872788" y="2208213"/>
          <p14:tracePt t="92387" x="10821988" y="2208213"/>
          <p14:tracePt t="92394" x="10796588" y="2217738"/>
          <p14:tracePt t="92401" x="10761663" y="2217738"/>
          <p14:tracePt t="92410" x="10728325" y="2217738"/>
          <p14:tracePt t="92416" x="10693400" y="2225675"/>
          <p14:tracePt t="92426" x="10660063" y="2235200"/>
          <p14:tracePt t="92431" x="10633075" y="2243138"/>
          <p14:tracePt t="92437" x="10599738" y="2251075"/>
          <p14:tracePt t="92445" x="10564813" y="2260600"/>
          <p14:tracePt t="92451" x="10539413" y="2278063"/>
          <p14:tracePt t="92460" x="10514013" y="2278063"/>
          <p14:tracePt t="92466" x="10496550" y="2293938"/>
          <p14:tracePt t="92476" x="10463213" y="2303463"/>
          <p14:tracePt t="92480" x="10436225" y="2320925"/>
          <p14:tracePt t="92487" x="10420350" y="2328863"/>
          <p14:tracePt t="92495" x="10385425" y="2346325"/>
          <p14:tracePt t="92502" x="10360025" y="2363788"/>
          <p14:tracePt t="92510" x="10342563" y="2379663"/>
          <p14:tracePt t="92516" x="10307638" y="2397125"/>
          <p14:tracePt t="92526" x="10282238" y="2422525"/>
          <p14:tracePt t="92531" x="10239375" y="2447925"/>
          <p14:tracePt t="92538" x="10206038" y="2482850"/>
          <p14:tracePt t="92545" x="10153650" y="2517775"/>
          <p14:tracePt t="92553" x="10102850" y="2551113"/>
          <p14:tracePt t="92560" x="10052050" y="2576513"/>
          <p14:tracePt t="92567" x="10017125" y="2619375"/>
          <p14:tracePt t="92577" x="9966325" y="2662238"/>
          <p14:tracePt t="92582" x="9913938" y="2705100"/>
          <p14:tracePt t="92589" x="9863138" y="2740025"/>
          <p14:tracePt t="92597" x="9812338" y="2800350"/>
          <p14:tracePt t="92603" x="9744075" y="2851150"/>
          <p14:tracePt t="92611" x="9674225" y="2901950"/>
          <p14:tracePt t="92618" x="9623425" y="2944813"/>
          <p14:tracePt t="92626" x="9563100" y="2997200"/>
          <p14:tracePt t="92631" x="9520238" y="3048000"/>
          <p14:tracePt t="92643" x="9469438" y="3090863"/>
          <p14:tracePt t="92647" x="9418638" y="3141663"/>
          <p14:tracePt t="92653" x="9366250" y="3201988"/>
          <p14:tracePt t="92663" x="9323388" y="3236913"/>
          <p14:tracePt t="92674" x="9280525" y="3287713"/>
          <p14:tracePt t="92679" x="9237663" y="3338513"/>
          <p14:tracePt t="92683" x="9204325" y="3390900"/>
          <p14:tracePt t="92694" x="9161463" y="3433763"/>
          <p14:tracePt t="92699" x="9136063" y="3476625"/>
          <p14:tracePt t="92704" x="9101138" y="3527425"/>
          <p14:tracePt t="92712" x="9058275" y="3578225"/>
          <p14:tracePt t="92718" x="9032875" y="3630613"/>
          <p14:tracePt t="92729" x="8990013" y="3681413"/>
          <p14:tracePt t="92733" x="8955088" y="3732213"/>
          <p14:tracePt t="92744" x="8929688" y="3784600"/>
          <p14:tracePt t="92749" x="8896350" y="3844925"/>
          <p14:tracePt t="92755" x="8878888" y="3895725"/>
          <p14:tracePt t="92763" x="8853488" y="3946525"/>
          <p14:tracePt t="92769" x="8818563" y="3998913"/>
          <p14:tracePt t="92779" x="8801100" y="4057650"/>
          <p14:tracePt t="92783" x="8767763" y="4117975"/>
          <p14:tracePt t="92794" x="8732838" y="4178300"/>
          <p14:tracePt t="92798" x="8715375" y="4246563"/>
          <p14:tracePt t="92805" x="8682038" y="4306888"/>
          <p14:tracePt t="92814" x="8664575" y="4367213"/>
          <p14:tracePt t="92819" x="8639175" y="4425950"/>
          <p14:tracePt t="92828" x="8621713" y="4494213"/>
          <p14:tracePt t="92834" x="8604250" y="4554538"/>
          <p14:tracePt t="92844" x="8578850" y="4640263"/>
          <p14:tracePt t="92848" x="8553450" y="4718050"/>
          <p14:tracePt t="92856" x="8535988" y="4794250"/>
          <p14:tracePt t="92865" x="8510588" y="4872038"/>
          <p14:tracePt t="92869" x="8502650" y="4940300"/>
          <p14:tracePt t="92877" x="8485188" y="5033963"/>
          <p14:tracePt t="92884" x="8467725" y="5102225"/>
          <p14:tracePt t="92894" x="8467725" y="5180013"/>
          <p14:tracePt t="92898" x="8459788" y="5248275"/>
          <p14:tracePt t="92905" x="8459788" y="5326063"/>
          <p14:tracePt t="92914" x="8459788" y="5394325"/>
          <p14:tracePt t="92923" x="8459788" y="5470525"/>
          <p14:tracePt t="92927" x="8475663" y="5530850"/>
          <p14:tracePt t="92934" x="8485188" y="5599113"/>
          <p14:tracePt t="92944" x="8493125" y="5676900"/>
          <p14:tracePt t="92950" x="8518525" y="5753100"/>
          <p14:tracePt t="92957" x="8535988" y="5813425"/>
          <p14:tracePt t="92964" x="8553450" y="5856288"/>
          <p14:tracePt t="92970" x="8570913" y="5907088"/>
          <p14:tracePt t="92978" x="8604250" y="5967413"/>
          <p14:tracePt t="92984" x="8639175" y="6018213"/>
          <p14:tracePt t="92994" x="8656638" y="6070600"/>
          <p14:tracePt t="93000" x="8689975" y="6103938"/>
          <p14:tracePt t="93006" x="8732838" y="6156325"/>
          <p14:tracePt t="93014" x="8775700" y="6224588"/>
          <p14:tracePt t="93020" x="8801100" y="6257925"/>
          <p14:tracePt t="93029" x="8843963" y="6310313"/>
          <p14:tracePt t="93034" x="8878888" y="6353175"/>
          <p14:tracePt t="93044" x="8912225" y="6378575"/>
          <p14:tracePt t="93049" x="8939213" y="6403975"/>
          <p14:tracePt t="93058" x="8964613" y="6421438"/>
          <p14:tracePt t="93065" x="8982075" y="6446838"/>
          <p14:tracePt t="93070" x="8997950" y="6456363"/>
          <p14:tracePt t="93079" x="9015413" y="6464300"/>
          <p14:tracePt t="93085" x="9040813" y="6472238"/>
          <p14:tracePt t="93094" x="9050338" y="6481763"/>
          <p14:tracePt t="93099" x="9066213" y="6489700"/>
          <p14:tracePt t="93111" x="9083675" y="6497638"/>
          <p14:tracePt t="93115" x="9093200" y="6497638"/>
          <p14:tracePt t="93122" x="9101138" y="6497638"/>
          <p14:tracePt t="93133" x="9118600" y="6497638"/>
          <p14:tracePt t="93135" x="9118600" y="6507163"/>
          <p14:tracePt t="93147" x="9136063" y="6507163"/>
          <p14:tracePt t="93153" x="9144000" y="6507163"/>
          <p14:tracePt t="93161" x="9151938" y="6507163"/>
          <p14:tracePt t="93165" x="9169400" y="6515100"/>
          <p14:tracePt t="93172" x="9178925" y="6515100"/>
          <p14:tracePt t="93179" x="9186863" y="6515100"/>
          <p14:tracePt t="93186" x="9204325" y="6515100"/>
          <p14:tracePt t="93193" x="9229725" y="6515100"/>
          <p14:tracePt t="93200" x="9247188" y="6515100"/>
          <p14:tracePt t="93209" x="9264650" y="6515100"/>
          <p14:tracePt t="93214" x="9280525" y="6515100"/>
          <p14:tracePt t="93221" x="9305925" y="6515100"/>
          <p14:tracePt t="93228" x="9332913" y="6515100"/>
          <p14:tracePt t="93236" x="9348788" y="6515100"/>
          <p14:tracePt t="93244" x="9375775" y="6515100"/>
          <p14:tracePt t="93250" x="9401175" y="6515100"/>
          <p14:tracePt t="93259" x="9409113" y="6515100"/>
          <p14:tracePt t="93265" x="9434513" y="6515100"/>
          <p14:tracePt t="93272" x="9461500" y="6515100"/>
          <p14:tracePt t="93279" x="9477375" y="6515100"/>
          <p14:tracePt t="93286" x="9512300" y="6515100"/>
          <p14:tracePt t="93294" x="9529763" y="6515100"/>
          <p14:tracePt t="93301" x="9555163" y="6507163"/>
          <p14:tracePt t="93311" x="9580563" y="6497638"/>
          <p14:tracePt t="93315" x="9615488" y="6497638"/>
          <p14:tracePt t="93322" x="9648825" y="6489700"/>
          <p14:tracePt t="93329" x="9674225" y="6489700"/>
          <p14:tracePt t="93336" x="9709150" y="6481763"/>
          <p14:tracePt t="93344" x="9744075" y="6472238"/>
          <p14:tracePt t="93350" x="9777413" y="6464300"/>
          <p14:tracePt t="93361" x="9812338" y="6456363"/>
          <p14:tracePt t="93365" x="9871075" y="6446838"/>
          <p14:tracePt t="93373" x="9906000" y="6438900"/>
          <p14:tracePt t="93381" x="9948863" y="6421438"/>
          <p14:tracePt t="93387" x="9999663" y="6413500"/>
          <p14:tracePt t="93395" x="10034588" y="6403975"/>
          <p14:tracePt t="93401" x="10067925" y="6396038"/>
          <p14:tracePt t="93411" x="10102850" y="6378575"/>
          <p14:tracePt t="93416" x="10137775" y="6370638"/>
          <p14:tracePt t="93427" x="10153650" y="6361113"/>
          <p14:tracePt t="93432" x="10180638" y="6353175"/>
          <p14:tracePt t="93437" x="10213975" y="6335713"/>
          <p14:tracePt t="93445" x="10248900" y="6327775"/>
          <p14:tracePt t="93451" x="10266363" y="6310313"/>
          <p14:tracePt t="93461" x="10299700" y="6300788"/>
          <p14:tracePt t="93466" x="10325100" y="6292850"/>
          <p14:tracePt t="93474" x="10360025" y="6284913"/>
          <p14:tracePt t="93481" x="10393363" y="6267450"/>
          <p14:tracePt t="93487" x="10420350" y="6257925"/>
          <p14:tracePt t="93495" x="10445750" y="6257925"/>
          <p14:tracePt t="93502" x="10479088" y="6249988"/>
          <p14:tracePt t="93512" x="10488613" y="6242050"/>
          <p14:tracePt t="93517" x="10514013" y="6232525"/>
          <p14:tracePt t="93528" x="10539413" y="6224588"/>
          <p14:tracePt t="93532" x="10564813" y="6207125"/>
          <p14:tracePt t="93538" x="10582275" y="6199188"/>
          <p14:tracePt t="93547" x="10617200" y="6189663"/>
          <p14:tracePt t="93552" x="10642600" y="6173788"/>
          <p14:tracePt t="93564" x="10668000" y="6164263"/>
          <p14:tracePt t="93567" x="10693400" y="6146800"/>
          <p14:tracePt t="93578" x="10710863" y="6146800"/>
          <p14:tracePt t="93582" x="10736263" y="6130925"/>
          <p14:tracePt t="93588" x="10771188" y="6113463"/>
          <p14:tracePt t="93596" x="10804525" y="6078538"/>
          <p14:tracePt t="93603" x="10847388" y="6061075"/>
          <p14:tracePt t="93612" x="10882313" y="6035675"/>
          <p14:tracePt t="93618" x="10915650" y="6010275"/>
          <p14:tracePt t="93627" x="10968038" y="5975350"/>
          <p14:tracePt t="93632" x="10993438" y="5949950"/>
          <p14:tracePt t="93639" x="11044238" y="5924550"/>
          <p14:tracePt t="93647" x="11069638" y="5899150"/>
          <p14:tracePt t="93653" x="11096625" y="5873750"/>
          <p14:tracePt t="93662" x="11104563" y="5856288"/>
          <p14:tracePt t="93667" x="11139488" y="5821363"/>
          <p14:tracePt t="93677" x="11172825" y="5788025"/>
          <p14:tracePt t="93682" x="11215688" y="5735638"/>
          <p14:tracePt t="93689" x="11241088" y="5694363"/>
          <p14:tracePt t="93697" x="11283950" y="5641975"/>
          <p14:tracePt t="93703" x="11318875" y="5608638"/>
          <p14:tracePt t="93712" x="11361738" y="5556250"/>
          <p14:tracePt t="93717" x="11404600" y="5505450"/>
          <p14:tracePt t="93726" x="11447463" y="5454650"/>
          <p14:tracePt t="93731" x="11490325" y="5384800"/>
          <p14:tracePt t="93740" x="11523663" y="5326063"/>
          <p14:tracePt t="93747" x="11566525" y="5256213"/>
          <p14:tracePt t="93754" x="11591925" y="5187950"/>
          <p14:tracePt t="93761" x="11626850" y="5119688"/>
          <p14:tracePt t="93768" x="11644313" y="5059363"/>
          <p14:tracePt t="93778" x="11677650" y="5000625"/>
          <p14:tracePt t="93782" x="11704638" y="4932363"/>
          <p14:tracePt t="93790" x="11720513" y="4872038"/>
          <p14:tracePt t="93799" x="11737975" y="4829175"/>
          <p14:tracePt t="93803" x="11763375" y="4760913"/>
          <p14:tracePt t="93811" x="11772900" y="4692650"/>
          <p14:tracePt t="93818" x="11790363" y="4614863"/>
          <p14:tracePt t="93827" x="11815763" y="4537075"/>
          <p14:tracePt t="93833" x="11823700" y="4478338"/>
          <p14:tracePt t="93844" x="11841163" y="4418013"/>
          <p14:tracePt t="93849" x="11858625" y="4340225"/>
          <p14:tracePt t="93854" x="11874500" y="4281488"/>
          <p14:tracePt t="93862" x="11891963" y="4221163"/>
          <p14:tracePt t="93872" x="11909425" y="4178300"/>
          <p14:tracePt t="93878" x="11917363" y="4143375"/>
          <p14:tracePt t="93883" x="11926888" y="4092575"/>
          <p14:tracePt t="93894" x="11934825" y="4049713"/>
          <p14:tracePt t="93899" x="11944350" y="3998913"/>
          <p14:tracePt t="93904" x="11952288" y="3971925"/>
          <p14:tracePt t="93912" x="11952288" y="3913188"/>
          <p14:tracePt t="93919" x="11969750" y="3878263"/>
          <p14:tracePt t="93928" x="11977688" y="3827463"/>
          <p14:tracePt t="93933" x="11987213" y="3784600"/>
          <p14:tracePt t="93945" x="11995150" y="3724275"/>
          <p14:tracePt t="93955" x="12012613" y="3630613"/>
          <p14:tracePt t="93965" x="12020550" y="3578225"/>
          <p14:tracePt t="93968" x="12020550" y="3552825"/>
          <p14:tracePt t="93979" x="12030075" y="3509963"/>
          <p14:tracePt t="93983" x="12030075" y="3459163"/>
          <p14:tracePt t="93994" x="12030075" y="3416300"/>
          <p14:tracePt t="93998" x="12030075" y="3373438"/>
          <p14:tracePt t="94005" x="12030075" y="3338513"/>
          <p14:tracePt t="94013" x="12030075" y="3287713"/>
          <p14:tracePt t="94019" x="12030075" y="3252788"/>
          <p14:tracePt t="94030" x="12030075" y="3201988"/>
          <p14:tracePt t="94034" x="12030075" y="3168650"/>
          <p14:tracePt t="94045" x="12030075" y="3125788"/>
          <p14:tracePt t="94064" x="12030075" y="3013075"/>
          <p14:tracePt t="94074" x="12030075" y="2987675"/>
          <p14:tracePt t="94079" x="12020550" y="2962275"/>
          <p14:tracePt t="94084" x="12012613" y="2927350"/>
          <p14:tracePt t="94096" x="12012613" y="2894013"/>
          <p14:tracePt t="94099" x="12003088" y="2876550"/>
          <p14:tracePt t="94105" x="11995150" y="2843213"/>
          <p14:tracePt t="94113" x="11987213" y="2808288"/>
          <p14:tracePt t="94119" x="11969750" y="2782888"/>
          <p14:tracePt t="94127" x="11960225" y="2747963"/>
          <p14:tracePt t="94134" x="11944350" y="2714625"/>
          <p14:tracePt t="94143" x="11934825" y="2679700"/>
          <p14:tracePt t="94148" x="11926888" y="2662238"/>
          <p14:tracePt t="94155" x="11917363" y="2636838"/>
          <p14:tracePt t="94164" x="11901488" y="2603500"/>
          <p14:tracePt t="94169" x="11891963" y="2576513"/>
          <p14:tracePt t="94178" x="11884025" y="2560638"/>
          <p14:tracePt t="94184" x="11874500" y="2543175"/>
          <p14:tracePt t="94194" x="11874500" y="2525713"/>
          <p14:tracePt t="94198" x="11858625" y="2508250"/>
          <p14:tracePt t="94205" x="11849100" y="2490788"/>
          <p14:tracePt t="94215" x="11841163" y="2490788"/>
          <p14:tracePt t="94220" x="11841163" y="2482850"/>
          <p14:tracePt t="94228" x="11831638" y="2474913"/>
          <p14:tracePt t="94245" x="11823700" y="2474913"/>
          <p14:tracePt t="94249" x="11823700" y="2465388"/>
          <p14:tracePt t="94257" x="11815763" y="2465388"/>
          <p14:tracePt t="94306" x="11806238" y="2482850"/>
          <p14:tracePt t="94314" x="11806238" y="2490788"/>
          <p14:tracePt t="94722" x="11747500" y="2490788"/>
          <p14:tracePt t="94734" x="11618913" y="2474913"/>
          <p14:tracePt t="94743" x="11566525" y="2457450"/>
          <p14:tracePt t="94749" x="11507788" y="2457450"/>
          <p14:tracePt t="94764" x="11404600" y="2447925"/>
          <p14:tracePt t="94771" x="11361738" y="2447925"/>
          <p14:tracePt t="94780" x="11301413" y="2447925"/>
          <p14:tracePt t="94785" x="11250613" y="2447925"/>
          <p14:tracePt t="94794" x="11198225" y="2447925"/>
          <p14:tracePt t="94799" x="11147425" y="2447925"/>
          <p14:tracePt t="94809" x="11096625" y="2447925"/>
          <p14:tracePt t="94814" x="11044238" y="2447925"/>
          <p14:tracePt t="94822" x="10985500" y="2447925"/>
          <p14:tracePt t="94831" x="10907713" y="2447925"/>
          <p14:tracePt t="94835" x="10847388" y="2447925"/>
          <p14:tracePt t="94843" x="10804525" y="2447925"/>
          <p14:tracePt t="94849" x="10745788" y="2457450"/>
          <p14:tracePt t="94858" x="10702925" y="2457450"/>
          <p14:tracePt t="94864" x="10660063" y="2465388"/>
          <p14:tracePt t="94870" x="10625138" y="2465388"/>
          <p14:tracePt t="94878" x="10590213" y="2465388"/>
          <p14:tracePt t="94897" x="10539413" y="2465388"/>
          <p14:tracePt t="94900" x="10514013" y="2465388"/>
          <p14:tracePt t="94916" x="10488613" y="2465388"/>
          <p14:tracePt t="94920" x="10471150" y="2465388"/>
          <p14:tracePt t="94935" x="10463213" y="2465388"/>
          <p14:tracePt t="94945" x="10445750" y="2465388"/>
          <p14:tracePt t="94950" x="10436225" y="2465388"/>
          <p14:tracePt t="94961" x="10420350" y="2465388"/>
          <p14:tracePt t="94965" x="10410825" y="2465388"/>
          <p14:tracePt t="94971" x="10393363" y="2465388"/>
          <p14:tracePt t="94979" x="10377488" y="2465388"/>
          <p14:tracePt t="94986" x="10360025" y="2465388"/>
          <p14:tracePt t="94994" x="10342563" y="2465388"/>
          <p14:tracePt t="95000" x="10317163" y="2465388"/>
          <p14:tracePt t="95012" x="10307638" y="2465388"/>
          <p14:tracePt t="95015" x="10291763" y="2465388"/>
          <p14:tracePt t="95021" x="10266363" y="2474913"/>
          <p14:tracePt t="95031" x="10256838" y="2474913"/>
          <p14:tracePt t="95036" x="10248900" y="2474913"/>
          <p14:tracePt t="95044" x="10239375" y="2474913"/>
          <p14:tracePt t="95050" x="10231438" y="2474913"/>
          <p14:tracePt t="95058" x="10213975" y="2474913"/>
          <p14:tracePt t="95065" x="10196513" y="2474913"/>
          <p14:tracePt t="95071" x="10180638" y="2474913"/>
          <p14:tracePt t="95078" x="10163175" y="2474913"/>
          <p14:tracePt t="95085" x="10145713" y="2474913"/>
          <p14:tracePt t="95094" x="10110788" y="2474913"/>
          <p14:tracePt t="95100" x="10085388" y="2474913"/>
          <p14:tracePt t="95111" x="10067925" y="2474913"/>
          <p14:tracePt t="95115" x="10042525" y="2474913"/>
          <p14:tracePt t="95121" x="10017125" y="2474913"/>
          <p14:tracePt t="95129" x="9999663" y="2474913"/>
          <p14:tracePt t="95136" x="9983788" y="2474913"/>
          <p14:tracePt t="95145" x="9974263" y="2474913"/>
          <p14:tracePt t="95159" x="9966325" y="2474913"/>
          <p14:tracePt t="95166" x="9956800" y="2474913"/>
          <p14:tracePt t="95186" x="9948863" y="2465388"/>
          <p14:tracePt t="95287" x="9956800" y="2465388"/>
          <p14:tracePt t="95293" x="9974263" y="2465388"/>
          <p14:tracePt t="95652" x="9940925" y="2465388"/>
          <p14:tracePt t="95671" x="9898063" y="2457450"/>
          <p14:tracePt t="95679" x="9759950" y="2439988"/>
          <p14:tracePt t="95686" x="9701213" y="2422525"/>
          <p14:tracePt t="95696" x="9640888" y="2414588"/>
          <p14:tracePt t="95700" x="9588500" y="2414588"/>
          <p14:tracePt t="95713" x="9512300" y="2414588"/>
          <p14:tracePt t="95716" x="9451975" y="2414588"/>
          <p14:tracePt t="95724" x="9401175" y="2414588"/>
          <p14:tracePt t="95730" x="9348788" y="2414588"/>
          <p14:tracePt t="95736" x="9297988" y="2414588"/>
          <p14:tracePt t="95745" x="9255125" y="2414588"/>
          <p14:tracePt t="95751" x="9204325" y="2414588"/>
          <p14:tracePt t="95761" x="9161463" y="2414588"/>
          <p14:tracePt t="95765" x="9118600" y="2414588"/>
          <p14:tracePt t="95773" x="9083675" y="2414588"/>
          <p14:tracePt t="95780" x="9040813" y="2414588"/>
          <p14:tracePt t="95786" x="9007475" y="2414588"/>
          <p14:tracePt t="95796" x="8964613" y="2414588"/>
          <p14:tracePt t="95801" x="8947150" y="2414588"/>
          <p14:tracePt t="95811" x="8912225" y="2422525"/>
          <p14:tracePt t="95815" x="8886825" y="2422525"/>
          <p14:tracePt t="95823" x="8861425" y="2422525"/>
          <p14:tracePt t="95830" x="8843963" y="2422525"/>
          <p14:tracePt t="95836" x="8818563" y="2422525"/>
          <p14:tracePt t="95846" x="8793163" y="2422525"/>
          <p14:tracePt t="95853" x="8767763" y="2422525"/>
          <p14:tracePt t="95860" x="8742363" y="2422525"/>
          <p14:tracePt t="95866" x="8715375" y="2422525"/>
          <p14:tracePt t="95873" x="8689975" y="2422525"/>
          <p14:tracePt t="95880" x="8672513" y="2422525"/>
          <p14:tracePt t="95886" x="8647113" y="2422525"/>
          <p14:tracePt t="95896" x="8639175" y="2422525"/>
          <p14:tracePt t="95901" x="8621713" y="2422525"/>
          <p14:tracePt t="95913" x="8613775" y="2422525"/>
          <p14:tracePt t="95923" x="8604250" y="2422525"/>
          <p14:tracePt t="95931" x="8596313" y="2422525"/>
          <p14:tracePt t="95951" x="8586788" y="2422525"/>
          <p14:tracePt t="96003" x="8578850" y="2422525"/>
          <p14:tracePt t="96013" x="8570913" y="2422525"/>
          <p14:tracePt t="96017" x="8561388" y="2422525"/>
          <p14:tracePt t="96027" x="8553450" y="2422525"/>
          <p14:tracePt t="96031" x="8543925" y="2422525"/>
          <p14:tracePt t="96063" x="8535988" y="2422525"/>
          <p14:tracePt t="96088" x="8528050" y="2422525"/>
          <p14:tracePt t="103423" x="8493125" y="2422525"/>
          <p14:tracePt t="103430" x="8416925" y="2414588"/>
          <p14:tracePt t="103434" x="8347075" y="2406650"/>
          <p14:tracePt t="103442" x="8288338" y="2406650"/>
          <p14:tracePt t="103448" x="8210550" y="2406650"/>
          <p14:tracePt t="103456" x="8142288" y="2406650"/>
          <p14:tracePt t="103462" x="8056563" y="2406650"/>
          <p14:tracePt t="103469" x="7970838" y="2406650"/>
          <p14:tracePt t="103479" x="7885113" y="2422525"/>
          <p14:tracePt t="103484" x="7799388" y="2422525"/>
          <p14:tracePt t="103494" x="7697788" y="2432050"/>
          <p14:tracePt t="103503" x="7594600" y="2439988"/>
          <p14:tracePt t="103507" x="7483475" y="2447925"/>
          <p14:tracePt t="103514" x="7380288" y="2474913"/>
          <p14:tracePt t="103520" x="7277100" y="2482850"/>
          <p14:tracePt t="103529" x="7175500" y="2508250"/>
          <p14:tracePt t="103535" x="7072313" y="2517775"/>
          <p14:tracePt t="103547" x="6986588" y="2533650"/>
          <p14:tracePt t="103550" x="6883400" y="2551113"/>
          <p14:tracePt t="103566" x="6721475" y="2586038"/>
          <p14:tracePt t="103570" x="6643688" y="2611438"/>
          <p14:tracePt t="103581" x="6567488" y="2628900"/>
          <p14:tracePt t="103585" x="6497638" y="2654300"/>
          <p14:tracePt t="103594" x="6438900" y="2662238"/>
          <p14:tracePt t="103599" x="6386513" y="2671763"/>
          <p14:tracePt t="103613" x="6343650" y="2679700"/>
          <p14:tracePt t="103616" x="6292850" y="2687638"/>
          <p14:tracePt t="103621" x="6267450" y="2697163"/>
          <p14:tracePt t="103629" x="6249988" y="2705100"/>
          <p14:tracePt t="103635" x="6232525" y="2705100"/>
          <p14:tracePt t="103644" x="6224588" y="2705100"/>
          <p14:tracePt t="103665" x="6216650" y="2714625"/>
          <p14:tracePt t="103722" x="6207125" y="2714625"/>
          <p14:tracePt t="103849" x="6216650" y="2714625"/>
          <p14:tracePt t="104207" x="6189663" y="2765425"/>
          <p14:tracePt t="104214" x="6146800" y="2816225"/>
          <p14:tracePt t="104224" x="6103938" y="2868613"/>
          <p14:tracePt t="104233" x="6061075" y="2927350"/>
          <p14:tracePt t="104235" x="6035675" y="2962275"/>
          <p14:tracePt t="104246" x="6018213" y="3005138"/>
          <p14:tracePt t="104248" x="5992813" y="3022600"/>
          <p14:tracePt t="104260" x="5967413" y="3048000"/>
          <p14:tracePt t="104266" x="5949950" y="3065463"/>
          <p14:tracePt t="104271" x="5942013" y="3082925"/>
          <p14:tracePt t="104279" x="5934075" y="3098800"/>
          <p14:tracePt t="104286" x="5924550" y="3098800"/>
          <p14:tracePt t="104296" x="5924550" y="3108325"/>
          <p14:tracePt t="104300" x="5924550" y="3116263"/>
          <p14:tracePt t="104314" x="5916613" y="3116263"/>
          <p14:tracePt t="104372" x="5907088" y="3116263"/>
          <p14:tracePt t="104394" x="5907088" y="3125788"/>
          <p14:tracePt t="104465" x="5907088" y="3116263"/>
          <p14:tracePt t="104474" x="5924550" y="3108325"/>
          <p14:tracePt t="105313" x="5924550" y="3125788"/>
          <p14:tracePt t="105320" x="5924550" y="3159125"/>
          <p14:tracePt t="105330" x="5934075" y="3184525"/>
          <p14:tracePt t="105333" x="5942013" y="3219450"/>
          <p14:tracePt t="105345" x="5942013" y="3252788"/>
          <p14:tracePt t="105351" x="5949950" y="3287713"/>
          <p14:tracePt t="105355" x="5959475" y="3322638"/>
          <p14:tracePt t="105363" x="5959475" y="3338513"/>
          <p14:tracePt t="105369" x="5967413" y="3373438"/>
          <p14:tracePt t="105377" x="5975350" y="3408363"/>
          <p14:tracePt t="105384" x="5975350" y="3433763"/>
          <p14:tracePt t="105394" x="5984875" y="3449638"/>
          <p14:tracePt t="105402" x="5992813" y="3476625"/>
          <p14:tracePt t="105405" x="5992813" y="3502025"/>
          <p14:tracePt t="105415" x="6002338" y="3519488"/>
          <p14:tracePt t="105420" x="6010275" y="3535363"/>
          <p14:tracePt t="105432" x="6010275" y="3552825"/>
          <p14:tracePt t="105434" x="6027738" y="3570288"/>
          <p14:tracePt t="105443" x="6035675" y="3587750"/>
          <p14:tracePt t="105449" x="6045200" y="3605213"/>
          <p14:tracePt t="105457" x="6053138" y="3621088"/>
          <p14:tracePt t="105465" x="6061075" y="3638550"/>
          <p14:tracePt t="105470" x="6070600" y="3648075"/>
          <p14:tracePt t="105481" x="6088063" y="3673475"/>
          <p14:tracePt t="105484" x="6096000" y="3689350"/>
          <p14:tracePt t="105493" x="6103938" y="3706813"/>
          <p14:tracePt t="105498" x="6113463" y="3716338"/>
          <p14:tracePt t="105508" x="6121400" y="3732213"/>
          <p14:tracePt t="105515" x="6130925" y="3759200"/>
          <p14:tracePt t="105520" x="6146800" y="3775075"/>
          <p14:tracePt t="105528" x="6156325" y="3792538"/>
          <p14:tracePt t="105535" x="6173788" y="3817938"/>
          <p14:tracePt t="105543" x="6189663" y="3835400"/>
          <p14:tracePt t="105549" x="6207125" y="3860800"/>
          <p14:tracePt t="105560" x="6224588" y="3887788"/>
          <p14:tracePt t="105564" x="6242050" y="3921125"/>
          <p14:tracePt t="105571" x="6249988" y="3938588"/>
          <p14:tracePt t="105585" x="6284913" y="3989388"/>
          <p14:tracePt t="105594" x="6310313" y="4014788"/>
          <p14:tracePt t="105599" x="6327775" y="4041775"/>
          <p14:tracePt t="105611" x="6343650" y="4067175"/>
          <p14:tracePt t="105615" x="6370638" y="4084638"/>
          <p14:tracePt t="105621" x="6378575" y="4100513"/>
          <p14:tracePt t="105628" x="6386513" y="4117975"/>
          <p14:tracePt t="105635" x="6396038" y="4127500"/>
          <p14:tracePt t="105644" x="6403975" y="4127500"/>
          <p14:tracePt t="105650" x="6403975" y="4135438"/>
          <p14:tracePt t="105679" x="6403975" y="414337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159420"/>
          </a:xfrm>
          <a:prstGeom prst="rect">
            <a:avLst/>
          </a:prstGeom>
          <a:noFill/>
        </p:spPr>
        <p:txBody>
          <a:bodyPr wrap="square">
            <a:spAutoFit/>
          </a:bodyPr>
          <a:lstStyle/>
          <a:p>
            <a:pPr algn="just" rtl="1">
              <a:lnSpc>
                <a:spcPts val="2930"/>
              </a:lnSpc>
              <a:spcAft>
                <a:spcPts val="600"/>
              </a:spcAft>
            </a:pPr>
            <a:r>
              <a:rPr lang="ar-SA" sz="1600" dirty="0">
                <a:latin typeface="Simplified Arabic" panose="02020603050405020304" pitchFamily="18" charset="-78"/>
                <a:ea typeface="Times New Roman" panose="02020603050405020304" pitchFamily="18" charset="0"/>
                <a:cs typeface="Simplified Arabic" panose="02020603050405020304" pitchFamily="18" charset="-78"/>
              </a:rPr>
              <a:t> </a:t>
            </a:r>
            <a:r>
              <a:rPr lang="ar-SA" sz="1400" dirty="0">
                <a:latin typeface="Alexandria Light" pitchFamily="2" charset="-78"/>
                <a:ea typeface="Times New Roman" panose="02020603050405020304" pitchFamily="18" charset="0"/>
                <a:cs typeface="Alexandria Light" pitchFamily="2" charset="-78"/>
              </a:rPr>
              <a:t>يشهد عصرنا الحالي ثورة تكنولوجية هائلة، إذ تشغل التكنولوجيا حيزّاً كبيراً من حياتنا اليومية في مختلف جوانبها العلمية والعملية. </a:t>
            </a:r>
          </a:p>
        </p:txBody>
      </p:sp>
      <p:sp>
        <p:nvSpPr>
          <p:cNvPr id="41" name="TextBox 40"/>
          <p:cNvSpPr txBox="1"/>
          <p:nvPr/>
        </p:nvSpPr>
        <p:spPr>
          <a:xfrm>
            <a:off x="6301339" y="1259391"/>
            <a:ext cx="1160895" cy="400110"/>
          </a:xfrm>
          <a:prstGeom prst="rect">
            <a:avLst/>
          </a:prstGeom>
          <a:noFill/>
        </p:spPr>
        <p:txBody>
          <a:bodyPr wrap="none" rtlCol="0">
            <a:spAutoFit/>
          </a:bodyPr>
          <a:lstStyle/>
          <a:p>
            <a:r>
              <a:rPr lang="ar-SA" sz="2000" b="1" dirty="0">
                <a:solidFill>
                  <a:srgbClr val="00B0F0"/>
                </a:solidFill>
                <a:latin typeface="Alexandria Black" pitchFamily="2" charset="-78"/>
                <a:cs typeface="Alexandria Black" pitchFamily="2" charset="-78"/>
              </a:rPr>
              <a:t>مقدمة</a:t>
            </a:r>
            <a:endParaRPr lang="en-US" sz="3200" b="1" dirty="0">
              <a:solidFill>
                <a:srgbClr val="00B0F0"/>
              </a:solidFill>
              <a:latin typeface="Alexandria Black" pitchFamily="2" charset="-78"/>
              <a:cs typeface="Alexandria Black"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0954"/>
    </mc:Choice>
    <mc:Fallback xmlns="">
      <p:transition spd="slow" advTm="509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extLst>
    <p:ext uri="{3A86A75C-4F4B-4683-9AE1-C65F6400EC91}">
      <p14:laserTraceLst xmlns:p14="http://schemas.microsoft.com/office/powerpoint/2010/main">
        <p14:tracePtLst>
          <p14:tracePt t="1717" x="6497638" y="4152900"/>
          <p14:tracePt t="1726" x="6635750" y="4178300"/>
          <p14:tracePt t="1732" x="6797675" y="4195763"/>
          <p14:tracePt t="1739" x="6994525" y="4238625"/>
          <p14:tracePt t="1747" x="7218363" y="4271963"/>
          <p14:tracePt t="1753" x="7431088" y="4281488"/>
          <p14:tracePt t="1766" x="7705725" y="4314825"/>
          <p14:tracePt t="1768" x="7953375" y="4349750"/>
          <p14:tracePt t="1780" x="8220075" y="4367213"/>
          <p14:tracePt t="1782" x="8467725" y="4392613"/>
          <p14:tracePt t="1790" x="8742363" y="4425950"/>
          <p14:tracePt t="1797" x="8990013" y="4443413"/>
          <p14:tracePt t="1808" x="9229725" y="4460875"/>
          <p14:tracePt t="1816" x="9444038" y="4486275"/>
          <p14:tracePt t="1818" x="9631363" y="4503738"/>
          <p14:tracePt t="1828" x="9845675" y="4511675"/>
          <p14:tracePt t="1833" x="10034588" y="4537075"/>
          <p14:tracePt t="1840" x="10188575" y="4554538"/>
          <p14:tracePt t="1847" x="10350500" y="4564063"/>
          <p14:tracePt t="1855" x="10488613" y="4597400"/>
          <p14:tracePt t="1863" x="10633075" y="4614863"/>
          <p14:tracePt t="1869" x="10753725" y="4640263"/>
          <p14:tracePt t="1879" x="10864850" y="4657725"/>
          <p14:tracePt t="1901" x="11079163" y="4700588"/>
          <p14:tracePt t="1905" x="11104563" y="4700588"/>
          <p14:tracePt t="1916" x="11112500" y="4708525"/>
          <p14:tracePt t="2223" x="11182350" y="4760913"/>
          <p14:tracePt t="2236" x="11268075" y="4829175"/>
          <p14:tracePt t="2239" x="11369675" y="4897438"/>
          <p14:tracePt t="2247" x="11464925" y="4983163"/>
          <p14:tracePt t="2251" x="11576050" y="5059363"/>
          <p14:tracePt t="2260" x="11661775" y="5137150"/>
          <p14:tracePt t="2266" x="11755438" y="5205413"/>
          <p14:tracePt t="2273" x="11823700" y="5256213"/>
          <p14:tracePt t="2283" x="11884025" y="5299075"/>
          <p14:tracePt t="2287" x="11934825" y="5334000"/>
          <p14:tracePt t="2300" x="11977688" y="5359400"/>
          <p14:tracePt t="2302" x="11995150" y="5376863"/>
          <p14:tracePt t="2310" x="12012613" y="5394325"/>
          <p14:tracePt t="2316" x="12030075" y="5394325"/>
          <p14:tracePt t="2323" x="12038013" y="5402263"/>
          <p14:tracePt t="2337" x="12038013" y="5411788"/>
          <p14:tracePt t="2352" x="12045950" y="5411788"/>
          <p14:tracePt t="4054" x="12063413" y="5437188"/>
          <p14:tracePt t="4062" x="12080875" y="5470525"/>
          <p14:tracePt t="4066" x="12098338" y="5495925"/>
          <p14:tracePt t="4072" x="12114213" y="5522913"/>
          <p14:tracePt t="4080" x="12114213" y="5548313"/>
          <p14:tracePt t="4087" x="12123738" y="5565775"/>
          <p14:tracePt t="4099" x="12131675" y="5581650"/>
          <p14:tracePt t="4101" x="12141200" y="5599113"/>
          <p14:tracePt t="4116" x="12149138" y="5608638"/>
          <p14:tracePt t="4130" x="12157075" y="5616575"/>
          <p14:tracePt t="4335" x="12157075" y="5624513"/>
          <p14:tracePt t="4347" x="12166600" y="5634038"/>
          <p14:tracePt t="4351" x="12174538" y="564197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32320"/>
            <a:ext cx="8417320" cy="4403898"/>
          </a:xfrm>
          <a:prstGeom prst="rect">
            <a:avLst/>
          </a:prstGeom>
          <a:noFill/>
        </p:spPr>
        <p:txBody>
          <a:bodyPr wrap="square" rtlCol="0">
            <a:spAutoFit/>
          </a:bodyPr>
          <a:lstStyle/>
          <a:p>
            <a:pPr algn="just" rtl="1">
              <a:lnSpc>
                <a:spcPts val="2530"/>
              </a:lnSpc>
              <a:spcAft>
                <a:spcPts val="1200"/>
              </a:spcAft>
            </a:pPr>
            <a:r>
              <a:rPr lang="ar-SA" sz="1400" dirty="0">
                <a:latin typeface="Alexandria Light" pitchFamily="2" charset="-78"/>
                <a:cs typeface="Alexandria Light" pitchFamily="2" charset="-78"/>
              </a:rPr>
              <a:t>     </a:t>
            </a:r>
            <a:r>
              <a:rPr lang="ar-SA" sz="1400" dirty="0">
                <a:latin typeface="Alexandria Light" pitchFamily="2" charset="-78"/>
                <a:ea typeface="Times New Roman" panose="02020603050405020304" pitchFamily="18" charset="0"/>
                <a:cs typeface="Alexandria Light" pitchFamily="2" charset="-78"/>
              </a:rPr>
              <a:t>وأصبح لقب عصر التقنية يطلق على زمننا هذا نظرا لإنتشار الوسائل التكنولوجية في جميع المجالات؛ منها مجال التعليم، والعمل، وحتى العلاقات الاجتماعية، والتواصل</a:t>
            </a:r>
            <a:r>
              <a:rPr lang="en-US" sz="1400" b="1" dirty="0">
                <a:latin typeface="Alexandria Light" pitchFamily="2" charset="-78"/>
                <a:ea typeface="Times New Roman" panose="02020603050405020304" pitchFamily="18" charset="0"/>
                <a:cs typeface="Alexandria Light" pitchFamily="2" charset="-78"/>
              </a:rPr>
              <a:t> .</a:t>
            </a:r>
            <a:endParaRPr lang="ar-SA" sz="1600" b="1" dirty="0">
              <a:latin typeface="Alexandria Light" pitchFamily="2" charset="-78"/>
              <a:ea typeface="Times New Roman" panose="02020603050405020304" pitchFamily="18" charset="0"/>
              <a:cs typeface="Alexandria Light" pitchFamily="2" charset="-78"/>
            </a:endParaRPr>
          </a:p>
          <a:p>
            <a:pPr algn="just" rtl="1">
              <a:lnSpc>
                <a:spcPts val="2530"/>
              </a:lnSpc>
              <a:spcAft>
                <a:spcPts val="1200"/>
              </a:spcAft>
            </a:pPr>
            <a:r>
              <a:rPr lang="ar-SA" sz="1400" dirty="0">
                <a:latin typeface="Alexandria Light" pitchFamily="2" charset="-78"/>
                <a:cs typeface="Alexandria Light" pitchFamily="2" charset="-78"/>
              </a:rPr>
              <a:t>    ويعد التعليم، بوابة لمجتمع المعرفة، بل إنه أحد ركائزه المهمة وجوانبه المشرقة، إذ إنه يوفر أفضل الوسائط لكسر القيود التي كانت تعيق الاطلاع على المنجزات العلمية والمعلومات التكنولوجية الحديثة.</a:t>
            </a:r>
          </a:p>
          <a:p>
            <a:pPr algn="just" rtl="1">
              <a:lnSpc>
                <a:spcPts val="2530"/>
              </a:lnSpc>
              <a:spcAft>
                <a:spcPts val="1200"/>
              </a:spcAft>
            </a:pPr>
            <a:r>
              <a:rPr lang="ar-SA" sz="1400" dirty="0">
                <a:latin typeface="Alexandria Light" pitchFamily="2" charset="-78"/>
                <a:ea typeface="Calibri" panose="020F0502020204030204" pitchFamily="34" charset="0"/>
                <a:cs typeface="Alexandria Light" pitchFamily="2" charset="-78"/>
              </a:rPr>
              <a:t>     وقد أدى التقدم التكنولوجي إلى ظهور طرائق جديدة في التعليم تعتمد على توظيف مستحدثات تكنولوجية لتحقيق التعلّم المطلوب؛ </a:t>
            </a:r>
            <a:r>
              <a:rPr lang="ar-SA" sz="1400" dirty="0">
                <a:latin typeface="Alexandria Light" pitchFamily="2" charset="-78"/>
                <a:cs typeface="Alexandria Light" pitchFamily="2" charset="-78"/>
              </a:rPr>
              <a:t>بهدف إتاحة المعلومات للمتعلم في المكان والزمان الذي يناسبه</a:t>
            </a:r>
            <a:r>
              <a:rPr lang="ar-SA" sz="1400" dirty="0">
                <a:latin typeface="Alexandria Light" pitchFamily="2" charset="-78"/>
                <a:ea typeface="Calibri" panose="020F0502020204030204" pitchFamily="34" charset="0"/>
                <a:cs typeface="Alexandria Light" pitchFamily="2" charset="-78"/>
              </a:rPr>
              <a:t>، بأساليب وطرائق متنوعة تدعمها تكنولوجيا الوسائط المتعددة </a:t>
            </a:r>
            <a:r>
              <a:rPr lang="en-US" sz="1400" dirty="0">
                <a:latin typeface="Alexandria Light" pitchFamily="2" charset="-78"/>
                <a:ea typeface="Calibri" panose="020F0502020204030204" pitchFamily="34" charset="0"/>
                <a:cs typeface="Alexandria Light" pitchFamily="2" charset="-78"/>
              </a:rPr>
              <a:t>Multimedia</a:t>
            </a:r>
            <a:r>
              <a:rPr lang="ar-SA" sz="1400" dirty="0">
                <a:latin typeface="Alexandria Light" pitchFamily="2" charset="-78"/>
                <a:ea typeface="Calibri" panose="020F0502020204030204" pitchFamily="34" charset="0"/>
                <a:cs typeface="Alexandria Light" pitchFamily="2" charset="-78"/>
              </a:rPr>
              <a:t>؛ إذ يتم تقديم المحتوى من خلال مزيج من لغة مكتوبة ومنطوقة، وعناصر مرئية ثابتة ومتحركة، وتأثيرات سمعية وبصرية، يتم عرضها للمتعلم من خلال أدوات التكنولوجيا؛ من مثل: الأجهزة اللوحية، </a:t>
            </a:r>
            <a:r>
              <a:rPr lang="ar-SA" sz="1400" dirty="0">
                <a:latin typeface="Alexandria Light" pitchFamily="2" charset="-78"/>
                <a:cs typeface="Alexandria Light" pitchFamily="2" charset="-78"/>
              </a:rPr>
              <a:t>وأجهزة الكمبيوتر المحمولة، وأجهزة الكمبيوتر المكتبية، وسماعات الواقع الافتراضي وغيرها من الأدوات؛ ما يجعل </a:t>
            </a:r>
            <a:r>
              <a:rPr lang="ar-SA" sz="1400" dirty="0">
                <a:latin typeface="Alexandria Light" pitchFamily="2" charset="-78"/>
                <a:ea typeface="Calibri" panose="020F0502020204030204" pitchFamily="34" charset="0"/>
                <a:cs typeface="Alexandria Light" pitchFamily="2" charset="-78"/>
              </a:rPr>
              <a:t>التعلم ممتعاً وشائقاً، ويتحقق بأقل وقت وأقل جهد وأعلى كفاءة؛ ما يؤدي إلى جودة التعليم.</a:t>
            </a:r>
            <a:endParaRPr lang="en-US" sz="1400" dirty="0">
              <a:latin typeface="Alexandria Light" pitchFamily="2" charset="-78"/>
              <a:cs typeface="Alexandria Light" pitchFamily="2" charset="-78"/>
            </a:endParaRPr>
          </a:p>
          <a:p>
            <a:pPr algn="just" rtl="1">
              <a:lnSpc>
                <a:spcPts val="2930"/>
              </a:lnSpc>
              <a:spcAft>
                <a:spcPts val="2095"/>
              </a:spcAft>
            </a:pPr>
            <a:endParaRPr lang="ar-SA" sz="1400" dirty="0">
              <a:latin typeface="Alexandria Light" pitchFamily="2" charset="-78"/>
              <a:cs typeface="Alexandria Light"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7084"/>
    </mc:Choice>
    <mc:Fallback xmlns="">
      <p:transition spd="slow" advTm="20708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369332"/>
          </a:xfrm>
          <a:prstGeom prst="rect">
            <a:avLst/>
          </a:prstGeom>
          <a:noFill/>
        </p:spPr>
        <p:txBody>
          <a:bodyPr wrap="square" rtlCol="0">
            <a:spAutoFit/>
          </a:bodyPr>
          <a:lstStyle/>
          <a:p>
            <a:pPr algn="ctr"/>
            <a:r>
              <a:rPr lang="ar-SA" b="1" dirty="0">
                <a:solidFill>
                  <a:prstClr val="black"/>
                </a:solidFill>
                <a:latin typeface="Alexandria" pitchFamily="2" charset="-78"/>
                <a:cs typeface="Alexandria" pitchFamily="2" charset="-78"/>
              </a:rPr>
              <a:t>ماهية التكنولوجيا</a:t>
            </a:r>
            <a:endParaRPr lang="en-US"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214178" y="1981195"/>
            <a:ext cx="9763643" cy="4959050"/>
          </a:xfrm>
          <a:prstGeom prst="rect">
            <a:avLst/>
          </a:prstGeom>
          <a:noFill/>
          <a:ln>
            <a:noFill/>
          </a:ln>
        </p:spPr>
        <p:txBody>
          <a:bodyPr wrap="square" rtlCol="0">
            <a:spAutoFit/>
          </a:bodyPr>
          <a:lstStyle/>
          <a:p>
            <a:pPr algn="just" rtl="1">
              <a:spcBef>
                <a:spcPts val="600"/>
              </a:spcBef>
              <a:spcAft>
                <a:spcPts val="600"/>
              </a:spcAft>
            </a:pPr>
            <a:endParaRPr lang="en-US" sz="1400" dirty="0">
              <a:latin typeface="Alexandria Light" pitchFamily="2" charset="-78"/>
              <a:ea typeface="Calibri" panose="020F0502020204030204" pitchFamily="34" charset="0"/>
              <a:cs typeface="Alexandria Light" pitchFamily="2" charset="-78"/>
            </a:endParaRPr>
          </a:p>
          <a:p>
            <a:pPr algn="just" rtl="1">
              <a:lnSpc>
                <a:spcPts val="2980"/>
              </a:lnSpc>
              <a:spcAft>
                <a:spcPts val="2000"/>
              </a:spcAft>
            </a:pPr>
            <a:r>
              <a:rPr lang="ar-SA" sz="1400" dirty="0">
                <a:latin typeface="Alexandria Light" pitchFamily="2" charset="-78"/>
                <a:cs typeface="Alexandria Light" pitchFamily="2" charset="-78"/>
              </a:rPr>
              <a:t>    فالتكنولوجيا</a:t>
            </a:r>
            <a:r>
              <a:rPr lang="ar-SA" sz="1400" b="1" dirty="0">
                <a:latin typeface="Alexandria Light" pitchFamily="2" charset="-78"/>
                <a:cs typeface="Alexandria Light" pitchFamily="2" charset="-78"/>
              </a:rPr>
              <a:t> </a:t>
            </a:r>
            <a:r>
              <a:rPr lang="ar-SA" sz="1400" dirty="0">
                <a:latin typeface="Alexandria Light" pitchFamily="2" charset="-78"/>
                <a:cs typeface="Alexandria Light" pitchFamily="2" charset="-78"/>
              </a:rPr>
              <a:t>علمٌ يهتمّ بدراسة بعض الفنون والصناعات والحرف، وكل ما يتعلق بهم من المواد أو الأدوات، ويعود أصل كلمة</a:t>
            </a:r>
            <a:r>
              <a:rPr lang="en-US" sz="1400" dirty="0">
                <a:latin typeface="Alexandria Light" pitchFamily="2" charset="-78"/>
                <a:cs typeface="Alexandria Light" pitchFamily="2" charset="-78"/>
              </a:rPr>
              <a:t> </a:t>
            </a:r>
            <a:r>
              <a:rPr lang="ar-SA" sz="1400" dirty="0">
                <a:latin typeface="Alexandria Light" pitchFamily="2" charset="-78"/>
                <a:cs typeface="Alexandria Light" pitchFamily="2" charset="-78"/>
                <a:hlinkClick r:id="rId3"/>
              </a:rPr>
              <a:t>تكنولوجيا</a:t>
            </a:r>
            <a:r>
              <a:rPr lang="en-US" sz="1400" dirty="0">
                <a:latin typeface="Alexandria Light" pitchFamily="2" charset="-78"/>
                <a:cs typeface="Alexandria Light" pitchFamily="2" charset="-78"/>
              </a:rPr>
              <a:t> </a:t>
            </a:r>
            <a:r>
              <a:rPr lang="ar-SA" sz="1400" dirty="0">
                <a:latin typeface="Alexandria Light" pitchFamily="2" charset="-78"/>
                <a:cs typeface="Alexandria Light" pitchFamily="2" charset="-78"/>
              </a:rPr>
              <a:t>إلى الإغريق ، وهو مكون من شقين</a:t>
            </a:r>
            <a:r>
              <a:rPr lang="en-US" sz="1400" dirty="0">
                <a:latin typeface="Alexandria Light" pitchFamily="2" charset="-78"/>
                <a:cs typeface="Alexandria Light" pitchFamily="2" charset="-78"/>
              </a:rPr>
              <a:t> TECHNO </a:t>
            </a:r>
            <a:r>
              <a:rPr lang="ar-SA" sz="1400" dirty="0">
                <a:latin typeface="Alexandria Light" pitchFamily="2" charset="-78"/>
                <a:cs typeface="Alexandria Light" pitchFamily="2" charset="-78"/>
              </a:rPr>
              <a:t>بمعنى المهارة أو فن الحصول على الأشياء، و</a:t>
            </a:r>
            <a:r>
              <a:rPr lang="en-US" sz="1400" dirty="0">
                <a:latin typeface="Alexandria Light" pitchFamily="2" charset="-78"/>
                <a:cs typeface="Alexandria Light" pitchFamily="2" charset="-78"/>
              </a:rPr>
              <a:t>logia </a:t>
            </a:r>
            <a:r>
              <a:rPr lang="ar-SA" sz="1400" dirty="0">
                <a:latin typeface="Alexandria Light" pitchFamily="2" charset="-78"/>
                <a:cs typeface="Alexandria Light" pitchFamily="2" charset="-78"/>
              </a:rPr>
              <a:t> بمعنى طريقة التعبير عن الأشياء، إذن تعني كلمة تكنولوجيا وسيلة التعبير عن كسب الأشياء، أو هي طريقة لتوظيف الموارد والمعلومات للحصول على قيمة محددة.</a:t>
            </a:r>
            <a:endParaRPr lang="en-US" sz="1400" dirty="0">
              <a:latin typeface="Alexandria Light" pitchFamily="2" charset="-78"/>
              <a:cs typeface="Alexandria Light" pitchFamily="2" charset="-78"/>
            </a:endParaRPr>
          </a:p>
          <a:p>
            <a:pPr algn="just" rtl="1">
              <a:lnSpc>
                <a:spcPts val="2980"/>
              </a:lnSpc>
              <a:spcAft>
                <a:spcPts val="2000"/>
              </a:spcAft>
            </a:pPr>
            <a:r>
              <a:rPr lang="ar-SA" sz="1400" dirty="0">
                <a:latin typeface="Alexandria Light" pitchFamily="2" charset="-78"/>
                <a:cs typeface="Alexandria Light" pitchFamily="2" charset="-78"/>
              </a:rPr>
              <a:t>    وقد أصبح التقدم يرتبط الآن بمفهوم التكنولوجيا، كما أنها أصبحت أساس لكثير من الفنون والمهارات والصناعات المختلفة، وبالتالي تتطلب توفير المزيد من الأدوات الإلكترونية الحديثة لتتطور للأفضل دائماً. </a:t>
            </a:r>
          </a:p>
          <a:p>
            <a:pPr algn="just" rtl="1">
              <a:lnSpc>
                <a:spcPts val="2980"/>
              </a:lnSpc>
              <a:spcAft>
                <a:spcPts val="2000"/>
              </a:spcAft>
            </a:pPr>
            <a:r>
              <a:rPr lang="ar-SA" sz="1400" dirty="0">
                <a:latin typeface="Alexandria Light" pitchFamily="2" charset="-78"/>
                <a:cs typeface="Alexandria Light" pitchFamily="2" charset="-78"/>
              </a:rPr>
              <a:t>    ويمكن أن نطلق مصطلح التكنولوجيا على الأمور الحديثة كلّها التي دخلت إلى حياة الإنسان بدءاً من اختراع الكهرباء ومروراً باختراع الاتصالات بوسائلها المختلفة والتي مع الوقت جعلت العالم وكأنّه قريةً صغيرةً.</a:t>
            </a:r>
            <a:endParaRPr lang="en-US" sz="1400" dirty="0">
              <a:latin typeface="Simplified Arabic" panose="02020603050405020304" pitchFamily="18" charset="-78"/>
              <a:cs typeface="Simplified Arabic" panose="02020603050405020304" pitchFamily="18" charset="-78"/>
            </a:endParaRPr>
          </a:p>
          <a:p>
            <a:pPr algn="just" rtl="1">
              <a:lnSpc>
                <a:spcPts val="2980"/>
              </a:lnSpc>
              <a:spcAft>
                <a:spcPts val="2000"/>
              </a:spcAft>
            </a:pP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0825407"/>
      </p:ext>
    </p:extLst>
  </p:cSld>
  <p:clrMapOvr>
    <a:masterClrMapping/>
  </p:clrMapOvr>
  <mc:AlternateContent xmlns:mc="http://schemas.openxmlformats.org/markup-compatibility/2006" xmlns:p14="http://schemas.microsoft.com/office/powerpoint/2010/main">
    <mc:Choice Requires="p14">
      <p:transition p14:dur="10" advTm="168261"/>
    </mc:Choice>
    <mc:Fallback xmlns="">
      <p:transition advTm="16826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1125780"/>
            <a:ext cx="3902032" cy="369332"/>
          </a:xfrm>
          <a:prstGeom prst="rect">
            <a:avLst/>
          </a:prstGeom>
          <a:noFill/>
        </p:spPr>
        <p:txBody>
          <a:bodyPr wrap="square" rtlCol="0">
            <a:spAutoFit/>
          </a:bodyPr>
          <a:lstStyle/>
          <a:p>
            <a:pPr algn="ctr"/>
            <a:r>
              <a:rPr lang="ar-SA" b="1" dirty="0">
                <a:solidFill>
                  <a:prstClr val="black"/>
                </a:solidFill>
                <a:latin typeface="Alexandria Medium" pitchFamily="2" charset="-78"/>
                <a:cs typeface="Alexandria Medium" pitchFamily="2" charset="-78"/>
              </a:rPr>
              <a:t>ماهية التكنولوجيا</a:t>
            </a:r>
            <a:endParaRPr lang="en-US" b="1" dirty="0">
              <a:latin typeface="Alexandria Medium" pitchFamily="2" charset="-78"/>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528997" y="2245211"/>
            <a:ext cx="9039070" cy="3949286"/>
          </a:xfrm>
          <a:prstGeom prst="rect">
            <a:avLst/>
          </a:prstGeom>
          <a:noFill/>
          <a:ln>
            <a:noFill/>
          </a:ln>
        </p:spPr>
        <p:txBody>
          <a:bodyPr wrap="square" rtlCol="0">
            <a:spAutoFit/>
          </a:bodyPr>
          <a:lstStyle/>
          <a:p>
            <a:pPr algn="r"/>
            <a:endParaRPr lang="en-US" sz="1400" dirty="0">
              <a:latin typeface="Simplified Arabic" panose="02020603050405020304" pitchFamily="18" charset="-78"/>
              <a:cs typeface="Simplified Arabic" panose="02020603050405020304" pitchFamily="18" charset="-78"/>
            </a:endParaRPr>
          </a:p>
          <a:p>
            <a:pPr algn="just" rtl="1">
              <a:lnSpc>
                <a:spcPts val="2980"/>
              </a:lnSpc>
              <a:spcBef>
                <a:spcPts val="600"/>
              </a:spcBef>
              <a:spcAft>
                <a:spcPts val="2000"/>
              </a:spcAft>
            </a:pPr>
            <a:r>
              <a:rPr lang="ar-SA" sz="1400" dirty="0">
                <a:latin typeface="Alexandria Light" pitchFamily="2" charset="-78"/>
                <a:cs typeface="Alexandria Light" pitchFamily="2" charset="-78"/>
              </a:rPr>
              <a:t>    إن التطور الهائل في كل الميادين سواءً الاقتصادية أو الطبية أو التعليمية لم يكن لولا أن التكنولوجيا وُظفت بطريقة صحيحة في هذه المجالات وكان لها الدور والأثر الكبير في تحسين الأوضاع والارتقاء بالأفراد والجماعات نحو الأفضل. </a:t>
            </a:r>
          </a:p>
          <a:p>
            <a:pPr algn="just" rtl="1">
              <a:lnSpc>
                <a:spcPts val="2980"/>
              </a:lnSpc>
              <a:spcBef>
                <a:spcPts val="600"/>
              </a:spcBef>
              <a:spcAft>
                <a:spcPts val="2000"/>
              </a:spcAft>
            </a:pPr>
            <a:r>
              <a:rPr lang="ar-SA" sz="1400" dirty="0">
                <a:latin typeface="Alexandria Light" pitchFamily="2" charset="-78"/>
                <a:cs typeface="Alexandria Light" pitchFamily="2" charset="-78"/>
              </a:rPr>
              <a:t>     وقد عرّفت اليونسكو تكنولوجيا التعليم بأنها "منحنى نظامي لتصميم العملية التعليمية وتنفيذها وتقويمها تبعاً لأهدافٍ محددةٍ نابعةٍ من نتائج الأبحاث في مجال التعليم والاتصال البشري مستخدمة الموارد البشرية وغير البشرية من أجل إكساب التعليم مزيدًا من الفعالية (أو الوصول إلى تعلم أفضل وأكثر فعالية)</a:t>
            </a:r>
          </a:p>
          <a:p>
            <a:pPr algn="just">
              <a:lnSpc>
                <a:spcPts val="2980"/>
              </a:lnSpc>
              <a:spcBef>
                <a:spcPts val="600"/>
              </a:spcBef>
              <a:spcAft>
                <a:spcPts val="2000"/>
              </a:spcAft>
            </a:pPr>
            <a:endParaRPr lang="ar-SA" sz="1400" dirty="0">
              <a:latin typeface="Alexandria Light" pitchFamily="2" charset="-78"/>
              <a:cs typeface="Alexandria Light" pitchFamily="2" charset="-78"/>
            </a:endParaRPr>
          </a:p>
          <a:p>
            <a:pPr algn="r">
              <a:lnSpc>
                <a:spcPts val="2980"/>
              </a:lnSpc>
              <a:spcAft>
                <a:spcPts val="2000"/>
              </a:spcAft>
            </a:pPr>
            <a:r>
              <a:rPr lang="ar-SA" sz="1400" dirty="0">
                <a:latin typeface="Alexandria Light" pitchFamily="2" charset="-78"/>
                <a:cs typeface="Alexandria Light" pitchFamily="2" charset="-78"/>
              </a:rPr>
              <a:t> </a:t>
            </a:r>
            <a:endParaRPr lang="en-US" sz="14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04387957"/>
      </p:ext>
    </p:extLst>
  </p:cSld>
  <p:clrMapOvr>
    <a:masterClrMapping/>
  </p:clrMapOvr>
  <mc:AlternateContent xmlns:mc="http://schemas.openxmlformats.org/markup-compatibility/2006" xmlns:p14="http://schemas.microsoft.com/office/powerpoint/2010/main">
    <mc:Choice Requires="p14">
      <p:transition p14:dur="10" advTm="74220"/>
    </mc:Choice>
    <mc:Fallback xmlns="">
      <p:transition advTm="74220"/>
    </mc:Fallback>
  </mc:AlternateContent>
  <p:extLst>
    <p:ext uri="{3A86A75C-4F4B-4683-9AE1-C65F6400EC91}">
      <p14:laserTraceLst xmlns:p14="http://schemas.microsoft.com/office/powerpoint/2010/main">
        <p14:tracePtLst>
          <p14:tracePt t="70079" x="12141200" y="6653213"/>
          <p14:tracePt t="70088" x="12098338" y="6678613"/>
          <p14:tracePt t="70092" x="12071350" y="6696075"/>
          <p14:tracePt t="70099" x="12038013" y="6711950"/>
          <p14:tracePt t="70107" x="12012613" y="6721475"/>
          <p14:tracePt t="70113" x="11987213" y="6737350"/>
          <p14:tracePt t="70122" x="11952288" y="6746875"/>
          <p14:tracePt t="70128" x="11917363" y="6764338"/>
          <p14:tracePt t="70139" x="11866563" y="6772275"/>
          <p14:tracePt t="70142" x="11806238" y="6789738"/>
          <p14:tracePt t="70149" x="11763375" y="6815138"/>
          <p14:tracePt t="70157" x="11687175" y="6823075"/>
          <p14:tracePt t="70164" x="11609388" y="6840538"/>
          <p14:tracePt t="73259" x="0" y="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1395254"/>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ويرجِعُ مفهوم التّكنولوجيا </a:t>
            </a:r>
            <a:r>
              <a:rPr lang="en-US" sz="1400" dirty="0">
                <a:latin typeface="Alexandria Light" pitchFamily="2" charset="-78"/>
                <a:ea typeface="Calibri" panose="020F0502020204030204" pitchFamily="34" charset="0"/>
                <a:cs typeface="Alexandria Light" pitchFamily="2" charset="-78"/>
              </a:rPr>
              <a:t>Technology</a:t>
            </a:r>
            <a:r>
              <a:rPr lang="ar-SA" sz="1400" dirty="0">
                <a:latin typeface="Alexandria Light" pitchFamily="2" charset="-78"/>
                <a:cs typeface="Alexandria Light" pitchFamily="2" charset="-78"/>
              </a:rPr>
              <a:t> إلى ثلاثةِ معانٍ كما يبينها الشكل رقم (</a:t>
            </a:r>
            <a:r>
              <a:rPr lang="en-US" sz="1400" dirty="0">
                <a:latin typeface="Alexandria Light" pitchFamily="2" charset="-78"/>
                <a:cs typeface="Alexandria Light" pitchFamily="2" charset="-78"/>
              </a:rPr>
              <a:t>1</a:t>
            </a:r>
            <a:r>
              <a:rPr lang="ar-SA" sz="1400" dirty="0">
                <a:latin typeface="Alexandria Light" pitchFamily="2" charset="-78"/>
                <a:cs typeface="Alexandria Light" pitchFamily="2" charset="-78"/>
              </a:rPr>
              <a:t>)الآتي::</a:t>
            </a:r>
            <a:endParaRPr lang="en-US" sz="1400" dirty="0">
              <a:latin typeface="Alexandria Light" pitchFamily="2" charset="-78"/>
              <a:cs typeface="Alexandria Light" pitchFamily="2" charset="-78"/>
            </a:endParaRPr>
          </a:p>
          <a:p>
            <a:pPr lvl="0" algn="just" rtl="1">
              <a:spcBef>
                <a:spcPts val="600"/>
              </a:spcBef>
              <a:spcAft>
                <a:spcPts val="600"/>
              </a:spcAft>
            </a:pPr>
            <a:r>
              <a:rPr lang="ar-SA" sz="1400" dirty="0">
                <a:latin typeface="Alexandria Light" pitchFamily="2" charset="-78"/>
                <a:cs typeface="Alexandria Light" pitchFamily="2" charset="-78"/>
              </a:rPr>
              <a:t> </a:t>
            </a:r>
            <a:endParaRPr lang="en-US" sz="1400" dirty="0">
              <a:latin typeface="Alexandria Light" pitchFamily="2" charset="-78"/>
              <a:cs typeface="Alexandria Light" pitchFamily="2" charset="-78"/>
            </a:endParaRPr>
          </a:p>
          <a:p>
            <a:pPr algn="just" rtl="1">
              <a:spcBef>
                <a:spcPts val="600"/>
              </a:spcBef>
              <a:spcAft>
                <a:spcPts val="600"/>
              </a:spcAft>
            </a:pPr>
            <a:r>
              <a:rPr lang="ar-SA" sz="1400" dirty="0">
                <a:latin typeface="Alexandria Light" pitchFamily="2" charset="-78"/>
                <a:cs typeface="Alexandria Light" pitchFamily="2" charset="-78"/>
              </a:rPr>
              <a:t>    </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4C6AC67E-07E0-4B98-9EDC-D9C16A5D6AC8}"/>
              </a:ext>
            </a:extLst>
          </p:cNvPr>
          <p:cNvGraphicFramePr/>
          <p:nvPr>
            <p:extLst>
              <p:ext uri="{D42A27DB-BD31-4B8C-83A1-F6EECF244321}">
                <p14:modId xmlns:p14="http://schemas.microsoft.com/office/powerpoint/2010/main" val="1226156919"/>
              </p:ext>
            </p:extLst>
          </p:nvPr>
        </p:nvGraphicFramePr>
        <p:xfrm>
          <a:off x="3023993" y="1900002"/>
          <a:ext cx="5146385" cy="305799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4" name="TextBox 3">
            <a:extLst>
              <a:ext uri="{FF2B5EF4-FFF2-40B4-BE49-F238E27FC236}">
                <a16:creationId xmlns:a16="http://schemas.microsoft.com/office/drawing/2014/main" id="{5A1CBBE4-926F-44D7-BBC6-78134E784AF6}"/>
              </a:ext>
            </a:extLst>
          </p:cNvPr>
          <p:cNvSpPr txBox="1"/>
          <p:nvPr/>
        </p:nvSpPr>
        <p:spPr>
          <a:xfrm>
            <a:off x="3267856" y="5126636"/>
            <a:ext cx="4317167" cy="276999"/>
          </a:xfrm>
          <a:prstGeom prst="rect">
            <a:avLst/>
          </a:prstGeom>
          <a:noFill/>
        </p:spPr>
        <p:txBody>
          <a:bodyPr wrap="square" rtlCol="1">
            <a:spAutoFit/>
          </a:bodyPr>
          <a:lstStyle/>
          <a:p>
            <a:pPr algn="r" rtl="1"/>
            <a:r>
              <a:rPr lang="ar-SA" sz="1200" dirty="0">
                <a:solidFill>
                  <a:prstClr val="black"/>
                </a:solidFill>
                <a:latin typeface="Alexandria Light" pitchFamily="2" charset="-78"/>
                <a:cs typeface="Alexandria Light" pitchFamily="2" charset="-78"/>
              </a:rPr>
              <a:t>الشكل (</a:t>
            </a:r>
            <a:r>
              <a:rPr lang="en-US" sz="1200" dirty="0">
                <a:solidFill>
                  <a:prstClr val="black"/>
                </a:solidFill>
                <a:latin typeface="Alexandria Light" pitchFamily="2" charset="-78"/>
                <a:cs typeface="Alexandria Light" pitchFamily="2" charset="-78"/>
              </a:rPr>
              <a:t>1</a:t>
            </a:r>
            <a:r>
              <a:rPr lang="ar-SA" sz="1200" dirty="0">
                <a:solidFill>
                  <a:prstClr val="black"/>
                </a:solidFill>
                <a:latin typeface="Alexandria Light" pitchFamily="2" charset="-78"/>
                <a:cs typeface="Alexandria Light" pitchFamily="2" charset="-78"/>
              </a:rPr>
              <a:t>) يبين معاني مفهوم التّكنولوجيا </a:t>
            </a:r>
            <a:r>
              <a:rPr lang="en-US" sz="1200" dirty="0">
                <a:solidFill>
                  <a:prstClr val="black"/>
                </a:solidFill>
                <a:latin typeface="Alexandria Light" pitchFamily="2" charset="-78"/>
                <a:ea typeface="Calibri" panose="020F0502020204030204" pitchFamily="34" charset="0"/>
                <a:cs typeface="Alexandria Light" pitchFamily="2" charset="-78"/>
              </a:rPr>
              <a:t>Technology</a:t>
            </a:r>
            <a:r>
              <a:rPr lang="ar-SA" sz="1200" dirty="0">
                <a:solidFill>
                  <a:prstClr val="black"/>
                </a:solidFill>
                <a:latin typeface="Alexandria Light" pitchFamily="2" charset="-78"/>
                <a:cs typeface="Alexandria Light" pitchFamily="2" charset="-78"/>
              </a:rPr>
              <a:t> </a:t>
            </a:r>
            <a:endParaRPr lang="ar-SA" sz="1600"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14576"/>
    </mc:Choice>
    <mc:Fallback xmlns="">
      <p:transition spd="slow" advTm="1145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extLst>
    <p:ext uri="{3A86A75C-4F4B-4683-9AE1-C65F6400EC91}">
      <p14:laserTraceLst xmlns:p14="http://schemas.microsoft.com/office/powerpoint/2010/main">
        <p14:tracePtLst>
          <p14:tracePt t="61736" x="8502650" y="6286500"/>
          <p14:tracePt t="62015" x="9075738" y="6653213"/>
          <p14:tracePt t="62025" x="8997950" y="6515100"/>
          <p14:tracePt t="62027" x="8921750" y="6396038"/>
          <p14:tracePt t="62034" x="8843963" y="6284913"/>
          <p14:tracePt t="62043" x="8775700" y="6164263"/>
          <p14:tracePt t="62047" x="8707438" y="6061075"/>
          <p14:tracePt t="62056" x="8621713" y="5959475"/>
          <p14:tracePt t="62065" x="8561388" y="5848350"/>
          <p14:tracePt t="62075" x="8493125" y="5753100"/>
          <p14:tracePt t="62076" x="8424863" y="5667375"/>
          <p14:tracePt t="62090" x="8364538" y="5573713"/>
          <p14:tracePt t="62092" x="8321675" y="5480050"/>
          <p14:tracePt t="62098" x="8278813" y="5402263"/>
          <p14:tracePt t="62108" x="8245475" y="5326063"/>
          <p14:tracePt t="62112" x="8210550" y="5273675"/>
          <p14:tracePt t="62125" x="8193088" y="5256213"/>
          <p14:tracePt t="62127" x="8193088" y="5230813"/>
          <p14:tracePt t="62139" x="8185150" y="5222875"/>
          <p14:tracePt t="62445" x="8134350" y="5162550"/>
          <p14:tracePt t="62457" x="8048625" y="5068888"/>
          <p14:tracePt t="62461" x="7962900" y="4965700"/>
          <p14:tracePt t="62475" x="7773988" y="4743450"/>
          <p14:tracePt t="62481" x="7688263" y="4622800"/>
          <p14:tracePt t="62490" x="7594600" y="4521200"/>
          <p14:tracePt t="62496" x="7483475" y="4392613"/>
          <p14:tracePt t="62506" x="7397750" y="4281488"/>
          <p14:tracePt t="62509" x="7294563" y="4160838"/>
          <p14:tracePt t="62518" x="7218363" y="4057650"/>
          <p14:tracePt t="62525" x="7148513" y="3946525"/>
          <p14:tracePt t="62531" x="7062788" y="3852863"/>
          <p14:tracePt t="62539" x="7004050" y="3775075"/>
          <p14:tracePt t="62546" x="6961188" y="3716338"/>
          <p14:tracePt t="62555" x="6926263" y="3656013"/>
          <p14:tracePt t="62561" x="6908800" y="3648075"/>
          <p14:tracePt t="62575" x="6900863" y="3630613"/>
          <p14:tracePt t="62597" x="6900863" y="3648075"/>
          <p14:tracePt t="62841" x="6858000" y="3595688"/>
          <p14:tracePt t="62854" x="6807200" y="3527425"/>
          <p14:tracePt t="62857" x="6746875" y="3467100"/>
          <p14:tracePt t="62864" x="6696075" y="3381375"/>
          <p14:tracePt t="62874" x="6635750" y="3305175"/>
          <p14:tracePt t="62878" x="6583363" y="3244850"/>
          <p14:tracePt t="62890" x="6524625" y="3159125"/>
          <p14:tracePt t="62893" x="6481763" y="3098800"/>
          <p14:tracePt t="62899" x="6429375" y="3048000"/>
          <p14:tracePt t="62907" x="6386513" y="2979738"/>
          <p14:tracePt t="62913" x="6343650" y="2927350"/>
          <p14:tracePt t="62925" x="6300788" y="2868613"/>
          <p14:tracePt t="62933" x="6275388" y="2825750"/>
          <p14:tracePt t="62938" x="6249988" y="2790825"/>
          <p14:tracePt t="62942" x="6232525" y="2765425"/>
          <p14:tracePt t="62951" x="6224588" y="2747963"/>
          <p14:tracePt t="62958" x="6216650" y="2747963"/>
          <p14:tracePt t="62964" x="6216650" y="2740025"/>
          <p14:tracePt t="63073" x="6216650" y="2747963"/>
          <p14:tracePt t="63094" x="6216650" y="2757488"/>
          <p14:tracePt t="63095" x="6216650" y="2765425"/>
          <p14:tracePt t="63130" x="6216650" y="2773363"/>
          <p14:tracePt t="63152" x="6216650" y="2782888"/>
          <p14:tracePt t="63189" x="6224588" y="2782888"/>
          <p14:tracePt t="63217" x="6224588" y="2790825"/>
          <p14:tracePt t="63224" x="6232525" y="2800350"/>
          <p14:tracePt t="63231" x="6232525" y="2808288"/>
          <p14:tracePt t="63239" x="6242050" y="2808288"/>
          <p14:tracePt t="63245" x="6249988" y="2808288"/>
          <p14:tracePt t="63253" x="6249988" y="2816225"/>
          <p14:tracePt t="63260" x="6257925" y="2816225"/>
          <p14:tracePt t="63269" x="6267450" y="2816225"/>
          <p14:tracePt t="63274" x="6275388" y="2825750"/>
          <p14:tracePt t="63281" x="6292850" y="2833688"/>
          <p14:tracePt t="63290" x="6310313" y="2833688"/>
          <p14:tracePt t="63296" x="6318250" y="2843213"/>
          <p14:tracePt t="63305" x="6335713" y="2851150"/>
          <p14:tracePt t="63310" x="6343650" y="2851150"/>
          <p14:tracePt t="63326" x="6353175" y="2859088"/>
          <p14:tracePt t="63332" x="6370638" y="2868613"/>
          <p14:tracePt t="63355" x="6378575" y="2868613"/>
          <p14:tracePt t="63440" x="6361113" y="2868613"/>
          <p14:tracePt t="63448" x="6361113" y="2859088"/>
          <p14:tracePt t="63455" x="6343650" y="2851150"/>
          <p14:tracePt t="63463" x="6327775" y="2851150"/>
          <p14:tracePt t="63471" x="6318250" y="2851150"/>
          <p14:tracePt t="63476" x="6300788" y="2833688"/>
          <p14:tracePt t="63484" x="6275388" y="2825750"/>
          <p14:tracePt t="63490" x="6257925" y="2808288"/>
          <p14:tracePt t="63498" x="6242050" y="2800350"/>
          <p14:tracePt t="63505" x="6224588" y="2790825"/>
          <p14:tracePt t="63512" x="6207125" y="2782888"/>
          <p14:tracePt t="63521" x="6199188" y="2773363"/>
          <p14:tracePt t="63527" x="6199188" y="2765425"/>
          <p14:tracePt t="63535" x="6189663" y="2765425"/>
          <p14:tracePt t="63542" x="6181725" y="2757488"/>
          <p14:tracePt t="63657" x="6189663" y="2757488"/>
          <p14:tracePt t="63665" x="6199188" y="2757488"/>
          <p14:tracePt t="63676" x="6207125" y="2765425"/>
          <p14:tracePt t="63679" x="6216650" y="2773363"/>
          <p14:tracePt t="63688" x="6224588" y="2773363"/>
          <p14:tracePt t="63693" x="6232525" y="2773363"/>
          <p14:tracePt t="63707" x="6242050" y="2782888"/>
          <p14:tracePt t="63724" x="6257925" y="2782888"/>
          <p14:tracePt t="63728" x="6267450" y="2790825"/>
          <p14:tracePt t="63757" x="6275388" y="2790825"/>
          <p14:tracePt t="63784" x="6284913" y="2790825"/>
          <p14:tracePt t="63836" x="6284913" y="2800350"/>
          <p14:tracePt t="63859" x="6292850" y="2800350"/>
          <p14:tracePt t="73280" x="6318250" y="2816225"/>
          <p14:tracePt t="73290" x="6353175" y="2843213"/>
          <p14:tracePt t="73293" x="6378575" y="2859088"/>
          <p14:tracePt t="73303" x="6413500" y="2886075"/>
          <p14:tracePt t="73307" x="6438900" y="2911475"/>
          <p14:tracePt t="73314" x="6456363" y="2927350"/>
          <p14:tracePt t="73322" x="6472238" y="2927350"/>
          <p14:tracePt t="73329" x="6497638" y="2954338"/>
          <p14:tracePt t="73338" x="6515100" y="2962275"/>
          <p14:tracePt t="73343" x="6524625" y="2979738"/>
          <p14:tracePt t="73354" x="6540500" y="2987675"/>
          <p14:tracePt t="73359" x="6557963" y="2997200"/>
          <p14:tracePt t="73365" x="6575425" y="2997200"/>
          <p14:tracePt t="73373" x="6575425" y="3013075"/>
          <p14:tracePt t="73379" x="6592888" y="3022600"/>
          <p14:tracePt t="73388" x="6610350" y="3040063"/>
          <p14:tracePt t="73393" x="6635750" y="3055938"/>
          <p14:tracePt t="73404" x="6643688" y="3065463"/>
          <p14:tracePt t="73411" x="6653213" y="3082925"/>
          <p14:tracePt t="73414" x="6678613" y="3098800"/>
          <p14:tracePt t="73423" x="6696075" y="3116263"/>
          <p14:tracePt t="73430" x="6721475" y="3141663"/>
          <p14:tracePt t="73439" x="6746875" y="3159125"/>
          <p14:tracePt t="73445" x="6764338" y="3168650"/>
          <p14:tracePt t="73454" x="6780213" y="3184525"/>
          <p14:tracePt t="73458" x="6797675" y="3201988"/>
          <p14:tracePt t="73465" x="6815138" y="3209925"/>
          <p14:tracePt t="73472" x="6823075" y="3227388"/>
          <p14:tracePt t="73479" x="6832600" y="3227388"/>
          <p14:tracePt t="73488" x="6850063" y="3236913"/>
          <p14:tracePt t="73494" x="6850063" y="3244850"/>
          <p14:tracePt t="73504" x="6858000" y="3252788"/>
          <p14:tracePt t="73508" x="6865938" y="3252788"/>
          <p14:tracePt t="73524" x="6875463" y="3262313"/>
          <p14:tracePt t="73531" x="6883400" y="3270250"/>
          <p14:tracePt t="73540" x="6892925" y="3279775"/>
          <p14:tracePt t="73545" x="6908800" y="3287713"/>
          <p14:tracePt t="73555" x="6918325" y="3305175"/>
          <p14:tracePt t="73560" x="6926263" y="3322638"/>
          <p14:tracePt t="73569" x="6943725" y="3338513"/>
          <p14:tracePt t="73575" x="6961188" y="3348038"/>
          <p14:tracePt t="73581" x="6978650" y="3365500"/>
          <p14:tracePt t="73590" x="6986588" y="3381375"/>
          <p14:tracePt t="73595" x="7004050" y="3398838"/>
          <p14:tracePt t="73605" x="7011988" y="3398838"/>
          <p14:tracePt t="73610" x="7019925" y="3416300"/>
          <p14:tracePt t="73619" x="7029450" y="3424238"/>
          <p14:tracePt t="73626" x="7046913" y="3424238"/>
          <p14:tracePt t="73631" x="7046913" y="3433763"/>
          <p14:tracePt t="73643" x="7054850" y="3441700"/>
          <p14:tracePt t="73646" x="7062788" y="3459163"/>
          <p14:tracePt t="73655" x="7072313" y="3467100"/>
          <p14:tracePt t="73660" x="7089775" y="3492500"/>
          <p14:tracePt t="73669" x="7105650" y="3519488"/>
          <p14:tracePt t="73676" x="7123113" y="3544888"/>
          <p14:tracePt t="73682" x="7140575" y="3578225"/>
          <p14:tracePt t="73693" x="7158038" y="3613150"/>
          <p14:tracePt t="73696" x="7175500" y="3648075"/>
          <p14:tracePt t="73704" x="7191375" y="3681413"/>
          <p14:tracePt t="73710" x="7200900" y="3716338"/>
          <p14:tracePt t="73723" x="7208838" y="3741738"/>
          <p14:tracePt t="73725" x="7218363" y="3749675"/>
          <p14:tracePt t="73732" x="7218363" y="3759200"/>
          <p14:tracePt t="73739" x="7226300" y="3767138"/>
          <p14:tracePt t="73747" x="7226300" y="3775075"/>
          <p14:tracePt t="73755" x="7234238" y="3775075"/>
          <p14:tracePt t="74333" x="7234238" y="3802063"/>
          <p14:tracePt t="74346" x="7251700" y="3835400"/>
          <p14:tracePt t="74349" x="7251700" y="3852863"/>
          <p14:tracePt t="74357" x="7259638" y="3878263"/>
          <p14:tracePt t="74359" x="7259638" y="3895725"/>
          <p14:tracePt t="74369" x="7269163" y="3903663"/>
          <p14:tracePt t="74376" x="7269163" y="3913188"/>
          <p14:tracePt t="74381" x="7269163" y="3921125"/>
          <p14:tracePt t="74393" x="7277100" y="3930650"/>
          <p14:tracePt t="74406" x="7277100" y="3938588"/>
          <p14:tracePt t="74423" x="7286625" y="3938588"/>
          <p14:tracePt t="74425" x="7286625" y="3946525"/>
          <p14:tracePt t="74475" x="7286625" y="3956050"/>
          <p14:tracePt t="74489" x="7286625" y="3963988"/>
          <p14:tracePt t="74552" x="7286625" y="3971925"/>
          <p14:tracePt t="74554" x="7286625" y="3981450"/>
          <p14:tracePt t="74562" x="7286625" y="3989388"/>
          <p14:tracePt t="74575" x="7294563" y="3989388"/>
          <p14:tracePt t="74583" x="7294563" y="3998913"/>
          <p14:tracePt t="74605" x="7294563" y="4006850"/>
          <p14:tracePt t="74640" x="7302500" y="4014788"/>
          <p14:tracePt t="74663" x="7302500" y="4024313"/>
          <p14:tracePt t="74670" x="7302500" y="4032250"/>
          <p14:tracePt t="74676" x="7302500" y="4049713"/>
          <p14:tracePt t="74684" x="7302500" y="4084638"/>
          <p14:tracePt t="74691" x="7302500" y="4110038"/>
          <p14:tracePt t="74698" x="7294563" y="4135438"/>
          <p14:tracePt t="74707" x="7294563" y="4160838"/>
          <p14:tracePt t="74712" x="7294563" y="4186238"/>
          <p14:tracePt t="74723" x="7286625" y="4195763"/>
          <p14:tracePt t="74726" x="7286625" y="4211638"/>
          <p14:tracePt t="74737" x="7286625" y="4221163"/>
          <p14:tracePt t="74740" x="7277100" y="4221163"/>
          <p14:tracePt t="74750" x="7277100" y="4229100"/>
          <p14:tracePt t="74762" x="7277100" y="4238625"/>
          <p14:tracePt t="74799" x="7277100" y="4246563"/>
          <p14:tracePt t="94405" x="7234238" y="4246563"/>
          <p14:tracePt t="94415" x="7158038" y="4246563"/>
          <p14:tracePt t="94425" x="7072313" y="4246563"/>
          <p14:tracePt t="94427" x="7011988" y="4238625"/>
          <p14:tracePt t="94433" x="6926263" y="4238625"/>
          <p14:tracePt t="94440" x="6858000" y="4238625"/>
          <p14:tracePt t="94445" x="6772275" y="4238625"/>
          <p14:tracePt t="94454" x="6669088" y="4238625"/>
          <p14:tracePt t="94460" x="6567488" y="4238625"/>
          <p14:tracePt t="94473" x="6472238" y="4238625"/>
          <p14:tracePt t="94474" x="6353175" y="4238625"/>
          <p14:tracePt t="94482" x="6242050" y="4238625"/>
          <p14:tracePt t="94491" x="6113463" y="4238625"/>
          <p14:tracePt t="94496" x="6002338" y="4238625"/>
          <p14:tracePt t="94505" x="5873750" y="4238625"/>
          <p14:tracePt t="94511" x="5762625" y="4238625"/>
          <p14:tracePt t="94524" x="5659438" y="4238625"/>
          <p14:tracePt t="94526" x="5573713" y="4238625"/>
          <p14:tracePt t="94533" x="5470525" y="4238625"/>
          <p14:tracePt t="94540" x="5402263" y="4229100"/>
          <p14:tracePt t="94547" x="5341938" y="4229100"/>
          <p14:tracePt t="94555" x="5265738" y="4229100"/>
          <p14:tracePt t="94561" x="5213350" y="4229100"/>
          <p14:tracePt t="94576" x="5119688" y="4211638"/>
          <p14:tracePt t="94584" x="5086350" y="4203700"/>
          <p14:tracePt t="94590" x="5068888" y="4203700"/>
          <p14:tracePt t="94597" x="5059363" y="4195763"/>
          <p14:tracePt t="94606" x="5051425" y="4195763"/>
          <p14:tracePt t="94612" x="5043488" y="4195763"/>
          <p14:tracePt t="94656" x="5051425" y="4195763"/>
          <p14:tracePt t="94663" x="5068888" y="4195763"/>
          <p14:tracePt t="95046" x="5051425" y="4246563"/>
          <p14:tracePt t="95054" x="5008563" y="4297363"/>
          <p14:tracePt t="95064" x="4973638" y="4357688"/>
          <p14:tracePt t="95089" x="4922838" y="4478338"/>
          <p14:tracePt t="95092" x="4905375" y="4503738"/>
          <p14:tracePt t="95095" x="4897438" y="4521200"/>
          <p14:tracePt t="95103" x="4897438" y="4529138"/>
          <p14:tracePt t="95109" x="4897438" y="4546600"/>
          <p14:tracePt t="95124" x="4897438" y="4554538"/>
          <p14:tracePt t="95138" x="4889500" y="4554538"/>
          <p14:tracePt t="95146" x="4889500" y="4564063"/>
          <p14:tracePt t="95168" x="4889500" y="4572000"/>
          <p14:tracePt t="95182" x="4889500" y="4579938"/>
          <p14:tracePt t="95190" x="4889500" y="4589463"/>
          <p14:tracePt t="95205" x="4889500" y="4597400"/>
          <p14:tracePt t="95247" x="4889500" y="4606925"/>
          <p14:tracePt t="95328" x="4889500" y="4614863"/>
          <p14:tracePt t="95379" x="4897438" y="4614863"/>
          <p14:tracePt t="95398" x="4905375" y="4622800"/>
          <p14:tracePt t="95429" x="4914900" y="4622800"/>
          <p14:tracePt t="95440" x="4922838" y="4622800"/>
          <p14:tracePt t="95458" x="4932363" y="4622800"/>
          <p14:tracePt t="95462" x="4948238" y="4622800"/>
          <p14:tracePt t="95471" x="4948238" y="4632325"/>
          <p14:tracePt t="95475" x="4973638" y="4640263"/>
          <p14:tracePt t="95487" x="4991100" y="4640263"/>
          <p14:tracePt t="95490" x="5000625" y="4649788"/>
          <p14:tracePt t="95497" x="5016500" y="4649788"/>
          <p14:tracePt t="95505" x="5026025" y="4649788"/>
          <p14:tracePt t="95512" x="5033963" y="4657725"/>
          <p14:tracePt t="95521" x="5051425" y="4665663"/>
          <p14:tracePt t="95527" x="5068888" y="4675188"/>
          <p14:tracePt t="95541" x="5076825" y="4683125"/>
          <p14:tracePt t="95548" x="5086350" y="4683125"/>
          <p14:tracePt t="95562" x="5094288" y="4683125"/>
          <p14:tracePt t="95585" x="5102225" y="4683125"/>
          <p14:tracePt t="95613" x="5111750" y="4683125"/>
          <p14:tracePt t="95649" x="5111750" y="4692650"/>
          <p14:tracePt t="110621" x="5119688" y="4692650"/>
          <p14:tracePt t="110628" x="5145088" y="4683125"/>
          <p14:tracePt t="110638" x="5172075" y="4675188"/>
          <p14:tracePt t="110641" x="5205413" y="4657725"/>
          <p14:tracePt t="110656" x="5240338" y="4640263"/>
          <p14:tracePt t="110660" x="5273675" y="4632325"/>
          <p14:tracePt t="110663" x="5291138" y="4614863"/>
          <p14:tracePt t="110670" x="5326063" y="4597400"/>
          <p14:tracePt t="110678" x="5359400" y="4589463"/>
          <p14:tracePt t="110686" x="5411788" y="4572000"/>
          <p14:tracePt t="110691" x="5437188" y="4554538"/>
          <p14:tracePt t="110699" x="5470525" y="4537075"/>
          <p14:tracePt t="110706" x="5505450" y="4529138"/>
          <p14:tracePt t="110713" x="5522913" y="4521200"/>
          <p14:tracePt t="110721" x="5556250" y="4503738"/>
          <p14:tracePt t="110728" x="5591175" y="4494213"/>
          <p14:tracePt t="110737" x="5616575" y="4486275"/>
          <p14:tracePt t="110742" x="5641975" y="4468813"/>
          <p14:tracePt t="110749" x="5667375" y="4460875"/>
          <p14:tracePt t="110756" x="5684838" y="4451350"/>
          <p14:tracePt t="110763" x="5702300" y="4443413"/>
          <p14:tracePt t="110772" x="5727700" y="4435475"/>
          <p14:tracePt t="110778" x="5745163" y="4425950"/>
          <p14:tracePt t="110787" x="5762625" y="4418013"/>
          <p14:tracePt t="110793" x="5778500" y="4418013"/>
          <p14:tracePt t="110803" x="5795963" y="4410075"/>
          <p14:tracePt t="110808" x="5805488" y="4400550"/>
          <p14:tracePt t="110814" x="5821363" y="4392613"/>
          <p14:tracePt t="110823" x="5838825" y="4392613"/>
          <p14:tracePt t="110828" x="5848350" y="4383088"/>
          <p14:tracePt t="110838" x="5864225" y="4367213"/>
          <p14:tracePt t="110842" x="5881688" y="4367213"/>
          <p14:tracePt t="110856" x="5899150" y="4357688"/>
          <p14:tracePt t="110857" x="5916613" y="4357688"/>
          <p14:tracePt t="110864" x="5934075" y="4349750"/>
          <p14:tracePt t="110874" x="5942013" y="4349750"/>
          <p14:tracePt t="110878" x="5959475" y="4332288"/>
          <p14:tracePt t="110890" x="5975350" y="4332288"/>
          <p14:tracePt t="110895" x="5992813" y="4324350"/>
          <p14:tracePt t="110903" x="6002338" y="4314825"/>
          <p14:tracePt t="110908" x="6018213" y="4306888"/>
          <p14:tracePt t="110914" x="6035675" y="4306888"/>
          <p14:tracePt t="110922" x="6045200" y="4297363"/>
          <p14:tracePt t="110930" x="6070600" y="4297363"/>
          <p14:tracePt t="110937" x="6088063" y="4289425"/>
          <p14:tracePt t="110943" x="6113463" y="4281488"/>
          <p14:tracePt t="110954" x="6121400" y="4281488"/>
          <p14:tracePt t="110959" x="6138863" y="4271963"/>
          <p14:tracePt t="110964" x="6156325" y="4264025"/>
          <p14:tracePt t="110973" x="6164263" y="4264025"/>
          <p14:tracePt t="110979" x="6181725" y="4254500"/>
          <p14:tracePt t="110987" x="6199188" y="4254500"/>
          <p14:tracePt t="110994" x="6216650" y="4246563"/>
          <p14:tracePt t="111004" x="6232525" y="4246563"/>
          <p14:tracePt t="111008" x="6249988" y="4238625"/>
          <p14:tracePt t="111015" x="6267450" y="4229100"/>
          <p14:tracePt t="111023" x="6292850" y="4221163"/>
          <p14:tracePt t="111029" x="6310313" y="4211638"/>
          <p14:tracePt t="111037" x="6327775" y="4203700"/>
          <p14:tracePt t="111044" x="6343650" y="4195763"/>
          <p14:tracePt t="111054" x="6370638" y="4186238"/>
          <p14:tracePt t="111059" x="6396038" y="4178300"/>
          <p14:tracePt t="111066" x="6403975" y="4178300"/>
          <p14:tracePt t="111078" x="6421438" y="4178300"/>
          <p14:tracePt t="111080" x="6438900" y="4170363"/>
          <p14:tracePt t="111090" x="6464300" y="4160838"/>
          <p14:tracePt t="111094" x="6472238" y="4143375"/>
          <p14:tracePt t="111103" x="6481763" y="4143375"/>
          <p14:tracePt t="111109" x="6497638" y="4135438"/>
          <p14:tracePt t="111117" x="6507163" y="4127500"/>
          <p14:tracePt t="111124" x="6524625" y="4127500"/>
          <p14:tracePt t="111130" x="6540500" y="4127500"/>
          <p14:tracePt t="111139" x="6550025" y="4117975"/>
          <p14:tracePt t="111144" x="6567488" y="4110038"/>
          <p14:tracePt t="111154" x="6575425" y="4100513"/>
          <p14:tracePt t="111159" x="6592888" y="4092575"/>
          <p14:tracePt t="111168" x="6600825" y="4092575"/>
          <p14:tracePt t="111174" x="6610350" y="4084638"/>
          <p14:tracePt t="111180" x="6626225" y="4084638"/>
          <p14:tracePt t="111189" x="6635750" y="4084638"/>
          <p14:tracePt t="111195" x="6635750" y="4075113"/>
          <p14:tracePt t="111209" x="6643688" y="4075113"/>
          <p14:tracePt t="111225" x="6653213" y="4067175"/>
          <p14:tracePt t="113156" x="6678613" y="4067175"/>
          <p14:tracePt t="113164" x="6711950" y="4075113"/>
          <p14:tracePt t="113174" x="6772275" y="4092575"/>
          <p14:tracePt t="113182" x="6823075" y="4100513"/>
          <p14:tracePt t="113188" x="6865938" y="4117975"/>
          <p14:tracePt t="113190" x="6918325" y="4127500"/>
          <p14:tracePt t="113196" x="6961188" y="4143375"/>
          <p14:tracePt t="113204" x="6994525" y="4152900"/>
          <p14:tracePt t="113210" x="7046913" y="4160838"/>
          <p14:tracePt t="113225" x="7115175" y="4186238"/>
          <p14:tracePt t="113234" x="7132638" y="4195763"/>
          <p14:tracePt t="113240" x="7165975" y="4203700"/>
          <p14:tracePt t="113249" x="7183438" y="4211638"/>
          <p14:tracePt t="113256" x="7208838" y="4221163"/>
          <p14:tracePt t="113261" x="7218363" y="4229100"/>
          <p14:tracePt t="113271" x="7226300" y="4229100"/>
          <p14:tracePt t="113276" x="7243763" y="4229100"/>
          <p14:tracePt t="113287" x="7243763" y="4238625"/>
          <p14:tracePt t="113312" x="7251700" y="4238625"/>
          <p14:tracePt t="113327" x="7259638" y="4238625"/>
          <p14:tracePt t="113358" x="7277100" y="4246563"/>
          <p14:tracePt t="113371" x="7286625" y="4246563"/>
          <p14:tracePt t="113377" x="7286625" y="4254500"/>
          <p14:tracePt t="113394" x="7302500" y="4254500"/>
          <p14:tracePt t="113400" x="7312025" y="4254500"/>
          <p14:tracePt t="113558" x="7319963" y="425450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870313"/>
            <a:ext cx="8417320" cy="3831818"/>
          </a:xfrm>
          <a:prstGeom prst="rect">
            <a:avLst/>
          </a:prstGeom>
          <a:noFill/>
        </p:spPr>
        <p:txBody>
          <a:bodyPr wrap="square" rtlCol="0">
            <a:spAutoFit/>
          </a:bodyPr>
          <a:lstStyle/>
          <a:p>
            <a:pPr algn="just" rtl="1">
              <a:lnSpc>
                <a:spcPts val="2980"/>
              </a:lnSpc>
              <a:spcAft>
                <a:spcPts val="2000"/>
              </a:spcAft>
            </a:pPr>
            <a:r>
              <a:rPr lang="en-US" sz="1400" dirty="0">
                <a:latin typeface="Alexandria Light" pitchFamily="2" charset="-78"/>
                <a:cs typeface="Alexandria Light" pitchFamily="2" charset="-78"/>
              </a:rPr>
              <a:t>-1 </a:t>
            </a:r>
            <a:r>
              <a:rPr lang="ar-SA" sz="1400" dirty="0">
                <a:latin typeface="Alexandria Light" pitchFamily="2" charset="-78"/>
                <a:cs typeface="Alexandria Light" pitchFamily="2" charset="-78"/>
              </a:rPr>
              <a:t>استثمار المعرفة: تُعرّف التّكنولوجيا بأنّها توظيفُ المعارف العمليّة لتحقيق حاجات الإنسان ورغباته وتطوير المجتمع.</a:t>
            </a:r>
            <a:endParaRPr lang="en-US" sz="1400" dirty="0">
              <a:latin typeface="Alexandria Light" pitchFamily="2" charset="-78"/>
              <a:cs typeface="Alexandria Light" pitchFamily="2" charset="-78"/>
            </a:endParaRPr>
          </a:p>
          <a:p>
            <a:pPr lvl="0" algn="just" rtl="1">
              <a:lnSpc>
                <a:spcPts val="2980"/>
              </a:lnSpc>
              <a:spcAft>
                <a:spcPts val="2000"/>
              </a:spcAft>
            </a:pPr>
            <a:r>
              <a:rPr lang="en-US" sz="1400" dirty="0">
                <a:latin typeface="Alexandria Light" pitchFamily="2" charset="-78"/>
                <a:cs typeface="Alexandria Light" pitchFamily="2" charset="-78"/>
              </a:rPr>
              <a:t>-2 </a:t>
            </a:r>
            <a:r>
              <a:rPr lang="ar-SA" sz="1400" dirty="0">
                <a:latin typeface="Alexandria Light" pitchFamily="2" charset="-78"/>
                <a:cs typeface="Alexandria Light" pitchFamily="2" charset="-78"/>
              </a:rPr>
              <a:t>إنتاج استثمار المعرفة: كما تُعرّف التّكنولوجيا بأنّها الأنواع والوسائل المختلفة التي تُستخدم لتحقيق اللوازم الضرورية لتيسير حياة الإنسان وراحته وضمان بقائه.</a:t>
            </a:r>
            <a:endParaRPr lang="en-US" sz="1400" dirty="0">
              <a:latin typeface="Alexandria Light" pitchFamily="2" charset="-78"/>
              <a:cs typeface="Alexandria Light" pitchFamily="2" charset="-78"/>
            </a:endParaRPr>
          </a:p>
          <a:p>
            <a:pPr lvl="0" algn="just" rtl="1">
              <a:lnSpc>
                <a:spcPts val="2980"/>
              </a:lnSpc>
              <a:spcAft>
                <a:spcPts val="2000"/>
              </a:spcAft>
            </a:pPr>
            <a:r>
              <a:rPr lang="en-US" sz="1400" dirty="0">
                <a:latin typeface="Alexandria Light" pitchFamily="2" charset="-78"/>
                <a:cs typeface="Alexandria Light" pitchFamily="2" charset="-78"/>
              </a:rPr>
              <a:t>-3 </a:t>
            </a:r>
            <a:r>
              <a:rPr lang="ar-SA" sz="1400" dirty="0">
                <a:latin typeface="Alexandria Light" pitchFamily="2" charset="-78"/>
                <a:cs typeface="Alexandria Light" pitchFamily="2" charset="-78"/>
              </a:rPr>
              <a:t>استخدام نتاج استثمار المعرفة: و تُعرّف التّكنولوجيا بأنّها جميعُ الطّرائق التي تُساعد الأفراد في اكتشافاتهم واختراعاتهم لتحقيق حاجاتهم ورغباتهم.</a:t>
            </a:r>
          </a:p>
          <a:p>
            <a:pPr lvl="0" algn="just" rtl="1">
              <a:spcBef>
                <a:spcPts val="600"/>
              </a:spcBef>
              <a:spcAft>
                <a:spcPts val="600"/>
              </a:spcAft>
            </a:pPr>
            <a:r>
              <a:rPr lang="ar-SA" sz="1400" dirty="0">
                <a:latin typeface="Alexandria Light" pitchFamily="2" charset="-78"/>
                <a:cs typeface="Alexandria Light" pitchFamily="2" charset="-78"/>
              </a:rPr>
              <a:t> </a:t>
            </a:r>
            <a:endParaRPr lang="en-US" sz="1400" dirty="0">
              <a:latin typeface="Alexandria Light" pitchFamily="2" charset="-78"/>
              <a:cs typeface="Alexandria Light" pitchFamily="2" charset="-78"/>
            </a:endParaRPr>
          </a:p>
          <a:p>
            <a:pPr algn="just" rtl="1">
              <a:spcBef>
                <a:spcPts val="600"/>
              </a:spcBef>
              <a:spcAft>
                <a:spcPts val="600"/>
              </a:spcAft>
            </a:pPr>
            <a:r>
              <a:rPr lang="ar-SA" sz="1400" dirty="0">
                <a:latin typeface="Alexandria Light" pitchFamily="2" charset="-78"/>
                <a:cs typeface="Alexandria Light" pitchFamily="2" charset="-78"/>
              </a:rPr>
              <a:t>    </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57483033"/>
      </p:ext>
    </p:extLst>
  </p:cSld>
  <p:clrMapOvr>
    <a:masterClrMapping/>
  </p:clrMapOvr>
  <mc:AlternateContent xmlns:mc="http://schemas.openxmlformats.org/markup-compatibility/2006" xmlns:p14="http://schemas.microsoft.com/office/powerpoint/2010/main">
    <mc:Choice Requires="p14">
      <p:transition spd="slow" p14:dur="2000" advTm="135776"/>
    </mc:Choice>
    <mc:Fallback xmlns="">
      <p:transition spd="slow" advTm="135776"/>
    </mc:Fallback>
  </mc:AlternateContent>
  <p:extLst>
    <p:ext uri="{3A86A75C-4F4B-4683-9AE1-C65F6400EC91}">
      <p14:laserTraceLst xmlns:p14="http://schemas.microsoft.com/office/powerpoint/2010/main">
        <p14:tracePtLst>
          <p14:tracePt t="5043" x="7337425" y="4229100"/>
          <p14:tracePt t="5049" x="7362825" y="4160838"/>
          <p14:tracePt t="5055" x="7388225" y="4117975"/>
          <p14:tracePt t="5071" x="7448550" y="4006850"/>
          <p14:tracePt t="5077" x="7473950" y="3956050"/>
          <p14:tracePt t="5083" x="7508875" y="3903663"/>
          <p14:tracePt t="5089" x="7542213" y="3844925"/>
          <p14:tracePt t="5096" x="7577138" y="3792538"/>
          <p14:tracePt t="5103" x="7612063" y="3741738"/>
          <p14:tracePt t="5118" x="7705725" y="3621088"/>
          <p14:tracePt t="5125" x="7731125" y="3587750"/>
          <p14:tracePt t="5132" x="7773988" y="3544888"/>
          <p14:tracePt t="5139" x="7816850" y="3492500"/>
          <p14:tracePt t="5147" x="7851775" y="3467100"/>
          <p14:tracePt t="5153" x="7894638" y="3424238"/>
          <p14:tracePt t="5166" x="7927975" y="3390900"/>
          <p14:tracePt t="5167" x="7970838" y="3348038"/>
          <p14:tracePt t="5175" x="8005763" y="3313113"/>
          <p14:tracePt t="5182" x="8056563" y="3279775"/>
          <p14:tracePt t="5189" x="8099425" y="3227388"/>
          <p14:tracePt t="5197" x="8150225" y="3194050"/>
          <p14:tracePt t="5204" x="8202613" y="3133725"/>
          <p14:tracePt t="5213" x="8245475" y="3082925"/>
          <p14:tracePt t="5219" x="8296275" y="3048000"/>
          <p14:tracePt t="5227" x="8331200" y="3005138"/>
          <p14:tracePt t="5233" x="8356600" y="2970213"/>
          <p14:tracePt t="5240" x="8399463" y="2936875"/>
          <p14:tracePt t="5249" x="8432800" y="2911475"/>
          <p14:tracePt t="5254" x="8459788" y="2886075"/>
          <p14:tracePt t="5263" x="8485188" y="2868613"/>
          <p14:tracePt t="5269" x="8510588" y="2851150"/>
          <p14:tracePt t="5277" x="8543925" y="2833688"/>
          <p14:tracePt t="5282" x="8570913" y="2808288"/>
          <p14:tracePt t="5291" x="8604250" y="2790825"/>
          <p14:tracePt t="5299" x="8629650" y="2765425"/>
          <p14:tracePt t="5304" x="8656638" y="2747963"/>
          <p14:tracePt t="5313" x="8689975" y="2722563"/>
          <p14:tracePt t="5319" x="8724900" y="2687638"/>
          <p14:tracePt t="5329" x="8758238" y="2662238"/>
          <p14:tracePt t="5333" x="8793163" y="2646363"/>
          <p14:tracePt t="5340" x="8836025" y="2619375"/>
          <p14:tracePt t="5348" x="8886825" y="2586038"/>
          <p14:tracePt t="5354" x="8939213" y="2560638"/>
          <p14:tracePt t="5365" x="8972550" y="2533650"/>
          <p14:tracePt t="5369" x="9007475" y="2500313"/>
          <p14:tracePt t="5378" x="9050338" y="2474913"/>
          <p14:tracePt t="5385" x="9083675" y="2447925"/>
          <p14:tracePt t="5391" x="9118600" y="2432050"/>
          <p14:tracePt t="5398" x="9144000" y="2406650"/>
          <p14:tracePt t="5405" x="9169400" y="2389188"/>
          <p14:tracePt t="5415" x="9186863" y="2379663"/>
          <p14:tracePt t="5419" x="9204325" y="2363788"/>
          <p14:tracePt t="5430" x="9221788" y="2354263"/>
          <p14:tracePt t="5434" x="9229725" y="2354263"/>
          <p14:tracePt t="5443" x="9237663" y="2346325"/>
          <p14:tracePt t="5456" x="9247188" y="2336800"/>
          <p14:tracePt t="5470" x="9255125" y="2336800"/>
          <p14:tracePt t="5527" x="9264650" y="2336800"/>
          <p14:tracePt t="5549" x="9272588" y="2336800"/>
          <p14:tracePt t="5636" x="9272588" y="2346325"/>
          <p14:tracePt t="5679" x="9272588" y="2354263"/>
          <p14:tracePt t="5694" x="9272588" y="2363788"/>
          <p14:tracePt t="5701" x="9272588" y="2371725"/>
          <p14:tracePt t="5715" x="9272588" y="2379663"/>
          <p14:tracePt t="5722" x="9272588" y="2389188"/>
          <p14:tracePt t="5737" x="9264650" y="2406650"/>
          <p14:tracePt t="5747" x="9255125" y="2414588"/>
          <p14:tracePt t="5752" x="9255125" y="2422525"/>
          <p14:tracePt t="5758" x="9247188" y="2422525"/>
          <p14:tracePt t="5769" x="9229725" y="2432050"/>
          <p14:tracePt t="5772" x="9221788" y="2439988"/>
          <p14:tracePt t="5781" x="9204325" y="2447925"/>
          <p14:tracePt t="5786" x="9186863" y="2457450"/>
          <p14:tracePt t="5797" x="9161463" y="2465388"/>
          <p14:tracePt t="5801" x="9136063" y="2482850"/>
          <p14:tracePt t="5808" x="9083675" y="2508250"/>
          <p14:tracePt t="5818" x="9032875" y="2517775"/>
          <p14:tracePt t="5822" x="9007475" y="2525713"/>
          <p14:tracePt t="5832" x="8990013" y="2533650"/>
          <p14:tracePt t="5836" x="8964613" y="2533650"/>
          <p14:tracePt t="5849" x="8921750" y="2560638"/>
          <p14:tracePt t="5850" x="8843963" y="2593975"/>
          <p14:tracePt t="5858" x="8793163" y="2603500"/>
          <p14:tracePt t="5868" x="8758238" y="2611438"/>
          <p14:tracePt t="5872" x="8742363" y="2619375"/>
          <p14:tracePt t="5882" x="8724900" y="2619375"/>
          <p14:tracePt t="5886" x="8707438" y="2628900"/>
          <p14:tracePt t="5895" x="8682038" y="2636838"/>
          <p14:tracePt t="5902" x="8613775" y="2654300"/>
          <p14:tracePt t="5908" x="8586788" y="2662238"/>
          <p14:tracePt t="5918" x="8561388" y="2671763"/>
          <p14:tracePt t="5922" x="8535988" y="2671763"/>
          <p14:tracePt t="5931" x="8528050" y="2671763"/>
          <p14:tracePt t="5937" x="8493125" y="2679700"/>
          <p14:tracePt t="5948" x="8459788" y="2687638"/>
          <p14:tracePt t="5952" x="8424863" y="2687638"/>
          <p14:tracePt t="5959" x="8399463" y="2697163"/>
          <p14:tracePt t="5967" x="8389938" y="2697163"/>
          <p14:tracePt t="5973" x="8374063" y="2697163"/>
          <p14:tracePt t="5983" x="8331200" y="2697163"/>
          <p14:tracePt t="5987" x="8304213" y="2697163"/>
          <p14:tracePt t="5998" x="8288338" y="2697163"/>
          <p14:tracePt t="6001" x="8261350" y="2697163"/>
          <p14:tracePt t="6011" x="8228013" y="2697163"/>
          <p14:tracePt t="6016" x="8202613" y="2697163"/>
          <p14:tracePt t="6023" x="8177213" y="2697163"/>
          <p14:tracePt t="6031" x="8150225" y="2697163"/>
          <p14:tracePt t="6038" x="8124825" y="2697163"/>
          <p14:tracePt t="6049" x="8107363" y="2687638"/>
          <p14:tracePt t="6052" x="8081963" y="2679700"/>
          <p14:tracePt t="6065" x="8056563" y="2679700"/>
          <p14:tracePt t="6067" x="8031163" y="2671763"/>
          <p14:tracePt t="6074" x="8013700" y="2662238"/>
          <p14:tracePt t="6086" x="7988300" y="2662238"/>
          <p14:tracePt t="6088" x="7962900" y="2654300"/>
          <p14:tracePt t="6097" x="7953375" y="2654300"/>
          <p14:tracePt t="6102" x="7927975" y="2646363"/>
          <p14:tracePt t="6113" x="7902575" y="2628900"/>
          <p14:tracePt t="6117" x="7877175" y="2628900"/>
          <p14:tracePt t="6124" x="7867650" y="2619375"/>
          <p14:tracePt t="6133" x="7851775" y="2611438"/>
          <p14:tracePt t="6139" x="7834313" y="2603500"/>
          <p14:tracePt t="6149" x="7816850" y="2593975"/>
          <p14:tracePt t="6153" x="7808913" y="2593975"/>
          <p14:tracePt t="6165" x="7791450" y="2586038"/>
          <p14:tracePt t="6169" x="7773988" y="2576513"/>
          <p14:tracePt t="6175" x="7766050" y="2568575"/>
          <p14:tracePt t="6189" x="7731125" y="2551113"/>
          <p14:tracePt t="6196" x="7705725" y="2543175"/>
          <p14:tracePt t="6203" x="7697788" y="2543175"/>
          <p14:tracePt t="6211" x="7670800" y="2533650"/>
          <p14:tracePt t="6218" x="7662863" y="2525713"/>
          <p14:tracePt t="6232" x="7654925" y="2525713"/>
          <p14:tracePt t="6290" x="7662863" y="2525713"/>
          <p14:tracePt t="6672" x="7637463" y="2525713"/>
          <p14:tracePt t="6680" x="7594600" y="2525713"/>
          <p14:tracePt t="6686" x="7534275" y="2525713"/>
          <p14:tracePt t="6703" x="7440613" y="2525713"/>
          <p14:tracePt t="6709" x="7397750" y="2533650"/>
          <p14:tracePt t="6719" x="7354888" y="2533650"/>
          <p14:tracePt t="6722" x="7319963" y="2543175"/>
          <p14:tracePt t="6733" x="7286625" y="2551113"/>
          <p14:tracePt t="6737" x="7243763" y="2551113"/>
          <p14:tracePt t="6749" x="7208838" y="2560638"/>
          <p14:tracePt t="6751" x="7175500" y="2568575"/>
          <p14:tracePt t="6760" x="7132638" y="2568575"/>
          <p14:tracePt t="6769" x="7097713" y="2568575"/>
          <p14:tracePt t="6773" x="7062788" y="2576513"/>
          <p14:tracePt t="6781" x="7029450" y="2586038"/>
          <p14:tracePt t="6787" x="7004050" y="2586038"/>
          <p14:tracePt t="6801" x="6969125" y="2586038"/>
          <p14:tracePt t="6805" x="6943725" y="2593975"/>
          <p14:tracePt t="6810" x="6908800" y="2593975"/>
          <p14:tracePt t="6816" x="6892925" y="2603500"/>
          <p14:tracePt t="6823" x="6865938" y="2603500"/>
          <p14:tracePt t="6832" x="6840538" y="2611438"/>
          <p14:tracePt t="6838" x="6823075" y="2611438"/>
          <p14:tracePt t="6850" x="6797675" y="2619375"/>
          <p14:tracePt t="6855" x="6764338" y="2619375"/>
          <p14:tracePt t="6863" x="6746875" y="2619375"/>
          <p14:tracePt t="6866" x="6721475" y="2628900"/>
          <p14:tracePt t="6874" x="6696075" y="2628900"/>
          <p14:tracePt t="6882" x="6678613" y="2628900"/>
          <p14:tracePt t="6889" x="6661150" y="2636838"/>
          <p14:tracePt t="6897" x="6635750" y="2636838"/>
          <p14:tracePt t="6917" x="6610350" y="2636838"/>
          <p14:tracePt t="6924" x="6600825" y="2636838"/>
          <p14:tracePt t="6968" x="6592888" y="2636838"/>
          <p14:tracePt t="7019" x="6583363" y="2636838"/>
          <p14:tracePt t="7791" x="6592888" y="2636838"/>
          <p14:tracePt t="7799" x="6600825" y="2628900"/>
          <p14:tracePt t="7805" x="6610350" y="2628900"/>
          <p14:tracePt t="7818" x="6610350" y="2619375"/>
          <p14:tracePt t="7820" x="6618288" y="2619375"/>
          <p14:tracePt t="7834" x="6626225" y="2619375"/>
          <p14:tracePt t="7837" x="6635750" y="2619375"/>
          <p14:tracePt t="7848" x="6653213" y="2611438"/>
          <p14:tracePt t="7855" x="6653213" y="2603500"/>
          <p14:tracePt t="7866" x="6661150" y="2603500"/>
          <p14:tracePt t="7882" x="6669088" y="2603500"/>
          <p14:tracePt t="7901" x="6678613" y="2593975"/>
          <p14:tracePt t="7906" x="6686550" y="2593975"/>
          <p14:tracePt t="7917" x="6686550" y="2586038"/>
          <p14:tracePt t="7920" x="6696075" y="2586038"/>
          <p14:tracePt t="7935" x="6704013" y="2586038"/>
          <p14:tracePt t="7949" x="6704013" y="2576513"/>
          <p14:tracePt t="7956" x="6711950" y="2576513"/>
          <p14:tracePt t="7966" x="6721475" y="2576513"/>
          <p14:tracePt t="8037" x="6729413" y="2576513"/>
          <p14:tracePt t="8081" x="6737350" y="2576513"/>
          <p14:tracePt t="8088" x="6737350" y="2568575"/>
          <p14:tracePt t="8116" x="6746875" y="2560638"/>
          <p14:tracePt t="8123" x="6754813" y="2560638"/>
          <p14:tracePt t="8147" x="6764338" y="2560638"/>
          <p14:tracePt t="8156" x="6764338" y="2551113"/>
          <p14:tracePt t="8159" x="6772275" y="2551113"/>
          <p14:tracePt t="8168" x="6789738" y="2533650"/>
          <p14:tracePt t="8173" x="6797675" y="2525713"/>
          <p14:tracePt t="8182" x="6807200" y="2525713"/>
          <p14:tracePt t="8187" x="6815138" y="2517775"/>
          <p14:tracePt t="8197" x="6815138" y="2508250"/>
          <p14:tracePt t="8215" x="6823075" y="2508250"/>
          <p14:tracePt t="8331" x="6823075" y="2500313"/>
          <p14:tracePt t="8363" x="6823075" y="2490788"/>
          <p14:tracePt t="8381" x="6823075" y="2482850"/>
          <p14:tracePt t="8431" x="6823075" y="2474913"/>
          <p14:tracePt t="8460" x="6823075" y="2465388"/>
          <p14:tracePt t="8468" x="6815138" y="2465388"/>
          <p14:tracePt t="9054" x="6797675" y="2465388"/>
          <p14:tracePt t="9068" x="6746875" y="2465388"/>
          <p14:tracePt t="9077" x="6711950" y="2465388"/>
          <p14:tracePt t="9086" x="6696075" y="2465388"/>
          <p14:tracePt t="9089" x="6669088" y="2465388"/>
          <p14:tracePt t="9098" x="6653213" y="2465388"/>
          <p14:tracePt t="9103" x="6635750" y="2465388"/>
          <p14:tracePt t="9115" x="6610350" y="2465388"/>
          <p14:tracePt t="9117" x="6592888" y="2474913"/>
          <p14:tracePt t="9125" x="6575425" y="2474913"/>
          <p14:tracePt t="9149" x="6532563" y="2474913"/>
          <p14:tracePt t="9153" x="6507163" y="2474913"/>
          <p14:tracePt t="9167" x="6497638" y="2474913"/>
          <p14:tracePt t="9169" x="6481763" y="2474913"/>
          <p14:tracePt t="9176" x="6464300" y="2474913"/>
          <p14:tracePt t="9183" x="6446838" y="2474913"/>
          <p14:tracePt t="9190" x="6429375" y="2474913"/>
          <p14:tracePt t="9198" x="6421438" y="2474913"/>
          <p14:tracePt t="9204" x="6413500" y="2482850"/>
          <p14:tracePt t="9211" x="6396038" y="2482850"/>
          <p14:tracePt t="9218" x="6386513" y="2482850"/>
          <p14:tracePt t="9226" x="6378575" y="2482850"/>
          <p14:tracePt t="9233" x="6361113" y="2482850"/>
          <p14:tracePt t="9240" x="6361113" y="2490788"/>
          <p14:tracePt t="9248" x="6343650" y="2490788"/>
          <p14:tracePt t="9262" x="6327775" y="2490788"/>
          <p14:tracePt t="9268" x="6310313" y="2490788"/>
          <p14:tracePt t="9277" x="6300788" y="2490788"/>
          <p14:tracePt t="9282" x="6292850" y="2490788"/>
          <p14:tracePt t="9290" x="6284913" y="2490788"/>
          <p14:tracePt t="9297" x="6275388" y="2490788"/>
          <p14:tracePt t="9304" x="6267450" y="2490788"/>
          <p14:tracePt t="9313" x="6257925" y="2490788"/>
          <p14:tracePt t="9326" x="6249988" y="2490788"/>
          <p14:tracePt t="9333" x="6242050" y="2490788"/>
          <p14:tracePt t="9347" x="6224588" y="2490788"/>
          <p14:tracePt t="9354" x="6216650" y="2490788"/>
          <p14:tracePt t="9369" x="6216650" y="2500313"/>
          <p14:tracePt t="9377" x="6199188" y="2500313"/>
          <p14:tracePt t="9398" x="6189663" y="2500313"/>
          <p14:tracePt t="10560" x="6138863" y="2500313"/>
          <p14:tracePt t="10561" x="6078538" y="2500313"/>
          <p14:tracePt t="10566" x="6010275" y="2500313"/>
          <p14:tracePt t="10574" x="5967413" y="2500313"/>
          <p14:tracePt t="10583" x="5907088" y="2490788"/>
          <p14:tracePt t="10588" x="5848350" y="2490788"/>
          <p14:tracePt t="10597" x="5805488" y="2490788"/>
          <p14:tracePt t="10602" x="5770563" y="2490788"/>
          <p14:tracePt t="10615" x="5735638" y="2490788"/>
          <p14:tracePt t="10617" x="5702300" y="2490788"/>
          <p14:tracePt t="10624" x="5684838" y="2482850"/>
          <p14:tracePt t="10635" x="5651500" y="2482850"/>
          <p14:tracePt t="10639" x="5634038" y="2482850"/>
          <p14:tracePt t="10649" x="5624513" y="2482850"/>
          <p14:tracePt t="10651" x="5608638" y="2474913"/>
          <p14:tracePt t="10663" x="5599113" y="2474913"/>
          <p14:tracePt t="10674" x="5591175" y="2474913"/>
          <p14:tracePt t="10698" x="5581650" y="2474913"/>
          <p14:tracePt t="10714" x="5573713" y="2474913"/>
          <p14:tracePt t="10767" x="5556250" y="2474913"/>
          <p14:tracePt t="10774" x="5548313" y="2465388"/>
          <p14:tracePt t="10783" x="5538788" y="2465388"/>
          <p14:tracePt t="10789" x="5513388" y="2465388"/>
          <p14:tracePt t="10798" x="5505450" y="2465388"/>
          <p14:tracePt t="10803" x="5487988" y="2465388"/>
          <p14:tracePt t="10814" x="5462588" y="2465388"/>
          <p14:tracePt t="10817" x="5445125" y="2465388"/>
          <p14:tracePt t="10824" x="5419725" y="2465388"/>
          <p14:tracePt t="10832" x="5394325" y="2465388"/>
          <p14:tracePt t="10839" x="5368925" y="2465388"/>
          <p14:tracePt t="10849" x="5351463" y="2465388"/>
          <p14:tracePt t="10856" x="5316538" y="2457450"/>
          <p14:tracePt t="10863" x="5291138" y="2457450"/>
          <p14:tracePt t="10868" x="5265738" y="2457450"/>
          <p14:tracePt t="10875" x="5230813" y="2457450"/>
          <p14:tracePt t="10883" x="5197475" y="2457450"/>
          <p14:tracePt t="10889" x="5172075" y="2457450"/>
          <p14:tracePt t="10900" x="5137150" y="2457450"/>
          <p14:tracePt t="10903" x="5102225" y="2457450"/>
          <p14:tracePt t="10913" x="5068888" y="2457450"/>
          <p14:tracePt t="10918" x="5043488" y="2457450"/>
          <p14:tracePt t="10929" x="5016500" y="2457450"/>
          <p14:tracePt t="10933" x="4991100" y="2457450"/>
          <p14:tracePt t="10939" x="4965700" y="2465388"/>
          <p14:tracePt t="10947" x="4948238" y="2465388"/>
          <p14:tracePt t="10956" x="4922838" y="2465388"/>
          <p14:tracePt t="10965" x="4914900" y="2465388"/>
          <p14:tracePt t="10967" x="4889500" y="2465388"/>
          <p14:tracePt t="10975" x="4879975" y="2465388"/>
          <p14:tracePt t="10983" x="4872038" y="2465388"/>
          <p14:tracePt t="10997" x="4862513" y="2465388"/>
          <p14:tracePt t="11017" x="4854575" y="2465388"/>
          <p14:tracePt t="12325" x="4811713" y="2465388"/>
          <p14:tracePt t="12334" x="4751388" y="2465388"/>
          <p14:tracePt t="12338" x="4692650" y="2465388"/>
          <p14:tracePt t="12348" x="4632325" y="2474913"/>
          <p14:tracePt t="12353" x="4572000" y="2474913"/>
          <p14:tracePt t="12366" x="4529138" y="2482850"/>
          <p14:tracePt t="12367" x="4478338" y="2482850"/>
          <p14:tracePt t="12377" x="4418013" y="2508250"/>
          <p14:tracePt t="12382" x="4375150" y="2508250"/>
          <p14:tracePt t="12388" x="4332288" y="2517775"/>
          <p14:tracePt t="12396" x="4281488" y="2525713"/>
          <p14:tracePt t="12406" x="4254500" y="2525713"/>
          <p14:tracePt t="12412" x="4203700" y="2533650"/>
          <p14:tracePt t="12417" x="4178300" y="2543175"/>
          <p14:tracePt t="12424" x="4143375" y="2551113"/>
          <p14:tracePt t="12431" x="4110038" y="2551113"/>
          <p14:tracePt t="12438" x="4075113" y="2560638"/>
          <p14:tracePt t="12449" x="4049713" y="2560638"/>
          <p14:tracePt t="12452" x="4032250" y="2568575"/>
          <p14:tracePt t="12463" x="4014788" y="2568575"/>
          <p14:tracePt t="12467" x="3989388" y="2568575"/>
          <p14:tracePt t="12474" x="3981450" y="2576513"/>
          <p14:tracePt t="12485" x="3963988" y="2576513"/>
          <p14:tracePt t="12488" x="3946525" y="2586038"/>
          <p14:tracePt t="12497" x="3938588" y="2586038"/>
          <p14:tracePt t="12502" x="3921125" y="2586038"/>
          <p14:tracePt t="12513" x="3913188" y="2586038"/>
          <p14:tracePt t="12517" x="3903663" y="2586038"/>
          <p14:tracePt t="12524" x="3887788" y="2586038"/>
          <p14:tracePt t="12539" x="3870325" y="2586038"/>
          <p14:tracePt t="12548" x="3860800" y="2586038"/>
          <p14:tracePt t="12553" x="3852863" y="2586038"/>
          <p14:tracePt t="12565" x="3835400" y="2586038"/>
          <p14:tracePt t="12567" x="3835400" y="2593975"/>
          <p14:tracePt t="12574" x="3817938" y="2593975"/>
          <p14:tracePt t="12583" x="3802063" y="2593975"/>
          <p14:tracePt t="12589" x="3792538" y="2593975"/>
          <p14:tracePt t="12598" x="3775075" y="2593975"/>
          <p14:tracePt t="12603" x="3767138" y="2593975"/>
          <p14:tracePt t="12614" x="3759200" y="2593975"/>
          <p14:tracePt t="12618" x="3741738" y="2593975"/>
          <p14:tracePt t="12625" x="3732213" y="2593975"/>
          <p14:tracePt t="12633" x="3716338" y="2593975"/>
          <p14:tracePt t="12639" x="3706813" y="2593975"/>
          <p14:tracePt t="12649" x="3689350" y="2593975"/>
          <p14:tracePt t="12653" x="3673475" y="2593975"/>
          <p14:tracePt t="12667" x="3663950" y="2593975"/>
          <p14:tracePt t="12669" x="3648075" y="2593975"/>
          <p14:tracePt t="12675" x="3638550" y="2593975"/>
          <p14:tracePt t="12682" x="3621088" y="2593975"/>
          <p14:tracePt t="12689" x="3605213" y="2593975"/>
          <p14:tracePt t="12698" x="3595688" y="2593975"/>
          <p14:tracePt t="12703" x="3578225" y="2593975"/>
          <p14:tracePt t="12714" x="3570288" y="2593975"/>
          <p14:tracePt t="12720" x="3562350" y="2593975"/>
          <p14:tracePt t="12733" x="3535363" y="2593975"/>
          <p14:tracePt t="12739" x="3527425" y="2593975"/>
          <p14:tracePt t="12748" x="3509963" y="2593975"/>
          <p14:tracePt t="12768" x="3492500" y="2593975"/>
          <p14:tracePt t="12782" x="3484563" y="2593975"/>
          <p14:tracePt t="12803" x="3476625" y="2593975"/>
          <p14:tracePt t="12814" x="3459163" y="2593975"/>
          <p14:tracePt t="12818" x="3449638" y="2593975"/>
          <p14:tracePt t="12825" x="3441700" y="2593975"/>
          <p14:tracePt t="12833" x="3433763" y="2593975"/>
          <p14:tracePt t="12840" x="3424238" y="2593975"/>
          <p14:tracePt t="12848" x="3416300" y="2593975"/>
          <p14:tracePt t="12854" x="3408363" y="2593975"/>
          <p14:tracePt t="12864" x="3390900" y="2593975"/>
          <p14:tracePt t="12868" x="3381375" y="2593975"/>
          <p14:tracePt t="12883" x="3373438" y="2593975"/>
          <p14:tracePt t="12898" x="3365500" y="2593975"/>
          <p14:tracePt t="12919" x="3355975" y="2586038"/>
          <p14:tracePt t="12961" x="3355975" y="2576513"/>
          <p14:tracePt t="12969" x="3348038" y="2576513"/>
          <p14:tracePt t="12982" x="3338513" y="2576513"/>
          <p14:tracePt t="12998" x="3330575" y="2568575"/>
          <p14:tracePt t="13004" x="3322638" y="2568575"/>
          <p14:tracePt t="13092" x="3313113" y="2560638"/>
          <p14:tracePt t="13096" x="3305175" y="2560638"/>
          <p14:tracePt t="13103" x="3305175" y="2551113"/>
          <p14:tracePt t="13121" x="3295650" y="2551113"/>
          <p14:tracePt t="13125" x="3287713" y="2551113"/>
          <p14:tracePt t="13133" x="3279775" y="2551113"/>
          <p14:tracePt t="13139" x="3279775" y="2543175"/>
          <p14:tracePt t="13169" x="3270250" y="2533650"/>
          <p14:tracePt t="13191" x="3262313" y="2533650"/>
          <p14:tracePt t="13197" x="3252788" y="2533650"/>
          <p14:tracePt t="13213" x="3244850" y="2533650"/>
          <p14:tracePt t="13218" x="3236913" y="2525713"/>
          <p14:tracePt t="13232" x="3227388" y="2517775"/>
          <p14:tracePt t="13240" x="3219450" y="2517775"/>
          <p14:tracePt t="13249" x="3209925" y="2517775"/>
          <p14:tracePt t="13277" x="3201988" y="2517775"/>
          <p14:tracePt t="13284" x="3201988" y="2508250"/>
          <p14:tracePt t="13306" x="3194050" y="2508250"/>
          <p14:tracePt t="13436" x="3209925" y="2508250"/>
          <p14:tracePt t="14135" x="3168650" y="2508250"/>
          <p14:tracePt t="14144" x="3108325" y="2508250"/>
          <p14:tracePt t="14148" x="3030538" y="2508250"/>
          <p14:tracePt t="14154" x="2987675" y="2508250"/>
          <p14:tracePt t="14167" x="2927350" y="2508250"/>
          <p14:tracePt t="14168" x="2886075" y="2508250"/>
          <p14:tracePt t="14180" x="2843213" y="2508250"/>
          <p14:tracePt t="14183" x="2808288" y="2508250"/>
          <p14:tracePt t="14192" x="2782888" y="2508250"/>
          <p14:tracePt t="14202" x="2747963" y="2508250"/>
          <p14:tracePt t="14206" x="2722563" y="2508250"/>
          <p14:tracePt t="14216" x="2705100" y="2508250"/>
          <p14:tracePt t="14219" x="2687638" y="2508250"/>
          <p14:tracePt t="14230" x="2662238" y="2508250"/>
          <p14:tracePt t="14249" x="2646363" y="2508250"/>
          <p14:tracePt t="14279" x="2636838" y="2508250"/>
          <p14:tracePt t="14425" x="2628900" y="2508250"/>
          <p14:tracePt t="14452" x="2619375" y="2508250"/>
          <p14:tracePt t="14466" x="2611438" y="2508250"/>
          <p14:tracePt t="14473" x="2603500" y="2508250"/>
          <p14:tracePt t="14482" x="2593975" y="2508250"/>
          <p14:tracePt t="14487" x="2586038" y="2508250"/>
          <p14:tracePt t="14499" x="2568575" y="2508250"/>
          <p14:tracePt t="14509" x="2551113" y="2508250"/>
          <p14:tracePt t="14523" x="2543175" y="2508250"/>
          <p14:tracePt t="14532" x="2525713" y="2508250"/>
          <p14:tracePt t="14537" x="2525713" y="2500313"/>
          <p14:tracePt t="15555" x="2474913" y="2500313"/>
          <p14:tracePt t="15565" x="2414588" y="2500313"/>
          <p14:tracePt t="15568" x="2363788" y="2500313"/>
          <p14:tracePt t="15578" x="2293938" y="2500313"/>
          <p14:tracePt t="15583" x="2243138" y="2500313"/>
          <p14:tracePt t="15590" x="2200275" y="2500313"/>
          <p14:tracePt t="15599" x="2149475" y="2508250"/>
          <p14:tracePt t="15604" x="2089150" y="2517775"/>
          <p14:tracePt t="15615" x="2028825" y="2517775"/>
          <p14:tracePt t="15618" x="1968500" y="2533650"/>
          <p14:tracePt t="15626" x="1909763" y="2543175"/>
          <p14:tracePt t="15635" x="1866900" y="2543175"/>
          <p14:tracePt t="15639" x="1824038" y="2543175"/>
          <p14:tracePt t="15648" x="1763713" y="2551113"/>
          <p14:tracePt t="15654" x="1728788" y="2551113"/>
          <p14:tracePt t="15665" x="1703388" y="2551113"/>
          <p14:tracePt t="15668" x="1677988" y="2551113"/>
          <p14:tracePt t="15676" x="1652588" y="2551113"/>
          <p14:tracePt t="15682" x="1644650" y="2551113"/>
          <p14:tracePt t="15690" x="1627188" y="2551113"/>
          <p14:tracePt t="15698" x="1609725" y="2551113"/>
          <p14:tracePt t="15728" x="1601788" y="2551113"/>
          <p14:tracePt t="15898" x="1609725" y="2551113"/>
          <p14:tracePt t="15907" x="1617663" y="2551113"/>
          <p14:tracePt t="15916" x="1627188" y="2551113"/>
          <p14:tracePt t="15920" x="1635125" y="2551113"/>
          <p14:tracePt t="15930" x="1644650" y="2551113"/>
          <p14:tracePt t="15934" x="1652588" y="2551113"/>
          <p14:tracePt t="15943" x="1660525" y="2551113"/>
          <p14:tracePt t="15950" x="1670050" y="2551113"/>
          <p14:tracePt t="15956" x="1685925" y="2551113"/>
          <p14:tracePt t="15966" x="1695450" y="2560638"/>
          <p14:tracePt t="15970" x="1703388" y="2560638"/>
          <p14:tracePt t="15979" x="1720850" y="2560638"/>
          <p14:tracePt t="15985" x="1738313" y="2560638"/>
          <p14:tracePt t="15993" x="1746250" y="2568575"/>
          <p14:tracePt t="16000" x="1781175" y="2576513"/>
          <p14:tracePt t="16006" x="1824038" y="2576513"/>
          <p14:tracePt t="16016" x="1874838" y="2586038"/>
          <p14:tracePt t="16021" x="1925638" y="2586038"/>
          <p14:tracePt t="16030" x="2020888" y="2586038"/>
          <p14:tracePt t="16035" x="2089150" y="2603500"/>
          <p14:tracePt t="16044" x="2174875" y="2603500"/>
          <p14:tracePt t="16049" x="2286000" y="2603500"/>
          <p14:tracePt t="16056" x="2389188" y="2611438"/>
          <p14:tracePt t="16063" x="2508250" y="2611438"/>
          <p14:tracePt t="16071" x="2603500" y="2611438"/>
          <p14:tracePt t="16080" x="2730500" y="2611438"/>
          <p14:tracePt t="16084" x="2833688" y="2611438"/>
          <p14:tracePt t="16094" x="2936875" y="2611438"/>
          <p14:tracePt t="16100" x="3030538" y="2611438"/>
          <p14:tracePt t="16106" x="3133725" y="2611438"/>
          <p14:tracePt t="16115" x="3219450" y="2593975"/>
          <p14:tracePt t="16131" x="3390900" y="2603500"/>
          <p14:tracePt t="16135" x="3467100" y="2603500"/>
          <p14:tracePt t="16143" x="3535363" y="2593975"/>
          <p14:tracePt t="16150" x="3595688" y="2603500"/>
          <p14:tracePt t="16157" x="3638550" y="2603500"/>
          <p14:tracePt t="16165" x="3689350" y="2603500"/>
          <p14:tracePt t="16172" x="3732213" y="2611438"/>
          <p14:tracePt t="16183" x="3767138" y="2611438"/>
          <p14:tracePt t="16186" x="3810000" y="2619375"/>
          <p14:tracePt t="16197" x="3844925" y="2619375"/>
          <p14:tracePt t="16202" x="3878263" y="2628900"/>
          <p14:tracePt t="16207" x="3903663" y="2628900"/>
          <p14:tracePt t="16215" x="3930650" y="2636838"/>
          <p14:tracePt t="16222" x="3963988" y="2636838"/>
          <p14:tracePt t="16230" x="3981450" y="2636838"/>
          <p14:tracePt t="16236" x="4014788" y="2636838"/>
          <p14:tracePt t="16246" x="4041775" y="2636838"/>
          <p14:tracePt t="16251" x="4067175" y="2636838"/>
          <p14:tracePt t="16564" x="4306888" y="2662238"/>
          <p14:tracePt t="16566" x="4460875" y="2671763"/>
          <p14:tracePt t="16580" x="4640263" y="2697163"/>
          <p14:tracePt t="16588" x="5076825" y="2747963"/>
          <p14:tracePt t="16597" x="5316538" y="2757488"/>
          <p14:tracePt t="16604" x="5548313" y="2757488"/>
          <p14:tracePt t="16613" x="5788025" y="2773363"/>
          <p14:tracePt t="16617" x="6002338" y="2790825"/>
          <p14:tracePt t="16624" x="6207125" y="2790825"/>
          <p14:tracePt t="16637" x="6396038" y="2800350"/>
          <p14:tracePt t="16639" x="6575425" y="2816225"/>
          <p14:tracePt t="16648" x="6737350" y="2816225"/>
          <p14:tracePt t="16652" x="6875463" y="2825750"/>
          <p14:tracePt t="16661" x="7004050" y="2825750"/>
          <p14:tracePt t="16669" x="7123113" y="2843213"/>
          <p14:tracePt t="16674" x="7218363" y="2851150"/>
          <p14:tracePt t="16682" x="7319963" y="2859088"/>
          <p14:tracePt t="16689" x="7380288" y="2868613"/>
          <p14:tracePt t="16699" x="7440613" y="2876550"/>
          <p14:tracePt t="16703" x="7483475" y="2876550"/>
          <p14:tracePt t="16714" x="7516813" y="2886075"/>
          <p14:tracePt t="16718" x="7534275" y="2886075"/>
          <p14:tracePt t="16724" x="7551738" y="2886075"/>
          <p14:tracePt t="17048" x="7620000" y="2886075"/>
          <p14:tracePt t="17056" x="7705725" y="2886075"/>
          <p14:tracePt t="17066" x="7791450" y="2886075"/>
          <p14:tracePt t="17071" x="7877175" y="2886075"/>
          <p14:tracePt t="17084" x="8081963" y="2886075"/>
          <p14:tracePt t="17100" x="8296275" y="2894013"/>
          <p14:tracePt t="17106" x="8424863" y="2894013"/>
          <p14:tracePt t="17120" x="8647113" y="2894013"/>
          <p14:tracePt t="17130" x="8767763" y="2901950"/>
          <p14:tracePt t="17134" x="8861425" y="2911475"/>
          <p14:tracePt t="17142" x="8964613" y="2919413"/>
          <p14:tracePt t="17150" x="9083675" y="2936875"/>
          <p14:tracePt t="17156" x="9178925" y="2936875"/>
          <p14:tracePt t="17170" x="9366250" y="2954338"/>
          <p14:tracePt t="17180" x="9451975" y="2954338"/>
          <p14:tracePt t="17184" x="9529763" y="2954338"/>
          <p14:tracePt t="17192" x="9598025" y="2954338"/>
          <p14:tracePt t="17200" x="9658350" y="2954338"/>
          <p14:tracePt t="17205" x="9717088" y="2954338"/>
          <p14:tracePt t="17214" x="9759950" y="2954338"/>
          <p14:tracePt t="17220" x="9812338" y="2944813"/>
          <p14:tracePt t="17229" x="9855200" y="2944813"/>
          <p14:tracePt t="17235" x="9898063" y="2944813"/>
          <p14:tracePt t="17251" x="9974263" y="2936875"/>
          <p14:tracePt t="17256" x="10009188" y="2936875"/>
          <p14:tracePt t="17264" x="10034588" y="2936875"/>
          <p14:tracePt t="17271" x="10067925" y="2936875"/>
          <p14:tracePt t="17279" x="10102850" y="2936875"/>
          <p14:tracePt t="17284" x="10128250" y="2936875"/>
          <p14:tracePt t="17293" x="10145713" y="2936875"/>
          <p14:tracePt t="17300" x="10163175" y="2936875"/>
          <p14:tracePt t="17306" x="10171113" y="2944813"/>
          <p14:tracePt t="17322" x="10180638" y="2944813"/>
          <p14:tracePt t="17329" x="10188575" y="2944813"/>
          <p14:tracePt t="17380" x="10196513" y="2944813"/>
          <p14:tracePt t="17796" x="10196513" y="2954338"/>
          <p14:tracePt t="17804" x="10196513" y="2970213"/>
          <p14:tracePt t="17812" x="10188575" y="2987675"/>
          <p14:tracePt t="17820" x="10188575" y="2997200"/>
          <p14:tracePt t="17823" x="10180638" y="3013075"/>
          <p14:tracePt t="17833" x="10171113" y="3022600"/>
          <p14:tracePt t="17840" x="10171113" y="3030538"/>
          <p14:tracePt t="17848" x="10163175" y="3030538"/>
          <p14:tracePt t="17851" x="10163175" y="3040063"/>
          <p14:tracePt t="17867" x="10163175" y="3048000"/>
          <p14:tracePt t="17884" x="10163175" y="3055938"/>
          <p14:tracePt t="17900" x="10163175" y="3073400"/>
          <p14:tracePt t="17902" x="10163175" y="3082925"/>
          <p14:tracePt t="17916" x="10163175" y="3090863"/>
          <p14:tracePt t="17923" x="10153650" y="3108325"/>
          <p14:tracePt t="17931" x="10153650" y="3116263"/>
          <p14:tracePt t="17938" x="10145713" y="3133725"/>
          <p14:tracePt t="17947" x="10145713" y="3141663"/>
          <p14:tracePt t="17952" x="10137775" y="3168650"/>
          <p14:tracePt t="17961" x="10137775" y="3176588"/>
          <p14:tracePt t="17966" x="10137775" y="3184525"/>
          <p14:tracePt t="17973" x="10128250" y="3194050"/>
          <p14:tracePt t="17981" x="10128250" y="3201988"/>
          <p14:tracePt t="17987" x="10128250" y="3209925"/>
          <p14:tracePt t="18046" x="10128250" y="3219450"/>
          <p14:tracePt t="18067" x="10128250" y="3227388"/>
          <p14:tracePt t="26805" x="10120313" y="3227388"/>
          <p14:tracePt t="30834" x="10120313" y="3219450"/>
          <p14:tracePt t="30848" x="10128250" y="3219450"/>
          <p14:tracePt t="30855" x="10137775" y="3201988"/>
          <p14:tracePt t="33710" x="10120313" y="3219450"/>
          <p14:tracePt t="33717" x="10094913" y="3236913"/>
          <p14:tracePt t="33731" x="10067925" y="3252788"/>
          <p14:tracePt t="33737" x="10052050" y="3270250"/>
          <p14:tracePt t="33749" x="10034588" y="3279775"/>
          <p14:tracePt t="33755" x="9999663" y="3305175"/>
          <p14:tracePt t="33765" x="9966325" y="3338513"/>
          <p14:tracePt t="33767" x="9913938" y="3373438"/>
          <p14:tracePt t="33773" x="9898063" y="3390900"/>
          <p14:tracePt t="33781" x="9880600" y="3398838"/>
          <p14:tracePt t="33788" x="9871075" y="3408363"/>
          <p14:tracePt t="33797" x="9855200" y="3416300"/>
          <p14:tracePt t="33806" x="9855200" y="3424238"/>
          <p14:tracePt t="33814" x="9845675" y="3424238"/>
          <p14:tracePt t="33817" x="9837738" y="3433763"/>
          <p14:tracePt t="33874" x="9828213" y="3441700"/>
          <p14:tracePt t="33896" x="9828213" y="3449638"/>
          <p14:tracePt t="33904" x="9820275" y="3449638"/>
          <p14:tracePt t="33940" x="9820275" y="3459163"/>
          <p14:tracePt t="33954" x="9820275" y="3467100"/>
          <p14:tracePt t="33968" x="9820275" y="3476625"/>
          <p14:tracePt t="33976" x="9802813" y="3484563"/>
          <p14:tracePt t="33983" x="9785350" y="3519488"/>
          <p14:tracePt t="33989" x="9769475" y="3544888"/>
          <p14:tracePt t="33997" x="9752013" y="3562350"/>
          <p14:tracePt t="34004" x="9744075" y="3578225"/>
          <p14:tracePt t="34015" x="9744075" y="3587750"/>
          <p14:tracePt t="34018" x="9744075" y="3595688"/>
          <p14:tracePt t="34029" x="9734550" y="3605213"/>
          <p14:tracePt t="34032" x="9717088" y="3630613"/>
          <p14:tracePt t="34039" x="9717088" y="3648075"/>
          <p14:tracePt t="34049" x="9709150" y="3663950"/>
          <p14:tracePt t="34063" x="9709150" y="3673475"/>
          <p14:tracePt t="34068" x="9701213" y="3681413"/>
          <p14:tracePt t="34090" x="9701213" y="3689350"/>
          <p14:tracePt t="34103" x="9701213" y="3698875"/>
          <p14:tracePt t="34113" x="9701213" y="3706813"/>
          <p14:tracePt t="34118" x="9691688" y="3706813"/>
          <p14:tracePt t="34127" x="9691688" y="3716338"/>
          <p14:tracePt t="34133" x="9691688" y="3724275"/>
          <p14:tracePt t="34163" x="9691688" y="3732213"/>
          <p14:tracePt t="34181" x="9691688" y="3741738"/>
          <p14:tracePt t="34376" x="9683750" y="3741738"/>
          <p14:tracePt t="34405" x="9674225" y="3741738"/>
          <p14:tracePt t="34413" x="9666288" y="3741738"/>
          <p14:tracePt t="34420" x="9658350" y="3741738"/>
          <p14:tracePt t="34433" x="9648825" y="3741738"/>
          <p14:tracePt t="34434" x="9640888" y="3732213"/>
          <p14:tracePt t="34451" x="9615488" y="3732213"/>
          <p14:tracePt t="34455" x="9605963" y="3716338"/>
          <p14:tracePt t="34463" x="9588500" y="3716338"/>
          <p14:tracePt t="34470" x="9572625" y="3706813"/>
          <p14:tracePt t="34479" x="9537700" y="3706813"/>
          <p14:tracePt t="34484" x="9504363" y="3706813"/>
          <p14:tracePt t="34491" x="9477375" y="3706813"/>
          <p14:tracePt t="34499" x="9451975" y="3698875"/>
          <p14:tracePt t="34505" x="9409113" y="3698875"/>
          <p14:tracePt t="34513" x="9375775" y="3698875"/>
          <p14:tracePt t="34520" x="9348788" y="3698875"/>
          <p14:tracePt t="34531" x="9315450" y="3698875"/>
          <p14:tracePt t="34536" x="9272588" y="3698875"/>
          <p14:tracePt t="34543" x="9237663" y="3698875"/>
          <p14:tracePt t="34550" x="9204325" y="3698875"/>
          <p14:tracePt t="34556" x="9169400" y="3706813"/>
          <p14:tracePt t="34565" x="9151938" y="3706813"/>
          <p14:tracePt t="34571" x="9118600" y="3706813"/>
          <p14:tracePt t="34580" x="9083675" y="3706813"/>
          <p14:tracePt t="34585" x="9058275" y="3706813"/>
          <p14:tracePt t="34596" x="9040813" y="3706813"/>
          <p14:tracePt t="34599" x="9007475" y="3706813"/>
          <p14:tracePt t="34606" x="8990013" y="3706813"/>
          <p14:tracePt t="34615" x="8972550" y="3706813"/>
          <p14:tracePt t="34620" x="8939213" y="3716338"/>
          <p14:tracePt t="34630" x="8912225" y="3716338"/>
          <p14:tracePt t="34635" x="8896350" y="3716338"/>
          <p14:tracePt t="34649" x="8843963" y="3716338"/>
          <p14:tracePt t="34656" x="8826500" y="3716338"/>
          <p14:tracePt t="34665" x="8793163" y="3716338"/>
          <p14:tracePt t="34671" x="8775700" y="3716338"/>
          <p14:tracePt t="34680" x="8758238" y="3716338"/>
          <p14:tracePt t="34685" x="8732838" y="3716338"/>
          <p14:tracePt t="34698" x="8724900" y="3716338"/>
          <p14:tracePt t="34700" x="8715375" y="3716338"/>
          <p14:tracePt t="34707" x="8699500" y="3716338"/>
          <p14:tracePt t="34717" x="8689975" y="3716338"/>
          <p14:tracePt t="34735" x="8682038" y="3716338"/>
          <p14:tracePt t="34765" x="8672513" y="3716338"/>
          <p14:tracePt t="34780" x="8664575" y="3716338"/>
          <p14:tracePt t="35787" x="8621713" y="3716338"/>
          <p14:tracePt t="35796" x="8578850" y="3724275"/>
          <p14:tracePt t="35798" x="8528050" y="3741738"/>
          <p14:tracePt t="35806" x="8485188" y="3749675"/>
          <p14:tracePt t="35818" x="8459788" y="3759200"/>
          <p14:tracePt t="35820" x="8442325" y="3759200"/>
          <p14:tracePt t="35831" x="8424863" y="3767138"/>
          <p14:tracePt t="35835" x="8399463" y="3775075"/>
          <p14:tracePt t="35844" x="8356600" y="3784600"/>
          <p14:tracePt t="35849" x="8331200" y="3792538"/>
          <p14:tracePt t="35855" x="8304213" y="3792538"/>
          <p14:tracePt t="35865" x="8296275" y="3802063"/>
          <p14:tracePt t="35870" x="8278813" y="3802063"/>
          <p14:tracePt t="35901" x="8202613" y="3817938"/>
          <p14:tracePt t="35907" x="8193088" y="3817938"/>
          <p14:tracePt t="35915" x="8177213" y="3817938"/>
          <p14:tracePt t="35921" x="8167688" y="3827463"/>
          <p14:tracePt t="35929" x="8134350" y="3827463"/>
          <p14:tracePt t="35935" x="8107363" y="3835400"/>
          <p14:tracePt t="35943" x="8091488" y="3844925"/>
          <p14:tracePt t="35950" x="8074025" y="3844925"/>
          <p14:tracePt t="35956" x="8064500" y="3844925"/>
          <p14:tracePt t="35963" x="8056563" y="3844925"/>
          <p14:tracePt t="35970" x="8039100" y="3852863"/>
          <p14:tracePt t="35978" x="8013700" y="3852863"/>
          <p14:tracePt t="35984" x="8005763" y="3860800"/>
          <p14:tracePt t="35994" x="7988300" y="3860800"/>
          <p14:tracePt t="35999" x="7970838" y="3860800"/>
          <p14:tracePt t="36014" x="7962900" y="3860800"/>
          <p14:tracePt t="36020" x="7945438" y="3870325"/>
          <p14:tracePt t="36028" x="7920038" y="3870325"/>
          <p14:tracePt t="36034" x="7894638" y="3870325"/>
          <p14:tracePt t="36043" x="7885113" y="3870325"/>
          <p14:tracePt t="36049" x="7867650" y="3870325"/>
          <p14:tracePt t="36056" x="7842250" y="3878263"/>
          <p14:tracePt t="36065" x="7824788" y="3878263"/>
          <p14:tracePt t="36070" x="7799388" y="3878263"/>
          <p14:tracePt t="36079" x="7773988" y="3887788"/>
          <p14:tracePt t="36085" x="7756525" y="3887788"/>
          <p14:tracePt t="36092" x="7731125" y="3887788"/>
          <p14:tracePt t="36099" x="7697788" y="3887788"/>
          <p14:tracePt t="36106" x="7662863" y="3887788"/>
          <p14:tracePt t="36113" x="7645400" y="3887788"/>
          <p14:tracePt t="36120" x="7620000" y="3895725"/>
          <p14:tracePt t="36128" x="7585075" y="3895725"/>
          <p14:tracePt t="36135" x="7569200" y="3895725"/>
          <p14:tracePt t="36143" x="7534275" y="3903663"/>
          <p14:tracePt t="36149" x="7508875" y="3903663"/>
          <p14:tracePt t="36156" x="7483475" y="3903663"/>
          <p14:tracePt t="36167" x="7466013" y="3903663"/>
          <p14:tracePt t="36170" x="7440613" y="3903663"/>
          <p14:tracePt t="36180" x="7423150" y="3903663"/>
          <p14:tracePt t="36193" x="7415213" y="3903663"/>
          <p14:tracePt t="36200" x="7405688" y="3903663"/>
          <p14:tracePt t="36215" x="7397750" y="3903663"/>
          <p14:tracePt t="36249" x="7388225" y="3903663"/>
          <p14:tracePt t="37201" x="7397750" y="3903663"/>
          <p14:tracePt t="37209" x="7431088" y="3903663"/>
          <p14:tracePt t="37216" x="7448550" y="3903663"/>
          <p14:tracePt t="37222" x="7483475" y="3913188"/>
          <p14:tracePt t="37231" x="7508875" y="3913188"/>
          <p14:tracePt t="37237" x="7542213" y="3921125"/>
          <p14:tracePt t="37247" x="7569200" y="3930650"/>
          <p14:tracePt t="37251" x="7594600" y="3930650"/>
          <p14:tracePt t="37261" x="7627938" y="3930650"/>
          <p14:tracePt t="37265" x="7645400" y="3930650"/>
          <p14:tracePt t="37272" x="7662863" y="3930650"/>
          <p14:tracePt t="37281" x="7688263" y="3930650"/>
          <p14:tracePt t="37286" x="7697788" y="3930650"/>
          <p14:tracePt t="37295" x="7723188" y="3930650"/>
          <p14:tracePt t="37306" x="7740650" y="3930650"/>
          <p14:tracePt t="37315" x="7766050" y="3930650"/>
          <p14:tracePt t="37322" x="7781925" y="3930650"/>
          <p14:tracePt t="37330" x="7799388" y="3930650"/>
          <p14:tracePt t="37337" x="7824788" y="3930650"/>
          <p14:tracePt t="37347" x="7851775" y="3921125"/>
          <p14:tracePt t="37351" x="7867650" y="3921125"/>
          <p14:tracePt t="37359" x="7910513" y="3921125"/>
          <p14:tracePt t="37368" x="7945438" y="3913188"/>
          <p14:tracePt t="37373" x="7980363" y="3913188"/>
          <p14:tracePt t="37381" x="8021638" y="3913188"/>
          <p14:tracePt t="37387" x="8056563" y="3913188"/>
          <p14:tracePt t="37396" x="8099425" y="3903663"/>
          <p14:tracePt t="37401" x="8142288" y="3895725"/>
          <p14:tracePt t="37409" x="8177213" y="3895725"/>
          <p14:tracePt t="37418" x="8220075" y="3895725"/>
          <p14:tracePt t="37423" x="8261350" y="3895725"/>
          <p14:tracePt t="37431" x="8296275" y="3895725"/>
          <p14:tracePt t="37437" x="8331200" y="3895725"/>
          <p14:tracePt t="37448" x="8356600" y="3895725"/>
          <p14:tracePt t="37451" x="8382000" y="3895725"/>
          <p14:tracePt t="37458" x="8407400" y="3895725"/>
          <p14:tracePt t="37467" x="8424863" y="3895725"/>
          <p14:tracePt t="37473" x="8450263" y="3895725"/>
          <p14:tracePt t="37481" x="8475663" y="3895725"/>
          <p14:tracePt t="37487" x="8485188" y="3895725"/>
          <p14:tracePt t="37497" x="8510588" y="3895725"/>
          <p14:tracePt t="37501" x="8518525" y="3895725"/>
          <p14:tracePt t="37510" x="8543925" y="3895725"/>
          <p14:tracePt t="37517" x="8561388" y="3895725"/>
          <p14:tracePt t="37522" x="8570913" y="3895725"/>
          <p14:tracePt t="37531" x="8578850" y="3895725"/>
          <p14:tracePt t="37537" x="8596313" y="3895725"/>
          <p14:tracePt t="37548" x="8604250" y="3895725"/>
          <p14:tracePt t="37551" x="8621713" y="3895725"/>
          <p14:tracePt t="37560" x="8629650" y="3895725"/>
          <p14:tracePt t="37567" x="8639175" y="3895725"/>
          <p14:tracePt t="37573" x="8656638" y="3895725"/>
          <p14:tracePt t="37588" x="8672513" y="3903663"/>
          <p14:tracePt t="37598" x="8682038" y="3903663"/>
          <p14:tracePt t="37606" x="8689975" y="3913188"/>
          <p14:tracePt t="37608" x="8699500" y="3913188"/>
          <p14:tracePt t="37615" x="8707438" y="3913188"/>
          <p14:tracePt t="38010" x="8742363" y="3913188"/>
          <p14:tracePt t="38017" x="8801100" y="3913188"/>
          <p14:tracePt t="38031" x="8843963" y="3913188"/>
          <p14:tracePt t="38032" x="8904288" y="3913188"/>
          <p14:tracePt t="38038" x="8964613" y="3921125"/>
          <p14:tracePt t="38050" x="9007475" y="3921125"/>
          <p14:tracePt t="38056" x="9066213" y="3921125"/>
          <p14:tracePt t="38062" x="9109075" y="3930650"/>
          <p14:tracePt t="38067" x="9169400" y="3930650"/>
          <p14:tracePt t="38074" x="9229725" y="3930650"/>
          <p14:tracePt t="38082" x="9280525" y="3930650"/>
          <p14:tracePt t="38088" x="9340850" y="3938588"/>
          <p14:tracePt t="38099" x="9401175" y="3938588"/>
          <p14:tracePt t="38102" x="9444038" y="3938588"/>
          <p14:tracePt t="38113" x="9494838" y="3946525"/>
          <p14:tracePt t="38117" x="9529763" y="3946525"/>
          <p14:tracePt t="38124" x="9572625" y="3956050"/>
          <p14:tracePt t="38131" x="9598025" y="3956050"/>
          <p14:tracePt t="38138" x="9623425" y="3963988"/>
          <p14:tracePt t="38146" x="9658350" y="3963988"/>
          <p14:tracePt t="38156" x="9691688" y="3963988"/>
          <p14:tracePt t="38163" x="9701213" y="3963988"/>
          <p14:tracePt t="38167" x="9726613" y="3963988"/>
          <p14:tracePt t="38174" x="9752013" y="3963988"/>
          <p14:tracePt t="38186" x="9769475" y="3971925"/>
          <p14:tracePt t="38187" x="9794875" y="3971925"/>
          <p14:tracePt t="38195" x="9820275" y="3971925"/>
          <p14:tracePt t="38202" x="9863138" y="3971925"/>
          <p14:tracePt t="38213" x="9888538" y="3971925"/>
          <p14:tracePt t="38217" x="9923463" y="3971925"/>
          <p14:tracePt t="38224" x="9966325" y="3971925"/>
          <p14:tracePt t="38236" x="10009188" y="3971925"/>
          <p14:tracePt t="38238" x="10052050" y="3971925"/>
          <p14:tracePt t="38248" x="10102850" y="3971925"/>
          <p14:tracePt t="38252" x="10128250" y="3981450"/>
          <p14:tracePt t="38267" x="10213975" y="3981450"/>
          <p14:tracePt t="38274" x="10256838" y="3981450"/>
          <p14:tracePt t="38286" x="10282238" y="3981450"/>
          <p14:tracePt t="38288" x="10307638" y="3981450"/>
          <p14:tracePt t="38296" x="10342563" y="3981450"/>
          <p14:tracePt t="38302" x="10367963" y="3981450"/>
          <p14:tracePt t="38316" x="10385425" y="3981450"/>
          <p14:tracePt t="38318" x="10410825" y="3981450"/>
          <p14:tracePt t="38324" x="10420350" y="3981450"/>
          <p14:tracePt t="38331" x="10428288" y="3971925"/>
          <p14:tracePt t="38338" x="10445750" y="3971925"/>
          <p14:tracePt t="38348" x="10463213" y="3971925"/>
          <p14:tracePt t="38353" x="10471150" y="3971925"/>
          <p14:tracePt t="38365" x="10488613" y="3971925"/>
          <p14:tracePt t="38367" x="10506075" y="3981450"/>
          <p14:tracePt t="38374" x="10521950" y="3981450"/>
          <p14:tracePt t="38381" x="10547350" y="3981450"/>
          <p14:tracePt t="38388" x="10564813" y="3981450"/>
          <p14:tracePt t="38397" x="10582275" y="3981450"/>
          <p14:tracePt t="38402" x="10590213" y="3981450"/>
          <p14:tracePt t="38413" x="10599738" y="3989388"/>
          <p14:tracePt t="38417" x="10607675" y="3989388"/>
          <p14:tracePt t="38424" x="10617200" y="3989388"/>
          <p14:tracePt t="38431" x="10617200" y="3998913"/>
          <p14:tracePt t="38448" x="10625138" y="3998913"/>
          <p14:tracePt t="38463" x="10633075" y="3998913"/>
          <p14:tracePt t="38481" x="10633075" y="4006850"/>
          <p14:tracePt t="38499" x="10642600" y="4006850"/>
          <p14:tracePt t="38517" x="10642600" y="4014788"/>
          <p14:tracePt t="38538" x="10642600" y="4024313"/>
          <p14:tracePt t="38546" x="10642600" y="4032250"/>
          <p14:tracePt t="38552" x="10642600" y="4041775"/>
          <p14:tracePt t="38567" x="10642600" y="4049713"/>
          <p14:tracePt t="38574" x="10633075" y="4057650"/>
          <p14:tracePt t="38583" x="10625138" y="4067175"/>
          <p14:tracePt t="38588" x="10625138" y="4075113"/>
          <p14:tracePt t="38597" x="10617200" y="4084638"/>
          <p14:tracePt t="38603" x="10599738" y="4084638"/>
          <p14:tracePt t="38614" x="10599738" y="4100513"/>
          <p14:tracePt t="38616" x="10574338" y="4110038"/>
          <p14:tracePt t="38625" x="10564813" y="4117975"/>
          <p14:tracePt t="38636" x="10556875" y="4127500"/>
          <p14:tracePt t="38638" x="10547350" y="4127500"/>
          <p14:tracePt t="38647" x="10539413" y="4127500"/>
          <p14:tracePt t="38652" x="10531475" y="4135438"/>
          <p14:tracePt t="38667" x="10521950" y="4143375"/>
          <p14:tracePt t="38674" x="10514013" y="4143375"/>
          <p14:tracePt t="38689" x="10506075" y="4143375"/>
          <p14:tracePt t="38697" x="10506075" y="4152900"/>
          <p14:tracePt t="38703" x="10496550" y="4152900"/>
          <p14:tracePt t="38715" x="10488613" y="4160838"/>
          <p14:tracePt t="38729" x="10479088" y="4170363"/>
          <p14:tracePt t="38734" x="10445750" y="4195763"/>
          <p14:tracePt t="38739" x="10410825" y="4229100"/>
          <p14:tracePt t="38748" x="10385425" y="4254500"/>
          <p14:tracePt t="38753" x="10367963" y="4254500"/>
          <p14:tracePt t="38766" x="10350500" y="4271963"/>
          <p14:tracePt t="38768" x="10342563" y="4281488"/>
          <p14:tracePt t="38780" x="10342563" y="4289425"/>
          <p14:tracePt t="38782" x="10334625" y="4289425"/>
          <p14:tracePt t="38797" x="10325100" y="4289425"/>
          <p14:tracePt t="38847" x="10325100" y="4297363"/>
          <p14:tracePt t="38875" x="10317163" y="4297363"/>
          <p14:tracePt t="39035" x="10307638" y="4297363"/>
          <p14:tracePt t="58323" x="10282238" y="4349750"/>
          <p14:tracePt t="58325" x="10282238" y="4357688"/>
          <p14:tracePt t="58333" x="10274300" y="4383088"/>
          <p14:tracePt t="58343" x="10266363" y="4392613"/>
          <p14:tracePt t="58346" x="10256838" y="4392613"/>
          <p14:tracePt t="58354" x="10248900" y="4400550"/>
          <p14:tracePt t="58368" x="10248900" y="4418013"/>
          <p14:tracePt t="58382" x="10239375" y="4418013"/>
          <p14:tracePt t="58397" x="10239375" y="4425950"/>
          <p14:tracePt t="58403" x="10239375" y="4435475"/>
          <p14:tracePt t="58418" x="10231438" y="4435475"/>
          <p14:tracePt t="58427" x="10231438" y="4443413"/>
          <p14:tracePt t="58432" x="10231438" y="4451350"/>
          <p14:tracePt t="58440" x="10223500" y="4460875"/>
          <p14:tracePt t="58450" x="10206038" y="4478338"/>
          <p14:tracePt t="58453" x="10196513" y="4494213"/>
          <p14:tracePt t="58462" x="10196513" y="4503738"/>
          <p14:tracePt t="58468" x="10188575" y="4511675"/>
          <p14:tracePt t="58476" x="10188575" y="4521200"/>
          <p14:tracePt t="58482" x="10180638" y="4521200"/>
          <p14:tracePt t="58489" x="10180638" y="4529138"/>
          <p14:tracePt t="58525" x="10171113" y="4537075"/>
          <p14:tracePt t="58539" x="10171113" y="4546600"/>
          <p14:tracePt t="58617" x="10171113" y="4554538"/>
          <p14:tracePt t="60666" x="10188575" y="4564063"/>
          <p14:tracePt t="60670" x="10231438" y="4572000"/>
          <p14:tracePt t="60680" x="10299700" y="4606925"/>
          <p14:tracePt t="60685" x="10377488" y="4622800"/>
          <p14:tracePt t="60694" x="10436225" y="4657725"/>
          <p14:tracePt t="60698" x="10514013" y="4675188"/>
          <p14:tracePt t="60704" x="10590213" y="4708525"/>
          <p14:tracePt t="60713" x="10668000" y="4733925"/>
          <p14:tracePt t="60719" x="10753725" y="4776788"/>
          <p14:tracePt t="60728" x="10847388" y="4811713"/>
          <p14:tracePt t="60734" x="10950575" y="4846638"/>
          <p14:tracePt t="60742" x="11061700" y="4897438"/>
          <p14:tracePt t="60748" x="11172825" y="4932363"/>
          <p14:tracePt t="60755" x="11276013" y="4973638"/>
          <p14:tracePt t="60764" x="11387138" y="5008563"/>
          <p14:tracePt t="60770" x="11507788" y="5043488"/>
          <p14:tracePt t="60778" x="11609388" y="5068888"/>
          <p14:tracePt t="60783" x="11730038" y="5102225"/>
          <p14:tracePt t="60799" x="11831638" y="5137150"/>
          <p14:tracePt t="60801" x="11934825" y="5172075"/>
          <p14:tracePt t="60805" x="12038013" y="5197475"/>
          <p14:tracePt t="60814" x="12123738" y="5230813"/>
          <p14:tracePt t="63334" x="12063413" y="6130925"/>
          <p14:tracePt t="63338" x="11934825" y="6189663"/>
          <p14:tracePt t="63348" x="11831638" y="6242050"/>
          <p14:tracePt t="63352" x="11720513" y="6284913"/>
          <p14:tracePt t="63366" x="11609388" y="6318250"/>
          <p14:tracePt t="63369" x="11490325" y="6370638"/>
          <p14:tracePt t="63374" x="11387138" y="6403975"/>
          <p14:tracePt t="63382" x="11283950" y="6438900"/>
          <p14:tracePt t="63387" x="11190288" y="6472238"/>
          <p14:tracePt t="63395" x="11104563" y="6507163"/>
          <p14:tracePt t="63406" x="11010900" y="6524625"/>
          <p14:tracePt t="63413" x="10925175" y="6550025"/>
          <p14:tracePt t="63417" x="10847388" y="6575425"/>
          <p14:tracePt t="63423" x="10771188" y="6592888"/>
          <p14:tracePt t="63431" x="10710863" y="6600825"/>
          <p14:tracePt t="63437" x="10668000" y="6618288"/>
          <p14:tracePt t="63447" x="10607675" y="6618288"/>
          <p14:tracePt t="63452" x="10574338" y="6626225"/>
          <p14:tracePt t="63463" x="10539413" y="6626225"/>
          <p14:tracePt t="63467" x="10521950" y="6626225"/>
          <p14:tracePt t="63473" x="10496550" y="6635750"/>
          <p14:tracePt t="63482" x="10479088" y="6635750"/>
          <p14:tracePt t="63497" x="10463213" y="6635750"/>
          <p14:tracePt t="63519" x="10445750" y="6635750"/>
          <p14:tracePt t="63596" x="10453688" y="6635750"/>
          <p14:tracePt t="63603" x="10479088" y="6643688"/>
          <p14:tracePt t="63892" x="10334625" y="6686550"/>
          <p14:tracePt t="63898" x="10256838" y="6711950"/>
          <p14:tracePt t="63902" x="10180638" y="6721475"/>
          <p14:tracePt t="63913" x="10120313" y="6737350"/>
          <p14:tracePt t="63918" x="10059988" y="6764338"/>
          <p14:tracePt t="63925" x="9999663" y="6780213"/>
          <p14:tracePt t="63932" x="9948863" y="6789738"/>
          <p14:tracePt t="63939" x="9906000" y="6815138"/>
          <p14:tracePt t="63948" x="9871075" y="6823075"/>
          <p14:tracePt t="63953" x="9837738" y="6840538"/>
          <p14:tracePt t="63965" x="9802813" y="6850063"/>
          <p14:tracePt t="65036" x="0" y="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263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SA" sz="1600" dirty="0"/>
          </a:p>
        </p:txBody>
      </p:sp>
      <p:sp>
        <p:nvSpPr>
          <p:cNvPr id="24" name="TextBox 23"/>
          <p:cNvSpPr txBox="1"/>
          <p:nvPr/>
        </p:nvSpPr>
        <p:spPr>
          <a:xfrm>
            <a:off x="1665188" y="1752548"/>
            <a:ext cx="8417320" cy="809965"/>
          </a:xfrm>
          <a:prstGeom prst="rect">
            <a:avLst/>
          </a:prstGeom>
          <a:noFill/>
        </p:spPr>
        <p:txBody>
          <a:bodyPr wrap="square" rtlCol="0">
            <a:spAutoFit/>
          </a:bodyPr>
          <a:lstStyle/>
          <a:p>
            <a:pPr lvl="0" algn="just" rtl="1">
              <a:lnSpc>
                <a:spcPts val="2980"/>
              </a:lnSpc>
              <a:spcBef>
                <a:spcPts val="600"/>
              </a:spcBef>
              <a:spcAft>
                <a:spcPts val="1800"/>
              </a:spcAft>
            </a:pPr>
            <a:r>
              <a:rPr lang="ar-SA" sz="1400" dirty="0">
                <a:latin typeface="Alexandria Light" pitchFamily="2" charset="-78"/>
                <a:cs typeface="Alexandria Light" pitchFamily="2" charset="-78"/>
              </a:rPr>
              <a:t>     ويُعرّف بعضُ من العلماء التكنولوجيا بشقيّها المادي والفكري اللذين يتكاملان ويمتزجان, بحيث يؤديان لمعنىً مُتكاملٍ لمفهوم التّكنولوجيا, كما يبينها الشكل رقم (</a:t>
            </a:r>
            <a:r>
              <a:rPr lang="en-US" sz="1400" dirty="0">
                <a:latin typeface="Alexandria Light" pitchFamily="2" charset="-78"/>
                <a:cs typeface="Alexandria Light" pitchFamily="2" charset="-78"/>
              </a:rPr>
              <a:t>2</a:t>
            </a:r>
            <a:r>
              <a:rPr lang="ar-SA" sz="1400" dirty="0">
                <a:latin typeface="Alexandria Light" pitchFamily="2" charset="-78"/>
                <a:cs typeface="Alexandria Light" pitchFamily="2" charset="-78"/>
              </a:rPr>
              <a:t>) الآتي: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DF6FA256-5F6A-43BE-806E-3EB6B34A010C}"/>
              </a:ext>
            </a:extLst>
          </p:cNvPr>
          <p:cNvGraphicFramePr/>
          <p:nvPr>
            <p:extLst>
              <p:ext uri="{D42A27DB-BD31-4B8C-83A1-F6EECF244321}">
                <p14:modId xmlns:p14="http://schemas.microsoft.com/office/powerpoint/2010/main" val="488876472"/>
              </p:ext>
            </p:extLst>
          </p:nvPr>
        </p:nvGraphicFramePr>
        <p:xfrm>
          <a:off x="3774190" y="2768543"/>
          <a:ext cx="4643620" cy="212771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F5FB5A8A-9BE0-4F93-B75B-550EAA5DF2C5}"/>
              </a:ext>
            </a:extLst>
          </p:cNvPr>
          <p:cNvSpPr txBox="1"/>
          <p:nvPr/>
        </p:nvSpPr>
        <p:spPr>
          <a:xfrm>
            <a:off x="3584088" y="5025581"/>
            <a:ext cx="5023826" cy="276999"/>
          </a:xfrm>
          <a:prstGeom prst="rect">
            <a:avLst/>
          </a:prstGeom>
          <a:noFill/>
        </p:spPr>
        <p:txBody>
          <a:bodyPr wrap="square" rtlCol="1">
            <a:spAutoFit/>
          </a:bodyPr>
          <a:lstStyle/>
          <a:p>
            <a:pPr lvl="0" algn="r" rtl="1"/>
            <a:r>
              <a:rPr lang="ar-SA" sz="1200" dirty="0">
                <a:solidFill>
                  <a:prstClr val="black"/>
                </a:solidFill>
                <a:latin typeface="Alexandria Light" pitchFamily="2" charset="-78"/>
                <a:cs typeface="Alexandria Light" pitchFamily="2" charset="-78"/>
              </a:rPr>
              <a:t>الشكل (</a:t>
            </a:r>
            <a:r>
              <a:rPr lang="en-US" sz="1200" dirty="0">
                <a:solidFill>
                  <a:prstClr val="black"/>
                </a:solidFill>
                <a:latin typeface="Alexandria Light" pitchFamily="2" charset="-78"/>
                <a:cs typeface="Alexandria Light" pitchFamily="2" charset="-78"/>
              </a:rPr>
              <a:t>2</a:t>
            </a:r>
            <a:r>
              <a:rPr lang="ar-SA" sz="1200" dirty="0">
                <a:solidFill>
                  <a:prstClr val="black"/>
                </a:solidFill>
                <a:latin typeface="Alexandria Light" pitchFamily="2" charset="-78"/>
                <a:cs typeface="Alexandria Light" pitchFamily="2" charset="-78"/>
              </a:rPr>
              <a:t>) يبين مفهوم التّكنولوجيا </a:t>
            </a:r>
            <a:r>
              <a:rPr lang="en-US" sz="1200" dirty="0">
                <a:solidFill>
                  <a:prstClr val="black"/>
                </a:solidFill>
                <a:latin typeface="Alexandria Light" pitchFamily="2" charset="-78"/>
                <a:ea typeface="Calibri" panose="020F0502020204030204" pitchFamily="34" charset="0"/>
                <a:cs typeface="Alexandria Light" pitchFamily="2" charset="-78"/>
              </a:rPr>
              <a:t>Technology</a:t>
            </a:r>
            <a:r>
              <a:rPr lang="ar-SA" sz="1200" dirty="0">
                <a:solidFill>
                  <a:prstClr val="black"/>
                </a:solidFill>
                <a:latin typeface="Alexandria Light" pitchFamily="2" charset="-78"/>
                <a:cs typeface="Alexandria Light" pitchFamily="2" charset="-78"/>
              </a:rPr>
              <a:t>  بشقيها المادي والفكري</a:t>
            </a:r>
            <a:endParaRPr lang="ar-SA" sz="1600" dirty="0">
              <a:solidFill>
                <a:prstClr val="white"/>
              </a:solidFill>
            </a:endParaRPr>
          </a:p>
        </p:txBody>
      </p:sp>
    </p:spTree>
    <p:custDataLst>
      <p:tags r:id="rId1"/>
    </p:custDataLst>
    <p:extLst>
      <p:ext uri="{BB962C8B-B14F-4D97-AF65-F5344CB8AC3E}">
        <p14:creationId xmlns:p14="http://schemas.microsoft.com/office/powerpoint/2010/main" val="1509542060"/>
      </p:ext>
    </p:extLst>
  </p:cSld>
  <p:clrMapOvr>
    <a:masterClrMapping/>
  </p:clrMapOvr>
  <mc:AlternateContent xmlns:mc="http://schemas.openxmlformats.org/markup-compatibility/2006" xmlns:p14="http://schemas.microsoft.com/office/powerpoint/2010/main">
    <mc:Choice Requires="p14">
      <p:transition spd="slow" p14:dur="2000" advTm="102618"/>
    </mc:Choice>
    <mc:Fallback xmlns="">
      <p:transition spd="slow" advTm="1026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wipe(down)">
                                      <p:cBhvr>
                                        <p:cTn id="14"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369332"/>
          </a:xfrm>
          <a:prstGeom prst="rect">
            <a:avLst/>
          </a:prstGeom>
          <a:noFill/>
        </p:spPr>
        <p:txBody>
          <a:bodyPr wrap="square" rtlCol="0">
            <a:spAutoFit/>
          </a:bodyPr>
          <a:lstStyle/>
          <a:p>
            <a:pPr algn="ctr"/>
            <a:r>
              <a:rPr lang="ar-SA" b="1" dirty="0">
                <a:latin typeface="Alexandria Medium" pitchFamily="2" charset="-78"/>
                <a:cs typeface="Alexandria Medium" pitchFamily="2" charset="-78"/>
              </a:rPr>
              <a:t>تكنولوجيا التعليم</a:t>
            </a:r>
            <a:endParaRPr lang="en-US"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344118" y="2194503"/>
            <a:ext cx="9503764" cy="4647426"/>
          </a:xfrm>
          <a:prstGeom prst="rect">
            <a:avLst/>
          </a:prstGeom>
          <a:noFill/>
          <a:ln>
            <a:noFill/>
          </a:ln>
        </p:spPr>
        <p:txBody>
          <a:bodyPr wrap="square" rtlCol="0">
            <a:spAutoFit/>
          </a:bodyPr>
          <a:lstStyle/>
          <a:p>
            <a:pPr algn="justLow" rtl="1">
              <a:lnSpc>
                <a:spcPts val="2980"/>
              </a:lnSpc>
              <a:spcBef>
                <a:spcPts val="600"/>
              </a:spcBef>
              <a:spcAft>
                <a:spcPts val="1200"/>
              </a:spcAft>
            </a:pPr>
            <a:r>
              <a:rPr lang="ar-SA" b="1" dirty="0">
                <a:latin typeface="Alexandria Medium" pitchFamily="2" charset="-78"/>
                <a:cs typeface="Alexandria Medium" pitchFamily="2" charset="-78"/>
              </a:rPr>
              <a:t>تكنولوجيا التعليم لغة</a:t>
            </a:r>
            <a:r>
              <a:rPr lang="ar-SA" sz="1400" dirty="0">
                <a:latin typeface="Simplified Arabic" panose="02020603050405020304" pitchFamily="18" charset="-78"/>
                <a:cs typeface="Simplified Arabic" panose="02020603050405020304" pitchFamily="18" charset="-78"/>
              </a:rPr>
              <a:t>: </a:t>
            </a:r>
            <a:r>
              <a:rPr lang="ar-SA" sz="1400" dirty="0">
                <a:latin typeface="Alexandria Light" pitchFamily="2" charset="-78"/>
                <a:cs typeface="Alexandria Light" pitchFamily="2" charset="-78"/>
              </a:rPr>
              <a:t>إن مصطلح تكنولوجيا التعليم مصطلح معرّب، ومرادفه في اللغة العربية تقنيات التعليم.</a:t>
            </a:r>
          </a:p>
          <a:p>
            <a:pPr algn="justLow" rtl="1">
              <a:lnSpc>
                <a:spcPts val="2980"/>
              </a:lnSpc>
              <a:spcBef>
                <a:spcPts val="600"/>
              </a:spcBef>
              <a:spcAft>
                <a:spcPts val="1200"/>
              </a:spcAft>
            </a:pPr>
            <a:r>
              <a:rPr lang="ar-SA" sz="1400" dirty="0">
                <a:latin typeface="Alexandria Light" pitchFamily="2" charset="-78"/>
                <a:cs typeface="Alexandria Light" pitchFamily="2" charset="-78"/>
              </a:rPr>
              <a:t>     وعرّفت التقنية (</a:t>
            </a:r>
            <a:r>
              <a:rPr lang="en-US" sz="1400" dirty="0">
                <a:latin typeface="Alexandria Light" pitchFamily="2" charset="-78"/>
                <a:cs typeface="Alexandria Light" pitchFamily="2" charset="-78"/>
              </a:rPr>
              <a:t>Technology</a:t>
            </a:r>
            <a:r>
              <a:rPr lang="ar-SA" sz="1400" dirty="0">
                <a:latin typeface="Alexandria Light" pitchFamily="2" charset="-78"/>
                <a:cs typeface="Alexandria Light" pitchFamily="2" charset="-78"/>
              </a:rPr>
              <a:t>) بأنها: "علم التطبيق المنظم للمعرفة" (لال والجندي، </a:t>
            </a:r>
            <a:r>
              <a:rPr lang="en-US" sz="1400" dirty="0">
                <a:latin typeface="Alexandria Light" pitchFamily="2" charset="-78"/>
                <a:cs typeface="Alexandria Light" pitchFamily="2" charset="-78"/>
              </a:rPr>
              <a:t>1995</a:t>
            </a:r>
            <a:r>
              <a:rPr lang="ar-SA" sz="1400" dirty="0">
                <a:latin typeface="Alexandria Light" pitchFamily="2" charset="-78"/>
                <a:cs typeface="Alexandria Light" pitchFamily="2" charset="-78"/>
              </a:rPr>
              <a:t>). وأما التعليم (</a:t>
            </a:r>
            <a:r>
              <a:rPr lang="en-US" sz="1400" dirty="0">
                <a:latin typeface="Alexandria Light" pitchFamily="2" charset="-78"/>
                <a:cs typeface="Alexandria Light" pitchFamily="2" charset="-78"/>
              </a:rPr>
              <a:t>Instruction</a:t>
            </a:r>
            <a:r>
              <a:rPr lang="ar-SA" sz="1400" dirty="0">
                <a:latin typeface="Alexandria Light" pitchFamily="2" charset="-78"/>
                <a:cs typeface="Alexandria Light" pitchFamily="2" charset="-78"/>
              </a:rPr>
              <a:t>) فقد عرّف لغة بمعنى التدريس، أي مجموعة الاستراتيجيات والأساليب التي يتم  من خلالها تنمية المعلومات والمهارات والاتجاهات    عند الفرد أو مجموعة من الأفراد، سواء أكان ذلك بشكل مقصود أو غير مقصود، بوساطة الفرد نفسه أو غيره" (السيد، </a:t>
            </a:r>
            <a:r>
              <a:rPr lang="en-US" sz="1400" dirty="0">
                <a:latin typeface="Alexandria Light" pitchFamily="2" charset="-78"/>
                <a:cs typeface="Alexandria Light" pitchFamily="2" charset="-78"/>
              </a:rPr>
              <a:t>2002</a:t>
            </a:r>
            <a:r>
              <a:rPr lang="ar-SA" sz="1400" dirty="0">
                <a:latin typeface="Alexandria Light" pitchFamily="2" charset="-78"/>
                <a:cs typeface="Alexandria Light" pitchFamily="2" charset="-78"/>
              </a:rPr>
              <a:t>). </a:t>
            </a:r>
            <a:endParaRPr lang="en-US" sz="1400" dirty="0">
              <a:latin typeface="Alexandria Light" pitchFamily="2" charset="-78"/>
              <a:cs typeface="Alexandria Light" pitchFamily="2" charset="-78"/>
            </a:endParaRPr>
          </a:p>
          <a:p>
            <a:pPr algn="justLow" rtl="1">
              <a:lnSpc>
                <a:spcPts val="2980"/>
              </a:lnSpc>
              <a:spcBef>
                <a:spcPts val="600"/>
              </a:spcBef>
              <a:spcAft>
                <a:spcPts val="1200"/>
              </a:spcAft>
            </a:pPr>
            <a:r>
              <a:rPr lang="ar-SA" sz="1400" dirty="0">
                <a:latin typeface="Alexandria Light" pitchFamily="2" charset="-78"/>
                <a:cs typeface="Alexandria Light" pitchFamily="2" charset="-78"/>
              </a:rPr>
              <a:t>   وإن تكنولوجيا التعليم هي منهجية في التفكير، هي نظام وليست أداة تدخل في عمليتي التعليم والتعلم، كما أنها تعنى بحل المشكلات باستخدام تطبيقات العلوم المختلفة، بمعنى أنها عملية منهجية منظمة تشمل تصميم عملية التعليم، وتنفيذها، وتقويمها، في ضوء أهداف محددة تقوم على نتائج البحوث في مجالات المعرفة المختلفة، وتستخدم جميع المواد المتاحة للوصول إلى تعليم أكثر فاعلية وكفاية، وهي تشمل العمليات الثلاث المتداخلة:</a:t>
            </a:r>
            <a:endParaRPr lang="en-US" sz="1400" dirty="0">
              <a:latin typeface="Alexandria Light" pitchFamily="2" charset="-78"/>
              <a:ea typeface="Calibri" panose="020F0502020204030204" pitchFamily="34" charset="0"/>
              <a:cs typeface="Alexandria Light" pitchFamily="2" charset="-78"/>
            </a:endParaRPr>
          </a:p>
          <a:p>
            <a:pPr algn="just"/>
            <a:endParaRPr lang="en-US" sz="1400" dirty="0">
              <a:latin typeface="Simplified Arabic" panose="02020603050405020304" pitchFamily="18" charset="-78"/>
              <a:cs typeface="Simplified Arabic" panose="02020603050405020304" pitchFamily="18" charset="-78"/>
            </a:endParaRPr>
          </a:p>
          <a:p>
            <a:pPr algn="just"/>
            <a:r>
              <a:rPr lang="ar-SA" sz="1400" dirty="0">
                <a:latin typeface="Simplified Arabic" panose="02020603050405020304" pitchFamily="18" charset="-78"/>
                <a:cs typeface="Simplified Arabic" panose="02020603050405020304" pitchFamily="18" charset="-78"/>
              </a:rPr>
              <a:t>     </a:t>
            </a:r>
          </a:p>
          <a:p>
            <a:pPr algn="r"/>
            <a:r>
              <a:rPr lang="ar-SA" sz="1400" dirty="0">
                <a:latin typeface="Simplified Arabic" panose="02020603050405020304" pitchFamily="18" charset="-78"/>
                <a:cs typeface="Simplified Arabic" panose="02020603050405020304" pitchFamily="18" charset="-78"/>
              </a:rPr>
              <a:t> </a:t>
            </a: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302866"/>
    </mc:Choice>
    <mc:Fallback xmlns="">
      <p:transition advTm="30286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870313"/>
            <a:ext cx="8417320" cy="2564805"/>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تكنولوجيا التعليم هي منهجيّة في التفكير، أي نظام وليست أداة تدخل في عمليتيّ التعليم والتعلّم، كما أنها تُعنى بحل المشكلات باستخدام تطبيقات العلوم المختلفة، بمعنى أنها عمليّة منهجيّة منظّمة تشتمل على  تصميم عمليّة التعليم، وتنفيذها، وتقويمها، في ضوء أهداف محدّدة تقوم على نتائج البحوث في مجالات المعرفة المختلفة، وتستخدم جميع المواد المتاحة للوصول إلى تعليم أكثر فاعليّة، وهي تشمل العمليّات الثلاث المتداخلة كما يبيّنها الشكل (</a:t>
            </a:r>
            <a:r>
              <a:rPr lang="en-US" sz="1400" dirty="0">
                <a:latin typeface="Alexandria Light" pitchFamily="2" charset="-78"/>
                <a:cs typeface="Alexandria Light" pitchFamily="2" charset="-78"/>
              </a:rPr>
              <a:t>3</a:t>
            </a:r>
            <a:r>
              <a:rPr lang="ar-SA" sz="1400" dirty="0">
                <a:latin typeface="Alexandria Light" pitchFamily="2" charset="-78"/>
                <a:cs typeface="Alexandria Light" pitchFamily="2" charset="-78"/>
              </a:rPr>
              <a:t>) الآتي:</a:t>
            </a:r>
            <a:endParaRPr lang="en-US" sz="1400" dirty="0">
              <a:latin typeface="Alexandria Light" pitchFamily="2" charset="-78"/>
              <a:cs typeface="Alexandria Light" pitchFamily="2" charset="-78"/>
            </a:endParaRPr>
          </a:p>
          <a:p>
            <a:pPr algn="just" rtl="1">
              <a:spcBef>
                <a:spcPts val="600"/>
              </a:spcBef>
              <a:spcAft>
                <a:spcPts val="600"/>
              </a:spcAft>
            </a:pPr>
            <a:r>
              <a:rPr lang="ar-SA" sz="1400" dirty="0">
                <a:latin typeface="Alexandria Light" pitchFamily="2" charset="-78"/>
                <a:cs typeface="Alexandria Light" pitchFamily="2" charset="-78"/>
              </a:rPr>
              <a:t>    </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7565260"/>
      </p:ext>
    </p:extLst>
  </p:cSld>
  <p:clrMapOvr>
    <a:masterClrMapping/>
  </p:clrMapOvr>
  <mc:AlternateContent xmlns:mc="http://schemas.openxmlformats.org/markup-compatibility/2006" xmlns:p14="http://schemas.microsoft.com/office/powerpoint/2010/main">
    <mc:Choice Requires="p14">
      <p:transition spd="slow" p14:dur="2000" advTm="22556"/>
    </mc:Choice>
    <mc:Fallback xmlns="">
      <p:transition spd="slow" advTm="2255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677108"/>
          </a:xfrm>
          <a:prstGeom prst="rect">
            <a:avLst/>
          </a:prstGeom>
          <a:noFill/>
        </p:spPr>
        <p:txBody>
          <a:bodyPr wrap="square" rtlCol="0">
            <a:spAutoFit/>
          </a:bodyPr>
          <a:lstStyle/>
          <a:p>
            <a:pPr lvl="0" algn="just" rtl="1">
              <a:spcBef>
                <a:spcPts val="600"/>
              </a:spcBef>
              <a:spcAft>
                <a:spcPts val="600"/>
              </a:spcAft>
            </a:pPr>
            <a:r>
              <a:rPr lang="ar-SA" sz="1400" dirty="0">
                <a:latin typeface="Alexandria Light" pitchFamily="2" charset="-78"/>
                <a:cs typeface="Alexandria Light" pitchFamily="2" charset="-78"/>
              </a:rPr>
              <a:t> </a:t>
            </a:r>
            <a:endParaRPr lang="en-US" sz="1400" dirty="0">
              <a:latin typeface="Alexandria Light" pitchFamily="2" charset="-78"/>
              <a:cs typeface="Alexandria Light" pitchFamily="2" charset="-78"/>
            </a:endParaRPr>
          </a:p>
          <a:p>
            <a:pPr algn="just" rtl="1">
              <a:spcBef>
                <a:spcPts val="600"/>
              </a:spcBef>
              <a:spcAft>
                <a:spcPts val="600"/>
              </a:spcAft>
            </a:pPr>
            <a:r>
              <a:rPr lang="ar-SA" sz="1400" dirty="0">
                <a:latin typeface="Alexandria Light" pitchFamily="2" charset="-78"/>
                <a:cs typeface="Alexandria Light" pitchFamily="2" charset="-78"/>
              </a:rPr>
              <a:t>    </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4C6AC67E-07E0-4B98-9EDC-D9C16A5D6AC8}"/>
              </a:ext>
            </a:extLst>
          </p:cNvPr>
          <p:cNvGraphicFramePr/>
          <p:nvPr>
            <p:extLst>
              <p:ext uri="{D42A27DB-BD31-4B8C-83A1-F6EECF244321}">
                <p14:modId xmlns:p14="http://schemas.microsoft.com/office/powerpoint/2010/main" val="2069945054"/>
              </p:ext>
            </p:extLst>
          </p:nvPr>
        </p:nvGraphicFramePr>
        <p:xfrm>
          <a:off x="3023993" y="1900002"/>
          <a:ext cx="5146385" cy="305799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4" name="TextBox 3">
            <a:extLst>
              <a:ext uri="{FF2B5EF4-FFF2-40B4-BE49-F238E27FC236}">
                <a16:creationId xmlns:a16="http://schemas.microsoft.com/office/drawing/2014/main" id="{5A1CBBE4-926F-44D7-BBC6-78134E784AF6}"/>
              </a:ext>
            </a:extLst>
          </p:cNvPr>
          <p:cNvSpPr txBox="1"/>
          <p:nvPr/>
        </p:nvSpPr>
        <p:spPr>
          <a:xfrm>
            <a:off x="3267856" y="5126636"/>
            <a:ext cx="4317167" cy="276999"/>
          </a:xfrm>
          <a:prstGeom prst="rect">
            <a:avLst/>
          </a:prstGeom>
          <a:noFill/>
        </p:spPr>
        <p:txBody>
          <a:bodyPr wrap="square" rtlCol="1">
            <a:spAutoFit/>
          </a:bodyPr>
          <a:lstStyle/>
          <a:p>
            <a:pPr algn="r" rtl="1"/>
            <a:r>
              <a:rPr lang="ar-SA" sz="1200" dirty="0">
                <a:solidFill>
                  <a:prstClr val="black"/>
                </a:solidFill>
                <a:latin typeface="Alexandria Light" pitchFamily="2" charset="-78"/>
                <a:cs typeface="Alexandria Light" pitchFamily="2" charset="-78"/>
              </a:rPr>
              <a:t>الشكل (</a:t>
            </a:r>
            <a:r>
              <a:rPr lang="en-US" sz="1200" dirty="0">
                <a:solidFill>
                  <a:prstClr val="black"/>
                </a:solidFill>
                <a:latin typeface="Alexandria Light" pitchFamily="2" charset="-78"/>
                <a:cs typeface="Alexandria Light" pitchFamily="2" charset="-78"/>
              </a:rPr>
              <a:t>3</a:t>
            </a:r>
            <a:r>
              <a:rPr lang="ar-SA" sz="1200" dirty="0">
                <a:solidFill>
                  <a:prstClr val="black"/>
                </a:solidFill>
                <a:latin typeface="Alexandria Light" pitchFamily="2" charset="-78"/>
                <a:cs typeface="Alexandria Light" pitchFamily="2" charset="-78"/>
              </a:rPr>
              <a:t>) يبين </a:t>
            </a:r>
            <a:r>
              <a:rPr lang="ar-SA" sz="1200" dirty="0">
                <a:latin typeface="Alexandria Light" pitchFamily="2" charset="-78"/>
                <a:cs typeface="Alexandria Light" pitchFamily="2" charset="-78"/>
              </a:rPr>
              <a:t>العمليّات الثلاث المتداخلة في تكنولوجيا </a:t>
            </a:r>
            <a:r>
              <a:rPr lang="ar-SA" sz="1200" dirty="0">
                <a:solidFill>
                  <a:prstClr val="black"/>
                </a:solidFill>
                <a:latin typeface="Alexandria Light" pitchFamily="2" charset="-78"/>
                <a:cs typeface="Alexandria Light" pitchFamily="2" charset="-78"/>
              </a:rPr>
              <a:t>التعليم</a:t>
            </a:r>
            <a:endParaRPr lang="ar-SA" sz="1600" dirty="0"/>
          </a:p>
        </p:txBody>
      </p:sp>
    </p:spTree>
    <p:custDataLst>
      <p:tags r:id="rId1"/>
    </p:custDataLst>
    <p:extLst>
      <p:ext uri="{BB962C8B-B14F-4D97-AF65-F5344CB8AC3E}">
        <p14:creationId xmlns:p14="http://schemas.microsoft.com/office/powerpoint/2010/main" val="445666266"/>
      </p:ext>
    </p:extLst>
  </p:cSld>
  <p:clrMapOvr>
    <a:masterClrMapping/>
  </p:clrMapOvr>
  <mc:AlternateContent xmlns:mc="http://schemas.openxmlformats.org/markup-compatibility/2006" xmlns:p14="http://schemas.microsoft.com/office/powerpoint/2010/main">
    <mc:Choice Requires="p14">
      <p:transition spd="slow" p14:dur="2000" advTm="166032"/>
    </mc:Choice>
    <mc:Fallback xmlns="">
      <p:transition spd="slow" advTm="16603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272178"/>
          </a:xfrm>
          <a:prstGeom prst="rect">
            <a:avLst/>
          </a:prstGeom>
          <a:noFill/>
        </p:spPr>
        <p:txBody>
          <a:bodyPr wrap="square" rtlCol="0">
            <a:spAutoFit/>
          </a:bodyPr>
          <a:lstStyle/>
          <a:p>
            <a:pPr marL="342900" indent="-342900" algn="just" rtl="1">
              <a:lnSpc>
                <a:spcPts val="2980"/>
              </a:lnSpc>
              <a:spcBef>
                <a:spcPts val="600"/>
              </a:spcBef>
              <a:spcAft>
                <a:spcPts val="1800"/>
              </a:spcAft>
              <a:buFont typeface="+mj-lt"/>
              <a:buAutoNum type="arabicPeriod"/>
            </a:pPr>
            <a:r>
              <a:rPr lang="ar-SA" sz="1400" dirty="0">
                <a:latin typeface="Alexandria Light" pitchFamily="2" charset="-78"/>
                <a:cs typeface="Alexandria Light" pitchFamily="2" charset="-78"/>
              </a:rPr>
              <a:t>تصميم عمليتي التعليم والتعلم: وتشمل تحليل خصائص المتعلّم، وتحديد الأهداف، واختيار وتصميم المواد التعليمية الملائمة لتحقيق الأهداف التعليميّة. </a:t>
            </a:r>
          </a:p>
          <a:p>
            <a:pPr marL="342900" indent="-342900" algn="just" rtl="1">
              <a:lnSpc>
                <a:spcPts val="2980"/>
              </a:lnSpc>
              <a:spcBef>
                <a:spcPts val="600"/>
              </a:spcBef>
              <a:spcAft>
                <a:spcPts val="1800"/>
              </a:spcAft>
              <a:buFont typeface="+mj-lt"/>
              <a:buAutoNum type="arabicPeriod"/>
            </a:pPr>
            <a:r>
              <a:rPr lang="ar-SA" sz="1400" dirty="0">
                <a:latin typeface="Alexandria Light" pitchFamily="2" charset="-78"/>
                <a:cs typeface="Alexandria Light" pitchFamily="2" charset="-78"/>
              </a:rPr>
              <a:t>تنفيذ عمليتيّ التعليم والتعلّم: وتشمل تنفيذ واستخدام المواد التعليميّة.</a:t>
            </a:r>
          </a:p>
          <a:p>
            <a:pPr marL="342900" indent="-342900" algn="just" rtl="1">
              <a:lnSpc>
                <a:spcPts val="2980"/>
              </a:lnSpc>
              <a:spcBef>
                <a:spcPts val="600"/>
              </a:spcBef>
              <a:spcAft>
                <a:spcPts val="1800"/>
              </a:spcAft>
              <a:buFont typeface="+mj-lt"/>
              <a:buAutoNum type="arabicPeriod"/>
            </a:pPr>
            <a:r>
              <a:rPr lang="ar-SA" sz="1400" dirty="0">
                <a:latin typeface="Alexandria Light" pitchFamily="2" charset="-78"/>
                <a:cs typeface="Alexandria Light" pitchFamily="2" charset="-78"/>
              </a:rPr>
              <a:t>تقويم عمليتيّ التعليم والتعلّم: وتشمل مدى تحقّق الأهداف التعليميّة.</a:t>
            </a:r>
          </a:p>
          <a:p>
            <a:pPr algn="just" rtl="1">
              <a:lnSpc>
                <a:spcPts val="2980"/>
              </a:lnSpc>
              <a:spcBef>
                <a:spcPts val="600"/>
              </a:spcBef>
              <a:spcAft>
                <a:spcPts val="1800"/>
              </a:spcAft>
            </a:pPr>
            <a:r>
              <a:rPr lang="ar-SA" sz="1400" dirty="0">
                <a:latin typeface="Simplified Arabic" panose="02020603050405020304" pitchFamily="18" charset="-78"/>
                <a:cs typeface="Simplified Arabic" panose="02020603050405020304" pitchFamily="18" charset="-78"/>
              </a:rPr>
              <a:t>     </a:t>
            </a:r>
            <a:r>
              <a:rPr lang="ar-SA" sz="1400" dirty="0">
                <a:latin typeface="Alexandria Light" pitchFamily="2" charset="-78"/>
                <a:cs typeface="Alexandria Light" pitchFamily="2" charset="-78"/>
              </a:rPr>
              <a:t>إذاً هذه العمليات المتداخلة مع تكنولوجيا التعليم، فما هي المفاهيم المتداخلة مع مفهوم تكنولوجيا التعليم؟ </a:t>
            </a:r>
            <a:endParaRPr lang="en-US" sz="1400" dirty="0">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20055669"/>
      </p:ext>
    </p:extLst>
  </p:cSld>
  <p:clrMapOvr>
    <a:masterClrMapping/>
  </p:clrMapOvr>
  <mc:AlternateContent xmlns:mc="http://schemas.openxmlformats.org/markup-compatibility/2006" xmlns:p14="http://schemas.microsoft.com/office/powerpoint/2010/main">
    <mc:Choice Requires="p14">
      <p:transition spd="slow" p14:dur="2000" advTm="75520"/>
    </mc:Choice>
    <mc:Fallback xmlns="">
      <p:transition spd="slow" advTm="7552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785652"/>
          </a:xfrm>
          <a:prstGeom prst="rect">
            <a:avLst/>
          </a:prstGeom>
          <a:noFill/>
        </p:spPr>
        <p:txBody>
          <a:bodyPr wrap="square" rtlCol="0">
            <a:spAutoFit/>
          </a:bodyPr>
          <a:lstStyle/>
          <a:p>
            <a:pPr algn="just" rtl="1">
              <a:lnSpc>
                <a:spcPts val="2980"/>
              </a:lnSpc>
              <a:spcBef>
                <a:spcPts val="600"/>
              </a:spcBef>
              <a:spcAft>
                <a:spcPts val="1800"/>
              </a:spcAft>
            </a:pPr>
            <a:r>
              <a:rPr lang="ar-SA" sz="1400" dirty="0">
                <a:latin typeface="Alexandria Light" pitchFamily="2" charset="-78"/>
                <a:cs typeface="Alexandria Light" pitchFamily="2" charset="-78"/>
              </a:rPr>
              <a:t>     من أهم المفاهيم المتداخلة مع مفهوم تكنولوجيا التعليم هي: </a:t>
            </a:r>
          </a:p>
          <a:p>
            <a:pPr marL="285750" indent="-285750" algn="just" rtl="1">
              <a:lnSpc>
                <a:spcPts val="2980"/>
              </a:lnSpc>
              <a:spcBef>
                <a:spcPts val="600"/>
              </a:spcBef>
              <a:spcAft>
                <a:spcPts val="1800"/>
              </a:spcAft>
              <a:buFont typeface="Arial" panose="020B0604020202020204" pitchFamily="34" charset="0"/>
              <a:buChar char="•"/>
            </a:pPr>
            <a:r>
              <a:rPr lang="ar-SA" sz="1400" dirty="0">
                <a:latin typeface="Alexandria Light" pitchFamily="2" charset="-78"/>
                <a:cs typeface="Alexandria Light" pitchFamily="2" charset="-78"/>
              </a:rPr>
              <a:t>تكنولوجيا التربية.</a:t>
            </a:r>
          </a:p>
          <a:p>
            <a:pPr marL="285750" indent="-285750" algn="just" rtl="1">
              <a:lnSpc>
                <a:spcPts val="2980"/>
              </a:lnSpc>
              <a:spcBef>
                <a:spcPts val="600"/>
              </a:spcBef>
              <a:spcAft>
                <a:spcPts val="1800"/>
              </a:spcAft>
              <a:buFont typeface="Arial" panose="020B0604020202020204" pitchFamily="34" charset="0"/>
              <a:buChar char="•"/>
            </a:pPr>
            <a:r>
              <a:rPr lang="ar-SA" sz="1400" dirty="0">
                <a:latin typeface="Alexandria Light" pitchFamily="2" charset="-78"/>
                <a:cs typeface="Alexandria Light" pitchFamily="2" charset="-78"/>
              </a:rPr>
              <a:t>التكنولوجيا في التربية.</a:t>
            </a:r>
          </a:p>
          <a:p>
            <a:pPr marL="285750" indent="-285750" algn="just" rtl="1">
              <a:lnSpc>
                <a:spcPts val="2980"/>
              </a:lnSpc>
              <a:spcBef>
                <a:spcPts val="600"/>
              </a:spcBef>
              <a:spcAft>
                <a:spcPts val="1800"/>
              </a:spcAft>
              <a:buFont typeface="Arial" panose="020B0604020202020204" pitchFamily="34" charset="0"/>
              <a:buChar char="•"/>
            </a:pPr>
            <a:r>
              <a:rPr lang="ar-SA" sz="1400" dirty="0">
                <a:latin typeface="Alexandria Light" pitchFamily="2" charset="-78"/>
                <a:cs typeface="Alexandria Light" pitchFamily="2" charset="-78"/>
              </a:rPr>
              <a:t>تكنولوجيا المعلومات.</a:t>
            </a:r>
          </a:p>
          <a:p>
            <a:pPr marL="285750" indent="-285750" algn="just" rtl="1">
              <a:lnSpc>
                <a:spcPts val="2980"/>
              </a:lnSpc>
              <a:spcBef>
                <a:spcPts val="600"/>
              </a:spcBef>
              <a:spcAft>
                <a:spcPts val="1800"/>
              </a:spcAft>
              <a:buFont typeface="Arial" panose="020B0604020202020204" pitchFamily="34" charset="0"/>
              <a:buChar char="•"/>
            </a:pPr>
            <a:r>
              <a:rPr lang="ar-SA" sz="1400" dirty="0">
                <a:latin typeface="Alexandria Light" pitchFamily="2" charset="-78"/>
                <a:cs typeface="Alexandria Light" pitchFamily="2" charset="-78"/>
              </a:rPr>
              <a:t>الوسائل التعليمية</a:t>
            </a:r>
            <a:r>
              <a:rPr lang="ar-SA" sz="1400" dirty="0">
                <a:latin typeface="Simplified Arabic" panose="02020603050405020304" pitchFamily="18" charset="-78"/>
                <a:cs typeface="Simplified Arabic" panose="02020603050405020304" pitchFamily="18" charset="-78"/>
              </a:rPr>
              <a:t>.</a:t>
            </a:r>
            <a:endParaRPr lang="en-US" sz="1400" dirty="0">
              <a:latin typeface="Simplified Arabic" panose="02020603050405020304" pitchFamily="18" charset="-78"/>
              <a:cs typeface="Simplified Arabic" panose="02020603050405020304" pitchFamily="18" charset="-78"/>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95652686"/>
      </p:ext>
    </p:extLst>
  </p:cSld>
  <p:clrMapOvr>
    <a:masterClrMapping/>
  </p:clrMapOvr>
  <mc:AlternateContent xmlns:mc="http://schemas.openxmlformats.org/markup-compatibility/2006" xmlns:p14="http://schemas.microsoft.com/office/powerpoint/2010/main">
    <mc:Choice Requires="p14">
      <p:transition spd="slow" p14:dur="2000" advTm="32912"/>
    </mc:Choice>
    <mc:Fallback xmlns="">
      <p:transition spd="slow" advTm="3291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719344"/>
            <a:ext cx="8417320" cy="3672929"/>
          </a:xfrm>
          <a:prstGeom prst="rect">
            <a:avLst/>
          </a:prstGeom>
          <a:noFill/>
        </p:spPr>
        <p:txBody>
          <a:bodyPr wrap="square" rtlCol="0">
            <a:spAutoFit/>
          </a:bodyPr>
          <a:lstStyle/>
          <a:p>
            <a:pPr algn="justLow" rtl="1">
              <a:lnSpc>
                <a:spcPts val="2920"/>
              </a:lnSpc>
              <a:spcBef>
                <a:spcPts val="600"/>
              </a:spcBef>
              <a:spcAft>
                <a:spcPts val="1800"/>
              </a:spcAft>
            </a:pPr>
            <a:r>
              <a:rPr lang="ar-SA" sz="1400" dirty="0">
                <a:latin typeface="Alexandria Medium" pitchFamily="2" charset="-78"/>
                <a:cs typeface="Alexandria Medium" pitchFamily="2" charset="-78"/>
              </a:rPr>
              <a:t>تّكنولوجيا التربية </a:t>
            </a:r>
            <a:r>
              <a:rPr lang="en-US" sz="1400" dirty="0">
                <a:latin typeface="Alexandria Medium" pitchFamily="2" charset="-78"/>
                <a:ea typeface="Calibri" panose="020F0502020204030204" pitchFamily="34" charset="0"/>
                <a:cs typeface="Alexandria Medium" pitchFamily="2" charset="-78"/>
              </a:rPr>
              <a:t>Technology</a:t>
            </a:r>
            <a:r>
              <a:rPr lang="ar-SA" sz="1400" dirty="0">
                <a:latin typeface="Alexandria Medium" pitchFamily="2" charset="-78"/>
                <a:cs typeface="Alexandria Medium" pitchFamily="2" charset="-78"/>
              </a:rPr>
              <a:t> </a:t>
            </a:r>
            <a:r>
              <a:rPr lang="en-US" sz="1400" dirty="0">
                <a:latin typeface="Alexandria Medium" pitchFamily="2" charset="-78"/>
                <a:cs typeface="Alexandria Medium" pitchFamily="2" charset="-78"/>
              </a:rPr>
              <a:t>Educational</a:t>
            </a:r>
            <a:r>
              <a:rPr lang="ar-SA" sz="1400" dirty="0">
                <a:latin typeface="Alexandria Medium" pitchFamily="2" charset="-78"/>
                <a:cs typeface="Alexandria Medium" pitchFamily="2" charset="-78"/>
              </a:rPr>
              <a:t>:</a:t>
            </a:r>
            <a:endParaRPr lang="en-US" sz="1400" dirty="0">
              <a:latin typeface="Alexandria Medium" pitchFamily="2" charset="-78"/>
              <a:cs typeface="Alexandria Medium" pitchFamily="2" charset="-78"/>
            </a:endParaRPr>
          </a:p>
          <a:p>
            <a:pPr lvl="0" algn="justLow" rtl="1">
              <a:lnSpc>
                <a:spcPts val="2520"/>
              </a:lnSpc>
              <a:spcAft>
                <a:spcPts val="1800"/>
              </a:spcAft>
            </a:pPr>
            <a:r>
              <a:rPr lang="ar-SA" sz="1400" dirty="0">
                <a:latin typeface="Alexandria Light" pitchFamily="2" charset="-78"/>
                <a:cs typeface="Alexandria Light" pitchFamily="2" charset="-78"/>
              </a:rPr>
              <a:t>     يكثر الخلط بين مفهوم تكنولوجيا التربية ومفهوم تكنولوجيا التعليم، </a:t>
            </a:r>
          </a:p>
          <a:p>
            <a:pPr marL="285750" lvl="0" indent="-285750" algn="justLow" rtl="1">
              <a:lnSpc>
                <a:spcPts val="2520"/>
              </a:lnSpc>
              <a:spcAft>
                <a:spcPts val="1800"/>
              </a:spcAft>
              <a:buFont typeface="Wingdings" panose="05000000000000000000" pitchFamily="2" charset="2"/>
              <a:buChar char="Ø"/>
            </a:pPr>
            <a:r>
              <a:rPr lang="ar-SA" sz="1400" dirty="0">
                <a:latin typeface="Alexandria Light" pitchFamily="2" charset="-78"/>
                <a:cs typeface="Alexandria Light" pitchFamily="2" charset="-78"/>
              </a:rPr>
              <a:t>هل مفهوم تكنولوجيا التربية أعم من مفهوم تكنولوجيا التعليم؟ أم العكس؟ </a:t>
            </a:r>
          </a:p>
          <a:p>
            <a:pPr marL="285750" lvl="0" indent="-285750" algn="justLow" rtl="1">
              <a:lnSpc>
                <a:spcPts val="2520"/>
              </a:lnSpc>
              <a:spcAft>
                <a:spcPts val="1800"/>
              </a:spcAft>
              <a:buFont typeface="Wingdings" panose="05000000000000000000" pitchFamily="2" charset="2"/>
              <a:buChar char="Ø"/>
            </a:pPr>
            <a:r>
              <a:rPr lang="ar-SA" sz="1400" dirty="0">
                <a:latin typeface="Alexandria Light" pitchFamily="2" charset="-78"/>
                <a:cs typeface="Alexandria Light" pitchFamily="2" charset="-78"/>
              </a:rPr>
              <a:t>ما الفرق بين هذين المفهومين (مفهوم تكنولوجيا التربية ومفهوم تكنولوجيا التعليم)؟ </a:t>
            </a:r>
          </a:p>
          <a:p>
            <a:pPr lvl="0" algn="justLow" rtl="1">
              <a:lnSpc>
                <a:spcPts val="2520"/>
              </a:lnSpc>
              <a:spcAft>
                <a:spcPts val="1800"/>
              </a:spcAft>
            </a:pPr>
            <a:r>
              <a:rPr lang="ar-SA" sz="1400" dirty="0">
                <a:latin typeface="Alexandria Light" pitchFamily="2" charset="-78"/>
                <a:cs typeface="Alexandria Light" pitchFamily="2" charset="-78"/>
              </a:rPr>
              <a:t>يمكن توضيح الفرق بينهما في ضوء الفرق بين التربية والتعليم:</a:t>
            </a:r>
            <a:endParaRPr lang="en-US" sz="1400" dirty="0">
              <a:latin typeface="Alexandria Light" pitchFamily="2" charset="-78"/>
              <a:cs typeface="Alexandria Light" pitchFamily="2" charset="-78"/>
            </a:endParaRPr>
          </a:p>
          <a:p>
            <a:pPr algn="justLow" rtl="1">
              <a:lnSpc>
                <a:spcPts val="2920"/>
              </a:lnSpc>
              <a:spcBef>
                <a:spcPts val="600"/>
              </a:spcBef>
              <a:spcAft>
                <a:spcPts val="1800"/>
              </a:spcAft>
            </a:pPr>
            <a:r>
              <a:rPr lang="ar-SA" sz="1400" dirty="0">
                <a:latin typeface="Alexandria Light" pitchFamily="2" charset="-78"/>
                <a:cs typeface="Alexandria Light" pitchFamily="2" charset="-78"/>
              </a:rPr>
              <a:t>    إن مصطلح التربية أعم وأشمل من مصطلح التعليم، فكل عملية تربية تؤدي إلى تعليم وتعلم، ولكن ليست كل عملية تعليم تؤدي بالضرورة إلى عملية تربية، فعملية التعليم تدخل في إطار عملية التربية.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custDataLst>
      <p:tags r:id="rId1"/>
    </p:custDataLst>
    <p:extLst>
      <p:ext uri="{BB962C8B-B14F-4D97-AF65-F5344CB8AC3E}">
        <p14:creationId xmlns:p14="http://schemas.microsoft.com/office/powerpoint/2010/main" val="3991775663"/>
      </p:ext>
    </p:extLst>
  </p:cSld>
  <p:clrMapOvr>
    <a:masterClrMapping/>
  </p:clrMapOvr>
  <mc:AlternateContent xmlns:mc="http://schemas.openxmlformats.org/markup-compatibility/2006" xmlns:p14="http://schemas.microsoft.com/office/powerpoint/2010/main">
    <mc:Choice Requires="p14">
      <p:transition spd="slow" p14:dur="2000" advTm="165567"/>
    </mc:Choice>
    <mc:Fallback xmlns="">
      <p:transition spd="slow" advTm="16556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xEl>
                                              <p:pRg st="4" end="4"/>
                                            </p:txEl>
                                          </p:spTgt>
                                        </p:tgtEl>
                                        <p:attrNameLst>
                                          <p:attrName>style.visibility</p:attrName>
                                        </p:attrNameLst>
                                      </p:cBhvr>
                                      <p:to>
                                        <p:strVal val="visible"/>
                                      </p:to>
                                    </p:set>
                                    <p:animEffect transition="in" filter="fade">
                                      <p:cBhvr>
                                        <p:cTn id="7" dur="1000"/>
                                        <p:tgtEl>
                                          <p:spTgt spid="24">
                                            <p:txEl>
                                              <p:pRg st="4" end="4"/>
                                            </p:txEl>
                                          </p:spTgt>
                                        </p:tgtEl>
                                      </p:cBhvr>
                                    </p:animEffect>
                                    <p:anim calcmode="lin" valueType="num">
                                      <p:cBhvr>
                                        <p:cTn id="8" dur="1000" fill="hold"/>
                                        <p:tgtEl>
                                          <p:spTgt spid="24">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2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4">
                                            <p:txEl>
                                              <p:pRg st="5" end="5"/>
                                            </p:txEl>
                                          </p:spTgt>
                                        </p:tgtEl>
                                        <p:attrNameLst>
                                          <p:attrName>style.visibility</p:attrName>
                                        </p:attrNameLst>
                                      </p:cBhvr>
                                      <p:to>
                                        <p:strVal val="visible"/>
                                      </p:to>
                                    </p:set>
                                    <p:animEffect transition="in" filter="fade">
                                      <p:cBhvr>
                                        <p:cTn id="14" dur="1000"/>
                                        <p:tgtEl>
                                          <p:spTgt spid="24">
                                            <p:txEl>
                                              <p:pRg st="5" end="5"/>
                                            </p:txEl>
                                          </p:spTgt>
                                        </p:tgtEl>
                                      </p:cBhvr>
                                    </p:animEffect>
                                    <p:anim calcmode="lin" valueType="num">
                                      <p:cBhvr>
                                        <p:cTn id="15" dur="1000" fill="hold"/>
                                        <p:tgtEl>
                                          <p:spTgt spid="24">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2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45277" y="1894442"/>
            <a:ext cx="8417320" cy="3262560"/>
          </a:xfrm>
          <a:prstGeom prst="rect">
            <a:avLst/>
          </a:prstGeom>
          <a:noFill/>
        </p:spPr>
        <p:txBody>
          <a:bodyPr wrap="square" rtlCol="0">
            <a:spAutoFit/>
          </a:bodyPr>
          <a:lstStyle/>
          <a:p>
            <a:pPr algn="justLow" rtl="1">
              <a:lnSpc>
                <a:spcPts val="2920"/>
              </a:lnSpc>
              <a:spcBef>
                <a:spcPts val="600"/>
              </a:spcBef>
              <a:spcAft>
                <a:spcPts val="1800"/>
              </a:spcAft>
            </a:pPr>
            <a:r>
              <a:rPr lang="ar-SA" sz="1400" dirty="0">
                <a:latin typeface="Alexandria Medium" pitchFamily="2" charset="-78"/>
                <a:cs typeface="Alexandria Medium" pitchFamily="2" charset="-78"/>
              </a:rPr>
              <a:t>تكنولوجيا التربية </a:t>
            </a:r>
            <a:r>
              <a:rPr lang="en-US" sz="1400" dirty="0">
                <a:latin typeface="Alexandria Medium" pitchFamily="2" charset="-78"/>
                <a:ea typeface="Calibri" panose="020F0502020204030204" pitchFamily="34" charset="0"/>
                <a:cs typeface="Alexandria Medium" pitchFamily="2" charset="-78"/>
              </a:rPr>
              <a:t>Technology</a:t>
            </a:r>
            <a:r>
              <a:rPr lang="ar-SA" sz="1400" dirty="0">
                <a:latin typeface="Alexandria Medium" pitchFamily="2" charset="-78"/>
                <a:cs typeface="Alexandria Medium" pitchFamily="2" charset="-78"/>
              </a:rPr>
              <a:t> </a:t>
            </a:r>
            <a:r>
              <a:rPr lang="en-US" sz="1400" dirty="0">
                <a:latin typeface="Alexandria Medium" pitchFamily="2" charset="-78"/>
                <a:cs typeface="Alexandria Medium" pitchFamily="2" charset="-78"/>
              </a:rPr>
              <a:t>Educational</a:t>
            </a:r>
            <a:r>
              <a:rPr lang="ar-SA" sz="1400" dirty="0">
                <a:latin typeface="Alexandria Medium" pitchFamily="2" charset="-78"/>
                <a:cs typeface="Alexandria Medium" pitchFamily="2" charset="-78"/>
              </a:rPr>
              <a:t>:</a:t>
            </a:r>
            <a:endParaRPr lang="en-US" sz="1400" dirty="0">
              <a:latin typeface="Alexandria Medium" pitchFamily="2" charset="-78"/>
              <a:cs typeface="Alexandria Medium" pitchFamily="2" charset="-78"/>
            </a:endParaRPr>
          </a:p>
          <a:p>
            <a:pPr algn="justLow" rtl="1">
              <a:lnSpc>
                <a:spcPts val="2920"/>
              </a:lnSpc>
              <a:spcBef>
                <a:spcPts val="600"/>
              </a:spcBef>
              <a:spcAft>
                <a:spcPts val="1800"/>
              </a:spcAft>
            </a:pPr>
            <a:r>
              <a:rPr lang="ar-SA" sz="1400" dirty="0">
                <a:latin typeface="Alexandria Light" pitchFamily="2" charset="-78"/>
                <a:cs typeface="Alexandria Light" pitchFamily="2" charset="-78"/>
              </a:rPr>
              <a:t>     ويتضح وفقاً لذلك أن تكنولوجيا التربية أعم وأشمل من تكنولوجيا التعليم فبينما تهتم تكنولوجيا التربية بالعمل التربوي فإن تكنولوجيا التعليم تهتم بالعملية التعليمية؛ ويذلك يمكن تعريف  تكنولوجيا التربية بأنها: طريقة منهجية لتحديد وتحليل المشكلات المتعلقة بجميع نواحي التعلّم الإنساني وتصميم وتنفيذ وتقويم الحلول لهذه المشكلات وإدارتها للوصول إلى أهداف تربويّة محدّدة.</a:t>
            </a:r>
          </a:p>
          <a:p>
            <a:pPr algn="justLow" rtl="1">
              <a:lnSpc>
                <a:spcPts val="2920"/>
              </a:lnSpc>
              <a:spcBef>
                <a:spcPts val="600"/>
              </a:spcBef>
              <a:spcAft>
                <a:spcPts val="1800"/>
              </a:spcAft>
            </a:pPr>
            <a:r>
              <a:rPr lang="ar-SA" sz="1400" dirty="0">
                <a:latin typeface="Alexandria Light" pitchFamily="2" charset="-78"/>
                <a:cs typeface="Alexandria Light" pitchFamily="2" charset="-78"/>
              </a:rPr>
              <a:t>أما تكنولوجيا التعليم فهي كما ذكرنا بأنها طريقة منهجيّة لتصميم عمليّة التعليم والتعلّم وتنفيذها وتقويمها لتحقيق أهداف تعليميّة محدّدة.</a:t>
            </a:r>
            <a:endParaRPr lang="en-US" sz="1400" dirty="0">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6879081"/>
      </p:ext>
    </p:extLst>
  </p:cSld>
  <p:clrMapOvr>
    <a:masterClrMapping/>
  </p:clrMapOvr>
  <mc:AlternateContent xmlns:mc="http://schemas.openxmlformats.org/markup-compatibility/2006" xmlns:p14="http://schemas.microsoft.com/office/powerpoint/2010/main">
    <mc:Choice Requires="p14">
      <p:transition spd="slow" p14:dur="2000" advTm="173090"/>
    </mc:Choice>
    <mc:Fallback xmlns="">
      <p:transition spd="slow" advTm="17309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58977" y="1704004"/>
            <a:ext cx="8523531" cy="2831544"/>
          </a:xfrm>
          <a:prstGeom prst="rect">
            <a:avLst/>
          </a:prstGeom>
          <a:noFill/>
        </p:spPr>
        <p:txBody>
          <a:bodyPr wrap="square" rtlCol="0">
            <a:spAutoFit/>
          </a:bodyPr>
          <a:lstStyle/>
          <a:p>
            <a:pPr algn="justLow" rtl="1">
              <a:spcBef>
                <a:spcPts val="600"/>
              </a:spcBef>
              <a:spcAft>
                <a:spcPts val="600"/>
              </a:spcAft>
            </a:pPr>
            <a:endParaRPr lang="ar-SA" sz="1400" b="1" dirty="0">
              <a:latin typeface="Simplified Arabic" panose="02020603050405020304" pitchFamily="18" charset="-78"/>
              <a:cs typeface="Simplified Arabic" panose="02020603050405020304" pitchFamily="18" charset="-78"/>
            </a:endParaRPr>
          </a:p>
          <a:p>
            <a:pPr algn="justLow" rtl="1">
              <a:lnSpc>
                <a:spcPts val="2980"/>
              </a:lnSpc>
              <a:spcAft>
                <a:spcPts val="1800"/>
              </a:spcAft>
            </a:pPr>
            <a:r>
              <a:rPr lang="ar-SA" sz="1400" dirty="0">
                <a:latin typeface="Alexandria Light" pitchFamily="2" charset="-78"/>
                <a:cs typeface="Alexandria Light" pitchFamily="2" charset="-78"/>
              </a:rPr>
              <a:t>     إذاً يشير مفهوم التّكنولوجيا إلى التطبيقات التكنولوجيّة في نواحي الحياة الإنسانيّة (كاستخدام الحاسوب في الشركات، والآلة في المصانع) وكذلك يشير مفهوم التكنولوجيا في التعليم إلى التطبيقات التكنولوجيّة في عمليّة التعليم والتعلّم كاستخدام الكمبيوتر في تعليم أو تدريس مقرّر الرياضيات أو منهج اللّغة العربيّة)، وبذلك يتضح أن التكنولوجيا في التربية أو في التعليم تعبرّ عن استخدام الأجهزة والمستحدثات التكنولوجيّة في ميدان التربية أو التعليم.</a:t>
            </a:r>
          </a:p>
          <a:p>
            <a:pPr algn="justLow" rtl="1">
              <a:spcBef>
                <a:spcPts val="600"/>
              </a:spcBef>
              <a:spcAft>
                <a:spcPts val="600"/>
              </a:spcAft>
            </a:pPr>
            <a:r>
              <a:rPr lang="ar-SA" sz="1400" dirty="0">
                <a:latin typeface="Simplified Arabic" panose="02020603050405020304" pitchFamily="18" charset="-78"/>
                <a:cs typeface="Simplified Arabic" panose="02020603050405020304" pitchFamily="18" charset="-78"/>
              </a:rPr>
              <a:t>  </a:t>
            </a:r>
            <a:endParaRPr lang="en-US" sz="1400" dirty="0">
              <a:latin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65388703"/>
      </p:ext>
    </p:extLst>
  </p:cSld>
  <p:clrMapOvr>
    <a:masterClrMapping/>
  </p:clrMapOvr>
  <mc:AlternateContent xmlns:mc="http://schemas.openxmlformats.org/markup-compatibility/2006" xmlns:p14="http://schemas.microsoft.com/office/powerpoint/2010/main">
    <mc:Choice Requires="p14">
      <p:transition spd="slow" p14:dur="2000" advTm="136867"/>
    </mc:Choice>
    <mc:Fallback xmlns="">
      <p:transition spd="slow" advTm="13686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562095"/>
            <a:ext cx="8718403" cy="2515560"/>
          </a:xfrm>
          <a:prstGeom prst="rect">
            <a:avLst/>
          </a:prstGeom>
          <a:noFill/>
        </p:spPr>
        <p:txBody>
          <a:bodyPr wrap="square" rtlCol="0">
            <a:spAutoFit/>
          </a:bodyPr>
          <a:lstStyle/>
          <a:p>
            <a:pPr algn="justLow" rtl="1">
              <a:lnSpc>
                <a:spcPts val="2560"/>
              </a:lnSpc>
              <a:spcAft>
                <a:spcPts val="1800"/>
              </a:spcAft>
            </a:pPr>
            <a:r>
              <a:rPr lang="ar-SA" sz="1400" b="1" dirty="0">
                <a:latin typeface="Alexandria Medium" pitchFamily="2" charset="-78"/>
                <a:cs typeface="Alexandria Medium" pitchFamily="2" charset="-78"/>
              </a:rPr>
              <a:t>تكنولوجيا المعلومات </a:t>
            </a:r>
            <a:r>
              <a:rPr lang="en-US" sz="1400" b="1" dirty="0">
                <a:latin typeface="Alexandria Medium" pitchFamily="2" charset="-78"/>
                <a:cs typeface="Alexandria Medium" pitchFamily="2" charset="-78"/>
              </a:rPr>
              <a:t>information technology</a:t>
            </a:r>
            <a:r>
              <a:rPr lang="ar-SA" sz="1400" b="1" dirty="0">
                <a:latin typeface="Alexandria Medium" pitchFamily="2" charset="-78"/>
                <a:cs typeface="Alexandria Medium" pitchFamily="2" charset="-78"/>
              </a:rPr>
              <a:t>: </a:t>
            </a:r>
          </a:p>
          <a:p>
            <a:pPr algn="justLow" rtl="1">
              <a:lnSpc>
                <a:spcPts val="2560"/>
              </a:lnSpc>
              <a:spcAft>
                <a:spcPts val="1800"/>
              </a:spcAft>
            </a:pPr>
            <a:r>
              <a:rPr lang="ar-SA" sz="1400" dirty="0">
                <a:latin typeface="Alexandria Light" pitchFamily="2" charset="-78"/>
                <a:cs typeface="Alexandria Light" pitchFamily="2" charset="-78"/>
              </a:rPr>
              <a:t>     بسبب التقدّم الهائل في تكنولوجيا المعلومات ووسائل الاتصالات التي قربت المسافات وقلصت الزمن، أصبح الإنسان يستطيع التنقل بسهولة وسرعة بين عواصم العالم، والتعرف على الثقافات المختلفة وكأنه في قرية واحدة صغيرة، </a:t>
            </a:r>
          </a:p>
          <a:p>
            <a:pPr algn="justLow" rtl="1">
              <a:lnSpc>
                <a:spcPts val="2560"/>
              </a:lnSpc>
              <a:spcAft>
                <a:spcPts val="1800"/>
              </a:spcAft>
            </a:pPr>
            <a:r>
              <a:rPr lang="ar-SA" sz="1400" dirty="0">
                <a:latin typeface="Alexandria Light" pitchFamily="2" charset="-78"/>
                <a:cs typeface="Alexandria Light" pitchFamily="2" charset="-78"/>
              </a:rPr>
              <a:t>    والعصر الذي نعيش فيه يسمى بمسميات عدّة منها </a:t>
            </a:r>
            <a:r>
              <a:rPr lang="ar-SA" sz="1400" dirty="0">
                <a:solidFill>
                  <a:schemeClr val="accent1"/>
                </a:solidFill>
                <a:latin typeface="Alexandria Light" pitchFamily="2" charset="-78"/>
                <a:cs typeface="Alexandria Light" pitchFamily="2" charset="-78"/>
              </a:rPr>
              <a:t>عصر المعلومات</a:t>
            </a:r>
            <a:r>
              <a:rPr lang="ar-SA" sz="1400" dirty="0">
                <a:latin typeface="Alexandria Light" pitchFamily="2" charset="-78"/>
                <a:cs typeface="Alexandria Light" pitchFamily="2" charset="-78"/>
              </a:rPr>
              <a:t>، </a:t>
            </a:r>
            <a:r>
              <a:rPr lang="ar-SA" sz="1400" dirty="0">
                <a:solidFill>
                  <a:schemeClr val="accent1"/>
                </a:solidFill>
                <a:latin typeface="Alexandria Light" pitchFamily="2" charset="-78"/>
                <a:cs typeface="Alexandria Light" pitchFamily="2" charset="-78"/>
              </a:rPr>
              <a:t>وعصر الانفجار المعلوماتي</a:t>
            </a:r>
            <a:r>
              <a:rPr lang="ar-SA" sz="1400" dirty="0">
                <a:latin typeface="Alexandria Light" pitchFamily="2" charset="-78"/>
                <a:cs typeface="Alexandria Light" pitchFamily="2" charset="-78"/>
              </a:rPr>
              <a:t>، </a:t>
            </a:r>
            <a:r>
              <a:rPr lang="ar-SA" sz="1400" dirty="0">
                <a:solidFill>
                  <a:schemeClr val="accent1"/>
                </a:solidFill>
                <a:latin typeface="Alexandria Light" pitchFamily="2" charset="-78"/>
                <a:cs typeface="Alexandria Light" pitchFamily="2" charset="-78"/>
              </a:rPr>
              <a:t>وعصر المعلوماتية، </a:t>
            </a:r>
            <a:r>
              <a:rPr lang="ar-SA" sz="1400" dirty="0">
                <a:solidFill>
                  <a:srgbClr val="000000"/>
                </a:solidFill>
                <a:latin typeface="Alexandria Light" pitchFamily="2" charset="-78"/>
                <a:cs typeface="Alexandria Light" pitchFamily="2" charset="-78"/>
              </a:rPr>
              <a:t>فماذا تعني تكنولوجيا المعلومات؟</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95747047"/>
      </p:ext>
    </p:extLst>
  </p:cSld>
  <p:clrMapOvr>
    <a:masterClrMapping/>
  </p:clrMapOvr>
  <mc:AlternateContent xmlns:mc="http://schemas.openxmlformats.org/markup-compatibility/2006" xmlns:p14="http://schemas.microsoft.com/office/powerpoint/2010/main">
    <mc:Choice Requires="p14">
      <p:transition spd="slow" p14:dur="2000" advTm="82695"/>
    </mc:Choice>
    <mc:Fallback xmlns="">
      <p:transition spd="slow" advTm="8269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562095"/>
            <a:ext cx="8718403" cy="2194960"/>
          </a:xfrm>
          <a:prstGeom prst="rect">
            <a:avLst/>
          </a:prstGeom>
          <a:noFill/>
        </p:spPr>
        <p:txBody>
          <a:bodyPr wrap="square" rtlCol="0">
            <a:spAutoFit/>
          </a:bodyPr>
          <a:lstStyle/>
          <a:p>
            <a:pPr algn="justLow" rtl="1">
              <a:lnSpc>
                <a:spcPts val="2960"/>
              </a:lnSpc>
              <a:spcAft>
                <a:spcPts val="1800"/>
              </a:spcAft>
            </a:pPr>
            <a:r>
              <a:rPr lang="ar-SA" sz="1400" dirty="0">
                <a:latin typeface="Alexandria Light" pitchFamily="2" charset="-78"/>
                <a:cs typeface="Alexandria Light" pitchFamily="2" charset="-78"/>
              </a:rPr>
              <a:t>     تعني تكنولوجيا المعلومات الحصول على المعلومات بصورها المختلفة: النصيّة، والرقميّة، والمصوّرة، ومعالجتها وتخزينها، ,واستعادتها وتوظيفها عند اتخاذ القررارات وتوزيعها بأجهزة تعمل إلكترونيّاً.</a:t>
            </a:r>
          </a:p>
          <a:p>
            <a:pPr algn="justLow" rtl="1">
              <a:lnSpc>
                <a:spcPts val="2960"/>
              </a:lnSpc>
              <a:spcAft>
                <a:spcPts val="1800"/>
              </a:spcAft>
            </a:pPr>
            <a:r>
              <a:rPr lang="ar-SA" sz="1400" dirty="0">
                <a:latin typeface="Alexandria Light" pitchFamily="2" charset="-78"/>
                <a:cs typeface="Alexandria Light" pitchFamily="2" charset="-78"/>
              </a:rPr>
              <a:t>     أما تكنولوجيا المعلومات والاتصالات فهي</a:t>
            </a:r>
            <a:r>
              <a:rPr lang="ar-SA" sz="1400" b="1" dirty="0">
                <a:latin typeface="Alexandria Light" pitchFamily="2" charset="-78"/>
                <a:cs typeface="Alexandria Light" pitchFamily="2" charset="-78"/>
              </a:rPr>
              <a:t> </a:t>
            </a:r>
            <a:r>
              <a:rPr lang="ar-SA" sz="1400" dirty="0">
                <a:latin typeface="Alexandria Light" pitchFamily="2" charset="-78"/>
                <a:cs typeface="Alexandria Light" pitchFamily="2" charset="-78"/>
              </a:rPr>
              <a:t>تعني كافة الطرائق والخطوات المتبعة عند الاتصال، ونشر المعلومات، باستخدام كافة الأجهزة الإلكترونيّة المعدة لذلك مثل الحاسوب ووسائل الاتصال المختلفة ضمن ثوابت وقوانين علميّة وضعت لذلك.</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custDataLst>
      <p:tags r:id="rId1"/>
    </p:custDataLst>
    <p:extLst>
      <p:ext uri="{BB962C8B-B14F-4D97-AF65-F5344CB8AC3E}">
        <p14:creationId xmlns:p14="http://schemas.microsoft.com/office/powerpoint/2010/main" val="3173750297"/>
      </p:ext>
    </p:extLst>
  </p:cSld>
  <p:clrMapOvr>
    <a:masterClrMapping/>
  </p:clrMapOvr>
  <mc:AlternateContent xmlns:mc="http://schemas.openxmlformats.org/markup-compatibility/2006" xmlns:p14="http://schemas.microsoft.com/office/powerpoint/2010/main">
    <mc:Choice Requires="p14">
      <p:transition spd="slow" p14:dur="2000" advTm="46472"/>
    </mc:Choice>
    <mc:Fallback xmlns="">
      <p:transition spd="slow" advTm="4647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1000"/>
                                        <p:tgtEl>
                                          <p:spTgt spid="24">
                                            <p:txEl>
                                              <p:pRg st="0" end="0"/>
                                            </p:txEl>
                                          </p:spTgt>
                                        </p:tgtEl>
                                      </p:cBhvr>
                                    </p:animEffect>
                                    <p:anim calcmode="lin" valueType="num">
                                      <p:cBhvr>
                                        <p:cTn id="8" dur="1000" fill="hold"/>
                                        <p:tgtEl>
                                          <p:spTgt spid="2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4">
                                            <p:txEl>
                                              <p:pRg st="1" end="1"/>
                                            </p:txEl>
                                          </p:spTgt>
                                        </p:tgtEl>
                                        <p:attrNameLst>
                                          <p:attrName>style.visibility</p:attrName>
                                        </p:attrNameLst>
                                      </p:cBhvr>
                                      <p:to>
                                        <p:strVal val="visible"/>
                                      </p:to>
                                    </p:set>
                                    <p:animEffect transition="in" filter="fade">
                                      <p:cBhvr>
                                        <p:cTn id="14" dur="1000"/>
                                        <p:tgtEl>
                                          <p:spTgt spid="24">
                                            <p:txEl>
                                              <p:pRg st="1" end="1"/>
                                            </p:txEl>
                                          </p:spTgt>
                                        </p:tgtEl>
                                      </p:cBhvr>
                                    </p:animEffect>
                                    <p:anim calcmode="lin" valueType="num">
                                      <p:cBhvr>
                                        <p:cTn id="15" dur="1000" fill="hold"/>
                                        <p:tgtEl>
                                          <p:spTgt spid="2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387350"/>
            <a:ext cx="8881535" cy="4083297"/>
          </a:xfrm>
          <a:prstGeom prst="rect">
            <a:avLst/>
          </a:prstGeom>
          <a:noFill/>
        </p:spPr>
        <p:txBody>
          <a:bodyPr wrap="square" rtlCol="0">
            <a:spAutoFit/>
          </a:bodyPr>
          <a:lstStyle/>
          <a:p>
            <a:pPr algn="justLow" rtl="1">
              <a:lnSpc>
                <a:spcPts val="2920"/>
              </a:lnSpc>
              <a:spcAft>
                <a:spcPts val="1800"/>
              </a:spcAft>
            </a:pPr>
            <a:r>
              <a:rPr lang="ar-SA" sz="1400" dirty="0">
                <a:latin typeface="Alexandria Medium" pitchFamily="2" charset="-78"/>
                <a:cs typeface="Alexandria Medium" pitchFamily="2" charset="-78"/>
              </a:rPr>
              <a:t>الوسائل التعليميّة: </a:t>
            </a:r>
          </a:p>
          <a:p>
            <a:pPr algn="just" rtl="1">
              <a:lnSpc>
                <a:spcPts val="2920"/>
              </a:lnSpc>
              <a:spcAft>
                <a:spcPts val="1800"/>
              </a:spcAft>
            </a:pPr>
            <a:r>
              <a:rPr lang="ar-SA" sz="1400" dirty="0">
                <a:latin typeface="Alexandria Light" pitchFamily="2" charset="-78"/>
                <a:cs typeface="Alexandria Light" pitchFamily="2" charset="-78"/>
              </a:rPr>
              <a:t>     من أكثر المفاهيم تداخلاً مع مفهوم تكنولوجيا التعليم مفهوم الوسائل التعليميّة؛ ،فالوسيلة التعليميّة هي كل ما يستخدمه المعلّم أو المتعلّم أو كلاهما بهدف تحسين التدريس، ومن ثم فإن الوسائل التعليميّة ليست غايات في حد ذاتها، بل هي أدوات لتحقيق تلك الغايات.</a:t>
            </a:r>
          </a:p>
          <a:p>
            <a:pPr algn="just" rtl="1">
              <a:lnSpc>
                <a:spcPts val="2920"/>
              </a:lnSpc>
              <a:spcAft>
                <a:spcPts val="1800"/>
              </a:spcAft>
            </a:pPr>
            <a:r>
              <a:rPr lang="ar-SA" sz="1400" dirty="0">
                <a:latin typeface="Alexandria Light" pitchFamily="2" charset="-78"/>
                <a:cs typeface="Alexandria Light" pitchFamily="2" charset="-78"/>
              </a:rPr>
              <a:t>    والوسائل التعليميّة هي اﻟﻤﻮاﻗﻒ واﻟﻤﻮاد </a:t>
            </a:r>
            <a:r>
              <a:rPr lang="ar-SA" sz="1400" dirty="0" err="1">
                <a:latin typeface="Alexandria Light" pitchFamily="2" charset="-78"/>
                <a:cs typeface="Alexandria Light" pitchFamily="2" charset="-78"/>
              </a:rPr>
              <a:t>واﻷﺟﻬﺰة</a:t>
            </a:r>
            <a:r>
              <a:rPr lang="ar-SA" sz="1400" dirty="0">
                <a:latin typeface="Alexandria Light" pitchFamily="2" charset="-78"/>
                <a:cs typeface="Alexandria Light" pitchFamily="2" charset="-78"/>
              </a:rPr>
              <a:t> </a:t>
            </a:r>
            <a:r>
              <a:rPr lang="ar-SA" sz="1400" dirty="0" err="1">
                <a:latin typeface="Alexandria Light" pitchFamily="2" charset="-78"/>
                <a:cs typeface="Alexandria Light" pitchFamily="2" charset="-78"/>
              </a:rPr>
              <a:t>اﻟﺘﻌﻠﻴﻤﻴّﺔ</a:t>
            </a:r>
            <a:r>
              <a:rPr lang="ar-SA" sz="1400" dirty="0">
                <a:latin typeface="Alexandria Light" pitchFamily="2" charset="-78"/>
                <a:cs typeface="Alexandria Light" pitchFamily="2" charset="-78"/>
              </a:rPr>
              <a:t> التي ﻳﺘﻢ ﺗﻮﻇﻴﻔﻬا ﺿﻤﻦ </a:t>
            </a:r>
            <a:r>
              <a:rPr lang="ar-SA" sz="1400" dirty="0" err="1">
                <a:latin typeface="Alexandria Light" pitchFamily="2" charset="-78"/>
                <a:cs typeface="Alexandria Light" pitchFamily="2" charset="-78"/>
              </a:rPr>
              <a:t>إﺟﺮاءات</a:t>
            </a:r>
            <a:r>
              <a:rPr lang="ar-SA" sz="1400" dirty="0">
                <a:latin typeface="Alexandria Light" pitchFamily="2" charset="-78"/>
                <a:cs typeface="Alexandria Light" pitchFamily="2" charset="-78"/>
              </a:rPr>
              <a:t> </a:t>
            </a:r>
            <a:r>
              <a:rPr lang="ar-SA" sz="1400" dirty="0" err="1">
                <a:latin typeface="Alexandria Light" pitchFamily="2" charset="-78"/>
                <a:cs typeface="Alexandria Light" pitchFamily="2" charset="-78"/>
              </a:rPr>
              <a:t>اﺳﺘﺮاﺗﻴﺠﻴّﺔ</a:t>
            </a:r>
            <a:r>
              <a:rPr lang="ar-SA" sz="1400" dirty="0">
                <a:latin typeface="Alexandria Light" pitchFamily="2" charset="-78"/>
                <a:cs typeface="Alexandria Light" pitchFamily="2" charset="-78"/>
              </a:rPr>
              <a:t> اﻟﺘﺪرﻳﺲ ﺑﻐﻴﺔ </a:t>
            </a:r>
            <a:r>
              <a:rPr lang="ar-SA" sz="1400" dirty="0" err="1">
                <a:latin typeface="Alexandria Light" pitchFamily="2" charset="-78"/>
                <a:cs typeface="Alexandria Light" pitchFamily="2" charset="-78"/>
              </a:rPr>
              <a:t>ﺗﺴﻬﻴﻞ</a:t>
            </a:r>
            <a:r>
              <a:rPr lang="ar-SA" sz="1400" dirty="0">
                <a:latin typeface="Alexandria Light" pitchFamily="2" charset="-78"/>
                <a:cs typeface="Alexandria Light" pitchFamily="2" charset="-78"/>
              </a:rPr>
              <a:t> </a:t>
            </a:r>
            <a:r>
              <a:rPr lang="ar-SA" sz="1400" dirty="0" err="1">
                <a:latin typeface="Alexandria Light" pitchFamily="2" charset="-78"/>
                <a:cs typeface="Alexandria Light" pitchFamily="2" charset="-78"/>
              </a:rPr>
              <a:t>ﻋﻤﻠﻴّﺔ</a:t>
            </a:r>
            <a:r>
              <a:rPr lang="ar-SA" sz="1400" dirty="0">
                <a:latin typeface="Alexandria Light" pitchFamily="2" charset="-78"/>
                <a:cs typeface="Alexandria Light" pitchFamily="2" charset="-78"/>
              </a:rPr>
              <a:t> </a:t>
            </a:r>
            <a:r>
              <a:rPr lang="ar-SA" sz="1400" dirty="0" err="1">
                <a:latin typeface="Alexandria Light" pitchFamily="2" charset="-78"/>
                <a:cs typeface="Alexandria Light" pitchFamily="2" charset="-78"/>
              </a:rPr>
              <a:t>اﻟﺘﻌﻠﻴﻢ</a:t>
            </a:r>
            <a:r>
              <a:rPr lang="ar-SA" sz="1400" dirty="0">
                <a:latin typeface="Alexandria Light" pitchFamily="2" charset="-78"/>
                <a:cs typeface="Alexandria Light" pitchFamily="2" charset="-78"/>
              </a:rPr>
              <a:t> </a:t>
            </a:r>
            <a:r>
              <a:rPr lang="ar-SA" sz="1400" dirty="0" err="1">
                <a:latin typeface="Alexandria Light" pitchFamily="2" charset="-78"/>
                <a:cs typeface="Alexandria Light" pitchFamily="2" charset="-78"/>
              </a:rPr>
              <a:t>واﻟﺘﻌﻠّﻢ</a:t>
            </a:r>
            <a:r>
              <a:rPr lang="ar-SA" sz="1400" dirty="0">
                <a:latin typeface="Alexandria Light" pitchFamily="2" charset="-78"/>
                <a:cs typeface="Alexandria Light" pitchFamily="2" charset="-78"/>
              </a:rPr>
              <a:t> ﻣﻤﺎ </a:t>
            </a:r>
            <a:r>
              <a:rPr lang="ar-SA" sz="1400" dirty="0" err="1">
                <a:latin typeface="Alexandria Light" pitchFamily="2" charset="-78"/>
                <a:cs typeface="Alexandria Light" pitchFamily="2" charset="-78"/>
              </a:rPr>
              <a:t>ﻳﺴﻬﻢ</a:t>
            </a:r>
            <a:r>
              <a:rPr lang="ar-SA" sz="1400" dirty="0">
                <a:latin typeface="Alexandria Light" pitchFamily="2" charset="-78"/>
                <a:cs typeface="Alexandria Light" pitchFamily="2" charset="-78"/>
              </a:rPr>
              <a:t> في تحقيق الأهداف التعليميّة.</a:t>
            </a:r>
          </a:p>
          <a:p>
            <a:pPr algn="just" rtl="1">
              <a:lnSpc>
                <a:spcPts val="2920"/>
              </a:lnSpc>
              <a:spcAft>
                <a:spcPts val="1800"/>
              </a:spcAft>
            </a:pPr>
            <a:r>
              <a:rPr lang="ar-SA" sz="1400" dirty="0">
                <a:latin typeface="Alexandria Light" pitchFamily="2" charset="-78"/>
                <a:cs typeface="Alexandria Light" pitchFamily="2" charset="-78"/>
              </a:rPr>
              <a:t>    ولقد تعدّدت المسمّيات التي أطلقت على مفهوم الوسائل التعليميّة منها </a:t>
            </a:r>
            <a:r>
              <a:rPr lang="ar-SA" sz="1400" dirty="0">
                <a:solidFill>
                  <a:schemeClr val="accent1"/>
                </a:solidFill>
                <a:latin typeface="Alexandria Light" pitchFamily="2" charset="-78"/>
                <a:cs typeface="Alexandria Light" pitchFamily="2" charset="-78"/>
              </a:rPr>
              <a:t>الوسائل البصريّة</a:t>
            </a:r>
            <a:r>
              <a:rPr lang="ar-SA" sz="1400" dirty="0">
                <a:latin typeface="Alexandria Light" pitchFamily="2" charset="-78"/>
                <a:cs typeface="Alexandria Light" pitchFamily="2" charset="-78"/>
              </a:rPr>
              <a:t>، </a:t>
            </a:r>
            <a:r>
              <a:rPr lang="ar-SA" sz="1400" dirty="0">
                <a:solidFill>
                  <a:schemeClr val="accent1"/>
                </a:solidFill>
                <a:latin typeface="Alexandria Light" pitchFamily="2" charset="-78"/>
                <a:cs typeface="Alexandria Light" pitchFamily="2" charset="-78"/>
              </a:rPr>
              <a:t>والوسائل السمعيّة البصريّة</a:t>
            </a:r>
            <a:r>
              <a:rPr lang="ar-SA" sz="1400" dirty="0">
                <a:latin typeface="Alexandria Light" pitchFamily="2" charset="-78"/>
                <a:cs typeface="Alexandria Light" pitchFamily="2" charset="-78"/>
              </a:rPr>
              <a:t>، </a:t>
            </a:r>
            <a:r>
              <a:rPr lang="ar-SA" sz="1400" dirty="0">
                <a:solidFill>
                  <a:schemeClr val="accent1"/>
                </a:solidFill>
                <a:latin typeface="Alexandria Light" pitchFamily="2" charset="-78"/>
                <a:cs typeface="Alexandria Light" pitchFamily="2" charset="-78"/>
              </a:rPr>
              <a:t>وسائل الإيضاح</a:t>
            </a:r>
            <a:r>
              <a:rPr lang="ar-SA" sz="1400" dirty="0">
                <a:latin typeface="Alexandria Light" pitchFamily="2" charset="-78"/>
                <a:cs typeface="Alexandria Light" pitchFamily="2" charset="-78"/>
              </a:rPr>
              <a:t>، </a:t>
            </a:r>
            <a:r>
              <a:rPr lang="ar-SA" sz="1400" dirty="0">
                <a:solidFill>
                  <a:schemeClr val="accent1"/>
                </a:solidFill>
                <a:latin typeface="Alexandria Light" pitchFamily="2" charset="-78"/>
                <a:cs typeface="Alexandria Light" pitchFamily="2" charset="-78"/>
              </a:rPr>
              <a:t>والوسائل المعينة</a:t>
            </a:r>
            <a:r>
              <a:rPr lang="ar-SA" sz="1400" dirty="0">
                <a:latin typeface="Alexandria Light" pitchFamily="2" charset="-78"/>
                <a:cs typeface="Alexandria Light" pitchFamily="2" charset="-78"/>
              </a:rPr>
              <a:t>، </a:t>
            </a:r>
            <a:r>
              <a:rPr lang="ar-SA" sz="1400" dirty="0">
                <a:solidFill>
                  <a:schemeClr val="accent1"/>
                </a:solidFill>
                <a:latin typeface="Alexandria Light" pitchFamily="2" charset="-78"/>
                <a:cs typeface="Alexandria Light" pitchFamily="2" charset="-78"/>
              </a:rPr>
              <a:t>معينات التدريس، وسائل اتصال المعينات الإدراكيّة</a:t>
            </a:r>
            <a:r>
              <a:rPr lang="ar-SA" sz="1400" dirty="0">
                <a:latin typeface="Alexandria Light" pitchFamily="2" charset="-78"/>
                <a:cs typeface="Alexandria Light" pitchFamily="2" charset="-78"/>
              </a:rPr>
              <a:t>، وقد لقي مسمى الوسائل التعليميّة قبولاً لدى التربويين لكونه أكثر شمولاً لمفهوم الوسائل من سائر المسميّات الأخرى.</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31327295"/>
      </p:ext>
    </p:extLst>
  </p:cSld>
  <p:clrMapOvr>
    <a:masterClrMapping/>
  </p:clrMapOvr>
  <mc:AlternateContent xmlns:mc="http://schemas.openxmlformats.org/markup-compatibility/2006" xmlns:p14="http://schemas.microsoft.com/office/powerpoint/2010/main">
    <mc:Choice Requires="p14">
      <p:transition spd="slow" p14:dur="2000" advTm="234716"/>
    </mc:Choice>
    <mc:Fallback xmlns="">
      <p:transition spd="slow" advTm="23471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94085" y="1285192"/>
            <a:ext cx="8919147" cy="4719241"/>
          </a:xfrm>
          <a:prstGeom prst="rect">
            <a:avLst/>
          </a:prstGeom>
          <a:noFill/>
        </p:spPr>
        <p:txBody>
          <a:bodyPr wrap="square" rtlCol="0">
            <a:spAutoFit/>
          </a:bodyPr>
          <a:lstStyle/>
          <a:p>
            <a:pPr algn="justLow" rtl="1">
              <a:lnSpc>
                <a:spcPts val="2580"/>
              </a:lnSpc>
              <a:spcAft>
                <a:spcPts val="1200"/>
              </a:spcAft>
            </a:pPr>
            <a:r>
              <a:rPr lang="ar-SA" sz="1400" b="1" dirty="0">
                <a:latin typeface="Alexandria Medium" pitchFamily="2" charset="-78"/>
                <a:cs typeface="Alexandria Medium" pitchFamily="2" charset="-78"/>
              </a:rPr>
              <a:t>تكنولوجيا التعليم والوسائل التعليميّة، الحدود والتداخلات:</a:t>
            </a:r>
          </a:p>
          <a:p>
            <a:pPr algn="just" rtl="1">
              <a:lnSpc>
                <a:spcPts val="2580"/>
              </a:lnSpc>
              <a:spcAft>
                <a:spcPts val="1200"/>
              </a:spcAft>
            </a:pPr>
            <a:r>
              <a:rPr lang="ar-SA" sz="1400" dirty="0">
                <a:latin typeface="Alexandria Light" pitchFamily="2" charset="-78"/>
                <a:cs typeface="Alexandria Light" pitchFamily="2" charset="-78"/>
              </a:rPr>
              <a:t>الحدود والتداخلات بين مصطلحي تكنولوجيا التعليم والوسائل التعليميّة يمكن ذكر أهمها في النقاط الآتية:</a:t>
            </a:r>
            <a:endParaRPr lang="ar-SA" sz="1400" b="1" dirty="0">
              <a:latin typeface="Alexandria Light" pitchFamily="2" charset="-78"/>
              <a:cs typeface="Alexandria Light" pitchFamily="2" charset="-78"/>
            </a:endParaRPr>
          </a:p>
          <a:p>
            <a:pPr marL="285750" indent="-285750" algn="just" rtl="1">
              <a:lnSpc>
                <a:spcPts val="2580"/>
              </a:lnSpc>
              <a:spcAft>
                <a:spcPts val="1200"/>
              </a:spcAft>
              <a:buFont typeface="Arial" panose="020B0604020202020204" pitchFamily="34" charset="0"/>
              <a:buChar char="•"/>
            </a:pPr>
            <a:r>
              <a:rPr lang="ar-SA" sz="1400" dirty="0">
                <a:latin typeface="Alexandria Light" pitchFamily="2" charset="-78"/>
                <a:cs typeface="Alexandria Light" pitchFamily="2" charset="-78"/>
              </a:rPr>
              <a:t>جذور كل من المفهومين مختلفة، فجذور مفهوم الوسائل التعليمية ترجع إلى القرن الخامس عشر، في حين أن جذور مفهوم تكنولوجيا التعليم ترجع إلى بدايات القرن العشرين.</a:t>
            </a:r>
          </a:p>
          <a:p>
            <a:pPr marL="285750" indent="-285750" algn="just" rtl="1">
              <a:lnSpc>
                <a:spcPts val="2580"/>
              </a:lnSpc>
              <a:spcAft>
                <a:spcPts val="1200"/>
              </a:spcAft>
              <a:buFont typeface="Arial" panose="020B0604020202020204" pitchFamily="34" charset="0"/>
              <a:buChar char="•"/>
            </a:pPr>
            <a:r>
              <a:rPr lang="ar-SA" sz="1400" dirty="0">
                <a:latin typeface="Alexandria Light" pitchFamily="2" charset="-78"/>
                <a:cs typeface="Alexandria Light" pitchFamily="2" charset="-78"/>
              </a:rPr>
              <a:t>تكنولوجيا التعليم عمليّة فكريّة عقليّة تهتم بالتطبيق المنهجيّ لنظريّات التعلّم والتعليم والاتصال ونتائج البحوث المرتبطة لتطوير التعليم، في حين أن الوسائل باعتبارها أجهزة وأدوات فهي من الأشياء الماديّة، وتأتي فاعليّتها في إطار علاقتها بباقي مكونات مجال تكنولوجيا التعليم.</a:t>
            </a:r>
          </a:p>
          <a:p>
            <a:pPr marL="285750" indent="-285750" algn="just" rtl="1">
              <a:lnSpc>
                <a:spcPts val="2580"/>
              </a:lnSpc>
              <a:spcAft>
                <a:spcPts val="1200"/>
              </a:spcAft>
              <a:buFont typeface="Arial" panose="020B0604020202020204" pitchFamily="34" charset="0"/>
              <a:buChar char="•"/>
            </a:pPr>
            <a:r>
              <a:rPr lang="ar-SA" sz="1400" dirty="0">
                <a:latin typeface="Alexandria Light" pitchFamily="2" charset="-78"/>
                <a:cs typeface="Alexandria Light" pitchFamily="2" charset="-78"/>
              </a:rPr>
              <a:t>وهذا يعني أنّ تكنولوجيا التعليم ميدان أكثر اتساعاً وشمولاً من ميدان الوسائل التعليميّة، ويتسع مجال تكنولوجيا التعليم ليشمل مجال الوسائل التعليميّة.</a:t>
            </a:r>
          </a:p>
          <a:p>
            <a:pPr algn="just" rtl="1">
              <a:lnSpc>
                <a:spcPts val="2580"/>
              </a:lnSpc>
              <a:spcAft>
                <a:spcPts val="1200"/>
              </a:spcAft>
            </a:pPr>
            <a:r>
              <a:rPr lang="ar-SA" sz="1400" dirty="0">
                <a:latin typeface="Alexandria Light" pitchFamily="2" charset="-78"/>
                <a:cs typeface="Alexandria Light" pitchFamily="2" charset="-78"/>
              </a:rPr>
              <a:t>     ولا يشير ذلك إلى أن المفهومين غير مترابطين بل هما مترابطان في إطارٍ منظوميّ كامل.</a:t>
            </a:r>
          </a:p>
          <a:p>
            <a:pPr algn="justLow" rtl="1"/>
            <a:r>
              <a:rPr lang="ar-SA" sz="1400" dirty="0">
                <a:latin typeface="Simplified Arabic" panose="02020603050405020304" pitchFamily="18" charset="-78"/>
                <a:cs typeface="Simplified Arabic" panose="02020603050405020304" pitchFamily="18" charset="-78"/>
              </a:rPr>
              <a:t>  </a:t>
            </a:r>
            <a:endParaRPr lang="en-US" sz="1400" dirty="0">
              <a:latin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879265025"/>
      </p:ext>
    </p:extLst>
  </p:cSld>
  <p:clrMapOvr>
    <a:masterClrMapping/>
  </p:clrMapOvr>
  <mc:AlternateContent xmlns:mc="http://schemas.openxmlformats.org/markup-compatibility/2006" xmlns:p14="http://schemas.microsoft.com/office/powerpoint/2010/main">
    <mc:Choice Requires="p14">
      <p:transition spd="slow" p14:dur="2000" advTm="203950"/>
    </mc:Choice>
    <mc:Fallback xmlns="">
      <p:transition spd="slow" advTm="20395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4517006"/>
          </a:xfrm>
          <a:prstGeom prst="rect">
            <a:avLst/>
          </a:prstGeom>
        </p:spPr>
        <p:txBody>
          <a:bodyPr wrap="square">
            <a:spAutoFit/>
          </a:bodyPr>
          <a:lstStyle/>
          <a:p>
            <a:pPr marL="285750" lvl="0" indent="-285750" algn="just" rtl="1">
              <a:lnSpc>
                <a:spcPts val="2980"/>
              </a:lnSpc>
              <a:spcAft>
                <a:spcPts val="1800"/>
              </a:spcAft>
              <a:buFont typeface="Arial" panose="020B0604020202020204" pitchFamily="34" charset="0"/>
              <a:buChar char="•"/>
            </a:pPr>
            <a:r>
              <a:rPr lang="ar-SA" sz="1400" dirty="0">
                <a:latin typeface="Alexandria Light" pitchFamily="2" charset="-78"/>
                <a:cs typeface="Alexandria Light" pitchFamily="2" charset="-78"/>
              </a:rPr>
              <a:t>تساهم في رفع الإنتاجية للمنظومة التعليمية على الجانبين النوعي والكمي، والجانب النوعي يتمثل في اختيار مواد دراسية لها فائدة حياتية، والجانب الكمي يتمثل في حجم المعلومات التي يمكن اكتسابها.</a:t>
            </a:r>
            <a:endParaRPr lang="en-US" sz="1400" dirty="0">
              <a:latin typeface="Alexandria Light" pitchFamily="2" charset="-78"/>
              <a:cs typeface="Alexandria Light" pitchFamily="2" charset="-78"/>
            </a:endParaRPr>
          </a:p>
          <a:p>
            <a:pPr marL="285750" lvl="0" indent="-285750" algn="just" rtl="1">
              <a:lnSpc>
                <a:spcPts val="2980"/>
              </a:lnSpc>
              <a:spcAft>
                <a:spcPts val="1800"/>
              </a:spcAft>
              <a:buFont typeface="Arial" panose="020B0604020202020204" pitchFamily="34" charset="0"/>
              <a:buChar char="•"/>
            </a:pPr>
            <a:r>
              <a:rPr lang="ar-SA" sz="1400" dirty="0">
                <a:latin typeface="Alexandria Light" pitchFamily="2" charset="-78"/>
                <a:cs typeface="Alexandria Light" pitchFamily="2" charset="-78"/>
              </a:rPr>
              <a:t>تعمل على الاحتفاظ بالمعلومة وتجنب النسيان من خلال الوسائل المشوقة والمشجعة كما بينت نتائج دراسات عدّة منها دراسة (موسى، </a:t>
            </a:r>
            <a:r>
              <a:rPr lang="en-US" sz="1400" dirty="0">
                <a:latin typeface="Alexandria Light" pitchFamily="2" charset="-78"/>
                <a:cs typeface="Alexandria Light" pitchFamily="2" charset="-78"/>
              </a:rPr>
              <a:t>2023</a:t>
            </a:r>
            <a:r>
              <a:rPr lang="ar-SA" sz="1400" dirty="0">
                <a:latin typeface="Alexandria Light" pitchFamily="2" charset="-78"/>
                <a:cs typeface="Alexandria Light" pitchFamily="2" charset="-78"/>
              </a:rPr>
              <a:t>).</a:t>
            </a:r>
            <a:endParaRPr lang="en-US" sz="1400" dirty="0">
              <a:latin typeface="Alexandria Light" pitchFamily="2" charset="-78"/>
              <a:cs typeface="Alexandria Light" pitchFamily="2" charset="-78"/>
            </a:endParaRPr>
          </a:p>
          <a:p>
            <a:pPr marL="285750" lvl="0" indent="-285750" algn="just" rtl="1">
              <a:lnSpc>
                <a:spcPts val="2980"/>
              </a:lnSpc>
              <a:spcAft>
                <a:spcPts val="1800"/>
              </a:spcAft>
              <a:buFont typeface="Arial" panose="020B0604020202020204" pitchFamily="34" charset="0"/>
              <a:buChar char="•"/>
            </a:pPr>
            <a:r>
              <a:rPr lang="ar-SA" sz="1400" dirty="0">
                <a:solidFill>
                  <a:srgbClr val="000000"/>
                </a:solidFill>
                <a:latin typeface="Alexandria Light" pitchFamily="2" charset="-78"/>
                <a:cs typeface="Alexandria Light" pitchFamily="2" charset="-78"/>
              </a:rPr>
              <a:t>تحفز الطلاب على التفكير، ومن ثم تحرير ملكة </a:t>
            </a:r>
            <a:r>
              <a:rPr lang="ar-SA" sz="1400" dirty="0">
                <a:latin typeface="Alexandria Light" pitchFamily="2" charset="-78"/>
                <a:cs typeface="Alexandria Light" pitchFamily="2" charset="-78"/>
              </a:rPr>
              <a:t>الإبداع وتزيد من الدافعية لديهم.</a:t>
            </a:r>
            <a:endParaRPr lang="en-US" sz="1400" dirty="0">
              <a:latin typeface="Alexandria Light" pitchFamily="2" charset="-78"/>
              <a:cs typeface="Alexandria Light"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6944248" y="3996751"/>
            <a:ext cx="4113898" cy="400110"/>
          </a:xfrm>
          <a:prstGeom prst="rect">
            <a:avLst/>
          </a:prstGeom>
          <a:noFill/>
        </p:spPr>
        <p:txBody>
          <a:bodyPr wrap="square" rtlCol="0">
            <a:spAutoFit/>
          </a:bodyPr>
          <a:lstStyle/>
          <a:p>
            <a:pPr algn="r" rtl="1"/>
            <a:r>
              <a:rPr lang="ar-SA" sz="2000" b="1" dirty="0">
                <a:latin typeface="Alexandria Medium" pitchFamily="2" charset="-78"/>
                <a:cs typeface="Alexandria Medium" pitchFamily="2" charset="-78"/>
              </a:rPr>
              <a:t>أهمية تكنولوجيا التعليم</a:t>
            </a:r>
            <a:endParaRPr lang="en-US" sz="2000" b="1" dirty="0">
              <a:latin typeface="Alexandria Medium" pitchFamily="2" charset="-78"/>
              <a:cs typeface="Alexandria Medium"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7B86EE1D-9DC2-41E8-96FF-A147395B5824}"/>
              </a:ext>
            </a:extLst>
          </p:cNvPr>
          <p:cNvSpPr/>
          <p:nvPr/>
        </p:nvSpPr>
        <p:spPr>
          <a:xfrm>
            <a:off x="6310823" y="4804209"/>
            <a:ext cx="4747323" cy="340093"/>
          </a:xfrm>
          <a:prstGeom prst="rect">
            <a:avLst/>
          </a:prstGeom>
        </p:spPr>
        <p:txBody>
          <a:bodyPr wrap="square">
            <a:spAutoFit/>
          </a:bodyPr>
          <a:lstStyle/>
          <a:p>
            <a:pPr algn="r" rtl="1">
              <a:lnSpc>
                <a:spcPct val="120000"/>
              </a:lnSpc>
            </a:pPr>
            <a:r>
              <a:rPr lang="ar-SA" sz="1400" b="1" dirty="0">
                <a:latin typeface="Alexandria Medium" pitchFamily="2" charset="-78"/>
                <a:cs typeface="Alexandria Medium" pitchFamily="2" charset="-78"/>
              </a:rPr>
              <a:t>لاستخدام تكنولوجيا التعليم أهمية في النقاط الآتية:</a:t>
            </a:r>
            <a:endParaRPr lang="en-US" sz="1400" dirty="0">
              <a:latin typeface="Alexandria Medium" pitchFamily="2" charset="-78"/>
              <a:cs typeface="Alexandria Medium" pitchFamily="2" charset="-78"/>
            </a:endParaRPr>
          </a:p>
        </p:txBody>
      </p:sp>
    </p:spTree>
  </p:cSld>
  <p:clrMapOvr>
    <a:masterClrMapping/>
  </p:clrMapOvr>
  <p:transition spd="slow" advTm="304352">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2605329"/>
          </a:xfrm>
          <a:prstGeom prst="rect">
            <a:avLst/>
          </a:prstGeom>
        </p:spPr>
        <p:txBody>
          <a:bodyPr wrap="square">
            <a:spAutoFit/>
          </a:bodyPr>
          <a:lstStyle/>
          <a:p>
            <a:pPr marL="285750" indent="-285750" algn="just" rtl="1">
              <a:lnSpc>
                <a:spcPts val="2980"/>
              </a:lnSpc>
              <a:spcAft>
                <a:spcPts val="2000"/>
              </a:spcAft>
              <a:buFont typeface="Arial" panose="020B0604020202020204" pitchFamily="34" charset="0"/>
              <a:buChar char="•"/>
            </a:pPr>
            <a:r>
              <a:rPr lang="ar-SA" sz="1400" dirty="0">
                <a:latin typeface="Alexandria Light" pitchFamily="2" charset="-78"/>
                <a:cs typeface="Alexandria Light" pitchFamily="2" charset="-78"/>
              </a:rPr>
              <a:t>تساعد الطلاب على المشاركة في التعليم بشكل إيجابي عن طريق تنويع طريقة عرض الدروس من خلال آليات وأدوات جديدة.</a:t>
            </a:r>
            <a:endParaRPr lang="en-US" sz="1400" dirty="0">
              <a:latin typeface="Alexandria Light" pitchFamily="2" charset="-78"/>
              <a:cs typeface="Alexandria Light" pitchFamily="2" charset="-78"/>
            </a:endParaRPr>
          </a:p>
          <a:p>
            <a:pPr marL="285750" indent="-285750" algn="just" rtl="1">
              <a:lnSpc>
                <a:spcPts val="2980"/>
              </a:lnSpc>
              <a:spcAft>
                <a:spcPts val="2000"/>
              </a:spcAft>
              <a:buFont typeface="Arial" panose="020B0604020202020204" pitchFamily="34" charset="0"/>
              <a:buChar char="•"/>
            </a:pPr>
            <a:r>
              <a:rPr lang="ar-SA" sz="1400" dirty="0">
                <a:latin typeface="Alexandria Light" pitchFamily="2" charset="-78"/>
                <a:cs typeface="Alexandria Light" pitchFamily="2" charset="-78"/>
              </a:rPr>
              <a:t>تساعد المعلم على استخدام طرائق متطورة في عرض المواد الدراسية، ومن ثم سهولة تعرف الطلاب على المعلومات.</a:t>
            </a:r>
          </a:p>
        </p:txBody>
      </p:sp>
      <p:sp>
        <p:nvSpPr>
          <p:cNvPr id="17" name="TextBox 16"/>
          <p:cNvSpPr txBox="1"/>
          <p:nvPr/>
        </p:nvSpPr>
        <p:spPr>
          <a:xfrm>
            <a:off x="6944248" y="3996751"/>
            <a:ext cx="4113898" cy="400110"/>
          </a:xfrm>
          <a:prstGeom prst="rect">
            <a:avLst/>
          </a:prstGeom>
          <a:noFill/>
        </p:spPr>
        <p:txBody>
          <a:bodyPr wrap="square" rtlCol="0">
            <a:spAutoFit/>
          </a:bodyPr>
          <a:lstStyle/>
          <a:p>
            <a:pPr algn="r" rtl="1"/>
            <a:r>
              <a:rPr lang="ar-SA" sz="2000" b="1" dirty="0">
                <a:latin typeface="Alexandria Medium" pitchFamily="2" charset="-78"/>
                <a:cs typeface="Alexandria Medium" pitchFamily="2" charset="-78"/>
              </a:rPr>
              <a:t>أهمية تكنولوجيا التعليم</a:t>
            </a:r>
            <a:endParaRPr lang="en-US" sz="2000" dirty="0">
              <a:latin typeface="Alexandria Medium" pitchFamily="2" charset="-78"/>
              <a:cs typeface="Alexandria Medium"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7213776"/>
      </p:ext>
    </p:extLst>
  </p:cSld>
  <p:clrMapOvr>
    <a:masterClrMapping/>
  </p:clrMapOvr>
  <p:transition spd="slow" advTm="126581">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2220608"/>
          </a:xfrm>
          <a:prstGeom prst="rect">
            <a:avLst/>
          </a:prstGeom>
        </p:spPr>
        <p:txBody>
          <a:bodyPr wrap="square">
            <a:spAutoFit/>
          </a:bodyPr>
          <a:lstStyle/>
          <a:p>
            <a:pPr marL="342900" lvl="0" indent="-342900" algn="just" rtl="1">
              <a:lnSpc>
                <a:spcPts val="2980"/>
              </a:lnSpc>
              <a:spcAft>
                <a:spcPts val="2000"/>
              </a:spcAft>
              <a:buSzPts val="1000"/>
              <a:buFont typeface="Symbol" panose="05050102010706020507" pitchFamily="18" charset="2"/>
              <a:buChar char=""/>
              <a:tabLst>
                <a:tab pos="457200" algn="l"/>
              </a:tabLst>
            </a:pPr>
            <a:r>
              <a:rPr lang="ar-SA" sz="1400" dirty="0">
                <a:latin typeface="Alexandria Light" pitchFamily="2" charset="-78"/>
                <a:ea typeface="Calibri" panose="020F0502020204030204" pitchFamily="34" charset="0"/>
                <a:cs typeface="Alexandria Light" pitchFamily="2" charset="-78"/>
              </a:rPr>
              <a:t>اختصار الوقت في التعليم، بدلاً من الاعتماد على أنماط التعليم التقليديّة.</a:t>
            </a:r>
            <a:endParaRPr lang="en-US" sz="1400" dirty="0">
              <a:latin typeface="Alexandria Light" pitchFamily="2" charset="-78"/>
              <a:ea typeface="Calibri" panose="020F0502020204030204" pitchFamily="34" charset="0"/>
              <a:cs typeface="Alexandria Light" pitchFamily="2" charset="-78"/>
            </a:endParaRPr>
          </a:p>
          <a:p>
            <a:pPr marL="285750" indent="-285750" algn="just" rtl="1">
              <a:lnSpc>
                <a:spcPts val="2980"/>
              </a:lnSpc>
              <a:spcAft>
                <a:spcPts val="20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تساعد تكنولوجيا التعليم على إتاحة الفرصة لجميع الطلاب، وخلق نوعيّات أخرى، للتعليم من مثل التعليم التعاونيّ، والتقييم الذاتيّ للمتعلمين.</a:t>
            </a:r>
            <a:endParaRPr lang="en-US" sz="1400" dirty="0">
              <a:latin typeface="Alexandria Light" pitchFamily="2" charset="-78"/>
              <a:cs typeface="Alexandria Light" pitchFamily="2" charset="-78"/>
            </a:endParaRPr>
          </a:p>
        </p:txBody>
      </p:sp>
      <p:sp>
        <p:nvSpPr>
          <p:cNvPr id="17" name="TextBox 16"/>
          <p:cNvSpPr txBox="1"/>
          <p:nvPr/>
        </p:nvSpPr>
        <p:spPr>
          <a:xfrm>
            <a:off x="6944248" y="3996751"/>
            <a:ext cx="4113898" cy="400110"/>
          </a:xfrm>
          <a:prstGeom prst="rect">
            <a:avLst/>
          </a:prstGeom>
          <a:noFill/>
        </p:spPr>
        <p:txBody>
          <a:bodyPr wrap="square" rtlCol="0">
            <a:spAutoFit/>
          </a:bodyPr>
          <a:lstStyle/>
          <a:p>
            <a:pPr algn="r" rtl="1"/>
            <a:r>
              <a:rPr lang="ar-SA" sz="2000" b="1" dirty="0">
                <a:latin typeface="Alexandria Medium" pitchFamily="2" charset="-78"/>
                <a:cs typeface="Alexandria Medium" pitchFamily="2" charset="-78"/>
              </a:rPr>
              <a:t>أهمية تكنولوجيا التعليم</a:t>
            </a:r>
            <a:endParaRPr lang="en-US" sz="2000" dirty="0">
              <a:latin typeface="Alexandria Medium" pitchFamily="2" charset="-78"/>
              <a:cs typeface="Alexandria Medium"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14719032"/>
      </p:ext>
    </p:extLst>
  </p:cSld>
  <p:clrMapOvr>
    <a:masterClrMapping/>
  </p:clrMapOvr>
  <p:transition spd="slow" advTm="164499">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626510" cy="369332"/>
          </a:xfrm>
          <a:prstGeom prst="rect">
            <a:avLst/>
          </a:prstGeom>
          <a:noFill/>
        </p:spPr>
        <p:txBody>
          <a:bodyPr wrap="square" rtlCol="0">
            <a:spAutoFit/>
          </a:bodyPr>
          <a:lstStyle/>
          <a:p>
            <a:pPr algn="ctr"/>
            <a:r>
              <a:rPr lang="ar-SA" b="1" dirty="0">
                <a:latin typeface="Alexandria Medium" pitchFamily="2" charset="-78"/>
                <a:ea typeface="Calibri" panose="020F0502020204030204" pitchFamily="34" charset="0"/>
                <a:cs typeface="Alexandria Medium" pitchFamily="2" charset="-78"/>
              </a:rPr>
              <a:t>التكنولوجيا والرّيادة في المجتمع</a:t>
            </a:r>
            <a:endParaRPr lang="en-US" b="1" dirty="0">
              <a:latin typeface="Alexandria Medium" pitchFamily="2" charset="-78"/>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44536" y="2338120"/>
            <a:ext cx="9163372" cy="3400418"/>
          </a:xfrm>
          <a:prstGeom prst="rect">
            <a:avLst/>
          </a:prstGeom>
          <a:noFill/>
          <a:ln>
            <a:noFill/>
          </a:ln>
        </p:spPr>
        <p:txBody>
          <a:bodyPr wrap="square" rtlCol="0">
            <a:spAutoFit/>
          </a:bodyPr>
          <a:lstStyle/>
          <a:p>
            <a:pPr algn="just" rtl="1">
              <a:lnSpc>
                <a:spcPts val="2980"/>
              </a:lnSpc>
              <a:spcBef>
                <a:spcPts val="600"/>
              </a:spcBef>
              <a:spcAft>
                <a:spcPts val="2000"/>
              </a:spcAft>
            </a:pPr>
            <a:r>
              <a:rPr lang="ar-SA" sz="1400" dirty="0">
                <a:latin typeface="Alexandria Light" pitchFamily="2" charset="-78"/>
                <a:ea typeface="Calibri" panose="020F0502020204030204" pitchFamily="34" charset="0"/>
                <a:cs typeface="Alexandria Light" pitchFamily="2" charset="-78"/>
              </a:rPr>
              <a:t>     تُعدُّ التكنولوجيا بمثابة ثورة عالميّة لها </a:t>
            </a:r>
            <a:r>
              <a:rPr lang="ar-SA" sz="1400" dirty="0" err="1">
                <a:latin typeface="Alexandria Light" pitchFamily="2" charset="-78"/>
                <a:ea typeface="Calibri" panose="020F0502020204030204" pitchFamily="34" charset="0"/>
                <a:cs typeface="Alexandria Light" pitchFamily="2" charset="-78"/>
              </a:rPr>
              <a:t>إيجابيّاتها</a:t>
            </a:r>
            <a:r>
              <a:rPr lang="ar-SA" sz="1400" dirty="0">
                <a:latin typeface="Alexandria Light" pitchFamily="2" charset="-78"/>
                <a:ea typeface="Calibri" panose="020F0502020204030204" pitchFamily="34" charset="0"/>
                <a:cs typeface="Alexandria Light" pitchFamily="2" charset="-78"/>
              </a:rPr>
              <a:t> وسلبيّاتها، و ينقسم تأثيرها على المجتمعات إلى تأثير إيجابيّ و تأثير سلبيّ، وهذا يعود بالدرجة الأولى إلى قدرة المجتمع على توظيف التكنولوجيا بالشكل الصحيح، والاستفادة من مزاياها، فالقدرة على استخدام التكنولوجيا بأسلوب صحيح هو ما يميز مجتمع عن آخر،</a:t>
            </a:r>
          </a:p>
          <a:p>
            <a:pPr algn="just" rtl="1">
              <a:lnSpc>
                <a:spcPts val="2980"/>
              </a:lnSpc>
              <a:spcBef>
                <a:spcPts val="600"/>
              </a:spcBef>
              <a:spcAft>
                <a:spcPts val="2000"/>
              </a:spcAft>
            </a:pPr>
            <a:r>
              <a:rPr lang="ar-SA" sz="1400" dirty="0">
                <a:latin typeface="Alexandria Light" pitchFamily="2" charset="-78"/>
                <a:ea typeface="Calibri" panose="020F0502020204030204" pitchFamily="34" charset="0"/>
                <a:cs typeface="Alexandria Light" pitchFamily="2" charset="-78"/>
              </a:rPr>
              <a:t>     فالتكنولوجيا ذاتها في كل مكان، ولكن الفروق تكمُنُ دائماً في توظيف المجتمع لها. وقد صاحَبَ استخدام التّكنولوجيا تأثيراتٌ كثيرةٌ على المجتمع بكافة أفراده وفئاته،, حيثُ يرجعُ أثرها للكيفيّة التي يستخدمها بها الفرد.</a:t>
            </a:r>
          </a:p>
          <a:p>
            <a:pPr algn="just" rtl="1">
              <a:lnSpc>
                <a:spcPts val="2980"/>
              </a:lnSpc>
              <a:spcBef>
                <a:spcPts val="600"/>
              </a:spcBef>
              <a:spcAft>
                <a:spcPts val="2000"/>
              </a:spcAft>
            </a:pPr>
            <a:r>
              <a:rPr lang="ar-SA" sz="1400" dirty="0">
                <a:latin typeface="Alexandria Light" pitchFamily="2" charset="-78"/>
                <a:ea typeface="Calibri" panose="020F0502020204030204" pitchFamily="34" charset="0"/>
                <a:cs typeface="Alexandria Light" pitchFamily="2" charset="-78"/>
              </a:rPr>
              <a:t>     </a:t>
            </a:r>
            <a:br>
              <a:rPr lang="en-US" sz="1400" dirty="0">
                <a:latin typeface="Alexandria Light" pitchFamily="2" charset="-78"/>
                <a:cs typeface="Alexandria Light" pitchFamily="2" charset="-78"/>
              </a:rPr>
            </a:br>
            <a:endParaRPr lang="en-US" sz="14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0428857"/>
      </p:ext>
    </p:extLst>
  </p:cSld>
  <p:clrMapOvr>
    <a:masterClrMapping/>
  </p:clrMapOvr>
  <mc:AlternateContent xmlns:mc="http://schemas.openxmlformats.org/markup-compatibility/2006" xmlns:p14="http://schemas.microsoft.com/office/powerpoint/2010/main">
    <mc:Choice Requires="p14">
      <p:transition p14:dur="10" advTm="61983"/>
    </mc:Choice>
    <mc:Fallback xmlns="">
      <p:transition advTm="6198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1003590"/>
            <a:ext cx="6585880" cy="369332"/>
          </a:xfrm>
          <a:prstGeom prst="rect">
            <a:avLst/>
          </a:prstGeom>
          <a:noFill/>
        </p:spPr>
        <p:txBody>
          <a:bodyPr wrap="square" rtlCol="0">
            <a:spAutoFit/>
          </a:bodyPr>
          <a:lstStyle/>
          <a:p>
            <a:pPr algn="ctr"/>
            <a:r>
              <a:rPr lang="ar-SA" b="1" dirty="0">
                <a:latin typeface="Alexandria Medium" pitchFamily="2" charset="-78"/>
                <a:ea typeface="Calibri" panose="020F0502020204030204" pitchFamily="34" charset="0"/>
                <a:cs typeface="Alexandria Medium" pitchFamily="2" charset="-78"/>
              </a:rPr>
              <a:t>الأدوار المتبادلة بين التكنولوجيا والرّيادة في المجتمع</a:t>
            </a:r>
            <a:endParaRPr lang="en-US" b="1" dirty="0">
              <a:latin typeface="Alexandria Medium" pitchFamily="2" charset="-78"/>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09075" y="2357211"/>
            <a:ext cx="9338873" cy="3015697"/>
          </a:xfrm>
          <a:prstGeom prst="rect">
            <a:avLst/>
          </a:prstGeom>
          <a:noFill/>
          <a:ln>
            <a:noFill/>
          </a:ln>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وبذلك فإن التكنولوجيا غيرت من طبيعة حياة الناس ودفعت الكثيرين منهم نحو الريادة المجتمعيّة, </a:t>
            </a:r>
          </a:p>
          <a:p>
            <a:pPr algn="just" rtl="1">
              <a:lnSpc>
                <a:spcPts val="2980"/>
              </a:lnSpc>
              <a:spcBef>
                <a:spcPts val="1200"/>
              </a:spcBef>
              <a:spcAft>
                <a:spcPts val="2000"/>
              </a:spcAft>
            </a:pPr>
            <a:r>
              <a:rPr lang="ar-SA" sz="1400" dirty="0">
                <a:latin typeface="Alexandria Light" pitchFamily="2" charset="-78"/>
                <a:cs typeface="Alexandria Light" pitchFamily="2" charset="-78"/>
              </a:rPr>
              <a:t>    ومن التوجهات التكنولوجية في النظام التعليمي لتحقيق ريادة المجتمع؛ مساعدة الطلاب على عقد مقابلات  ومؤتمرات مع طلاب من مناطق أخرى، والحصول على دورات تعليمية عبر الإنترنت، وتسهيل التعلّم من بعد، وعملية الانتساب للكليات والجامعات عبر الإنترنت، وحضور الندوات التي تقيمها المؤسسات التعليميّة المختلفة عبر الإنترنت، </a:t>
            </a:r>
          </a:p>
          <a:p>
            <a:pPr algn="r">
              <a:lnSpc>
                <a:spcPts val="2980"/>
              </a:lnSpc>
              <a:spcAft>
                <a:spcPts val="2000"/>
              </a:spcAft>
            </a:pPr>
            <a:br>
              <a:rPr lang="en-US" sz="1400" dirty="0">
                <a:latin typeface="Alexandria Light" pitchFamily="2" charset="-78"/>
                <a:cs typeface="Alexandria Light" pitchFamily="2" charset="-78"/>
              </a:rPr>
            </a:br>
            <a:endParaRPr lang="en-US" sz="14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98870307"/>
      </p:ext>
    </p:extLst>
  </p:cSld>
  <p:clrMapOvr>
    <a:masterClrMapping/>
  </p:clrMapOvr>
  <mc:AlternateContent xmlns:mc="http://schemas.openxmlformats.org/markup-compatibility/2006" xmlns:p14="http://schemas.microsoft.com/office/powerpoint/2010/main">
    <mc:Choice Requires="p14">
      <p:transition p14:dur="10" advTm="44568"/>
    </mc:Choice>
    <mc:Fallback xmlns="">
      <p:transition advTm="4456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1109642"/>
            <a:ext cx="5701461" cy="371705"/>
          </a:xfrm>
          <a:prstGeom prst="rect">
            <a:avLst/>
          </a:prstGeom>
          <a:noFill/>
        </p:spPr>
        <p:txBody>
          <a:bodyPr wrap="square" rtlCol="0">
            <a:spAutoFit/>
          </a:bodyPr>
          <a:lstStyle/>
          <a:p>
            <a:pPr lvl="0" algn="r" rtl="1">
              <a:lnSpc>
                <a:spcPct val="107000"/>
              </a:lnSpc>
              <a:spcAft>
                <a:spcPts val="800"/>
              </a:spcAft>
            </a:pPr>
            <a:r>
              <a:rPr lang="ar-SA" b="1" dirty="0">
                <a:latin typeface="Alexandria Medium" pitchFamily="2" charset="-78"/>
                <a:ea typeface="Calibri" panose="020F0502020204030204" pitchFamily="34" charset="0"/>
                <a:cs typeface="Alexandria Medium" pitchFamily="2" charset="-78"/>
              </a:rPr>
              <a:t> الأثر الإيجابي</a:t>
            </a:r>
            <a:r>
              <a:rPr lang="ar-SA" b="1" dirty="0">
                <a:latin typeface="Alexandria Medium" pitchFamily="2" charset="-78"/>
                <a:cs typeface="Alexandria Medium" pitchFamily="2" charset="-78"/>
              </a:rPr>
              <a:t> لاستخدام ا</a:t>
            </a:r>
            <a:r>
              <a:rPr lang="ar-SA" b="1" dirty="0">
                <a:latin typeface="Alexandria Medium" pitchFamily="2" charset="-78"/>
                <a:ea typeface="Calibri" panose="020F0502020204030204" pitchFamily="34" charset="0"/>
                <a:cs typeface="Alexandria Medium" pitchFamily="2" charset="-78"/>
              </a:rPr>
              <a:t>لتكنولوجيا على المجتمع </a:t>
            </a:r>
            <a:endParaRPr lang="en-US" dirty="0">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334125" y="2391844"/>
            <a:ext cx="9653666" cy="2092368"/>
          </a:xfrm>
          <a:prstGeom prst="rect">
            <a:avLst/>
          </a:prstGeom>
          <a:noFill/>
          <a:ln>
            <a:noFill/>
          </a:ln>
        </p:spPr>
        <p:txBody>
          <a:bodyPr wrap="square" rtlCol="0">
            <a:spAutoFit/>
          </a:bodyPr>
          <a:lstStyle/>
          <a:p>
            <a:pPr algn="justLow" rtl="1">
              <a:lnSpc>
                <a:spcPts val="2980"/>
              </a:lnSpc>
              <a:spcAft>
                <a:spcPts val="2000"/>
              </a:spcAft>
            </a:pPr>
            <a:r>
              <a:rPr lang="ar-SA" sz="1400" dirty="0">
                <a:latin typeface="Alexandria Light" pitchFamily="2" charset="-78"/>
                <a:ea typeface="Calibri" panose="020F0502020204030204" pitchFamily="34" charset="0"/>
                <a:cs typeface="Alexandria Light" pitchFamily="2" charset="-78"/>
              </a:rPr>
              <a:t>     ارتبطت كثيرٌ من أعمال الأفراد وتحرّكاتهم وتوّجهاتهم وتعليمهم وأبحاثهم والكثير من التّفاصيل بالتّكنولوجيا التي سهّلت عليهم القيام بها، بطريقةٍ لم يكونوا ليفعلوها لو لم تكن التّكنولوجيا موجودةً لديهم، ومن تأثير التكنولوجيا الإيجابي النقاط الآتية:  .</a:t>
            </a:r>
            <a:endParaRPr lang="en-US" sz="1400" dirty="0">
              <a:latin typeface="Alexandria Light" pitchFamily="2" charset="-78"/>
              <a:ea typeface="Calibri" panose="020F0502020204030204" pitchFamily="34" charset="0"/>
              <a:cs typeface="Alexandria Light" pitchFamily="2" charset="-78"/>
            </a:endParaRPr>
          </a:p>
          <a:p>
            <a:pPr marL="285750" indent="-285750" algn="justLow" rtl="1">
              <a:lnSpc>
                <a:spcPts val="2980"/>
              </a:lnSpc>
              <a:spcAft>
                <a:spcPts val="2000"/>
              </a:spcAft>
              <a:buFont typeface="Arial" panose="020B0604020202020204" pitchFamily="34" charset="0"/>
              <a:buChar char="•"/>
            </a:pPr>
            <a:r>
              <a:rPr lang="ar-SA" sz="1400" dirty="0">
                <a:latin typeface="Alexandria Light" pitchFamily="2" charset="-78"/>
                <a:cs typeface="Alexandria Light" pitchFamily="2" charset="-78"/>
              </a:rPr>
              <a:t>تسهيل الحياة اليوميّة للأشخاص وتيسيرها, إذ يستطيع الشخص إنجاز أعمالٍ كثيرةٍ في وقتٍ وجهدٍ قليلين وبسرعةٍ كبيرة. </a:t>
            </a:r>
            <a:endParaRPr lang="en-US" sz="1400" dirty="0">
              <a:latin typeface="Alexandria Light" pitchFamily="2" charset="-78"/>
              <a:cs typeface="Alexandria Light" pitchFamily="2" charset="-78"/>
            </a:endParaRPr>
          </a:p>
          <a:p>
            <a:pPr marL="342900" lvl="0" indent="-342900" algn="justLow" rtl="1">
              <a:lnSpc>
                <a:spcPts val="2980"/>
              </a:lnSpc>
              <a:spcAft>
                <a:spcPts val="20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تقريب الشّعوب واختصار المسافات بينهم, إذ ساعدت التكنولوجيا على جعلِ العالم يبدو كأنه قريةٍ صغيرة، </a:t>
            </a:r>
            <a:endParaRPr lang="ar-SA" sz="14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90553974"/>
      </p:ext>
    </p:extLst>
  </p:cSld>
  <p:clrMapOvr>
    <a:masterClrMapping/>
  </p:clrMapOvr>
  <mc:AlternateContent xmlns:mc="http://schemas.openxmlformats.org/markup-compatibility/2006" xmlns:p14="http://schemas.microsoft.com/office/powerpoint/2010/main">
    <mc:Choice Requires="p14">
      <p:transition p14:dur="10" advTm="69158"/>
    </mc:Choice>
    <mc:Fallback xmlns="">
      <p:transition advTm="6915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596530" cy="371705"/>
          </a:xfrm>
          <a:prstGeom prst="rect">
            <a:avLst/>
          </a:prstGeom>
          <a:noFill/>
        </p:spPr>
        <p:txBody>
          <a:bodyPr wrap="square" rtlCol="0">
            <a:spAutoFit/>
          </a:bodyPr>
          <a:lstStyle/>
          <a:p>
            <a:pPr lvl="0" algn="r" rtl="1">
              <a:lnSpc>
                <a:spcPct val="107000"/>
              </a:lnSpc>
              <a:spcAft>
                <a:spcPts val="800"/>
              </a:spcAft>
            </a:pPr>
            <a:r>
              <a:rPr lang="ar-SA" b="1" dirty="0">
                <a:latin typeface="Alexandria Medium" pitchFamily="2" charset="-78"/>
                <a:ea typeface="Calibri" panose="020F0502020204030204" pitchFamily="34" charset="0"/>
                <a:cs typeface="Alexandria Medium" pitchFamily="2" charset="-78"/>
              </a:rPr>
              <a:t> الأثر الإيجابي</a:t>
            </a:r>
            <a:r>
              <a:rPr lang="ar-SA" b="1" dirty="0">
                <a:latin typeface="Alexandria Medium" pitchFamily="2" charset="-78"/>
                <a:cs typeface="Alexandria Medium" pitchFamily="2" charset="-78"/>
              </a:rPr>
              <a:t> لاستخدام ا</a:t>
            </a:r>
            <a:r>
              <a:rPr lang="ar-SA" b="1" dirty="0">
                <a:latin typeface="Alexandria Medium" pitchFamily="2" charset="-78"/>
                <a:ea typeface="Calibri" panose="020F0502020204030204" pitchFamily="34" charset="0"/>
                <a:cs typeface="Alexandria Medium" pitchFamily="2" charset="-78"/>
              </a:rPr>
              <a:t>لتكنولوجيا على المجتمع </a:t>
            </a:r>
            <a:endParaRPr lang="en-US" dirty="0">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260292"/>
            <a:ext cx="10541000" cy="2477088"/>
          </a:xfrm>
          <a:prstGeom prst="rect">
            <a:avLst/>
          </a:prstGeom>
          <a:noFill/>
          <a:ln>
            <a:noFill/>
          </a:ln>
        </p:spPr>
        <p:txBody>
          <a:bodyPr wrap="square" rtlCol="0">
            <a:spAutoFit/>
          </a:bodyPr>
          <a:lstStyle/>
          <a:p>
            <a:pPr marL="342900" lvl="0" indent="-342900" algn="just" rtl="1">
              <a:lnSpc>
                <a:spcPts val="2980"/>
              </a:lnSpc>
              <a:spcAft>
                <a:spcPts val="20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تطوير ثقافة الأشخاص وتوسيع مداركهم، </a:t>
            </a:r>
            <a:endParaRPr lang="en-US" sz="1400" dirty="0">
              <a:latin typeface="Alexandria Light" pitchFamily="2" charset="-78"/>
              <a:ea typeface="Calibri" panose="020F0502020204030204" pitchFamily="34" charset="0"/>
              <a:cs typeface="Alexandria Light" pitchFamily="2" charset="-78"/>
            </a:endParaRPr>
          </a:p>
          <a:p>
            <a:pPr marL="342900" lvl="0" indent="-342900" algn="just" rtl="1">
              <a:lnSpc>
                <a:spcPts val="2980"/>
              </a:lnSpc>
              <a:spcAft>
                <a:spcPts val="2000"/>
              </a:spcAft>
              <a:buFont typeface="Arial" panose="020B0604020202020204" pitchFamily="34" charset="0"/>
              <a:buChar char="•"/>
            </a:pPr>
            <a:r>
              <a:rPr lang="ar-SA" sz="1400" dirty="0">
                <a:latin typeface="Alexandria Light" pitchFamily="2" charset="-78"/>
                <a:cs typeface="Alexandria Light" pitchFamily="2" charset="-78"/>
              </a:rPr>
              <a:t>تطوير قدرات الأشخاص عبر إتاحة وسائل التّعلم كافة؛ كتعلّم اللغات، وتعلّم برامج التّصميم وغيرها من المهارات المطلوبة في عصرنا الحالي. </a:t>
            </a:r>
          </a:p>
          <a:p>
            <a:pPr marL="342900" indent="-342900" algn="just" rtl="1">
              <a:lnSpc>
                <a:spcPts val="2980"/>
              </a:lnSpc>
              <a:spcAft>
                <a:spcPts val="2000"/>
              </a:spcAft>
              <a:buFont typeface="Arial" panose="020B0604020202020204" pitchFamily="34" charset="0"/>
              <a:buChar char="•"/>
            </a:pPr>
            <a:r>
              <a:rPr lang="ar-SA" sz="1400" dirty="0">
                <a:latin typeface="Alexandria Light" pitchFamily="2" charset="-78"/>
                <a:cs typeface="Alexandria Light" pitchFamily="2" charset="-78"/>
              </a:rPr>
              <a:t>تقريب الآراء ووجهات النّظر من خلال إتاحة التّكنولوجيا للتواصل المُجتمعيّ , الأمر الذي ساهم بشكلٍ كبير في تّعرف آراء ونظريّات الآخرين، وأسلوب تفكيرهم والتّعامل معهم، فتزيد خبرتهم وعلمهم وطريقة تعاطيهم مع المشكلات. </a:t>
            </a:r>
            <a:endParaRPr lang="en-US" sz="14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71121522"/>
      </p:ext>
    </p:extLst>
  </p:cSld>
  <p:clrMapOvr>
    <a:masterClrMapping/>
  </p:clrMapOvr>
  <mc:AlternateContent xmlns:mc="http://schemas.openxmlformats.org/markup-compatibility/2006" xmlns:p14="http://schemas.microsoft.com/office/powerpoint/2010/main">
    <mc:Choice Requires="p14">
      <p:transition p14:dur="10" advTm="94863"/>
    </mc:Choice>
    <mc:Fallback xmlns="">
      <p:transition advTm="9486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4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016254" cy="371705"/>
          </a:xfrm>
          <a:prstGeom prst="rect">
            <a:avLst/>
          </a:prstGeom>
          <a:noFill/>
        </p:spPr>
        <p:txBody>
          <a:bodyPr wrap="square" rtlCol="0">
            <a:spAutoFit/>
          </a:bodyPr>
          <a:lstStyle/>
          <a:p>
            <a:pPr lvl="0" algn="r" rtl="1">
              <a:lnSpc>
                <a:spcPct val="107000"/>
              </a:lnSpc>
              <a:spcAft>
                <a:spcPts val="800"/>
              </a:spcAft>
            </a:pPr>
            <a:r>
              <a:rPr lang="ar-SA" b="1" dirty="0">
                <a:latin typeface="Alexandria Medium" pitchFamily="2" charset="-78"/>
                <a:ea typeface="Calibri" panose="020F0502020204030204" pitchFamily="34" charset="0"/>
                <a:cs typeface="Alexandria Medium" pitchFamily="2" charset="-78"/>
              </a:rPr>
              <a:t> الأثر الإيجابي </a:t>
            </a:r>
            <a:r>
              <a:rPr lang="ar-SA" b="1" dirty="0">
                <a:latin typeface="Alexandria Medium" pitchFamily="2" charset="-78"/>
                <a:cs typeface="Alexandria Medium" pitchFamily="2" charset="-78"/>
              </a:rPr>
              <a:t>لاستخدام ا</a:t>
            </a:r>
            <a:r>
              <a:rPr lang="ar-SA" b="1" dirty="0">
                <a:latin typeface="Alexandria Medium" pitchFamily="2" charset="-78"/>
                <a:ea typeface="Calibri" panose="020F0502020204030204" pitchFamily="34" charset="0"/>
                <a:cs typeface="Alexandria Medium" pitchFamily="2" charset="-78"/>
              </a:rPr>
              <a:t>لتكنولوجيا على المجتمع </a:t>
            </a:r>
            <a:endParaRPr lang="en-US" dirty="0">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53149" y="2357211"/>
            <a:ext cx="10050761" cy="2477088"/>
          </a:xfrm>
          <a:prstGeom prst="rect">
            <a:avLst/>
          </a:prstGeom>
          <a:noFill/>
          <a:ln>
            <a:noFill/>
          </a:ln>
        </p:spPr>
        <p:txBody>
          <a:bodyPr wrap="square" rtlCol="0">
            <a:spAutoFit/>
          </a:bodyPr>
          <a:lstStyle/>
          <a:p>
            <a:pPr marL="285750" lvl="0" indent="-285750" algn="just" rtl="1">
              <a:lnSpc>
                <a:spcPts val="2980"/>
              </a:lnSpc>
              <a:spcAft>
                <a:spcPts val="2000"/>
              </a:spcAft>
              <a:buFont typeface="Arial" panose="020B0604020202020204" pitchFamily="34" charset="0"/>
              <a:buChar char="•"/>
            </a:pPr>
            <a:r>
              <a:rPr lang="ar-SA" sz="1400" dirty="0">
                <a:latin typeface="Alexandria Light" pitchFamily="2" charset="-78"/>
                <a:cs typeface="Alexandria Light" pitchFamily="2" charset="-78"/>
              </a:rPr>
              <a:t>أدى التقدّم في مجالات مختلفة مثل الطب والتعليم إلى تحسين الحياة كثيراً، فقلت الأمراض وزادت الخبرات في العلاج بعد الانفتاح على التطورات والتحديثات في هذا المجال، </a:t>
            </a:r>
          </a:p>
          <a:p>
            <a:pPr marL="285750" lvl="0" indent="-285750" algn="just" rtl="1">
              <a:lnSpc>
                <a:spcPts val="2980"/>
              </a:lnSpc>
              <a:spcAft>
                <a:spcPts val="2000"/>
              </a:spcAft>
              <a:buFont typeface="Arial" panose="020B0604020202020204" pitchFamily="34" charset="0"/>
              <a:buChar char="•"/>
            </a:pPr>
            <a:r>
              <a:rPr lang="ar-SA" sz="1400" dirty="0">
                <a:latin typeface="Alexandria Light" pitchFamily="2" charset="-78"/>
                <a:cs typeface="Alexandria Light" pitchFamily="2" charset="-78"/>
              </a:rPr>
              <a:t>أصبح الوضع التعليميّ أكثر تطوراً، فلم يعد المعلّم هو المصدر الوحيد للمعلومة، ولم تعد الدراسة محصورةً فقط في الغرف الصفيّة, الأمر الذي جعل الإنسان يرقى بتفكيره ، وهذا كله ينعكس إيجاباً على تطور المجتمع الذي يعيش فيه. </a:t>
            </a:r>
            <a:endParaRPr lang="en-US" sz="1400" dirty="0">
              <a:latin typeface="Alexandria Light" pitchFamily="2" charset="-78"/>
              <a:cs typeface="Alexandria Light" pitchFamily="2" charset="-78"/>
            </a:endParaRPr>
          </a:p>
          <a:p>
            <a:pPr marL="285750" lvl="0" indent="-285750" algn="just" rtl="1">
              <a:lnSpc>
                <a:spcPts val="2980"/>
              </a:lnSpc>
              <a:spcAft>
                <a:spcPts val="2000"/>
              </a:spcAft>
              <a:buFont typeface="Arial" panose="020B0604020202020204" pitchFamily="34" charset="0"/>
              <a:buChar char="•"/>
            </a:pPr>
            <a:r>
              <a:rPr lang="ar-SA" sz="1400" dirty="0">
                <a:latin typeface="Alexandria Light" pitchFamily="2" charset="-78"/>
                <a:cs typeface="Alexandria Light" pitchFamily="2" charset="-78"/>
              </a:rPr>
              <a:t>ساعدت على التواصل السريع بين الناس, إذ إنّ التكنولوجيا جعلت التواصل سهلاً،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6158689"/>
      </p:ext>
    </p:extLst>
  </p:cSld>
  <p:clrMapOvr>
    <a:masterClrMapping/>
  </p:clrMapOvr>
  <mc:AlternateContent xmlns:mc="http://schemas.openxmlformats.org/markup-compatibility/2006" xmlns:p14="http://schemas.microsoft.com/office/powerpoint/2010/main">
    <mc:Choice Requires="p14">
      <p:transition p14:dur="10" advTm="181798"/>
    </mc:Choice>
    <mc:Fallback xmlns="">
      <p:transition advTm="18179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941303" cy="371705"/>
          </a:xfrm>
          <a:prstGeom prst="rect">
            <a:avLst/>
          </a:prstGeom>
          <a:noFill/>
        </p:spPr>
        <p:txBody>
          <a:bodyPr wrap="square" rtlCol="0">
            <a:spAutoFit/>
          </a:bodyPr>
          <a:lstStyle/>
          <a:p>
            <a:pPr lvl="0" algn="r" rtl="1">
              <a:lnSpc>
                <a:spcPct val="107000"/>
              </a:lnSpc>
              <a:spcAft>
                <a:spcPts val="800"/>
              </a:spcAft>
            </a:pPr>
            <a:r>
              <a:rPr lang="ar-SA" b="1" dirty="0">
                <a:latin typeface="Alexandria Medium" pitchFamily="2" charset="-78"/>
                <a:ea typeface="Calibri" panose="020F0502020204030204" pitchFamily="34" charset="0"/>
                <a:cs typeface="Alexandria Medium" pitchFamily="2" charset="-78"/>
              </a:rPr>
              <a:t> الأثر الإيجابي لاستخدام التكنولوجيا على المجتمع </a:t>
            </a:r>
            <a:endParaRPr lang="en-US" dirty="0">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214179" y="2338120"/>
            <a:ext cx="9796072" cy="2656625"/>
          </a:xfrm>
          <a:prstGeom prst="rect">
            <a:avLst/>
          </a:prstGeom>
          <a:noFill/>
          <a:ln>
            <a:noFill/>
          </a:ln>
        </p:spPr>
        <p:txBody>
          <a:bodyPr wrap="square" rtlCol="0">
            <a:spAutoFit/>
          </a:bodyPr>
          <a:lstStyle/>
          <a:p>
            <a:pPr marL="285750" lvl="0" indent="-285750" algn="r" rtl="1">
              <a:lnSpc>
                <a:spcPts val="2980"/>
              </a:lnSpc>
              <a:spcAft>
                <a:spcPts val="1800"/>
              </a:spcAft>
              <a:buFont typeface="Arial" panose="020B0604020202020204" pitchFamily="34" charset="0"/>
              <a:buChar char="•"/>
            </a:pPr>
            <a:r>
              <a:rPr lang="ar-SA" sz="1400" dirty="0">
                <a:latin typeface="Alexandria Light" pitchFamily="2" charset="-78"/>
                <a:cs typeface="Alexandria Light" pitchFamily="2" charset="-78"/>
              </a:rPr>
              <a:t>ساعدت على تمكين</a:t>
            </a:r>
            <a:r>
              <a:rPr lang="ar-SA" sz="1400" b="1" dirty="0">
                <a:latin typeface="Calibri" panose="020F0502020204030204" pitchFamily="34" charset="0"/>
                <a:ea typeface="Calibri" panose="020F0502020204030204" pitchFamily="34" charset="0"/>
              </a:rPr>
              <a:t> </a:t>
            </a:r>
            <a:r>
              <a:rPr lang="ar-SA" sz="1400" dirty="0">
                <a:latin typeface="Alexandria Light" pitchFamily="2" charset="-78"/>
                <a:cs typeface="Alexandria Light" pitchFamily="2" charset="-78"/>
              </a:rPr>
              <a:t>الإنسان من الحصول على ما يريده في الوقت المناسب له</a:t>
            </a:r>
            <a:r>
              <a:rPr lang="en-US" sz="1400" dirty="0">
                <a:latin typeface="Alexandria Light" pitchFamily="2" charset="-78"/>
                <a:cs typeface="Alexandria Light" pitchFamily="2" charset="-78"/>
              </a:rPr>
              <a:t>.</a:t>
            </a:r>
          </a:p>
          <a:p>
            <a:pPr marL="285750" lvl="0" indent="-285750" algn="r" rtl="1">
              <a:lnSpc>
                <a:spcPts val="2980"/>
              </a:lnSpc>
              <a:spcAft>
                <a:spcPts val="1800"/>
              </a:spcAft>
              <a:buFont typeface="Arial" panose="020B0604020202020204" pitchFamily="34" charset="0"/>
              <a:buChar char="•"/>
            </a:pPr>
            <a:r>
              <a:rPr lang="ar-SA" sz="1400" dirty="0">
                <a:latin typeface="Alexandria Light" pitchFamily="2" charset="-78"/>
                <a:cs typeface="Alexandria Light" pitchFamily="2" charset="-78"/>
              </a:rPr>
              <a:t>عملت على تقارب التوجّهات المختلفة في مختلف الموضوعات، وتساعد على التواصل والنقاش وتبادل الأفكار والثقافات.</a:t>
            </a:r>
            <a:endParaRPr lang="en-US" sz="1400" dirty="0">
              <a:latin typeface="Alexandria Light" pitchFamily="2" charset="-78"/>
              <a:cs typeface="Alexandria Light" pitchFamily="2" charset="-78"/>
            </a:endParaRPr>
          </a:p>
          <a:p>
            <a:pPr marL="285750" indent="-285750" algn="r" rtl="1">
              <a:lnSpc>
                <a:spcPts val="2980"/>
              </a:lnSpc>
              <a:spcAft>
                <a:spcPts val="1800"/>
              </a:spcAft>
              <a:buFont typeface="Arial" panose="020B0604020202020204" pitchFamily="34" charset="0"/>
              <a:buChar char="•"/>
            </a:pPr>
            <a:r>
              <a:rPr lang="ar-SA" sz="1400" dirty="0">
                <a:latin typeface="Alexandria Light" pitchFamily="2" charset="-78"/>
                <a:cs typeface="Alexandria Light" pitchFamily="2" charset="-78"/>
              </a:rPr>
              <a:t>فتحت  الأبواب أمام التعليم من بعد، وساعدت على إجراء المزيد من الدراسات والأبحاث العمليّة والأدبيّة.</a:t>
            </a:r>
            <a:endParaRPr lang="en-US" sz="1400" dirty="0">
              <a:latin typeface="Alexandria Light" pitchFamily="2" charset="-78"/>
              <a:cs typeface="Alexandria Light" pitchFamily="2" charset="-78"/>
            </a:endParaRPr>
          </a:p>
          <a:p>
            <a:pPr algn="r" rtl="1">
              <a:lnSpc>
                <a:spcPts val="2980"/>
              </a:lnSpc>
              <a:spcAft>
                <a:spcPts val="2000"/>
              </a:spcAft>
            </a:pPr>
            <a:br>
              <a:rPr lang="en-US" sz="1400" dirty="0">
                <a:latin typeface="Alexandria Light" pitchFamily="2" charset="-78"/>
                <a:cs typeface="Alexandria Light" pitchFamily="2" charset="-78"/>
              </a:rPr>
            </a:br>
            <a:endParaRPr lang="en-US" sz="14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52549354"/>
      </p:ext>
    </p:extLst>
  </p:cSld>
  <p:clrMapOvr>
    <a:masterClrMapping/>
  </p:clrMapOvr>
  <mc:AlternateContent xmlns:mc="http://schemas.openxmlformats.org/markup-compatibility/2006" xmlns:p14="http://schemas.microsoft.com/office/powerpoint/2010/main">
    <mc:Choice Requires="p14">
      <p:transition p14:dur="10" advTm="132943"/>
    </mc:Choice>
    <mc:Fallback xmlns="">
      <p:transition advTm="1329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896333" cy="371705"/>
          </a:xfrm>
          <a:prstGeom prst="rect">
            <a:avLst/>
          </a:prstGeom>
          <a:noFill/>
        </p:spPr>
        <p:txBody>
          <a:bodyPr wrap="square" rtlCol="0">
            <a:spAutoFit/>
          </a:bodyPr>
          <a:lstStyle/>
          <a:p>
            <a:pPr lvl="0" algn="r" rtl="1">
              <a:lnSpc>
                <a:spcPct val="107000"/>
              </a:lnSpc>
              <a:spcAft>
                <a:spcPts val="800"/>
              </a:spcAft>
            </a:pPr>
            <a:r>
              <a:rPr lang="ar-SA" b="1" dirty="0">
                <a:latin typeface="Alexandria Medium" pitchFamily="2" charset="-78"/>
                <a:ea typeface="Calibri" panose="020F0502020204030204" pitchFamily="34" charset="0"/>
                <a:cs typeface="Alexandria Medium" pitchFamily="2" charset="-78"/>
              </a:rPr>
              <a:t>الأثر الإيجابي </a:t>
            </a:r>
            <a:r>
              <a:rPr lang="ar-SA" b="1" dirty="0">
                <a:latin typeface="Alexandria Medium" pitchFamily="2" charset="-78"/>
                <a:cs typeface="Alexandria Medium" pitchFamily="2" charset="-78"/>
              </a:rPr>
              <a:t>لاستخدام ا</a:t>
            </a:r>
            <a:r>
              <a:rPr lang="ar-SA" b="1" dirty="0">
                <a:latin typeface="Alexandria Medium" pitchFamily="2" charset="-78"/>
                <a:ea typeface="Calibri" panose="020F0502020204030204" pitchFamily="34" charset="0"/>
                <a:cs typeface="Alexandria Medium" pitchFamily="2" charset="-78"/>
              </a:rPr>
              <a:t>لتكنولوجيا على المجتمع </a:t>
            </a:r>
            <a:endParaRPr lang="en-US" dirty="0">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214179" y="2391843"/>
            <a:ext cx="9811062" cy="2477088"/>
          </a:xfrm>
          <a:prstGeom prst="rect">
            <a:avLst/>
          </a:prstGeom>
          <a:noFill/>
          <a:ln>
            <a:noFill/>
          </a:ln>
        </p:spPr>
        <p:txBody>
          <a:bodyPr wrap="square" rtlCol="0">
            <a:spAutoFit/>
          </a:bodyPr>
          <a:lstStyle/>
          <a:p>
            <a:pPr marL="342900" indent="-342900" algn="justLow" rtl="1">
              <a:lnSpc>
                <a:spcPts val="2980"/>
              </a:lnSpc>
              <a:spcAft>
                <a:spcPts val="2000"/>
              </a:spcAft>
              <a:buFont typeface="Arial" panose="020B0604020202020204" pitchFamily="34" charset="0"/>
              <a:buChar char="•"/>
            </a:pPr>
            <a:r>
              <a:rPr lang="ar-SA" sz="1400" dirty="0">
                <a:latin typeface="Alexandria Light" pitchFamily="2" charset="-78"/>
                <a:cs typeface="Alexandria Light" pitchFamily="2" charset="-78"/>
              </a:rPr>
              <a:t>ساعدت على تطوير جوانب الاقتصاد والطبّ والتّعليم, ممّا يؤثّر إيجاباً على المُجتمع. </a:t>
            </a:r>
            <a:endParaRPr lang="en-US" sz="1400" dirty="0">
              <a:latin typeface="Alexandria Light" pitchFamily="2" charset="-78"/>
              <a:cs typeface="Alexandria Light" pitchFamily="2" charset="-78"/>
            </a:endParaRPr>
          </a:p>
          <a:p>
            <a:pPr marL="285750" lvl="0" indent="-285750" algn="justLow" rtl="1">
              <a:lnSpc>
                <a:spcPts val="2980"/>
              </a:lnSpc>
              <a:spcAft>
                <a:spcPts val="2000"/>
              </a:spcAft>
              <a:buFont typeface="Arial" panose="020B0604020202020204" pitchFamily="34" charset="0"/>
              <a:buChar char="•"/>
            </a:pPr>
            <a:r>
              <a:rPr lang="ar-SA" sz="1400" dirty="0">
                <a:latin typeface="Alexandria Light" pitchFamily="2" charset="-78"/>
                <a:cs typeface="Alexandria Light" pitchFamily="2" charset="-78"/>
              </a:rPr>
              <a:t>تعدد الخيارات, فبوجود التكنولوجيا أصبح الإنسان على اطلاع دائم بما توصل إليه العالم،  وبالتالي فهو يجعل اختياره لما يريد اقتناؤه والحصول عليه مدروساً بعناية</a:t>
            </a:r>
            <a:r>
              <a:rPr lang="en-US" sz="1400" dirty="0">
                <a:latin typeface="Alexandria Light" pitchFamily="2" charset="-78"/>
                <a:cs typeface="Alexandria Light" pitchFamily="2" charset="-78"/>
              </a:rPr>
              <a:t>.</a:t>
            </a:r>
          </a:p>
          <a:p>
            <a:pPr marL="285750" indent="-285750" algn="justLow" rtl="1">
              <a:lnSpc>
                <a:spcPts val="2980"/>
              </a:lnSpc>
              <a:spcAft>
                <a:spcPts val="1800"/>
              </a:spcAft>
              <a:buFont typeface="Arial" panose="020B0604020202020204" pitchFamily="34" charset="0"/>
              <a:buChar char="•"/>
            </a:pPr>
            <a:r>
              <a:rPr lang="en-US" sz="1400" dirty="0">
                <a:latin typeface="Alexandria Light" pitchFamily="2" charset="-78"/>
                <a:cs typeface="Alexandria Light" pitchFamily="2" charset="-78"/>
              </a:rPr>
              <a:t>  </a:t>
            </a:r>
            <a:r>
              <a:rPr lang="ar-SA" sz="1400" dirty="0">
                <a:latin typeface="Alexandria Light" pitchFamily="2" charset="-78"/>
                <a:cs typeface="Alexandria Light" pitchFamily="2" charset="-78"/>
              </a:rPr>
              <a:t>ساعدت على صنع مجالات جديدة للعمل واستحداث الوظائف، كالبرمجة وتطوير الويب وغيرها من المجالات.</a:t>
            </a:r>
            <a:r>
              <a:rPr lang="en-US" sz="1400" dirty="0">
                <a:latin typeface="Alexandria Light" pitchFamily="2" charset="-78"/>
                <a:cs typeface="Alexandria Light" pitchFamily="2" charset="-78"/>
              </a:rPr>
              <a:t>.</a:t>
            </a:r>
            <a:br>
              <a:rPr lang="en-US" sz="1400" dirty="0">
                <a:latin typeface="Alexandria Light" pitchFamily="2" charset="-78"/>
                <a:cs typeface="Alexandria Light" pitchFamily="2" charset="-78"/>
              </a:rPr>
            </a:br>
            <a:endParaRPr lang="en-US" sz="14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10781761"/>
      </p:ext>
    </p:extLst>
  </p:cSld>
  <p:clrMapOvr>
    <a:masterClrMapping/>
  </p:clrMapOvr>
  <mc:AlternateContent xmlns:mc="http://schemas.openxmlformats.org/markup-compatibility/2006" xmlns:p14="http://schemas.microsoft.com/office/powerpoint/2010/main">
    <mc:Choice Requires="p14">
      <p:transition p14:dur="10" advTm="71434"/>
    </mc:Choice>
    <mc:Fallback xmlns="">
      <p:transition advTm="7143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8" y="1019069"/>
            <a:ext cx="5596531" cy="371705"/>
          </a:xfrm>
          <a:prstGeom prst="rect">
            <a:avLst/>
          </a:prstGeom>
          <a:noFill/>
        </p:spPr>
        <p:txBody>
          <a:bodyPr wrap="square" rtlCol="0">
            <a:spAutoFit/>
          </a:bodyPr>
          <a:lstStyle/>
          <a:p>
            <a:pPr lvl="0" algn="r" rtl="1">
              <a:lnSpc>
                <a:spcPct val="107000"/>
              </a:lnSpc>
              <a:spcAft>
                <a:spcPts val="800"/>
              </a:spcAft>
            </a:pPr>
            <a:r>
              <a:rPr lang="ar-SA" b="1" dirty="0">
                <a:latin typeface="Alexandria Medium" pitchFamily="2" charset="-78"/>
                <a:cs typeface="Alexandria Medium" pitchFamily="2" charset="-78"/>
              </a:rPr>
              <a:t>الأثر السلبي لاستخدام التكنولوجيا على المجتمع</a:t>
            </a:r>
            <a:endParaRPr lang="en-US" b="1" dirty="0">
              <a:latin typeface="Alexandria Medium" pitchFamily="2" charset="-78"/>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09075" y="2357211"/>
            <a:ext cx="9347709" cy="1810239"/>
          </a:xfrm>
          <a:prstGeom prst="rect">
            <a:avLst/>
          </a:prstGeom>
          <a:noFill/>
          <a:ln>
            <a:noFill/>
          </a:ln>
        </p:spPr>
        <p:txBody>
          <a:bodyPr wrap="square" rtlCol="0">
            <a:spAutoFit/>
          </a:bodyPr>
          <a:lstStyle/>
          <a:p>
            <a:pPr marL="285750" lvl="0" indent="-285750" algn="justLow" rtl="1">
              <a:lnSpc>
                <a:spcPts val="2980"/>
              </a:lnSpc>
              <a:spcBef>
                <a:spcPts val="600"/>
              </a:spcBef>
              <a:spcAft>
                <a:spcPts val="1800"/>
              </a:spcAft>
              <a:buFont typeface="Arial" panose="020B0604020202020204" pitchFamily="34" charset="0"/>
              <a:buChar char="•"/>
              <a:tabLst>
                <a:tab pos="449263" algn="l"/>
              </a:tabLst>
            </a:pPr>
            <a:r>
              <a:rPr lang="ar-SA" sz="1400" dirty="0">
                <a:latin typeface="Alexandria Light" pitchFamily="2" charset="-78"/>
                <a:ea typeface="Calibri" panose="020F0502020204030204" pitchFamily="34" charset="0"/>
                <a:cs typeface="Alexandria Light" pitchFamily="2" charset="-78"/>
              </a:rPr>
              <a:t> </a:t>
            </a:r>
            <a:r>
              <a:rPr lang="ar-SA" sz="1400" dirty="0">
                <a:latin typeface="Alexandria Light" pitchFamily="2" charset="-78"/>
                <a:cs typeface="Alexandria Light" pitchFamily="2" charset="-78"/>
              </a:rPr>
              <a:t>تقليل التّواصل الفعلي بين الأفراد, حيث حلّت المكالمات الهاتفية من بُعد والرّسائل النّصية مكان التّواصل الفعلي، </a:t>
            </a:r>
          </a:p>
          <a:p>
            <a:pPr marL="285750" lvl="0" indent="-285750" algn="justLow" rtl="1">
              <a:lnSpc>
                <a:spcPts val="2980"/>
              </a:lnSpc>
              <a:spcBef>
                <a:spcPts val="600"/>
              </a:spcBef>
              <a:spcAft>
                <a:spcPts val="1800"/>
              </a:spcAft>
              <a:buFont typeface="Arial" panose="020B0604020202020204" pitchFamily="34" charset="0"/>
              <a:buChar char="•"/>
            </a:pPr>
            <a:r>
              <a:rPr lang="ar-SA" sz="1400" dirty="0">
                <a:latin typeface="Alexandria Light" pitchFamily="2" charset="-78"/>
                <a:cs typeface="Alexandria Light" pitchFamily="2" charset="-78"/>
              </a:rPr>
              <a:t>انتشار الكُتب، والصُّحف، والمجلات الرّقمية مكان الوسائل التّقليدية؛ ما أثّر  سلباً على أساليب التّعبير والكتابة. </a:t>
            </a:r>
          </a:p>
          <a:p>
            <a:pPr marL="285750" lvl="0" indent="-285750" algn="justLow" rtl="1">
              <a:lnSpc>
                <a:spcPts val="2980"/>
              </a:lnSpc>
              <a:spcBef>
                <a:spcPts val="600"/>
              </a:spcBef>
              <a:spcAft>
                <a:spcPts val="1800"/>
              </a:spcAft>
              <a:buFont typeface="Arial" panose="020B0604020202020204" pitchFamily="34" charset="0"/>
              <a:buChar char="•"/>
            </a:pPr>
            <a:r>
              <a:rPr lang="ar-SA" sz="1400" dirty="0">
                <a:latin typeface="Alexandria Light" pitchFamily="2" charset="-78"/>
                <a:cs typeface="Alexandria Light" pitchFamily="2" charset="-78"/>
              </a:rPr>
              <a:t>زيادة متطلّبات الحياة التي يجب على الفرد توفيرها واقتنائها؛ ما يُكلّف الأفراد حِملاً جديداً لتوفير هذه الإمكانيّات،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01933232"/>
      </p:ext>
    </p:extLst>
  </p:cSld>
  <p:clrMapOvr>
    <a:masterClrMapping/>
  </p:clrMapOvr>
  <mc:AlternateContent xmlns:mc="http://schemas.openxmlformats.org/markup-compatibility/2006" xmlns:p14="http://schemas.microsoft.com/office/powerpoint/2010/main">
    <mc:Choice Requires="p14">
      <p:transition p14:dur="10" advTm="63191"/>
    </mc:Choice>
    <mc:Fallback xmlns="">
      <p:transition advTm="6319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356688" cy="371705"/>
          </a:xfrm>
          <a:prstGeom prst="rect">
            <a:avLst/>
          </a:prstGeom>
          <a:noFill/>
        </p:spPr>
        <p:txBody>
          <a:bodyPr wrap="square" rtlCol="0">
            <a:spAutoFit/>
          </a:bodyPr>
          <a:lstStyle/>
          <a:p>
            <a:pPr lvl="0" algn="r" rtl="1">
              <a:lnSpc>
                <a:spcPct val="107000"/>
              </a:lnSpc>
              <a:spcAft>
                <a:spcPts val="800"/>
              </a:spcAft>
            </a:pPr>
            <a:r>
              <a:rPr lang="ar-SA" b="1" dirty="0">
                <a:latin typeface="Alexandria Medium" pitchFamily="2" charset="-78"/>
                <a:cs typeface="Alexandria Medium" pitchFamily="2" charset="-78"/>
              </a:rPr>
              <a:t>الأثر السلبي لاستخدام التكنولوجيا على المجتمع</a:t>
            </a:r>
            <a:endParaRPr lang="en-US" b="1" dirty="0">
              <a:latin typeface="Alexandria Medium" pitchFamily="2" charset="-78"/>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214179" y="2113812"/>
            <a:ext cx="9763642" cy="3041345"/>
          </a:xfrm>
          <a:prstGeom prst="rect">
            <a:avLst/>
          </a:prstGeom>
          <a:noFill/>
          <a:ln>
            <a:noFill/>
          </a:ln>
        </p:spPr>
        <p:txBody>
          <a:bodyPr wrap="square" rtlCol="0">
            <a:spAutoFit/>
          </a:bodyPr>
          <a:lstStyle/>
          <a:p>
            <a:pPr marL="285750" lvl="0" indent="-285750" algn="justLow" rtl="1">
              <a:lnSpc>
                <a:spcPts val="2980"/>
              </a:lnSpc>
              <a:spcBef>
                <a:spcPts val="600"/>
              </a:spcBef>
              <a:spcAft>
                <a:spcPts val="600"/>
              </a:spcAft>
              <a:buFont typeface="Arial" panose="020B0604020202020204" pitchFamily="34" charset="0"/>
              <a:buChar char="•"/>
            </a:pPr>
            <a:r>
              <a:rPr lang="ar-SA" sz="1400" dirty="0">
                <a:latin typeface="Alexandria Light" pitchFamily="2" charset="-78"/>
                <a:cs typeface="Alexandria Light" pitchFamily="2" charset="-78"/>
              </a:rPr>
              <a:t>تعويد الإنسان على الاتّكال, حيثُ يستطيع المرء الحصول على المعلومات بخطواتٍ قليلةٍ مُختصرة، ممّا أدّى إلى حبس القدرات الإبداعية والحدّ منها.</a:t>
            </a:r>
            <a:endParaRPr lang="en-US" sz="1400" dirty="0">
              <a:latin typeface="Alexandria Light" pitchFamily="2" charset="-78"/>
              <a:cs typeface="Alexandria Light" pitchFamily="2" charset="-78"/>
            </a:endParaRPr>
          </a:p>
          <a:p>
            <a:pPr marL="285750" lvl="0" indent="-285750" algn="justLow" rtl="1">
              <a:lnSpc>
                <a:spcPts val="2980"/>
              </a:lnSpc>
              <a:spcBef>
                <a:spcPts val="600"/>
              </a:spcBef>
              <a:spcAft>
                <a:spcPts val="600"/>
              </a:spcAft>
              <a:buFont typeface="Arial" panose="020B0604020202020204" pitchFamily="34" charset="0"/>
              <a:buChar char="•"/>
            </a:pPr>
            <a:r>
              <a:rPr lang="ar-SA" sz="1400" dirty="0">
                <a:latin typeface="Alexandria Light" pitchFamily="2" charset="-78"/>
                <a:cs typeface="Alexandria Light" pitchFamily="2" charset="-78"/>
              </a:rPr>
              <a:t> زيادة نسب البطالة, وذلك بسبب ازدياد استخدام التّكنولوجيا في مجالات الصناعة والزراعة، ممّا أدّى إلى الاستغناء عن بعض جهود الإنسان في تسيير هذه المجالات.</a:t>
            </a:r>
          </a:p>
          <a:p>
            <a:pPr marL="285750" indent="-285750" algn="justLow" rtl="1">
              <a:lnSpc>
                <a:spcPts val="2980"/>
              </a:lnSpc>
              <a:spcBef>
                <a:spcPts val="600"/>
              </a:spcBef>
              <a:spcAft>
                <a:spcPts val="600"/>
              </a:spcAft>
              <a:buFont typeface="Arial" panose="020B0604020202020204" pitchFamily="34" charset="0"/>
              <a:buChar char="•"/>
            </a:pPr>
            <a:r>
              <a:rPr lang="ar-SA" sz="1400" dirty="0">
                <a:latin typeface="Alexandria Light" pitchFamily="2" charset="-78"/>
                <a:cs typeface="Alexandria Light" pitchFamily="2" charset="-78"/>
              </a:rPr>
              <a:t>اختفاء الصحافة التقليديّة نتيجة سرعة انتشار الأحداث والأخبار عبر الوسائل التكنولوجيّة الحديثة.</a:t>
            </a:r>
            <a:r>
              <a:rPr lang="en-US" sz="1400" dirty="0">
                <a:latin typeface="Alexandria Light" pitchFamily="2" charset="-78"/>
                <a:cs typeface="Alexandria Light" pitchFamily="2" charset="-78"/>
              </a:rPr>
              <a:t> </a:t>
            </a:r>
            <a:r>
              <a:rPr lang="ar-SA" sz="1400" dirty="0">
                <a:latin typeface="Alexandria Light" pitchFamily="2" charset="-78"/>
                <a:cs typeface="Alexandria Light" pitchFamily="2" charset="-78"/>
              </a:rPr>
              <a:t>.</a:t>
            </a:r>
            <a:br>
              <a:rPr lang="en-US" sz="1400" dirty="0">
                <a:latin typeface="Alexandria Light" pitchFamily="2" charset="-78"/>
                <a:cs typeface="Alexandria Light" pitchFamily="2" charset="-78"/>
              </a:rPr>
            </a:br>
            <a:r>
              <a:rPr lang="ar-SA" sz="1400" dirty="0">
                <a:latin typeface="Alexandria Light" pitchFamily="2" charset="-78"/>
                <a:cs typeface="Alexandria Light" pitchFamily="2" charset="-78"/>
              </a:rPr>
              <a:t>وجود د بعض المناطق الغير قادرة اقتصاديّاً على توفير الوسائل، والأجهزة الإلكترونيّة التي تضمن حصولهم على القدر نفسه من التعليم والتقدّم الذي يحظى به الآخرون</a:t>
            </a:r>
            <a:r>
              <a:rPr lang="en-US" sz="1400" dirty="0">
                <a:latin typeface="Alexandria Light" pitchFamily="2" charset="-78"/>
                <a:cs typeface="Alexandria Light"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90559221"/>
      </p:ext>
    </p:extLst>
  </p:cSld>
  <p:clrMapOvr>
    <a:masterClrMapping/>
  </p:clrMapOvr>
  <mc:AlternateContent xmlns:mc="http://schemas.openxmlformats.org/markup-compatibility/2006" xmlns:p14="http://schemas.microsoft.com/office/powerpoint/2010/main">
    <mc:Choice Requires="p14">
      <p:transition p14:dur="10" advTm="75335"/>
    </mc:Choice>
    <mc:Fallback xmlns="">
      <p:transition advTm="7533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202444" cy="370807"/>
          </a:xfrm>
          <a:prstGeom prst="rect">
            <a:avLst/>
          </a:prstGeom>
          <a:noFill/>
        </p:spPr>
        <p:txBody>
          <a:bodyPr wrap="square" rtlCol="0">
            <a:spAutoFit/>
          </a:bodyPr>
          <a:lstStyle/>
          <a:p>
            <a:pPr lvl="0" algn="r" rtl="1">
              <a:lnSpc>
                <a:spcPct val="107000"/>
              </a:lnSpc>
              <a:spcAft>
                <a:spcPts val="800"/>
              </a:spcAft>
            </a:pPr>
            <a:r>
              <a:rPr lang="ar-SA" dirty="0">
                <a:solidFill>
                  <a:srgbClr val="000000"/>
                </a:solidFill>
                <a:latin typeface="Alexandria Medium" pitchFamily="2" charset="-78"/>
                <a:ea typeface="Times New Roman" panose="02020603050405020304" pitchFamily="18" charset="0"/>
                <a:cs typeface="Alexandria Medium" pitchFamily="2" charset="-78"/>
              </a:rPr>
              <a:t> مصادر التعلم في تكنولوجيا التعليم</a:t>
            </a:r>
            <a:endParaRPr lang="en-US" b="1" dirty="0">
              <a:latin typeface="Alexandria Medium" pitchFamily="2" charset="-78"/>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197920"/>
            <a:ext cx="10541000" cy="340606"/>
          </a:xfrm>
          <a:prstGeom prst="rect">
            <a:avLst/>
          </a:prstGeom>
          <a:noFill/>
          <a:ln>
            <a:noFill/>
          </a:ln>
        </p:spPr>
        <p:txBody>
          <a:bodyPr wrap="square" rtlCol="0">
            <a:spAutoFit/>
          </a:bodyPr>
          <a:lstStyle/>
          <a:p>
            <a:pPr lvl="0" algn="r" rtl="1">
              <a:lnSpc>
                <a:spcPct val="107000"/>
              </a:lnSpc>
              <a:spcAft>
                <a:spcPts val="800"/>
              </a:spcAft>
            </a:pPr>
            <a:r>
              <a:rPr lang="ar-SA" sz="1600" dirty="0">
                <a:solidFill>
                  <a:srgbClr val="000000"/>
                </a:solidFill>
                <a:latin typeface="Alexandria Light" pitchFamily="2" charset="-78"/>
                <a:ea typeface="Times New Roman" panose="02020603050405020304" pitchFamily="18" charset="0"/>
                <a:cs typeface="Alexandria Light" pitchFamily="2" charset="-78"/>
              </a:rPr>
              <a:t>     مصادر التعلم في تكنولوجيا التعليم كما يبينها الشكل  رقم (</a:t>
            </a:r>
            <a:r>
              <a:rPr lang="en-US" sz="1600" dirty="0">
                <a:solidFill>
                  <a:srgbClr val="000000"/>
                </a:solidFill>
                <a:latin typeface="Alexandria Light" pitchFamily="2" charset="-78"/>
                <a:ea typeface="Times New Roman" panose="02020603050405020304" pitchFamily="18" charset="0"/>
                <a:cs typeface="Alexandria Light" pitchFamily="2" charset="-78"/>
              </a:rPr>
              <a:t>4</a:t>
            </a:r>
            <a:r>
              <a:rPr lang="ar-SA" sz="1600" dirty="0">
                <a:solidFill>
                  <a:srgbClr val="000000"/>
                </a:solidFill>
                <a:latin typeface="Alexandria Light" pitchFamily="2" charset="-78"/>
                <a:ea typeface="Times New Roman" panose="02020603050405020304" pitchFamily="18" charset="0"/>
                <a:cs typeface="Alexandria Light" pitchFamily="2" charset="-78"/>
              </a:rPr>
              <a:t>) الآتي:</a:t>
            </a:r>
            <a:endParaRPr lang="en-US" sz="1600" b="1" dirty="0">
              <a:solidFill>
                <a:prstClr val="black"/>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رسم تخطيطي 3">
            <a:extLst>
              <a:ext uri="{FF2B5EF4-FFF2-40B4-BE49-F238E27FC236}">
                <a16:creationId xmlns:a16="http://schemas.microsoft.com/office/drawing/2014/main" id="{1E1053C5-2D75-4198-B94E-C9E242F23EF9}"/>
              </a:ext>
            </a:extLst>
          </p:cNvPr>
          <p:cNvGraphicFramePr/>
          <p:nvPr>
            <p:extLst>
              <p:ext uri="{D42A27DB-BD31-4B8C-83A1-F6EECF244321}">
                <p14:modId xmlns:p14="http://schemas.microsoft.com/office/powerpoint/2010/main" val="731539586"/>
              </p:ext>
            </p:extLst>
          </p:nvPr>
        </p:nvGraphicFramePr>
        <p:xfrm>
          <a:off x="2863121" y="2912760"/>
          <a:ext cx="5936104" cy="24400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817668A1-7EC4-4AA7-BB23-9D585F79E2EA}"/>
              </a:ext>
            </a:extLst>
          </p:cNvPr>
          <p:cNvSpPr txBox="1"/>
          <p:nvPr/>
        </p:nvSpPr>
        <p:spPr>
          <a:xfrm>
            <a:off x="3043003" y="5565847"/>
            <a:ext cx="5411449" cy="276999"/>
          </a:xfrm>
          <a:prstGeom prst="rect">
            <a:avLst/>
          </a:prstGeom>
          <a:noFill/>
        </p:spPr>
        <p:txBody>
          <a:bodyPr wrap="square" rtlCol="1">
            <a:spAutoFit/>
          </a:bodyPr>
          <a:lstStyle/>
          <a:p>
            <a:pPr algn="ctr" rtl="1"/>
            <a:r>
              <a:rPr lang="ar-SA" sz="1200" dirty="0">
                <a:latin typeface="Alexandria Light" pitchFamily="2" charset="-78"/>
                <a:cs typeface="Alexandria Light" pitchFamily="2" charset="-78"/>
              </a:rPr>
              <a:t>الشكل (</a:t>
            </a:r>
            <a:r>
              <a:rPr lang="en-US" sz="1200" dirty="0">
                <a:latin typeface="Alexandria Light" pitchFamily="2" charset="-78"/>
                <a:cs typeface="Alexandria Light" pitchFamily="2" charset="-78"/>
              </a:rPr>
              <a:t>4</a:t>
            </a:r>
            <a:r>
              <a:rPr lang="ar-SA" sz="1200" dirty="0">
                <a:latin typeface="Alexandria Light" pitchFamily="2" charset="-78"/>
                <a:cs typeface="Alexandria Light" pitchFamily="2" charset="-78"/>
              </a:rPr>
              <a:t>) يبين مصادر التعلم في تكنولوجيا التعليم </a:t>
            </a:r>
          </a:p>
        </p:txBody>
      </p:sp>
    </p:spTree>
    <p:extLst>
      <p:ext uri="{BB962C8B-B14F-4D97-AF65-F5344CB8AC3E}">
        <p14:creationId xmlns:p14="http://schemas.microsoft.com/office/powerpoint/2010/main" val="2340946348"/>
      </p:ext>
    </p:extLst>
  </p:cSld>
  <p:clrMapOvr>
    <a:masterClrMapping/>
  </p:clrMapOvr>
  <mc:AlternateContent xmlns:mc="http://schemas.openxmlformats.org/markup-compatibility/2006" xmlns:p14="http://schemas.microsoft.com/office/powerpoint/2010/main">
    <mc:Choice Requires="p14">
      <p:transition p14:dur="10" advTm="58849"/>
    </mc:Choice>
    <mc:Fallback xmlns="">
      <p:transition advTm="5884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112503" cy="371705"/>
          </a:xfrm>
          <a:prstGeom prst="rect">
            <a:avLst/>
          </a:prstGeom>
          <a:noFill/>
        </p:spPr>
        <p:txBody>
          <a:bodyPr wrap="square" rtlCol="0">
            <a:spAutoFit/>
          </a:bodyPr>
          <a:lstStyle/>
          <a:p>
            <a:pPr lvl="0" algn="r" rtl="1">
              <a:lnSpc>
                <a:spcPct val="107000"/>
              </a:lnSpc>
              <a:spcAft>
                <a:spcPts val="800"/>
              </a:spcAft>
            </a:pPr>
            <a:r>
              <a:rPr lang="ar-SA" dirty="0">
                <a:solidFill>
                  <a:srgbClr val="000000"/>
                </a:solidFill>
                <a:latin typeface="Alexandria Medium" pitchFamily="2" charset="-78"/>
                <a:ea typeface="Times New Roman" panose="02020603050405020304" pitchFamily="18" charset="0"/>
                <a:cs typeface="Alexandria Medium" pitchFamily="2" charset="-78"/>
              </a:rPr>
              <a:t>مصادر التعلم في تكنولوجيا التعليم</a:t>
            </a:r>
            <a:endParaRPr lang="en-US" b="1" dirty="0">
              <a:latin typeface="Alexandria Medium" pitchFamily="2" charset="-78"/>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4066" y="2156808"/>
            <a:ext cx="9394450" cy="3015697"/>
          </a:xfrm>
          <a:prstGeom prst="rect">
            <a:avLst/>
          </a:prstGeom>
          <a:noFill/>
          <a:ln>
            <a:noFill/>
          </a:ln>
        </p:spPr>
        <p:txBody>
          <a:bodyPr wrap="square" rtlCol="0">
            <a:spAutoFit/>
          </a:bodyPr>
          <a:lstStyle/>
          <a:p>
            <a:pPr lvl="0" algn="just" rtl="1">
              <a:lnSpc>
                <a:spcPts val="2980"/>
              </a:lnSpc>
              <a:spcBef>
                <a:spcPts val="600"/>
              </a:spcBef>
              <a:spcAft>
                <a:spcPts val="2000"/>
              </a:spcAft>
            </a:pPr>
            <a:r>
              <a:rPr lang="en-US" sz="1400" dirty="0">
                <a:latin typeface="Alexandria Light" pitchFamily="2" charset="-78"/>
                <a:ea typeface="Calibri" panose="020F0502020204030204" pitchFamily="34" charset="0"/>
                <a:cs typeface="Alexandria Light" pitchFamily="2" charset="-78"/>
              </a:rPr>
              <a:t>1</a:t>
            </a:r>
            <a:r>
              <a:rPr lang="ar-SA" sz="1400" dirty="0">
                <a:latin typeface="Alexandria Light" pitchFamily="2" charset="-78"/>
                <a:ea typeface="Calibri" panose="020F0502020204030204" pitchFamily="34" charset="0"/>
                <a:cs typeface="Alexandria Light" pitchFamily="2" charset="-78"/>
              </a:rPr>
              <a:t>-  </a:t>
            </a:r>
            <a:r>
              <a:rPr lang="ar-SA" sz="1400" dirty="0">
                <a:solidFill>
                  <a:srgbClr val="000000"/>
                </a:solidFill>
                <a:latin typeface="Alexandria Light" pitchFamily="2" charset="-78"/>
                <a:ea typeface="Times New Roman" panose="02020603050405020304" pitchFamily="18" charset="0"/>
                <a:cs typeface="Alexandria Light" pitchFamily="2" charset="-78"/>
              </a:rPr>
              <a:t>الأفراد:</a:t>
            </a:r>
            <a:r>
              <a:rPr lang="en-US" sz="1400" dirty="0">
                <a:solidFill>
                  <a:srgbClr val="000000"/>
                </a:solidFill>
                <a:latin typeface="Alexandria Light" pitchFamily="2" charset="-78"/>
                <a:ea typeface="Times New Roman" panose="02020603050405020304" pitchFamily="18" charset="0"/>
                <a:cs typeface="Alexandria Light" pitchFamily="2" charset="-78"/>
              </a:rPr>
              <a:t> </a:t>
            </a:r>
            <a:r>
              <a:rPr lang="ar-SA" sz="1400" dirty="0">
                <a:solidFill>
                  <a:srgbClr val="000000"/>
                </a:solidFill>
                <a:latin typeface="Alexandria Light" pitchFamily="2" charset="-78"/>
                <a:ea typeface="Times New Roman" panose="02020603050405020304" pitchFamily="18" charset="0"/>
                <a:cs typeface="Alexandria Light" pitchFamily="2" charset="-78"/>
              </a:rPr>
              <a:t> المدرسين والمشرفين ومساعدي المدرسين (مصادر تعلم بالتصميم) كما يضاف إليهم المهنيون من البيئة مثل الأطباء والمحامين الذين يستخدمهم المدرس في تعريف دورهم للمتعلمين (مصادر تعلم بالاستخدام).</a:t>
            </a:r>
          </a:p>
          <a:p>
            <a:pPr lvl="0" algn="just" rtl="1">
              <a:lnSpc>
                <a:spcPts val="2980"/>
              </a:lnSpc>
              <a:spcBef>
                <a:spcPts val="600"/>
              </a:spcBef>
              <a:spcAft>
                <a:spcPts val="2000"/>
              </a:spcAft>
            </a:pPr>
            <a:r>
              <a:rPr lang="en-US" sz="1400" dirty="0">
                <a:solidFill>
                  <a:srgbClr val="000000"/>
                </a:solidFill>
                <a:ea typeface="Times New Roman" panose="02020603050405020304" pitchFamily="18" charset="0"/>
              </a:rPr>
              <a:t>2</a:t>
            </a:r>
            <a:r>
              <a:rPr lang="ar-SA" sz="1400" dirty="0">
                <a:solidFill>
                  <a:srgbClr val="000000"/>
                </a:solidFill>
                <a:ea typeface="Times New Roman" panose="02020603050405020304" pitchFamily="18" charset="0"/>
              </a:rPr>
              <a:t>- </a:t>
            </a:r>
            <a:r>
              <a:rPr lang="ar-SA" sz="1400" dirty="0">
                <a:solidFill>
                  <a:srgbClr val="000000"/>
                </a:solidFill>
                <a:latin typeface="Alexandria Light" pitchFamily="2" charset="-78"/>
                <a:ea typeface="Times New Roman" panose="02020603050405020304" pitchFamily="18" charset="0"/>
                <a:cs typeface="Alexandria Light" pitchFamily="2" charset="-78"/>
              </a:rPr>
              <a:t>المحتوى التعليمي (الرسالة التعليمية):</a:t>
            </a:r>
            <a:r>
              <a:rPr lang="en-US" sz="1400" dirty="0">
                <a:solidFill>
                  <a:srgbClr val="000000"/>
                </a:solidFill>
                <a:latin typeface="Alexandria Light" pitchFamily="2" charset="-78"/>
                <a:ea typeface="Times New Roman" panose="02020603050405020304" pitchFamily="18" charset="0"/>
                <a:cs typeface="Alexandria Light" pitchFamily="2" charset="-78"/>
              </a:rPr>
              <a:t> </a:t>
            </a:r>
            <a:r>
              <a:rPr lang="ar-SA" sz="1400" dirty="0">
                <a:solidFill>
                  <a:srgbClr val="000000"/>
                </a:solidFill>
                <a:latin typeface="Alexandria Light" pitchFamily="2" charset="-78"/>
                <a:ea typeface="Times New Roman" panose="02020603050405020304" pitchFamily="18" charset="0"/>
                <a:cs typeface="Alexandria Light" pitchFamily="2" charset="-78"/>
              </a:rPr>
              <a:t>ا</a:t>
            </a:r>
            <a:r>
              <a:rPr lang="ar-SA" sz="1400" dirty="0">
                <a:solidFill>
                  <a:srgbClr val="000000"/>
                </a:solidFill>
                <a:latin typeface="Alexandria Light" pitchFamily="2" charset="-78"/>
                <a:cs typeface="Alexandria Light" pitchFamily="2" charset="-78"/>
              </a:rPr>
              <a:t>لأفكار والرموز والبيانات والمفاهيم والمبادئ والنظريات والميول النفس حركية والاتجاهات والقيم، وتصاغ في صورة كلمات أو رسوم أو صور سينمائية متحركة أو فيديو أو أقراص للحاسب.</a:t>
            </a:r>
          </a:p>
          <a:p>
            <a:pPr lvl="0" algn="just" rtl="1">
              <a:lnSpc>
                <a:spcPts val="2980"/>
              </a:lnSpc>
              <a:spcBef>
                <a:spcPts val="600"/>
              </a:spcBef>
              <a:spcAft>
                <a:spcPts val="2000"/>
              </a:spcAft>
            </a:pPr>
            <a:r>
              <a:rPr lang="en-US" sz="1400" dirty="0">
                <a:solidFill>
                  <a:srgbClr val="000000"/>
                </a:solidFill>
                <a:latin typeface="Alexandria Light" pitchFamily="2" charset="-78"/>
                <a:cs typeface="Alexandria Light" pitchFamily="2" charset="-78"/>
              </a:rPr>
              <a:t>3</a:t>
            </a:r>
            <a:r>
              <a:rPr lang="ar-SA" sz="1400" dirty="0">
                <a:solidFill>
                  <a:srgbClr val="000000"/>
                </a:solidFill>
                <a:latin typeface="Alexandria Light" pitchFamily="2" charset="-78"/>
                <a:cs typeface="Alexandria Light" pitchFamily="2" charset="-78"/>
              </a:rPr>
              <a:t>- المواد</a:t>
            </a:r>
            <a:r>
              <a:rPr lang="en-US" sz="1400" dirty="0">
                <a:solidFill>
                  <a:srgbClr val="000000"/>
                </a:solidFill>
                <a:latin typeface="Alexandria Light" pitchFamily="2" charset="-78"/>
                <a:cs typeface="Alexandria Light" pitchFamily="2" charset="-78"/>
              </a:rPr>
              <a:t>: </a:t>
            </a:r>
            <a:r>
              <a:rPr lang="ar-SA" sz="1400" dirty="0">
                <a:solidFill>
                  <a:srgbClr val="000000"/>
                </a:solidFill>
                <a:latin typeface="Alexandria Light" pitchFamily="2" charset="-78"/>
                <a:cs typeface="Alexandria Light" pitchFamily="2" charset="-78"/>
              </a:rPr>
              <a:t>الأشياء التي تحمل محتوى تعليمي، فإذا كانت المواد قادرة على نقل التعليم فتسمّى (وسط) مثل الفيديو    والصوت والبرامج، أما إذا كانت لا تنقل التعليم كاملاً إلى المتعلّم فيطلق عليها مواد ولا تسمى (وسائط).</a:t>
            </a:r>
            <a:endParaRPr lang="en-US" sz="1400" dirty="0">
              <a:solidFill>
                <a:srgbClr val="000000"/>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0431688"/>
      </p:ext>
    </p:extLst>
  </p:cSld>
  <p:clrMapOvr>
    <a:masterClrMapping/>
  </p:clrMapOvr>
  <mc:AlternateContent xmlns:mc="http://schemas.openxmlformats.org/markup-compatibility/2006" xmlns:p14="http://schemas.microsoft.com/office/powerpoint/2010/main">
    <mc:Choice Requires="p14">
      <p:transition p14:dur="10" advTm="241821"/>
    </mc:Choice>
    <mc:Fallback xmlns="">
      <p:transition advTm="24182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64105" y="1562095"/>
            <a:ext cx="8919147" cy="3066993"/>
          </a:xfrm>
          <a:prstGeom prst="rect">
            <a:avLst/>
          </a:prstGeom>
          <a:noFill/>
        </p:spPr>
        <p:txBody>
          <a:bodyPr wrap="square" rtlCol="0">
            <a:spAutoFit/>
          </a:bodyPr>
          <a:lstStyle/>
          <a:p>
            <a:pPr algn="r" rtl="1">
              <a:lnSpc>
                <a:spcPts val="2960"/>
              </a:lnSpc>
              <a:spcBef>
                <a:spcPts val="600"/>
              </a:spcBef>
              <a:spcAft>
                <a:spcPts val="2000"/>
              </a:spcAft>
            </a:pPr>
            <a:br>
              <a:rPr lang="en-US" dirty="0"/>
            </a:br>
            <a:r>
              <a:rPr lang="en-US" dirty="0"/>
              <a:t>4</a:t>
            </a:r>
            <a:r>
              <a:rPr lang="ar-SA" dirty="0"/>
              <a:t>- </a:t>
            </a:r>
            <a:r>
              <a:rPr lang="ar-SA" sz="1400" dirty="0">
                <a:solidFill>
                  <a:srgbClr val="000000"/>
                </a:solidFill>
                <a:latin typeface="Alexandria Light" pitchFamily="2" charset="-78"/>
                <a:cs typeface="Alexandria Light" pitchFamily="2" charset="-78"/>
              </a:rPr>
              <a:t>الأجهزة والتجهيزات</a:t>
            </a:r>
            <a:r>
              <a:rPr lang="ar-SA" dirty="0"/>
              <a:t>:</a:t>
            </a:r>
            <a:r>
              <a:rPr lang="ar-SA" sz="1400" dirty="0">
                <a:solidFill>
                  <a:srgbClr val="000000"/>
                </a:solidFill>
                <a:latin typeface="Alexandria Light" pitchFamily="2" charset="-78"/>
                <a:cs typeface="Alexandria Light" pitchFamily="2" charset="-78"/>
              </a:rPr>
              <a:t> الأدوات التي تستخدم في إنتاج المصادر الأخرى أو في عرضها (الكاميرات، آلات التصوير، الحاسوب، … الخ)</a:t>
            </a:r>
            <a:r>
              <a:rPr lang="en-US" sz="1400" dirty="0">
                <a:solidFill>
                  <a:srgbClr val="000000"/>
                </a:solidFill>
                <a:latin typeface="Alexandria Light" pitchFamily="2" charset="-78"/>
                <a:cs typeface="Alexandria Light" pitchFamily="2" charset="-78"/>
              </a:rPr>
              <a:t>.</a:t>
            </a:r>
            <a:br>
              <a:rPr lang="en-US" sz="1400" dirty="0">
                <a:solidFill>
                  <a:srgbClr val="000000"/>
                </a:solidFill>
                <a:latin typeface="Alexandria Light" pitchFamily="2" charset="-78"/>
                <a:cs typeface="Alexandria Light" pitchFamily="2" charset="-78"/>
              </a:rPr>
            </a:br>
            <a:r>
              <a:rPr lang="en-US" sz="1400" dirty="0">
                <a:solidFill>
                  <a:srgbClr val="000000"/>
                </a:solidFill>
                <a:latin typeface="Alexandria Light" pitchFamily="2" charset="-78"/>
                <a:cs typeface="Alexandria Light" pitchFamily="2" charset="-78"/>
              </a:rPr>
              <a:t> -5 </a:t>
            </a:r>
            <a:r>
              <a:rPr lang="ar-SA" sz="1400" dirty="0">
                <a:solidFill>
                  <a:srgbClr val="000000"/>
                </a:solidFill>
                <a:latin typeface="Alexandria Light" pitchFamily="2" charset="-78"/>
                <a:cs typeface="Alexandria Light" pitchFamily="2" charset="-78"/>
              </a:rPr>
              <a:t>الأماكن: البيئات التي يتم فيها تفاعل المتعلّم مع المصادر الأخرى للتعلّم، مثل المكتبة المدرسيّة والمختبر والمبنى المدرسي… الخ</a:t>
            </a:r>
          </a:p>
          <a:p>
            <a:pPr algn="just" rtl="1">
              <a:lnSpc>
                <a:spcPts val="2960"/>
              </a:lnSpc>
              <a:spcBef>
                <a:spcPts val="600"/>
              </a:spcBef>
              <a:spcAft>
                <a:spcPts val="2000"/>
              </a:spcAft>
            </a:pPr>
            <a:r>
              <a:rPr lang="en-US" sz="1400" dirty="0">
                <a:solidFill>
                  <a:srgbClr val="000000"/>
                </a:solidFill>
                <a:latin typeface="Alexandria Light" pitchFamily="2" charset="-78"/>
                <a:cs typeface="Alexandria Light" pitchFamily="2" charset="-78"/>
              </a:rPr>
              <a:t> -6</a:t>
            </a:r>
            <a:r>
              <a:rPr lang="ar-SA" sz="1400" dirty="0">
                <a:solidFill>
                  <a:srgbClr val="000000"/>
                </a:solidFill>
                <a:latin typeface="Alexandria Light" pitchFamily="2" charset="-78"/>
                <a:cs typeface="Alexandria Light" pitchFamily="2" charset="-78"/>
              </a:rPr>
              <a:t>الأساليب: مجموعة الطرائق والاستراتيجيّات وخطوات العمل التي يقوم بها الأفراد أو تستخدم بها المواد والأجهزة  التعليميّة.</a:t>
            </a:r>
            <a:endParaRPr lang="en-US" sz="1400" dirty="0">
              <a:solidFill>
                <a:srgbClr val="00000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88826096"/>
      </p:ext>
    </p:extLst>
  </p:cSld>
  <p:clrMapOvr>
    <a:masterClrMapping/>
  </p:clrMapOvr>
  <mc:AlternateContent xmlns:mc="http://schemas.openxmlformats.org/markup-compatibility/2006" xmlns:p14="http://schemas.microsoft.com/office/powerpoint/2010/main">
    <mc:Choice Requires="p14">
      <p:transition spd="slow" p14:dur="2000" advTm="62819"/>
    </mc:Choice>
    <mc:Fallback xmlns="">
      <p:transition spd="slow" advTm="6281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256097" cy="371705"/>
          </a:xfrm>
          <a:prstGeom prst="rect">
            <a:avLst/>
          </a:prstGeom>
          <a:noFill/>
        </p:spPr>
        <p:txBody>
          <a:bodyPr wrap="square" rtlCol="0">
            <a:spAutoFit/>
          </a:bodyPr>
          <a:lstStyle/>
          <a:p>
            <a:pPr lvl="0" algn="ctr" rtl="1">
              <a:lnSpc>
                <a:spcPct val="107000"/>
              </a:lnSpc>
              <a:spcAft>
                <a:spcPts val="800"/>
              </a:spcAft>
            </a:pPr>
            <a:r>
              <a:rPr lang="ar-SA" dirty="0">
                <a:latin typeface="Alexandria Medium" pitchFamily="2" charset="-78"/>
                <a:cs typeface="Alexandria Medium" pitchFamily="2" charset="-78"/>
              </a:rPr>
              <a:t>استراتيجيات توظيف تكنولوجيا في خدمة القطاع التربوي</a:t>
            </a:r>
            <a:endParaRPr lang="en-US" b="1" dirty="0">
              <a:latin typeface="Alexandria Medium" pitchFamily="2" charset="-78"/>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55119"/>
            <a:ext cx="9876208" cy="2964401"/>
          </a:xfrm>
          <a:prstGeom prst="rect">
            <a:avLst/>
          </a:prstGeom>
          <a:noFill/>
          <a:ln>
            <a:noFill/>
          </a:ln>
        </p:spPr>
        <p:txBody>
          <a:bodyPr wrap="square" rtlCol="0">
            <a:spAutoFit/>
          </a:bodyPr>
          <a:lstStyle/>
          <a:p>
            <a:pPr algn="just" rtl="1">
              <a:lnSpc>
                <a:spcPts val="2980"/>
              </a:lnSpc>
              <a:spcAft>
                <a:spcPts val="600"/>
              </a:spcAft>
            </a:pPr>
            <a:r>
              <a:rPr lang="ar-SA" sz="1400" dirty="0">
                <a:latin typeface="Alexandria Light" pitchFamily="2" charset="-78"/>
                <a:cs typeface="Alexandria Light" pitchFamily="2" charset="-78"/>
              </a:rPr>
              <a:t>    أبرز الاستراتيجيات التي يمكن أن  تُستثمرَ بها التكنولوجيا لخدمة القطاع التربويّ:</a:t>
            </a:r>
          </a:p>
          <a:p>
            <a:pPr marL="285750" indent="-285750" algn="just" rtl="1">
              <a:lnSpc>
                <a:spcPts val="2980"/>
              </a:lnSpc>
              <a:spcAft>
                <a:spcPts val="600"/>
              </a:spcAft>
              <a:buFont typeface="Arial" panose="020B0604020202020204" pitchFamily="34" charset="0"/>
              <a:buChar char="•"/>
            </a:pPr>
            <a:r>
              <a:rPr lang="ar-SA" sz="1400" dirty="0">
                <a:latin typeface="Alexandria Light" pitchFamily="2" charset="-78"/>
                <a:cs typeface="Alexandria Light" pitchFamily="2" charset="-78"/>
              </a:rPr>
              <a:t>تأهيل المعلِّمين على دمج التكنولوجيا في التعليم، واستعمال وسائل الإيضاح الإلكترونيّة، فضلاً عن تدريبهم المستمرّ على أحدث التقنيّات التي تسهم في نجاح العمليّة التعليميّة.</a:t>
            </a:r>
          </a:p>
          <a:p>
            <a:pPr marL="285750" indent="-285750" algn="just" rtl="1">
              <a:lnSpc>
                <a:spcPts val="2980"/>
              </a:lnSpc>
              <a:spcAft>
                <a:spcPts val="600"/>
              </a:spcAft>
              <a:buFont typeface="Arial" panose="020B0604020202020204" pitchFamily="34" charset="0"/>
              <a:buChar char="•"/>
            </a:pPr>
            <a:r>
              <a:rPr lang="ar-SA" sz="1400" dirty="0">
                <a:latin typeface="Alexandria Light" pitchFamily="2" charset="-78"/>
                <a:cs typeface="Alexandria Light" pitchFamily="2" charset="-78"/>
              </a:rPr>
              <a:t>تدريب المتعلّمين وأولياء أمورهم على مهاراتٍ تقنيّةٍ تُساعد في نجاح التواصل مع المدرسة.</a:t>
            </a:r>
          </a:p>
          <a:p>
            <a:pPr marL="285750" indent="-285750" algn="just" rtl="1">
              <a:lnSpc>
                <a:spcPts val="2980"/>
              </a:lnSpc>
              <a:buFont typeface="Arial" panose="020B0604020202020204" pitchFamily="34" charset="0"/>
              <a:buChar char="•"/>
            </a:pPr>
            <a:r>
              <a:rPr lang="ar-SA" sz="1400" dirty="0">
                <a:latin typeface="Alexandria Light" pitchFamily="2" charset="-78"/>
                <a:cs typeface="Alexandria Light" pitchFamily="2" charset="-78"/>
              </a:rPr>
              <a:t>تعديل المناهج الدراسية بما بساعد المتعلِّمُ الرقميُّ على مواكبة الحداثةَ. </a:t>
            </a:r>
          </a:p>
          <a:p>
            <a:pPr marL="285750" indent="-285750" algn="just" rtl="1">
              <a:lnSpc>
                <a:spcPts val="2980"/>
              </a:lnSpc>
              <a:buFont typeface="Arial" panose="020B0604020202020204" pitchFamily="34" charset="0"/>
              <a:buChar char="•"/>
            </a:pPr>
            <a:r>
              <a:rPr lang="ar-SA" sz="1400" dirty="0">
                <a:latin typeface="Alexandria Light" pitchFamily="2" charset="-78"/>
                <a:cs typeface="Alexandria Light" pitchFamily="2" charset="-78"/>
              </a:rPr>
              <a:t>تطوير المناهج الدراسيّة وتحويلها إلى رقميّة، .وبشكل يتناسب مع حاجات المجتمع، </a:t>
            </a:r>
          </a:p>
          <a:p>
            <a:pPr marL="285750" indent="-285750" algn="just" rtl="1">
              <a:lnSpc>
                <a:spcPts val="2980"/>
              </a:lnSpc>
              <a:spcAft>
                <a:spcPts val="600"/>
              </a:spcAft>
              <a:buFont typeface="Arial" panose="020B0604020202020204" pitchFamily="34" charset="0"/>
              <a:buChar char="•"/>
            </a:pPr>
            <a:r>
              <a:rPr lang="ar-SA" sz="1400" dirty="0">
                <a:latin typeface="Alexandria Light" pitchFamily="2" charset="-78"/>
                <a:cs typeface="Alexandria Light" pitchFamily="2" charset="-78"/>
              </a:rPr>
              <a:t>توافر التجهيزات التقنيّة والإنترنت السريع لاستعمال التكنولوجيا التعليميّة في المدارس.</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49637583"/>
      </p:ext>
    </p:extLst>
  </p:cSld>
  <p:clrMapOvr>
    <a:masterClrMapping/>
  </p:clrMapOvr>
  <mc:AlternateContent xmlns:mc="http://schemas.openxmlformats.org/markup-compatibility/2006" xmlns:p14="http://schemas.microsoft.com/office/powerpoint/2010/main">
    <mc:Choice Requires="p14">
      <p:transition p14:dur="10" advTm="144460"/>
    </mc:Choice>
    <mc:Fallback xmlns="">
      <p:transition advTm="14446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112503" cy="371705"/>
          </a:xfrm>
          <a:prstGeom prst="rect">
            <a:avLst/>
          </a:prstGeom>
          <a:noFill/>
        </p:spPr>
        <p:txBody>
          <a:bodyPr wrap="square" rtlCol="0">
            <a:spAutoFit/>
          </a:bodyPr>
          <a:lstStyle/>
          <a:p>
            <a:pPr lvl="0" algn="r" rtl="1">
              <a:lnSpc>
                <a:spcPct val="107000"/>
              </a:lnSpc>
              <a:spcAft>
                <a:spcPts val="800"/>
              </a:spcAft>
            </a:pPr>
            <a:r>
              <a:rPr lang="ar-SA" dirty="0">
                <a:latin typeface="Alexandria Medium" pitchFamily="2" charset="-78"/>
                <a:cs typeface="Alexandria Medium" pitchFamily="2" charset="-78"/>
              </a:rPr>
              <a:t>تحديات توظيف تكنولوجيا التعليم</a:t>
            </a:r>
            <a:endParaRPr lang="en-US" b="1" dirty="0">
              <a:latin typeface="Alexandria Medium" pitchFamily="2" charset="-78"/>
              <a:cs typeface="Alexandria Medium" pitchFamily="2" charset="-78"/>
            </a:endParaRPr>
          </a:p>
        </p:txBody>
      </p:sp>
      <p:sp>
        <p:nvSpPr>
          <p:cNvPr id="5" name="Rectangle 4"/>
          <p:cNvSpPr/>
          <p:nvPr/>
        </p:nvSpPr>
        <p:spPr>
          <a:xfrm>
            <a:off x="1078163" y="935396"/>
            <a:ext cx="1268602" cy="109645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33443" y="2031849"/>
            <a:ext cx="10180394" cy="4092915"/>
          </a:xfrm>
          <a:prstGeom prst="rect">
            <a:avLst/>
          </a:prstGeom>
          <a:noFill/>
          <a:ln>
            <a:noFill/>
          </a:ln>
        </p:spPr>
        <p:txBody>
          <a:bodyPr wrap="square" rtlCol="0">
            <a:spAutoFit/>
          </a:bodyPr>
          <a:lstStyle/>
          <a:p>
            <a:pPr algn="just" rtl="1">
              <a:lnSpc>
                <a:spcPts val="2260"/>
              </a:lnSpc>
              <a:spcAft>
                <a:spcPts val="1800"/>
              </a:spcAft>
            </a:pPr>
            <a:r>
              <a:rPr lang="ar-SA" sz="1400" dirty="0">
                <a:latin typeface="Alexandria Light" pitchFamily="2" charset="-78"/>
                <a:cs typeface="Alexandria Light" pitchFamily="2" charset="-78"/>
              </a:rPr>
              <a:t>           تُعد التكنولوجيا جزء مهم في العمليّة التعليميّة وتجربة التعلّم، وعلى الرغم من أنها مفيدة في عالمنا اليوم، إلا أن تنفيذها يواجه</a:t>
            </a:r>
            <a:r>
              <a:rPr lang="ar-SA" sz="1400" dirty="0">
                <a:latin typeface="Alexandria Medium" pitchFamily="2" charset="-78"/>
                <a:cs typeface="Alexandria Medium" pitchFamily="2" charset="-78"/>
              </a:rPr>
              <a:t> </a:t>
            </a:r>
            <a:r>
              <a:rPr lang="ar-SA" sz="1400" dirty="0">
                <a:latin typeface="Alexandria Light" pitchFamily="2" charset="-78"/>
                <a:cs typeface="Alexandria Light" pitchFamily="2" charset="-78"/>
              </a:rPr>
              <a:t>تحديات كبيرة  منها: </a:t>
            </a:r>
          </a:p>
          <a:p>
            <a:pPr marL="285750" indent="-285750" algn="just" rtl="1">
              <a:lnSpc>
                <a:spcPts val="2980"/>
              </a:lnSpc>
              <a:spcAft>
                <a:spcPts val="600"/>
              </a:spcAft>
              <a:buFont typeface="Arial" panose="020B0604020202020204" pitchFamily="34" charset="0"/>
              <a:buChar char="•"/>
            </a:pPr>
            <a:r>
              <a:rPr lang="ar-SA" sz="1400" dirty="0">
                <a:latin typeface="Alexandria Light" pitchFamily="2" charset="-78"/>
                <a:cs typeface="Alexandria Light" pitchFamily="2" charset="-78"/>
              </a:rPr>
              <a:t>قيود الميزانية؛ إذ يمنع نقص الموارد المالية الكافية للمدارس من تبني تكنولوجيا التعليم، وتعتبر معظم أدوات التكنولوجيا باهظة الثمن عند شرائها وتركيبها وصيانتها، وهذا يتطلب توافر أموال كافية للمؤسسات التعليمية لتأمين واستخدام أدوات تكنولوجيا التعليم  من مثل (أجهزة الكمبيوتر المحمولة، والأجهزة اللوحية، وأجهزة الكمبيوتر المكتبية، واتصالات الإنترنت للمتعلمين) لتنفيذ التعليم. والتفاعل. </a:t>
            </a:r>
          </a:p>
          <a:p>
            <a:pPr marL="285750" indent="-285750" algn="just" rtl="1">
              <a:lnSpc>
                <a:spcPts val="2980"/>
              </a:lnSpc>
              <a:spcAft>
                <a:spcPts val="600"/>
              </a:spcAft>
              <a:buFont typeface="Arial" panose="020B0604020202020204" pitchFamily="34" charset="0"/>
              <a:buChar char="•"/>
            </a:pPr>
            <a:r>
              <a:rPr lang="ar-SA" sz="1400" dirty="0">
                <a:latin typeface="Alexandria Light" pitchFamily="2" charset="-78"/>
                <a:cs typeface="Alexandria Light" pitchFamily="2" charset="-78"/>
              </a:rPr>
              <a:t>مقاومة التغيير؛ إذ يُظهر معظم المعلمين في المدارس عدم الرغبة في دمج التكنولوجيا في استراتيجيات وطرائق التدريس التي يتبعونها في العملية التعليمية.</a:t>
            </a:r>
          </a:p>
          <a:p>
            <a:pPr marL="285750" indent="-285750" algn="just" rtl="1">
              <a:lnSpc>
                <a:spcPts val="2980"/>
              </a:lnSpc>
              <a:spcAft>
                <a:spcPts val="600"/>
              </a:spcAft>
              <a:buFont typeface="Arial" panose="020B0604020202020204" pitchFamily="34" charset="0"/>
              <a:buChar char="•"/>
            </a:pPr>
            <a:r>
              <a:rPr lang="ar-SA" sz="1400" dirty="0">
                <a:latin typeface="Alexandria Light" pitchFamily="2" charset="-78"/>
                <a:cs typeface="Alexandria Light" pitchFamily="2" charset="-78"/>
              </a:rPr>
              <a:t>عدم إشراك المتخصصين في التكنولوجيا عند اتخاذ القرارات الإدارية في المؤسّسات التعليميّة يعيق الاعتماد الفعال للأدوات التعليمية الحديثة.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85505224"/>
      </p:ext>
    </p:extLst>
  </p:cSld>
  <p:clrMapOvr>
    <a:masterClrMapping/>
  </p:clrMapOvr>
  <mc:AlternateContent xmlns:mc="http://schemas.openxmlformats.org/markup-compatibility/2006" xmlns:p14="http://schemas.microsoft.com/office/powerpoint/2010/main">
    <mc:Choice Requires="p14">
      <p:transition p14:dur="10" advTm="123214"/>
    </mc:Choice>
    <mc:Fallback xmlns="">
      <p:transition advTm="12321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54046" y="1613819"/>
            <a:ext cx="8628462" cy="3281796"/>
          </a:xfrm>
          <a:prstGeom prst="rect">
            <a:avLst/>
          </a:prstGeom>
          <a:noFill/>
        </p:spPr>
        <p:txBody>
          <a:bodyPr wrap="square" rtlCol="0">
            <a:spAutoFit/>
          </a:bodyPr>
          <a:lstStyle/>
          <a:p>
            <a:pPr algn="r" rtl="1">
              <a:lnSpc>
                <a:spcPts val="2260"/>
              </a:lnSpc>
              <a:spcAft>
                <a:spcPts val="1800"/>
              </a:spcAft>
            </a:pPr>
            <a:r>
              <a:rPr lang="ar-SA" sz="1400" dirty="0">
                <a:latin typeface="Alexandria Light" pitchFamily="2" charset="-78"/>
                <a:cs typeface="Alexandria Light" pitchFamily="2" charset="-78"/>
              </a:rPr>
              <a:t>     كما ذكرت (يحيى، </a:t>
            </a:r>
            <a:r>
              <a:rPr lang="en-US" sz="1400" dirty="0">
                <a:latin typeface="Alexandria Light" pitchFamily="2" charset="-78"/>
                <a:cs typeface="Alexandria Light" pitchFamily="2" charset="-78"/>
              </a:rPr>
              <a:t>2019</a:t>
            </a:r>
            <a:r>
              <a:rPr lang="ar-SA" sz="1400" dirty="0">
                <a:latin typeface="Alexandria Light" pitchFamily="2" charset="-78"/>
                <a:cs typeface="Alexandria Light" pitchFamily="2" charset="-78"/>
              </a:rPr>
              <a:t>) بعض التحديات الآتية:</a:t>
            </a:r>
          </a:p>
          <a:p>
            <a:pPr marL="285750" indent="-285750" algn="r" rtl="1">
              <a:lnSpc>
                <a:spcPts val="2260"/>
              </a:lnSpc>
              <a:spcAft>
                <a:spcPts val="1800"/>
              </a:spcAft>
              <a:buFont typeface="Arial" panose="020B0604020202020204" pitchFamily="34" charset="0"/>
              <a:buChar char="•"/>
            </a:pPr>
            <a:r>
              <a:rPr lang="ar-SA" sz="1400" dirty="0">
                <a:latin typeface="Alexandria Light" pitchFamily="2" charset="-78"/>
                <a:cs typeface="Alexandria Light" pitchFamily="2" charset="-78"/>
              </a:rPr>
              <a:t>تمثل التكنولوجيا عبئاً إضافياً فوق عبء العمل الموكل إلى المعلّم.</a:t>
            </a:r>
          </a:p>
          <a:p>
            <a:pPr marL="285750" indent="-285750" algn="r" rtl="1">
              <a:lnSpc>
                <a:spcPts val="2260"/>
              </a:lnSpc>
              <a:spcAft>
                <a:spcPts val="1800"/>
              </a:spcAft>
              <a:buFont typeface="Arial" panose="020B0604020202020204" pitchFamily="34" charset="0"/>
              <a:buChar char="•"/>
            </a:pPr>
            <a:r>
              <a:rPr lang="ar-SA" sz="1400" dirty="0">
                <a:latin typeface="Alexandria Light" pitchFamily="2" charset="-78"/>
                <a:cs typeface="Alexandria Light" pitchFamily="2" charset="-78"/>
              </a:rPr>
              <a:t>صعوبة تطبيق التكنولوجيا في بعض المواد التي تحتاج إلى مهارات عمليّة.</a:t>
            </a:r>
          </a:p>
          <a:p>
            <a:pPr marL="285750" indent="-285750" algn="r" rtl="1">
              <a:lnSpc>
                <a:spcPts val="2260"/>
              </a:lnSpc>
              <a:spcAft>
                <a:spcPts val="1800"/>
              </a:spcAft>
              <a:buFont typeface="Arial" panose="020B0604020202020204" pitchFamily="34" charset="0"/>
              <a:buChar char="•"/>
            </a:pPr>
            <a:r>
              <a:rPr lang="ar-SA" sz="1400" dirty="0">
                <a:latin typeface="Alexandria Light" pitchFamily="2" charset="-78"/>
                <a:cs typeface="Alexandria Light" pitchFamily="2" charset="-78"/>
              </a:rPr>
              <a:t>قلّة الكفاءة المهنية للمعلمين في مجال تكنولوجيا التعليم.</a:t>
            </a:r>
          </a:p>
          <a:p>
            <a:pPr marL="285750" indent="-285750" algn="r" rtl="1">
              <a:lnSpc>
                <a:spcPts val="2260"/>
              </a:lnSpc>
              <a:spcAft>
                <a:spcPts val="1800"/>
              </a:spcAft>
              <a:buFont typeface="Arial" panose="020B0604020202020204" pitchFamily="34" charset="0"/>
              <a:buChar char="•"/>
            </a:pPr>
            <a:r>
              <a:rPr lang="ar-SA" sz="1400" dirty="0">
                <a:latin typeface="Alexandria Light" pitchFamily="2" charset="-78"/>
                <a:cs typeface="Alexandria Light" pitchFamily="2" charset="-78"/>
              </a:rPr>
              <a:t>عدم توفر دورات تدريبية منتظمة للمعلمين والتي تهدف إلى زيادة قدرتهم  لاكتساب المهارات اللازمة لاستخدام التكنولوجيا في التعليم.</a:t>
            </a:r>
          </a:p>
          <a:p>
            <a:pPr marL="285750" indent="-285750" algn="r" rtl="1">
              <a:lnSpc>
                <a:spcPts val="2260"/>
              </a:lnSpc>
              <a:spcAft>
                <a:spcPts val="1800"/>
              </a:spcAft>
              <a:buFont typeface="Arial" panose="020B0604020202020204" pitchFamily="34" charset="0"/>
              <a:buChar char="•"/>
            </a:pPr>
            <a:r>
              <a:rPr lang="ar-SA" sz="1400" dirty="0">
                <a:latin typeface="Alexandria Light" pitchFamily="2" charset="-78"/>
                <a:cs typeface="Alexandria Light" pitchFamily="2" charset="-78"/>
              </a:rPr>
              <a:t>عدم توفر متابعة إدارية حيدة في استخدام الوسائل التكنولوجية في التعليم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793603666"/>
      </p:ext>
    </p:extLst>
  </p:cSld>
  <p:clrMapOvr>
    <a:masterClrMapping/>
  </p:clrMapOvr>
  <mc:AlternateContent xmlns:mc="http://schemas.openxmlformats.org/markup-compatibility/2006" xmlns:p14="http://schemas.microsoft.com/office/powerpoint/2010/main">
    <mc:Choice Requires="p14">
      <p:transition spd="slow" p14:dur="2000" advTm="91635"/>
    </mc:Choice>
    <mc:Fallback xmlns="">
      <p:transition spd="slow" advTm="91635"/>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54046" y="1613819"/>
            <a:ext cx="8628462" cy="3733843"/>
          </a:xfrm>
          <a:prstGeom prst="rect">
            <a:avLst/>
          </a:prstGeom>
          <a:noFill/>
        </p:spPr>
        <p:txBody>
          <a:bodyPr wrap="square" rtlCol="0">
            <a:spAutoFit/>
          </a:bodyPr>
          <a:lstStyle/>
          <a:p>
            <a:pPr algn="r" rtl="1">
              <a:lnSpc>
                <a:spcPts val="2280"/>
              </a:lnSpc>
              <a:spcAft>
                <a:spcPts val="2000"/>
              </a:spcAft>
            </a:pPr>
            <a:r>
              <a:rPr lang="ar-SA" sz="1400" dirty="0">
                <a:latin typeface="Alexandria Light" pitchFamily="2" charset="-78"/>
                <a:cs typeface="Alexandria Light" pitchFamily="2" charset="-78"/>
              </a:rPr>
              <a:t>كما يوجد تحديات متعلقة بالبنية التحتية منها: </a:t>
            </a:r>
          </a:p>
          <a:p>
            <a:pPr marL="285750" indent="-285750" algn="just" rtl="1">
              <a:lnSpc>
                <a:spcPts val="2480"/>
              </a:lnSpc>
              <a:spcAft>
                <a:spcPts val="2000"/>
              </a:spcAft>
              <a:buFont typeface="Arial" panose="020B0604020202020204" pitchFamily="34" charset="0"/>
              <a:buChar char="•"/>
            </a:pPr>
            <a:r>
              <a:rPr lang="ar-SA" sz="1400" dirty="0">
                <a:latin typeface="Alexandria Light" pitchFamily="2" charset="-78"/>
                <a:cs typeface="Alexandria Light" pitchFamily="2" charset="-78"/>
              </a:rPr>
              <a:t>قلة توافر بيئة أخصائيين تقنيين مؤهلين للصيانة الإلكترونية للموارد الرقمية.</a:t>
            </a:r>
          </a:p>
          <a:p>
            <a:pPr marL="285750" indent="-285750" algn="just" rtl="1">
              <a:lnSpc>
                <a:spcPts val="2480"/>
              </a:lnSpc>
              <a:spcAft>
                <a:spcPts val="2000"/>
              </a:spcAft>
              <a:buFont typeface="Arial" panose="020B0604020202020204" pitchFamily="34" charset="0"/>
              <a:buChar char="•"/>
            </a:pPr>
            <a:r>
              <a:rPr lang="ar-SA" sz="1400" dirty="0">
                <a:latin typeface="Alexandria Light" pitchFamily="2" charset="-78"/>
                <a:cs typeface="Alexandria Light" pitchFamily="2" charset="-78"/>
              </a:rPr>
              <a:t>التدفق الضعيف للاتصلات نتيجة صعوبة توافر الإنترنت.</a:t>
            </a:r>
          </a:p>
          <a:p>
            <a:pPr marL="285750" indent="-285750" algn="just" rtl="1">
              <a:lnSpc>
                <a:spcPts val="2480"/>
              </a:lnSpc>
              <a:spcAft>
                <a:spcPts val="2000"/>
              </a:spcAft>
              <a:buFont typeface="Arial" panose="020B0604020202020204" pitchFamily="34" charset="0"/>
              <a:buChar char="•"/>
            </a:pPr>
            <a:r>
              <a:rPr lang="ar-SA" sz="1400" dirty="0">
                <a:latin typeface="Alexandria Light" pitchFamily="2" charset="-78"/>
                <a:cs typeface="Alexandria Light" pitchFamily="2" charset="-78"/>
              </a:rPr>
              <a:t>قلة تقديم دعم فني مستمر للقائمين على العملية التعليمية (عثمان، 2021).</a:t>
            </a:r>
          </a:p>
          <a:p>
            <a:pPr algn="r" rtl="1">
              <a:lnSpc>
                <a:spcPts val="2980"/>
              </a:lnSpc>
              <a:spcAft>
                <a:spcPts val="2000"/>
              </a:spcAft>
            </a:pPr>
            <a:r>
              <a:rPr lang="ar-SA" sz="1400" dirty="0">
                <a:latin typeface="Alexandria Light" pitchFamily="2" charset="-78"/>
                <a:cs typeface="Alexandria Light" pitchFamily="2" charset="-78"/>
              </a:rPr>
              <a:t>     ومما سبق نجد أن اعتماد أدوات التكنولوجيا في العملية التعليمية على الرغم من فائدتها وأهميتها البالغة إلا أنها تواجه تحديات كبيرة في توظيفها بشكل فعال.</a:t>
            </a:r>
          </a:p>
          <a:p>
            <a:pPr algn="just" rtl="1">
              <a:lnSpc>
                <a:spcPts val="2980"/>
              </a:lnSpc>
              <a:spcAft>
                <a:spcPts val="2000"/>
              </a:spcAft>
            </a:pPr>
            <a:r>
              <a:rPr lang="ar-SA" sz="1400" dirty="0">
                <a:latin typeface="Alexandria Light" pitchFamily="2" charset="-78"/>
                <a:cs typeface="Alexandria Light" pitchFamily="2" charset="-78"/>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17947528"/>
      </p:ext>
    </p:extLst>
  </p:cSld>
  <p:clrMapOvr>
    <a:masterClrMapping/>
  </p:clrMapOvr>
  <mc:AlternateContent xmlns:mc="http://schemas.openxmlformats.org/markup-compatibility/2006" xmlns:p14="http://schemas.microsoft.com/office/powerpoint/2010/main">
    <mc:Choice Requires="p14">
      <p:transition spd="slow" p14:dur="2000" advTm="39298"/>
    </mc:Choice>
    <mc:Fallback xmlns="">
      <p:transition spd="slow" advTm="3929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2278" y="1020968"/>
            <a:ext cx="5731441" cy="371705"/>
          </a:xfrm>
          <a:prstGeom prst="rect">
            <a:avLst/>
          </a:prstGeom>
          <a:noFill/>
        </p:spPr>
        <p:txBody>
          <a:bodyPr wrap="square" rtlCol="0">
            <a:spAutoFit/>
          </a:bodyPr>
          <a:lstStyle/>
          <a:p>
            <a:pPr lvl="0" algn="r" rtl="1">
              <a:lnSpc>
                <a:spcPct val="107000"/>
              </a:lnSpc>
              <a:spcAft>
                <a:spcPts val="800"/>
              </a:spcAft>
            </a:pPr>
            <a:r>
              <a:rPr lang="ar-SA" dirty="0">
                <a:latin typeface="Alexandria Medium" pitchFamily="2" charset="-78"/>
                <a:cs typeface="Alexandria Medium" pitchFamily="2" charset="-78"/>
              </a:rPr>
              <a:t>الاستثمار الأمثل لتكنولوجيا  المعلومات في التعليم</a:t>
            </a:r>
            <a:endParaRPr lang="en-US" b="1" dirty="0">
              <a:latin typeface="Alexandria Medium" pitchFamily="2" charset="-78"/>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06931"/>
            <a:ext cx="10180394" cy="3964675"/>
          </a:xfrm>
          <a:prstGeom prst="rect">
            <a:avLst/>
          </a:prstGeom>
          <a:noFill/>
          <a:ln>
            <a:noFill/>
          </a:ln>
        </p:spPr>
        <p:txBody>
          <a:bodyPr wrap="square" rtlCol="0">
            <a:spAutoFit/>
          </a:bodyPr>
          <a:lstStyle/>
          <a:p>
            <a:pPr algn="just" rtl="1">
              <a:lnSpc>
                <a:spcPts val="2980"/>
              </a:lnSpc>
              <a:spcBef>
                <a:spcPts val="600"/>
              </a:spcBef>
              <a:spcAft>
                <a:spcPts val="600"/>
              </a:spcAft>
            </a:pPr>
            <a:r>
              <a:rPr lang="ar-SA" sz="1400" dirty="0">
                <a:latin typeface="Alexandria Light" pitchFamily="2" charset="-78"/>
                <a:cs typeface="Alexandria Light" pitchFamily="2" charset="-78"/>
              </a:rPr>
              <a:t>    يعتقد البعض ان استخدام  التكنولوجيا وإدخالها إلى التعليم يلغي الوسائل والأدوات الأخرى التي سبقتها، وهذا غير صحيح فثمة حاجة للإفادة من أية وسيلة أو أداة؛ لأن المتعلمين يختلفون كثيراً في خلفياتهم العلمية، وأعمارهم، ومهاراتهم، وفي أسلوبهم التعليمي المفضل، وفيما يلي بعض التوجيهات التي يمكن أن تفيد في الاستثمار الأمثل للتكنولوجيا التعليمية، وفي المساهمة الفعالة في الاندماج بمجتمع المعلومات: </a:t>
            </a:r>
          </a:p>
          <a:p>
            <a:pPr marL="285750" indent="-285750" algn="just" rtl="1">
              <a:lnSpc>
                <a:spcPts val="2980"/>
              </a:lnSpc>
              <a:spcBef>
                <a:spcPts val="600"/>
              </a:spcBef>
              <a:spcAft>
                <a:spcPts val="600"/>
              </a:spcAft>
              <a:buFont typeface="Arial" panose="020B0604020202020204" pitchFamily="34" charset="0"/>
              <a:buChar char="•"/>
            </a:pPr>
            <a:r>
              <a:rPr lang="ar-SA" sz="1400" dirty="0">
                <a:latin typeface="Alexandria Light" pitchFamily="2" charset="-78"/>
                <a:cs typeface="Alexandria Light" pitchFamily="2" charset="-78"/>
              </a:rPr>
              <a:t>استثمار مرونة التكنولوجيا التعليمية:؛ إن استثمار مرونة التكنولوجيا التعليمية وقابليتها للتبادل مع وسائل أخرى، يساعد على إنجاز البرامج التعليمية واستخدام الخيال المبدع، </a:t>
            </a:r>
          </a:p>
          <a:p>
            <a:pPr marL="285750" indent="-285750" algn="just" rtl="1">
              <a:lnSpc>
                <a:spcPts val="2980"/>
              </a:lnSpc>
              <a:spcBef>
                <a:spcPts val="600"/>
              </a:spcBef>
              <a:spcAft>
                <a:spcPts val="600"/>
              </a:spcAft>
              <a:buFont typeface="Arial" panose="020B0604020202020204" pitchFamily="34" charset="0"/>
              <a:buChar char="•"/>
            </a:pPr>
            <a:r>
              <a:rPr lang="ar-SA" sz="1400" dirty="0">
                <a:latin typeface="Alexandria Light" pitchFamily="2" charset="-78"/>
                <a:cs typeface="Alexandria Light" pitchFamily="2" charset="-78"/>
              </a:rPr>
              <a:t>إعطاء الوقت الكافي والتمويل المناسب أمر مهم لتصميم وإنجاز البرامج التعليمية باستخدام التكنولوجيا.</a:t>
            </a:r>
          </a:p>
          <a:p>
            <a:pPr marL="285750" indent="-285750" algn="just" rtl="1">
              <a:lnSpc>
                <a:spcPts val="2980"/>
              </a:lnSpc>
              <a:spcBef>
                <a:spcPts val="600"/>
              </a:spcBef>
              <a:spcAft>
                <a:spcPts val="600"/>
              </a:spcAft>
              <a:buFont typeface="Arial" panose="020B0604020202020204" pitchFamily="34" charset="0"/>
              <a:buChar char="•"/>
            </a:pPr>
            <a:r>
              <a:rPr lang="ar-SA" sz="1400" dirty="0">
                <a:latin typeface="Alexandria Light" pitchFamily="2" charset="-78"/>
                <a:cs typeface="Alexandria Light" pitchFamily="2" charset="-78"/>
              </a:rPr>
              <a:t>التفاعل هو أساس التعليم: ويمكن تحقيق تفاعل من بعد في التعليم من خلال اسنخدام تكنولوجيا مناسبة بغية تحقيٍق مزايا اللقاء وجهاً لوجه.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26711676"/>
      </p:ext>
    </p:extLst>
  </p:cSld>
  <p:clrMapOvr>
    <a:masterClrMapping/>
  </p:clrMapOvr>
  <mc:AlternateContent xmlns:mc="http://schemas.openxmlformats.org/markup-compatibility/2006" xmlns:p14="http://schemas.microsoft.com/office/powerpoint/2010/main">
    <mc:Choice Requires="p14">
      <p:transition p14:dur="10" advTm="133338"/>
    </mc:Choice>
    <mc:Fallback xmlns="">
      <p:transition advTm="13333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00973" y="123539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138477"/>
            <a:ext cx="8417320" cy="3913379"/>
          </a:xfrm>
          <a:prstGeom prst="rect">
            <a:avLst/>
          </a:prstGeom>
          <a:noFill/>
        </p:spPr>
        <p:txBody>
          <a:bodyPr wrap="square" rtlCol="0">
            <a:spAutoFit/>
          </a:bodyPr>
          <a:lstStyle/>
          <a:p>
            <a:pPr algn="justLow" rtl="1">
              <a:lnSpc>
                <a:spcPts val="2960"/>
              </a:lnSpc>
              <a:spcAft>
                <a:spcPts val="2000"/>
              </a:spcAft>
            </a:pPr>
            <a:endParaRPr lang="ar-SA" sz="1400" dirty="0">
              <a:latin typeface="Simplified Arabic" panose="02020603050405020304" pitchFamily="18" charset="-78"/>
              <a:cs typeface="Simplified Arabic" panose="02020603050405020304" pitchFamily="18" charset="-78"/>
            </a:endParaRPr>
          </a:p>
          <a:p>
            <a:pPr marL="285750" indent="-285750" algn="just" rtl="1">
              <a:lnSpc>
                <a:spcPts val="2980"/>
              </a:lnSpc>
              <a:spcAft>
                <a:spcPts val="600"/>
              </a:spcAft>
              <a:buFont typeface="Arial" panose="020B0604020202020204" pitchFamily="34" charset="0"/>
              <a:buChar char="•"/>
              <a:tabLst>
                <a:tab pos="449263" algn="l"/>
                <a:tab pos="539750" algn="l"/>
              </a:tabLst>
            </a:pPr>
            <a:r>
              <a:rPr lang="ar-SA" sz="1400" dirty="0">
                <a:latin typeface="Alexandria Light" pitchFamily="2" charset="-78"/>
                <a:cs typeface="Alexandria Light" pitchFamily="2" charset="-78"/>
              </a:rPr>
              <a:t> عدد الطلبة مسألة أساسية: إذ لا يمكن اختيار التكنولوجيا المناسبة قبل معرفة عدد الطلبة الذين سيستخدمونها فالتكنولوجيا التي تصلح لأعداد قليلة من الطلبة قد لا تصلح لأعداد كبيرة.</a:t>
            </a:r>
          </a:p>
          <a:p>
            <a:pPr marL="285750" indent="-285750" algn="just" rtl="1">
              <a:lnSpc>
                <a:spcPts val="2980"/>
              </a:lnSpc>
              <a:spcAft>
                <a:spcPts val="600"/>
              </a:spcAft>
              <a:buFont typeface="Arial" panose="020B0604020202020204" pitchFamily="34" charset="0"/>
              <a:buChar char="•"/>
            </a:pPr>
            <a:r>
              <a:rPr lang="ar-SA" sz="1400" dirty="0">
                <a:latin typeface="Alexandria Light" pitchFamily="2" charset="-78"/>
                <a:cs typeface="Alexandria Light" pitchFamily="2" charset="-78"/>
              </a:rPr>
              <a:t>تأهيل المعلمين: بما أن العلم في تطور مستمر والوسائل التكنولوجية المستخدمة في التعليم تتطور بسرعة مذهلة؛ فإن المعلمين يحتاجون إلى تعليم وتدريب مستمر، وإن تأهيلهم ضرورة لنجاح البرامج التعليمية لتحقيق أهدافها في تطوير التعليم.</a:t>
            </a:r>
          </a:p>
          <a:p>
            <a:pPr marL="285750" indent="-285750" algn="just" rtl="1">
              <a:lnSpc>
                <a:spcPts val="2980"/>
              </a:lnSpc>
              <a:spcAft>
                <a:spcPts val="600"/>
              </a:spcAft>
              <a:buFont typeface="Arial" panose="020B0604020202020204" pitchFamily="34" charset="0"/>
              <a:buChar char="•"/>
            </a:pPr>
            <a:r>
              <a:rPr lang="ar-SA" sz="1400" dirty="0">
                <a:latin typeface="Alexandria Light" pitchFamily="2" charset="-78"/>
                <a:cs typeface="Alexandria Light" pitchFamily="2" charset="-78"/>
              </a:rPr>
              <a:t>لكل </a:t>
            </a:r>
            <a:r>
              <a:rPr lang="ar-SA" sz="1400" dirty="0">
                <a:solidFill>
                  <a:srgbClr val="000000"/>
                </a:solidFill>
                <a:latin typeface="Alexandria Light" pitchFamily="2" charset="-78"/>
                <a:cs typeface="Alexandria Light" pitchFamily="2" charset="-78"/>
              </a:rPr>
              <a:t>وسط جماليته الخاصة: التصميم </a:t>
            </a:r>
            <a:r>
              <a:rPr lang="ar-SA" sz="1400" dirty="0">
                <a:latin typeface="Alexandria Light" pitchFamily="2" charset="-78"/>
                <a:cs typeface="Alexandria Light" pitchFamily="2" charset="-78"/>
              </a:rPr>
              <a:t>الجيد والإنتاج الجيد من أهم عناصر التعليم الجيد فلكل وسط جماليته الخاصة، وله مستويات مختلفة للمهارات المتاحة، لذا لابد من استثمار  الخصائص المميزة للوسط التكنولوجي التعليمي المستخدم.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94469588"/>
      </p:ext>
    </p:extLst>
  </p:cSld>
  <p:clrMapOvr>
    <a:masterClrMapping/>
  </p:clrMapOvr>
  <mc:AlternateContent xmlns:mc="http://schemas.openxmlformats.org/markup-compatibility/2006" xmlns:p14="http://schemas.microsoft.com/office/powerpoint/2010/main">
    <mc:Choice Requires="p14">
      <p:transition spd="slow" p14:dur="2000" advTm="96209"/>
    </mc:Choice>
    <mc:Fallback xmlns="">
      <p:transition spd="slow" advTm="9620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00973" y="123539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45277" y="1506036"/>
            <a:ext cx="8417320" cy="3845925"/>
          </a:xfrm>
          <a:prstGeom prst="rect">
            <a:avLst/>
          </a:prstGeom>
          <a:noFill/>
        </p:spPr>
        <p:txBody>
          <a:bodyPr wrap="square" rtlCol="0">
            <a:spAutoFit/>
          </a:bodyPr>
          <a:lstStyle/>
          <a:p>
            <a:pPr algn="justLow" rtl="1">
              <a:lnSpc>
                <a:spcPts val="2960"/>
              </a:lnSpc>
              <a:spcAft>
                <a:spcPts val="2000"/>
              </a:spcAft>
            </a:pPr>
            <a:r>
              <a:rPr lang="ar-SA" b="1" dirty="0">
                <a:latin typeface="Alexandria Light" pitchFamily="2" charset="-78"/>
                <a:cs typeface="Alexandria Light" pitchFamily="2" charset="-78"/>
              </a:rPr>
              <a:t>الخاتمة</a:t>
            </a:r>
            <a:r>
              <a:rPr lang="ar-SA" sz="1400" dirty="0">
                <a:latin typeface="Simplified Arabic" panose="02020603050405020304" pitchFamily="18" charset="-78"/>
                <a:cs typeface="Simplified Arabic" panose="02020603050405020304" pitchFamily="18" charset="-78"/>
              </a:rPr>
              <a:t>:</a:t>
            </a:r>
          </a:p>
          <a:p>
            <a:pPr algn="justLow" rtl="1">
              <a:lnSpc>
                <a:spcPts val="2960"/>
              </a:lnSpc>
              <a:spcAft>
                <a:spcPts val="2000"/>
              </a:spcAft>
            </a:pPr>
            <a:r>
              <a:rPr lang="ar-SA" sz="1400" dirty="0">
                <a:latin typeface="Alexandria Light" pitchFamily="2" charset="-78"/>
                <a:cs typeface="Alexandria Light" pitchFamily="2" charset="-78"/>
              </a:rPr>
              <a:t>     و</a:t>
            </a:r>
            <a:r>
              <a:rPr lang="ar-SY" sz="1400" dirty="0">
                <a:latin typeface="Alexandria Light" pitchFamily="2" charset="-78"/>
                <a:cs typeface="Alexandria Light" pitchFamily="2" charset="-78"/>
              </a:rPr>
              <a:t>أخيراً إننا نعيش في عصر يبرز فيه بوضوح دور التكنولوجيا المتقدمة القائمة على العلم كعامل حاسم في </a:t>
            </a:r>
            <a:r>
              <a:rPr lang="ar-SA" sz="1400" dirty="0">
                <a:latin typeface="Alexandria Light" pitchFamily="2" charset="-78"/>
                <a:cs typeface="Alexandria Light" pitchFamily="2" charset="-78"/>
              </a:rPr>
              <a:t>التطوير </a:t>
            </a:r>
            <a:r>
              <a:rPr lang="ar-SY" sz="1400" dirty="0">
                <a:latin typeface="Alexandria Light" pitchFamily="2" charset="-78"/>
                <a:cs typeface="Alexandria Light" pitchFamily="2" charset="-78"/>
              </a:rPr>
              <a:t> الاجتماعي والاقتصادي وفي هياكل الموارد البش</a:t>
            </a:r>
            <a:r>
              <a:rPr lang="ar-SA" sz="1400" dirty="0">
                <a:latin typeface="Alexandria Light" pitchFamily="2" charset="-78"/>
                <a:cs typeface="Alexandria Light" pitchFamily="2" charset="-78"/>
              </a:rPr>
              <a:t>ري</a:t>
            </a:r>
            <a:r>
              <a:rPr lang="ar-SY" sz="1400" dirty="0">
                <a:latin typeface="Alexandria Light" pitchFamily="2" charset="-78"/>
                <a:cs typeface="Alexandria Light" pitchFamily="2" charset="-78"/>
              </a:rPr>
              <a:t>ة، لذلك يجب</a:t>
            </a:r>
            <a:r>
              <a:rPr lang="ar-SA" sz="1400" dirty="0">
                <a:latin typeface="Alexandria Light" pitchFamily="2" charset="-78"/>
                <a:cs typeface="Alexandria Light" pitchFamily="2" charset="-78"/>
              </a:rPr>
              <a:t> معرفة ماهية التكنولوجيا وأهمية تطبيقها في أنظمتنا التعليمية، وأن نتخطى معوقات توظيفها في التعليم، و</a:t>
            </a:r>
            <a:r>
              <a:rPr lang="ar-SY" sz="1400" dirty="0">
                <a:latin typeface="Alexandria Light" pitchFamily="2" charset="-78"/>
                <a:cs typeface="Alexandria Light" pitchFamily="2" charset="-78"/>
              </a:rPr>
              <a:t>العمل على أن تستوعب نظمنا التعليمية التطورات التكنولوجية الحديثة</a:t>
            </a:r>
            <a:r>
              <a:rPr lang="ar-SA" sz="1400" dirty="0">
                <a:latin typeface="Alexandria Light" pitchFamily="2" charset="-78"/>
                <a:cs typeface="Alexandria Light" pitchFamily="2" charset="-78"/>
              </a:rPr>
              <a:t>، و</a:t>
            </a:r>
            <a:r>
              <a:rPr lang="ar-SY" sz="1400" dirty="0">
                <a:latin typeface="Alexandria Light" pitchFamily="2" charset="-78"/>
                <a:cs typeface="Alexandria Light" pitchFamily="2" charset="-78"/>
              </a:rPr>
              <a:t>تطويعها كجزء من استراتيجياتنا الإنمائية والتعليمية،</a:t>
            </a:r>
            <a:r>
              <a:rPr lang="ar-SA" sz="1400" dirty="0">
                <a:latin typeface="Alexandria Light" pitchFamily="2" charset="-78"/>
                <a:cs typeface="Alexandria Light" pitchFamily="2" charset="-78"/>
              </a:rPr>
              <a:t> فالتكنولوجيا ذات أهمية في التعليم لا تقدر بثمن. فهي غنية بالوصول إلى مصادر المعرفة والتفاعل مع المحتوى التعليمي</a:t>
            </a:r>
            <a:r>
              <a:rPr lang="ar-SY" sz="1400" dirty="0">
                <a:latin typeface="Alexandria Light" pitchFamily="2" charset="-78"/>
                <a:cs typeface="Alexandria Light" pitchFamily="2" charset="-78"/>
              </a:rPr>
              <a:t> </a:t>
            </a:r>
            <a:r>
              <a:rPr lang="ar-SA" sz="1400" dirty="0">
                <a:latin typeface="Alexandria Light" pitchFamily="2" charset="-78"/>
                <a:cs typeface="Alexandria Light" pitchFamily="2" charset="-78"/>
              </a:rPr>
              <a:t>ولها أثرها الإيجابي على الفرد والمجتمع، كما يمكن الاستفادة من مصادر التعلم قي تكنولوجيا التعليم، وإبداع </a:t>
            </a:r>
            <a:r>
              <a:rPr lang="ar-SY" sz="1400" dirty="0">
                <a:latin typeface="Alexandria Light" pitchFamily="2" charset="-78"/>
                <a:cs typeface="Alexandria Light" pitchFamily="2" charset="-78"/>
              </a:rPr>
              <a:t>تكنولوجيا جديدة تتفق مع احتياجات</a:t>
            </a:r>
            <a:r>
              <a:rPr lang="ar-SA" sz="1400" dirty="0">
                <a:latin typeface="Alexandria Light" pitchFamily="2" charset="-78"/>
                <a:cs typeface="Alexandria Light" pitchFamily="2" charset="-78"/>
              </a:rPr>
              <a:t> المجتمع</a:t>
            </a:r>
            <a:r>
              <a:rPr lang="ar-SY" sz="1400" dirty="0">
                <a:latin typeface="Alexandria Light" pitchFamily="2" charset="-78"/>
                <a:cs typeface="Alexandria Light" pitchFamily="2" charset="-78"/>
              </a:rPr>
              <a:t>. ولن يتأتى ذلك إلا </a:t>
            </a:r>
            <a:r>
              <a:rPr lang="ar-SA" sz="1400" dirty="0">
                <a:latin typeface="Alexandria Light" pitchFamily="2" charset="-78"/>
                <a:cs typeface="Alexandria Light" pitchFamily="2" charset="-78"/>
              </a:rPr>
              <a:t>بتنمية مهارات</a:t>
            </a:r>
            <a:r>
              <a:rPr lang="ar-SY" sz="1400" dirty="0">
                <a:latin typeface="Alexandria Light" pitchFamily="2" charset="-78"/>
                <a:cs typeface="Alexandria Light" pitchFamily="2" charset="-78"/>
              </a:rPr>
              <a:t> </a:t>
            </a:r>
            <a:r>
              <a:rPr lang="ar-SA" sz="1400" dirty="0">
                <a:latin typeface="Alexandria Light" pitchFamily="2" charset="-78"/>
                <a:cs typeface="Alexandria Light" pitchFamily="2" charset="-78"/>
              </a:rPr>
              <a:t>التعامل مع أدوات </a:t>
            </a:r>
            <a:r>
              <a:rPr lang="ar-SY" sz="1400" dirty="0">
                <a:latin typeface="Alexandria Light" pitchFamily="2" charset="-78"/>
                <a:cs typeface="Alexandria Light" pitchFamily="2" charset="-78"/>
              </a:rPr>
              <a:t>تكنولوجيا</a:t>
            </a:r>
            <a:r>
              <a:rPr lang="ar-SA" sz="1400" dirty="0">
                <a:latin typeface="Alexandria Light" pitchFamily="2" charset="-78"/>
                <a:cs typeface="Alexandria Light" pitchFamily="2" charset="-78"/>
              </a:rPr>
              <a:t> التعليم، و</a:t>
            </a:r>
            <a:r>
              <a:rPr lang="ar-SY" sz="1400" dirty="0">
                <a:latin typeface="Alexandria Light" pitchFamily="2" charset="-78"/>
                <a:cs typeface="Alexandria Light" pitchFamily="2" charset="-78"/>
              </a:rPr>
              <a:t>تأهيل وإعداد معلمي الغد وتلاميذ المستقبل، </a:t>
            </a:r>
            <a:endParaRPr lang="ar-SA" sz="1400" dirty="0">
              <a:latin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13017736"/>
      </p:ext>
    </p:extLst>
  </p:cSld>
  <p:clrMapOvr>
    <a:masterClrMapping/>
  </p:clrMapOvr>
  <mc:AlternateContent xmlns:mc="http://schemas.openxmlformats.org/markup-compatibility/2006" xmlns:p14="http://schemas.microsoft.com/office/powerpoint/2010/main">
    <mc:Choice Requires="p14">
      <p:transition spd="slow" p14:dur="2000" advTm="74174"/>
    </mc:Choice>
    <mc:Fallback xmlns="">
      <p:transition spd="slow" advTm="74174"/>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00973" y="123539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45277" y="1506036"/>
            <a:ext cx="8417320" cy="2861809"/>
          </a:xfrm>
          <a:prstGeom prst="rect">
            <a:avLst/>
          </a:prstGeom>
          <a:noFill/>
        </p:spPr>
        <p:txBody>
          <a:bodyPr wrap="square" rtlCol="0">
            <a:spAutoFit/>
          </a:bodyPr>
          <a:lstStyle/>
          <a:p>
            <a:pPr algn="justLow" rtl="1">
              <a:lnSpc>
                <a:spcPts val="2960"/>
              </a:lnSpc>
              <a:spcAft>
                <a:spcPts val="2000"/>
              </a:spcAft>
            </a:pPr>
            <a:endParaRPr lang="ar-SA" sz="1400" dirty="0">
              <a:latin typeface="Simplified Arabic" panose="02020603050405020304" pitchFamily="18" charset="-78"/>
              <a:cs typeface="Simplified Arabic" panose="02020603050405020304" pitchFamily="18" charset="-78"/>
            </a:endParaRPr>
          </a:p>
          <a:p>
            <a:pPr algn="justLow" rtl="1">
              <a:lnSpc>
                <a:spcPts val="2960"/>
              </a:lnSpc>
              <a:spcAft>
                <a:spcPts val="2000"/>
              </a:spcAft>
            </a:pPr>
            <a:r>
              <a:rPr lang="ar-SA" sz="1400" dirty="0">
                <a:latin typeface="Alexandria Light" pitchFamily="2" charset="-78"/>
                <a:cs typeface="Alexandria Light" pitchFamily="2" charset="-78"/>
              </a:rPr>
              <a:t>     وأهم ماجاء في محاضرتنا هذه  التعريف بماهية التكنولوجيا، والتمييز بينها وبين المفاهيم المتداخلة معها، وأهمية دمج التكنولوجيا في التعليم، كما تطرقنا إلى ريادة التكنولوجيا في المجتمع، وأثرها الإيجابي وأثرها السلبي على الفرد والمجتمع، ، وكيفية الاستفادة  من مصادر التعلم قي تكنولوجيا التعليم، واستراتيجيات توظيف تكنولوجيا في القطاع التربوي، بالإضافة إلى تحديات توظيف أدوات التكنولوجيا في التعليم.</a:t>
            </a:r>
          </a:p>
          <a:p>
            <a:pPr algn="ctr" rtl="1">
              <a:lnSpc>
                <a:spcPts val="2960"/>
              </a:lnSpc>
              <a:spcAft>
                <a:spcPts val="2000"/>
              </a:spcAft>
            </a:pPr>
            <a:r>
              <a:rPr lang="ar-SA" sz="1400" dirty="0">
                <a:latin typeface="Alexandria Light" pitchFamily="2" charset="-78"/>
                <a:cs typeface="Alexandria Light" pitchFamily="2" charset="-78"/>
              </a:rPr>
              <a:t>مع تمنياتي بالتوفيق لطلابنا الأعزاء</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737608650"/>
      </p:ext>
    </p:extLst>
  </p:cSld>
  <p:clrMapOvr>
    <a:masterClrMapping/>
  </p:clrMapOvr>
  <mc:AlternateContent xmlns:mc="http://schemas.openxmlformats.org/markup-compatibility/2006" xmlns:p14="http://schemas.microsoft.com/office/powerpoint/2010/main">
    <mc:Choice Requires="p14">
      <p:transition spd="slow" p14:dur="2000" advTm="81349"/>
    </mc:Choice>
    <mc:Fallback xmlns="">
      <p:transition spd="slow" advTm="81349"/>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69036" y="1425744"/>
            <a:ext cx="8728472" cy="4132029"/>
          </a:xfrm>
          <a:prstGeom prst="rect">
            <a:avLst/>
          </a:prstGeom>
          <a:noFill/>
        </p:spPr>
        <p:txBody>
          <a:bodyPr wrap="square" rtlCol="0">
            <a:spAutoFit/>
          </a:bodyPr>
          <a:lstStyle/>
          <a:p>
            <a:pPr algn="justLow" rtl="1"/>
            <a:r>
              <a:rPr lang="ar-SA" sz="1400" dirty="0">
                <a:latin typeface="Alexandria Medium" pitchFamily="2" charset="-78"/>
                <a:cs typeface="Alexandria Medium" pitchFamily="2" charset="-78"/>
              </a:rPr>
              <a:t>المراجع العربية والأجنبية</a:t>
            </a:r>
            <a:r>
              <a:rPr lang="ar-SA" sz="1400" dirty="0">
                <a:latin typeface="Simplified Arabic" panose="02020603050405020304" pitchFamily="18" charset="-78"/>
                <a:cs typeface="Simplified Arabic" panose="02020603050405020304" pitchFamily="18" charset="-78"/>
              </a:rPr>
              <a:t>:</a:t>
            </a:r>
          </a:p>
          <a:p>
            <a:pPr marL="342900" lvl="0" indent="-342900" algn="justLow" rtl="1">
              <a:lnSpc>
                <a:spcPts val="2080"/>
              </a:lnSpc>
              <a:spcAft>
                <a:spcPts val="800"/>
              </a:spcAft>
              <a:buFont typeface="Arial" panose="020B0604020202020204" pitchFamily="34" charset="0"/>
              <a:buChar char="•"/>
              <a:tabLst>
                <a:tab pos="457200" algn="l"/>
              </a:tabLst>
            </a:pPr>
            <a:r>
              <a:rPr lang="ar-SA" sz="1400" dirty="0">
                <a:latin typeface="Alexandria Light" pitchFamily="2" charset="-78"/>
                <a:ea typeface="Calibri" panose="020F0502020204030204" pitchFamily="34" charset="0"/>
                <a:cs typeface="Alexandria Light" pitchFamily="2" charset="-78"/>
              </a:rPr>
              <a:t>الحيلة، محمد (</a:t>
            </a:r>
            <a:r>
              <a:rPr lang="en-US" sz="1400" dirty="0">
                <a:latin typeface="Alexandria Light" pitchFamily="2" charset="-78"/>
                <a:ea typeface="Calibri" panose="020F0502020204030204" pitchFamily="34" charset="0"/>
                <a:cs typeface="Alexandria Light" pitchFamily="2" charset="-78"/>
              </a:rPr>
              <a:t>2008</a:t>
            </a:r>
            <a:r>
              <a:rPr lang="ar-SA" sz="1400" i="1" dirty="0">
                <a:latin typeface="Alexandria Light" pitchFamily="2" charset="-78"/>
                <a:ea typeface="Calibri" panose="020F0502020204030204" pitchFamily="34" charset="0"/>
                <a:cs typeface="Alexandria Light" pitchFamily="2" charset="-78"/>
              </a:rPr>
              <a:t>). تكنولوجيا التعليم بين النظرية والتطبيق</a:t>
            </a:r>
            <a:r>
              <a:rPr lang="ar-SA" sz="1400" b="1" dirty="0">
                <a:latin typeface="Alexandria Light" pitchFamily="2" charset="-78"/>
                <a:ea typeface="Calibri" panose="020F0502020204030204" pitchFamily="34" charset="0"/>
                <a:cs typeface="Alexandria Light" pitchFamily="2" charset="-78"/>
              </a:rPr>
              <a:t>.</a:t>
            </a:r>
            <a:r>
              <a:rPr lang="ar-SA" sz="1400" dirty="0">
                <a:latin typeface="Alexandria Light" pitchFamily="2" charset="-78"/>
                <a:ea typeface="Calibri" panose="020F0502020204030204" pitchFamily="34" charset="0"/>
                <a:cs typeface="Alexandria Light" pitchFamily="2" charset="-78"/>
              </a:rPr>
              <a:t> (ط.4)، عمان، الأردن: دار المسيرة للنشر والتوزيع.</a:t>
            </a:r>
            <a:endParaRPr lang="en-US" sz="1400" dirty="0">
              <a:latin typeface="Alexandria Light" pitchFamily="2" charset="-78"/>
              <a:ea typeface="Calibri" panose="020F0502020204030204" pitchFamily="34" charset="0"/>
              <a:cs typeface="Alexandria Light" pitchFamily="2" charset="-78"/>
            </a:endParaRPr>
          </a:p>
          <a:p>
            <a:pPr marL="342900" lvl="0" indent="-342900" algn="justLow" rtl="1">
              <a:lnSpc>
                <a:spcPts val="2080"/>
              </a:lnSpc>
              <a:spcAft>
                <a:spcPts val="800"/>
              </a:spcAft>
              <a:buFont typeface="Arial" panose="020B0604020202020204" pitchFamily="34" charset="0"/>
              <a:buChar char="•"/>
              <a:tabLst>
                <a:tab pos="457200" algn="l"/>
              </a:tabLst>
            </a:pPr>
            <a:r>
              <a:rPr lang="ar-SA" sz="1400" dirty="0">
                <a:latin typeface="Alexandria Light" pitchFamily="2" charset="-78"/>
                <a:ea typeface="Calibri" panose="020F0502020204030204" pitchFamily="34" charset="0"/>
                <a:cs typeface="Alexandria Light" pitchFamily="2" charset="-78"/>
              </a:rPr>
              <a:t>السيد، محمد علي. (202). </a:t>
            </a:r>
            <a:r>
              <a:rPr lang="ar-SA" sz="1400" i="1" dirty="0">
                <a:latin typeface="Alexandria Light" pitchFamily="2" charset="-78"/>
                <a:ea typeface="Calibri" panose="020F0502020204030204" pitchFamily="34" charset="0"/>
                <a:cs typeface="Alexandria Light" pitchFamily="2" charset="-78"/>
              </a:rPr>
              <a:t>تكنولوجيا التعليم والوسائل التعليمية</a:t>
            </a:r>
            <a:r>
              <a:rPr lang="ar-SA" sz="1400" dirty="0">
                <a:latin typeface="Alexandria Light" pitchFamily="2" charset="-78"/>
                <a:ea typeface="Calibri" panose="020F0502020204030204" pitchFamily="34" charset="0"/>
                <a:cs typeface="Alexandria Light" pitchFamily="2" charset="-78"/>
              </a:rPr>
              <a:t>. دار الفكر العربي، القاهرة.</a:t>
            </a:r>
            <a:endParaRPr lang="en-US" sz="1400" dirty="0">
              <a:latin typeface="Alexandria Light" pitchFamily="2" charset="-78"/>
              <a:ea typeface="Calibri" panose="020F0502020204030204" pitchFamily="34" charset="0"/>
              <a:cs typeface="Alexandria Light" pitchFamily="2" charset="-78"/>
            </a:endParaRPr>
          </a:p>
          <a:p>
            <a:pPr marL="342900" lvl="0" indent="-342900" algn="justLow" rtl="1">
              <a:lnSpc>
                <a:spcPts val="2080"/>
              </a:lnSpc>
              <a:spcAft>
                <a:spcPts val="800"/>
              </a:spcAft>
              <a:buFont typeface="Arial" panose="020B0604020202020204" pitchFamily="34" charset="0"/>
              <a:buChar char="•"/>
              <a:tabLst>
                <a:tab pos="457200" algn="l"/>
              </a:tabLst>
            </a:pPr>
            <a:r>
              <a:rPr lang="ar-SA" sz="1400" dirty="0">
                <a:latin typeface="Alexandria Light" pitchFamily="2" charset="-78"/>
                <a:ea typeface="Calibri" panose="020F0502020204030204" pitchFamily="34" charset="0"/>
                <a:cs typeface="Alexandria Light" pitchFamily="2" charset="-78"/>
              </a:rPr>
              <a:t>عثمان، رانبا وصفي (</a:t>
            </a:r>
            <a:r>
              <a:rPr lang="en-US" sz="1400" dirty="0">
                <a:latin typeface="Alexandria Light" pitchFamily="2" charset="-78"/>
                <a:ea typeface="Calibri" panose="020F0502020204030204" pitchFamily="34" charset="0"/>
                <a:cs typeface="Alexandria Light" pitchFamily="2" charset="-78"/>
              </a:rPr>
              <a:t>2021</a:t>
            </a:r>
            <a:r>
              <a:rPr lang="ar-SA" sz="1400" dirty="0">
                <a:latin typeface="Alexandria Light" pitchFamily="2" charset="-78"/>
                <a:ea typeface="Calibri" panose="020F0502020204030204" pitchFamily="34" charset="0"/>
                <a:cs typeface="Alexandria Light" pitchFamily="2" charset="-78"/>
              </a:rPr>
              <a:t>). توظيف مدخل الجدارات في مواجهة معوقات استخدام تطبيقات التعليم في الجامعات على ضوء تداعيات جائحة كورونا، </a:t>
            </a:r>
            <a:r>
              <a:rPr lang="ar-SA" sz="1400" i="1" dirty="0">
                <a:latin typeface="Alexandria Light" pitchFamily="2" charset="-78"/>
                <a:ea typeface="Calibri" panose="020F0502020204030204" pitchFamily="34" charset="0"/>
                <a:cs typeface="Alexandria Light" pitchFamily="2" charset="-78"/>
              </a:rPr>
              <a:t>مجلة كلية التربية</a:t>
            </a:r>
            <a:r>
              <a:rPr lang="ar-SA" sz="1400" dirty="0">
                <a:latin typeface="Alexandria Light" pitchFamily="2" charset="-78"/>
                <a:ea typeface="Calibri" panose="020F0502020204030204" pitchFamily="34" charset="0"/>
                <a:cs typeface="Alexandria Light" pitchFamily="2" charset="-78"/>
              </a:rPr>
              <a:t>، جامعة عين شمس،  </a:t>
            </a:r>
            <a:r>
              <a:rPr lang="en-US" sz="1400" dirty="0">
                <a:latin typeface="Alexandria Light" pitchFamily="2" charset="-78"/>
                <a:ea typeface="Calibri" panose="020F0502020204030204" pitchFamily="34" charset="0"/>
                <a:cs typeface="Alexandria Light" pitchFamily="2" charset="-78"/>
              </a:rPr>
              <a:t>1</a:t>
            </a:r>
            <a:r>
              <a:rPr lang="ar-SA" sz="1400" dirty="0">
                <a:latin typeface="Alexandria Light" pitchFamily="2" charset="-78"/>
                <a:ea typeface="Calibri" panose="020F0502020204030204" pitchFamily="34" charset="0"/>
                <a:cs typeface="Alexandria Light" pitchFamily="2" charset="-78"/>
              </a:rPr>
              <a:t> (</a:t>
            </a:r>
            <a:r>
              <a:rPr lang="en-US" sz="1400" dirty="0">
                <a:latin typeface="Alexandria Light" pitchFamily="2" charset="-78"/>
                <a:ea typeface="Calibri" panose="020F0502020204030204" pitchFamily="34" charset="0"/>
                <a:cs typeface="Alexandria Light" pitchFamily="2" charset="-78"/>
              </a:rPr>
              <a:t> 85 ,(25</a:t>
            </a:r>
            <a:r>
              <a:rPr lang="ar-SA" sz="1400" dirty="0">
                <a:latin typeface="Alexandria Light" pitchFamily="2" charset="-78"/>
                <a:ea typeface="Calibri" panose="020F0502020204030204" pitchFamily="34" charset="0"/>
                <a:cs typeface="Alexandria Light" pitchFamily="2" charset="-78"/>
              </a:rPr>
              <a:t>-</a:t>
            </a:r>
            <a:r>
              <a:rPr lang="en-US" sz="1400" dirty="0">
                <a:latin typeface="Alexandria Light" pitchFamily="2" charset="-78"/>
                <a:ea typeface="Calibri" panose="020F0502020204030204" pitchFamily="34" charset="0"/>
                <a:cs typeface="Alexandria Light" pitchFamily="2" charset="-78"/>
              </a:rPr>
              <a:t>180 </a:t>
            </a:r>
            <a:r>
              <a:rPr lang="ar-SA" sz="1400" dirty="0">
                <a:latin typeface="Alexandria Light" pitchFamily="2" charset="-78"/>
                <a:ea typeface="Calibri" panose="020F0502020204030204" pitchFamily="34" charset="0"/>
                <a:cs typeface="Alexandria Light" pitchFamily="2" charset="-78"/>
              </a:rPr>
              <a:t>.</a:t>
            </a:r>
            <a:endParaRPr lang="en-US" sz="1400" dirty="0">
              <a:latin typeface="Alexandria Light" pitchFamily="2" charset="-78"/>
              <a:ea typeface="Calibri" panose="020F0502020204030204" pitchFamily="34" charset="0"/>
              <a:cs typeface="Alexandria Light" pitchFamily="2" charset="-78"/>
            </a:endParaRPr>
          </a:p>
          <a:p>
            <a:pPr marL="342900" lvl="0" indent="-342900" algn="justLow" rtl="1">
              <a:lnSpc>
                <a:spcPts val="2080"/>
              </a:lnSpc>
              <a:spcAft>
                <a:spcPts val="800"/>
              </a:spcAft>
              <a:buFont typeface="Arial" panose="020B0604020202020204" pitchFamily="34" charset="0"/>
              <a:buChar char="•"/>
              <a:tabLst>
                <a:tab pos="457200" algn="l"/>
              </a:tabLst>
            </a:pPr>
            <a:r>
              <a:rPr lang="ar-SA" sz="1400" dirty="0">
                <a:latin typeface="Alexandria Light" pitchFamily="2" charset="-78"/>
                <a:ea typeface="Calibri" panose="020F0502020204030204" pitchFamily="34" charset="0"/>
                <a:cs typeface="Alexandria Light" pitchFamily="2" charset="-78"/>
              </a:rPr>
              <a:t>عيادات، يوسف (</a:t>
            </a:r>
            <a:r>
              <a:rPr lang="en-US" sz="1400" dirty="0">
                <a:latin typeface="Alexandria Light" pitchFamily="2" charset="-78"/>
                <a:ea typeface="Calibri" panose="020F0502020204030204" pitchFamily="34" charset="0"/>
                <a:cs typeface="Alexandria Light" pitchFamily="2" charset="-78"/>
              </a:rPr>
              <a:t>2004</a:t>
            </a:r>
            <a:r>
              <a:rPr lang="ar-SA" sz="1400" dirty="0">
                <a:latin typeface="Alexandria Light" pitchFamily="2" charset="-78"/>
                <a:ea typeface="Calibri" panose="020F0502020204030204" pitchFamily="34" charset="0"/>
                <a:cs typeface="Alexandria Light" pitchFamily="2" charset="-78"/>
              </a:rPr>
              <a:t>). </a:t>
            </a:r>
            <a:r>
              <a:rPr lang="ar-SA" sz="1400" i="1" dirty="0">
                <a:latin typeface="Alexandria Light" pitchFamily="2" charset="-78"/>
                <a:ea typeface="Calibri" panose="020F0502020204030204" pitchFamily="34" charset="0"/>
                <a:cs typeface="Alexandria Light" pitchFamily="2" charset="-78"/>
              </a:rPr>
              <a:t>الحاسوب التعليمي وتطبيقاته التربوية</a:t>
            </a:r>
            <a:r>
              <a:rPr lang="ar-SA" sz="1400" dirty="0">
                <a:latin typeface="Alexandria Light" pitchFamily="2" charset="-78"/>
                <a:ea typeface="Calibri" panose="020F0502020204030204" pitchFamily="34" charset="0"/>
                <a:cs typeface="Alexandria Light" pitchFamily="2" charset="-78"/>
              </a:rPr>
              <a:t>. (ط.1)، عمان، الأردن: دار المسيرة للنشر والتوزيع والطباعة. </a:t>
            </a:r>
            <a:endParaRPr lang="en-US" sz="1400" dirty="0">
              <a:latin typeface="Alexandria Light" pitchFamily="2" charset="-78"/>
              <a:ea typeface="Calibri" panose="020F0502020204030204" pitchFamily="34" charset="0"/>
              <a:cs typeface="Alexandria Light" pitchFamily="2" charset="-78"/>
            </a:endParaRPr>
          </a:p>
          <a:p>
            <a:pPr marL="342900" lvl="0" indent="-342900" algn="justLow" rtl="1">
              <a:lnSpc>
                <a:spcPts val="2080"/>
              </a:lnSpc>
              <a:spcAft>
                <a:spcPts val="800"/>
              </a:spcAft>
              <a:buFont typeface="Arial" panose="020B0604020202020204" pitchFamily="34" charset="0"/>
              <a:buChar char="•"/>
              <a:tabLst>
                <a:tab pos="457200" algn="l"/>
              </a:tabLst>
            </a:pPr>
            <a:r>
              <a:rPr lang="ar-SA" sz="1400" dirty="0">
                <a:latin typeface="Alexandria Light" pitchFamily="2" charset="-78"/>
                <a:ea typeface="Calibri" panose="020F0502020204030204" pitchFamily="34" charset="0"/>
                <a:cs typeface="Alexandria Light" pitchFamily="2" charset="-78"/>
              </a:rPr>
              <a:t>القلا، فخر الدين، وناصر، يونس، وجمل، محمد جهاد. (</a:t>
            </a:r>
            <a:r>
              <a:rPr lang="en-US" sz="1400" dirty="0">
                <a:latin typeface="Alexandria Light" pitchFamily="2" charset="-78"/>
                <a:ea typeface="Calibri" panose="020F0502020204030204" pitchFamily="34" charset="0"/>
                <a:cs typeface="Alexandria Light" pitchFamily="2" charset="-78"/>
              </a:rPr>
              <a:t>2006</a:t>
            </a:r>
            <a:r>
              <a:rPr lang="ar-SA" sz="1400" dirty="0">
                <a:latin typeface="Alexandria Light" pitchFamily="2" charset="-78"/>
                <a:ea typeface="Calibri" panose="020F0502020204030204" pitchFamily="34" charset="0"/>
                <a:cs typeface="Alexandria Light" pitchFamily="2" charset="-78"/>
              </a:rPr>
              <a:t>) </a:t>
            </a:r>
            <a:r>
              <a:rPr lang="ar-SA" sz="1400" i="1" dirty="0">
                <a:latin typeface="Alexandria Light" pitchFamily="2" charset="-78"/>
                <a:ea typeface="Calibri" panose="020F0502020204030204" pitchFamily="34" charset="0"/>
                <a:cs typeface="Alexandria Light" pitchFamily="2" charset="-78"/>
              </a:rPr>
              <a:t>طرائق التدريس العامة في عصر المعلومات</a:t>
            </a:r>
            <a:r>
              <a:rPr lang="ar-SA" sz="1400" dirty="0">
                <a:latin typeface="Alexandria Light" pitchFamily="2" charset="-78"/>
                <a:ea typeface="Calibri" panose="020F0502020204030204" pitchFamily="34" charset="0"/>
                <a:cs typeface="Alexandria Light" pitchFamily="2" charset="-78"/>
              </a:rPr>
              <a:t>. الإمارات العربية المتحدة. جامعة العين: دار الكتاب الجامعي.</a:t>
            </a:r>
            <a:endParaRPr lang="en-US" sz="1400" dirty="0">
              <a:latin typeface="Alexandria Light" pitchFamily="2" charset="-78"/>
              <a:ea typeface="Calibri" panose="020F0502020204030204" pitchFamily="34" charset="0"/>
              <a:cs typeface="Alexandria Light" pitchFamily="2" charset="-78"/>
            </a:endParaRPr>
          </a:p>
          <a:p>
            <a:pPr marL="342900" lvl="0" indent="-342900" algn="justLow" rtl="1">
              <a:lnSpc>
                <a:spcPts val="2080"/>
              </a:lnSpc>
              <a:spcAft>
                <a:spcPts val="800"/>
              </a:spcAft>
              <a:buFont typeface="Arial" panose="020B0604020202020204" pitchFamily="34" charset="0"/>
              <a:buChar char="•"/>
              <a:tabLst>
                <a:tab pos="457200" algn="l"/>
              </a:tabLst>
            </a:pPr>
            <a:r>
              <a:rPr lang="ar-SA" sz="1400" dirty="0">
                <a:latin typeface="Alexandria Light" pitchFamily="2" charset="-78"/>
                <a:ea typeface="Calibri" panose="020F0502020204030204" pitchFamily="34" charset="0"/>
                <a:cs typeface="Alexandria Light" pitchFamily="2" charset="-78"/>
              </a:rPr>
              <a:t>لال،، زكريا يحيى والجندي، علياء عبد الله. (1995). </a:t>
            </a:r>
            <a:r>
              <a:rPr lang="ar-SA" sz="1400" i="1" dirty="0">
                <a:latin typeface="Alexandria Light" pitchFamily="2" charset="-78"/>
                <a:ea typeface="Calibri" panose="020F0502020204030204" pitchFamily="34" charset="0"/>
                <a:cs typeface="Alexandria Light" pitchFamily="2" charset="-78"/>
              </a:rPr>
              <a:t>مقدمة في الاتصال وتكنولوجيا التعليم</a:t>
            </a:r>
            <a:r>
              <a:rPr lang="ar-SA" sz="1400" dirty="0">
                <a:latin typeface="Alexandria Light" pitchFamily="2" charset="-78"/>
                <a:ea typeface="Calibri" panose="020F0502020204030204" pitchFamily="34" charset="0"/>
                <a:cs typeface="Alexandria Light" pitchFamily="2" charset="-78"/>
              </a:rPr>
              <a:t>، مكتبة العبيكان، الرياض.</a:t>
            </a:r>
          </a:p>
          <a:p>
            <a:pPr marL="342900" indent="-342900" algn="justLow" rtl="1">
              <a:lnSpc>
                <a:spcPts val="2080"/>
              </a:lnSpc>
              <a:spcAft>
                <a:spcPts val="800"/>
              </a:spcAft>
              <a:buFont typeface="Arial" panose="020B0604020202020204" pitchFamily="34" charset="0"/>
              <a:buChar char="•"/>
              <a:tabLst>
                <a:tab pos="457200" algn="l"/>
              </a:tabLst>
            </a:pPr>
            <a:r>
              <a:rPr lang="ar-SA" sz="1400" dirty="0">
                <a:latin typeface="Alexandria Light" pitchFamily="2" charset="-78"/>
                <a:ea typeface="Calibri" panose="020F0502020204030204" pitchFamily="34" charset="0"/>
                <a:cs typeface="Alexandria Light" pitchFamily="2" charset="-78"/>
              </a:rPr>
              <a:t>موسى، غنى. (</a:t>
            </a:r>
            <a:r>
              <a:rPr lang="en-US" sz="1400" dirty="0">
                <a:latin typeface="Alexandria Light" pitchFamily="2" charset="-78"/>
                <a:ea typeface="Calibri" panose="020F0502020204030204" pitchFamily="34" charset="0"/>
                <a:cs typeface="Alexandria Light" pitchFamily="2" charset="-78"/>
              </a:rPr>
              <a:t>2023</a:t>
            </a:r>
            <a:r>
              <a:rPr lang="ar-SA" sz="1400" dirty="0">
                <a:latin typeface="Alexandria Light" pitchFamily="2" charset="-78"/>
                <a:ea typeface="Calibri" panose="020F0502020204030204" pitchFamily="34" charset="0"/>
                <a:cs typeface="Alexandria Light" pitchFamily="2" charset="-78"/>
              </a:rPr>
              <a:t>)، برنامج تدريبي قائم على استراتيجية الفصل المقلوب في إكساب الطلبة مهارات تصميم برامج تعليميّة تفاعليّة، بحث منشور في </a:t>
            </a:r>
            <a:r>
              <a:rPr lang="ar-SA" sz="1400" i="1" dirty="0">
                <a:latin typeface="Alexandria Light" pitchFamily="2" charset="-78"/>
                <a:ea typeface="Calibri" panose="020F0502020204030204" pitchFamily="34" charset="0"/>
                <a:cs typeface="Alexandria Light" pitchFamily="2" charset="-78"/>
              </a:rPr>
              <a:t>المجلة الأمريكية  الدولية  للعلوم الإنسانية والاجتماعية، العدد </a:t>
            </a:r>
            <a:r>
              <a:rPr lang="en-US" sz="1400" i="1" dirty="0">
                <a:latin typeface="Alexandria Light" pitchFamily="2" charset="-78"/>
                <a:ea typeface="Calibri" panose="020F0502020204030204" pitchFamily="34" charset="0"/>
                <a:cs typeface="Alexandria Light" pitchFamily="2" charset="-78"/>
              </a:rPr>
              <a:t>16</a:t>
            </a:r>
            <a:r>
              <a:rPr lang="ar-SA" sz="1400" dirty="0">
                <a:latin typeface="Alexandria Light" pitchFamily="2" charset="-78"/>
                <a:ea typeface="Calibri" panose="020F0502020204030204" pitchFamily="34" charset="0"/>
                <a:cs typeface="Alexandria Light" pitchFamily="2" charset="-78"/>
              </a:rPr>
              <a:t>، الجزء الثاني.</a:t>
            </a:r>
            <a:endParaRPr lang="en-US" sz="1400" dirty="0">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95940231"/>
      </p:ext>
    </p:extLst>
  </p:cSld>
  <p:clrMapOvr>
    <a:masterClrMapping/>
  </p:clrMapOvr>
  <mc:AlternateContent xmlns:mc="http://schemas.openxmlformats.org/markup-compatibility/2006" xmlns:p14="http://schemas.microsoft.com/office/powerpoint/2010/main">
    <mc:Choice Requires="p14">
      <p:transition spd="slow" p14:dur="2000" advTm="1612"/>
    </mc:Choice>
    <mc:Fallback xmlns="">
      <p:transition spd="slow" advTm="1612"/>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89701" y="1374611"/>
            <a:ext cx="8728472" cy="4173065"/>
          </a:xfrm>
          <a:prstGeom prst="rect">
            <a:avLst/>
          </a:prstGeom>
          <a:noFill/>
        </p:spPr>
        <p:txBody>
          <a:bodyPr wrap="square" rtlCol="0">
            <a:spAutoFit/>
          </a:bodyPr>
          <a:lstStyle/>
          <a:p>
            <a:pPr algn="justLow" rtl="1">
              <a:lnSpc>
                <a:spcPts val="1680"/>
              </a:lnSpc>
              <a:spcAft>
                <a:spcPts val="600"/>
              </a:spcAft>
            </a:pPr>
            <a:endParaRPr lang="ar-SA" sz="1400" dirty="0">
              <a:latin typeface="Simplified Arabic" panose="02020603050405020304" pitchFamily="18" charset="-78"/>
              <a:cs typeface="Simplified Arabic" panose="02020603050405020304" pitchFamily="18" charset="-78"/>
            </a:endParaRPr>
          </a:p>
          <a:p>
            <a:pPr marL="342900" lvl="0" indent="-342900" algn="justLow" rtl="1">
              <a:lnSpc>
                <a:spcPts val="1680"/>
              </a:lnSpc>
              <a:spcAft>
                <a:spcPts val="600"/>
              </a:spcAft>
              <a:buFont typeface="Arial" panose="020B0604020202020204" pitchFamily="34" charset="0"/>
              <a:buChar char="•"/>
              <a:tabLst>
                <a:tab pos="457200" algn="l"/>
              </a:tabLst>
            </a:pPr>
            <a:r>
              <a:rPr lang="ar-SA" sz="1400" dirty="0">
                <a:latin typeface="Alexandria Light" pitchFamily="2" charset="-78"/>
                <a:ea typeface="Calibri" panose="020F0502020204030204" pitchFamily="34" charset="0"/>
                <a:cs typeface="Alexandria Light" pitchFamily="2" charset="-78"/>
              </a:rPr>
              <a:t>يحيى، علية أحمد (</a:t>
            </a:r>
            <a:r>
              <a:rPr lang="en-US" sz="1400" dirty="0">
                <a:latin typeface="Alexandria Light" pitchFamily="2" charset="-78"/>
                <a:ea typeface="Calibri" panose="020F0502020204030204" pitchFamily="34" charset="0"/>
                <a:cs typeface="Alexandria Light" pitchFamily="2" charset="-78"/>
              </a:rPr>
              <a:t>(2019</a:t>
            </a:r>
            <a:r>
              <a:rPr lang="ar-SA" sz="1400" dirty="0">
                <a:latin typeface="Alexandria Light" pitchFamily="2" charset="-78"/>
                <a:ea typeface="Calibri" panose="020F0502020204030204" pitchFamily="34" charset="0"/>
                <a:cs typeface="Alexandria Light" pitchFamily="2" charset="-78"/>
              </a:rPr>
              <a:t>. أثر توظيف التعلم الرقمي على جودة العملية التعليمية وتحسين مخرجاتها، </a:t>
            </a:r>
            <a:r>
              <a:rPr lang="ar-SA" sz="1400" i="1" dirty="0">
                <a:latin typeface="Alexandria Light" pitchFamily="2" charset="-78"/>
                <a:ea typeface="Calibri" panose="020F0502020204030204" pitchFamily="34" charset="0"/>
                <a:cs typeface="Alexandria Light" pitchFamily="2" charset="-78"/>
              </a:rPr>
              <a:t>المجلة العربية للعلوم التربوية والنفسية</a:t>
            </a:r>
            <a:r>
              <a:rPr lang="ar-SA" sz="1400" dirty="0">
                <a:latin typeface="Alexandria Light" pitchFamily="2" charset="-78"/>
                <a:ea typeface="Calibri" panose="020F0502020204030204" pitchFamily="34" charset="0"/>
                <a:cs typeface="Alexandria Light" pitchFamily="2" charset="-78"/>
              </a:rPr>
              <a:t>، </a:t>
            </a:r>
            <a:r>
              <a:rPr lang="en-US" sz="1400" dirty="0">
                <a:latin typeface="Alexandria Light" pitchFamily="2" charset="-78"/>
                <a:ea typeface="Calibri" panose="020F0502020204030204" pitchFamily="34" charset="0"/>
                <a:cs typeface="Alexandria Light" pitchFamily="2" charset="-78"/>
              </a:rPr>
              <a:t>8 (3)</a:t>
            </a:r>
            <a:r>
              <a:rPr lang="ar-SA" sz="1400" dirty="0">
                <a:latin typeface="Alexandria Light" pitchFamily="2" charset="-78"/>
                <a:ea typeface="Calibri" panose="020F0502020204030204" pitchFamily="34" charset="0"/>
                <a:cs typeface="Alexandria Light" pitchFamily="2" charset="-78"/>
              </a:rPr>
              <a:t>، </a:t>
            </a:r>
            <a:r>
              <a:rPr lang="en-US" sz="1400" dirty="0">
                <a:latin typeface="Alexandria Light" pitchFamily="2" charset="-78"/>
                <a:ea typeface="Calibri" panose="020F0502020204030204" pitchFamily="34" charset="0"/>
                <a:cs typeface="Alexandria Light" pitchFamily="2" charset="-78"/>
              </a:rPr>
              <a:t>170-145,</a:t>
            </a:r>
            <a:endParaRPr lang="ar-SA" sz="1400" dirty="0">
              <a:latin typeface="Alexandria Light" pitchFamily="2" charset="-78"/>
              <a:ea typeface="Calibri" panose="020F0502020204030204" pitchFamily="34" charset="0"/>
              <a:cs typeface="Alexandria Light" pitchFamily="2" charset="-78"/>
            </a:endParaRPr>
          </a:p>
          <a:p>
            <a:pPr marL="342900" lvl="0" indent="-342900" algn="justLow" rtl="1">
              <a:lnSpc>
                <a:spcPts val="1680"/>
              </a:lnSpc>
              <a:spcAft>
                <a:spcPts val="600"/>
              </a:spcAft>
              <a:buFont typeface="Arial" panose="020B0604020202020204" pitchFamily="34" charset="0"/>
              <a:buChar char="•"/>
              <a:tabLst>
                <a:tab pos="457200" algn="l"/>
              </a:tabLst>
            </a:pPr>
            <a:endParaRPr lang="ar-SA" sz="1400" dirty="0">
              <a:latin typeface="Alexandria Light" pitchFamily="2" charset="-78"/>
              <a:ea typeface="Calibri" panose="020F0502020204030204" pitchFamily="34" charset="0"/>
              <a:cs typeface="Alexandria Light" pitchFamily="2" charset="-78"/>
            </a:endParaRPr>
          </a:p>
          <a:p>
            <a:pPr lvl="0" algn="justLow">
              <a:lnSpc>
                <a:spcPts val="2080"/>
              </a:lnSpc>
              <a:spcAft>
                <a:spcPts val="800"/>
              </a:spcAft>
            </a:pPr>
            <a:r>
              <a:rPr lang="en-US" sz="1400" dirty="0" err="1">
                <a:solidFill>
                  <a:prstClr val="black"/>
                </a:solidFill>
                <a:latin typeface="Alexandria Light" pitchFamily="2" charset="-78"/>
                <a:cs typeface="Alexandria Light" pitchFamily="2" charset="-78"/>
              </a:rPr>
              <a:t>Almaiah</a:t>
            </a:r>
            <a:r>
              <a:rPr lang="en-US" sz="1400" dirty="0">
                <a:solidFill>
                  <a:prstClr val="black"/>
                </a:solidFill>
                <a:latin typeface="Alexandria Light" pitchFamily="2" charset="-78"/>
                <a:cs typeface="Alexandria Light" pitchFamily="2" charset="-78"/>
              </a:rPr>
              <a:t>, M. A., Al-</a:t>
            </a:r>
            <a:r>
              <a:rPr lang="en-US" sz="1400" dirty="0" err="1">
                <a:solidFill>
                  <a:prstClr val="black"/>
                </a:solidFill>
                <a:latin typeface="Alexandria Light" pitchFamily="2" charset="-78"/>
                <a:cs typeface="Alexandria Light" pitchFamily="2" charset="-78"/>
              </a:rPr>
              <a:t>Khasawneh</a:t>
            </a:r>
            <a:r>
              <a:rPr lang="en-US" sz="1400" dirty="0">
                <a:solidFill>
                  <a:prstClr val="black"/>
                </a:solidFill>
                <a:latin typeface="Alexandria Light" pitchFamily="2" charset="-78"/>
                <a:cs typeface="Alexandria Light" pitchFamily="2" charset="-78"/>
              </a:rPr>
              <a:t>, A., &amp; </a:t>
            </a:r>
            <a:r>
              <a:rPr lang="en-US" sz="1400" dirty="0" err="1">
                <a:solidFill>
                  <a:prstClr val="black"/>
                </a:solidFill>
                <a:latin typeface="Alexandria Light" pitchFamily="2" charset="-78"/>
                <a:cs typeface="Alexandria Light" pitchFamily="2" charset="-78"/>
              </a:rPr>
              <a:t>Althunibat</a:t>
            </a:r>
            <a:r>
              <a:rPr lang="en-US" sz="1400" dirty="0">
                <a:solidFill>
                  <a:prstClr val="black"/>
                </a:solidFill>
                <a:latin typeface="Alexandria Light" pitchFamily="2" charset="-78"/>
                <a:cs typeface="Alexandria Light" pitchFamily="2" charset="-78"/>
              </a:rPr>
              <a:t>, A. (2020). Exploring the critical challenges and factors influencing the E-learning system usage during COVID-19 pandemic. Education and information technologies, 1-20. </a:t>
            </a:r>
            <a:r>
              <a:rPr lang="en-US" sz="1400" dirty="0">
                <a:solidFill>
                  <a:prstClr val="black"/>
                </a:solidFill>
                <a:latin typeface="Alexandria Light" pitchFamily="2" charset="-78"/>
                <a:cs typeface="Alexandria Light" pitchFamily="2" charset="-78"/>
                <a:hlinkClick r:id="rId2">
                  <a:extLst>
                    <a:ext uri="{A12FA001-AC4F-418D-AE19-62706E023703}">
                      <ahyp:hlinkClr xmlns:ahyp="http://schemas.microsoft.com/office/drawing/2018/hyperlinkcolor" val="tx"/>
                    </a:ext>
                  </a:extLst>
                </a:hlinkClick>
              </a:rPr>
              <a:t>https://doi.org/10.1007/s10639-020-10219-y</a:t>
            </a:r>
            <a:endParaRPr lang="en-US" sz="1400" dirty="0">
              <a:solidFill>
                <a:prstClr val="black"/>
              </a:solidFill>
              <a:latin typeface="Alexandria Light" pitchFamily="2" charset="-78"/>
              <a:cs typeface="Alexandria Light" pitchFamily="2" charset="-78"/>
            </a:endParaRPr>
          </a:p>
          <a:p>
            <a:pPr lvl="0" algn="justLow">
              <a:lnSpc>
                <a:spcPts val="2080"/>
              </a:lnSpc>
              <a:spcAft>
                <a:spcPts val="800"/>
              </a:spcAft>
            </a:pPr>
            <a:r>
              <a:rPr lang="en-US" sz="1400" dirty="0">
                <a:solidFill>
                  <a:prstClr val="black"/>
                </a:solidFill>
                <a:latin typeface="Alexandria Light" pitchFamily="2" charset="-78"/>
                <a:cs typeface="Alexandria Light" pitchFamily="2" charset="-78"/>
              </a:rPr>
              <a:t>Cetin, </a:t>
            </a:r>
            <a:r>
              <a:rPr lang="en-US" sz="1400" dirty="0" err="1">
                <a:solidFill>
                  <a:prstClr val="black"/>
                </a:solidFill>
                <a:latin typeface="Alexandria Light" pitchFamily="2" charset="-78"/>
                <a:cs typeface="Alexandria Light" pitchFamily="2" charset="-78"/>
              </a:rPr>
              <a:t>i</a:t>
            </a:r>
            <a:r>
              <a:rPr lang="en-US" sz="1400" dirty="0">
                <a:solidFill>
                  <a:prstClr val="black"/>
                </a:solidFill>
                <a:latin typeface="Alexandria Light" pitchFamily="2" charset="-78"/>
                <a:cs typeface="Alexandria Light" pitchFamily="2" charset="-78"/>
              </a:rPr>
              <a:t>. (2016). Effect of a Teacher. Professional Development program on Science Teachers' Views about Using Computers in Teaching and Learning</a:t>
            </a:r>
            <a:r>
              <a:rPr lang="en-US" sz="1400" i="1" dirty="0">
                <a:solidFill>
                  <a:prstClr val="black"/>
                </a:solidFill>
                <a:latin typeface="Alexandria Light" pitchFamily="2" charset="-78"/>
                <a:cs typeface="Alexandria Light" pitchFamily="2" charset="-78"/>
              </a:rPr>
              <a:t>. International journal of environmental &amp; science education.</a:t>
            </a:r>
            <a:r>
              <a:rPr lang="en-US" sz="1400" dirty="0">
                <a:solidFill>
                  <a:prstClr val="black"/>
                </a:solidFill>
                <a:latin typeface="Alexandria Light" pitchFamily="2" charset="-78"/>
                <a:cs typeface="Alexandria Light" pitchFamily="2" charset="-78"/>
              </a:rPr>
              <a:t> Vol. 11, No.(15), 8026-8039.  </a:t>
            </a:r>
            <a:r>
              <a:rPr lang="ar-SY" sz="1400" dirty="0">
                <a:solidFill>
                  <a:prstClr val="black"/>
                </a:solidFill>
                <a:latin typeface="Alexandria Light" pitchFamily="2" charset="-78"/>
                <a:cs typeface="Alexandria Light" pitchFamily="2" charset="-78"/>
              </a:rPr>
              <a:t>.</a:t>
            </a:r>
            <a:endParaRPr lang="en-US" sz="1400" dirty="0">
              <a:solidFill>
                <a:prstClr val="black"/>
              </a:solidFill>
              <a:latin typeface="Alexandria Light" pitchFamily="2" charset="-78"/>
              <a:cs typeface="Alexandria Light" pitchFamily="2" charset="-78"/>
            </a:endParaRPr>
          </a:p>
          <a:p>
            <a:pPr lvl="0" algn="justLow">
              <a:lnSpc>
                <a:spcPts val="2080"/>
              </a:lnSpc>
              <a:spcAft>
                <a:spcPts val="800"/>
              </a:spcAft>
            </a:pPr>
            <a:r>
              <a:rPr lang="en-US" sz="1400" dirty="0" err="1">
                <a:solidFill>
                  <a:prstClr val="black"/>
                </a:solidFill>
                <a:latin typeface="Alexandria Light" pitchFamily="2" charset="-78"/>
                <a:cs typeface="Alexandria Light" pitchFamily="2" charset="-78"/>
              </a:rPr>
              <a:t>Mayar</a:t>
            </a:r>
            <a:r>
              <a:rPr lang="en-US" sz="1400" dirty="0">
                <a:solidFill>
                  <a:prstClr val="black"/>
                </a:solidFill>
                <a:latin typeface="Alexandria Light" pitchFamily="2" charset="-78"/>
                <a:cs typeface="Alexandria Light" pitchFamily="2" charset="-78"/>
              </a:rPr>
              <a:t>, Richard E. (2002). Cognitive theory and the design of multimedia instruction: An example of the two-way street between cognition and instruction. </a:t>
            </a:r>
            <a:r>
              <a:rPr lang="en-US" sz="1400" i="1" dirty="0">
                <a:solidFill>
                  <a:prstClr val="black"/>
                </a:solidFill>
                <a:latin typeface="Alexandria Light" pitchFamily="2" charset="-78"/>
                <a:cs typeface="Alexandria Light" pitchFamily="2" charset="-78"/>
              </a:rPr>
              <a:t>New Directions for teaching and learning, </a:t>
            </a:r>
            <a:r>
              <a:rPr lang="en-US" sz="1400" dirty="0">
                <a:solidFill>
                  <a:prstClr val="black"/>
                </a:solidFill>
                <a:latin typeface="Alexandria Light" pitchFamily="2" charset="-78"/>
                <a:cs typeface="Alexandria Light" pitchFamily="2" charset="-78"/>
              </a:rPr>
              <a:t>89, 55- 71.</a:t>
            </a:r>
            <a:endParaRPr lang="ar-SA" sz="1400" dirty="0">
              <a:solidFill>
                <a:prstClr val="black"/>
              </a:solidFill>
              <a:latin typeface="Alexandria Light" pitchFamily="2" charset="-78"/>
              <a:cs typeface="Alexandria Light" pitchFamily="2" charset="-78"/>
            </a:endParaRPr>
          </a:p>
          <a:p>
            <a:pPr lvl="0" algn="justLow">
              <a:lnSpc>
                <a:spcPts val="2080"/>
              </a:lnSpc>
              <a:spcAft>
                <a:spcPts val="800"/>
              </a:spcAft>
            </a:pPr>
            <a:r>
              <a:rPr lang="en-US" sz="1400" dirty="0">
                <a:solidFill>
                  <a:prstClr val="black"/>
                </a:solidFill>
                <a:latin typeface="Alexandria Light" pitchFamily="2" charset="-78"/>
                <a:cs typeface="Alexandria Light" pitchFamily="2" charset="-78"/>
                <a:hlinkClick r:id="rId3">
                  <a:extLst>
                    <a:ext uri="{A12FA001-AC4F-418D-AE19-62706E023703}">
                      <ahyp:hlinkClr xmlns:ahyp="http://schemas.microsoft.com/office/drawing/2018/hyperlinkcolor" val="tx"/>
                    </a:ext>
                  </a:extLst>
                </a:hlinkClick>
              </a:rPr>
              <a:t>https://hyatoky.com</a:t>
            </a:r>
            <a:endParaRPr lang="ar-SA" sz="1400" dirty="0">
              <a:solidFill>
                <a:prstClr val="black"/>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40571648"/>
      </p:ext>
    </p:extLst>
  </p:cSld>
  <p:clrMapOvr>
    <a:masterClrMapping/>
  </p:clrMapOvr>
  <mc:AlternateContent xmlns:mc="http://schemas.openxmlformats.org/markup-compatibility/2006" xmlns:p14="http://schemas.microsoft.com/office/powerpoint/2010/main">
    <mc:Choice Requires="p14">
      <p:transition spd="slow" p14:dur="2000" advTm="1310"/>
    </mc:Choice>
    <mc:Fallback xmlns="">
      <p:transition spd="slow" advTm="131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522"/>
    </mc:Choice>
    <mc:Fallback xmlns="">
      <p:transition spd="slow" advTm="13522"/>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7.3"/>
</p:tagLst>
</file>

<file path=ppt/tags/tag2.xml><?xml version="1.0" encoding="utf-8"?>
<p:tagLst xmlns:a="http://schemas.openxmlformats.org/drawingml/2006/main" xmlns:r="http://schemas.openxmlformats.org/officeDocument/2006/relationships" xmlns:p="http://schemas.openxmlformats.org/presentationml/2006/main">
  <p:tag name="TIMING" val="|28.2|50.9"/>
</p:tagLst>
</file>

<file path=ppt/tags/tag3.xml><?xml version="1.0" encoding="utf-8"?>
<p:tagLst xmlns:a="http://schemas.openxmlformats.org/drawingml/2006/main" xmlns:r="http://schemas.openxmlformats.org/officeDocument/2006/relationships" xmlns:p="http://schemas.openxmlformats.org/presentationml/2006/main">
  <p:tag name="TIMING" val="|0.8"/>
</p:tagLst>
</file>

<file path=ppt/tags/tag4.xml><?xml version="1.0" encoding="utf-8"?>
<p:tagLst xmlns:a="http://schemas.openxmlformats.org/drawingml/2006/main" xmlns:r="http://schemas.openxmlformats.org/officeDocument/2006/relationships" xmlns:p="http://schemas.openxmlformats.org/presentationml/2006/main">
  <p:tag name="TIMING" val="|40.9|8.5"/>
</p:tagLst>
</file>

<file path=ppt/tags/tag5.xml><?xml version="1.0" encoding="utf-8"?>
<p:tagLst xmlns:a="http://schemas.openxmlformats.org/drawingml/2006/main" xmlns:r="http://schemas.openxmlformats.org/officeDocument/2006/relationships" xmlns:p="http://schemas.openxmlformats.org/presentationml/2006/main">
  <p:tag name="TIMING" val="|2.1|21.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AB512AD-C8AF-410E-B60A-DBDEA6A4B35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471D42E3-9F74-4BDB-8ECE-2A3798A68A14}">
  <ds:schemaRefs>
    <ds:schemaRef ds:uri="http://schemas.microsoft.com/sharepoint/v3/contenttype/forms"/>
  </ds:schemaRefs>
</ds:datastoreItem>
</file>

<file path=customXml/itemProps3.xml><?xml version="1.0" encoding="utf-8"?>
<ds:datastoreItem xmlns:ds="http://schemas.openxmlformats.org/officeDocument/2006/customXml" ds:itemID="{6F4D3B04-9738-43EA-ACAF-013278F563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10617</TotalTime>
  <Words>4383</Words>
  <Application>Microsoft Office PowerPoint</Application>
  <PresentationFormat>Widescreen</PresentationFormat>
  <Paragraphs>347</Paragraphs>
  <Slides>49</Slides>
  <Notes>24</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49</vt:i4>
      </vt:variant>
    </vt:vector>
  </HeadingPairs>
  <TitlesOfParts>
    <vt:vector size="64" baseType="lpstr">
      <vt:lpstr>Alexandria</vt:lpstr>
      <vt:lpstr>Alexandria Black</vt:lpstr>
      <vt:lpstr>Alexandria ExtraLight</vt:lpstr>
      <vt:lpstr>Alexandria Light</vt:lpstr>
      <vt:lpstr>Alexandria Medium</vt:lpstr>
      <vt:lpstr>Arial</vt:lpstr>
      <vt:lpstr>Calibri</vt:lpstr>
      <vt:lpstr>Calibri Light</vt:lpstr>
      <vt:lpstr>inherit</vt:lpstr>
      <vt:lpstr>Roboto Light</vt:lpstr>
      <vt:lpstr>Simplified Arabic</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Dr.Rehab El-shafie</cp:lastModifiedBy>
  <cp:revision>424</cp:revision>
  <dcterms:created xsi:type="dcterms:W3CDTF">2023-04-29T09:08:00Z</dcterms:created>
  <dcterms:modified xsi:type="dcterms:W3CDTF">2024-01-31T22:05:11Z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