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572" r:id="rId6"/>
    <p:sldId id="313" r:id="rId7"/>
    <p:sldId id="497" r:id="rId8"/>
    <p:sldId id="501" r:id="rId9"/>
    <p:sldId id="503" r:id="rId10"/>
    <p:sldId id="505" r:id="rId11"/>
    <p:sldId id="507" r:id="rId12"/>
    <p:sldId id="509" r:id="rId13"/>
    <p:sldId id="511" r:id="rId14"/>
    <p:sldId id="513" r:id="rId15"/>
    <p:sldId id="515" r:id="rId16"/>
    <p:sldId id="517" r:id="rId17"/>
    <p:sldId id="519" r:id="rId18"/>
    <p:sldId id="521" r:id="rId19"/>
    <p:sldId id="523" r:id="rId20"/>
    <p:sldId id="525" r:id="rId21"/>
    <p:sldId id="527" r:id="rId22"/>
    <p:sldId id="529" r:id="rId23"/>
    <p:sldId id="533" r:id="rId24"/>
    <p:sldId id="531" r:id="rId25"/>
    <p:sldId id="534" r:id="rId26"/>
    <p:sldId id="535" r:id="rId27"/>
    <p:sldId id="537" r:id="rId28"/>
    <p:sldId id="540" r:id="rId29"/>
    <p:sldId id="542" r:id="rId30"/>
    <p:sldId id="544" r:id="rId31"/>
    <p:sldId id="546" r:id="rId32"/>
    <p:sldId id="539" r:id="rId33"/>
    <p:sldId id="276" r:id="rId34"/>
    <p:sldId id="548" r:id="rId35"/>
    <p:sldId id="499" r:id="rId36"/>
    <p:sldId id="554" r:id="rId37"/>
    <p:sldId id="556" r:id="rId38"/>
    <p:sldId id="550" r:id="rId39"/>
    <p:sldId id="552" r:id="rId40"/>
    <p:sldId id="558" r:id="rId41"/>
    <p:sldId id="560" r:id="rId42"/>
    <p:sldId id="562" r:id="rId43"/>
    <p:sldId id="564" r:id="rId44"/>
    <p:sldId id="566" r:id="rId45"/>
    <p:sldId id="568" r:id="rId46"/>
    <p:sldId id="570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72"/>
            <p14:sldId id="313"/>
            <p14:sldId id="497"/>
            <p14:sldId id="501"/>
            <p14:sldId id="503"/>
            <p14:sldId id="505"/>
            <p14:sldId id="507"/>
            <p14:sldId id="509"/>
            <p14:sldId id="511"/>
            <p14:sldId id="513"/>
            <p14:sldId id="515"/>
            <p14:sldId id="517"/>
            <p14:sldId id="519"/>
            <p14:sldId id="521"/>
            <p14:sldId id="523"/>
            <p14:sldId id="525"/>
            <p14:sldId id="527"/>
            <p14:sldId id="529"/>
            <p14:sldId id="533"/>
            <p14:sldId id="531"/>
            <p14:sldId id="534"/>
            <p14:sldId id="535"/>
            <p14:sldId id="537"/>
            <p14:sldId id="540"/>
            <p14:sldId id="542"/>
            <p14:sldId id="544"/>
            <p14:sldId id="546"/>
            <p14:sldId id="539"/>
            <p14:sldId id="276"/>
            <p14:sldId id="548"/>
            <p14:sldId id="499"/>
            <p14:sldId id="554"/>
            <p14:sldId id="556"/>
            <p14:sldId id="550"/>
            <p14:sldId id="552"/>
            <p14:sldId id="558"/>
            <p14:sldId id="560"/>
            <p14:sldId id="562"/>
            <p14:sldId id="564"/>
            <p14:sldId id="566"/>
            <p14:sldId id="568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1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Sheet1!$E$4</c:f>
              <c:strCache>
                <c:ptCount val="1"/>
                <c:pt idx="0">
                  <c:v>Number of patients using medication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6B9-4817-90FB-322437B2739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6B9-4817-90FB-322437B2739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6B9-4817-90FB-322437B2739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6B9-4817-90FB-322437B27396}"/>
              </c:ext>
            </c:extLst>
          </c:dPt>
          <c:dLbls>
            <c:dLbl>
              <c:idx val="0"/>
              <c:layout>
                <c:manualLayout>
                  <c:x val="-0.1272590043306312"/>
                  <c:y val="0.135462326317900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6B9-4817-90FB-322437B27396}"/>
                </c:ext>
              </c:extLst>
            </c:dLbl>
            <c:dLbl>
              <c:idx val="1"/>
              <c:layout>
                <c:manualLayout>
                  <c:x val="-0.1003474915461308"/>
                  <c:y val="-0.148686405445465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6B9-4817-90FB-322437B27396}"/>
                </c:ext>
              </c:extLst>
            </c:dLbl>
            <c:dLbl>
              <c:idx val="2"/>
              <c:layout>
                <c:manualLayout>
                  <c:x val="0.15537029312582032"/>
                  <c:y val="-6.148221149949017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6B9-4817-90FB-322437B27396}"/>
                </c:ext>
              </c:extLst>
            </c:dLbl>
            <c:dLbl>
              <c:idx val="3"/>
              <c:layout>
                <c:manualLayout>
                  <c:x val="0.12950064808912329"/>
                  <c:y val="0.12655533318199058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6B9-4817-90FB-322437B273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Sheet1!$D$5:$D$8</c:f>
              <c:strCache>
                <c:ptCount val="4"/>
                <c:pt idx="0">
                  <c:v>Enoxaparin</c:v>
                </c:pt>
                <c:pt idx="1">
                  <c:v>Warfarin</c:v>
                </c:pt>
                <c:pt idx="2">
                  <c:v>Rivarioxaban</c:v>
                </c:pt>
                <c:pt idx="3">
                  <c:v>Apixaban</c:v>
                </c:pt>
              </c:strCache>
            </c:strRef>
          </c:cat>
          <c:val>
            <c:numRef>
              <c:f>Sheet1!$E$5:$E$8</c:f>
              <c:numCache>
                <c:formatCode>General</c:formatCode>
                <c:ptCount val="4"/>
                <c:pt idx="0">
                  <c:v>50</c:v>
                </c:pt>
                <c:pt idx="1">
                  <c:v>66</c:v>
                </c:pt>
                <c:pt idx="2">
                  <c:v>34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6B9-4817-90FB-322437B273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Sheet1!$E$4</c:f>
              <c:strCache>
                <c:ptCount val="1"/>
                <c:pt idx="0">
                  <c:v>Number of patients using medication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6B9-4817-90FB-322437B2739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6B9-4817-90FB-322437B2739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6B9-4817-90FB-322437B2739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6B9-4817-90FB-322437B27396}"/>
              </c:ext>
            </c:extLst>
          </c:dPt>
          <c:dLbls>
            <c:dLbl>
              <c:idx val="0"/>
              <c:layout>
                <c:manualLayout>
                  <c:x val="-0.1272590043306312"/>
                  <c:y val="0.135462326317900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6B9-4817-90FB-322437B27396}"/>
                </c:ext>
              </c:extLst>
            </c:dLbl>
            <c:dLbl>
              <c:idx val="1"/>
              <c:layout>
                <c:manualLayout>
                  <c:x val="-0.1003474915461308"/>
                  <c:y val="-0.148686405445465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6B9-4817-90FB-322437B27396}"/>
                </c:ext>
              </c:extLst>
            </c:dLbl>
            <c:dLbl>
              <c:idx val="2"/>
              <c:layout>
                <c:manualLayout>
                  <c:x val="0.15537029312582032"/>
                  <c:y val="-6.148221149949017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6B9-4817-90FB-322437B27396}"/>
                </c:ext>
              </c:extLst>
            </c:dLbl>
            <c:dLbl>
              <c:idx val="3"/>
              <c:layout>
                <c:manualLayout>
                  <c:x val="0.12950064808912329"/>
                  <c:y val="0.12655533318199058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6B9-4817-90FB-322437B273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Sheet1!$D$5:$D$8</c:f>
              <c:strCache>
                <c:ptCount val="4"/>
                <c:pt idx="0">
                  <c:v>Enoxaparin</c:v>
                </c:pt>
                <c:pt idx="1">
                  <c:v>Warfarin</c:v>
                </c:pt>
                <c:pt idx="2">
                  <c:v>Rivarioxaban</c:v>
                </c:pt>
                <c:pt idx="3">
                  <c:v>Apixaban</c:v>
                </c:pt>
              </c:strCache>
            </c:strRef>
          </c:cat>
          <c:val>
            <c:numRef>
              <c:f>Sheet1!$E$5:$E$8</c:f>
              <c:numCache>
                <c:formatCode>General</c:formatCode>
                <c:ptCount val="4"/>
                <c:pt idx="0">
                  <c:v>50</c:v>
                </c:pt>
                <c:pt idx="1">
                  <c:v>66</c:v>
                </c:pt>
                <c:pt idx="2">
                  <c:v>34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6B9-4817-90FB-322437B273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/>
              <a:t>Number of patients using medication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Sheet1!$E$4</c:f>
              <c:strCache>
                <c:ptCount val="1"/>
                <c:pt idx="0">
                  <c:v>Number of patients using medication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Sheet1!$D$5:$D$8</c:f>
              <c:strCache>
                <c:ptCount val="4"/>
                <c:pt idx="0">
                  <c:v>Enoxaparin</c:v>
                </c:pt>
                <c:pt idx="1">
                  <c:v>Warfarin</c:v>
                </c:pt>
                <c:pt idx="2">
                  <c:v>Rivarioxaban</c:v>
                </c:pt>
                <c:pt idx="3">
                  <c:v>Apixaban</c:v>
                </c:pt>
              </c:strCache>
            </c:strRef>
          </c:cat>
          <c:val>
            <c:numRef>
              <c:f>Sheet1!$E$5:$E$8</c:f>
              <c:numCache>
                <c:formatCode>General</c:formatCode>
                <c:ptCount val="4"/>
                <c:pt idx="0">
                  <c:v>50</c:v>
                </c:pt>
                <c:pt idx="1">
                  <c:v>66</c:v>
                </c:pt>
                <c:pt idx="2">
                  <c:v>34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12-4D9A-91B8-B9CB356777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22648191"/>
        <c:axId val="822653183"/>
      </c:barChart>
      <c:catAx>
        <c:axId val="822648191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2653183"/>
        <c:crosses val="autoZero"/>
        <c:auto val="1"/>
        <c:lblAlgn val="ctr"/>
        <c:lblOffset val="100"/>
        <c:noMultiLvlLbl val="0"/>
      </c:catAx>
      <c:valAx>
        <c:axId val="8226531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26481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/>
              <a:t>Number of patients using medication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Sheet1!$E$4</c:f>
              <c:strCache>
                <c:ptCount val="1"/>
                <c:pt idx="0">
                  <c:v>Number of patients using medication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Sheet1!$D$5:$D$8</c:f>
              <c:strCache>
                <c:ptCount val="4"/>
                <c:pt idx="0">
                  <c:v>Enoxaparin</c:v>
                </c:pt>
                <c:pt idx="1">
                  <c:v>Warfarin</c:v>
                </c:pt>
                <c:pt idx="2">
                  <c:v>Rivarioxaban</c:v>
                </c:pt>
                <c:pt idx="3">
                  <c:v>Apixaban</c:v>
                </c:pt>
              </c:strCache>
            </c:strRef>
          </c:cat>
          <c:val>
            <c:numRef>
              <c:f>Sheet1!$E$5:$E$8</c:f>
              <c:numCache>
                <c:formatCode>General</c:formatCode>
                <c:ptCount val="4"/>
                <c:pt idx="0">
                  <c:v>50</c:v>
                </c:pt>
                <c:pt idx="1">
                  <c:v>66</c:v>
                </c:pt>
                <c:pt idx="2">
                  <c:v>34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12-4D9A-91B8-B9CB356777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22648191"/>
        <c:axId val="822653183"/>
      </c:barChart>
      <c:catAx>
        <c:axId val="822648191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2653183"/>
        <c:crosses val="autoZero"/>
        <c:auto val="1"/>
        <c:lblAlgn val="ctr"/>
        <c:lblOffset val="100"/>
        <c:noMultiLvlLbl val="0"/>
      </c:catAx>
      <c:valAx>
        <c:axId val="8226531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26481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821E2A-A30D-4527-BA42-079B7A7D8485}" type="doc">
      <dgm:prSet loTypeId="urn:microsoft.com/office/officeart/2005/8/layout/orgChart1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C7E0BA8-8FA9-4DAE-8E0A-455939473964}">
      <dgm:prSet phldrT="[Text]" custT="1"/>
      <dgm:spPr/>
      <dgm:t>
        <a:bodyPr/>
        <a:lstStyle/>
        <a:p>
          <a:r>
            <a:rPr lang="en-US" sz="2400" b="1" dirty="0">
              <a:solidFill>
                <a:srgbClr val="7030A0"/>
              </a:solidFill>
              <a:latin typeface="Book Antiqua" panose="02040602050305030304" pitchFamily="18" charset="0"/>
            </a:rPr>
            <a:t>Numerical Descriptives</a:t>
          </a:r>
        </a:p>
      </dgm:t>
    </dgm:pt>
    <dgm:pt modelId="{DF9031BC-D91F-40C9-90BF-BA04CEA25343}" type="parTrans" cxnId="{D07A067D-2B71-4009-91D5-6ED823E6A863}">
      <dgm:prSet/>
      <dgm:spPr/>
      <dgm:t>
        <a:bodyPr/>
        <a:lstStyle/>
        <a:p>
          <a:endParaRPr lang="en-US"/>
        </a:p>
      </dgm:t>
    </dgm:pt>
    <dgm:pt modelId="{2BBB7351-8256-4842-9BE9-6B6D960CBDAE}" type="sibTrans" cxnId="{D07A067D-2B71-4009-91D5-6ED823E6A863}">
      <dgm:prSet/>
      <dgm:spPr/>
      <dgm:t>
        <a:bodyPr/>
        <a:lstStyle/>
        <a:p>
          <a:endParaRPr lang="en-US"/>
        </a:p>
      </dgm:t>
    </dgm:pt>
    <dgm:pt modelId="{E7750559-AF61-4527-AB88-61CE3445DAA4}">
      <dgm:prSet phldrT="[Text]" custT="1"/>
      <dgm:spPr/>
      <dgm:t>
        <a:bodyPr/>
        <a:lstStyle/>
        <a:p>
          <a:pPr>
            <a:buNone/>
          </a:pPr>
          <a:r>
            <a:rPr lang="en-US" sz="1800" b="1" dirty="0">
              <a:solidFill>
                <a:srgbClr val="FF0000"/>
              </a:solidFill>
              <a:latin typeface="Book Antiqua" panose="02040602050305030304" pitchFamily="18" charset="0"/>
            </a:rPr>
            <a:t>Categorical variable:</a:t>
          </a:r>
        </a:p>
        <a:p>
          <a:pPr>
            <a:buFont typeface="+mj-lt"/>
            <a:buAutoNum type="arabicPeriod"/>
          </a:pPr>
          <a:r>
            <a:rPr lang="en-US" sz="1800" dirty="0">
              <a:solidFill>
                <a:srgbClr val="7030A0"/>
              </a:solidFill>
              <a:latin typeface="Book Antiqua" panose="02040602050305030304" pitchFamily="18" charset="0"/>
            </a:rPr>
            <a:t>Frequencies of Categories (%)</a:t>
          </a:r>
        </a:p>
      </dgm:t>
    </dgm:pt>
    <dgm:pt modelId="{917FE07C-A81F-459C-9332-5AA5B0FC78A1}" type="parTrans" cxnId="{492C7EA4-09DF-41F6-A102-2D10E0EDFD1A}">
      <dgm:prSet/>
      <dgm:spPr>
        <a:ln w="38100">
          <a:solidFill>
            <a:srgbClr val="FFC000"/>
          </a:solidFill>
        </a:ln>
      </dgm:spPr>
      <dgm:t>
        <a:bodyPr/>
        <a:lstStyle/>
        <a:p>
          <a:endParaRPr lang="en-US">
            <a:latin typeface="Book Antiqua" panose="02040602050305030304" pitchFamily="18" charset="0"/>
          </a:endParaRPr>
        </a:p>
      </dgm:t>
    </dgm:pt>
    <dgm:pt modelId="{88228FE6-942B-42E8-9E91-D1AF0CD18536}" type="sibTrans" cxnId="{492C7EA4-09DF-41F6-A102-2D10E0EDFD1A}">
      <dgm:prSet/>
      <dgm:spPr/>
      <dgm:t>
        <a:bodyPr/>
        <a:lstStyle/>
        <a:p>
          <a:endParaRPr lang="en-US"/>
        </a:p>
      </dgm:t>
    </dgm:pt>
    <dgm:pt modelId="{8BD047E3-C858-4FCC-9FB3-38D1E9229AC4}">
      <dgm:prSet phldrT="[Text]" custT="1"/>
      <dgm:spPr/>
      <dgm:t>
        <a:bodyPr/>
        <a:lstStyle/>
        <a:p>
          <a:pPr>
            <a:buNone/>
          </a:pPr>
          <a:r>
            <a:rPr lang="en-US" sz="1800" b="1" dirty="0">
              <a:solidFill>
                <a:srgbClr val="FF0000"/>
              </a:solidFill>
              <a:latin typeface="Book Antiqua" panose="02040602050305030304" pitchFamily="18" charset="0"/>
            </a:rPr>
            <a:t>Quantitative variable</a:t>
          </a:r>
        </a:p>
      </dgm:t>
    </dgm:pt>
    <dgm:pt modelId="{B25F57BA-5096-48CA-87A2-33A025D236FE}" type="parTrans" cxnId="{1D268736-92C9-47A3-8F99-F902CF33D5D5}">
      <dgm:prSet/>
      <dgm:spPr>
        <a:ln w="38100">
          <a:solidFill>
            <a:srgbClr val="FFC000"/>
          </a:solidFill>
        </a:ln>
      </dgm:spPr>
      <dgm:t>
        <a:bodyPr/>
        <a:lstStyle/>
        <a:p>
          <a:endParaRPr lang="en-US">
            <a:latin typeface="Book Antiqua" panose="02040602050305030304" pitchFamily="18" charset="0"/>
          </a:endParaRPr>
        </a:p>
      </dgm:t>
    </dgm:pt>
    <dgm:pt modelId="{99FEE3F0-5B92-4BF0-89F0-592002EFAC20}" type="sibTrans" cxnId="{1D268736-92C9-47A3-8F99-F902CF33D5D5}">
      <dgm:prSet/>
      <dgm:spPr/>
      <dgm:t>
        <a:bodyPr/>
        <a:lstStyle/>
        <a:p>
          <a:endParaRPr lang="en-US"/>
        </a:p>
      </dgm:t>
    </dgm:pt>
    <dgm:pt modelId="{755EC0AB-F902-4F2D-9079-D86999E8D02F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dirty="0">
              <a:solidFill>
                <a:srgbClr val="FF0000"/>
              </a:solidFill>
              <a:latin typeface="Book Antiqua" panose="02040602050305030304" pitchFamily="18" charset="0"/>
            </a:rPr>
            <a:t>Non-normally distributed:</a:t>
          </a:r>
        </a:p>
        <a:p>
          <a:r>
            <a:rPr lang="en-US" dirty="0">
              <a:solidFill>
                <a:srgbClr val="7030A0"/>
              </a:solidFill>
              <a:latin typeface="Book Antiqua" panose="02040602050305030304" pitchFamily="18" charset="0"/>
            </a:rPr>
            <a:t>Median &amp; Range/IQR</a:t>
          </a:r>
        </a:p>
      </dgm:t>
    </dgm:pt>
    <dgm:pt modelId="{542CF5B5-F4D6-4916-8A8D-C5CD719FE2A8}" type="parTrans" cxnId="{2C965ECF-9F97-4545-8655-698E344B013C}">
      <dgm:prSet/>
      <dgm:spPr>
        <a:ln w="38100">
          <a:solidFill>
            <a:schemeClr val="accent1"/>
          </a:solidFill>
        </a:ln>
      </dgm:spPr>
      <dgm:t>
        <a:bodyPr/>
        <a:lstStyle/>
        <a:p>
          <a:endParaRPr lang="en-US">
            <a:latin typeface="Book Antiqua" panose="02040602050305030304" pitchFamily="18" charset="0"/>
          </a:endParaRPr>
        </a:p>
      </dgm:t>
    </dgm:pt>
    <dgm:pt modelId="{AE0C3A21-03FE-489B-A921-C8899492BFC4}" type="sibTrans" cxnId="{2C965ECF-9F97-4545-8655-698E344B013C}">
      <dgm:prSet/>
      <dgm:spPr/>
      <dgm:t>
        <a:bodyPr/>
        <a:lstStyle/>
        <a:p>
          <a:endParaRPr lang="en-US"/>
        </a:p>
      </dgm:t>
    </dgm:pt>
    <dgm:pt modelId="{792BA219-2F5A-4EDC-B8D8-8465DCB4B15A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dirty="0">
              <a:solidFill>
                <a:srgbClr val="FF0000"/>
              </a:solidFill>
              <a:latin typeface="Book Antiqua" panose="02040602050305030304" pitchFamily="18" charset="0"/>
            </a:rPr>
            <a:t>Normally distributed:</a:t>
          </a:r>
        </a:p>
        <a:p>
          <a:r>
            <a:rPr lang="en-US" dirty="0">
              <a:solidFill>
                <a:srgbClr val="7030A0"/>
              </a:solidFill>
              <a:latin typeface="Book Antiqua" panose="02040602050305030304" pitchFamily="18" charset="0"/>
            </a:rPr>
            <a:t>Mean &amp; Standard Deviation (SD)</a:t>
          </a:r>
        </a:p>
      </dgm:t>
    </dgm:pt>
    <dgm:pt modelId="{E223F05D-1F35-4982-8185-7E4EC59D95E5}" type="parTrans" cxnId="{2486B5CF-9022-461B-B38F-F9136F3E8CA4}">
      <dgm:prSet/>
      <dgm:spPr>
        <a:ln w="38100">
          <a:solidFill>
            <a:schemeClr val="accent1"/>
          </a:solidFill>
        </a:ln>
      </dgm:spPr>
      <dgm:t>
        <a:bodyPr/>
        <a:lstStyle/>
        <a:p>
          <a:endParaRPr lang="en-US">
            <a:latin typeface="Book Antiqua" panose="02040602050305030304" pitchFamily="18" charset="0"/>
          </a:endParaRPr>
        </a:p>
      </dgm:t>
    </dgm:pt>
    <dgm:pt modelId="{2632B130-5899-4C77-A613-3D249C7D1DB5}" type="sibTrans" cxnId="{2486B5CF-9022-461B-B38F-F9136F3E8CA4}">
      <dgm:prSet/>
      <dgm:spPr/>
      <dgm:t>
        <a:bodyPr/>
        <a:lstStyle/>
        <a:p>
          <a:endParaRPr lang="en-US"/>
        </a:p>
      </dgm:t>
    </dgm:pt>
    <dgm:pt modelId="{B146379B-4954-46BC-867D-EDD8F76D115C}" type="pres">
      <dgm:prSet presAssocID="{F1821E2A-A30D-4527-BA42-079B7A7D84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D5D6B39-352A-48CB-B251-268D35CB2739}" type="pres">
      <dgm:prSet presAssocID="{AC7E0BA8-8FA9-4DAE-8E0A-455939473964}" presName="hierRoot1" presStyleCnt="0">
        <dgm:presLayoutVars>
          <dgm:hierBranch val="init"/>
        </dgm:presLayoutVars>
      </dgm:prSet>
      <dgm:spPr/>
    </dgm:pt>
    <dgm:pt modelId="{BC693D2D-A6BB-474E-BCF7-4777F6AE634A}" type="pres">
      <dgm:prSet presAssocID="{AC7E0BA8-8FA9-4DAE-8E0A-455939473964}" presName="rootComposite1" presStyleCnt="0"/>
      <dgm:spPr/>
    </dgm:pt>
    <dgm:pt modelId="{901A85EE-EF8C-492D-B04E-66BC9053C749}" type="pres">
      <dgm:prSet presAssocID="{AC7E0BA8-8FA9-4DAE-8E0A-455939473964}" presName="rootText1" presStyleLbl="node0" presStyleIdx="0" presStyleCnt="1" custScaleX="156327" custScaleY="62919">
        <dgm:presLayoutVars>
          <dgm:chPref val="3"/>
        </dgm:presLayoutVars>
      </dgm:prSet>
      <dgm:spPr/>
    </dgm:pt>
    <dgm:pt modelId="{6F11D802-E8C7-4AC7-82E7-D01853E660BA}" type="pres">
      <dgm:prSet presAssocID="{AC7E0BA8-8FA9-4DAE-8E0A-455939473964}" presName="rootConnector1" presStyleLbl="node1" presStyleIdx="0" presStyleCnt="0"/>
      <dgm:spPr/>
    </dgm:pt>
    <dgm:pt modelId="{949642F2-80C7-49B0-A951-B45D2C572D02}" type="pres">
      <dgm:prSet presAssocID="{AC7E0BA8-8FA9-4DAE-8E0A-455939473964}" presName="hierChild2" presStyleCnt="0"/>
      <dgm:spPr/>
    </dgm:pt>
    <dgm:pt modelId="{CAD2534E-2F44-478D-AB2C-F1B1BB9D38A3}" type="pres">
      <dgm:prSet presAssocID="{917FE07C-A81F-459C-9332-5AA5B0FC78A1}" presName="Name37" presStyleLbl="parChTrans1D2" presStyleIdx="0" presStyleCnt="2"/>
      <dgm:spPr/>
    </dgm:pt>
    <dgm:pt modelId="{B250F872-3D28-49E5-9271-F881DE9B47D7}" type="pres">
      <dgm:prSet presAssocID="{E7750559-AF61-4527-AB88-61CE3445DAA4}" presName="hierRoot2" presStyleCnt="0">
        <dgm:presLayoutVars>
          <dgm:hierBranch val="init"/>
        </dgm:presLayoutVars>
      </dgm:prSet>
      <dgm:spPr/>
    </dgm:pt>
    <dgm:pt modelId="{017DF4E6-1A83-41AA-83AA-421D20602DD0}" type="pres">
      <dgm:prSet presAssocID="{E7750559-AF61-4527-AB88-61CE3445DAA4}" presName="rootComposite" presStyleCnt="0"/>
      <dgm:spPr/>
    </dgm:pt>
    <dgm:pt modelId="{4E66BB70-EFD1-4927-9071-339A7B0D5B06}" type="pres">
      <dgm:prSet presAssocID="{E7750559-AF61-4527-AB88-61CE3445DAA4}" presName="rootText" presStyleLbl="node2" presStyleIdx="0" presStyleCnt="2" custScaleX="111553" custScaleY="91471" custLinFactNeighborX="-73475" custLinFactNeighborY="10993">
        <dgm:presLayoutVars>
          <dgm:chPref val="3"/>
        </dgm:presLayoutVars>
      </dgm:prSet>
      <dgm:spPr/>
    </dgm:pt>
    <dgm:pt modelId="{E962AD6F-81DE-4F7B-B589-A1FE0108FA82}" type="pres">
      <dgm:prSet presAssocID="{E7750559-AF61-4527-AB88-61CE3445DAA4}" presName="rootConnector" presStyleLbl="node2" presStyleIdx="0" presStyleCnt="2"/>
      <dgm:spPr/>
    </dgm:pt>
    <dgm:pt modelId="{47B780D5-9274-49E0-9205-13534A65C071}" type="pres">
      <dgm:prSet presAssocID="{E7750559-AF61-4527-AB88-61CE3445DAA4}" presName="hierChild4" presStyleCnt="0"/>
      <dgm:spPr/>
    </dgm:pt>
    <dgm:pt modelId="{05CF28CA-8D08-4DDE-8D4D-CA3CBC53066C}" type="pres">
      <dgm:prSet presAssocID="{E7750559-AF61-4527-AB88-61CE3445DAA4}" presName="hierChild5" presStyleCnt="0"/>
      <dgm:spPr/>
    </dgm:pt>
    <dgm:pt modelId="{6F174314-521A-47FB-982B-F0B0521396F3}" type="pres">
      <dgm:prSet presAssocID="{B25F57BA-5096-48CA-87A2-33A025D236FE}" presName="Name37" presStyleLbl="parChTrans1D2" presStyleIdx="1" presStyleCnt="2"/>
      <dgm:spPr/>
    </dgm:pt>
    <dgm:pt modelId="{1370090C-C13D-49D0-AA94-C7E564E8AE84}" type="pres">
      <dgm:prSet presAssocID="{8BD047E3-C858-4FCC-9FB3-38D1E9229AC4}" presName="hierRoot2" presStyleCnt="0">
        <dgm:presLayoutVars>
          <dgm:hierBranch val="init"/>
        </dgm:presLayoutVars>
      </dgm:prSet>
      <dgm:spPr/>
    </dgm:pt>
    <dgm:pt modelId="{18A3694E-12E5-41DE-AB78-BBDA8A5BB0F6}" type="pres">
      <dgm:prSet presAssocID="{8BD047E3-C858-4FCC-9FB3-38D1E9229AC4}" presName="rootComposite" presStyleCnt="0"/>
      <dgm:spPr/>
    </dgm:pt>
    <dgm:pt modelId="{8979B4E6-DBC2-4845-A34D-BCAE4E7E2237}" type="pres">
      <dgm:prSet presAssocID="{8BD047E3-C858-4FCC-9FB3-38D1E9229AC4}" presName="rootText" presStyleLbl="node2" presStyleIdx="1" presStyleCnt="2" custScaleX="73194" custScaleY="79923" custLinFactNeighborX="85588" custLinFactNeighborY="12185">
        <dgm:presLayoutVars>
          <dgm:chPref val="3"/>
        </dgm:presLayoutVars>
      </dgm:prSet>
      <dgm:spPr/>
    </dgm:pt>
    <dgm:pt modelId="{C104F1EA-F8C7-49BE-AA87-A1B95D7E8A55}" type="pres">
      <dgm:prSet presAssocID="{8BD047E3-C858-4FCC-9FB3-38D1E9229AC4}" presName="rootConnector" presStyleLbl="node2" presStyleIdx="1" presStyleCnt="2"/>
      <dgm:spPr/>
    </dgm:pt>
    <dgm:pt modelId="{B4E45634-BB57-4C11-9D27-85154F2A966C}" type="pres">
      <dgm:prSet presAssocID="{8BD047E3-C858-4FCC-9FB3-38D1E9229AC4}" presName="hierChild4" presStyleCnt="0"/>
      <dgm:spPr/>
    </dgm:pt>
    <dgm:pt modelId="{62D59A84-08C1-42E3-8BA8-FABA03414D31}" type="pres">
      <dgm:prSet presAssocID="{E223F05D-1F35-4982-8185-7E4EC59D95E5}" presName="Name37" presStyleLbl="parChTrans1D3" presStyleIdx="0" presStyleCnt="2"/>
      <dgm:spPr/>
    </dgm:pt>
    <dgm:pt modelId="{62C64699-3A50-46B8-BD99-504775FD2159}" type="pres">
      <dgm:prSet presAssocID="{792BA219-2F5A-4EDC-B8D8-8465DCB4B15A}" presName="hierRoot2" presStyleCnt="0">
        <dgm:presLayoutVars>
          <dgm:hierBranch val="init"/>
        </dgm:presLayoutVars>
      </dgm:prSet>
      <dgm:spPr/>
    </dgm:pt>
    <dgm:pt modelId="{5317439B-B101-4857-AF92-0C7FED8453A8}" type="pres">
      <dgm:prSet presAssocID="{792BA219-2F5A-4EDC-B8D8-8465DCB4B15A}" presName="rootComposite" presStyleCnt="0"/>
      <dgm:spPr/>
    </dgm:pt>
    <dgm:pt modelId="{0ABD96A6-C3D5-4B73-945A-DC7CA6A4A329}" type="pres">
      <dgm:prSet presAssocID="{792BA219-2F5A-4EDC-B8D8-8465DCB4B15A}" presName="rootText" presStyleLbl="node3" presStyleIdx="0" presStyleCnt="2" custScaleX="72313" custLinFactNeighborX="-17184" custLinFactNeighborY="794">
        <dgm:presLayoutVars>
          <dgm:chPref val="3"/>
        </dgm:presLayoutVars>
      </dgm:prSet>
      <dgm:spPr/>
    </dgm:pt>
    <dgm:pt modelId="{463EA474-F8D3-4A38-B569-764921A7F90F}" type="pres">
      <dgm:prSet presAssocID="{792BA219-2F5A-4EDC-B8D8-8465DCB4B15A}" presName="rootConnector" presStyleLbl="node3" presStyleIdx="0" presStyleCnt="2"/>
      <dgm:spPr/>
    </dgm:pt>
    <dgm:pt modelId="{DFAFBA8F-5800-44F5-B8AE-EDE2607B78B4}" type="pres">
      <dgm:prSet presAssocID="{792BA219-2F5A-4EDC-B8D8-8465DCB4B15A}" presName="hierChild4" presStyleCnt="0"/>
      <dgm:spPr/>
    </dgm:pt>
    <dgm:pt modelId="{577976AA-B8EB-43FB-BF30-C8EF30409ACD}" type="pres">
      <dgm:prSet presAssocID="{792BA219-2F5A-4EDC-B8D8-8465DCB4B15A}" presName="hierChild5" presStyleCnt="0"/>
      <dgm:spPr/>
    </dgm:pt>
    <dgm:pt modelId="{EA3B84EB-3C80-4DA1-95B9-CF31D5A7D188}" type="pres">
      <dgm:prSet presAssocID="{542CF5B5-F4D6-4916-8A8D-C5CD719FE2A8}" presName="Name37" presStyleLbl="parChTrans1D3" presStyleIdx="1" presStyleCnt="2"/>
      <dgm:spPr/>
    </dgm:pt>
    <dgm:pt modelId="{F87B1A48-F5FD-436B-8F25-1539EAB60AEC}" type="pres">
      <dgm:prSet presAssocID="{755EC0AB-F902-4F2D-9079-D86999E8D02F}" presName="hierRoot2" presStyleCnt="0">
        <dgm:presLayoutVars>
          <dgm:hierBranch val="init"/>
        </dgm:presLayoutVars>
      </dgm:prSet>
      <dgm:spPr/>
    </dgm:pt>
    <dgm:pt modelId="{A521453A-22DA-412D-8943-863F0367B741}" type="pres">
      <dgm:prSet presAssocID="{755EC0AB-F902-4F2D-9079-D86999E8D02F}" presName="rootComposite" presStyleCnt="0"/>
      <dgm:spPr/>
    </dgm:pt>
    <dgm:pt modelId="{A6F8053A-AF16-44DA-8876-3AA6C9593822}" type="pres">
      <dgm:prSet presAssocID="{755EC0AB-F902-4F2D-9079-D86999E8D02F}" presName="rootText" presStyleLbl="node3" presStyleIdx="1" presStyleCnt="2" custScaleX="70706" custLinFactNeighborX="-16111" custLinFactNeighborY="-2823">
        <dgm:presLayoutVars>
          <dgm:chPref val="3"/>
        </dgm:presLayoutVars>
      </dgm:prSet>
      <dgm:spPr/>
    </dgm:pt>
    <dgm:pt modelId="{705C374C-217A-43D8-91B3-0C900828E02D}" type="pres">
      <dgm:prSet presAssocID="{755EC0AB-F902-4F2D-9079-D86999E8D02F}" presName="rootConnector" presStyleLbl="node3" presStyleIdx="1" presStyleCnt="2"/>
      <dgm:spPr/>
    </dgm:pt>
    <dgm:pt modelId="{88084CA4-7736-43AD-8B70-9B980D04585C}" type="pres">
      <dgm:prSet presAssocID="{755EC0AB-F902-4F2D-9079-D86999E8D02F}" presName="hierChild4" presStyleCnt="0"/>
      <dgm:spPr/>
    </dgm:pt>
    <dgm:pt modelId="{8753989D-1F22-484B-9A4E-364D39F7B1E3}" type="pres">
      <dgm:prSet presAssocID="{755EC0AB-F902-4F2D-9079-D86999E8D02F}" presName="hierChild5" presStyleCnt="0"/>
      <dgm:spPr/>
    </dgm:pt>
    <dgm:pt modelId="{2370D9C9-A89F-4DD0-90CD-4645D09D6BC7}" type="pres">
      <dgm:prSet presAssocID="{8BD047E3-C858-4FCC-9FB3-38D1E9229AC4}" presName="hierChild5" presStyleCnt="0"/>
      <dgm:spPr/>
    </dgm:pt>
    <dgm:pt modelId="{2991E07D-842F-4C42-A20F-9107694F92D0}" type="pres">
      <dgm:prSet presAssocID="{AC7E0BA8-8FA9-4DAE-8E0A-455939473964}" presName="hierChild3" presStyleCnt="0"/>
      <dgm:spPr/>
    </dgm:pt>
  </dgm:ptLst>
  <dgm:cxnLst>
    <dgm:cxn modelId="{5046FF07-B161-4FC9-AE09-F47E50FCD788}" type="presOf" srcId="{F1821E2A-A30D-4527-BA42-079B7A7D8485}" destId="{B146379B-4954-46BC-867D-EDD8F76D115C}" srcOrd="0" destOrd="0" presId="urn:microsoft.com/office/officeart/2005/8/layout/orgChart1"/>
    <dgm:cxn modelId="{1D268736-92C9-47A3-8F99-F902CF33D5D5}" srcId="{AC7E0BA8-8FA9-4DAE-8E0A-455939473964}" destId="{8BD047E3-C858-4FCC-9FB3-38D1E9229AC4}" srcOrd="1" destOrd="0" parTransId="{B25F57BA-5096-48CA-87A2-33A025D236FE}" sibTransId="{99FEE3F0-5B92-4BF0-89F0-592002EFAC20}"/>
    <dgm:cxn modelId="{EAFBEE5C-7914-4FFF-9848-96169EADF5C1}" type="presOf" srcId="{E7750559-AF61-4527-AB88-61CE3445DAA4}" destId="{E962AD6F-81DE-4F7B-B589-A1FE0108FA82}" srcOrd="1" destOrd="0" presId="urn:microsoft.com/office/officeart/2005/8/layout/orgChart1"/>
    <dgm:cxn modelId="{867B0765-5EFA-47DE-8512-39D8F99E61E2}" type="presOf" srcId="{542CF5B5-F4D6-4916-8A8D-C5CD719FE2A8}" destId="{EA3B84EB-3C80-4DA1-95B9-CF31D5A7D188}" srcOrd="0" destOrd="0" presId="urn:microsoft.com/office/officeart/2005/8/layout/orgChart1"/>
    <dgm:cxn modelId="{9F711D6F-09AB-46A9-B76F-23E959A0ACE6}" type="presOf" srcId="{792BA219-2F5A-4EDC-B8D8-8465DCB4B15A}" destId="{0ABD96A6-C3D5-4B73-945A-DC7CA6A4A329}" srcOrd="0" destOrd="0" presId="urn:microsoft.com/office/officeart/2005/8/layout/orgChart1"/>
    <dgm:cxn modelId="{6454AB7C-A072-436D-86E1-6B398AAC295C}" type="presOf" srcId="{AC7E0BA8-8FA9-4DAE-8E0A-455939473964}" destId="{901A85EE-EF8C-492D-B04E-66BC9053C749}" srcOrd="0" destOrd="0" presId="urn:microsoft.com/office/officeart/2005/8/layout/orgChart1"/>
    <dgm:cxn modelId="{D07A067D-2B71-4009-91D5-6ED823E6A863}" srcId="{F1821E2A-A30D-4527-BA42-079B7A7D8485}" destId="{AC7E0BA8-8FA9-4DAE-8E0A-455939473964}" srcOrd="0" destOrd="0" parTransId="{DF9031BC-D91F-40C9-90BF-BA04CEA25343}" sibTransId="{2BBB7351-8256-4842-9BE9-6B6D960CBDAE}"/>
    <dgm:cxn modelId="{64642D87-EE3B-4E1F-9124-54AC5A57C469}" type="presOf" srcId="{917FE07C-A81F-459C-9332-5AA5B0FC78A1}" destId="{CAD2534E-2F44-478D-AB2C-F1B1BB9D38A3}" srcOrd="0" destOrd="0" presId="urn:microsoft.com/office/officeart/2005/8/layout/orgChart1"/>
    <dgm:cxn modelId="{15F94797-DCB1-4A2C-9508-E9DBBF1B67E4}" type="presOf" srcId="{AC7E0BA8-8FA9-4DAE-8E0A-455939473964}" destId="{6F11D802-E8C7-4AC7-82E7-D01853E660BA}" srcOrd="1" destOrd="0" presId="urn:microsoft.com/office/officeart/2005/8/layout/orgChart1"/>
    <dgm:cxn modelId="{492C7EA4-09DF-41F6-A102-2D10E0EDFD1A}" srcId="{AC7E0BA8-8FA9-4DAE-8E0A-455939473964}" destId="{E7750559-AF61-4527-AB88-61CE3445DAA4}" srcOrd="0" destOrd="0" parTransId="{917FE07C-A81F-459C-9332-5AA5B0FC78A1}" sibTransId="{88228FE6-942B-42E8-9E91-D1AF0CD18536}"/>
    <dgm:cxn modelId="{1658BFAC-E6AF-4CF5-A392-957F09E1C286}" type="presOf" srcId="{755EC0AB-F902-4F2D-9079-D86999E8D02F}" destId="{A6F8053A-AF16-44DA-8876-3AA6C9593822}" srcOrd="0" destOrd="0" presId="urn:microsoft.com/office/officeart/2005/8/layout/orgChart1"/>
    <dgm:cxn modelId="{A3000CBD-6419-4725-B7ED-8E951B8E6330}" type="presOf" srcId="{755EC0AB-F902-4F2D-9079-D86999E8D02F}" destId="{705C374C-217A-43D8-91B3-0C900828E02D}" srcOrd="1" destOrd="0" presId="urn:microsoft.com/office/officeart/2005/8/layout/orgChart1"/>
    <dgm:cxn modelId="{E95021C6-BF2B-46DB-A674-D437BFD22BC7}" type="presOf" srcId="{792BA219-2F5A-4EDC-B8D8-8465DCB4B15A}" destId="{463EA474-F8D3-4A38-B569-764921A7F90F}" srcOrd="1" destOrd="0" presId="urn:microsoft.com/office/officeart/2005/8/layout/orgChart1"/>
    <dgm:cxn modelId="{DEA763CC-6A1A-4F1E-99B9-DAAD600D2D7A}" type="presOf" srcId="{E7750559-AF61-4527-AB88-61CE3445DAA4}" destId="{4E66BB70-EFD1-4927-9071-339A7B0D5B06}" srcOrd="0" destOrd="0" presId="urn:microsoft.com/office/officeart/2005/8/layout/orgChart1"/>
    <dgm:cxn modelId="{2C965ECF-9F97-4545-8655-698E344B013C}" srcId="{8BD047E3-C858-4FCC-9FB3-38D1E9229AC4}" destId="{755EC0AB-F902-4F2D-9079-D86999E8D02F}" srcOrd="1" destOrd="0" parTransId="{542CF5B5-F4D6-4916-8A8D-C5CD719FE2A8}" sibTransId="{AE0C3A21-03FE-489B-A921-C8899492BFC4}"/>
    <dgm:cxn modelId="{7ABF4ACF-7CC2-4533-9CEE-BD234586AE8F}" type="presOf" srcId="{B25F57BA-5096-48CA-87A2-33A025D236FE}" destId="{6F174314-521A-47FB-982B-F0B0521396F3}" srcOrd="0" destOrd="0" presId="urn:microsoft.com/office/officeart/2005/8/layout/orgChart1"/>
    <dgm:cxn modelId="{2486B5CF-9022-461B-B38F-F9136F3E8CA4}" srcId="{8BD047E3-C858-4FCC-9FB3-38D1E9229AC4}" destId="{792BA219-2F5A-4EDC-B8D8-8465DCB4B15A}" srcOrd="0" destOrd="0" parTransId="{E223F05D-1F35-4982-8185-7E4EC59D95E5}" sibTransId="{2632B130-5899-4C77-A613-3D249C7D1DB5}"/>
    <dgm:cxn modelId="{3812A5D1-4198-48C5-B5EC-2EEE73E49CC9}" type="presOf" srcId="{E223F05D-1F35-4982-8185-7E4EC59D95E5}" destId="{62D59A84-08C1-42E3-8BA8-FABA03414D31}" srcOrd="0" destOrd="0" presId="urn:microsoft.com/office/officeart/2005/8/layout/orgChart1"/>
    <dgm:cxn modelId="{676FF3E5-73A7-4322-9E30-9B0DB064EA06}" type="presOf" srcId="{8BD047E3-C858-4FCC-9FB3-38D1E9229AC4}" destId="{8979B4E6-DBC2-4845-A34D-BCAE4E7E2237}" srcOrd="0" destOrd="0" presId="urn:microsoft.com/office/officeart/2005/8/layout/orgChart1"/>
    <dgm:cxn modelId="{517791F0-E97D-4E3B-8C0C-91F078D06E40}" type="presOf" srcId="{8BD047E3-C858-4FCC-9FB3-38D1E9229AC4}" destId="{C104F1EA-F8C7-49BE-AA87-A1B95D7E8A55}" srcOrd="1" destOrd="0" presId="urn:microsoft.com/office/officeart/2005/8/layout/orgChart1"/>
    <dgm:cxn modelId="{5F761E28-2D18-4E71-95DA-1BB00A596D11}" type="presParOf" srcId="{B146379B-4954-46BC-867D-EDD8F76D115C}" destId="{ED5D6B39-352A-48CB-B251-268D35CB2739}" srcOrd="0" destOrd="0" presId="urn:microsoft.com/office/officeart/2005/8/layout/orgChart1"/>
    <dgm:cxn modelId="{2FF4F509-4BBF-4888-AEE1-9D0D21218948}" type="presParOf" srcId="{ED5D6B39-352A-48CB-B251-268D35CB2739}" destId="{BC693D2D-A6BB-474E-BCF7-4777F6AE634A}" srcOrd="0" destOrd="0" presId="urn:microsoft.com/office/officeart/2005/8/layout/orgChart1"/>
    <dgm:cxn modelId="{9460E5DB-FC55-45F8-9592-2C332EEB5B57}" type="presParOf" srcId="{BC693D2D-A6BB-474E-BCF7-4777F6AE634A}" destId="{901A85EE-EF8C-492D-B04E-66BC9053C749}" srcOrd="0" destOrd="0" presId="urn:microsoft.com/office/officeart/2005/8/layout/orgChart1"/>
    <dgm:cxn modelId="{570D1CD6-53A0-448B-B018-864C68CA5A9C}" type="presParOf" srcId="{BC693D2D-A6BB-474E-BCF7-4777F6AE634A}" destId="{6F11D802-E8C7-4AC7-82E7-D01853E660BA}" srcOrd="1" destOrd="0" presId="urn:microsoft.com/office/officeart/2005/8/layout/orgChart1"/>
    <dgm:cxn modelId="{07693005-E664-4C32-AF6C-904641C42229}" type="presParOf" srcId="{ED5D6B39-352A-48CB-B251-268D35CB2739}" destId="{949642F2-80C7-49B0-A951-B45D2C572D02}" srcOrd="1" destOrd="0" presId="urn:microsoft.com/office/officeart/2005/8/layout/orgChart1"/>
    <dgm:cxn modelId="{322E8B26-7316-4060-9F91-3CDFD9B1A942}" type="presParOf" srcId="{949642F2-80C7-49B0-A951-B45D2C572D02}" destId="{CAD2534E-2F44-478D-AB2C-F1B1BB9D38A3}" srcOrd="0" destOrd="0" presId="urn:microsoft.com/office/officeart/2005/8/layout/orgChart1"/>
    <dgm:cxn modelId="{EE63E510-F4AA-4707-BA78-30940BB343F3}" type="presParOf" srcId="{949642F2-80C7-49B0-A951-B45D2C572D02}" destId="{B250F872-3D28-49E5-9271-F881DE9B47D7}" srcOrd="1" destOrd="0" presId="urn:microsoft.com/office/officeart/2005/8/layout/orgChart1"/>
    <dgm:cxn modelId="{012BF595-1367-464D-8240-9D9990515628}" type="presParOf" srcId="{B250F872-3D28-49E5-9271-F881DE9B47D7}" destId="{017DF4E6-1A83-41AA-83AA-421D20602DD0}" srcOrd="0" destOrd="0" presId="urn:microsoft.com/office/officeart/2005/8/layout/orgChart1"/>
    <dgm:cxn modelId="{91DDED0F-C5F0-4B7E-86ED-304C3585F2BD}" type="presParOf" srcId="{017DF4E6-1A83-41AA-83AA-421D20602DD0}" destId="{4E66BB70-EFD1-4927-9071-339A7B0D5B06}" srcOrd="0" destOrd="0" presId="urn:microsoft.com/office/officeart/2005/8/layout/orgChart1"/>
    <dgm:cxn modelId="{1143602D-A35E-4FE6-878D-D8BCC26D9A35}" type="presParOf" srcId="{017DF4E6-1A83-41AA-83AA-421D20602DD0}" destId="{E962AD6F-81DE-4F7B-B589-A1FE0108FA82}" srcOrd="1" destOrd="0" presId="urn:microsoft.com/office/officeart/2005/8/layout/orgChart1"/>
    <dgm:cxn modelId="{7AF9EB1F-F75C-4E1C-BCD2-075B6B82CF57}" type="presParOf" srcId="{B250F872-3D28-49E5-9271-F881DE9B47D7}" destId="{47B780D5-9274-49E0-9205-13534A65C071}" srcOrd="1" destOrd="0" presId="urn:microsoft.com/office/officeart/2005/8/layout/orgChart1"/>
    <dgm:cxn modelId="{59F6C8FC-6166-4888-9D02-E55DEE26D366}" type="presParOf" srcId="{B250F872-3D28-49E5-9271-F881DE9B47D7}" destId="{05CF28CA-8D08-4DDE-8D4D-CA3CBC53066C}" srcOrd="2" destOrd="0" presId="urn:microsoft.com/office/officeart/2005/8/layout/orgChart1"/>
    <dgm:cxn modelId="{2768F494-AB07-4FD0-AEAB-4560DB9C6135}" type="presParOf" srcId="{949642F2-80C7-49B0-A951-B45D2C572D02}" destId="{6F174314-521A-47FB-982B-F0B0521396F3}" srcOrd="2" destOrd="0" presId="urn:microsoft.com/office/officeart/2005/8/layout/orgChart1"/>
    <dgm:cxn modelId="{15209AEB-1FDE-4F47-B2EF-3769A60F66E6}" type="presParOf" srcId="{949642F2-80C7-49B0-A951-B45D2C572D02}" destId="{1370090C-C13D-49D0-AA94-C7E564E8AE84}" srcOrd="3" destOrd="0" presId="urn:microsoft.com/office/officeart/2005/8/layout/orgChart1"/>
    <dgm:cxn modelId="{DC133633-D073-4FC8-BE27-EDD796E0492A}" type="presParOf" srcId="{1370090C-C13D-49D0-AA94-C7E564E8AE84}" destId="{18A3694E-12E5-41DE-AB78-BBDA8A5BB0F6}" srcOrd="0" destOrd="0" presId="urn:microsoft.com/office/officeart/2005/8/layout/orgChart1"/>
    <dgm:cxn modelId="{F2AEE490-B358-4FAB-A868-4616AE3C6839}" type="presParOf" srcId="{18A3694E-12E5-41DE-AB78-BBDA8A5BB0F6}" destId="{8979B4E6-DBC2-4845-A34D-BCAE4E7E2237}" srcOrd="0" destOrd="0" presId="urn:microsoft.com/office/officeart/2005/8/layout/orgChart1"/>
    <dgm:cxn modelId="{39A18467-CA3B-4E52-AC73-99E5F35FB24E}" type="presParOf" srcId="{18A3694E-12E5-41DE-AB78-BBDA8A5BB0F6}" destId="{C104F1EA-F8C7-49BE-AA87-A1B95D7E8A55}" srcOrd="1" destOrd="0" presId="urn:microsoft.com/office/officeart/2005/8/layout/orgChart1"/>
    <dgm:cxn modelId="{F0010E35-E33F-4135-B00D-1AC42997C1EC}" type="presParOf" srcId="{1370090C-C13D-49D0-AA94-C7E564E8AE84}" destId="{B4E45634-BB57-4C11-9D27-85154F2A966C}" srcOrd="1" destOrd="0" presId="urn:microsoft.com/office/officeart/2005/8/layout/orgChart1"/>
    <dgm:cxn modelId="{7C2EE696-A011-4919-95FA-EDCED875DAF9}" type="presParOf" srcId="{B4E45634-BB57-4C11-9D27-85154F2A966C}" destId="{62D59A84-08C1-42E3-8BA8-FABA03414D31}" srcOrd="0" destOrd="0" presId="urn:microsoft.com/office/officeart/2005/8/layout/orgChart1"/>
    <dgm:cxn modelId="{C3012DB7-676A-45F8-BA11-5159D9BD1E53}" type="presParOf" srcId="{B4E45634-BB57-4C11-9D27-85154F2A966C}" destId="{62C64699-3A50-46B8-BD99-504775FD2159}" srcOrd="1" destOrd="0" presId="urn:microsoft.com/office/officeart/2005/8/layout/orgChart1"/>
    <dgm:cxn modelId="{5299D56F-6AA7-4645-9535-E3D5F8D7E144}" type="presParOf" srcId="{62C64699-3A50-46B8-BD99-504775FD2159}" destId="{5317439B-B101-4857-AF92-0C7FED8453A8}" srcOrd="0" destOrd="0" presId="urn:microsoft.com/office/officeart/2005/8/layout/orgChart1"/>
    <dgm:cxn modelId="{E144C826-F215-49DB-9A00-9FA787746517}" type="presParOf" srcId="{5317439B-B101-4857-AF92-0C7FED8453A8}" destId="{0ABD96A6-C3D5-4B73-945A-DC7CA6A4A329}" srcOrd="0" destOrd="0" presId="urn:microsoft.com/office/officeart/2005/8/layout/orgChart1"/>
    <dgm:cxn modelId="{583597CB-EBA1-43E2-AAAB-C4597EED8CEA}" type="presParOf" srcId="{5317439B-B101-4857-AF92-0C7FED8453A8}" destId="{463EA474-F8D3-4A38-B569-764921A7F90F}" srcOrd="1" destOrd="0" presId="urn:microsoft.com/office/officeart/2005/8/layout/orgChart1"/>
    <dgm:cxn modelId="{845AA36E-8BDC-46D3-91C9-C048275F3206}" type="presParOf" srcId="{62C64699-3A50-46B8-BD99-504775FD2159}" destId="{DFAFBA8F-5800-44F5-B8AE-EDE2607B78B4}" srcOrd="1" destOrd="0" presId="urn:microsoft.com/office/officeart/2005/8/layout/orgChart1"/>
    <dgm:cxn modelId="{BF4E389C-23B4-419B-9669-135F015DD1EB}" type="presParOf" srcId="{62C64699-3A50-46B8-BD99-504775FD2159}" destId="{577976AA-B8EB-43FB-BF30-C8EF30409ACD}" srcOrd="2" destOrd="0" presId="urn:microsoft.com/office/officeart/2005/8/layout/orgChart1"/>
    <dgm:cxn modelId="{7CC00239-954D-4B46-9245-173A36AEC354}" type="presParOf" srcId="{B4E45634-BB57-4C11-9D27-85154F2A966C}" destId="{EA3B84EB-3C80-4DA1-95B9-CF31D5A7D188}" srcOrd="2" destOrd="0" presId="urn:microsoft.com/office/officeart/2005/8/layout/orgChart1"/>
    <dgm:cxn modelId="{4E41F1FE-954B-4E03-B859-AA2FD56C7F51}" type="presParOf" srcId="{B4E45634-BB57-4C11-9D27-85154F2A966C}" destId="{F87B1A48-F5FD-436B-8F25-1539EAB60AEC}" srcOrd="3" destOrd="0" presId="urn:microsoft.com/office/officeart/2005/8/layout/orgChart1"/>
    <dgm:cxn modelId="{F8BC06B5-B4A2-4420-A3AE-8E72CB915751}" type="presParOf" srcId="{F87B1A48-F5FD-436B-8F25-1539EAB60AEC}" destId="{A521453A-22DA-412D-8943-863F0367B741}" srcOrd="0" destOrd="0" presId="urn:microsoft.com/office/officeart/2005/8/layout/orgChart1"/>
    <dgm:cxn modelId="{3C2DCC6F-35CA-47D7-B5CC-C1C8C5E71584}" type="presParOf" srcId="{A521453A-22DA-412D-8943-863F0367B741}" destId="{A6F8053A-AF16-44DA-8876-3AA6C9593822}" srcOrd="0" destOrd="0" presId="urn:microsoft.com/office/officeart/2005/8/layout/orgChart1"/>
    <dgm:cxn modelId="{75F1C0E3-9CD7-40F2-8148-DBE770AA062E}" type="presParOf" srcId="{A521453A-22DA-412D-8943-863F0367B741}" destId="{705C374C-217A-43D8-91B3-0C900828E02D}" srcOrd="1" destOrd="0" presId="urn:microsoft.com/office/officeart/2005/8/layout/orgChart1"/>
    <dgm:cxn modelId="{2B40F591-99D8-4542-8176-7ED04C2FFCB0}" type="presParOf" srcId="{F87B1A48-F5FD-436B-8F25-1539EAB60AEC}" destId="{88084CA4-7736-43AD-8B70-9B980D04585C}" srcOrd="1" destOrd="0" presId="urn:microsoft.com/office/officeart/2005/8/layout/orgChart1"/>
    <dgm:cxn modelId="{0138429F-F12B-4EB7-B9EA-C8E56F8F6417}" type="presParOf" srcId="{F87B1A48-F5FD-436B-8F25-1539EAB60AEC}" destId="{8753989D-1F22-484B-9A4E-364D39F7B1E3}" srcOrd="2" destOrd="0" presId="urn:microsoft.com/office/officeart/2005/8/layout/orgChart1"/>
    <dgm:cxn modelId="{BF83DE46-4E05-4786-883C-55C83AD58F9F}" type="presParOf" srcId="{1370090C-C13D-49D0-AA94-C7E564E8AE84}" destId="{2370D9C9-A89F-4DD0-90CD-4645D09D6BC7}" srcOrd="2" destOrd="0" presId="urn:microsoft.com/office/officeart/2005/8/layout/orgChart1"/>
    <dgm:cxn modelId="{DAB3243D-ABEB-4ACB-98DB-082E9C70F1C0}" type="presParOf" srcId="{ED5D6B39-352A-48CB-B251-268D35CB2739}" destId="{2991E07D-842F-4C42-A20F-9107694F92D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821E2A-A30D-4527-BA42-079B7A7D8485}" type="doc">
      <dgm:prSet loTypeId="urn:microsoft.com/office/officeart/2005/8/layout/orgChart1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C7E0BA8-8FA9-4DAE-8E0A-455939473964}">
      <dgm:prSet phldrT="[Text]" custT="1"/>
      <dgm:spPr/>
      <dgm:t>
        <a:bodyPr/>
        <a:lstStyle/>
        <a:p>
          <a:r>
            <a:rPr lang="en-US" sz="2000" b="1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Graphical Presentation</a:t>
          </a:r>
        </a:p>
      </dgm:t>
    </dgm:pt>
    <dgm:pt modelId="{DF9031BC-D91F-40C9-90BF-BA04CEA25343}" type="parTrans" cxnId="{D07A067D-2B71-4009-91D5-6ED823E6A863}">
      <dgm:prSet/>
      <dgm:spPr/>
      <dgm:t>
        <a:bodyPr/>
        <a:lstStyle/>
        <a:p>
          <a:endParaRPr lang="en-US"/>
        </a:p>
      </dgm:t>
    </dgm:pt>
    <dgm:pt modelId="{2BBB7351-8256-4842-9BE9-6B6D960CBDAE}" type="sibTrans" cxnId="{D07A067D-2B71-4009-91D5-6ED823E6A863}">
      <dgm:prSet/>
      <dgm:spPr/>
      <dgm:t>
        <a:bodyPr/>
        <a:lstStyle/>
        <a:p>
          <a:endParaRPr lang="en-US"/>
        </a:p>
      </dgm:t>
    </dgm:pt>
    <dgm:pt modelId="{E7750559-AF61-4527-AB88-61CE3445DAA4}">
      <dgm:prSet phldrT="[Text]" custT="1"/>
      <dgm:spPr/>
      <dgm:t>
        <a:bodyPr/>
        <a:lstStyle/>
        <a:p>
          <a:pPr>
            <a:buNone/>
          </a:pPr>
          <a:r>
            <a:rPr lang="en-US" sz="1200" b="1" dirty="0">
              <a:solidFill>
                <a:srgbClr val="FF0000"/>
              </a:solidFill>
              <a:latin typeface="Book Antiqua" panose="02040602050305030304" pitchFamily="18" charset="0"/>
            </a:rPr>
            <a:t>Categorical variable</a:t>
          </a:r>
        </a:p>
        <a:p>
          <a:pPr>
            <a:buNone/>
          </a:pPr>
          <a:r>
            <a:rPr lang="en-US" sz="1200" b="1" dirty="0">
              <a:solidFill>
                <a:srgbClr val="FF0000"/>
              </a:solidFill>
              <a:latin typeface="Book Antiqua" panose="02040602050305030304" pitchFamily="18" charset="0"/>
            </a:rPr>
            <a:t>(Distinct discrete categories)</a:t>
          </a:r>
        </a:p>
        <a:p>
          <a:pPr>
            <a:buFont typeface="+mj-lt"/>
            <a:buAutoNum type="arabicPeriod"/>
          </a:pPr>
          <a:r>
            <a:rPr lang="en-US" sz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1. Pie Chart</a:t>
          </a:r>
        </a:p>
        <a:p>
          <a:pPr>
            <a:buFont typeface="+mj-lt"/>
            <a:buAutoNum type="arabicPeriod"/>
          </a:pPr>
          <a:r>
            <a:rPr lang="en-US" sz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2. Bar Chart</a:t>
          </a:r>
        </a:p>
      </dgm:t>
    </dgm:pt>
    <dgm:pt modelId="{917FE07C-A81F-459C-9332-5AA5B0FC78A1}" type="parTrans" cxnId="{492C7EA4-09DF-41F6-A102-2D10E0EDFD1A}">
      <dgm:prSet/>
      <dgm:spPr>
        <a:ln w="38100">
          <a:solidFill>
            <a:srgbClr val="FFC000"/>
          </a:solidFill>
        </a:ln>
      </dgm:spPr>
      <dgm:t>
        <a:bodyPr/>
        <a:lstStyle/>
        <a:p>
          <a:endParaRPr lang="en-US" sz="1400">
            <a:latin typeface="Book Antiqua" panose="02040602050305030304" pitchFamily="18" charset="0"/>
          </a:endParaRPr>
        </a:p>
      </dgm:t>
    </dgm:pt>
    <dgm:pt modelId="{88228FE6-942B-42E8-9E91-D1AF0CD18536}" type="sibTrans" cxnId="{492C7EA4-09DF-41F6-A102-2D10E0EDFD1A}">
      <dgm:prSet/>
      <dgm:spPr/>
      <dgm:t>
        <a:bodyPr/>
        <a:lstStyle/>
        <a:p>
          <a:endParaRPr lang="en-US"/>
        </a:p>
      </dgm:t>
    </dgm:pt>
    <dgm:pt modelId="{8BD047E3-C858-4FCC-9FB3-38D1E9229AC4}">
      <dgm:prSet phldrT="[Text]" custT="1"/>
      <dgm:spPr/>
      <dgm:t>
        <a:bodyPr/>
        <a:lstStyle/>
        <a:p>
          <a:r>
            <a:rPr lang="en-US" sz="1200" b="1" dirty="0">
              <a:solidFill>
                <a:srgbClr val="FF0000"/>
              </a:solidFill>
              <a:latin typeface="Book Antiqua" panose="02040602050305030304" pitchFamily="18" charset="0"/>
            </a:rPr>
            <a:t>One Quantitative variable</a:t>
          </a:r>
        </a:p>
      </dgm:t>
    </dgm:pt>
    <dgm:pt modelId="{B25F57BA-5096-48CA-87A2-33A025D236FE}" type="parTrans" cxnId="{1D268736-92C9-47A3-8F99-F902CF33D5D5}">
      <dgm:prSet/>
      <dgm:spPr>
        <a:ln w="38100">
          <a:solidFill>
            <a:srgbClr val="FFC000"/>
          </a:solidFill>
        </a:ln>
      </dgm:spPr>
      <dgm:t>
        <a:bodyPr/>
        <a:lstStyle/>
        <a:p>
          <a:endParaRPr lang="en-US" sz="1400">
            <a:latin typeface="Book Antiqua" panose="02040602050305030304" pitchFamily="18" charset="0"/>
          </a:endParaRPr>
        </a:p>
      </dgm:t>
    </dgm:pt>
    <dgm:pt modelId="{99FEE3F0-5B92-4BF0-89F0-592002EFAC20}" type="sibTrans" cxnId="{1D268736-92C9-47A3-8F99-F902CF33D5D5}">
      <dgm:prSet/>
      <dgm:spPr/>
      <dgm:t>
        <a:bodyPr/>
        <a:lstStyle/>
        <a:p>
          <a:endParaRPr lang="en-US"/>
        </a:p>
      </dgm:t>
    </dgm:pt>
    <dgm:pt modelId="{755EC0AB-F902-4F2D-9079-D86999E8D02F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1200" b="1" dirty="0">
              <a:solidFill>
                <a:srgbClr val="FF0000"/>
              </a:solidFill>
              <a:latin typeface="Book Antiqua" panose="02040602050305030304" pitchFamily="18" charset="0"/>
            </a:rPr>
            <a:t>Non-normally distributed</a:t>
          </a:r>
        </a:p>
        <a:p>
          <a:r>
            <a:rPr lang="en-US" sz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Boxplot</a:t>
          </a:r>
        </a:p>
      </dgm:t>
    </dgm:pt>
    <dgm:pt modelId="{542CF5B5-F4D6-4916-8A8D-C5CD719FE2A8}" type="parTrans" cxnId="{2C965ECF-9F97-4545-8655-698E344B013C}">
      <dgm:prSet/>
      <dgm:spPr>
        <a:ln w="38100">
          <a:solidFill>
            <a:schemeClr val="accent1"/>
          </a:solidFill>
        </a:ln>
      </dgm:spPr>
      <dgm:t>
        <a:bodyPr/>
        <a:lstStyle/>
        <a:p>
          <a:endParaRPr lang="en-US" sz="1400">
            <a:latin typeface="Book Antiqua" panose="02040602050305030304" pitchFamily="18" charset="0"/>
          </a:endParaRPr>
        </a:p>
      </dgm:t>
    </dgm:pt>
    <dgm:pt modelId="{AE0C3A21-03FE-489B-A921-C8899492BFC4}" type="sibTrans" cxnId="{2C965ECF-9F97-4545-8655-698E344B013C}">
      <dgm:prSet/>
      <dgm:spPr/>
      <dgm:t>
        <a:bodyPr/>
        <a:lstStyle/>
        <a:p>
          <a:endParaRPr lang="en-US"/>
        </a:p>
      </dgm:t>
    </dgm:pt>
    <dgm:pt modelId="{792BA219-2F5A-4EDC-B8D8-8465DCB4B15A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1200" b="1" dirty="0">
              <a:solidFill>
                <a:srgbClr val="FF0000"/>
              </a:solidFill>
              <a:latin typeface="Book Antiqua" panose="02040602050305030304" pitchFamily="18" charset="0"/>
            </a:rPr>
            <a:t>Normally distributed</a:t>
          </a:r>
        </a:p>
        <a:p>
          <a:r>
            <a:rPr lang="en-US" sz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Error Bar</a:t>
          </a:r>
        </a:p>
      </dgm:t>
    </dgm:pt>
    <dgm:pt modelId="{E223F05D-1F35-4982-8185-7E4EC59D95E5}" type="parTrans" cxnId="{2486B5CF-9022-461B-B38F-F9136F3E8CA4}">
      <dgm:prSet/>
      <dgm:spPr>
        <a:ln w="38100">
          <a:solidFill>
            <a:schemeClr val="accent1"/>
          </a:solidFill>
        </a:ln>
      </dgm:spPr>
      <dgm:t>
        <a:bodyPr/>
        <a:lstStyle/>
        <a:p>
          <a:endParaRPr lang="en-US" sz="1400">
            <a:latin typeface="Book Antiqua" panose="02040602050305030304" pitchFamily="18" charset="0"/>
          </a:endParaRPr>
        </a:p>
      </dgm:t>
    </dgm:pt>
    <dgm:pt modelId="{2632B130-5899-4C77-A613-3D249C7D1DB5}" type="sibTrans" cxnId="{2486B5CF-9022-461B-B38F-F9136F3E8CA4}">
      <dgm:prSet/>
      <dgm:spPr/>
      <dgm:t>
        <a:bodyPr/>
        <a:lstStyle/>
        <a:p>
          <a:endParaRPr lang="en-US"/>
        </a:p>
      </dgm:t>
    </dgm:pt>
    <dgm:pt modelId="{4303F738-17B2-4062-8C81-97495ED720CA}">
      <dgm:prSet custT="1"/>
      <dgm:spPr>
        <a:ln>
          <a:solidFill>
            <a:srgbClr val="FFC000"/>
          </a:solidFill>
        </a:ln>
      </dgm:spPr>
      <dgm:t>
        <a:bodyPr/>
        <a:lstStyle/>
        <a:p>
          <a:r>
            <a:rPr lang="en-US" sz="1200" b="1" dirty="0">
              <a:solidFill>
                <a:srgbClr val="FF0000"/>
              </a:solidFill>
              <a:latin typeface="Book Antiqua" panose="02040602050305030304" pitchFamily="18" charset="0"/>
            </a:rPr>
            <a:t>Two Quantitative variables:</a:t>
          </a:r>
        </a:p>
        <a:p>
          <a:r>
            <a:rPr lang="en-US" sz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Scatterplot</a:t>
          </a:r>
        </a:p>
        <a:p>
          <a:r>
            <a:rPr lang="en-US" sz="1200" dirty="0">
              <a:solidFill>
                <a:srgbClr val="00B0F0"/>
              </a:solidFill>
              <a:latin typeface="Book Antiqua" panose="02040602050305030304" pitchFamily="18" charset="0"/>
            </a:rPr>
            <a:t>(Correlational Relationship)</a:t>
          </a:r>
        </a:p>
      </dgm:t>
    </dgm:pt>
    <dgm:pt modelId="{899215B0-1015-410E-B7C9-4209EC11614F}" type="parTrans" cxnId="{E462678E-9C3C-4373-8619-3A87FD164C6B}">
      <dgm:prSet/>
      <dgm:spPr>
        <a:ln w="38100">
          <a:solidFill>
            <a:srgbClr val="FFC000"/>
          </a:solidFill>
        </a:ln>
      </dgm:spPr>
      <dgm:t>
        <a:bodyPr/>
        <a:lstStyle/>
        <a:p>
          <a:endParaRPr lang="en-US" sz="1400">
            <a:latin typeface="Book Antiqua" panose="02040602050305030304" pitchFamily="18" charset="0"/>
          </a:endParaRPr>
        </a:p>
      </dgm:t>
    </dgm:pt>
    <dgm:pt modelId="{F1C62046-7575-4AEE-B7B8-A87B0FB558E2}" type="sibTrans" cxnId="{E462678E-9C3C-4373-8619-3A87FD164C6B}">
      <dgm:prSet/>
      <dgm:spPr/>
      <dgm:t>
        <a:bodyPr/>
        <a:lstStyle/>
        <a:p>
          <a:endParaRPr lang="en-US"/>
        </a:p>
      </dgm:t>
    </dgm:pt>
    <dgm:pt modelId="{7960D983-DAFD-4360-8971-A055AE726A23}">
      <dgm:prSet custT="1"/>
      <dgm:spPr/>
      <dgm:t>
        <a:bodyPr/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  <a:ea typeface="+mn-ea"/>
              <a:cs typeface="+mn-cs"/>
            </a:rPr>
            <a:t>Track performance over time</a:t>
          </a:r>
        </a:p>
        <a:p>
          <a:pPr marL="0"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ea typeface="+mn-ea"/>
              <a:cs typeface="+mn-cs"/>
            </a:rPr>
            <a:t>Run chart &amp; Control chart</a:t>
          </a:r>
        </a:p>
      </dgm:t>
    </dgm:pt>
    <dgm:pt modelId="{C565D8F4-DBE3-4088-A871-7377E6D0EAB5}" type="parTrans" cxnId="{6BE15A10-237D-4849-A63E-5892AFCC7BFA}">
      <dgm:prSet/>
      <dgm:spPr>
        <a:solidFill>
          <a:srgbClr val="FFC000"/>
        </a:solidFill>
        <a:ln w="38100">
          <a:solidFill>
            <a:srgbClr val="FFC000"/>
          </a:solidFill>
        </a:ln>
      </dgm:spPr>
      <dgm:t>
        <a:bodyPr/>
        <a:lstStyle/>
        <a:p>
          <a:endParaRPr lang="en-US" sz="1400"/>
        </a:p>
      </dgm:t>
    </dgm:pt>
    <dgm:pt modelId="{9CF9E9D7-8D33-4683-8D28-CCB1A4E44DB8}" type="sibTrans" cxnId="{6BE15A10-237D-4849-A63E-5892AFCC7BFA}">
      <dgm:prSet/>
      <dgm:spPr/>
      <dgm:t>
        <a:bodyPr/>
        <a:lstStyle/>
        <a:p>
          <a:endParaRPr lang="en-US"/>
        </a:p>
      </dgm:t>
    </dgm:pt>
    <dgm:pt modelId="{B146379B-4954-46BC-867D-EDD8F76D115C}" type="pres">
      <dgm:prSet presAssocID="{F1821E2A-A30D-4527-BA42-079B7A7D84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D5D6B39-352A-48CB-B251-268D35CB2739}" type="pres">
      <dgm:prSet presAssocID="{AC7E0BA8-8FA9-4DAE-8E0A-455939473964}" presName="hierRoot1" presStyleCnt="0">
        <dgm:presLayoutVars>
          <dgm:hierBranch val="init"/>
        </dgm:presLayoutVars>
      </dgm:prSet>
      <dgm:spPr/>
    </dgm:pt>
    <dgm:pt modelId="{BC693D2D-A6BB-474E-BCF7-4777F6AE634A}" type="pres">
      <dgm:prSet presAssocID="{AC7E0BA8-8FA9-4DAE-8E0A-455939473964}" presName="rootComposite1" presStyleCnt="0"/>
      <dgm:spPr/>
    </dgm:pt>
    <dgm:pt modelId="{901A85EE-EF8C-492D-B04E-66BC9053C749}" type="pres">
      <dgm:prSet presAssocID="{AC7E0BA8-8FA9-4DAE-8E0A-455939473964}" presName="rootText1" presStyleLbl="node0" presStyleIdx="0" presStyleCnt="1" custScaleX="153281" custScaleY="62919">
        <dgm:presLayoutVars>
          <dgm:chPref val="3"/>
        </dgm:presLayoutVars>
      </dgm:prSet>
      <dgm:spPr/>
    </dgm:pt>
    <dgm:pt modelId="{6F11D802-E8C7-4AC7-82E7-D01853E660BA}" type="pres">
      <dgm:prSet presAssocID="{AC7E0BA8-8FA9-4DAE-8E0A-455939473964}" presName="rootConnector1" presStyleLbl="node1" presStyleIdx="0" presStyleCnt="0"/>
      <dgm:spPr/>
    </dgm:pt>
    <dgm:pt modelId="{949642F2-80C7-49B0-A951-B45D2C572D02}" type="pres">
      <dgm:prSet presAssocID="{AC7E0BA8-8FA9-4DAE-8E0A-455939473964}" presName="hierChild2" presStyleCnt="0"/>
      <dgm:spPr/>
    </dgm:pt>
    <dgm:pt modelId="{BE72B449-CC34-4AE3-B51F-9C7BB9AF2D2B}" type="pres">
      <dgm:prSet presAssocID="{C565D8F4-DBE3-4088-A871-7377E6D0EAB5}" presName="Name37" presStyleLbl="parChTrans1D2" presStyleIdx="0" presStyleCnt="4"/>
      <dgm:spPr/>
    </dgm:pt>
    <dgm:pt modelId="{5BBDBACF-1E2C-46EC-A247-1163FA5E134E}" type="pres">
      <dgm:prSet presAssocID="{7960D983-DAFD-4360-8971-A055AE726A23}" presName="hierRoot2" presStyleCnt="0">
        <dgm:presLayoutVars>
          <dgm:hierBranch val="init"/>
        </dgm:presLayoutVars>
      </dgm:prSet>
      <dgm:spPr/>
    </dgm:pt>
    <dgm:pt modelId="{B55A09DE-EB63-4B89-B896-F62A668F7508}" type="pres">
      <dgm:prSet presAssocID="{7960D983-DAFD-4360-8971-A055AE726A23}" presName="rootComposite" presStyleCnt="0"/>
      <dgm:spPr/>
    </dgm:pt>
    <dgm:pt modelId="{271F1CD9-C14A-4C0B-A9ED-444576EA3CC9}" type="pres">
      <dgm:prSet presAssocID="{7960D983-DAFD-4360-8971-A055AE726A23}" presName="rootText" presStyleLbl="node2" presStyleIdx="0" presStyleCnt="4" custScaleY="86433" custLinFactNeighborX="-157" custLinFactNeighborY="7400">
        <dgm:presLayoutVars>
          <dgm:chPref val="3"/>
        </dgm:presLayoutVars>
      </dgm:prSet>
      <dgm:spPr/>
    </dgm:pt>
    <dgm:pt modelId="{9938DC06-1052-47FD-AB26-F5DAF994078E}" type="pres">
      <dgm:prSet presAssocID="{7960D983-DAFD-4360-8971-A055AE726A23}" presName="rootConnector" presStyleLbl="node2" presStyleIdx="0" presStyleCnt="4"/>
      <dgm:spPr/>
    </dgm:pt>
    <dgm:pt modelId="{C284850B-E1C3-4CE6-8BE7-F940AC4AA086}" type="pres">
      <dgm:prSet presAssocID="{7960D983-DAFD-4360-8971-A055AE726A23}" presName="hierChild4" presStyleCnt="0"/>
      <dgm:spPr/>
    </dgm:pt>
    <dgm:pt modelId="{F3B574BB-8B9E-420A-B5C4-56A05772591A}" type="pres">
      <dgm:prSet presAssocID="{7960D983-DAFD-4360-8971-A055AE726A23}" presName="hierChild5" presStyleCnt="0"/>
      <dgm:spPr/>
    </dgm:pt>
    <dgm:pt modelId="{CAD2534E-2F44-478D-AB2C-F1B1BB9D38A3}" type="pres">
      <dgm:prSet presAssocID="{917FE07C-A81F-459C-9332-5AA5B0FC78A1}" presName="Name37" presStyleLbl="parChTrans1D2" presStyleIdx="1" presStyleCnt="4"/>
      <dgm:spPr/>
    </dgm:pt>
    <dgm:pt modelId="{B250F872-3D28-49E5-9271-F881DE9B47D7}" type="pres">
      <dgm:prSet presAssocID="{E7750559-AF61-4527-AB88-61CE3445DAA4}" presName="hierRoot2" presStyleCnt="0">
        <dgm:presLayoutVars>
          <dgm:hierBranch val="init"/>
        </dgm:presLayoutVars>
      </dgm:prSet>
      <dgm:spPr/>
    </dgm:pt>
    <dgm:pt modelId="{017DF4E6-1A83-41AA-83AA-421D20602DD0}" type="pres">
      <dgm:prSet presAssocID="{E7750559-AF61-4527-AB88-61CE3445DAA4}" presName="rootComposite" presStyleCnt="0"/>
      <dgm:spPr/>
    </dgm:pt>
    <dgm:pt modelId="{4E66BB70-EFD1-4927-9071-339A7B0D5B06}" type="pres">
      <dgm:prSet presAssocID="{E7750559-AF61-4527-AB88-61CE3445DAA4}" presName="rootText" presStyleLbl="node2" presStyleIdx="1" presStyleCnt="4" custScaleX="90086" custScaleY="91471" custLinFactNeighborX="-6887" custLinFactNeighborY="7432">
        <dgm:presLayoutVars>
          <dgm:chPref val="3"/>
        </dgm:presLayoutVars>
      </dgm:prSet>
      <dgm:spPr/>
    </dgm:pt>
    <dgm:pt modelId="{E962AD6F-81DE-4F7B-B589-A1FE0108FA82}" type="pres">
      <dgm:prSet presAssocID="{E7750559-AF61-4527-AB88-61CE3445DAA4}" presName="rootConnector" presStyleLbl="node2" presStyleIdx="1" presStyleCnt="4"/>
      <dgm:spPr/>
    </dgm:pt>
    <dgm:pt modelId="{47B780D5-9274-49E0-9205-13534A65C071}" type="pres">
      <dgm:prSet presAssocID="{E7750559-AF61-4527-AB88-61CE3445DAA4}" presName="hierChild4" presStyleCnt="0"/>
      <dgm:spPr/>
    </dgm:pt>
    <dgm:pt modelId="{05CF28CA-8D08-4DDE-8D4D-CA3CBC53066C}" type="pres">
      <dgm:prSet presAssocID="{E7750559-AF61-4527-AB88-61CE3445DAA4}" presName="hierChild5" presStyleCnt="0"/>
      <dgm:spPr/>
    </dgm:pt>
    <dgm:pt modelId="{8C145747-6FFF-4961-8287-DD8D7399ACF0}" type="pres">
      <dgm:prSet presAssocID="{899215B0-1015-410E-B7C9-4209EC11614F}" presName="Name37" presStyleLbl="parChTrans1D2" presStyleIdx="2" presStyleCnt="4"/>
      <dgm:spPr/>
    </dgm:pt>
    <dgm:pt modelId="{B94A09E5-9329-4E2B-A4E1-500927F71AF4}" type="pres">
      <dgm:prSet presAssocID="{4303F738-17B2-4062-8C81-97495ED720CA}" presName="hierRoot2" presStyleCnt="0">
        <dgm:presLayoutVars>
          <dgm:hierBranch val="init"/>
        </dgm:presLayoutVars>
      </dgm:prSet>
      <dgm:spPr/>
    </dgm:pt>
    <dgm:pt modelId="{0ABF5781-8D17-4AE3-A3D3-995D3424F8B2}" type="pres">
      <dgm:prSet presAssocID="{4303F738-17B2-4062-8C81-97495ED720CA}" presName="rootComposite" presStyleCnt="0"/>
      <dgm:spPr/>
    </dgm:pt>
    <dgm:pt modelId="{ADB8561E-E04E-4A5C-922F-C48EB5B37A21}" type="pres">
      <dgm:prSet presAssocID="{4303F738-17B2-4062-8C81-97495ED720CA}" presName="rootText" presStyleLbl="node2" presStyleIdx="2" presStyleCnt="4" custScaleY="85892" custLinFactNeighborX="-17363" custLinFactNeighborY="6702">
        <dgm:presLayoutVars>
          <dgm:chPref val="3"/>
        </dgm:presLayoutVars>
      </dgm:prSet>
      <dgm:spPr/>
    </dgm:pt>
    <dgm:pt modelId="{55AF9450-253D-4C60-B287-A084CE788704}" type="pres">
      <dgm:prSet presAssocID="{4303F738-17B2-4062-8C81-97495ED720CA}" presName="rootConnector" presStyleLbl="node2" presStyleIdx="2" presStyleCnt="4"/>
      <dgm:spPr/>
    </dgm:pt>
    <dgm:pt modelId="{13659C5A-7743-47F4-AD4A-C41C2BA0EDDD}" type="pres">
      <dgm:prSet presAssocID="{4303F738-17B2-4062-8C81-97495ED720CA}" presName="hierChild4" presStyleCnt="0"/>
      <dgm:spPr/>
    </dgm:pt>
    <dgm:pt modelId="{D4AEB940-116C-4ABB-A111-023142026C7C}" type="pres">
      <dgm:prSet presAssocID="{4303F738-17B2-4062-8C81-97495ED720CA}" presName="hierChild5" presStyleCnt="0"/>
      <dgm:spPr/>
    </dgm:pt>
    <dgm:pt modelId="{6F174314-521A-47FB-982B-F0B0521396F3}" type="pres">
      <dgm:prSet presAssocID="{B25F57BA-5096-48CA-87A2-33A025D236FE}" presName="Name37" presStyleLbl="parChTrans1D2" presStyleIdx="3" presStyleCnt="4"/>
      <dgm:spPr/>
    </dgm:pt>
    <dgm:pt modelId="{1370090C-C13D-49D0-AA94-C7E564E8AE84}" type="pres">
      <dgm:prSet presAssocID="{8BD047E3-C858-4FCC-9FB3-38D1E9229AC4}" presName="hierRoot2" presStyleCnt="0">
        <dgm:presLayoutVars>
          <dgm:hierBranch val="init"/>
        </dgm:presLayoutVars>
      </dgm:prSet>
      <dgm:spPr/>
    </dgm:pt>
    <dgm:pt modelId="{18A3694E-12E5-41DE-AB78-BBDA8A5BB0F6}" type="pres">
      <dgm:prSet presAssocID="{8BD047E3-C858-4FCC-9FB3-38D1E9229AC4}" presName="rootComposite" presStyleCnt="0"/>
      <dgm:spPr/>
    </dgm:pt>
    <dgm:pt modelId="{8979B4E6-DBC2-4845-A34D-BCAE4E7E2237}" type="pres">
      <dgm:prSet presAssocID="{8BD047E3-C858-4FCC-9FB3-38D1E9229AC4}" presName="rootText" presStyleLbl="node2" presStyleIdx="3" presStyleCnt="4" custScaleX="81785" custScaleY="79923" custLinFactNeighborX="-14025" custLinFactNeighborY="6702">
        <dgm:presLayoutVars>
          <dgm:chPref val="3"/>
        </dgm:presLayoutVars>
      </dgm:prSet>
      <dgm:spPr/>
    </dgm:pt>
    <dgm:pt modelId="{C104F1EA-F8C7-49BE-AA87-A1B95D7E8A55}" type="pres">
      <dgm:prSet presAssocID="{8BD047E3-C858-4FCC-9FB3-38D1E9229AC4}" presName="rootConnector" presStyleLbl="node2" presStyleIdx="3" presStyleCnt="4"/>
      <dgm:spPr/>
    </dgm:pt>
    <dgm:pt modelId="{B4E45634-BB57-4C11-9D27-85154F2A966C}" type="pres">
      <dgm:prSet presAssocID="{8BD047E3-C858-4FCC-9FB3-38D1E9229AC4}" presName="hierChild4" presStyleCnt="0"/>
      <dgm:spPr/>
    </dgm:pt>
    <dgm:pt modelId="{62D59A84-08C1-42E3-8BA8-FABA03414D31}" type="pres">
      <dgm:prSet presAssocID="{E223F05D-1F35-4982-8185-7E4EC59D95E5}" presName="Name37" presStyleLbl="parChTrans1D3" presStyleIdx="0" presStyleCnt="2"/>
      <dgm:spPr/>
    </dgm:pt>
    <dgm:pt modelId="{62C64699-3A50-46B8-BD99-504775FD2159}" type="pres">
      <dgm:prSet presAssocID="{792BA219-2F5A-4EDC-B8D8-8465DCB4B15A}" presName="hierRoot2" presStyleCnt="0">
        <dgm:presLayoutVars>
          <dgm:hierBranch val="init"/>
        </dgm:presLayoutVars>
      </dgm:prSet>
      <dgm:spPr/>
    </dgm:pt>
    <dgm:pt modelId="{5317439B-B101-4857-AF92-0C7FED8453A8}" type="pres">
      <dgm:prSet presAssocID="{792BA219-2F5A-4EDC-B8D8-8465DCB4B15A}" presName="rootComposite" presStyleCnt="0"/>
      <dgm:spPr/>
    </dgm:pt>
    <dgm:pt modelId="{0ABD96A6-C3D5-4B73-945A-DC7CA6A4A329}" type="pres">
      <dgm:prSet presAssocID="{792BA219-2F5A-4EDC-B8D8-8465DCB4B15A}" presName="rootText" presStyleLbl="node3" presStyleIdx="0" presStyleCnt="2" custScaleX="72313" custLinFactX="-4551" custLinFactNeighborX="-100000" custLinFactNeighborY="9529">
        <dgm:presLayoutVars>
          <dgm:chPref val="3"/>
        </dgm:presLayoutVars>
      </dgm:prSet>
      <dgm:spPr/>
    </dgm:pt>
    <dgm:pt modelId="{463EA474-F8D3-4A38-B569-764921A7F90F}" type="pres">
      <dgm:prSet presAssocID="{792BA219-2F5A-4EDC-B8D8-8465DCB4B15A}" presName="rootConnector" presStyleLbl="node3" presStyleIdx="0" presStyleCnt="2"/>
      <dgm:spPr/>
    </dgm:pt>
    <dgm:pt modelId="{DFAFBA8F-5800-44F5-B8AE-EDE2607B78B4}" type="pres">
      <dgm:prSet presAssocID="{792BA219-2F5A-4EDC-B8D8-8465DCB4B15A}" presName="hierChild4" presStyleCnt="0"/>
      <dgm:spPr/>
    </dgm:pt>
    <dgm:pt modelId="{577976AA-B8EB-43FB-BF30-C8EF30409ACD}" type="pres">
      <dgm:prSet presAssocID="{792BA219-2F5A-4EDC-B8D8-8465DCB4B15A}" presName="hierChild5" presStyleCnt="0"/>
      <dgm:spPr/>
    </dgm:pt>
    <dgm:pt modelId="{EA3B84EB-3C80-4DA1-95B9-CF31D5A7D188}" type="pres">
      <dgm:prSet presAssocID="{542CF5B5-F4D6-4916-8A8D-C5CD719FE2A8}" presName="Name37" presStyleLbl="parChTrans1D3" presStyleIdx="1" presStyleCnt="2"/>
      <dgm:spPr/>
    </dgm:pt>
    <dgm:pt modelId="{F87B1A48-F5FD-436B-8F25-1539EAB60AEC}" type="pres">
      <dgm:prSet presAssocID="{755EC0AB-F902-4F2D-9079-D86999E8D02F}" presName="hierRoot2" presStyleCnt="0">
        <dgm:presLayoutVars>
          <dgm:hierBranch val="init"/>
        </dgm:presLayoutVars>
      </dgm:prSet>
      <dgm:spPr/>
    </dgm:pt>
    <dgm:pt modelId="{A521453A-22DA-412D-8943-863F0367B741}" type="pres">
      <dgm:prSet presAssocID="{755EC0AB-F902-4F2D-9079-D86999E8D02F}" presName="rootComposite" presStyleCnt="0"/>
      <dgm:spPr/>
    </dgm:pt>
    <dgm:pt modelId="{A6F8053A-AF16-44DA-8876-3AA6C9593822}" type="pres">
      <dgm:prSet presAssocID="{755EC0AB-F902-4F2D-9079-D86999E8D02F}" presName="rootText" presStyleLbl="node3" presStyleIdx="1" presStyleCnt="2" custScaleX="67248" custLinFactX="-1751" custLinFactNeighborX="-100000" custLinFactNeighborY="-26572">
        <dgm:presLayoutVars>
          <dgm:chPref val="3"/>
        </dgm:presLayoutVars>
      </dgm:prSet>
      <dgm:spPr/>
    </dgm:pt>
    <dgm:pt modelId="{705C374C-217A-43D8-91B3-0C900828E02D}" type="pres">
      <dgm:prSet presAssocID="{755EC0AB-F902-4F2D-9079-D86999E8D02F}" presName="rootConnector" presStyleLbl="node3" presStyleIdx="1" presStyleCnt="2"/>
      <dgm:spPr/>
    </dgm:pt>
    <dgm:pt modelId="{88084CA4-7736-43AD-8B70-9B980D04585C}" type="pres">
      <dgm:prSet presAssocID="{755EC0AB-F902-4F2D-9079-D86999E8D02F}" presName="hierChild4" presStyleCnt="0"/>
      <dgm:spPr/>
    </dgm:pt>
    <dgm:pt modelId="{8753989D-1F22-484B-9A4E-364D39F7B1E3}" type="pres">
      <dgm:prSet presAssocID="{755EC0AB-F902-4F2D-9079-D86999E8D02F}" presName="hierChild5" presStyleCnt="0"/>
      <dgm:spPr/>
    </dgm:pt>
    <dgm:pt modelId="{2370D9C9-A89F-4DD0-90CD-4645D09D6BC7}" type="pres">
      <dgm:prSet presAssocID="{8BD047E3-C858-4FCC-9FB3-38D1E9229AC4}" presName="hierChild5" presStyleCnt="0"/>
      <dgm:spPr/>
    </dgm:pt>
    <dgm:pt modelId="{2991E07D-842F-4C42-A20F-9107694F92D0}" type="pres">
      <dgm:prSet presAssocID="{AC7E0BA8-8FA9-4DAE-8E0A-455939473964}" presName="hierChild3" presStyleCnt="0"/>
      <dgm:spPr/>
    </dgm:pt>
  </dgm:ptLst>
  <dgm:cxnLst>
    <dgm:cxn modelId="{5046FF07-B161-4FC9-AE09-F47E50FCD788}" type="presOf" srcId="{F1821E2A-A30D-4527-BA42-079B7A7D8485}" destId="{B146379B-4954-46BC-867D-EDD8F76D115C}" srcOrd="0" destOrd="0" presId="urn:microsoft.com/office/officeart/2005/8/layout/orgChart1"/>
    <dgm:cxn modelId="{6BE15A10-237D-4849-A63E-5892AFCC7BFA}" srcId="{AC7E0BA8-8FA9-4DAE-8E0A-455939473964}" destId="{7960D983-DAFD-4360-8971-A055AE726A23}" srcOrd="0" destOrd="0" parTransId="{C565D8F4-DBE3-4088-A871-7377E6D0EAB5}" sibTransId="{9CF9E9D7-8D33-4683-8D28-CCB1A4E44DB8}"/>
    <dgm:cxn modelId="{15B6631D-653B-4DE4-9B5F-B4C461536870}" type="presOf" srcId="{C565D8F4-DBE3-4088-A871-7377E6D0EAB5}" destId="{BE72B449-CC34-4AE3-B51F-9C7BB9AF2D2B}" srcOrd="0" destOrd="0" presId="urn:microsoft.com/office/officeart/2005/8/layout/orgChart1"/>
    <dgm:cxn modelId="{1D268736-92C9-47A3-8F99-F902CF33D5D5}" srcId="{AC7E0BA8-8FA9-4DAE-8E0A-455939473964}" destId="{8BD047E3-C858-4FCC-9FB3-38D1E9229AC4}" srcOrd="3" destOrd="0" parTransId="{B25F57BA-5096-48CA-87A2-33A025D236FE}" sibTransId="{99FEE3F0-5B92-4BF0-89F0-592002EFAC20}"/>
    <dgm:cxn modelId="{5607B737-0FE5-48F3-B0DA-1365EB104FC5}" type="presOf" srcId="{4303F738-17B2-4062-8C81-97495ED720CA}" destId="{55AF9450-253D-4C60-B287-A084CE788704}" srcOrd="1" destOrd="0" presId="urn:microsoft.com/office/officeart/2005/8/layout/orgChart1"/>
    <dgm:cxn modelId="{EAFBEE5C-7914-4FFF-9848-96169EADF5C1}" type="presOf" srcId="{E7750559-AF61-4527-AB88-61CE3445DAA4}" destId="{E962AD6F-81DE-4F7B-B589-A1FE0108FA82}" srcOrd="1" destOrd="0" presId="urn:microsoft.com/office/officeart/2005/8/layout/orgChart1"/>
    <dgm:cxn modelId="{867B0765-5EFA-47DE-8512-39D8F99E61E2}" type="presOf" srcId="{542CF5B5-F4D6-4916-8A8D-C5CD719FE2A8}" destId="{EA3B84EB-3C80-4DA1-95B9-CF31D5A7D188}" srcOrd="0" destOrd="0" presId="urn:microsoft.com/office/officeart/2005/8/layout/orgChart1"/>
    <dgm:cxn modelId="{8990546C-A8D0-4194-A7E5-2D0FFE2237F5}" type="presOf" srcId="{899215B0-1015-410E-B7C9-4209EC11614F}" destId="{8C145747-6FFF-4961-8287-DD8D7399ACF0}" srcOrd="0" destOrd="0" presId="urn:microsoft.com/office/officeart/2005/8/layout/orgChart1"/>
    <dgm:cxn modelId="{9F711D6F-09AB-46A9-B76F-23E959A0ACE6}" type="presOf" srcId="{792BA219-2F5A-4EDC-B8D8-8465DCB4B15A}" destId="{0ABD96A6-C3D5-4B73-945A-DC7CA6A4A329}" srcOrd="0" destOrd="0" presId="urn:microsoft.com/office/officeart/2005/8/layout/orgChart1"/>
    <dgm:cxn modelId="{6454AB7C-A072-436D-86E1-6B398AAC295C}" type="presOf" srcId="{AC7E0BA8-8FA9-4DAE-8E0A-455939473964}" destId="{901A85EE-EF8C-492D-B04E-66BC9053C749}" srcOrd="0" destOrd="0" presId="urn:microsoft.com/office/officeart/2005/8/layout/orgChart1"/>
    <dgm:cxn modelId="{D07A067D-2B71-4009-91D5-6ED823E6A863}" srcId="{F1821E2A-A30D-4527-BA42-079B7A7D8485}" destId="{AC7E0BA8-8FA9-4DAE-8E0A-455939473964}" srcOrd="0" destOrd="0" parTransId="{DF9031BC-D91F-40C9-90BF-BA04CEA25343}" sibTransId="{2BBB7351-8256-4842-9BE9-6B6D960CBDAE}"/>
    <dgm:cxn modelId="{64642D87-EE3B-4E1F-9124-54AC5A57C469}" type="presOf" srcId="{917FE07C-A81F-459C-9332-5AA5B0FC78A1}" destId="{CAD2534E-2F44-478D-AB2C-F1B1BB9D38A3}" srcOrd="0" destOrd="0" presId="urn:microsoft.com/office/officeart/2005/8/layout/orgChart1"/>
    <dgm:cxn modelId="{E462678E-9C3C-4373-8619-3A87FD164C6B}" srcId="{AC7E0BA8-8FA9-4DAE-8E0A-455939473964}" destId="{4303F738-17B2-4062-8C81-97495ED720CA}" srcOrd="2" destOrd="0" parTransId="{899215B0-1015-410E-B7C9-4209EC11614F}" sibTransId="{F1C62046-7575-4AEE-B7B8-A87B0FB558E2}"/>
    <dgm:cxn modelId="{15F94797-DCB1-4A2C-9508-E9DBBF1B67E4}" type="presOf" srcId="{AC7E0BA8-8FA9-4DAE-8E0A-455939473964}" destId="{6F11D802-E8C7-4AC7-82E7-D01853E660BA}" srcOrd="1" destOrd="0" presId="urn:microsoft.com/office/officeart/2005/8/layout/orgChart1"/>
    <dgm:cxn modelId="{492C7EA4-09DF-41F6-A102-2D10E0EDFD1A}" srcId="{AC7E0BA8-8FA9-4DAE-8E0A-455939473964}" destId="{E7750559-AF61-4527-AB88-61CE3445DAA4}" srcOrd="1" destOrd="0" parTransId="{917FE07C-A81F-459C-9332-5AA5B0FC78A1}" sibTransId="{88228FE6-942B-42E8-9E91-D1AF0CD18536}"/>
    <dgm:cxn modelId="{1658BFAC-E6AF-4CF5-A392-957F09E1C286}" type="presOf" srcId="{755EC0AB-F902-4F2D-9079-D86999E8D02F}" destId="{A6F8053A-AF16-44DA-8876-3AA6C9593822}" srcOrd="0" destOrd="0" presId="urn:microsoft.com/office/officeart/2005/8/layout/orgChart1"/>
    <dgm:cxn modelId="{D8EC54B6-8BFA-4A37-9E4B-271E92890E5C}" type="presOf" srcId="{4303F738-17B2-4062-8C81-97495ED720CA}" destId="{ADB8561E-E04E-4A5C-922F-C48EB5B37A21}" srcOrd="0" destOrd="0" presId="urn:microsoft.com/office/officeart/2005/8/layout/orgChart1"/>
    <dgm:cxn modelId="{A3000CBD-6419-4725-B7ED-8E951B8E6330}" type="presOf" srcId="{755EC0AB-F902-4F2D-9079-D86999E8D02F}" destId="{705C374C-217A-43D8-91B3-0C900828E02D}" srcOrd="1" destOrd="0" presId="urn:microsoft.com/office/officeart/2005/8/layout/orgChart1"/>
    <dgm:cxn modelId="{E95021C6-BF2B-46DB-A674-D437BFD22BC7}" type="presOf" srcId="{792BA219-2F5A-4EDC-B8D8-8465DCB4B15A}" destId="{463EA474-F8D3-4A38-B569-764921A7F90F}" srcOrd="1" destOrd="0" presId="urn:microsoft.com/office/officeart/2005/8/layout/orgChart1"/>
    <dgm:cxn modelId="{DEA763CC-6A1A-4F1E-99B9-DAAD600D2D7A}" type="presOf" srcId="{E7750559-AF61-4527-AB88-61CE3445DAA4}" destId="{4E66BB70-EFD1-4927-9071-339A7B0D5B06}" srcOrd="0" destOrd="0" presId="urn:microsoft.com/office/officeart/2005/8/layout/orgChart1"/>
    <dgm:cxn modelId="{9B636ECC-9AB3-459B-A0D5-36D6E4E78755}" type="presOf" srcId="{7960D983-DAFD-4360-8971-A055AE726A23}" destId="{271F1CD9-C14A-4C0B-A9ED-444576EA3CC9}" srcOrd="0" destOrd="0" presId="urn:microsoft.com/office/officeart/2005/8/layout/orgChart1"/>
    <dgm:cxn modelId="{2C965ECF-9F97-4545-8655-698E344B013C}" srcId="{8BD047E3-C858-4FCC-9FB3-38D1E9229AC4}" destId="{755EC0AB-F902-4F2D-9079-D86999E8D02F}" srcOrd="1" destOrd="0" parTransId="{542CF5B5-F4D6-4916-8A8D-C5CD719FE2A8}" sibTransId="{AE0C3A21-03FE-489B-A921-C8899492BFC4}"/>
    <dgm:cxn modelId="{7ABF4ACF-7CC2-4533-9CEE-BD234586AE8F}" type="presOf" srcId="{B25F57BA-5096-48CA-87A2-33A025D236FE}" destId="{6F174314-521A-47FB-982B-F0B0521396F3}" srcOrd="0" destOrd="0" presId="urn:microsoft.com/office/officeart/2005/8/layout/orgChart1"/>
    <dgm:cxn modelId="{2486B5CF-9022-461B-B38F-F9136F3E8CA4}" srcId="{8BD047E3-C858-4FCC-9FB3-38D1E9229AC4}" destId="{792BA219-2F5A-4EDC-B8D8-8465DCB4B15A}" srcOrd="0" destOrd="0" parTransId="{E223F05D-1F35-4982-8185-7E4EC59D95E5}" sibTransId="{2632B130-5899-4C77-A613-3D249C7D1DB5}"/>
    <dgm:cxn modelId="{3812A5D1-4198-48C5-B5EC-2EEE73E49CC9}" type="presOf" srcId="{E223F05D-1F35-4982-8185-7E4EC59D95E5}" destId="{62D59A84-08C1-42E3-8BA8-FABA03414D31}" srcOrd="0" destOrd="0" presId="urn:microsoft.com/office/officeart/2005/8/layout/orgChart1"/>
    <dgm:cxn modelId="{87E778D8-A913-4C99-9696-58140D861A45}" type="presOf" srcId="{7960D983-DAFD-4360-8971-A055AE726A23}" destId="{9938DC06-1052-47FD-AB26-F5DAF994078E}" srcOrd="1" destOrd="0" presId="urn:microsoft.com/office/officeart/2005/8/layout/orgChart1"/>
    <dgm:cxn modelId="{676FF3E5-73A7-4322-9E30-9B0DB064EA06}" type="presOf" srcId="{8BD047E3-C858-4FCC-9FB3-38D1E9229AC4}" destId="{8979B4E6-DBC2-4845-A34D-BCAE4E7E2237}" srcOrd="0" destOrd="0" presId="urn:microsoft.com/office/officeart/2005/8/layout/orgChart1"/>
    <dgm:cxn modelId="{517791F0-E97D-4E3B-8C0C-91F078D06E40}" type="presOf" srcId="{8BD047E3-C858-4FCC-9FB3-38D1E9229AC4}" destId="{C104F1EA-F8C7-49BE-AA87-A1B95D7E8A55}" srcOrd="1" destOrd="0" presId="urn:microsoft.com/office/officeart/2005/8/layout/orgChart1"/>
    <dgm:cxn modelId="{5F761E28-2D18-4E71-95DA-1BB00A596D11}" type="presParOf" srcId="{B146379B-4954-46BC-867D-EDD8F76D115C}" destId="{ED5D6B39-352A-48CB-B251-268D35CB2739}" srcOrd="0" destOrd="0" presId="urn:microsoft.com/office/officeart/2005/8/layout/orgChart1"/>
    <dgm:cxn modelId="{2FF4F509-4BBF-4888-AEE1-9D0D21218948}" type="presParOf" srcId="{ED5D6B39-352A-48CB-B251-268D35CB2739}" destId="{BC693D2D-A6BB-474E-BCF7-4777F6AE634A}" srcOrd="0" destOrd="0" presId="urn:microsoft.com/office/officeart/2005/8/layout/orgChart1"/>
    <dgm:cxn modelId="{9460E5DB-FC55-45F8-9592-2C332EEB5B57}" type="presParOf" srcId="{BC693D2D-A6BB-474E-BCF7-4777F6AE634A}" destId="{901A85EE-EF8C-492D-B04E-66BC9053C749}" srcOrd="0" destOrd="0" presId="urn:microsoft.com/office/officeart/2005/8/layout/orgChart1"/>
    <dgm:cxn modelId="{570D1CD6-53A0-448B-B018-864C68CA5A9C}" type="presParOf" srcId="{BC693D2D-A6BB-474E-BCF7-4777F6AE634A}" destId="{6F11D802-E8C7-4AC7-82E7-D01853E660BA}" srcOrd="1" destOrd="0" presId="urn:microsoft.com/office/officeart/2005/8/layout/orgChart1"/>
    <dgm:cxn modelId="{07693005-E664-4C32-AF6C-904641C42229}" type="presParOf" srcId="{ED5D6B39-352A-48CB-B251-268D35CB2739}" destId="{949642F2-80C7-49B0-A951-B45D2C572D02}" srcOrd="1" destOrd="0" presId="urn:microsoft.com/office/officeart/2005/8/layout/orgChart1"/>
    <dgm:cxn modelId="{A4C42C1B-BB15-420F-9734-DE83E6F4F239}" type="presParOf" srcId="{949642F2-80C7-49B0-A951-B45D2C572D02}" destId="{BE72B449-CC34-4AE3-B51F-9C7BB9AF2D2B}" srcOrd="0" destOrd="0" presId="urn:microsoft.com/office/officeart/2005/8/layout/orgChart1"/>
    <dgm:cxn modelId="{CC7F0932-BF98-4B8A-8B6B-D9BA7424936F}" type="presParOf" srcId="{949642F2-80C7-49B0-A951-B45D2C572D02}" destId="{5BBDBACF-1E2C-46EC-A247-1163FA5E134E}" srcOrd="1" destOrd="0" presId="urn:microsoft.com/office/officeart/2005/8/layout/orgChart1"/>
    <dgm:cxn modelId="{2B29B744-6C4B-46E9-9611-7BA857E0F5A0}" type="presParOf" srcId="{5BBDBACF-1E2C-46EC-A247-1163FA5E134E}" destId="{B55A09DE-EB63-4B89-B896-F62A668F7508}" srcOrd="0" destOrd="0" presId="urn:microsoft.com/office/officeart/2005/8/layout/orgChart1"/>
    <dgm:cxn modelId="{15DD0E0D-0C62-4235-9D4A-2F02E0E19784}" type="presParOf" srcId="{B55A09DE-EB63-4B89-B896-F62A668F7508}" destId="{271F1CD9-C14A-4C0B-A9ED-444576EA3CC9}" srcOrd="0" destOrd="0" presId="urn:microsoft.com/office/officeart/2005/8/layout/orgChart1"/>
    <dgm:cxn modelId="{72BE2B24-5739-45CC-A0C1-0B02F4FC4A8A}" type="presParOf" srcId="{B55A09DE-EB63-4B89-B896-F62A668F7508}" destId="{9938DC06-1052-47FD-AB26-F5DAF994078E}" srcOrd="1" destOrd="0" presId="urn:microsoft.com/office/officeart/2005/8/layout/orgChart1"/>
    <dgm:cxn modelId="{E5DA1916-7DE2-4A57-AC40-82D411D2E013}" type="presParOf" srcId="{5BBDBACF-1E2C-46EC-A247-1163FA5E134E}" destId="{C284850B-E1C3-4CE6-8BE7-F940AC4AA086}" srcOrd="1" destOrd="0" presId="urn:microsoft.com/office/officeart/2005/8/layout/orgChart1"/>
    <dgm:cxn modelId="{00DA5DF2-2AA8-4291-801B-9605742821D4}" type="presParOf" srcId="{5BBDBACF-1E2C-46EC-A247-1163FA5E134E}" destId="{F3B574BB-8B9E-420A-B5C4-56A05772591A}" srcOrd="2" destOrd="0" presId="urn:microsoft.com/office/officeart/2005/8/layout/orgChart1"/>
    <dgm:cxn modelId="{322E8B26-7316-4060-9F91-3CDFD9B1A942}" type="presParOf" srcId="{949642F2-80C7-49B0-A951-B45D2C572D02}" destId="{CAD2534E-2F44-478D-AB2C-F1B1BB9D38A3}" srcOrd="2" destOrd="0" presId="urn:microsoft.com/office/officeart/2005/8/layout/orgChart1"/>
    <dgm:cxn modelId="{EE63E510-F4AA-4707-BA78-30940BB343F3}" type="presParOf" srcId="{949642F2-80C7-49B0-A951-B45D2C572D02}" destId="{B250F872-3D28-49E5-9271-F881DE9B47D7}" srcOrd="3" destOrd="0" presId="urn:microsoft.com/office/officeart/2005/8/layout/orgChart1"/>
    <dgm:cxn modelId="{012BF595-1367-464D-8240-9D9990515628}" type="presParOf" srcId="{B250F872-3D28-49E5-9271-F881DE9B47D7}" destId="{017DF4E6-1A83-41AA-83AA-421D20602DD0}" srcOrd="0" destOrd="0" presId="urn:microsoft.com/office/officeart/2005/8/layout/orgChart1"/>
    <dgm:cxn modelId="{91DDED0F-C5F0-4B7E-86ED-304C3585F2BD}" type="presParOf" srcId="{017DF4E6-1A83-41AA-83AA-421D20602DD0}" destId="{4E66BB70-EFD1-4927-9071-339A7B0D5B06}" srcOrd="0" destOrd="0" presId="urn:microsoft.com/office/officeart/2005/8/layout/orgChart1"/>
    <dgm:cxn modelId="{1143602D-A35E-4FE6-878D-D8BCC26D9A35}" type="presParOf" srcId="{017DF4E6-1A83-41AA-83AA-421D20602DD0}" destId="{E962AD6F-81DE-4F7B-B589-A1FE0108FA82}" srcOrd="1" destOrd="0" presId="urn:microsoft.com/office/officeart/2005/8/layout/orgChart1"/>
    <dgm:cxn modelId="{7AF9EB1F-F75C-4E1C-BCD2-075B6B82CF57}" type="presParOf" srcId="{B250F872-3D28-49E5-9271-F881DE9B47D7}" destId="{47B780D5-9274-49E0-9205-13534A65C071}" srcOrd="1" destOrd="0" presId="urn:microsoft.com/office/officeart/2005/8/layout/orgChart1"/>
    <dgm:cxn modelId="{59F6C8FC-6166-4888-9D02-E55DEE26D366}" type="presParOf" srcId="{B250F872-3D28-49E5-9271-F881DE9B47D7}" destId="{05CF28CA-8D08-4DDE-8D4D-CA3CBC53066C}" srcOrd="2" destOrd="0" presId="urn:microsoft.com/office/officeart/2005/8/layout/orgChart1"/>
    <dgm:cxn modelId="{AF6B076B-3491-489B-A24D-B391134BA180}" type="presParOf" srcId="{949642F2-80C7-49B0-A951-B45D2C572D02}" destId="{8C145747-6FFF-4961-8287-DD8D7399ACF0}" srcOrd="4" destOrd="0" presId="urn:microsoft.com/office/officeart/2005/8/layout/orgChart1"/>
    <dgm:cxn modelId="{0ED31E9D-763D-4E98-B48B-A1054314B3AC}" type="presParOf" srcId="{949642F2-80C7-49B0-A951-B45D2C572D02}" destId="{B94A09E5-9329-4E2B-A4E1-500927F71AF4}" srcOrd="5" destOrd="0" presId="urn:microsoft.com/office/officeart/2005/8/layout/orgChart1"/>
    <dgm:cxn modelId="{E8575915-0517-476B-9C08-CB1834239DAD}" type="presParOf" srcId="{B94A09E5-9329-4E2B-A4E1-500927F71AF4}" destId="{0ABF5781-8D17-4AE3-A3D3-995D3424F8B2}" srcOrd="0" destOrd="0" presId="urn:microsoft.com/office/officeart/2005/8/layout/orgChart1"/>
    <dgm:cxn modelId="{5C3655AA-E171-4250-B696-4DB8ED7ACB5A}" type="presParOf" srcId="{0ABF5781-8D17-4AE3-A3D3-995D3424F8B2}" destId="{ADB8561E-E04E-4A5C-922F-C48EB5B37A21}" srcOrd="0" destOrd="0" presId="urn:microsoft.com/office/officeart/2005/8/layout/orgChart1"/>
    <dgm:cxn modelId="{8EFA254A-AF9D-47F2-BA3F-B5A29DCAFE33}" type="presParOf" srcId="{0ABF5781-8D17-4AE3-A3D3-995D3424F8B2}" destId="{55AF9450-253D-4C60-B287-A084CE788704}" srcOrd="1" destOrd="0" presId="urn:microsoft.com/office/officeart/2005/8/layout/orgChart1"/>
    <dgm:cxn modelId="{6BE821C0-4709-4E7F-8B20-18CF0FDFE6BC}" type="presParOf" srcId="{B94A09E5-9329-4E2B-A4E1-500927F71AF4}" destId="{13659C5A-7743-47F4-AD4A-C41C2BA0EDDD}" srcOrd="1" destOrd="0" presId="urn:microsoft.com/office/officeart/2005/8/layout/orgChart1"/>
    <dgm:cxn modelId="{D3829B26-029C-4790-A1CA-D014C2B1832F}" type="presParOf" srcId="{B94A09E5-9329-4E2B-A4E1-500927F71AF4}" destId="{D4AEB940-116C-4ABB-A111-023142026C7C}" srcOrd="2" destOrd="0" presId="urn:microsoft.com/office/officeart/2005/8/layout/orgChart1"/>
    <dgm:cxn modelId="{2768F494-AB07-4FD0-AEAB-4560DB9C6135}" type="presParOf" srcId="{949642F2-80C7-49B0-A951-B45D2C572D02}" destId="{6F174314-521A-47FB-982B-F0B0521396F3}" srcOrd="6" destOrd="0" presId="urn:microsoft.com/office/officeart/2005/8/layout/orgChart1"/>
    <dgm:cxn modelId="{15209AEB-1FDE-4F47-B2EF-3769A60F66E6}" type="presParOf" srcId="{949642F2-80C7-49B0-A951-B45D2C572D02}" destId="{1370090C-C13D-49D0-AA94-C7E564E8AE84}" srcOrd="7" destOrd="0" presId="urn:microsoft.com/office/officeart/2005/8/layout/orgChart1"/>
    <dgm:cxn modelId="{DC133633-D073-4FC8-BE27-EDD796E0492A}" type="presParOf" srcId="{1370090C-C13D-49D0-AA94-C7E564E8AE84}" destId="{18A3694E-12E5-41DE-AB78-BBDA8A5BB0F6}" srcOrd="0" destOrd="0" presId="urn:microsoft.com/office/officeart/2005/8/layout/orgChart1"/>
    <dgm:cxn modelId="{F2AEE490-B358-4FAB-A868-4616AE3C6839}" type="presParOf" srcId="{18A3694E-12E5-41DE-AB78-BBDA8A5BB0F6}" destId="{8979B4E6-DBC2-4845-A34D-BCAE4E7E2237}" srcOrd="0" destOrd="0" presId="urn:microsoft.com/office/officeart/2005/8/layout/orgChart1"/>
    <dgm:cxn modelId="{39A18467-CA3B-4E52-AC73-99E5F35FB24E}" type="presParOf" srcId="{18A3694E-12E5-41DE-AB78-BBDA8A5BB0F6}" destId="{C104F1EA-F8C7-49BE-AA87-A1B95D7E8A55}" srcOrd="1" destOrd="0" presId="urn:microsoft.com/office/officeart/2005/8/layout/orgChart1"/>
    <dgm:cxn modelId="{F0010E35-E33F-4135-B00D-1AC42997C1EC}" type="presParOf" srcId="{1370090C-C13D-49D0-AA94-C7E564E8AE84}" destId="{B4E45634-BB57-4C11-9D27-85154F2A966C}" srcOrd="1" destOrd="0" presId="urn:microsoft.com/office/officeart/2005/8/layout/orgChart1"/>
    <dgm:cxn modelId="{7C2EE696-A011-4919-95FA-EDCED875DAF9}" type="presParOf" srcId="{B4E45634-BB57-4C11-9D27-85154F2A966C}" destId="{62D59A84-08C1-42E3-8BA8-FABA03414D31}" srcOrd="0" destOrd="0" presId="urn:microsoft.com/office/officeart/2005/8/layout/orgChart1"/>
    <dgm:cxn modelId="{C3012DB7-676A-45F8-BA11-5159D9BD1E53}" type="presParOf" srcId="{B4E45634-BB57-4C11-9D27-85154F2A966C}" destId="{62C64699-3A50-46B8-BD99-504775FD2159}" srcOrd="1" destOrd="0" presId="urn:microsoft.com/office/officeart/2005/8/layout/orgChart1"/>
    <dgm:cxn modelId="{5299D56F-6AA7-4645-9535-E3D5F8D7E144}" type="presParOf" srcId="{62C64699-3A50-46B8-BD99-504775FD2159}" destId="{5317439B-B101-4857-AF92-0C7FED8453A8}" srcOrd="0" destOrd="0" presId="urn:microsoft.com/office/officeart/2005/8/layout/orgChart1"/>
    <dgm:cxn modelId="{E144C826-F215-49DB-9A00-9FA787746517}" type="presParOf" srcId="{5317439B-B101-4857-AF92-0C7FED8453A8}" destId="{0ABD96A6-C3D5-4B73-945A-DC7CA6A4A329}" srcOrd="0" destOrd="0" presId="urn:microsoft.com/office/officeart/2005/8/layout/orgChart1"/>
    <dgm:cxn modelId="{583597CB-EBA1-43E2-AAAB-C4597EED8CEA}" type="presParOf" srcId="{5317439B-B101-4857-AF92-0C7FED8453A8}" destId="{463EA474-F8D3-4A38-B569-764921A7F90F}" srcOrd="1" destOrd="0" presId="urn:microsoft.com/office/officeart/2005/8/layout/orgChart1"/>
    <dgm:cxn modelId="{845AA36E-8BDC-46D3-91C9-C048275F3206}" type="presParOf" srcId="{62C64699-3A50-46B8-BD99-504775FD2159}" destId="{DFAFBA8F-5800-44F5-B8AE-EDE2607B78B4}" srcOrd="1" destOrd="0" presId="urn:microsoft.com/office/officeart/2005/8/layout/orgChart1"/>
    <dgm:cxn modelId="{BF4E389C-23B4-419B-9669-135F015DD1EB}" type="presParOf" srcId="{62C64699-3A50-46B8-BD99-504775FD2159}" destId="{577976AA-B8EB-43FB-BF30-C8EF30409ACD}" srcOrd="2" destOrd="0" presId="urn:microsoft.com/office/officeart/2005/8/layout/orgChart1"/>
    <dgm:cxn modelId="{7CC00239-954D-4B46-9245-173A36AEC354}" type="presParOf" srcId="{B4E45634-BB57-4C11-9D27-85154F2A966C}" destId="{EA3B84EB-3C80-4DA1-95B9-CF31D5A7D188}" srcOrd="2" destOrd="0" presId="urn:microsoft.com/office/officeart/2005/8/layout/orgChart1"/>
    <dgm:cxn modelId="{4E41F1FE-954B-4E03-B859-AA2FD56C7F51}" type="presParOf" srcId="{B4E45634-BB57-4C11-9D27-85154F2A966C}" destId="{F87B1A48-F5FD-436B-8F25-1539EAB60AEC}" srcOrd="3" destOrd="0" presId="urn:microsoft.com/office/officeart/2005/8/layout/orgChart1"/>
    <dgm:cxn modelId="{F8BC06B5-B4A2-4420-A3AE-8E72CB915751}" type="presParOf" srcId="{F87B1A48-F5FD-436B-8F25-1539EAB60AEC}" destId="{A521453A-22DA-412D-8943-863F0367B741}" srcOrd="0" destOrd="0" presId="urn:microsoft.com/office/officeart/2005/8/layout/orgChart1"/>
    <dgm:cxn modelId="{3C2DCC6F-35CA-47D7-B5CC-C1C8C5E71584}" type="presParOf" srcId="{A521453A-22DA-412D-8943-863F0367B741}" destId="{A6F8053A-AF16-44DA-8876-3AA6C9593822}" srcOrd="0" destOrd="0" presId="urn:microsoft.com/office/officeart/2005/8/layout/orgChart1"/>
    <dgm:cxn modelId="{75F1C0E3-9CD7-40F2-8148-DBE770AA062E}" type="presParOf" srcId="{A521453A-22DA-412D-8943-863F0367B741}" destId="{705C374C-217A-43D8-91B3-0C900828E02D}" srcOrd="1" destOrd="0" presId="urn:microsoft.com/office/officeart/2005/8/layout/orgChart1"/>
    <dgm:cxn modelId="{2B40F591-99D8-4542-8176-7ED04C2FFCB0}" type="presParOf" srcId="{F87B1A48-F5FD-436B-8F25-1539EAB60AEC}" destId="{88084CA4-7736-43AD-8B70-9B980D04585C}" srcOrd="1" destOrd="0" presId="urn:microsoft.com/office/officeart/2005/8/layout/orgChart1"/>
    <dgm:cxn modelId="{0138429F-F12B-4EB7-B9EA-C8E56F8F6417}" type="presParOf" srcId="{F87B1A48-F5FD-436B-8F25-1539EAB60AEC}" destId="{8753989D-1F22-484B-9A4E-364D39F7B1E3}" srcOrd="2" destOrd="0" presId="urn:microsoft.com/office/officeart/2005/8/layout/orgChart1"/>
    <dgm:cxn modelId="{BF83DE46-4E05-4786-883C-55C83AD58F9F}" type="presParOf" srcId="{1370090C-C13D-49D0-AA94-C7E564E8AE84}" destId="{2370D9C9-A89F-4DD0-90CD-4645D09D6BC7}" srcOrd="2" destOrd="0" presId="urn:microsoft.com/office/officeart/2005/8/layout/orgChart1"/>
    <dgm:cxn modelId="{DAB3243D-ABEB-4ACB-98DB-082E9C70F1C0}" type="presParOf" srcId="{ED5D6B39-352A-48CB-B251-268D35CB2739}" destId="{2991E07D-842F-4C42-A20F-9107694F92D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B84EB-3C80-4DA1-95B9-CF31D5A7D188}">
      <dsp:nvSpPr>
        <dsp:cNvPr id="0" name=""/>
        <dsp:cNvSpPr/>
      </dsp:nvSpPr>
      <dsp:spPr>
        <a:xfrm>
          <a:off x="7091925" y="2252336"/>
          <a:ext cx="457000" cy="2500250"/>
        </a:xfrm>
        <a:custGeom>
          <a:avLst/>
          <a:gdLst/>
          <a:ahLst/>
          <a:cxnLst/>
          <a:rect l="0" t="0" r="0" b="0"/>
          <a:pathLst>
            <a:path>
              <a:moveTo>
                <a:pt x="457000" y="0"/>
              </a:moveTo>
              <a:lnTo>
                <a:pt x="457000" y="2500250"/>
              </a:lnTo>
              <a:lnTo>
                <a:pt x="0" y="2500250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D59A84-08C1-42E3-8BA8-FABA03414D31}">
      <dsp:nvSpPr>
        <dsp:cNvPr id="0" name=""/>
        <dsp:cNvSpPr/>
      </dsp:nvSpPr>
      <dsp:spPr>
        <a:xfrm>
          <a:off x="7104118" y="2252336"/>
          <a:ext cx="444807" cy="920319"/>
        </a:xfrm>
        <a:custGeom>
          <a:avLst/>
          <a:gdLst/>
          <a:ahLst/>
          <a:cxnLst/>
          <a:rect l="0" t="0" r="0" b="0"/>
          <a:pathLst>
            <a:path>
              <a:moveTo>
                <a:pt x="444807" y="0"/>
              </a:moveTo>
              <a:lnTo>
                <a:pt x="444807" y="920319"/>
              </a:lnTo>
              <a:lnTo>
                <a:pt x="0" y="920319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174314-521A-47FB-982B-F0B0521396F3}">
      <dsp:nvSpPr>
        <dsp:cNvPr id="0" name=""/>
        <dsp:cNvSpPr/>
      </dsp:nvSpPr>
      <dsp:spPr>
        <a:xfrm>
          <a:off x="4749755" y="721214"/>
          <a:ext cx="3467700" cy="6186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876"/>
              </a:lnTo>
              <a:lnTo>
                <a:pt x="3467700" y="378876"/>
              </a:lnTo>
              <a:lnTo>
                <a:pt x="3467700" y="618634"/>
              </a:lnTo>
            </a:path>
          </a:pathLst>
        </a:custGeom>
        <a:noFill/>
        <a:ln w="3810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D2534E-2F44-478D-AB2C-F1B1BB9D38A3}">
      <dsp:nvSpPr>
        <dsp:cNvPr id="0" name=""/>
        <dsp:cNvSpPr/>
      </dsp:nvSpPr>
      <dsp:spPr>
        <a:xfrm>
          <a:off x="1996593" y="721214"/>
          <a:ext cx="2753162" cy="605025"/>
        </a:xfrm>
        <a:custGeom>
          <a:avLst/>
          <a:gdLst/>
          <a:ahLst/>
          <a:cxnLst/>
          <a:rect l="0" t="0" r="0" b="0"/>
          <a:pathLst>
            <a:path>
              <a:moveTo>
                <a:pt x="2753162" y="0"/>
              </a:moveTo>
              <a:lnTo>
                <a:pt x="2753162" y="365266"/>
              </a:lnTo>
              <a:lnTo>
                <a:pt x="0" y="365266"/>
              </a:lnTo>
              <a:lnTo>
                <a:pt x="0" y="605025"/>
              </a:lnTo>
            </a:path>
          </a:pathLst>
        </a:custGeom>
        <a:noFill/>
        <a:ln w="3810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A85EE-EF8C-492D-B04E-66BC9053C749}">
      <dsp:nvSpPr>
        <dsp:cNvPr id="0" name=""/>
        <dsp:cNvSpPr/>
      </dsp:nvSpPr>
      <dsp:spPr>
        <a:xfrm>
          <a:off x="2964956" y="2862"/>
          <a:ext cx="3569597" cy="71835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7030A0"/>
              </a:solidFill>
              <a:latin typeface="Book Antiqua" panose="02040602050305030304" pitchFamily="18" charset="0"/>
            </a:rPr>
            <a:t>Numerical Descriptives</a:t>
          </a:r>
        </a:p>
      </dsp:txBody>
      <dsp:txXfrm>
        <a:off x="2964956" y="2862"/>
        <a:ext cx="3569597" cy="718351"/>
      </dsp:txXfrm>
    </dsp:sp>
    <dsp:sp modelId="{4E66BB70-EFD1-4927-9071-339A7B0D5B06}">
      <dsp:nvSpPr>
        <dsp:cNvPr id="0" name=""/>
        <dsp:cNvSpPr/>
      </dsp:nvSpPr>
      <dsp:spPr>
        <a:xfrm>
          <a:off x="722983" y="1326239"/>
          <a:ext cx="2547220" cy="104433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0000"/>
              </a:solidFill>
              <a:latin typeface="Book Antiqua" panose="02040602050305030304" pitchFamily="18" charset="0"/>
            </a:rPr>
            <a:t>Categorical variable: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 dirty="0">
              <a:solidFill>
                <a:srgbClr val="7030A0"/>
              </a:solidFill>
              <a:latin typeface="Book Antiqua" panose="02040602050305030304" pitchFamily="18" charset="0"/>
            </a:rPr>
            <a:t>Frequencies of Categories (%)</a:t>
          </a:r>
        </a:p>
      </dsp:txBody>
      <dsp:txXfrm>
        <a:off x="722983" y="1326239"/>
        <a:ext cx="2547220" cy="1044332"/>
      </dsp:txXfrm>
    </dsp:sp>
    <dsp:sp modelId="{8979B4E6-DBC2-4845-A34D-BCAE4E7E2237}">
      <dsp:nvSpPr>
        <dsp:cNvPr id="0" name=""/>
        <dsp:cNvSpPr/>
      </dsp:nvSpPr>
      <dsp:spPr>
        <a:xfrm>
          <a:off x="7381793" y="1339849"/>
          <a:ext cx="1671324" cy="91248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0000"/>
              </a:solidFill>
              <a:latin typeface="Book Antiqua" panose="02040602050305030304" pitchFamily="18" charset="0"/>
            </a:rPr>
            <a:t>Quantitative variable</a:t>
          </a:r>
        </a:p>
      </dsp:txBody>
      <dsp:txXfrm>
        <a:off x="7381793" y="1339849"/>
        <a:ext cx="1671324" cy="912487"/>
      </dsp:txXfrm>
    </dsp:sp>
    <dsp:sp modelId="{0ABD96A6-C3D5-4B73-945A-DC7CA6A4A329}">
      <dsp:nvSpPr>
        <dsp:cNvPr id="0" name=""/>
        <dsp:cNvSpPr/>
      </dsp:nvSpPr>
      <dsp:spPr>
        <a:xfrm>
          <a:off x="5452910" y="2601802"/>
          <a:ext cx="1651207" cy="1141708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0000"/>
              </a:solidFill>
              <a:latin typeface="Book Antiqua" panose="02040602050305030304" pitchFamily="18" charset="0"/>
            </a:rPr>
            <a:t>Normally distributed: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7030A0"/>
              </a:solidFill>
              <a:latin typeface="Book Antiqua" panose="02040602050305030304" pitchFamily="18" charset="0"/>
            </a:rPr>
            <a:t>Mean &amp; Standard Deviation (SD)</a:t>
          </a:r>
        </a:p>
      </dsp:txBody>
      <dsp:txXfrm>
        <a:off x="5452910" y="2601802"/>
        <a:ext cx="1651207" cy="1141708"/>
      </dsp:txXfrm>
    </dsp:sp>
    <dsp:sp modelId="{A6F8053A-AF16-44DA-8876-3AA6C9593822}">
      <dsp:nvSpPr>
        <dsp:cNvPr id="0" name=""/>
        <dsp:cNvSpPr/>
      </dsp:nvSpPr>
      <dsp:spPr>
        <a:xfrm>
          <a:off x="5477412" y="4181733"/>
          <a:ext cx="1614513" cy="1141708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0000"/>
              </a:solidFill>
              <a:latin typeface="Book Antiqua" panose="02040602050305030304" pitchFamily="18" charset="0"/>
            </a:rPr>
            <a:t>Non-normally distributed: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7030A0"/>
              </a:solidFill>
              <a:latin typeface="Book Antiqua" panose="02040602050305030304" pitchFamily="18" charset="0"/>
            </a:rPr>
            <a:t>Median &amp; Range/IQR</a:t>
          </a:r>
        </a:p>
      </dsp:txBody>
      <dsp:txXfrm>
        <a:off x="5477412" y="4181733"/>
        <a:ext cx="1614513" cy="11417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B84EB-3C80-4DA1-95B9-CF31D5A7D188}">
      <dsp:nvSpPr>
        <dsp:cNvPr id="0" name=""/>
        <dsp:cNvSpPr/>
      </dsp:nvSpPr>
      <dsp:spPr>
        <a:xfrm>
          <a:off x="7935192" y="2189744"/>
          <a:ext cx="187471" cy="2291672"/>
        </a:xfrm>
        <a:custGeom>
          <a:avLst/>
          <a:gdLst/>
          <a:ahLst/>
          <a:cxnLst/>
          <a:rect l="0" t="0" r="0" b="0"/>
          <a:pathLst>
            <a:path>
              <a:moveTo>
                <a:pt x="187471" y="0"/>
              </a:moveTo>
              <a:lnTo>
                <a:pt x="187471" y="2291672"/>
              </a:lnTo>
              <a:lnTo>
                <a:pt x="0" y="2291672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D59A84-08C1-42E3-8BA8-FABA03414D31}">
      <dsp:nvSpPr>
        <dsp:cNvPr id="0" name=""/>
        <dsp:cNvSpPr/>
      </dsp:nvSpPr>
      <dsp:spPr>
        <a:xfrm>
          <a:off x="7986911" y="2189744"/>
          <a:ext cx="135752" cy="1082631"/>
        </a:xfrm>
        <a:custGeom>
          <a:avLst/>
          <a:gdLst/>
          <a:ahLst/>
          <a:cxnLst/>
          <a:rect l="0" t="0" r="0" b="0"/>
          <a:pathLst>
            <a:path>
              <a:moveTo>
                <a:pt x="135752" y="0"/>
              </a:moveTo>
              <a:lnTo>
                <a:pt x="135752" y="1082631"/>
              </a:lnTo>
              <a:lnTo>
                <a:pt x="0" y="1082631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174314-521A-47FB-982B-F0B0521396F3}">
      <dsp:nvSpPr>
        <dsp:cNvPr id="0" name=""/>
        <dsp:cNvSpPr/>
      </dsp:nvSpPr>
      <dsp:spPr>
        <a:xfrm>
          <a:off x="5158740" y="721243"/>
          <a:ext cx="3710909" cy="5560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6271"/>
              </a:lnTo>
              <a:lnTo>
                <a:pt x="3710909" y="316271"/>
              </a:lnTo>
              <a:lnTo>
                <a:pt x="3710909" y="556026"/>
              </a:lnTo>
            </a:path>
          </a:pathLst>
        </a:custGeom>
        <a:noFill/>
        <a:ln w="3810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145747-6FFF-4961-8287-DD8D7399ACF0}">
      <dsp:nvSpPr>
        <dsp:cNvPr id="0" name=""/>
        <dsp:cNvSpPr/>
      </dsp:nvSpPr>
      <dsp:spPr>
        <a:xfrm>
          <a:off x="5158740" y="721243"/>
          <a:ext cx="1079754" cy="5560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6271"/>
              </a:lnTo>
              <a:lnTo>
                <a:pt x="1079754" y="316271"/>
              </a:lnTo>
              <a:lnTo>
                <a:pt x="1079754" y="556026"/>
              </a:lnTo>
            </a:path>
          </a:pathLst>
        </a:custGeom>
        <a:noFill/>
        <a:ln w="3810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D2534E-2F44-478D-AB2C-F1B1BB9D38A3}">
      <dsp:nvSpPr>
        <dsp:cNvPr id="0" name=""/>
        <dsp:cNvSpPr/>
      </dsp:nvSpPr>
      <dsp:spPr>
        <a:xfrm>
          <a:off x="3827996" y="721243"/>
          <a:ext cx="1330744" cy="564361"/>
        </a:xfrm>
        <a:custGeom>
          <a:avLst/>
          <a:gdLst/>
          <a:ahLst/>
          <a:cxnLst/>
          <a:rect l="0" t="0" r="0" b="0"/>
          <a:pathLst>
            <a:path>
              <a:moveTo>
                <a:pt x="1330744" y="0"/>
              </a:moveTo>
              <a:lnTo>
                <a:pt x="1330744" y="324605"/>
              </a:lnTo>
              <a:lnTo>
                <a:pt x="0" y="324605"/>
              </a:lnTo>
              <a:lnTo>
                <a:pt x="0" y="564361"/>
              </a:lnTo>
            </a:path>
          </a:pathLst>
        </a:custGeom>
        <a:noFill/>
        <a:ln w="3810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2B449-CC34-4AE3-B51F-9C7BB9AF2D2B}">
      <dsp:nvSpPr>
        <dsp:cNvPr id="0" name=""/>
        <dsp:cNvSpPr/>
      </dsp:nvSpPr>
      <dsp:spPr>
        <a:xfrm>
          <a:off x="1331961" y="721243"/>
          <a:ext cx="3826779" cy="563995"/>
        </a:xfrm>
        <a:custGeom>
          <a:avLst/>
          <a:gdLst/>
          <a:ahLst/>
          <a:cxnLst/>
          <a:rect l="0" t="0" r="0" b="0"/>
          <a:pathLst>
            <a:path>
              <a:moveTo>
                <a:pt x="3826779" y="0"/>
              </a:moveTo>
              <a:lnTo>
                <a:pt x="3826779" y="324240"/>
              </a:lnTo>
              <a:lnTo>
                <a:pt x="0" y="324240"/>
              </a:lnTo>
              <a:lnTo>
                <a:pt x="0" y="563995"/>
              </a:lnTo>
            </a:path>
          </a:pathLst>
        </a:custGeom>
        <a:noFill/>
        <a:ln w="3810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A85EE-EF8C-492D-B04E-66BC9053C749}">
      <dsp:nvSpPr>
        <dsp:cNvPr id="0" name=""/>
        <dsp:cNvSpPr/>
      </dsp:nvSpPr>
      <dsp:spPr>
        <a:xfrm>
          <a:off x="3408744" y="2902"/>
          <a:ext cx="3499992" cy="71834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Graphical Presentation</a:t>
          </a:r>
        </a:p>
      </dsp:txBody>
      <dsp:txXfrm>
        <a:off x="3408744" y="2902"/>
        <a:ext cx="3499992" cy="718341"/>
      </dsp:txXfrm>
    </dsp:sp>
    <dsp:sp modelId="{271F1CD9-C14A-4C0B-A9ED-444576EA3CC9}">
      <dsp:nvSpPr>
        <dsp:cNvPr id="0" name=""/>
        <dsp:cNvSpPr/>
      </dsp:nvSpPr>
      <dsp:spPr>
        <a:xfrm>
          <a:off x="190269" y="1285239"/>
          <a:ext cx="2283383" cy="98679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  <a:ea typeface="+mn-ea"/>
              <a:cs typeface="+mn-cs"/>
            </a:rPr>
            <a:t>Track performance over time</a:t>
          </a:r>
        </a:p>
        <a:p>
          <a:pPr marL="0"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ea typeface="+mn-ea"/>
              <a:cs typeface="+mn-cs"/>
            </a:rPr>
            <a:t>Run chart &amp; Control chart</a:t>
          </a:r>
        </a:p>
      </dsp:txBody>
      <dsp:txXfrm>
        <a:off x="190269" y="1285239"/>
        <a:ext cx="2283383" cy="986798"/>
      </dsp:txXfrm>
    </dsp:sp>
    <dsp:sp modelId="{4E66BB70-EFD1-4927-9071-339A7B0D5B06}">
      <dsp:nvSpPr>
        <dsp:cNvPr id="0" name=""/>
        <dsp:cNvSpPr/>
      </dsp:nvSpPr>
      <dsp:spPr>
        <a:xfrm>
          <a:off x="2799492" y="1285604"/>
          <a:ext cx="2057008" cy="104431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</a:rPr>
            <a:t>Categorical variable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</a:rPr>
            <a:t>(Distinct discrete categories)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1. Pie Chart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2. Bar Chart</a:t>
          </a:r>
        </a:p>
      </dsp:txBody>
      <dsp:txXfrm>
        <a:off x="2799492" y="1285604"/>
        <a:ext cx="2057008" cy="1044316"/>
      </dsp:txXfrm>
    </dsp:sp>
    <dsp:sp modelId="{ADB8561E-E04E-4A5C-922F-C48EB5B37A21}">
      <dsp:nvSpPr>
        <dsp:cNvPr id="0" name=""/>
        <dsp:cNvSpPr/>
      </dsp:nvSpPr>
      <dsp:spPr>
        <a:xfrm>
          <a:off x="5096804" y="1277270"/>
          <a:ext cx="2283383" cy="98062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rgbClr val="FFC000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</a:rPr>
            <a:t>Two Quantitative variables: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Scatterplot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00B0F0"/>
              </a:solidFill>
              <a:latin typeface="Book Antiqua" panose="02040602050305030304" pitchFamily="18" charset="0"/>
            </a:rPr>
            <a:t>(Correlational Relationship)</a:t>
          </a:r>
        </a:p>
      </dsp:txBody>
      <dsp:txXfrm>
        <a:off x="5096804" y="1277270"/>
        <a:ext cx="2283383" cy="980621"/>
      </dsp:txXfrm>
    </dsp:sp>
    <dsp:sp modelId="{8979B4E6-DBC2-4845-A34D-BCAE4E7E2237}">
      <dsp:nvSpPr>
        <dsp:cNvPr id="0" name=""/>
        <dsp:cNvSpPr/>
      </dsp:nvSpPr>
      <dsp:spPr>
        <a:xfrm>
          <a:off x="7935917" y="1277270"/>
          <a:ext cx="1867465" cy="91247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</a:rPr>
            <a:t>One Quantitative variable</a:t>
          </a:r>
        </a:p>
      </dsp:txBody>
      <dsp:txXfrm>
        <a:off x="7935917" y="1277270"/>
        <a:ext cx="1867465" cy="912474"/>
      </dsp:txXfrm>
    </dsp:sp>
    <dsp:sp modelId="{0ABD96A6-C3D5-4B73-945A-DC7CA6A4A329}">
      <dsp:nvSpPr>
        <dsp:cNvPr id="0" name=""/>
        <dsp:cNvSpPr/>
      </dsp:nvSpPr>
      <dsp:spPr>
        <a:xfrm>
          <a:off x="6335727" y="2701530"/>
          <a:ext cx="1651183" cy="1141691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</a:rPr>
            <a:t>Normally distributed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Error Bar</a:t>
          </a:r>
        </a:p>
      </dsp:txBody>
      <dsp:txXfrm>
        <a:off x="6335727" y="2701530"/>
        <a:ext cx="1651183" cy="1141691"/>
      </dsp:txXfrm>
    </dsp:sp>
    <dsp:sp modelId="{A6F8053A-AF16-44DA-8876-3AA6C9593822}">
      <dsp:nvSpPr>
        <dsp:cNvPr id="0" name=""/>
        <dsp:cNvSpPr/>
      </dsp:nvSpPr>
      <dsp:spPr>
        <a:xfrm>
          <a:off x="6399662" y="3910571"/>
          <a:ext cx="1535529" cy="1141691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FF0000"/>
              </a:solidFill>
              <a:latin typeface="Book Antiqua" panose="02040602050305030304" pitchFamily="18" charset="0"/>
            </a:rPr>
            <a:t>Non-normally distributed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rPr>
            <a:t>Boxplot</a:t>
          </a:r>
        </a:p>
      </dsp:txBody>
      <dsp:txXfrm>
        <a:off x="6399662" y="3910571"/>
        <a:ext cx="1535529" cy="11416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185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04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0427" y="2424037"/>
            <a:ext cx="38088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Descriptive Statistics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(Graphical Presentation)</a:t>
            </a:r>
            <a:endParaRPr lang="ar-EG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2CF68BEB-28D8-442F-92C2-863CE52467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8512344"/>
              </p:ext>
            </p:extLst>
          </p:nvPr>
        </p:nvGraphicFramePr>
        <p:xfrm>
          <a:off x="905324" y="1285192"/>
          <a:ext cx="9897225" cy="5358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3048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5093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Graphical Descriptive Statistics</a:t>
            </a:r>
            <a:b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(Overview)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graphical presentation is a visual display of data and statistical results.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is often more effective than presenting data in a tabular form.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There are different types of graphical presentation, and which is used depends on the nature of the data and the nature of the statistical result. </a:t>
            </a:r>
            <a:endParaRPr lang="ar-EG" sz="2400" dirty="0">
              <a:latin typeface="Alexandria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Graphical Descriptive Statistics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08707"/>
            <a:ext cx="10541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Advantages: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Simplifies complex data.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Enhances understanding of data patterns.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Effective communication tool for healthcare professionals.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Enables quick decision-making.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(Categorical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(Pie Chart)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41585"/>
            <a:ext cx="800735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Pie chart displays nominal or ordinal data as a percentage (Proportion) of the whole.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Each pie section should have a label and percentage.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is ideal for small datasets with distinct category numbers (usually 5 – 6 as a maximum number of categories).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3984E74A-D809-41BF-8DD8-EF74F384A4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1860703"/>
              </p:ext>
            </p:extLst>
          </p:nvPr>
        </p:nvGraphicFramePr>
        <p:xfrm>
          <a:off x="8768575" y="2072592"/>
          <a:ext cx="2846259" cy="3596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9011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(Categorical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(Pie Chart)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13141"/>
            <a:ext cx="8248732" cy="3731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To work with the percentage for a pie chart, follow the steps given below:</a:t>
            </a:r>
          </a:p>
          <a:p>
            <a:pPr marL="971550" lvl="1" indent="-514350" algn="just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Categorize the data.</a:t>
            </a:r>
          </a:p>
          <a:p>
            <a:pPr marL="971550" lvl="1" indent="-514350" algn="just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Calculate the total.</a:t>
            </a:r>
          </a:p>
          <a:p>
            <a:pPr marL="971550" lvl="1" indent="-514350" algn="just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Divide the categories.</a:t>
            </a:r>
          </a:p>
          <a:p>
            <a:pPr marL="971550" lvl="1" indent="-514350" algn="just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Convert into percentages</a:t>
            </a:r>
          </a:p>
          <a:p>
            <a:pPr marL="971550" lvl="1" indent="-514350" algn="just">
              <a:lnSpc>
                <a:spcPct val="11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Finally, calculate the degrees</a:t>
            </a:r>
          </a:p>
          <a:p>
            <a:pPr marL="342900" indent="-34290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Therefore, the pie chart formula is given as</a:t>
            </a:r>
          </a:p>
          <a:p>
            <a:pPr algn="ctr">
              <a:lnSpc>
                <a:spcPct val="110000"/>
              </a:lnSpc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(Each category value/Total value of categories) × 360°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3984E74A-D809-41BF-8DD8-EF74F384A484}"/>
              </a:ext>
            </a:extLst>
          </p:cNvPr>
          <p:cNvGraphicFramePr>
            <a:graphicFrameLocks/>
          </p:cNvGraphicFramePr>
          <p:nvPr/>
        </p:nvGraphicFramePr>
        <p:xfrm>
          <a:off x="8768575" y="2072592"/>
          <a:ext cx="2846259" cy="3596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1321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(Categorical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(Bar Chart)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13141"/>
            <a:ext cx="8248732" cy="391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Bar Chart is a graphical representation of data using rectangular bars.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shows the frequency of each category of data as a bar rising vertically from the horizontal axis.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lengths of these bars are proportional to the numbers (frequencies) of each represented category.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3984E74A-D809-41BF-8DD8-EF74F384A4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8039029"/>
              </p:ext>
            </p:extLst>
          </p:nvPr>
        </p:nvGraphicFramePr>
        <p:xfrm>
          <a:off x="9137733" y="2048932"/>
          <a:ext cx="2292268" cy="39454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3571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(Categorical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(Bar Chart)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48622"/>
            <a:ext cx="8248732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 Bar Chart is commonly used to show the number or proportion of nominal or ordinal data possessing a particular attribute.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represented categories are usually qualitative.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3984E74A-D809-41BF-8DD8-EF74F384A484}"/>
              </a:ext>
            </a:extLst>
          </p:cNvPr>
          <p:cNvGraphicFramePr>
            <a:graphicFrameLocks/>
          </p:cNvGraphicFramePr>
          <p:nvPr/>
        </p:nvGraphicFramePr>
        <p:xfrm>
          <a:off x="9137733" y="2048932"/>
          <a:ext cx="2292268" cy="39454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0509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/>
          </a:p>
        </p:txBody>
      </p:sp>
      <p:sp>
        <p:nvSpPr>
          <p:cNvPr id="24" name="TextBox 23"/>
          <p:cNvSpPr txBox="1"/>
          <p:nvPr/>
        </p:nvSpPr>
        <p:spPr>
          <a:xfrm>
            <a:off x="1459523" y="1468531"/>
            <a:ext cx="8757139" cy="2235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>
                <a:latin typeface="Alexandria"/>
              </a:rPr>
              <a:t>Note: </a:t>
            </a:r>
            <a:r>
              <a:rPr lang="en-US" sz="3200" dirty="0">
                <a:latin typeface="Alexandria"/>
              </a:rPr>
              <a:t>Pie charts &amp; Bar charts have a discrete domain of categories, so they may be used for a limited number of discrete data categories.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7" name="Google Shape;6277;p53"/>
          <p:cNvGrpSpPr/>
          <p:nvPr/>
        </p:nvGrpSpPr>
        <p:grpSpPr>
          <a:xfrm>
            <a:off x="180430" y="4484078"/>
            <a:ext cx="2445747" cy="2170046"/>
            <a:chOff x="-34421275" y="2631050"/>
            <a:chExt cx="295375" cy="291450"/>
          </a:xfrm>
          <a:solidFill>
            <a:srgbClr val="F58221"/>
          </a:solidFill>
        </p:grpSpPr>
        <p:sp>
          <p:nvSpPr>
            <p:cNvPr id="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800"/>
            </a:p>
          </p:txBody>
        </p:sp>
        <p:sp>
          <p:nvSpPr>
            <p:cNvPr id="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800"/>
            </a:p>
          </p:txBody>
        </p:sp>
        <p:sp>
          <p:nvSpPr>
            <p:cNvPr id="1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800"/>
            </a:p>
          </p:txBody>
        </p:sp>
        <p:sp>
          <p:nvSpPr>
            <p:cNvPr id="1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800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66F03EE-C1B7-345E-A4BE-2FAF2CBAA7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968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26"/>
    </mc:Choice>
    <mc:Fallback xmlns="">
      <p:transition spd="slow" advTm="32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</p:bldLst>
  </p:timing>
  <p:extLst>
    <p:ext uri="{3A86A75C-4F4B-4683-9AE1-C65F6400EC91}">
      <p14:laserTraceLst xmlns:p14="http://schemas.microsoft.com/office/powerpoint/2010/main">
        <p14:tracePtLst>
          <p14:tracePt t="795" x="100013" y="825500"/>
          <p14:tracePt t="810" x="225425" y="901700"/>
          <p14:tracePt t="827" x="312738" y="963613"/>
          <p14:tracePt t="843" x="400050" y="1014413"/>
          <p14:tracePt t="860" x="476250" y="1076325"/>
          <p14:tracePt t="877" x="588963" y="1150938"/>
          <p14:tracePt t="893" x="725488" y="1227138"/>
          <p14:tracePt t="911" x="814388" y="1276350"/>
          <p14:tracePt t="928" x="889000" y="1339850"/>
          <p14:tracePt t="930" x="938213" y="1389063"/>
          <p14:tracePt t="944" x="989013" y="1450975"/>
          <p14:tracePt t="962" x="1076325" y="1652588"/>
          <p14:tracePt t="978" x="1114425" y="1789113"/>
          <p14:tracePt t="994" x="1163638" y="1952625"/>
          <p14:tracePt t="1011" x="1214438" y="2065338"/>
          <p14:tracePt t="1028" x="1252538" y="2165350"/>
          <p14:tracePt t="1043" x="1263650" y="2265363"/>
          <p14:tracePt t="1061" x="1289050" y="2378075"/>
          <p14:tracePt t="1078" x="1289050" y="2516188"/>
          <p14:tracePt t="1096" x="1289050" y="2652713"/>
          <p14:tracePt t="1111" x="1289050" y="2816225"/>
          <p14:tracePt t="1114" x="1289050" y="2903538"/>
          <p14:tracePt t="1128" x="1289050" y="3016250"/>
          <p14:tracePt t="1131" x="1289050" y="3141663"/>
          <p14:tracePt t="1145" x="1289050" y="3354388"/>
          <p14:tracePt t="1162" x="1289050" y="3554413"/>
          <p14:tracePt t="1178" x="1314450" y="3692525"/>
          <p14:tracePt t="1195" x="1314450" y="3792538"/>
          <p14:tracePt t="1211" x="1314450" y="3892550"/>
          <p14:tracePt t="1228" x="1314450" y="3992563"/>
          <p14:tracePt t="1244" x="1314450" y="4105275"/>
          <p14:tracePt t="1262" x="1314450" y="4241800"/>
          <p14:tracePt t="1278" x="1314450" y="4330700"/>
          <p14:tracePt t="1295" x="1314450" y="4392613"/>
          <p14:tracePt t="1312" x="1314450" y="4454525"/>
          <p14:tracePt t="1314" x="1314450" y="4479925"/>
          <p14:tracePt t="1329" x="1314450" y="4505325"/>
          <p14:tracePt t="1331" x="1314450" y="4518025"/>
          <p14:tracePt t="1346" x="1314450" y="4567238"/>
          <p14:tracePt t="1362" x="1314450" y="4643438"/>
          <p14:tracePt t="1378" x="1314450" y="4718050"/>
          <p14:tracePt t="1395" x="1314450" y="4792663"/>
          <p14:tracePt t="1412" x="1314450" y="4892675"/>
          <p14:tracePt t="1428" x="1314450" y="4968875"/>
          <p14:tracePt t="1445" x="1327150" y="5043488"/>
          <p14:tracePt t="1462" x="1327150" y="5143500"/>
          <p14:tracePt t="1479" x="1327150" y="5243513"/>
          <p14:tracePt t="1482" x="1327150" y="5294313"/>
          <p14:tracePt t="1496" x="1327150" y="5368925"/>
          <p14:tracePt t="1498" x="1327150" y="5430838"/>
          <p14:tracePt t="1513" x="1327150" y="5507038"/>
          <p14:tracePt t="1515" x="1327150" y="5568950"/>
          <p14:tracePt t="1530" x="1327150" y="5719763"/>
          <p14:tracePt t="1546" x="1327150" y="5894388"/>
          <p14:tracePt t="1563" x="1327150" y="6045200"/>
          <p14:tracePt t="1579" x="1327150" y="6169025"/>
          <p14:tracePt t="1596" x="1327150" y="6257925"/>
          <p14:tracePt t="1612" x="1327150" y="6345238"/>
          <p14:tracePt t="1629" x="1327150" y="6432550"/>
          <p14:tracePt t="1646" x="1339850" y="6483350"/>
          <p14:tracePt t="1663" x="1376363" y="6519863"/>
          <p14:tracePt t="1680" x="1401763" y="6557963"/>
          <p14:tracePt t="1682" x="1439863" y="6570663"/>
          <p14:tracePt t="1696" x="1465263" y="6583363"/>
          <p14:tracePt t="1698" x="1489075" y="6583363"/>
          <p14:tracePt t="1714" x="1552575" y="6619875"/>
          <p14:tracePt t="1730" x="1627188" y="6619875"/>
          <p14:tracePt t="1746" x="1689100" y="6645275"/>
          <p14:tracePt t="1763" x="1739900" y="6657975"/>
          <p14:tracePt t="1780" x="1801813" y="6657975"/>
          <p14:tracePt t="1796" x="1903413" y="6683375"/>
          <p14:tracePt t="1813" x="1990725" y="6683375"/>
          <p14:tracePt t="1830" x="2090738" y="6683375"/>
          <p14:tracePt t="1846" x="2139950" y="6683375"/>
          <p14:tracePt t="1862" x="2178050" y="6683375"/>
          <p14:tracePt t="1954" x="2178050" y="6670675"/>
          <p14:tracePt t="1970" x="2165350" y="6670675"/>
          <p14:tracePt t="1987" x="2165350" y="6657975"/>
          <p14:tracePt t="1995" x="2165350" y="6645275"/>
          <p14:tracePt t="2002" x="2152650" y="6645275"/>
          <p14:tracePt t="2013" x="2139950" y="6645275"/>
          <p14:tracePt t="2031" x="2139950" y="6607175"/>
          <p14:tracePt t="2034" x="2139950" y="6583363"/>
          <p14:tracePt t="2047" x="2139950" y="6532563"/>
          <p14:tracePt t="2050" x="2139950" y="6483350"/>
          <p14:tracePt t="2063" x="2165350" y="6419850"/>
          <p14:tracePt t="2081" x="2228850" y="6319838"/>
          <p14:tracePt t="2083" x="2252663" y="6281738"/>
          <p14:tracePt t="2098" x="2290763" y="6232525"/>
          <p14:tracePt t="2114" x="2316163" y="6194425"/>
          <p14:tracePt t="2130" x="2328863" y="6169025"/>
          <p14:tracePt t="2147" x="2352675" y="6169025"/>
          <p14:tracePt t="2164" x="2352675" y="6157913"/>
          <p14:tracePt t="2266" x="2352675" y="6181725"/>
          <p14:tracePt t="2274" x="2352675" y="6207125"/>
          <p14:tracePt t="2282" x="2328863" y="6232525"/>
          <p14:tracePt t="2298" x="2278063" y="6332538"/>
          <p14:tracePt t="2314" x="2203450" y="6432550"/>
          <p14:tracePt t="2331" x="2152650" y="6532563"/>
          <p14:tracePt t="2348" x="2127250" y="6583363"/>
          <p14:tracePt t="2364" x="2116138" y="6594475"/>
          <p14:tracePt t="2381" x="2116138" y="6607175"/>
          <p14:tracePt t="2434" x="2139950" y="6607175"/>
          <p14:tracePt t="2443" x="2152650" y="6607175"/>
          <p14:tracePt t="2451" x="2178050" y="6607175"/>
          <p14:tracePt t="2466" x="2190750" y="6607175"/>
          <p14:tracePt t="2482" x="2252663" y="6607175"/>
          <p14:tracePt t="2498" x="2328863" y="6570663"/>
          <p14:tracePt t="2515" x="2403475" y="6557963"/>
          <p14:tracePt t="2531" x="2478088" y="6519863"/>
          <p14:tracePt t="2548" x="2528888" y="6507163"/>
          <p14:tracePt t="2565" x="2554288" y="6507163"/>
          <p14:tracePt t="2786" x="2541588" y="6507163"/>
          <p14:tracePt t="2826" x="2528888" y="6507163"/>
          <p14:tracePt t="2834" x="2503488" y="6519863"/>
          <p14:tracePt t="2850" x="2390775" y="6557963"/>
          <p14:tracePt t="2867" x="2252663" y="6607175"/>
          <p14:tracePt t="2882" x="2090738" y="6657975"/>
          <p14:tracePt t="2899" x="1965325" y="6696075"/>
          <p14:tracePt t="2915" x="1865313" y="6707188"/>
          <p14:tracePt t="2932" x="1852613" y="6707188"/>
          <p14:tracePt t="2949" x="1827213" y="6707188"/>
          <p14:tracePt t="3114" x="1839913" y="6707188"/>
          <p14:tracePt t="3122" x="1865313" y="6707188"/>
          <p14:tracePt t="3133" x="1878013" y="6707188"/>
          <p14:tracePt t="3149" x="1914525" y="6696075"/>
          <p14:tracePt t="3167" x="1990725" y="6683375"/>
          <p14:tracePt t="3170" x="2014538" y="6657975"/>
          <p14:tracePt t="3183" x="2039938" y="6645275"/>
          <p14:tracePt t="3200" x="2078038" y="6632575"/>
          <p14:tracePt t="3202" x="2090738" y="6619875"/>
          <p14:tracePt t="3218" x="2139950" y="6619875"/>
          <p14:tracePt t="3234" x="2190750" y="6594475"/>
          <p14:tracePt t="3250" x="2239963" y="6594475"/>
          <p14:tracePt t="3267" x="2265363" y="6594475"/>
          <p14:tracePt t="3283" x="2278063" y="6594475"/>
          <p14:tracePt t="3299" x="2316163" y="6583363"/>
          <p14:tracePt t="3317" x="2365375" y="6557963"/>
          <p14:tracePt t="3334" x="2403475" y="6557963"/>
          <p14:tracePt t="3350" x="2441575" y="6545263"/>
          <p14:tracePt t="3367" x="2490788" y="6532563"/>
          <p14:tracePt t="3370" x="2503488" y="6519863"/>
          <p14:tracePt t="3384" x="2528888" y="6507163"/>
          <p14:tracePt t="3386" x="2565400" y="6507163"/>
          <p14:tracePt t="3401" x="2590800" y="6494463"/>
          <p14:tracePt t="3418" x="2654300" y="6483350"/>
          <p14:tracePt t="3434" x="2678113" y="6470650"/>
          <p14:tracePt t="3451" x="2741613" y="6457950"/>
          <p14:tracePt t="3467" x="2767013" y="6445250"/>
          <p14:tracePt t="3484" x="2790825" y="6445250"/>
          <p14:tracePt t="3500" x="2803525" y="6445250"/>
          <p14:tracePt t="3642" x="2778125" y="6445250"/>
          <p14:tracePt t="3650" x="2754313" y="6445250"/>
          <p14:tracePt t="3659" x="2716213" y="6445250"/>
          <p14:tracePt t="3668" x="2678113" y="6457950"/>
          <p14:tracePt t="3683" x="2603500" y="6470650"/>
          <p14:tracePt t="3701" x="2528888" y="6494463"/>
          <p14:tracePt t="3718" x="2452688" y="6507163"/>
          <p14:tracePt t="3735" x="2403475" y="6545263"/>
          <p14:tracePt t="3738" x="2390775" y="6545263"/>
          <p14:tracePt t="3754" x="2378075" y="6557963"/>
          <p14:tracePt t="7066" x="2390775" y="6557963"/>
          <p14:tracePt t="7074" x="2452688" y="6557963"/>
          <p14:tracePt t="7082" x="2616200" y="6557963"/>
          <p14:tracePt t="7094" x="2867025" y="6557963"/>
          <p14:tracePt t="7111" x="3405188" y="6432550"/>
          <p14:tracePt t="7114" x="3530600" y="6370638"/>
          <p14:tracePt t="7127" x="3592513" y="6345238"/>
          <p14:tracePt t="7130" x="3617913" y="6307138"/>
          <p14:tracePt t="7143" x="3630613" y="6257925"/>
          <p14:tracePt t="7146" x="3643313" y="6169025"/>
          <p14:tracePt t="7161" x="3654425" y="6069013"/>
          <p14:tracePt t="7177" x="3692525" y="5794375"/>
          <p14:tracePt t="7179" x="3705225" y="5643563"/>
          <p14:tracePt t="7194" x="3717925" y="5343525"/>
          <p14:tracePt t="7211" x="3717925" y="5081588"/>
          <p14:tracePt t="7227" x="3717925" y="4843463"/>
          <p14:tracePt t="7244" x="3692525" y="4630738"/>
          <p14:tracePt t="7261" x="3643313" y="4430713"/>
          <p14:tracePt t="7277" x="3605213" y="4279900"/>
          <p14:tracePt t="7294" x="3592513" y="4167188"/>
          <p14:tracePt t="7311" x="3579813" y="4079875"/>
          <p14:tracePt t="7328" x="3605213" y="3954463"/>
          <p14:tracePt t="7345" x="3692525" y="3741738"/>
          <p14:tracePt t="7348" x="3717925" y="3616325"/>
          <p14:tracePt t="7362" x="3767138" y="3403600"/>
          <p14:tracePt t="7378" x="3779838" y="3216275"/>
          <p14:tracePt t="7394" x="3779838" y="3103563"/>
          <p14:tracePt t="7411" x="3779838" y="3078163"/>
          <p14:tracePt t="7427" x="3779838" y="3065463"/>
          <p14:tracePt t="7578" x="3779838" y="3054350"/>
          <p14:tracePt t="7586" x="3779838" y="3016250"/>
          <p14:tracePt t="7594" x="3743325" y="2941638"/>
          <p14:tracePt t="7612" x="3567113" y="2728913"/>
          <p14:tracePt t="7628" x="3141663" y="2452688"/>
          <p14:tracePt t="7645" x="2554288" y="2139950"/>
          <p14:tracePt t="7661" x="2203450" y="1965325"/>
          <p14:tracePt t="7678" x="2116138" y="1927225"/>
          <p14:tracePt t="8002" x="2127250" y="1927225"/>
          <p14:tracePt t="8026" x="2139950" y="1927225"/>
          <p14:tracePt t="8059" x="2152650" y="1927225"/>
          <p14:tracePt t="8066" x="2165350" y="1927225"/>
          <p14:tracePt t="8091" x="2178050" y="1927225"/>
          <p14:tracePt t="8098" x="2203450" y="1927225"/>
          <p14:tracePt t="8113" x="2228850" y="1927225"/>
          <p14:tracePt t="8130" x="2252663" y="1927225"/>
          <p14:tracePt t="8146" x="2278063" y="1927225"/>
          <p14:tracePt t="8163" x="2328863" y="1939925"/>
          <p14:tracePt t="8180" x="2403475" y="1978025"/>
          <p14:tracePt t="8196" x="2516188" y="2027238"/>
          <p14:tracePt t="8213" x="2628900" y="2078038"/>
          <p14:tracePt t="8230" x="2728913" y="2139950"/>
          <p14:tracePt t="8246" x="2828925" y="2190750"/>
          <p14:tracePt t="8263" x="2928938" y="2227263"/>
          <p14:tracePt t="8281" x="3041650" y="2278063"/>
          <p14:tracePt t="8283" x="3116263" y="2314575"/>
          <p14:tracePt t="8297" x="3305175" y="2352675"/>
          <p14:tracePt t="8313" x="3479800" y="2390775"/>
          <p14:tracePt t="8330" x="3579813" y="2390775"/>
          <p14:tracePt t="8347" x="3605213" y="2390775"/>
          <p14:tracePt t="8364" x="3530600" y="2365375"/>
          <p14:tracePt t="8380" x="3492500" y="2303463"/>
          <p14:tracePt t="8396" x="3492500" y="2278063"/>
          <p14:tracePt t="8538" x="3492500" y="2265363"/>
          <p14:tracePt t="8547" x="3492500" y="2252663"/>
          <p14:tracePt t="8554" x="3492500" y="2214563"/>
          <p14:tracePt t="8563" x="3492500" y="2165350"/>
          <p14:tracePt t="8580" x="3567113" y="2052638"/>
          <p14:tracePt t="8597" x="3643313" y="2001838"/>
          <p14:tracePt t="8614" x="3692525" y="2001838"/>
          <p14:tracePt t="8631" x="3743325" y="2001838"/>
          <p14:tracePt t="8634" x="3779838" y="2001838"/>
          <p14:tracePt t="8648" x="3830638" y="2001838"/>
          <p14:tracePt t="8650" x="3879850" y="2001838"/>
          <p14:tracePt t="8664" x="3956050" y="2001838"/>
          <p14:tracePt t="8666" x="4056063" y="2014538"/>
          <p14:tracePt t="8682" x="4281488" y="2052638"/>
          <p14:tracePt t="8698" x="4518025" y="2101850"/>
          <p14:tracePt t="8714" x="4732338" y="2139950"/>
          <p14:tracePt t="8731" x="4919663" y="2152650"/>
          <p14:tracePt t="8747" x="5019675" y="2165350"/>
          <p14:tracePt t="8764" x="5068888" y="2165350"/>
          <p14:tracePt t="8781" x="5081588" y="2165350"/>
          <p14:tracePt t="8798" x="5094288" y="2165350"/>
          <p14:tracePt t="8882" x="5106988" y="2165350"/>
          <p14:tracePt t="8890" x="5119688" y="2165350"/>
          <p14:tracePt t="8906" x="5145088" y="2165350"/>
          <p14:tracePt t="8914" x="5157788" y="2165350"/>
          <p14:tracePt t="8932" x="5181600" y="2165350"/>
          <p14:tracePt t="8948" x="5194300" y="2165350"/>
          <p14:tracePt t="8965" x="5207000" y="2165350"/>
          <p14:tracePt t="8982" x="5219700" y="2165350"/>
          <p14:tracePt t="8998" x="5257800" y="2165350"/>
          <p14:tracePt t="9015" x="5281613" y="2165350"/>
          <p14:tracePt t="9018" x="5294313" y="2165350"/>
          <p14:tracePt t="9032" x="5319713" y="2165350"/>
          <p14:tracePt t="9034" x="5332413" y="2165350"/>
          <p14:tracePt t="9050" x="5383213" y="2165350"/>
          <p14:tracePt t="9065" x="5445125" y="2165350"/>
          <p14:tracePt t="9082" x="5457825" y="2165350"/>
          <p14:tracePt t="9106" x="5470525" y="2165350"/>
          <p14:tracePt t="9131" x="5483225" y="2165350"/>
          <p14:tracePt t="9146" x="5495925" y="2178050"/>
          <p14:tracePt t="9154" x="5519738" y="2201863"/>
          <p14:tracePt t="9165" x="5532438" y="2227263"/>
          <p14:tracePt t="9182" x="5570538" y="2290763"/>
          <p14:tracePt t="9199" x="5619750" y="2339975"/>
          <p14:tracePt t="9202" x="5645150" y="2390775"/>
          <p14:tracePt t="9216" x="5683250" y="2427288"/>
          <p14:tracePt t="9218" x="5708650" y="2452688"/>
          <p14:tracePt t="9233" x="5732463" y="2490788"/>
          <p14:tracePt t="9234" x="5745163" y="2527300"/>
          <p14:tracePt t="9250" x="5783263" y="2578100"/>
          <p14:tracePt t="9266" x="5808663" y="2590800"/>
          <p14:tracePt t="9282" x="5821363" y="2616200"/>
          <p14:tracePt t="9299" x="5821363" y="2627313"/>
          <p14:tracePt t="9316" x="5845175" y="2652713"/>
          <p14:tracePt t="9332" x="5845175" y="2665413"/>
          <p14:tracePt t="9531" x="5857875" y="2665413"/>
          <p14:tracePt t="9538" x="5883275" y="2665413"/>
          <p14:tracePt t="9550" x="5921375" y="2665413"/>
          <p14:tracePt t="9566" x="6045200" y="2665413"/>
          <p14:tracePt t="9583" x="6157913" y="2665413"/>
          <p14:tracePt t="9600" x="6259513" y="2640013"/>
          <p14:tracePt t="9602" x="6321425" y="2627313"/>
          <p14:tracePt t="9617" x="6370638" y="2616200"/>
          <p14:tracePt t="9619" x="6421438" y="2616200"/>
          <p14:tracePt t="9635" x="6472238" y="2603500"/>
          <p14:tracePt t="9650" x="6496050" y="2603500"/>
          <p14:tracePt t="9667" x="6508750" y="2603500"/>
          <p14:tracePt t="9683" x="6521450" y="2603500"/>
          <p14:tracePt t="9874" x="6534150" y="2603500"/>
          <p14:tracePt t="9884" x="6534150" y="2616200"/>
          <p14:tracePt t="9891" x="6534150" y="2627313"/>
          <p14:tracePt t="9900" x="6534150" y="2640013"/>
          <p14:tracePt t="9918" x="6534150" y="2690813"/>
          <p14:tracePt t="9934" x="6534150" y="2703513"/>
          <p14:tracePt t="9951" x="6534150" y="2716213"/>
          <p14:tracePt t="9968" x="6508750" y="2728913"/>
          <p14:tracePt t="9970" x="6496050" y="2740025"/>
          <p14:tracePt t="9983" x="6472238" y="2752725"/>
          <p14:tracePt t="10001" x="6446838" y="2765425"/>
          <p14:tracePt t="10154" x="6446838" y="2740025"/>
          <p14:tracePt t="10162" x="6446838" y="2690813"/>
          <p14:tracePt t="10170" x="6446838" y="2665413"/>
          <p14:tracePt t="10186" x="6508750" y="2652713"/>
          <p14:tracePt t="10202" x="6559550" y="2652713"/>
          <p14:tracePt t="10258" x="6572250" y="2652713"/>
          <p14:tracePt t="10267" x="6584950" y="2652713"/>
          <p14:tracePt t="10274" x="6608763" y="2652713"/>
          <p14:tracePt t="10285" x="6646863" y="2652713"/>
          <p14:tracePt t="10302" x="6772275" y="2616200"/>
          <p14:tracePt t="10319" x="6910388" y="2578100"/>
          <p14:tracePt t="10335" x="7046913" y="2540000"/>
          <p14:tracePt t="10338" x="7097713" y="2527300"/>
          <p14:tracePt t="10352" x="7159625" y="2503488"/>
          <p14:tracePt t="10354" x="7197725" y="2490788"/>
          <p14:tracePt t="10368" x="7235825" y="2478088"/>
          <p14:tracePt t="10370" x="7259638" y="2478088"/>
          <p14:tracePt t="10386" x="7310438" y="2452688"/>
          <p14:tracePt t="10402" x="7372350" y="2439988"/>
          <p14:tracePt t="10419" x="7423150" y="2439988"/>
          <p14:tracePt t="10435" x="7472363" y="2414588"/>
          <p14:tracePt t="10452" x="7535863" y="2403475"/>
          <p14:tracePt t="10469" x="7572375" y="2390775"/>
          <p14:tracePt t="10486" x="7585075" y="2378075"/>
          <p14:tracePt t="10506" x="7597775" y="2378075"/>
          <p14:tracePt t="10602" x="7572375" y="2378075"/>
          <p14:tracePt t="10610" x="7548563" y="2390775"/>
          <p14:tracePt t="10619" x="7510463" y="2403475"/>
          <p14:tracePt t="10635" x="7359650" y="2465388"/>
          <p14:tracePt t="10652" x="7123113" y="2565400"/>
          <p14:tracePt t="10669" x="6696075" y="2652713"/>
          <p14:tracePt t="10686" x="6096000" y="2790825"/>
          <p14:tracePt t="10703" x="5607050" y="2852738"/>
          <p14:tracePt t="10706" x="5457825" y="2865438"/>
          <p14:tracePt t="10719" x="5357813" y="2878138"/>
          <p14:tracePt t="10722" x="5294313" y="2878138"/>
          <p14:tracePt t="10737" x="5245100" y="2890838"/>
          <p14:tracePt t="10739" x="5207000" y="2903538"/>
          <p14:tracePt t="10754" x="5194300" y="2903538"/>
          <p14:tracePt t="10770" x="5170488" y="2916238"/>
          <p14:tracePt t="10786" x="5157788" y="2928938"/>
          <p14:tracePt t="10804" x="5119688" y="2928938"/>
          <p14:tracePt t="10819" x="5106988" y="2928938"/>
          <p14:tracePt t="10836" x="5068888" y="2952750"/>
          <p14:tracePt t="10853" x="5057775" y="2952750"/>
          <p14:tracePt t="10869" x="5006975" y="2952750"/>
          <p14:tracePt t="10887" x="4932363" y="2965450"/>
          <p14:tracePt t="10903" x="4781550" y="2965450"/>
          <p14:tracePt t="10906" x="4656138" y="2965450"/>
          <p14:tracePt t="10919" x="4543425" y="2965450"/>
          <p14:tracePt t="10938" x="4243388" y="2965450"/>
          <p14:tracePt t="10954" x="4117975" y="2965450"/>
          <p14:tracePt t="10971" x="4043363" y="2965450"/>
          <p14:tracePt t="10987" x="3992563" y="2965450"/>
          <p14:tracePt t="11004" x="3943350" y="2965450"/>
          <p14:tracePt t="11020" x="3892550" y="2965450"/>
          <p14:tracePt t="11037" x="3843338" y="2990850"/>
          <p14:tracePt t="11054" x="3805238" y="2990850"/>
          <p14:tracePt t="11070" x="3792538" y="2990850"/>
          <p14:tracePt t="11450" x="3805238" y="2990850"/>
          <p14:tracePt t="11458" x="3843338" y="2978150"/>
          <p14:tracePt t="11472" x="3867150" y="2965450"/>
          <p14:tracePt t="11489" x="3905250" y="2941638"/>
          <p14:tracePt t="11491" x="3943350" y="2941638"/>
          <p14:tracePt t="11506" x="3968750" y="2928938"/>
          <p14:tracePt t="11522" x="3979863" y="2916238"/>
          <p14:tracePt t="11571" x="3992563" y="2916238"/>
          <p14:tracePt t="11602" x="4005263" y="2916238"/>
          <p14:tracePt t="11842" x="4017963" y="2916238"/>
          <p14:tracePt t="11850" x="4030663" y="2916238"/>
          <p14:tracePt t="11858" x="4056063" y="2916238"/>
          <p14:tracePt t="11873" x="4081463" y="2916238"/>
          <p14:tracePt t="11890" x="4130675" y="2916238"/>
          <p14:tracePt t="11906" x="4192588" y="2916238"/>
          <p14:tracePt t="11922" x="4243388" y="2941638"/>
          <p14:tracePt t="11940" x="4305300" y="2941638"/>
          <p14:tracePt t="11956" x="4368800" y="2952750"/>
          <p14:tracePt t="11973" x="4406900" y="2978150"/>
          <p14:tracePt t="11990" x="4418013" y="2978150"/>
          <p14:tracePt t="12006" x="4443413" y="2978150"/>
          <p14:tracePt t="12023" x="4443413" y="2990850"/>
          <p14:tracePt t="12040" x="4456113" y="3003550"/>
          <p14:tracePt t="12057" x="4468813" y="3041650"/>
          <p14:tracePt t="12074" x="4506913" y="3078163"/>
          <p14:tracePt t="12091" x="4518025" y="3128963"/>
          <p14:tracePt t="12107" x="4556125" y="3190875"/>
          <p14:tracePt t="12124" x="4594225" y="3241675"/>
          <p14:tracePt t="12140" x="4619625" y="3290888"/>
          <p14:tracePt t="12156" x="4643438" y="3328988"/>
          <p14:tracePt t="12174" x="4656138" y="3354388"/>
          <p14:tracePt t="12190" x="4668838" y="3367088"/>
          <p14:tracePt t="12219" x="4668838" y="3378200"/>
          <p14:tracePt t="12226" x="4668838" y="3390900"/>
          <p14:tracePt t="13202" x="4681538" y="3390900"/>
          <p14:tracePt t="13210" x="4694238" y="3416300"/>
          <p14:tracePt t="13218" x="4732338" y="3467100"/>
          <p14:tracePt t="13226" x="4794250" y="3503613"/>
          <p14:tracePt t="13243" x="4919663" y="3616325"/>
          <p14:tracePt t="13259" x="4981575" y="3679825"/>
          <p14:tracePt t="13276" x="5019675" y="3692525"/>
          <p14:tracePt t="13293" x="5032375" y="3716338"/>
          <p14:tracePt t="13310" x="5045075" y="3716338"/>
          <p14:tracePt t="13402" x="5045075" y="3729038"/>
          <p14:tracePt t="13434" x="5032375" y="3741738"/>
          <p14:tracePt t="13443" x="5019675" y="3741738"/>
          <p14:tracePt t="13450" x="5006975" y="3754438"/>
          <p14:tracePt t="13459" x="5006975" y="3767138"/>
          <p14:tracePt t="13476" x="4994275" y="3767138"/>
          <p14:tracePt t="13493" x="4981575" y="3767138"/>
          <p14:tracePt t="13515" x="4968875" y="3767138"/>
          <p14:tracePt t="13610" x="4956175" y="3779838"/>
          <p14:tracePt t="13626" x="4945063" y="3779838"/>
          <p14:tracePt t="13714" x="4932363" y="3779838"/>
          <p14:tracePt t="13723" x="4919663" y="3779838"/>
          <p14:tracePt t="13730" x="4906963" y="3792538"/>
          <p14:tracePt t="13866" x="4894263" y="3792538"/>
          <p14:tracePt t="13874" x="4868863" y="3792538"/>
          <p14:tracePt t="13890" x="4856163" y="3792538"/>
          <p14:tracePt t="13898" x="4843463" y="3792538"/>
          <p14:tracePt t="13911" x="4832350" y="3792538"/>
          <p14:tracePt t="13914" x="4819650" y="3779838"/>
          <p14:tracePt t="13938" x="4806950" y="3779838"/>
          <p14:tracePt t="14026" x="4806950" y="3767138"/>
          <p14:tracePt t="14034" x="4806950" y="3754438"/>
          <p14:tracePt t="14146" x="4794250" y="3754438"/>
          <p14:tracePt t="14154" x="4794250" y="3741738"/>
          <p14:tracePt t="14170" x="4794250" y="3729038"/>
          <p14:tracePt t="14179" x="4781550" y="3729038"/>
          <p14:tracePt t="14196" x="4768850" y="3703638"/>
          <p14:tracePt t="14212" x="4756150" y="3679825"/>
          <p14:tracePt t="14229" x="4743450" y="3641725"/>
          <p14:tracePt t="14246" x="4706938" y="3590925"/>
          <p14:tracePt t="14262" x="4668838" y="3554413"/>
          <p14:tracePt t="14279" x="4656138" y="3529013"/>
          <p14:tracePt t="14282" x="4656138" y="3516313"/>
          <p14:tracePt t="14298" x="4656138" y="3503613"/>
          <p14:tracePt t="14312" x="4643438" y="3503613"/>
          <p14:tracePt t="14329" x="4630738" y="3503613"/>
          <p14:tracePt t="14332" x="4630738" y="3490913"/>
          <p14:tracePt t="14346" x="4619625" y="3467100"/>
          <p14:tracePt t="14363" x="4594225" y="3441700"/>
          <p14:tracePt t="14380" x="4568825" y="3416300"/>
          <p14:tracePt t="14395" x="4568825" y="3378200"/>
          <p14:tracePt t="14412" x="4543425" y="3341688"/>
          <p14:tracePt t="14429" x="4530725" y="3303588"/>
          <p14:tracePt t="14446" x="4518025" y="3278188"/>
          <p14:tracePt t="14463" x="4506913" y="3254375"/>
          <p14:tracePt t="14480" x="4506913" y="3228975"/>
          <p14:tracePt t="14496" x="4506913" y="3203575"/>
          <p14:tracePt t="14498" x="4506913" y="3178175"/>
          <p14:tracePt t="14514" x="4506913" y="3154363"/>
          <p14:tracePt t="14530" x="4506913" y="3116263"/>
          <p14:tracePt t="14546" x="4506913" y="3103563"/>
          <p14:tracePt t="14563" x="4506913" y="3065463"/>
          <p14:tracePt t="14580" x="4581525" y="3003550"/>
          <p14:tracePt t="14596" x="4668838" y="2928938"/>
          <p14:tracePt t="14612" x="4743450" y="2878138"/>
          <p14:tracePt t="14629" x="4819650" y="2840038"/>
          <p14:tracePt t="14646" x="4881563" y="2828925"/>
          <p14:tracePt t="14663" x="4932363" y="2790825"/>
          <p14:tracePt t="14666" x="4945063" y="2790825"/>
          <p14:tracePt t="14680" x="4968875" y="2778125"/>
          <p14:tracePt t="14683" x="4981575" y="2778125"/>
          <p14:tracePt t="14698" x="4994275" y="2765425"/>
          <p14:tracePt t="14714" x="5006975" y="2765425"/>
          <p14:tracePt t="14730" x="5019675" y="2765425"/>
          <p14:tracePt t="14747" x="5045075" y="2752725"/>
          <p14:tracePt t="15042" x="5057775" y="2752725"/>
          <p14:tracePt t="15050" x="5081588" y="2752725"/>
          <p14:tracePt t="15064" x="5145088" y="2752725"/>
          <p14:tracePt t="15066" x="5294313" y="2765425"/>
          <p14:tracePt t="15082" x="5757863" y="2916238"/>
          <p14:tracePt t="15098" x="6246813" y="3078163"/>
          <p14:tracePt t="15114" x="6534150" y="3165475"/>
          <p14:tracePt t="15131" x="6734175" y="3254375"/>
          <p14:tracePt t="15148" x="6910388" y="3341688"/>
          <p14:tracePt t="15164" x="7021513" y="3403600"/>
          <p14:tracePt t="15182" x="7085013" y="3454400"/>
          <p14:tracePt t="15198" x="7134225" y="3490913"/>
          <p14:tracePt t="15226" x="7134225" y="3503613"/>
          <p14:tracePt t="15434" x="7134225" y="3490913"/>
          <p14:tracePt t="15442" x="7134225" y="3479800"/>
          <p14:tracePt t="15450" x="7134225" y="3467100"/>
          <p14:tracePt t="15466" x="7134225" y="3429000"/>
          <p14:tracePt t="15483" x="7123113" y="3390900"/>
          <p14:tracePt t="15499" x="7046913" y="3354388"/>
          <p14:tracePt t="15516" x="6946900" y="3316288"/>
          <p14:tracePt t="15532" x="6834188" y="3290888"/>
          <p14:tracePt t="15548" x="6746875" y="3290888"/>
          <p14:tracePt t="15565" x="6659563" y="3290888"/>
          <p14:tracePt t="15583" x="6584950" y="3290888"/>
          <p14:tracePt t="15585" x="6546850" y="3290888"/>
          <p14:tracePt t="15599" x="6521450" y="3290888"/>
          <p14:tracePt t="15601" x="6496050" y="3290888"/>
          <p14:tracePt t="15626" x="6483350" y="3290888"/>
          <p14:tracePt t="15634" x="6483350" y="3303588"/>
          <p14:tracePt t="15658" x="6472238" y="3303588"/>
          <p14:tracePt t="15826" x="6483350" y="3303588"/>
          <p14:tracePt t="15850" x="6496050" y="3303588"/>
          <p14:tracePt t="15962" x="6508750" y="3303588"/>
          <p14:tracePt t="15986" x="6521450" y="3303588"/>
          <p14:tracePt t="16002" x="6534150" y="3303588"/>
          <p14:tracePt t="16010" x="6534150" y="3290888"/>
          <p14:tracePt t="16018" x="6546850" y="3290888"/>
          <p14:tracePt t="16034" x="6559550" y="3290888"/>
          <p14:tracePt t="16050" x="6572250" y="3290888"/>
          <p14:tracePt t="16067" x="6584950" y="3278188"/>
          <p14:tracePt t="16085" x="6608763" y="3278188"/>
          <p14:tracePt t="16100" x="6621463" y="3267075"/>
          <p14:tracePt t="16117" x="6634163" y="3267075"/>
          <p14:tracePt t="16134" x="6659563" y="3254375"/>
          <p14:tracePt t="16151" x="6684963" y="3254375"/>
          <p14:tracePt t="16167" x="6734175" y="3228975"/>
          <p14:tracePt t="16170" x="6759575" y="3216275"/>
          <p14:tracePt t="16184" x="6784975" y="3203575"/>
          <p14:tracePt t="16186" x="6808788" y="3190875"/>
          <p14:tracePt t="16202" x="6834188" y="3165475"/>
          <p14:tracePt t="16218" x="6872288" y="3154363"/>
          <p14:tracePt t="16234" x="6884988" y="3154363"/>
          <p14:tracePt t="16251" x="6897688" y="3154363"/>
          <p14:tracePt t="17378" x="6910388" y="3154363"/>
          <p14:tracePt t="17403" x="6921500" y="3154363"/>
          <p14:tracePt t="17610" x="6897688" y="3154363"/>
          <p14:tracePt t="17618" x="6872288" y="3165475"/>
          <p14:tracePt t="17626" x="6846888" y="3178175"/>
          <p14:tracePt t="17638" x="6808788" y="3190875"/>
          <p14:tracePt t="17654" x="6734175" y="3228975"/>
          <p14:tracePt t="17671" x="6659563" y="3254375"/>
          <p14:tracePt t="17673" x="6634163" y="3267075"/>
          <p14:tracePt t="17688" x="6608763" y="3278188"/>
          <p14:tracePt t="17691" x="6572250" y="3278188"/>
          <p14:tracePt t="17705" x="6534150" y="3303588"/>
          <p14:tracePt t="17721" x="6521450" y="3303588"/>
          <p14:tracePt t="17738" x="6508750" y="3303588"/>
          <p14:tracePt t="18034" x="6508750" y="3328988"/>
          <p14:tracePt t="18042" x="6508750" y="3341688"/>
          <p14:tracePt t="18056" x="6521450" y="3354388"/>
          <p14:tracePt t="18058" x="6546850" y="3390900"/>
          <p14:tracePt t="18072" x="6559550" y="3429000"/>
          <p14:tracePt t="18074" x="6584950" y="3454400"/>
          <p14:tracePt t="18091" x="6621463" y="3529013"/>
          <p14:tracePt t="18106" x="6672263" y="3567113"/>
          <p14:tracePt t="18122" x="6708775" y="3629025"/>
          <p14:tracePt t="18139" x="6721475" y="3667125"/>
          <p14:tracePt t="18156" x="6734175" y="3692525"/>
          <p14:tracePt t="18172" x="6759575" y="3729038"/>
          <p14:tracePt t="18189" x="6759575" y="3754438"/>
          <p14:tracePt t="18206" x="6759575" y="3779838"/>
          <p14:tracePt t="18222" x="6759575" y="3803650"/>
          <p14:tracePt t="18239" x="6759575" y="3841750"/>
          <p14:tracePt t="18241" x="6759575" y="3854450"/>
          <p14:tracePt t="18256" x="6759575" y="3867150"/>
          <p14:tracePt t="18258" x="6746875" y="3892550"/>
          <p14:tracePt t="18273" x="6708775" y="3929063"/>
          <p14:tracePt t="18290" x="6659563" y="3979863"/>
          <p14:tracePt t="18306" x="6596063" y="4017963"/>
          <p14:tracePt t="18323" x="6546850" y="4067175"/>
          <p14:tracePt t="18339" x="6483350" y="4117975"/>
          <p14:tracePt t="18356" x="6408738" y="4154488"/>
          <p14:tracePt t="18372" x="6346825" y="4179888"/>
          <p14:tracePt t="18390" x="6308725" y="4192588"/>
          <p14:tracePt t="18406" x="6283325" y="4205288"/>
          <p14:tracePt t="18423" x="6246813" y="4217988"/>
          <p14:tracePt t="18426" x="6221413" y="4230688"/>
          <p14:tracePt t="18439" x="6208713" y="4230688"/>
          <p14:tracePt t="18442" x="6183313" y="4241800"/>
          <p14:tracePt t="18457" x="6108700" y="4279900"/>
          <p14:tracePt t="18474" x="6057900" y="4305300"/>
          <p14:tracePt t="18491" x="6021388" y="4318000"/>
          <p14:tracePt t="18507" x="5983288" y="4330700"/>
          <p14:tracePt t="18524" x="5957888" y="4341813"/>
          <p14:tracePt t="18540" x="5945188" y="4341813"/>
          <p14:tracePt t="18556" x="5932488" y="4341813"/>
          <p14:tracePt t="18573" x="5921375" y="4354513"/>
          <p14:tracePt t="19330" x="5932488" y="4354513"/>
          <p14:tracePt t="19339" x="5945188" y="4341813"/>
          <p14:tracePt t="19346" x="5945188" y="4330700"/>
          <p14:tracePt t="19359" x="5957888" y="4305300"/>
          <p14:tracePt t="19375" x="5957888" y="4292600"/>
          <p14:tracePt t="19378" x="5970588" y="4279900"/>
          <p14:tracePt t="19393" x="5970588" y="4267200"/>
          <p14:tracePt t="19409" x="5970588" y="4254500"/>
          <p14:tracePt t="19425" x="5970588" y="4241800"/>
          <p14:tracePt t="19538" x="5983288" y="4241800"/>
          <p14:tracePt t="19546" x="5983288" y="4217988"/>
          <p14:tracePt t="19560" x="5995988" y="4192588"/>
          <p14:tracePt t="19562" x="6021388" y="4154488"/>
          <p14:tracePt t="19576" x="6070600" y="4092575"/>
          <p14:tracePt t="19578" x="6121400" y="4017963"/>
          <p14:tracePt t="19594" x="6221413" y="3867150"/>
          <p14:tracePt t="19610" x="6346825" y="3667125"/>
          <p14:tracePt t="19626" x="6508750" y="3479800"/>
          <p14:tracePt t="19645" x="6646863" y="3290888"/>
          <p14:tracePt t="19660" x="6708775" y="3178175"/>
          <p14:tracePt t="19676" x="6721475" y="3141663"/>
          <p14:tracePt t="19694" x="6734175" y="3128963"/>
          <p14:tracePt t="19826" x="6721475" y="3128963"/>
          <p14:tracePt t="19834" x="6708775" y="3128963"/>
          <p14:tracePt t="19850" x="6696075" y="3128963"/>
          <p14:tracePt t="19860" x="6672263" y="3128963"/>
          <p14:tracePt t="19876" x="6608763" y="3154363"/>
          <p14:tracePt t="19894" x="6546850" y="3178175"/>
          <p14:tracePt t="19910" x="6446838" y="3216275"/>
          <p14:tracePt t="19927" x="6396038" y="3228975"/>
          <p14:tracePt t="19930" x="6359525" y="3241675"/>
          <p14:tracePt t="19944" x="6359525" y="3254375"/>
          <p14:tracePt t="19961" x="6334125" y="3267075"/>
          <p14:tracePt t="19978" x="6321425" y="3267075"/>
          <p14:tracePt t="19994" x="6283325" y="3290888"/>
          <p14:tracePt t="20011" x="6196013" y="3328988"/>
          <p14:tracePt t="20028" x="6108700" y="3390900"/>
          <p14:tracePt t="20045" x="5995988" y="3441700"/>
          <p14:tracePt t="20060" x="5908675" y="3479800"/>
          <p14:tracePt t="20077" x="5808663" y="3554413"/>
          <p14:tracePt t="20094" x="5708650" y="3603625"/>
          <p14:tracePt t="20111" x="5645150" y="3641725"/>
          <p14:tracePt t="20114" x="5619750" y="3654425"/>
          <p14:tracePt t="20128" x="5607050" y="3679825"/>
          <p14:tracePt t="20130" x="5583238" y="3692525"/>
          <p14:tracePt t="20144" x="5557838" y="3703638"/>
          <p14:tracePt t="20146" x="5557838" y="3729038"/>
          <p14:tracePt t="20162" x="5519738" y="3754438"/>
          <p14:tracePt t="20178" x="5507038" y="3779838"/>
          <p14:tracePt t="20194" x="5495925" y="3792538"/>
          <p14:tracePt t="20211" x="5495925" y="3803650"/>
          <p14:tracePt t="20227" x="5483225" y="3816350"/>
          <p14:tracePt t="20244" x="5483225" y="3829050"/>
          <p14:tracePt t="20261" x="5483225" y="3841750"/>
          <p14:tracePt t="20278" x="5507038" y="3841750"/>
          <p14:tracePt t="20294" x="5595938" y="3841750"/>
          <p14:tracePt t="20312" x="5795963" y="3841750"/>
          <p14:tracePt t="20314" x="5895975" y="3841750"/>
          <p14:tracePt t="20329" x="5995988" y="3841750"/>
          <p14:tracePt t="20331" x="6083300" y="3841750"/>
          <p14:tracePt t="20346" x="6170613" y="3841750"/>
          <p14:tracePt t="20362" x="6234113" y="3829050"/>
          <p14:tracePt t="20378" x="6283325" y="3829050"/>
          <p14:tracePt t="20395" x="6308725" y="3829050"/>
          <p14:tracePt t="20514" x="6308725" y="3841750"/>
          <p14:tracePt t="20522" x="6308725" y="3854450"/>
          <p14:tracePt t="20530" x="6308725" y="3892550"/>
          <p14:tracePt t="20546" x="6270625" y="3941763"/>
          <p14:tracePt t="20562" x="6246813" y="4017963"/>
          <p14:tracePt t="20579" x="6196013" y="4105275"/>
          <p14:tracePt t="20595" x="6146800" y="4205288"/>
          <p14:tracePt t="20612" x="6134100" y="4241800"/>
          <p14:tracePt t="20629" x="6121400" y="4254500"/>
          <p14:tracePt t="20682" x="6134100" y="4267200"/>
          <p14:tracePt t="20690" x="6146800" y="4267200"/>
          <p14:tracePt t="20699" x="6183313" y="4267200"/>
          <p14:tracePt t="20713" x="6221413" y="4267200"/>
          <p14:tracePt t="20730" x="6259513" y="4279900"/>
          <p14:tracePt t="20747" x="6283325" y="4279900"/>
          <p14:tracePt t="20763" x="6296025" y="4279900"/>
          <p14:tracePt t="20779" x="6321425" y="4279900"/>
          <p14:tracePt t="20796" x="6334125" y="4279900"/>
          <p14:tracePt t="20812" x="6346825" y="4279900"/>
          <p14:tracePt t="20970" x="6346825" y="4292600"/>
          <p14:tracePt t="20986" x="6334125" y="4305300"/>
          <p14:tracePt t="20994" x="6334125" y="4318000"/>
          <p14:tracePt t="21010" x="6334125" y="4330700"/>
          <p14:tracePt t="21018" x="6321425" y="4330700"/>
          <p14:tracePt t="21042" x="6321425" y="4341813"/>
          <p14:tracePt t="21058" x="6321425" y="4354513"/>
          <p14:tracePt t="21067" x="6308725" y="4354513"/>
          <p14:tracePt t="21080" x="6308725" y="4367213"/>
          <p14:tracePt t="21083" x="6308725" y="4379913"/>
          <p14:tracePt t="21098" x="6308725" y="4405313"/>
          <p14:tracePt t="21113" x="6283325" y="4443413"/>
          <p14:tracePt t="21131" x="6283325" y="4467225"/>
          <p14:tracePt t="21154" x="6283325" y="4479925"/>
          <p14:tracePt t="21164" x="6283325" y="4505325"/>
          <p14:tracePt t="21179" x="6283325" y="4530725"/>
          <p14:tracePt t="21196" x="6283325" y="4543425"/>
          <p14:tracePt t="21213" x="6283325" y="4567238"/>
          <p14:tracePt t="21231" x="6296025" y="4567238"/>
          <p14:tracePt t="21290" x="6296025" y="4579938"/>
          <p14:tracePt t="21314" x="6296025" y="4592638"/>
          <p14:tracePt t="22538" x="6296025" y="4618038"/>
          <p14:tracePt t="22546" x="6296025" y="4656138"/>
          <p14:tracePt t="22554" x="6296025" y="4705350"/>
          <p14:tracePt t="22567" x="6283325" y="4768850"/>
          <p14:tracePt t="22570" x="6283325" y="4856163"/>
          <p14:tracePt t="22584" x="6283325" y="4918075"/>
          <p14:tracePt t="22586" x="6283325" y="4992688"/>
          <p14:tracePt t="22602" x="6259513" y="5118100"/>
          <p14:tracePt t="22618" x="6234113" y="5205413"/>
          <p14:tracePt t="22634" x="6234113" y="5256213"/>
          <p14:tracePt t="22898" x="6234113" y="5243513"/>
          <p14:tracePt t="22906" x="6234113" y="5230813"/>
          <p14:tracePt t="22923" x="6234113" y="5218113"/>
          <p14:tracePt t="22935" x="6234113" y="5205413"/>
          <p14:tracePt t="22938" x="6234113" y="5194300"/>
          <p14:tracePt t="22952" x="6234113" y="5181600"/>
          <p14:tracePt t="22955" x="6234113" y="5156200"/>
          <p14:tracePt t="22969" x="6234113" y="5143500"/>
          <p14:tracePt t="22971" x="6234113" y="5130800"/>
          <p14:tracePt t="22986" x="6234113" y="5092700"/>
          <p14:tracePt t="23002" x="6234113" y="5056188"/>
          <p14:tracePt t="23018" x="6234113" y="5018088"/>
          <p14:tracePt t="23035" x="6234113" y="4981575"/>
          <p14:tracePt t="23052" x="6234113" y="4956175"/>
          <p14:tracePt t="23068" x="6234113" y="4918075"/>
          <p14:tracePt t="23084" x="6234113" y="4892675"/>
          <p14:tracePt t="23102" x="6234113" y="4879975"/>
          <p14:tracePt t="23119" x="6221413" y="4868863"/>
          <p14:tracePt t="23122" x="6221413" y="4856163"/>
          <p14:tracePt t="23146" x="6221413" y="4843463"/>
          <p14:tracePt t="23994" x="6208713" y="4843463"/>
          <p14:tracePt t="24274" x="6196013" y="4843463"/>
          <p14:tracePt t="24282" x="6183313" y="4856163"/>
          <p14:tracePt t="24290" x="6121400" y="4879975"/>
          <p14:tracePt t="24306" x="6021388" y="4918075"/>
          <p14:tracePt t="24322" x="5957888" y="4956175"/>
          <p14:tracePt t="24339" x="5908675" y="4968875"/>
          <p14:tracePt t="24356" x="5883275" y="4981575"/>
          <p14:tracePt t="25202" x="5895975" y="4981575"/>
          <p14:tracePt t="25210" x="5921375" y="4981575"/>
          <p14:tracePt t="25225" x="5957888" y="4968875"/>
          <p14:tracePt t="25227" x="5983288" y="4956175"/>
          <p14:tracePt t="25241" x="6034088" y="4918075"/>
          <p14:tracePt t="25258" x="6008688" y="4892675"/>
          <p14:tracePt t="25274" x="5445125" y="4768850"/>
          <p14:tracePt t="25291" x="3879850" y="4454525"/>
          <p14:tracePt t="25307" x="2239963" y="4092575"/>
          <p14:tracePt t="25323" x="925513" y="3767138"/>
          <p14:tracePt t="28026" x="850900" y="12700"/>
          <p14:tracePt t="28035" x="889000" y="25400"/>
          <p14:tracePt t="28049" x="914400" y="50800"/>
          <p14:tracePt t="28051" x="938213" y="61913"/>
          <p14:tracePt t="28066" x="976313" y="87313"/>
          <p14:tracePt t="28082" x="989013" y="87313"/>
          <p14:tracePt t="28098" x="989013" y="100013"/>
          <p14:tracePt t="28282" x="989013" y="112713"/>
          <p14:tracePt t="28290" x="989013" y="125413"/>
          <p14:tracePt t="28299" x="963613" y="125413"/>
          <p14:tracePt t="28322" x="950913" y="138113"/>
          <p14:tracePt t="28346" x="938213" y="138113"/>
          <p14:tracePt t="28354" x="925513" y="138113"/>
          <p14:tracePt t="28690" x="938213" y="138113"/>
          <p14:tracePt t="28699" x="1014413" y="138113"/>
          <p14:tracePt t="28706" x="1189038" y="138113"/>
          <p14:tracePt t="28716" x="1514475" y="138113"/>
          <p14:tracePt t="28733" x="2465388" y="138113"/>
          <p14:tracePt t="28750" x="3317875" y="138113"/>
          <p14:tracePt t="28767" x="4043363" y="138113"/>
          <p14:tracePt t="28770" x="4318000" y="150813"/>
          <p14:tracePt t="28783" x="4506913" y="150813"/>
          <p14:tracePt t="28786" x="4668838" y="150813"/>
          <p14:tracePt t="28801" x="4832350" y="150813"/>
          <p14:tracePt t="28803" x="4968875" y="150813"/>
          <p14:tracePt t="28817" x="5157788" y="161925"/>
          <p14:tracePt t="28834" x="5257800" y="174625"/>
          <p14:tracePt t="28850" x="5294313" y="174625"/>
          <p14:tracePt t="28898" x="5307013" y="174625"/>
          <p14:tracePt t="28906" x="5319713" y="174625"/>
          <p14:tracePt t="28917" x="5345113" y="187325"/>
          <p14:tracePt t="28934" x="5407025" y="250825"/>
          <p14:tracePt t="28951" x="5445125" y="287338"/>
          <p14:tracePt t="28953" x="5445125" y="312738"/>
          <p14:tracePt t="28968" x="5445125" y="325438"/>
          <p14:tracePt t="28971" x="5445125" y="338138"/>
          <p14:tracePt t="29194" x="5470525" y="325438"/>
          <p14:tracePt t="29201" x="5507038" y="325438"/>
          <p14:tracePt t="29210" x="5532438" y="312738"/>
          <p14:tracePt t="29218" x="5545138" y="300038"/>
          <p14:tracePt t="29242" x="5557838" y="300038"/>
          <p14:tracePt t="29258" x="5583238" y="300038"/>
          <p14:tracePt t="29267" x="5645150" y="300038"/>
          <p14:tracePt t="29284" x="5895975" y="300038"/>
          <p14:tracePt t="29301" x="6308725" y="300038"/>
          <p14:tracePt t="29318" x="6959600" y="312738"/>
          <p14:tracePt t="29335" x="7697788" y="374650"/>
          <p14:tracePt t="29338" x="7961313" y="425450"/>
          <p14:tracePt t="29352" x="8174038" y="487363"/>
          <p14:tracePt t="29354" x="8312150" y="525463"/>
          <p14:tracePt t="29369" x="8412163" y="563563"/>
          <p14:tracePt t="29371" x="8524875" y="600075"/>
          <p14:tracePt t="29386" x="8650288" y="638175"/>
          <p14:tracePt t="29402" x="8699500" y="663575"/>
          <p14:tracePt t="29418" x="8737600" y="688975"/>
          <p14:tracePt t="29435" x="8763000" y="700088"/>
          <p14:tracePt t="29451" x="8774113" y="712788"/>
          <p14:tracePt t="29468" x="8786813" y="750888"/>
          <p14:tracePt t="29485" x="8824913" y="788988"/>
          <p14:tracePt t="29502" x="8850313" y="850900"/>
          <p14:tracePt t="29519" x="8899525" y="963613"/>
          <p14:tracePt t="29522" x="8924925" y="1025525"/>
          <p14:tracePt t="29535" x="8950325" y="1089025"/>
          <p14:tracePt t="29538" x="8963025" y="1176338"/>
          <p14:tracePt t="29552" x="8963025" y="1250950"/>
          <p14:tracePt t="29554" x="8963025" y="1301750"/>
          <p14:tracePt t="29570" x="8924925" y="1389063"/>
          <p14:tracePt t="29586" x="8850313" y="1463675"/>
          <p14:tracePt t="29602" x="8812213" y="1489075"/>
          <p14:tracePt t="30746" x="8799513" y="1489075"/>
          <p14:tracePt t="30754" x="8786813" y="1501775"/>
          <p14:tracePt t="30762" x="8763000" y="1527175"/>
          <p14:tracePt t="30771" x="8724900" y="1527175"/>
          <p14:tracePt t="30788" x="8548688" y="1552575"/>
          <p14:tracePt t="30805" x="8212138" y="1552575"/>
          <p14:tracePt t="30822" x="7697788" y="1450975"/>
          <p14:tracePt t="30839" x="7146925" y="1363663"/>
          <p14:tracePt t="30842" x="6884988" y="1314450"/>
          <p14:tracePt t="30856" x="6621463" y="1250950"/>
          <p14:tracePt t="30858" x="6346825" y="1189038"/>
          <p14:tracePt t="30872" x="6045200" y="1089025"/>
          <p14:tracePt t="30875" x="5732463" y="1014413"/>
          <p14:tracePt t="30890" x="5068888" y="876300"/>
          <p14:tracePt t="30906" x="4643438" y="776288"/>
          <p14:tracePt t="30922" x="4330700" y="638175"/>
          <p14:tracePt t="30940" x="4030663" y="450850"/>
          <p14:tracePt t="30955" x="3667125" y="250825"/>
          <p14:tracePt t="30972" x="3405188" y="508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(Error Bar)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1" y="2255954"/>
            <a:ext cx="8248732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Error bars are graphical representations of the variability of continuous data and are used on graphs to indicate the error or uncertainty in a reported continuous measurement.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Using Confidence Intervals to Compare Means - Statistics By Jim">
            <a:extLst>
              <a:ext uri="{FF2B5EF4-FFF2-40B4-BE49-F238E27FC236}">
                <a16:creationId xmlns:a16="http://schemas.microsoft.com/office/drawing/2014/main" id="{508709F0-07B8-4265-B43E-84CF651A21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7"/>
          <a:stretch/>
        </p:blipFill>
        <p:spPr bwMode="auto">
          <a:xfrm>
            <a:off x="9001873" y="1899025"/>
            <a:ext cx="2428127" cy="394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88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(Error Bar)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1" y="2316429"/>
            <a:ext cx="800985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Error bars can be used to compare visually two quantities if various other conditions hold.</a:t>
            </a:r>
          </a:p>
          <a:p>
            <a:pPr marL="457200" indent="-457200" algn="just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It represents the </a:t>
            </a:r>
            <a:r>
              <a:rPr lang="en-US" sz="2800" b="1" dirty="0">
                <a:latin typeface="Alexandria"/>
              </a:rPr>
              <a:t>mean</a:t>
            </a:r>
            <a:r>
              <a:rPr lang="en-US" sz="2800" dirty="0">
                <a:latin typeface="Alexandria"/>
              </a:rPr>
              <a:t> together with the </a:t>
            </a:r>
            <a:r>
              <a:rPr lang="en-US" sz="2800" b="1" dirty="0">
                <a:latin typeface="Alexandria"/>
              </a:rPr>
              <a:t>95% Confidence Interval (CI) </a:t>
            </a:r>
            <a:r>
              <a:rPr lang="en-US" sz="2800" dirty="0">
                <a:latin typeface="Alexandria"/>
              </a:rPr>
              <a:t>of the normally distributed continuous data.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Using Confidence Intervals to Compare Means - Statistics By Jim">
            <a:extLst>
              <a:ext uri="{FF2B5EF4-FFF2-40B4-BE49-F238E27FC236}">
                <a16:creationId xmlns:a16="http://schemas.microsoft.com/office/drawing/2014/main" id="{508709F0-07B8-4265-B43E-84CF651A21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7"/>
          <a:stretch/>
        </p:blipFill>
        <p:spPr bwMode="auto">
          <a:xfrm>
            <a:off x="8898861" y="1899025"/>
            <a:ext cx="2531139" cy="394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41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(Error Bar)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1" y="2438202"/>
            <a:ext cx="8009859" cy="3280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Relevance in healthcare:</a:t>
            </a:r>
          </a:p>
          <a:p>
            <a:pPr marL="342900" indent="-342900" algn="just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Important for interpreting clinical data and outcomes.</a:t>
            </a:r>
          </a:p>
          <a:p>
            <a:pPr marL="342900" indent="-342900" algn="just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Used in patient care research to assess variability (e.g.: response rates to treatments).</a:t>
            </a:r>
          </a:p>
          <a:p>
            <a:pPr marL="342900" indent="-342900" algn="just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Helps healthcare administrators make evidence-based decisions.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Using Confidence Intervals to Compare Means - Statistics By Jim">
            <a:extLst>
              <a:ext uri="{FF2B5EF4-FFF2-40B4-BE49-F238E27FC236}">
                <a16:creationId xmlns:a16="http://schemas.microsoft.com/office/drawing/2014/main" id="{508709F0-07B8-4265-B43E-84CF651A21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7"/>
          <a:stretch/>
        </p:blipFill>
        <p:spPr bwMode="auto">
          <a:xfrm>
            <a:off x="8898861" y="1899025"/>
            <a:ext cx="2531139" cy="394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15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(Boxplot)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153192"/>
            <a:ext cx="7857458" cy="3859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is a method for graphically demonstrating the locality, centeredness, and spread of non-normally distributed continuous numerical data through their quartiles.</a:t>
            </a:r>
          </a:p>
          <a:p>
            <a:pPr marL="457200" indent="-4572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provides a visual summary of the </a:t>
            </a:r>
            <a:r>
              <a:rPr lang="en-US" sz="2400" b="1" dirty="0">
                <a:latin typeface="Alexandria"/>
              </a:rPr>
              <a:t>minimum, first quartile, median, third quartile, and maximum </a:t>
            </a:r>
            <a:r>
              <a:rPr lang="en-US" sz="2400" dirty="0">
                <a:latin typeface="Alexandria"/>
              </a:rPr>
              <a:t>of a dataset.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4AB743-7C3B-4B9E-9355-A0F1DD74A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700787"/>
            <a:ext cx="2819400" cy="427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2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(Boxplot)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259217"/>
            <a:ext cx="7857458" cy="315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First quartile (Q1 or 25th percentile): </a:t>
            </a:r>
            <a:r>
              <a:rPr lang="en-US" sz="2400" dirty="0">
                <a:latin typeface="Alexandria"/>
              </a:rPr>
              <a:t>also known as the lower quartile, it separates the lower 25% data values from the upper 75% data values.</a:t>
            </a:r>
          </a:p>
          <a:p>
            <a:pPr marL="342900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Median (Q2 or 50th percentile): </a:t>
            </a:r>
            <a:r>
              <a:rPr lang="en-US" sz="2400" dirty="0">
                <a:latin typeface="Alexandria"/>
              </a:rPr>
              <a:t>the middle value in the data set (Box center line).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4AB743-7C3B-4B9E-9355-A0F1DD74A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700787"/>
            <a:ext cx="2819400" cy="427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(Boxplot)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201214"/>
            <a:ext cx="7857458" cy="3691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Third quartile (Q3 or 75th percentile): </a:t>
            </a:r>
            <a:r>
              <a:rPr lang="en-US" sz="2000" dirty="0">
                <a:latin typeface="Alexandria"/>
              </a:rPr>
              <a:t>also known as the upper quartile, it separates the lower 75% data values from the upper 25% data values. </a:t>
            </a:r>
          </a:p>
          <a:p>
            <a:pPr marL="342900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The minimum and the maximum </a:t>
            </a:r>
            <a:r>
              <a:rPr lang="en-US" sz="2000" dirty="0">
                <a:latin typeface="Alexandria"/>
              </a:rPr>
              <a:t>value of the data set (lower and upper lines outside the box).</a:t>
            </a:r>
          </a:p>
          <a:p>
            <a:pPr marL="342900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Interquartile Range (IQR) is the distance between Q3 and Q1 </a:t>
            </a:r>
            <a:r>
              <a:rPr lang="en-US" sz="2000" b="1" dirty="0">
                <a:latin typeface="Alexandria"/>
              </a:rPr>
              <a:t>(IQR = Q3 - Q1).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4AB743-7C3B-4B9E-9355-A0F1DD74A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700787"/>
            <a:ext cx="2819400" cy="427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7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(Boxplot)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309735"/>
            <a:ext cx="7857458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 algn="just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Relevance in healthcare:</a:t>
            </a:r>
          </a:p>
          <a:p>
            <a:pPr marL="342900" indent="-342900" algn="just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Helps visualize data distributions, identify outliers and compare different groups in healthcare data (e.g.: patient stay lengths, treatment costs).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4AB743-7C3B-4B9E-9355-A0F1DD74A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700787"/>
            <a:ext cx="2819400" cy="427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(Histogram)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355620"/>
            <a:ext cx="7857458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Histogram displays Continuous data in the form of ordered columns.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height of a column (the vertical axis) represents the distribution frequency of a certain range (the amount, or how often values in that range appear in the data set).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86E0CD-B490-46F6-B1B9-E2559A8217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98" b="11672"/>
          <a:stretch/>
        </p:blipFill>
        <p:spPr>
          <a:xfrm>
            <a:off x="8610600" y="2058708"/>
            <a:ext cx="2819400" cy="369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5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(Histogram)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480543"/>
            <a:ext cx="7857458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Ranges represented are of a continuous measure such as inches, time in minutes, temperature in Celsius, ……etc.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Columns can be used to visualize patterns of data distributions.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86E0CD-B490-46F6-B1B9-E2559A8217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98" b="11672"/>
          <a:stretch/>
        </p:blipFill>
        <p:spPr>
          <a:xfrm>
            <a:off x="8610600" y="2058708"/>
            <a:ext cx="2819400" cy="369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2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(Numerical Continuous data)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(Histogram)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264779"/>
            <a:ext cx="78574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Relevance in healthcare: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212121"/>
                </a:solidFill>
                <a:latin typeface="Alexandria"/>
              </a:rPr>
              <a:t>Data Visualization</a:t>
            </a:r>
            <a:r>
              <a:rPr lang="en-US" sz="2000" dirty="0">
                <a:solidFill>
                  <a:srgbClr val="212121"/>
                </a:solidFill>
                <a:latin typeface="Alexandria"/>
              </a:rPr>
              <a:t>: Helps to summarize large datasets, making it easier to spot trends or irregularities.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212121"/>
                </a:solidFill>
                <a:latin typeface="Alexandria"/>
              </a:rPr>
              <a:t>Decision Making</a:t>
            </a:r>
            <a:r>
              <a:rPr lang="en-US" sz="2000" dirty="0">
                <a:solidFill>
                  <a:srgbClr val="212121"/>
                </a:solidFill>
                <a:latin typeface="Alexandria"/>
              </a:rPr>
              <a:t>: Supports administrators in making informed decisions about resource allocation, performance measures, etc.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212121"/>
                </a:solidFill>
                <a:latin typeface="Alexandria"/>
              </a:rPr>
              <a:t>Example</a:t>
            </a:r>
            <a:r>
              <a:rPr lang="en-US" sz="2000" dirty="0">
                <a:solidFill>
                  <a:srgbClr val="212121"/>
                </a:solidFill>
                <a:latin typeface="Alexandria"/>
              </a:rPr>
              <a:t>: </a:t>
            </a:r>
            <a:r>
              <a:rPr lang="en-US" sz="2000" b="1" dirty="0">
                <a:solidFill>
                  <a:srgbClr val="212121"/>
                </a:solidFill>
                <a:latin typeface="Alexandria"/>
              </a:rPr>
              <a:t>Frequency</a:t>
            </a:r>
            <a:r>
              <a:rPr lang="en-US" sz="2000" dirty="0">
                <a:solidFill>
                  <a:srgbClr val="212121"/>
                </a:solidFill>
                <a:latin typeface="Alexandria"/>
              </a:rPr>
              <a:t> of hospital readmissions within 30 days for different </a:t>
            </a:r>
            <a:r>
              <a:rPr lang="en-US" sz="2000" b="1" dirty="0">
                <a:solidFill>
                  <a:srgbClr val="212121"/>
                </a:solidFill>
                <a:latin typeface="Alexandria"/>
              </a:rPr>
              <a:t>age groups</a:t>
            </a:r>
            <a:r>
              <a:rPr lang="en-US" sz="2000" dirty="0">
                <a:solidFill>
                  <a:srgbClr val="212121"/>
                </a:solidFill>
                <a:latin typeface="Alexandria"/>
              </a:rPr>
              <a:t>.</a:t>
            </a:r>
            <a:endParaRPr lang="en-US" sz="3200" dirty="0">
              <a:solidFill>
                <a:srgbClr val="002060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86E0CD-B490-46F6-B1B9-E2559A8217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98" b="11672"/>
          <a:stretch/>
        </p:blipFill>
        <p:spPr>
          <a:xfrm>
            <a:off x="8610600" y="2058708"/>
            <a:ext cx="2819400" cy="369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97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(Data over Time)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(Run chart &amp; Control chart)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357211"/>
            <a:ext cx="6816891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Run Chart: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A graph that displays observed data in a time sequence to detect trends or patterns.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Control Chart: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A more advanced chart which includes upper and lower control limits to monitor process stability over time.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81" y="2457971"/>
            <a:ext cx="3880419" cy="32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3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448662"/>
            <a:ext cx="624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(Data over Time)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F58221"/>
                </a:solidFill>
                <a:latin typeface="Alexandria"/>
              </a:rPr>
              <a:t>(Run chart &amp; Control chart)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477980"/>
            <a:ext cx="696679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Importance: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Track performance over time.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Monitor process improvements.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Detect variations that affect quality.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Support decision-making in healthcare settings</a:t>
            </a:r>
            <a:r>
              <a:rPr lang="en-US" sz="2000" dirty="0">
                <a:solidFill>
                  <a:srgbClr val="212121"/>
                </a:solidFill>
                <a:latin typeface="wf_segoe-ui_normal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934" y="2347907"/>
            <a:ext cx="3710066" cy="32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0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1056731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Interpreting a Run Chart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357211"/>
            <a:ext cx="747271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Patterns to look for: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Trends: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Upward or downward movement over time.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Shifts: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Sudden changes in process performance.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Cycles: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Repeated fluctuations over a consistent period.</a:t>
            </a:r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94295" y="2366445"/>
            <a:ext cx="2503357" cy="3167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5852" y="2259776"/>
            <a:ext cx="3204148" cy="329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93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995176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Control Chart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000139"/>
            <a:ext cx="696679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Concepts: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Additional Components of a Control Chart: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Control Limits: </a:t>
            </a:r>
            <a:r>
              <a:rPr lang="en-US" sz="2400" dirty="0">
                <a:latin typeface="Alexandria"/>
              </a:rPr>
              <a:t>Upper and lower limits that define process variability.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Centerline (Mean): </a:t>
            </a:r>
            <a:r>
              <a:rPr lang="en-US" sz="2400" dirty="0">
                <a:latin typeface="Alexandria"/>
              </a:rPr>
              <a:t>The average of the data.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Types of Control Charts</a:t>
            </a:r>
            <a:r>
              <a:rPr lang="en-US" sz="2400" dirty="0">
                <a:latin typeface="Alexandria"/>
              </a:rPr>
              <a:t>: X-bar, R-chart, p-chart.</a:t>
            </a:r>
          </a:p>
          <a:p>
            <a:endParaRPr lang="en-US" sz="2800" dirty="0">
              <a:solidFill>
                <a:srgbClr val="212121"/>
              </a:solidFill>
              <a:latin typeface="wf_segoe-ui_normal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934" y="2347907"/>
            <a:ext cx="3710066" cy="32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2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1056731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Interpreting a Control Chart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2" y="2094683"/>
            <a:ext cx="747271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Interpretation Points: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Out-of-Control Signals: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Points outside the control limits.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Non-random patterns.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Process Stability: </a:t>
            </a:r>
            <a:r>
              <a:rPr lang="en-US" sz="2800" dirty="0">
                <a:solidFill>
                  <a:srgbClr val="212121"/>
                </a:solidFill>
                <a:latin typeface="Alexandria"/>
              </a:rPr>
              <a:t>If data points remain within control limits</a:t>
            </a:r>
            <a:r>
              <a:rPr lang="en-US" sz="2800" dirty="0">
                <a:solidFill>
                  <a:srgbClr val="212121"/>
                </a:solidFill>
                <a:latin typeface="wf_segoe-ui_normal"/>
              </a:rPr>
              <a:t>.</a:t>
            </a:r>
          </a:p>
          <a:p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94295" y="2366445"/>
            <a:ext cx="2503357" cy="3167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852" y="2347907"/>
            <a:ext cx="3204148" cy="32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90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1056731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Run Chart vs. Control Chart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30358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Run Chart: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Easier to create.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No control limits.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Suitable for preliminary analysis.</a:t>
            </a: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Control Chart: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Includes control limits.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Used for detailed process stability analysis.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Can precisely show variability in process over time.</a:t>
            </a:r>
          </a:p>
          <a:p>
            <a:endParaRPr lang="en-US" sz="28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341" y="1838241"/>
            <a:ext cx="3204148" cy="32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1056731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Applications in Healthcare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1396"/>
            <a:ext cx="1030358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Run Chart Examples: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Tracking patient satisfaction scores.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Monitoring staff overtime hours.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Control Chart Examples: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Controlling infection rates in ICU.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Monitoring medication errors.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94295" y="2366445"/>
            <a:ext cx="2503357" cy="3167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852" y="2347907"/>
            <a:ext cx="3204148" cy="32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8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745141"/>
            <a:ext cx="6249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(Scatter Plot)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752" y="2357211"/>
            <a:ext cx="7521428" cy="3444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 scatter plot (scatter graph) uses dots to represent the relationship between values for </a:t>
            </a:r>
            <a:r>
              <a:rPr lang="en-US" sz="2000" b="1" dirty="0">
                <a:latin typeface="Alexandria"/>
              </a:rPr>
              <a:t>two different continuous numerical variables</a:t>
            </a:r>
            <a:r>
              <a:rPr lang="en-US" sz="20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position of each dot on the horizontal and vertical axis indicates values for an individual data point. 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Identification of </a:t>
            </a:r>
            <a:r>
              <a:rPr lang="en-US" sz="2000" u="sng" dirty="0">
                <a:latin typeface="Alexandria"/>
              </a:rPr>
              <a:t>positive</a:t>
            </a:r>
            <a:r>
              <a:rPr lang="en-US" sz="2000" dirty="0">
                <a:latin typeface="Alexandria"/>
              </a:rPr>
              <a:t> or </a:t>
            </a:r>
            <a:r>
              <a:rPr lang="en-US" sz="2000" u="sng" dirty="0">
                <a:latin typeface="Alexandria"/>
              </a:rPr>
              <a:t>negative</a:t>
            </a:r>
            <a:r>
              <a:rPr lang="en-US" sz="2000" dirty="0">
                <a:latin typeface="Alexandria"/>
              </a:rPr>
              <a:t> </a:t>
            </a:r>
            <a:r>
              <a:rPr lang="en-US" sz="2000" u="sng" dirty="0">
                <a:latin typeface="Alexandria"/>
              </a:rPr>
              <a:t>correlational relationships</a:t>
            </a:r>
            <a:r>
              <a:rPr lang="en-US" sz="2000" dirty="0">
                <a:latin typeface="Alexandria"/>
              </a:rPr>
              <a:t> is common with scatter plots.</a:t>
            </a:r>
            <a:r>
              <a:rPr lang="en-US" sz="2400" dirty="0">
                <a:latin typeface="Alexandria"/>
              </a:rPr>
              <a:t> 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5A732B-FF5C-42CE-B6A0-C94AEF9A8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652" y="1721890"/>
            <a:ext cx="3026348" cy="19956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E2AB9A9-B98E-4487-9B5E-AF08D15FAC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97" r="17704"/>
          <a:stretch/>
        </p:blipFill>
        <p:spPr>
          <a:xfrm>
            <a:off x="8403652" y="3863313"/>
            <a:ext cx="3026348" cy="214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8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8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7882" y="745141"/>
            <a:ext cx="6249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Graphical Descriptive Statistics</a:t>
            </a:r>
            <a:br>
              <a:rPr lang="en-US" sz="2400" b="1" dirty="0">
                <a:latin typeface="Alexandria"/>
              </a:rPr>
            </a:br>
            <a:r>
              <a:rPr lang="en-US" sz="2400" b="1" dirty="0">
                <a:solidFill>
                  <a:srgbClr val="203E5F"/>
                </a:solidFill>
                <a:latin typeface="Alexandria"/>
              </a:rPr>
              <a:t>(Scatter Plot)</a:t>
            </a:r>
            <a:endParaRPr lang="en-US" sz="24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752" y="2357211"/>
            <a:ext cx="7521428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Data for either variable are plotted on the horizontal axis while those for the other variable are plotted on the vertical axis.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choice of variables for the horizontal or vertical axis doesn’t matter, but rationale can guide the assignment.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5A732B-FF5C-42CE-B6A0-C94AEF9A8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652" y="1721890"/>
            <a:ext cx="3026348" cy="19956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E2AB9A9-B98E-4487-9B5E-AF08D15FAC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97" r="17704"/>
          <a:stretch/>
        </p:blipFill>
        <p:spPr>
          <a:xfrm>
            <a:off x="8403652" y="3863313"/>
            <a:ext cx="3026348" cy="214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2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CF68BEB-28D8-442F-92C2-863CE52467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4248873"/>
              </p:ext>
            </p:extLst>
          </p:nvPr>
        </p:nvGraphicFramePr>
        <p:xfrm>
          <a:off x="734518" y="1285191"/>
          <a:ext cx="10568066" cy="5358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ight Brace 8">
            <a:extLst>
              <a:ext uri="{FF2B5EF4-FFF2-40B4-BE49-F238E27FC236}">
                <a16:creationId xmlns:a16="http://schemas.microsoft.com/office/drawing/2014/main" id="{67ECE517-A631-458D-BE1B-BB4E616923DD}"/>
              </a:ext>
            </a:extLst>
          </p:cNvPr>
          <p:cNvSpPr/>
          <p:nvPr/>
        </p:nvSpPr>
        <p:spPr>
          <a:xfrm rot="10800000">
            <a:off x="6414119" y="4400128"/>
            <a:ext cx="541867" cy="1505026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AFFBA2-6357-4270-8DE8-838BEFEA5232}"/>
              </a:ext>
            </a:extLst>
          </p:cNvPr>
          <p:cNvSpPr/>
          <p:nvPr/>
        </p:nvSpPr>
        <p:spPr>
          <a:xfrm>
            <a:off x="4836446" y="4849864"/>
            <a:ext cx="1346200" cy="60173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Histogram</a:t>
            </a:r>
          </a:p>
        </p:txBody>
      </p:sp>
    </p:spTree>
    <p:extLst>
      <p:ext uri="{BB962C8B-B14F-4D97-AF65-F5344CB8AC3E}">
        <p14:creationId xmlns:p14="http://schemas.microsoft.com/office/powerpoint/2010/main" val="422218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208484" y="96680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83345" y="2416658"/>
            <a:ext cx="9880590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Hospital Bed Occupancy Analysis: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A hospital faces issues with high bed occupancy rates, especially in the ICU, leading to long wait times for new patients and reduced efficiency in patient flow management.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07203" y="970179"/>
            <a:ext cx="648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Data and Graphical Representation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11584" y="2141974"/>
            <a:ext cx="988059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</a:rPr>
              <a:t>Data: 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2121"/>
                </a:solidFill>
                <a:latin typeface="Alexandria"/>
              </a:rPr>
              <a:t>ICU bed occupancy rates.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2121"/>
                </a:solidFill>
                <a:latin typeface="Alexandria"/>
              </a:rPr>
              <a:t>Average patient length of stay (LOS) in the ICU.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2121"/>
                </a:solidFill>
                <a:latin typeface="Alexandria"/>
              </a:rPr>
              <a:t>Admission rates per hour.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2121"/>
                </a:solidFill>
                <a:latin typeface="Alexandria"/>
              </a:rPr>
              <a:t>Discharge times.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2121"/>
                </a:solidFill>
                <a:latin typeface="Alexandria"/>
              </a:rPr>
              <a:t>ICU staffing levels (nurses per patient ratio).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</a:rPr>
              <a:t>Graphical Representation: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212121"/>
                </a:solidFill>
                <a:latin typeface="Alexandria"/>
              </a:rPr>
              <a:t>  Scatter plots to show the correlation between:</a:t>
            </a:r>
          </a:p>
          <a:p>
            <a:pPr lvl="2"/>
            <a:r>
              <a:rPr lang="en-US" sz="2000" dirty="0">
                <a:solidFill>
                  <a:srgbClr val="212121"/>
                </a:solidFill>
                <a:latin typeface="Alexandria"/>
              </a:rPr>
              <a:t>    1. Bed occupancy vs. LOS.</a:t>
            </a:r>
          </a:p>
          <a:p>
            <a:pPr lvl="2"/>
            <a:r>
              <a:rPr lang="en-US" sz="2000" dirty="0">
                <a:solidFill>
                  <a:srgbClr val="212121"/>
                </a:solidFill>
                <a:latin typeface="Alexandria"/>
              </a:rPr>
              <a:t>    2. Bed occupancy vs. admission rates.</a:t>
            </a:r>
          </a:p>
          <a:p>
            <a:pPr lvl="2"/>
            <a:r>
              <a:rPr lang="en-US" sz="2000" dirty="0">
                <a:solidFill>
                  <a:srgbClr val="212121"/>
                </a:solidFill>
                <a:latin typeface="Alexandria"/>
              </a:rPr>
              <a:t>    3. Bed occupancy vs. discharge times.</a:t>
            </a:r>
          </a:p>
          <a:p>
            <a:pPr lvl="2"/>
            <a:r>
              <a:rPr lang="en-US" sz="2000" dirty="0">
                <a:solidFill>
                  <a:srgbClr val="212121"/>
                </a:solidFill>
                <a:latin typeface="Alexandria"/>
              </a:rPr>
              <a:t>    4. Bed occupancy vs. staffing levels.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3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778831-E256-4D20-AFEC-574DABDD8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5259" y="1285192"/>
            <a:ext cx="5601482" cy="4287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5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A111BECC-50BF-4F4A-948C-6461FB6954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4604"/>
          <a:stretch/>
        </p:blipFill>
        <p:spPr>
          <a:xfrm>
            <a:off x="535065" y="1155869"/>
            <a:ext cx="6876845" cy="1136363"/>
          </a:xfrm>
          <a:prstGeom prst="rect">
            <a:avLst/>
          </a:prstGeom>
        </p:spPr>
      </p:pic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DD80FB7F-FB45-4B04-A359-458F33EED8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6385"/>
          <a:stretch/>
        </p:blipFill>
        <p:spPr>
          <a:xfrm>
            <a:off x="4477479" y="2292232"/>
            <a:ext cx="6049333" cy="422217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5065" y="1155869"/>
            <a:ext cx="529237" cy="298177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748841" y="1454046"/>
            <a:ext cx="1663069" cy="838186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5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Content Placeholder 4">
            <a:extLst>
              <a:ext uri="{FF2B5EF4-FFF2-40B4-BE49-F238E27FC236}">
                <a16:creationId xmlns:a16="http://schemas.microsoft.com/office/drawing/2014/main" id="{835C0E02-77DF-4472-A671-294963E798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6"/>
          <a:stretch/>
        </p:blipFill>
        <p:spPr>
          <a:xfrm>
            <a:off x="1402538" y="1285192"/>
            <a:ext cx="8902797" cy="441693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703321" y="1301810"/>
            <a:ext cx="2489990" cy="4400322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54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78964" y="975974"/>
            <a:ext cx="648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Analysis &amp; Decision-Making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11584" y="2101396"/>
            <a:ext cx="98805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</a:rPr>
              <a:t>Analysis: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By examining the scatter plots, hospital management can identify which factors (LOS, admission rates, discharge times, or staffing levels) have the strongest correlation with bed occupancy rates. </a:t>
            </a:r>
            <a:r>
              <a:rPr lang="en-US" sz="2400" b="1" i="1" dirty="0">
                <a:solidFill>
                  <a:srgbClr val="212121"/>
                </a:solidFill>
                <a:latin typeface="Alexandria"/>
              </a:rPr>
              <a:t>For example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, if LOS and admission rates show strong positive correlations, management could focus on improving discharge planning, optimizing patient transfer to lower acuity units, or increasing staffing during peak admission periods.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97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78964" y="975974"/>
            <a:ext cx="648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Analysis &amp; Decision-Making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3227" y="2352100"/>
            <a:ext cx="104608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</a:rPr>
              <a:t>Decision: Depending on the correlation results, the hospital could: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 Introduce new discharge protocols to ensure earlier and more spread-out patient discharges.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Improve ICU staffing during peak admission times.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Implement patient flow management strategies, such as transferring stable patients from the ICU to intermediate care units earlier.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208484" y="96680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828420" y="2357211"/>
            <a:ext cx="839043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Cost-Benefit Analysis of Implementing a New Electronic Health Record (EHR) System: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Alexandria"/>
              </a:rPr>
              <a:t>A hospital is debating whether to implement a new EHR system to reduce administrative costs and improve patient care efficiency.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89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78964" y="975974"/>
            <a:ext cx="648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Data and Graphical Representation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11584" y="2141974"/>
            <a:ext cx="98805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Data: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wf_segoe-ui_normal"/>
              </a:rPr>
              <a:t>Current administrative costs, predicted costs with the EHR system, and time efficiency in administrative processes.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Graphical Representation: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wf_segoe-ui_normal"/>
              </a:rPr>
              <a:t>A cost-benefit bar chart comparing the current and predicted costs over five years.</a:t>
            </a:r>
          </a:p>
          <a:p>
            <a:endParaRPr lang="en-US" sz="24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26C4802-87AA-4B42-AB76-1F00A2504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062" y="1084130"/>
            <a:ext cx="10515600" cy="11363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99B7ACE-32C4-4FC2-8EE8-1D2057242A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053"/>
          <a:stretch/>
        </p:blipFill>
        <p:spPr>
          <a:xfrm>
            <a:off x="1556618" y="2349816"/>
            <a:ext cx="9764488" cy="429602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342284" y="1237149"/>
            <a:ext cx="1692444" cy="983344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190275" y="1084129"/>
            <a:ext cx="533594" cy="272802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727692" y="3452127"/>
            <a:ext cx="2236426" cy="1404685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9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B3967E4-A193-4A66-8536-DABF09E56D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505" t="20865" r="29028" b="31481"/>
          <a:stretch/>
        </p:blipFill>
        <p:spPr>
          <a:xfrm>
            <a:off x="2036426" y="1155869"/>
            <a:ext cx="7635021" cy="502007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631703" y="5300006"/>
            <a:ext cx="3039743" cy="272802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87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E576E348-D205-4154-BF33-B0C82811BD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2669" y="1285192"/>
            <a:ext cx="5982535" cy="428761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884784" y="5037469"/>
            <a:ext cx="3938303" cy="467675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17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78964" y="975974"/>
            <a:ext cx="648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Analysis &amp; Decision-Making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2887"/>
            <a:ext cx="1018039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Analysis: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The bar chart demonstrates that the initial cost of the EHR system implementation is high, but administrative costs decrease significantly after the second year.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12121"/>
                </a:solidFill>
                <a:latin typeface="Alexandria"/>
              </a:rPr>
              <a:t>Decision: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</a:rPr>
              <a:t>Based on the analysis, the management can decide to implement the system, knowing the long-term savings outweigh the initial investment.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3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64432" y="2183047"/>
            <a:ext cx="10318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Graphs like histograms and box plots reveal data patterns such as trends clearly.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Charts like bar and line graphs help quickly compare data sets or groups visually.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Graphs highlight relationships and trends, making insights easier to spot than raw data.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Graphical methods make complex data more understandable for effective communication and decision-making.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22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421"/>
    </mc:Choice>
    <mc:Fallback xmlns="">
      <p:transition advTm="144421"/>
    </mc:Fallback>
  </mc:AlternateContent>
  <p:extLst>
    <p:ext uri="{3A86A75C-4F4B-4683-9AE1-C65F6400EC91}">
      <p14:laserTraceLst xmlns:p14="http://schemas.microsoft.com/office/powerpoint/2010/main">
        <p14:tracePtLst>
          <p14:tracePt t="9819" x="6170613" y="5919788"/>
          <p14:tracePt t="9828" x="6196013" y="5919788"/>
          <p14:tracePt t="9835" x="6221413" y="5894388"/>
          <p14:tracePt t="9848" x="6259513" y="5894388"/>
          <p14:tracePt t="9851" x="6283325" y="5894388"/>
          <p14:tracePt t="9865" x="6296025" y="5894388"/>
          <p14:tracePt t="9867" x="6308725" y="5894388"/>
          <p14:tracePt t="9882" x="6321425" y="5894388"/>
          <p14:tracePt t="10035" x="6321425" y="5881688"/>
          <p14:tracePt t="10066" x="6321425" y="5868988"/>
          <p14:tracePt t="10074" x="6321425" y="5856288"/>
          <p14:tracePt t="10081" x="6308725" y="5832475"/>
          <p14:tracePt t="10097" x="6270625" y="5807075"/>
          <p14:tracePt t="10114" x="6246813" y="5768975"/>
          <p14:tracePt t="10130" x="6208713" y="5719763"/>
          <p14:tracePt t="10147" x="6157913" y="5668963"/>
          <p14:tracePt t="10164" x="6108700" y="5607050"/>
          <p14:tracePt t="10182" x="6057900" y="5530850"/>
          <p14:tracePt t="10199" x="6021388" y="5481638"/>
          <p14:tracePt t="10216" x="6008688" y="5443538"/>
          <p14:tracePt t="10218" x="5983288" y="5430838"/>
          <p14:tracePt t="10232" x="5983288" y="5407025"/>
          <p14:tracePt t="10235" x="5970588" y="5394325"/>
          <p14:tracePt t="10249" x="5957888" y="5368925"/>
          <p14:tracePt t="10251" x="5957888" y="5343525"/>
          <p14:tracePt t="10266" x="5932488" y="5305425"/>
          <p14:tracePt t="10283" x="5908675" y="5256213"/>
          <p14:tracePt t="10299" x="5895975" y="5205413"/>
          <p14:tracePt t="10316" x="5870575" y="5181600"/>
          <p14:tracePt t="10332" x="5870575" y="5156200"/>
          <p14:tracePt t="10349" x="5857875" y="5143500"/>
          <p14:tracePt t="10371" x="5857875" y="5130800"/>
          <p14:tracePt t="10403" x="5857875" y="5118100"/>
          <p14:tracePt t="10411" x="5857875" y="5105400"/>
          <p14:tracePt t="10531" x="5845175" y="5105400"/>
          <p14:tracePt t="10539" x="5832475" y="5105400"/>
          <p14:tracePt t="10549" x="5808663" y="5105400"/>
          <p14:tracePt t="10566" x="5708650" y="5156200"/>
          <p14:tracePt t="10584" x="5607050" y="5194300"/>
          <p14:tracePt t="10586" x="5595938" y="5205413"/>
          <p14:tracePt t="10600" x="5583238" y="5205413"/>
          <p14:tracePt t="10787" x="5607050" y="5205413"/>
          <p14:tracePt t="10795" x="5645150" y="5205413"/>
          <p14:tracePt t="10803" x="5670550" y="5181600"/>
          <p14:tracePt t="10818" x="5719763" y="5156200"/>
          <p14:tracePt t="10834" x="5757863" y="5143500"/>
          <p14:tracePt t="10851" x="5795963" y="5130800"/>
          <p14:tracePt t="10868" x="5808663" y="5118100"/>
          <p14:tracePt t="10884" x="5821363" y="5105400"/>
          <p14:tracePt t="10901" x="5857875" y="5092700"/>
          <p14:tracePt t="10917" x="5870575" y="5056188"/>
          <p14:tracePt t="10933" x="5883275" y="5043488"/>
          <p14:tracePt t="10951" x="5921375" y="5005388"/>
          <p14:tracePt t="10967" x="5932488" y="4968875"/>
          <p14:tracePt t="10985" x="5957888" y="4956175"/>
          <p14:tracePt t="10987" x="5983288" y="4943475"/>
          <p14:tracePt t="11001" x="5995988" y="4918075"/>
          <p14:tracePt t="11003" x="6008688" y="4905375"/>
          <p14:tracePt t="11017" x="6021388" y="4879975"/>
          <p14:tracePt t="11019" x="6045200" y="4868863"/>
          <p14:tracePt t="11032" x="6057900" y="4856163"/>
          <p14:tracePt t="11034" x="6083300" y="4856163"/>
          <p14:tracePt t="11050" x="6134100" y="4830763"/>
          <p14:tracePt t="11066" x="6183313" y="4792663"/>
          <p14:tracePt t="11083" x="6234113" y="4756150"/>
          <p14:tracePt t="11101" x="6296025" y="4692650"/>
          <p14:tracePt t="11117" x="6396038" y="4554538"/>
          <p14:tracePt t="11134" x="6496050" y="4367213"/>
          <p14:tracePt t="11151" x="6584950" y="4217988"/>
          <p14:tracePt t="11154" x="6621463" y="4141788"/>
          <p14:tracePt t="11168" x="6659563" y="4092575"/>
          <p14:tracePt t="11171" x="6684963" y="4029075"/>
          <p14:tracePt t="11185" x="6734175" y="3967163"/>
          <p14:tracePt t="11188" x="6784975" y="3929063"/>
          <p14:tracePt t="11202" x="6859588" y="3816350"/>
          <p14:tracePt t="11219" x="6934200" y="3754438"/>
          <p14:tracePt t="11235" x="6997700" y="3716338"/>
          <p14:tracePt t="11252" x="7034213" y="3692525"/>
          <p14:tracePt t="11269" x="7097713" y="3641725"/>
          <p14:tracePt t="11285" x="7146925" y="3590925"/>
          <p14:tracePt t="11301" x="7223125" y="3541713"/>
          <p14:tracePt t="11318" x="7323138" y="3441700"/>
          <p14:tracePt t="11335" x="7459663" y="3341688"/>
          <p14:tracePt t="11352" x="7661275" y="3178175"/>
          <p14:tracePt t="11355" x="7785100" y="3090863"/>
          <p14:tracePt t="11369" x="7897813" y="3016250"/>
          <p14:tracePt t="11371" x="8010525" y="2928938"/>
          <p14:tracePt t="11386" x="8110538" y="2852738"/>
          <p14:tracePt t="11388" x="8186738" y="2778125"/>
          <p14:tracePt t="11400" x="8248650" y="2740025"/>
          <p14:tracePt t="11402" x="8299450" y="2690813"/>
          <p14:tracePt t="11417" x="8335963" y="2616200"/>
          <p14:tracePt t="11434" x="8348663" y="2565400"/>
          <p14:tracePt t="11450" x="8361363" y="2540000"/>
          <p14:tracePt t="11531" x="8348663" y="2540000"/>
          <p14:tracePt t="11539" x="8348663" y="2565400"/>
          <p14:tracePt t="11553" x="8335963" y="2603500"/>
          <p14:tracePt t="11555" x="8324850" y="2640013"/>
          <p14:tracePt t="11570" x="8324850" y="2716213"/>
          <p14:tracePt t="11587" x="8324850" y="2765425"/>
          <p14:tracePt t="11603" x="8324850" y="2790825"/>
          <p14:tracePt t="11731" x="8324850" y="2803525"/>
          <p14:tracePt t="11738" x="8324850" y="2828925"/>
          <p14:tracePt t="11753" x="8324850" y="2865438"/>
          <p14:tracePt t="11756" x="8324850" y="2903538"/>
          <p14:tracePt t="11770" x="8324850" y="2990850"/>
          <p14:tracePt t="11788" x="8312150" y="3041650"/>
          <p14:tracePt t="11803" x="8274050" y="3103563"/>
          <p14:tracePt t="11820" x="8235950" y="3141663"/>
          <p14:tracePt t="11837" x="8199438" y="3178175"/>
          <p14:tracePt t="11853" x="8161338" y="3216275"/>
          <p14:tracePt t="11869" x="8123238" y="3228975"/>
          <p14:tracePt t="11887" x="8074025" y="3254375"/>
          <p14:tracePt t="11890" x="8061325" y="3254375"/>
          <p14:tracePt t="11903" x="8048625" y="3267075"/>
          <p14:tracePt t="11920" x="7986713" y="3290888"/>
          <p14:tracePt t="11923" x="7974013" y="3290888"/>
          <p14:tracePt t="11936" x="7948613" y="3303588"/>
          <p14:tracePt t="11939" x="7897813" y="3328988"/>
          <p14:tracePt t="11954" x="7797800" y="3378200"/>
          <p14:tracePt t="11970" x="7697788" y="3441700"/>
          <p14:tracePt t="11988" x="7572375" y="3529013"/>
          <p14:tracePt t="12003" x="7385050" y="3616325"/>
          <p14:tracePt t="12020" x="7210425" y="3703638"/>
          <p14:tracePt t="12036" x="7059613" y="3754438"/>
          <p14:tracePt t="12053" x="6959600" y="3803650"/>
          <p14:tracePt t="12070" x="6921500" y="3829050"/>
          <p14:tracePt t="12088" x="6884988" y="3841750"/>
          <p14:tracePt t="12090" x="6872288" y="3841750"/>
          <p14:tracePt t="12107" x="6859588" y="3854450"/>
          <p14:tracePt t="12121" x="6859588" y="3867150"/>
          <p14:tracePt t="12195" x="6846888" y="3867150"/>
          <p14:tracePt t="12203" x="6821488" y="3867150"/>
          <p14:tracePt t="12220" x="6808788" y="3867150"/>
          <p14:tracePt t="12227" x="6797675" y="3867150"/>
          <p14:tracePt t="12237" x="6784975" y="3867150"/>
          <p14:tracePt t="12255" x="6734175" y="3867150"/>
          <p14:tracePt t="12271" x="6646863" y="3867150"/>
          <p14:tracePt t="12288" x="6534150" y="3867150"/>
          <p14:tracePt t="12291" x="6496050" y="3867150"/>
          <p14:tracePt t="12305" x="6446838" y="3867150"/>
          <p14:tracePt t="12307" x="6370638" y="3867150"/>
          <p14:tracePt t="12322" x="6196013" y="3867150"/>
          <p14:tracePt t="12338" x="5895975" y="3867150"/>
          <p14:tracePt t="12355" x="5170488" y="3867150"/>
          <p14:tracePt t="12371" x="4017963" y="3867150"/>
          <p14:tracePt t="12389" x="2754313" y="3829050"/>
          <p14:tracePt t="12404" x="1827213" y="3779838"/>
          <p14:tracePt t="12421" x="1363663" y="3754438"/>
          <p14:tracePt t="12437" x="1139825" y="3716338"/>
          <p14:tracePt t="12455" x="1063625" y="3692525"/>
          <p14:tracePt t="12471" x="1038225" y="3654425"/>
          <p14:tracePt t="12489" x="1038225" y="3641725"/>
          <p14:tracePt t="12491" x="1038225" y="3616325"/>
          <p14:tracePt t="12505" x="1038225" y="3603625"/>
          <p14:tracePt t="12508" x="1038225" y="3590925"/>
          <p14:tracePt t="12523" x="1038225" y="3579813"/>
          <p14:tracePt t="12538" x="1050925" y="3579813"/>
          <p14:tracePt t="12555" x="1063625" y="3567113"/>
          <p14:tracePt t="12572" x="1063625" y="3554413"/>
          <p14:tracePt t="12589" x="1076325" y="3554413"/>
          <p14:tracePt t="12604" x="1076325" y="3541713"/>
          <p14:tracePt t="12622" x="1089025" y="3541713"/>
          <p14:tracePt t="12638" x="1101725" y="3541713"/>
          <p14:tracePt t="12656" x="1114425" y="3529013"/>
          <p14:tracePt t="12672" x="1127125" y="3529013"/>
          <p14:tracePt t="12689" x="1139825" y="3516313"/>
          <p14:tracePt t="12705" x="1150938" y="3516313"/>
          <p14:tracePt t="12707" x="1163638" y="3516313"/>
          <p14:tracePt t="12723" x="1201738" y="3490913"/>
          <p14:tracePt t="12739" x="1239838" y="3490913"/>
          <p14:tracePt t="12756" x="1263650" y="3467100"/>
          <p14:tracePt t="12772" x="1301750" y="3454400"/>
          <p14:tracePt t="12789" x="1352550" y="3454400"/>
          <p14:tracePt t="12805" x="1401763" y="3454400"/>
          <p14:tracePt t="12822" x="1476375" y="3454400"/>
          <p14:tracePt t="12838" x="1552575" y="3467100"/>
          <p14:tracePt t="12856" x="1627188" y="3490913"/>
          <p14:tracePt t="12858" x="1665288" y="3490913"/>
          <p14:tracePt t="12872" x="1689100" y="3503613"/>
          <p14:tracePt t="12875" x="1701800" y="3503613"/>
          <p14:tracePt t="12890" x="1739900" y="3503613"/>
          <p14:tracePt t="12907" x="1752600" y="3503613"/>
          <p14:tracePt t="12923" x="1765300" y="3503613"/>
          <p14:tracePt t="12939" x="1778000" y="3503613"/>
          <p14:tracePt t="12956" x="1801813" y="3503613"/>
          <p14:tracePt t="12972" x="1827213" y="3503613"/>
          <p14:tracePt t="12989" x="1865313" y="3503613"/>
          <p14:tracePt t="13006" x="1914525" y="3503613"/>
          <p14:tracePt t="13023" x="2078038" y="3441700"/>
          <p14:tracePt t="13039" x="2378075" y="3378200"/>
          <p14:tracePt t="13057" x="2778125" y="3267075"/>
          <p14:tracePt t="13059" x="2916238" y="3228975"/>
          <p14:tracePt t="13073" x="2992438" y="3190875"/>
          <p14:tracePt t="13075" x="3016250" y="3165475"/>
          <p14:tracePt t="13091" x="3041650" y="3116263"/>
          <p14:tracePt t="13107" x="3041650" y="3078163"/>
          <p14:tracePt t="13123" x="3041650" y="3028950"/>
          <p14:tracePt t="13140" x="3016250" y="2978150"/>
          <p14:tracePt t="13156" x="2967038" y="2941638"/>
          <p14:tracePt t="13172" x="2890838" y="2928938"/>
          <p14:tracePt t="13190" x="2790825" y="2878138"/>
          <p14:tracePt t="13207" x="2728913" y="2852738"/>
          <p14:tracePt t="13224" x="2667000" y="2840038"/>
          <p14:tracePt t="13226" x="2628900" y="2840038"/>
          <p14:tracePt t="13239" x="2603500" y="2840038"/>
          <p14:tracePt t="13242" x="2590800" y="2828925"/>
          <p14:tracePt t="13257" x="2565400" y="2816225"/>
          <p14:tracePt t="13275" x="2554288" y="2816225"/>
          <p14:tracePt t="13291" x="2541588" y="2816225"/>
          <p14:tracePt t="13307" x="2516188" y="2816225"/>
          <p14:tracePt t="13324" x="2503488" y="2816225"/>
          <p14:tracePt t="13340" x="2490788" y="2816225"/>
          <p14:tracePt t="13356" x="2465388" y="2816225"/>
          <p14:tracePt t="13374" x="2452688" y="2816225"/>
          <p14:tracePt t="13675" x="2452688" y="2803525"/>
          <p14:tracePt t="13715" x="2452688" y="2790825"/>
          <p14:tracePt t="13724" x="2478088" y="2790825"/>
          <p14:tracePt t="13739" x="2490788" y="2790825"/>
          <p14:tracePt t="13747" x="2490788" y="2778125"/>
          <p14:tracePt t="13763" x="2503488" y="2778125"/>
          <p14:tracePt t="13787" x="2516188" y="2778125"/>
          <p14:tracePt t="13795" x="2528888" y="2778125"/>
          <p14:tracePt t="14563" x="2541588" y="2765425"/>
          <p14:tracePt t="14571" x="2578100" y="2765425"/>
          <p14:tracePt t="14579" x="2628900" y="2752725"/>
          <p14:tracePt t="14595" x="2767013" y="2703513"/>
          <p14:tracePt t="14611" x="2879725" y="2678113"/>
          <p14:tracePt t="14627" x="2941638" y="2652713"/>
          <p14:tracePt t="14643" x="2992438" y="2627313"/>
          <p14:tracePt t="14660" x="3003550" y="2627313"/>
          <p14:tracePt t="14971" x="3016250" y="2627313"/>
          <p14:tracePt t="14987" x="3028950" y="2627313"/>
          <p14:tracePt t="15003" x="3041650" y="2627313"/>
          <p14:tracePt t="16123" x="3054350" y="2627313"/>
          <p14:tracePt t="16131" x="3067050" y="2640013"/>
          <p14:tracePt t="16139" x="3079750" y="2665413"/>
          <p14:tracePt t="16155" x="3092450" y="2678113"/>
          <p14:tracePt t="16164" x="3092450" y="2690813"/>
          <p14:tracePt t="16180" x="3116263" y="2728913"/>
          <p14:tracePt t="16198" x="3141663" y="2778125"/>
          <p14:tracePt t="16215" x="3141663" y="2790825"/>
          <p14:tracePt t="16231" x="3154363" y="2803525"/>
          <p14:tracePt t="16248" x="3154363" y="2816225"/>
          <p14:tracePt t="16403" x="3154363" y="2828925"/>
          <p14:tracePt t="16411" x="3154363" y="2840038"/>
          <p14:tracePt t="16419" x="3167063" y="2865438"/>
          <p14:tracePt t="16432" x="3179763" y="2903538"/>
          <p14:tracePt t="16435" x="3205163" y="2965450"/>
          <p14:tracePt t="16449" x="3241675" y="3041650"/>
          <p14:tracePt t="16451" x="3292475" y="3116263"/>
          <p14:tracePt t="16466" x="3367088" y="3290888"/>
          <p14:tracePt t="16482" x="3429000" y="3416300"/>
          <p14:tracePt t="16499" x="3454400" y="3503613"/>
          <p14:tracePt t="16515" x="3479800" y="3541713"/>
          <p14:tracePt t="16532" x="3479800" y="3554413"/>
          <p14:tracePt t="16549" x="3492500" y="3579813"/>
          <p14:tracePt t="17124" x="3492500" y="3590925"/>
          <p14:tracePt t="17131" x="3492500" y="3603625"/>
          <p14:tracePt t="17140" x="3505200" y="3641725"/>
          <p14:tracePt t="17151" x="3505200" y="3679825"/>
          <p14:tracePt t="17167" x="3505200" y="3741738"/>
          <p14:tracePt t="17183" x="3505200" y="3816350"/>
          <p14:tracePt t="17200" x="3505200" y="3879850"/>
          <p14:tracePt t="17203" x="3505200" y="3905250"/>
          <p14:tracePt t="17217" x="3505200" y="3916363"/>
          <p14:tracePt t="17219" x="3505200" y="3929063"/>
          <p14:tracePt t="17233" x="3505200" y="3941763"/>
          <p14:tracePt t="17235" x="3505200" y="3954463"/>
          <p14:tracePt t="17251" x="3505200" y="3967163"/>
          <p14:tracePt t="17276" x="3505200" y="3979863"/>
          <p14:tracePt t="17411" x="3505200" y="3967163"/>
          <p14:tracePt t="17419" x="3505200" y="3954463"/>
          <p14:tracePt t="17435" x="3505200" y="3929063"/>
          <p14:tracePt t="17451" x="3505200" y="3892550"/>
          <p14:tracePt t="17467" x="3505200" y="3867150"/>
          <p14:tracePt t="17483" x="3505200" y="3803650"/>
          <p14:tracePt t="17501" x="3505200" y="3779838"/>
          <p14:tracePt t="17518" x="3505200" y="3767138"/>
          <p14:tracePt t="17539" x="3517900" y="3754438"/>
          <p14:tracePt t="17551" x="3530600" y="3754438"/>
          <p14:tracePt t="17554" x="3530600" y="3729038"/>
          <p14:tracePt t="17568" x="3541713" y="3716338"/>
          <p14:tracePt t="17586" x="3579813" y="3667125"/>
          <p14:tracePt t="17603" x="3643313" y="3629025"/>
          <p14:tracePt t="17619" x="3679825" y="3603625"/>
          <p14:tracePt t="17635" x="3705225" y="3579813"/>
          <p14:tracePt t="17652" x="3730625" y="3554413"/>
          <p14:tracePt t="17668" x="3792538" y="3516313"/>
          <p14:tracePt t="17684" x="3879850" y="3503613"/>
          <p14:tracePt t="17702" x="4068763" y="3467100"/>
          <p14:tracePt t="17718" x="4294188" y="3467100"/>
          <p14:tracePt t="17735" x="4456113" y="3467100"/>
          <p14:tracePt t="17751" x="4594225" y="3467100"/>
          <p14:tracePt t="17768" x="4681538" y="3467100"/>
          <p14:tracePt t="17771" x="4706938" y="3467100"/>
          <p14:tracePt t="17786" x="4732338" y="3467100"/>
          <p14:tracePt t="17803" x="4743450" y="3479800"/>
          <p14:tracePt t="17819" x="4743450" y="3529013"/>
          <p14:tracePt t="17835" x="4743450" y="3541713"/>
          <p14:tracePt t="18043" x="4756150" y="3541713"/>
          <p14:tracePt t="18052" x="4768850" y="3541713"/>
          <p14:tracePt t="18099" x="4768850" y="3529013"/>
          <p14:tracePt t="18106" x="4781550" y="3529013"/>
          <p14:tracePt t="18315" x="4781550" y="3516313"/>
          <p14:tracePt t="18347" x="4768850" y="3516313"/>
          <p14:tracePt t="18355" x="4756150" y="3516313"/>
          <p14:tracePt t="18371" x="4743450" y="3516313"/>
          <p14:tracePt t="18387" x="4732338" y="3516313"/>
          <p14:tracePt t="18403" x="4719638" y="3516313"/>
          <p14:tracePt t="18420" x="4706938" y="3516313"/>
          <p14:tracePt t="18436" x="4694238" y="3516313"/>
          <p14:tracePt t="18475" x="4681538" y="3516313"/>
          <p14:tracePt t="18499" x="4668838" y="3516313"/>
          <p14:tracePt t="18506" x="4656138" y="3516313"/>
          <p14:tracePt t="19683" x="4668838" y="3516313"/>
          <p14:tracePt t="19707" x="4681538" y="3516313"/>
          <p14:tracePt t="19715" x="4681538" y="3503613"/>
          <p14:tracePt t="19730" x="4694238" y="3503613"/>
          <p14:tracePt t="19771" x="4706938" y="3503613"/>
          <p14:tracePt t="19923" x="4706938" y="3490913"/>
          <p14:tracePt t="19939" x="4706938" y="3479800"/>
          <p14:tracePt t="19947" x="4706938" y="3467100"/>
          <p14:tracePt t="19957" x="4706938" y="3454400"/>
          <p14:tracePt t="19975" x="4706938" y="3429000"/>
          <p14:tracePt t="19991" x="4694238" y="3416300"/>
          <p14:tracePt t="20008" x="4694238" y="3390900"/>
          <p14:tracePt t="20011" x="4681538" y="3378200"/>
          <p14:tracePt t="20025" x="4668838" y="3378200"/>
          <p14:tracePt t="20028" x="4668838" y="3354388"/>
          <p14:tracePt t="20042" x="4656138" y="3341688"/>
          <p14:tracePt t="20059" x="4630738" y="3316288"/>
          <p14:tracePt t="20075" x="4630738" y="3290888"/>
          <p14:tracePt t="22427" x="4643438" y="3316288"/>
          <p14:tracePt t="22434" x="4706938" y="3378200"/>
          <p14:tracePt t="22447" x="4768850" y="3441700"/>
          <p14:tracePt t="22450" x="4819650" y="3503613"/>
          <p14:tracePt t="22464" x="4868863" y="3554413"/>
          <p14:tracePt t="22467" x="4906963" y="3629025"/>
          <p14:tracePt t="22482" x="4981575" y="3792538"/>
          <p14:tracePt t="22498" x="5006975" y="4005263"/>
          <p14:tracePt t="22515" x="5019675" y="4154488"/>
          <p14:tracePt t="22531" x="5019675" y="4292600"/>
          <p14:tracePt t="22548" x="5019675" y="4454525"/>
          <p14:tracePt t="22564" x="4906963" y="4692650"/>
          <p14:tracePt t="22581" x="4781550" y="4868863"/>
          <p14:tracePt t="22597" x="4630738" y="5043488"/>
          <p14:tracePt t="22615" x="4494213" y="5168900"/>
          <p14:tracePt t="22631" x="4381500" y="5256213"/>
          <p14:tracePt t="22634" x="4318000" y="5281613"/>
          <p14:tracePt t="22648" x="4294188" y="5294313"/>
          <p14:tracePt t="22651" x="4256088" y="5305425"/>
          <p14:tracePt t="22665" x="4217988" y="5330825"/>
          <p14:tracePt t="22668" x="4181475" y="5330825"/>
          <p14:tracePt t="22682" x="4105275" y="5368925"/>
          <p14:tracePt t="22698" x="4092575" y="5394325"/>
          <p14:tracePt t="22787" x="4081463" y="5381625"/>
          <p14:tracePt t="22795" x="4081463" y="5368925"/>
          <p14:tracePt t="22803" x="4068763" y="5343525"/>
          <p14:tracePt t="22816" x="4056063" y="5318125"/>
          <p14:tracePt t="22819" x="4043363" y="5294313"/>
          <p14:tracePt t="22832" x="4043363" y="5281613"/>
          <p14:tracePt t="22834" x="4030663" y="5281613"/>
          <p14:tracePt t="22849" x="4017963" y="5256213"/>
          <p14:tracePt t="22851" x="4005263" y="5243513"/>
          <p14:tracePt t="22866" x="3968750" y="5194300"/>
          <p14:tracePt t="22881" x="3930650" y="5168900"/>
          <p14:tracePt t="22897" x="3905250" y="5143500"/>
          <p14:tracePt t="22914" x="3892550" y="5130800"/>
          <p14:tracePt t="22938" x="3892550" y="5118100"/>
          <p14:tracePt t="22954" x="3879850" y="5105400"/>
          <p14:tracePt t="22964" x="3867150" y="5092700"/>
          <p14:tracePt t="22980" x="3867150" y="5081588"/>
          <p14:tracePt t="22997" x="3867150" y="5056188"/>
          <p14:tracePt t="23014" x="3867150" y="5030788"/>
          <p14:tracePt t="23031" x="3856038" y="4981575"/>
          <p14:tracePt t="23047" x="3856038" y="4930775"/>
          <p14:tracePt t="23049" x="3843338" y="4892675"/>
          <p14:tracePt t="23065" x="3843338" y="4856163"/>
          <p14:tracePt t="23066" x="3843338" y="4805363"/>
          <p14:tracePt t="23081" x="3817938" y="4705350"/>
          <p14:tracePt t="23098" x="3805238" y="4554538"/>
          <p14:tracePt t="23115" x="3779838" y="4405313"/>
          <p14:tracePt t="23131" x="3767138" y="4254500"/>
          <p14:tracePt t="23147" x="3743325" y="4092575"/>
          <p14:tracePt t="23165" x="3730625" y="3992563"/>
          <p14:tracePt t="23183" x="3717925" y="3916363"/>
          <p14:tracePt t="23199" x="3705225" y="3841750"/>
          <p14:tracePt t="23202" x="3705225" y="3816350"/>
          <p14:tracePt t="23216" x="3705225" y="3779838"/>
          <p14:tracePt t="23219" x="3705225" y="3754438"/>
          <p14:tracePt t="23234" x="3705225" y="3729038"/>
          <p14:tracePt t="23236" x="3692525" y="3692525"/>
          <p14:tracePt t="23250" x="3679825" y="3641725"/>
          <p14:tracePt t="23267" x="3679825" y="3579813"/>
          <p14:tracePt t="23283" x="3679825" y="3541713"/>
          <p14:tracePt t="23300" x="3679825" y="3503613"/>
          <p14:tracePt t="23316" x="3679825" y="3479800"/>
          <p14:tracePt t="23333" x="3679825" y="3467100"/>
          <p14:tracePt t="23350" x="3679825" y="3441700"/>
          <p14:tracePt t="23367" x="3679825" y="3429000"/>
          <p14:tracePt t="23383" x="3679825" y="3416300"/>
          <p14:tracePt t="23400" x="3679825" y="3403600"/>
          <p14:tracePt t="23402" x="3679825" y="3390900"/>
          <p14:tracePt t="23419" x="3679825" y="3378200"/>
          <p14:tracePt t="23434" x="3679825" y="3367088"/>
          <p14:tracePt t="23467" x="3679825" y="3354388"/>
          <p14:tracePt t="23475" x="3679825" y="3341688"/>
          <p14:tracePt t="23507" x="3679825" y="3328988"/>
          <p14:tracePt t="23539" x="3679825" y="3316288"/>
          <p14:tracePt t="23570" x="3679825" y="3303588"/>
          <p14:tracePt t="23579" x="3679825" y="3290888"/>
          <p14:tracePt t="23595" x="3679825" y="3278188"/>
          <p14:tracePt t="23619" x="3679825" y="3267075"/>
          <p14:tracePt t="23634" x="3679825" y="3254375"/>
          <p14:tracePt t="23650" x="3679825" y="3241675"/>
          <p14:tracePt t="23659" x="3679825" y="3228975"/>
          <p14:tracePt t="23675" x="3679825" y="3216275"/>
          <p14:tracePt t="27467" x="3692525" y="3216275"/>
          <p14:tracePt t="27475" x="3705225" y="3216275"/>
          <p14:tracePt t="27483" x="3717925" y="3216275"/>
          <p14:tracePt t="27494" x="3743325" y="3216275"/>
          <p14:tracePt t="27511" x="3805238" y="3241675"/>
          <p14:tracePt t="27527" x="3856038" y="3267075"/>
          <p14:tracePt t="27530" x="3867150" y="3278188"/>
          <p14:tracePt t="27545" x="3905250" y="3303588"/>
          <p14:tracePt t="27547" x="3943350" y="3328988"/>
          <p14:tracePt t="27561" x="3979863" y="3367088"/>
          <p14:tracePt t="27563" x="4030663" y="3390900"/>
          <p14:tracePt t="27578" x="4081463" y="3441700"/>
          <p14:tracePt t="27595" x="4130675" y="3479800"/>
          <p14:tracePt t="27611" x="4156075" y="3516313"/>
          <p14:tracePt t="27628" x="4168775" y="3529013"/>
          <p14:tracePt t="27644" x="4192588" y="3541713"/>
          <p14:tracePt t="27660" x="4192588" y="3554413"/>
          <p14:tracePt t="27699" x="4192588" y="3567113"/>
          <p14:tracePt t="27723" x="4205288" y="3579813"/>
          <p14:tracePt t="27739" x="4205288" y="3590925"/>
          <p14:tracePt t="29107" x="4205288" y="3603625"/>
          <p14:tracePt t="29123" x="4205288" y="3616325"/>
          <p14:tracePt t="29131" x="4205288" y="3629025"/>
          <p14:tracePt t="29139" x="4205288" y="3641725"/>
          <p14:tracePt t="29163" x="4205288" y="3654425"/>
          <p14:tracePt t="29179" x="4205288" y="3667125"/>
          <p14:tracePt t="30939" x="4205288" y="3641725"/>
          <p14:tracePt t="30946" x="4230688" y="3579813"/>
          <p14:tracePt t="30955" x="4256088" y="3554413"/>
          <p14:tracePt t="30971" x="4294188" y="3467100"/>
          <p14:tracePt t="30986" x="4330700" y="3403600"/>
          <p14:tracePt t="31002" x="4356100" y="3328988"/>
          <p14:tracePt t="31018" x="4381500" y="3267075"/>
          <p14:tracePt t="31035" x="4394200" y="3216275"/>
          <p14:tracePt t="31052" x="4418013" y="3154363"/>
          <p14:tracePt t="31068" x="4430713" y="3103563"/>
          <p14:tracePt t="31085" x="4456113" y="3065463"/>
          <p14:tracePt t="31102" x="4456113" y="3041650"/>
          <p14:tracePt t="31119" x="4468813" y="3028950"/>
          <p14:tracePt t="32866" x="4456113" y="3028950"/>
          <p14:tracePt t="34987" x="4456113" y="3041650"/>
          <p14:tracePt t="34995" x="4456113" y="3078163"/>
          <p14:tracePt t="35003" x="4456113" y="3116263"/>
          <p14:tracePt t="35013" x="4456113" y="3165475"/>
          <p14:tracePt t="35030" x="4456113" y="3290888"/>
          <p14:tracePt t="35047" x="4456113" y="3403600"/>
          <p14:tracePt t="35050" x="4456113" y="3454400"/>
          <p14:tracePt t="35064" x="4456113" y="3479800"/>
          <p14:tracePt t="35066" x="4456113" y="3503613"/>
          <p14:tracePt t="35081" x="4456113" y="3541713"/>
          <p14:tracePt t="35083" x="4456113" y="3554413"/>
          <p14:tracePt t="35115" x="4456113" y="3567113"/>
          <p14:tracePt t="35123" x="4456113" y="3579813"/>
          <p14:tracePt t="35251" x="4456113" y="3590925"/>
          <p14:tracePt t="36139" x="4456113" y="3579813"/>
          <p14:tracePt t="36147" x="4456113" y="3567113"/>
          <p14:tracePt t="36155" x="4443413" y="3567113"/>
          <p14:tracePt t="36166" x="4430713" y="3554413"/>
          <p14:tracePt t="36184" x="4430713" y="3541713"/>
          <p14:tracePt t="38627" x="4443413" y="3541713"/>
          <p14:tracePt t="38634" x="4443413" y="3529013"/>
          <p14:tracePt t="38642" x="4456113" y="3529013"/>
          <p14:tracePt t="38658" x="4481513" y="3516313"/>
          <p14:tracePt t="38673" x="4506913" y="3516313"/>
          <p14:tracePt t="38687" x="4556125" y="3516313"/>
          <p14:tracePt t="38705" x="4856163" y="3541713"/>
          <p14:tracePt t="38721" x="5132388" y="3641725"/>
          <p14:tracePt t="38738" x="5445125" y="3779838"/>
          <p14:tracePt t="38754" x="5695950" y="3929063"/>
          <p14:tracePt t="38771" x="5870575" y="4041775"/>
          <p14:tracePt t="38788" x="5957888" y="4129088"/>
          <p14:tracePt t="38805" x="5995988" y="4179888"/>
          <p14:tracePt t="38821" x="6021388" y="4192588"/>
          <p14:tracePt t="38838" x="6057900" y="4217988"/>
          <p14:tracePt t="38855" x="6108700" y="4254500"/>
          <p14:tracePt t="38872" x="6246813" y="4292600"/>
          <p14:tracePt t="38873" x="6370638" y="4330700"/>
          <p14:tracePt t="38889" x="6721475" y="4379913"/>
          <p14:tracePt t="38905" x="7172325" y="4443413"/>
          <p14:tracePt t="38922" x="7648575" y="4492625"/>
          <p14:tracePt t="38938" x="8035925" y="4505325"/>
          <p14:tracePt t="38955" x="8261350" y="4505325"/>
          <p14:tracePt t="38972" x="8335963" y="4505325"/>
          <p14:tracePt t="38988" x="8348663" y="4505325"/>
          <p14:tracePt t="39005" x="8361363" y="4505325"/>
          <p14:tracePt t="39073" x="8361363" y="4492625"/>
          <p14:tracePt t="39081" x="8286750" y="4479925"/>
          <p14:tracePt t="39091" x="8135938" y="4467225"/>
          <p14:tracePt t="39108" x="7597775" y="4454525"/>
          <p14:tracePt t="39124" x="6959600" y="4454525"/>
          <p14:tracePt t="39140" x="6596063" y="4454525"/>
          <p14:tracePt t="39157" x="6446838" y="4454525"/>
          <p14:tracePt t="39174" x="6408738" y="4454525"/>
          <p14:tracePt t="39191" x="6396038" y="4454525"/>
          <p14:tracePt t="39207" x="6421438" y="4454525"/>
          <p14:tracePt t="39225" x="6684963" y="4479925"/>
          <p14:tracePt t="39227" x="6934200" y="4479925"/>
          <p14:tracePt t="39242" x="7585075" y="4479925"/>
          <p14:tracePt t="39258" x="8110538" y="4479925"/>
          <p14:tracePt t="39275" x="8386763" y="4467225"/>
          <p14:tracePt t="39291" x="8524875" y="4443413"/>
          <p14:tracePt t="39308" x="8561388" y="4430713"/>
          <p14:tracePt t="39419" x="8548688" y="4430713"/>
          <p14:tracePt t="39426" x="8537575" y="4430713"/>
          <p14:tracePt t="39442" x="8512175" y="4430713"/>
          <p14:tracePt t="39459" x="8461375" y="4430713"/>
          <p14:tracePt t="39475" x="8448675" y="4430713"/>
          <p14:tracePt t="39530" x="8461375" y="4430713"/>
          <p14:tracePt t="39547" x="8474075" y="4430713"/>
          <p14:tracePt t="39563" x="8486775" y="4418013"/>
          <p14:tracePt t="39571" x="8512175" y="4405313"/>
          <p14:tracePt t="39579" x="8537575" y="4392613"/>
          <p14:tracePt t="39593" x="8561388" y="4379913"/>
          <p14:tracePt t="39595" x="8574088" y="4379913"/>
          <p14:tracePt t="39610" x="8612188" y="4367213"/>
          <p14:tracePt t="39626" x="8624888" y="4367213"/>
          <p14:tracePt t="39642" x="8637588" y="4367213"/>
          <p14:tracePt t="40003" x="8624888" y="4367213"/>
          <p14:tracePt t="40035" x="8612188" y="4367213"/>
          <p14:tracePt t="40043" x="8599488" y="4367213"/>
          <p14:tracePt t="40059" x="8586788" y="4367213"/>
          <p14:tracePt t="40075" x="8574088" y="4367213"/>
          <p14:tracePt t="40091" x="8548688" y="4367213"/>
          <p14:tracePt t="40098" x="8524875" y="4379913"/>
          <p14:tracePt t="40110" x="8499475" y="4392613"/>
          <p14:tracePt t="40127" x="8399463" y="4405313"/>
          <p14:tracePt t="40130" x="8348663" y="4405313"/>
          <p14:tracePt t="40144" x="8274050" y="4418013"/>
          <p14:tracePt t="40147" x="8186738" y="4430713"/>
          <p14:tracePt t="40161" x="8099425" y="4430713"/>
          <p14:tracePt t="40162" x="8035925" y="4443413"/>
          <p14:tracePt t="40178" x="7961313" y="4454525"/>
          <p14:tracePt t="40179" x="7886700" y="4467225"/>
          <p14:tracePt t="40194" x="7710488" y="4505325"/>
          <p14:tracePt t="40210" x="7572375" y="4530725"/>
          <p14:tracePt t="40228" x="7435850" y="4567238"/>
          <p14:tracePt t="40244" x="7285038" y="4605338"/>
          <p14:tracePt t="40260" x="7146925" y="4643438"/>
          <p14:tracePt t="40277" x="7010400" y="4679950"/>
          <p14:tracePt t="40294" x="6872288" y="4692650"/>
          <p14:tracePt t="40311" x="6672263" y="4756150"/>
          <p14:tracePt t="40328" x="6421438" y="4792663"/>
          <p14:tracePt t="40330" x="6283325" y="4805363"/>
          <p14:tracePt t="40345" x="6146800" y="4818063"/>
          <p14:tracePt t="40347" x="6034088" y="4830763"/>
          <p14:tracePt t="40362" x="5808663" y="4856163"/>
          <p14:tracePt t="40378" x="5632450" y="4892675"/>
          <p14:tracePt t="40395" x="5519738" y="4905375"/>
          <p14:tracePt t="40411" x="5407025" y="4918075"/>
          <p14:tracePt t="40427" x="5307013" y="4930775"/>
          <p14:tracePt t="40445" x="5219700" y="4930775"/>
          <p14:tracePt t="40461" x="5057775" y="4943475"/>
          <p14:tracePt t="40477" x="4856163" y="4956175"/>
          <p14:tracePt t="40495" x="4619625" y="4981575"/>
          <p14:tracePt t="40511" x="4381500" y="5018088"/>
          <p14:tracePt t="40514" x="4305300" y="5018088"/>
          <p14:tracePt t="40529" x="4217988" y="5018088"/>
          <p14:tracePt t="40531" x="4143375" y="5018088"/>
          <p14:tracePt t="40546" x="4056063" y="5030788"/>
          <p14:tracePt t="40562" x="3992563" y="5030788"/>
          <p14:tracePt t="40578" x="3930650" y="5030788"/>
          <p14:tracePt t="40595" x="3905250" y="5030788"/>
          <p14:tracePt t="40618" x="3892550" y="5030788"/>
          <p14:tracePt t="40715" x="3892550" y="5018088"/>
          <p14:tracePt t="40722" x="3892550" y="5005388"/>
          <p14:tracePt t="40731" x="3892550" y="4992688"/>
          <p14:tracePt t="40746" x="3892550" y="4981575"/>
          <p14:tracePt t="40762" x="3892550" y="4968875"/>
          <p14:tracePt t="40779" x="3892550" y="4956175"/>
          <p14:tracePt t="40796" x="3879850" y="4943475"/>
          <p14:tracePt t="40812" x="3879850" y="4930775"/>
          <p14:tracePt t="40828" x="3867150" y="4918075"/>
          <p14:tracePt t="40845" x="3856038" y="4905375"/>
          <p14:tracePt t="40862" x="3817938" y="4892675"/>
          <p14:tracePt t="40878" x="3792538" y="4879975"/>
          <p14:tracePt t="40895" x="3779838" y="4879975"/>
          <p14:tracePt t="40898" x="3756025" y="4868863"/>
          <p14:tracePt t="40913" x="3743325" y="4868863"/>
          <p14:tracePt t="40915" x="3730625" y="4856163"/>
          <p14:tracePt t="40929" x="3717925" y="4856163"/>
          <p14:tracePt t="40931" x="3705225" y="4856163"/>
          <p14:tracePt t="40946" x="3643313" y="4830763"/>
          <p14:tracePt t="40962" x="3579813" y="4830763"/>
          <p14:tracePt t="40979" x="3479800" y="4830763"/>
          <p14:tracePt t="40995" x="3367088" y="4818063"/>
          <p14:tracePt t="41012" x="3279775" y="4818063"/>
          <p14:tracePt t="41028" x="3216275" y="4818063"/>
          <p14:tracePt t="41044" x="3192463" y="4805363"/>
          <p14:tracePt t="41061" x="3179763" y="4792663"/>
          <p14:tracePt t="41739" x="3205163" y="4792663"/>
          <p14:tracePt t="41747" x="3241675" y="4792663"/>
          <p14:tracePt t="41754" x="3279775" y="4792663"/>
          <p14:tracePt t="41764" x="3328988" y="4805363"/>
          <p14:tracePt t="41781" x="3441700" y="4805363"/>
          <p14:tracePt t="41798" x="3541713" y="4805363"/>
          <p14:tracePt t="41815" x="3592513" y="4805363"/>
          <p14:tracePt t="41831" x="3667125" y="4805363"/>
          <p14:tracePt t="41835" x="3705225" y="4805363"/>
          <p14:tracePt t="41849" x="3743325" y="4805363"/>
          <p14:tracePt t="41850" x="3779838" y="4805363"/>
          <p14:tracePt t="41864" x="3805238" y="4805363"/>
          <p14:tracePt t="41866" x="3830638" y="4805363"/>
          <p14:tracePt t="41882" x="3879850" y="4805363"/>
          <p14:tracePt t="41898" x="3905250" y="4805363"/>
          <p14:tracePt t="41916" x="3943350" y="4805363"/>
          <p14:tracePt t="41932" x="3979863" y="4779963"/>
          <p14:tracePt t="41949" x="3992563" y="4779963"/>
          <p14:tracePt t="41965" x="4030663" y="4768850"/>
          <p14:tracePt t="41981" x="4056063" y="4756150"/>
          <p14:tracePt t="41998" x="4081463" y="4743450"/>
          <p14:tracePt t="42016" x="4105275" y="4730750"/>
          <p14:tracePt t="42018" x="4117975" y="4718050"/>
          <p14:tracePt t="42032" x="4143375" y="4718050"/>
          <p14:tracePt t="42034" x="4156075" y="4718050"/>
          <p14:tracePt t="42049" x="4181475" y="4718050"/>
          <p14:tracePt t="42051" x="4205288" y="4705350"/>
          <p14:tracePt t="42066" x="4256088" y="4705350"/>
          <p14:tracePt t="42083" x="4294188" y="4705350"/>
          <p14:tracePt t="42099" x="4343400" y="4705350"/>
          <p14:tracePt t="42115" x="4406900" y="4705350"/>
          <p14:tracePt t="42132" x="4430713" y="4705350"/>
          <p14:tracePt t="42148" x="4443413" y="4705350"/>
          <p14:tracePt t="42166" x="4468813" y="4705350"/>
          <p14:tracePt t="42182" x="4481513" y="4705350"/>
          <p14:tracePt t="42199" x="4494213" y="4705350"/>
          <p14:tracePt t="42216" x="4506913" y="4705350"/>
          <p14:tracePt t="42218" x="4518025" y="4705350"/>
          <p14:tracePt t="42267" x="4530725" y="4705350"/>
          <p14:tracePt t="42282" x="4543425" y="4705350"/>
          <p14:tracePt t="42290" x="4556125" y="4705350"/>
          <p14:tracePt t="42299" x="4568825" y="4705350"/>
          <p14:tracePt t="42322" x="4581525" y="4705350"/>
          <p14:tracePt t="42332" x="4594225" y="4705350"/>
          <p14:tracePt t="42349" x="4630738" y="4705350"/>
          <p14:tracePt t="42366" x="4681538" y="4705350"/>
          <p14:tracePt t="42383" x="4719638" y="4730750"/>
          <p14:tracePt t="42400" x="4756150" y="4743450"/>
          <p14:tracePt t="42402" x="4794250" y="4756150"/>
          <p14:tracePt t="42417" x="4832350" y="4768850"/>
          <p14:tracePt t="42419" x="4868863" y="4768850"/>
          <p14:tracePt t="42434" x="4945063" y="4818063"/>
          <p14:tracePt t="42450" x="4968875" y="4868863"/>
          <p14:tracePt t="42467" x="4968875" y="4905375"/>
          <p14:tracePt t="42483" x="4932363" y="4968875"/>
          <p14:tracePt t="42500" x="4894263" y="5005388"/>
          <p14:tracePt t="42651" x="4894263" y="4981575"/>
          <p14:tracePt t="42659" x="4932363" y="4918075"/>
          <p14:tracePt t="42667" x="4968875" y="4856163"/>
          <p14:tracePt t="42683" x="4981575" y="4779963"/>
          <p14:tracePt t="42730" x="4981575" y="4768850"/>
          <p14:tracePt t="42755" x="4994275" y="4756150"/>
          <p14:tracePt t="42771" x="4994275" y="4743450"/>
          <p14:tracePt t="42787" x="5006975" y="4743450"/>
          <p14:tracePt t="42795" x="5019675" y="4718050"/>
          <p14:tracePt t="42802" x="5057775" y="4692650"/>
          <p14:tracePt t="42818" x="5194300" y="4605338"/>
          <p14:tracePt t="42834" x="5345113" y="4492625"/>
          <p14:tracePt t="42851" x="5519738" y="4392613"/>
          <p14:tracePt t="42868" x="5695950" y="4279900"/>
          <p14:tracePt t="42884" x="5870575" y="4192588"/>
          <p14:tracePt t="42901" x="6021388" y="4105275"/>
          <p14:tracePt t="42917" x="6170613" y="3992563"/>
          <p14:tracePt t="42934" x="6359525" y="3892550"/>
          <p14:tracePt t="42951" x="6572250" y="3829050"/>
          <p14:tracePt t="42954" x="6684963" y="3792538"/>
          <p14:tracePt t="42968" x="6808788" y="3767138"/>
          <p14:tracePt t="42970" x="6946900" y="3754438"/>
          <p14:tracePt t="42983" x="7110413" y="3729038"/>
          <p14:tracePt t="43000" x="7459663" y="3716338"/>
          <p14:tracePt t="43001" x="7623175" y="3703638"/>
          <p14:tracePt t="43016" x="7773988" y="3703638"/>
          <p14:tracePt t="43018" x="7923213" y="3703638"/>
          <p14:tracePt t="43033" x="8212138" y="3703638"/>
          <p14:tracePt t="43050" x="8412163" y="3703638"/>
          <p14:tracePt t="43067" x="8561388" y="3679825"/>
          <p14:tracePt t="43084" x="8624888" y="3679825"/>
          <p14:tracePt t="43101" x="8661400" y="3679825"/>
          <p14:tracePt t="43118" x="8686800" y="3679825"/>
          <p14:tracePt t="43135" x="8712200" y="3679825"/>
          <p14:tracePt t="43152" x="8786813" y="3654425"/>
          <p14:tracePt t="43154" x="8837613" y="3654425"/>
          <p14:tracePt t="43169" x="8924925" y="3654425"/>
          <p14:tracePt t="43170" x="9012238" y="3654425"/>
          <p14:tracePt t="43185" x="9075738" y="3654425"/>
          <p14:tracePt t="43187" x="9137650" y="3667125"/>
          <p14:tracePt t="43202" x="9212263" y="3703638"/>
          <p14:tracePt t="43219" x="9275763" y="3703638"/>
          <p14:tracePt t="43235" x="9337675" y="3729038"/>
          <p14:tracePt t="43252" x="9401175" y="3741738"/>
          <p14:tracePt t="43268" x="9475788" y="3779838"/>
          <p14:tracePt t="43285" x="9563100" y="3792538"/>
          <p14:tracePt t="43302" x="9626600" y="3816350"/>
          <p14:tracePt t="43319" x="9675813" y="3829050"/>
          <p14:tracePt t="43335" x="9688513" y="3841750"/>
          <p14:tracePt t="43338" x="9701213" y="3841750"/>
          <p14:tracePt t="43458" x="9701213" y="3854450"/>
          <p14:tracePt t="43467" x="9688513" y="3867150"/>
          <p14:tracePt t="43474" x="9675813" y="3867150"/>
          <p14:tracePt t="43485" x="9663113" y="3867150"/>
          <p14:tracePt t="43502" x="9613900" y="3892550"/>
          <p14:tracePt t="43519" x="9550400" y="3916363"/>
          <p14:tracePt t="43522" x="9488488" y="3929063"/>
          <p14:tracePt t="43536" x="9437688" y="3929063"/>
          <p14:tracePt t="43538" x="9363075" y="3941763"/>
          <p14:tracePt t="43554" x="9199563" y="3967163"/>
          <p14:tracePt t="43569" x="8986838" y="3992563"/>
          <p14:tracePt t="43587" x="8812213" y="4005263"/>
          <p14:tracePt t="43603" x="8624888" y="4017963"/>
          <p14:tracePt t="43619" x="8474075" y="4041775"/>
          <p14:tracePt t="43636" x="8399463" y="4054475"/>
          <p14:tracePt t="43652" x="8361363" y="4067175"/>
          <p14:tracePt t="43669" x="8335963" y="4067175"/>
          <p14:tracePt t="43686" x="8299450" y="4067175"/>
          <p14:tracePt t="43703" x="8274050" y="4079875"/>
          <p14:tracePt t="43722" x="8261350" y="4079875"/>
          <p14:tracePt t="43738" x="8248650" y="4079875"/>
          <p14:tracePt t="43770" x="8235950" y="4079875"/>
          <p14:tracePt t="43778" x="8223250" y="4079875"/>
          <p14:tracePt t="43785" x="8212138" y="4079875"/>
          <p14:tracePt t="43802" x="8135938" y="4079875"/>
          <p14:tracePt t="43818" x="8010525" y="4079875"/>
          <p14:tracePt t="43835" x="7797800" y="4079875"/>
          <p14:tracePt t="43852" x="7485063" y="4079875"/>
          <p14:tracePt t="43868" x="7146925" y="4079875"/>
          <p14:tracePt t="43887" x="6872288" y="4079875"/>
          <p14:tracePt t="43904" x="6708775" y="4079875"/>
          <p14:tracePt t="43906" x="6672263" y="4079875"/>
          <p14:tracePt t="43920" x="6646863" y="4079875"/>
          <p14:tracePt t="43922" x="6634163" y="4092575"/>
          <p14:tracePt t="43937" x="6621463" y="4092575"/>
          <p14:tracePt t="43963" x="6608763" y="4092575"/>
          <p14:tracePt t="45393" x="6621463" y="4105275"/>
          <p14:tracePt t="45401" x="6646863" y="4129088"/>
          <p14:tracePt t="45410" x="6659563" y="4141788"/>
          <p14:tracePt t="45425" x="6684963" y="4154488"/>
          <p14:tracePt t="45427" x="6696075" y="4154488"/>
          <p14:tracePt t="45441" x="6708775" y="4167188"/>
          <p14:tracePt t="45443" x="6721475" y="4179888"/>
          <p14:tracePt t="45458" x="6721475" y="4192588"/>
          <p14:tracePt t="45475" x="6746875" y="4205288"/>
          <p14:tracePt t="45491" x="6759575" y="4217988"/>
          <p14:tracePt t="45508" x="6759575" y="4230688"/>
          <p14:tracePt t="45524" x="6759575" y="4241800"/>
          <p14:tracePt t="45541" x="6759575" y="4254500"/>
          <p14:tracePt t="45610" x="6759575" y="4279900"/>
          <p14:tracePt t="45619" x="6759575" y="4305300"/>
          <p14:tracePt t="45626" x="6759575" y="4330700"/>
          <p14:tracePt t="45641" x="6759575" y="4341813"/>
          <p14:tracePt t="45643" x="6759575" y="4367213"/>
          <p14:tracePt t="45658" x="6734175" y="4418013"/>
          <p14:tracePt t="45675" x="6708775" y="4443413"/>
          <p14:tracePt t="45692" x="6696075" y="4454525"/>
          <p14:tracePt t="45708" x="6696075" y="4467225"/>
          <p14:tracePt t="45762" x="6696075" y="4479925"/>
          <p14:tracePt t="45770" x="6696075" y="4492625"/>
          <p14:tracePt t="45778" x="6684963" y="4492625"/>
          <p14:tracePt t="45792" x="6672263" y="4492625"/>
          <p14:tracePt t="45794" x="6646863" y="4518025"/>
          <p14:tracePt t="45809" x="6634163" y="4518025"/>
          <p14:tracePt t="45811" x="6608763" y="4530725"/>
          <p14:tracePt t="45826" x="6559550" y="4567238"/>
          <p14:tracePt t="45842" x="6521450" y="4579938"/>
          <p14:tracePt t="45859" x="6396038" y="4630738"/>
          <p14:tracePt t="45875" x="6246813" y="4667250"/>
          <p14:tracePt t="45892" x="6146800" y="4667250"/>
          <p14:tracePt t="45908" x="6083300" y="4679950"/>
          <p14:tracePt t="45925" x="6034088" y="4692650"/>
          <p14:tracePt t="45942" x="6008688" y="4705350"/>
          <p14:tracePt t="45959" x="5995988" y="4705350"/>
          <p14:tracePt t="46209" x="5983288" y="4705350"/>
          <p14:tracePt t="46217" x="5970588" y="4705350"/>
          <p14:tracePt t="46224" x="5957888" y="4718050"/>
          <p14:tracePt t="46241" x="5895975" y="4718050"/>
          <p14:tracePt t="46257" x="5845175" y="4730750"/>
          <p14:tracePt t="46274" x="5808663" y="4756150"/>
          <p14:tracePt t="46293" x="5770563" y="4779963"/>
          <p14:tracePt t="46309" x="5719763" y="4818063"/>
          <p14:tracePt t="46326" x="5695950" y="4830763"/>
          <p14:tracePt t="46343" x="5670550" y="4868863"/>
          <p14:tracePt t="46361" x="5657850" y="4892675"/>
          <p14:tracePt t="46363" x="5657850" y="4918075"/>
          <p14:tracePt t="46377" x="5645150" y="4930775"/>
          <p14:tracePt t="46379" x="5645150" y="4956175"/>
          <p14:tracePt t="46394" x="5645150" y="5005388"/>
          <p14:tracePt t="46410" x="5645150" y="5030788"/>
          <p14:tracePt t="46427" x="5645150" y="5043488"/>
          <p14:tracePt t="46539" x="5657850" y="5043488"/>
          <p14:tracePt t="46546" x="5670550" y="5043488"/>
          <p14:tracePt t="46561" x="5683250" y="5043488"/>
          <p14:tracePt t="46563" x="5708650" y="5043488"/>
          <p14:tracePt t="46577" x="5719763" y="5043488"/>
          <p14:tracePt t="46595" x="5745163" y="5043488"/>
          <p14:tracePt t="46611" x="5770563" y="5043488"/>
          <p14:tracePt t="46634" x="5783263" y="5043488"/>
          <p14:tracePt t="46739" x="5795963" y="5043488"/>
          <p14:tracePt t="46746" x="5808663" y="5043488"/>
          <p14:tracePt t="46762" x="5857875" y="5030788"/>
          <p14:tracePt t="46778" x="5945188" y="4992688"/>
          <p14:tracePt t="46795" x="6070600" y="4968875"/>
          <p14:tracePt t="46811" x="6234113" y="4918075"/>
          <p14:tracePt t="46828" x="6421438" y="4868863"/>
          <p14:tracePt t="46843" x="6634163" y="4818063"/>
          <p14:tracePt t="46861" x="6872288" y="4743450"/>
          <p14:tracePt t="46877" x="7123113" y="4705350"/>
          <p14:tracePt t="46895" x="7348538" y="4667250"/>
          <p14:tracePt t="46898" x="7448550" y="4656138"/>
          <p14:tracePt t="46911" x="7561263" y="4630738"/>
          <p14:tracePt t="46926" x="7710488" y="4579938"/>
          <p14:tracePt t="46943" x="7810500" y="4554538"/>
          <p14:tracePt t="46960" x="7886700" y="4543425"/>
          <p14:tracePt t="46962" x="7910513" y="4530725"/>
          <p14:tracePt t="46977" x="7948613" y="4518025"/>
          <p14:tracePt t="46994" x="7986713" y="4518025"/>
          <p14:tracePt t="47010" x="7999413" y="4518025"/>
          <p14:tracePt t="47026" x="8023225" y="4492625"/>
          <p14:tracePt t="47043" x="8061325" y="4492625"/>
          <p14:tracePt t="47060" x="8110538" y="4492625"/>
          <p14:tracePt t="47077" x="8161338" y="4467225"/>
          <p14:tracePt t="47095" x="8223250" y="4454525"/>
          <p14:tracePt t="47098" x="8235950" y="4454525"/>
          <p14:tracePt t="47112" x="8261350" y="4454525"/>
          <p14:tracePt t="47115" x="8286750" y="4443413"/>
          <p14:tracePt t="47129" x="8324850" y="4443413"/>
          <p14:tracePt t="47131" x="8348663" y="4430713"/>
          <p14:tracePt t="47145" x="8361363" y="4430713"/>
          <p14:tracePt t="47147" x="8374063" y="4430713"/>
          <p14:tracePt t="47162" x="8386763" y="4430713"/>
          <p14:tracePt t="47187" x="8399463" y="4418013"/>
          <p14:tracePt t="47196" x="8412163" y="4405313"/>
          <p14:tracePt t="47211" x="8435975" y="4405313"/>
          <p14:tracePt t="47229" x="8461375" y="4405313"/>
          <p14:tracePt t="47245" x="8474075" y="4405313"/>
          <p14:tracePt t="47267" x="8486775" y="4405313"/>
          <p14:tracePt t="47279" x="8499475" y="4405313"/>
          <p14:tracePt t="47296" x="8499475" y="4418013"/>
          <p14:tracePt t="47298" x="8499475" y="4443413"/>
          <p14:tracePt t="47313" x="8474075" y="4443413"/>
          <p14:tracePt t="47315" x="8435975" y="4443413"/>
          <p14:tracePt t="47330" x="8399463" y="4443413"/>
          <p14:tracePt t="47346" x="8361363" y="4467225"/>
          <p14:tracePt t="47363" x="8335963" y="4492625"/>
          <p14:tracePt t="47611" x="8324850" y="4492625"/>
          <p14:tracePt t="47619" x="8312150" y="4492625"/>
          <p14:tracePt t="47635" x="8299450" y="4492625"/>
          <p14:tracePt t="47946" x="8312150" y="4492625"/>
          <p14:tracePt t="47954" x="8324850" y="4492625"/>
          <p14:tracePt t="47969" x="8335963" y="4492625"/>
          <p14:tracePt t="48010" x="8335963" y="4479925"/>
          <p14:tracePt t="48018" x="8335963" y="4467225"/>
          <p14:tracePt t="48029" x="8348663" y="4467225"/>
          <p14:tracePt t="48046" x="8374063" y="4443413"/>
          <p14:tracePt t="48063" x="8386763" y="4430713"/>
          <p14:tracePt t="48079" x="8386763" y="4405313"/>
          <p14:tracePt t="48098" x="8412163" y="4392613"/>
          <p14:tracePt t="48155" x="8424863" y="4392613"/>
          <p14:tracePt t="48170" x="8448675" y="4379913"/>
          <p14:tracePt t="48186" x="8461375" y="4367213"/>
          <p14:tracePt t="48195" x="8474075" y="4354513"/>
          <p14:tracePt t="48203" x="8486775" y="4354513"/>
          <p14:tracePt t="48215" x="8499475" y="4341813"/>
          <p14:tracePt t="48232" x="8537575" y="4318000"/>
          <p14:tracePt t="48234" x="8561388" y="4305300"/>
          <p14:tracePt t="48248" x="8586788" y="4279900"/>
          <p14:tracePt t="48250" x="8612188" y="4267200"/>
          <p14:tracePt t="48266" x="8661400" y="4241800"/>
          <p14:tracePt t="48282" x="8699500" y="4230688"/>
          <p14:tracePt t="48299" x="8763000" y="4205288"/>
          <p14:tracePt t="48315" x="8799513" y="4179888"/>
          <p14:tracePt t="48332" x="8863013" y="4167188"/>
          <p14:tracePt t="48348" x="8912225" y="4167188"/>
          <p14:tracePt t="48365" x="8975725" y="4167188"/>
          <p14:tracePt t="48382" x="9037638" y="4167188"/>
          <p14:tracePt t="48399" x="9063038" y="4167188"/>
          <p14:tracePt t="48402" x="9075738" y="4167188"/>
          <p14:tracePt t="48415" x="9099550" y="4167188"/>
          <p14:tracePt t="48432" x="9112250" y="4167188"/>
          <p14:tracePt t="48434" x="9137650" y="4167188"/>
          <p14:tracePt t="48448" x="9163050" y="4167188"/>
          <p14:tracePt t="48467" x="9188450" y="4167188"/>
          <p14:tracePt t="48482" x="9188450" y="4154488"/>
          <p14:tracePt t="48499" x="9199563" y="4154488"/>
          <p14:tracePt t="48547" x="9212263" y="4154488"/>
          <p14:tracePt t="48570" x="9237663" y="4154488"/>
          <p14:tracePt t="48587" x="9250363" y="4154488"/>
          <p14:tracePt t="48594" x="9263063" y="4154488"/>
          <p14:tracePt t="48602" x="9275763" y="4154488"/>
          <p14:tracePt t="48616" x="9288463" y="4154488"/>
          <p14:tracePt t="48618" x="9312275" y="4154488"/>
          <p14:tracePt t="48633" x="9324975" y="4154488"/>
          <p14:tracePt t="48635" x="9337675" y="4154488"/>
          <p14:tracePt t="48648" x="9350375" y="4154488"/>
          <p14:tracePt t="48666" x="9388475" y="4154488"/>
          <p14:tracePt t="48682" x="9424988" y="4154488"/>
          <p14:tracePt t="48700" x="9437688" y="4154488"/>
          <p14:tracePt t="48715" x="9450388" y="4154488"/>
          <p14:tracePt t="48732" x="9475788" y="4154488"/>
          <p14:tracePt t="48749" x="9488488" y="4154488"/>
          <p14:tracePt t="48766" x="9501188" y="4154488"/>
          <p14:tracePt t="49482" x="9488488" y="4154488"/>
          <p14:tracePt t="49490" x="9475788" y="4154488"/>
          <p14:tracePt t="49501" x="9463088" y="4154488"/>
          <p14:tracePt t="49518" x="9437688" y="4167188"/>
          <p14:tracePt t="49535" x="9413875" y="4179888"/>
          <p14:tracePt t="49538" x="9388475" y="4192588"/>
          <p14:tracePt t="49552" x="9350375" y="4217988"/>
          <p14:tracePt t="49554" x="9324975" y="4230688"/>
          <p14:tracePt t="49569" x="9288463" y="4254500"/>
          <p14:tracePt t="49571" x="9250363" y="4267200"/>
          <p14:tracePt t="49586" x="9099550" y="4318000"/>
          <p14:tracePt t="49603" x="8937625" y="4379913"/>
          <p14:tracePt t="49618" x="8763000" y="4418013"/>
          <p14:tracePt t="49635" x="8624888" y="4454525"/>
          <p14:tracePt t="49651" x="8499475" y="4492625"/>
          <p14:tracePt t="49668" x="8424863" y="4505325"/>
          <p14:tracePt t="49685" x="8324850" y="4518025"/>
          <p14:tracePt t="49702" x="8235950" y="4543425"/>
          <p14:tracePt t="49719" x="8135938" y="4554538"/>
          <p14:tracePt t="49735" x="8035925" y="4567238"/>
          <p14:tracePt t="49738" x="7986713" y="4579938"/>
          <p14:tracePt t="49752" x="7948613" y="4592638"/>
          <p14:tracePt t="49754" x="7886700" y="4605338"/>
          <p14:tracePt t="49770" x="7797800" y="4618038"/>
          <p14:tracePt t="49786" x="7697788" y="4643438"/>
          <p14:tracePt t="49803" x="7572375" y="4667250"/>
          <p14:tracePt t="49819" x="7359650" y="4705350"/>
          <p14:tracePt t="49836" x="7034213" y="4718050"/>
          <p14:tracePt t="49852" x="6746875" y="4718050"/>
          <p14:tracePt t="49869" x="6459538" y="4718050"/>
          <p14:tracePt t="49886" x="6246813" y="4718050"/>
          <p14:tracePt t="49902" x="6108700" y="4718050"/>
          <p14:tracePt t="49919" x="6045200" y="4718050"/>
          <p14:tracePt t="49922" x="6021388" y="4718050"/>
          <p14:tracePt t="49936" x="5995988" y="4718050"/>
          <p14:tracePt t="49952" x="5983288" y="4718050"/>
          <p14:tracePt t="49954" x="5970588" y="4718050"/>
          <p14:tracePt t="49970" x="5957888" y="4718050"/>
          <p14:tracePt t="49986" x="5945188" y="4718050"/>
          <p14:tracePt t="50146" x="5957888" y="4718050"/>
          <p14:tracePt t="50154" x="6008688" y="4718050"/>
          <p14:tracePt t="50170" x="6146800" y="4667250"/>
          <p14:tracePt t="50187" x="6346825" y="4618038"/>
          <p14:tracePt t="50203" x="6546850" y="4579938"/>
          <p14:tracePt t="50220" x="6772275" y="4543425"/>
          <p14:tracePt t="50236" x="6972300" y="4492625"/>
          <p14:tracePt t="50253" x="7185025" y="4467225"/>
          <p14:tracePt t="50270" x="7348538" y="4443413"/>
          <p14:tracePt t="50286" x="7497763" y="4405313"/>
          <p14:tracePt t="50304" x="7648575" y="4379913"/>
          <p14:tracePt t="50307" x="7710488" y="4367213"/>
          <p14:tracePt t="50320" x="7748588" y="4367213"/>
          <p14:tracePt t="50322" x="7797800" y="4354513"/>
          <p14:tracePt t="50338" x="7886700" y="4341813"/>
          <p14:tracePt t="50353" x="7948613" y="4341813"/>
          <p14:tracePt t="50370" x="7986713" y="4330700"/>
          <p14:tracePt t="50387" x="7999413" y="4330700"/>
          <p14:tracePt t="50603" x="8010525" y="4330700"/>
          <p14:tracePt t="50626" x="8023225" y="4330700"/>
          <p14:tracePt t="50635" x="8035925" y="4330700"/>
          <p14:tracePt t="50643" x="8061325" y="4330700"/>
          <p14:tracePt t="50654" x="8086725" y="4330700"/>
          <p14:tracePt t="50671" x="8148638" y="4330700"/>
          <p14:tracePt t="50674" x="8174038" y="4330700"/>
          <p14:tracePt t="50688" x="8199438" y="4330700"/>
          <p14:tracePt t="50690" x="8235950" y="4330700"/>
          <p14:tracePt t="50706" x="8312150" y="4330700"/>
          <p14:tracePt t="50722" x="8412163" y="4330700"/>
          <p14:tracePt t="50738" x="8486775" y="4330700"/>
          <p14:tracePt t="50755" x="8561388" y="4330700"/>
          <p14:tracePt t="50771" x="8624888" y="4330700"/>
          <p14:tracePt t="50788" x="8674100" y="4330700"/>
          <p14:tracePt t="50805" x="8737600" y="4330700"/>
          <p14:tracePt t="50822" x="8750300" y="4330700"/>
          <p14:tracePt t="50838" x="8774113" y="4330700"/>
          <p14:tracePt t="50859" x="8786813" y="4330700"/>
          <p14:tracePt t="50872" x="8812213" y="4330700"/>
          <p14:tracePt t="50874" x="8850313" y="4330700"/>
          <p14:tracePt t="50889" x="8886825" y="4330700"/>
          <p14:tracePt t="50890" x="8912225" y="4330700"/>
          <p14:tracePt t="50906" x="8963025" y="4330700"/>
          <p14:tracePt t="50922" x="9012238" y="4330700"/>
          <p14:tracePt t="50939" x="9024938" y="4330700"/>
          <p14:tracePt t="51002" x="9037638" y="4330700"/>
          <p14:tracePt t="51010" x="9050338" y="4330700"/>
          <p14:tracePt t="51022" x="9063038" y="4330700"/>
          <p14:tracePt t="51039" x="9075738" y="4330700"/>
          <p14:tracePt t="51055" x="9099550" y="4330700"/>
          <p14:tracePt t="51073" x="9124950" y="4341813"/>
          <p14:tracePt t="51075" x="9137650" y="4341813"/>
          <p14:tracePt t="51090" x="9150350" y="4341813"/>
          <p14:tracePt t="51114" x="9163050" y="4341813"/>
          <p14:tracePt t="51146" x="9175750" y="4341813"/>
          <p14:tracePt t="52802" x="9175750" y="4354513"/>
          <p14:tracePt t="52810" x="9175750" y="4367213"/>
          <p14:tracePt t="52827" x="9163050" y="4379913"/>
          <p14:tracePt t="52844" x="9137650" y="4379913"/>
          <p14:tracePt t="52860" x="9099550" y="4392613"/>
          <p14:tracePt t="52876" x="9088438" y="4405313"/>
          <p14:tracePt t="52893" x="9075738" y="4405313"/>
          <p14:tracePt t="52911" x="9075738" y="4418013"/>
          <p14:tracePt t="52914" x="9063038" y="4418013"/>
          <p14:tracePt t="53011" x="9050338" y="4418013"/>
          <p14:tracePt t="53018" x="9037638" y="4430713"/>
          <p14:tracePt t="53028" x="9037638" y="4443413"/>
          <p14:tracePt t="53043" x="9024938" y="4443413"/>
          <p14:tracePt t="53091" x="9012238" y="4443413"/>
          <p14:tracePt t="53099" x="8999538" y="4454525"/>
          <p14:tracePt t="53111" x="8986838" y="4454525"/>
          <p14:tracePt t="53115" x="8975725" y="4454525"/>
          <p14:tracePt t="53127" x="8963025" y="4454525"/>
          <p14:tracePt t="53145" x="8937625" y="4467225"/>
          <p14:tracePt t="53147" x="8912225" y="4479925"/>
          <p14:tracePt t="53161" x="8874125" y="4492625"/>
          <p14:tracePt t="53178" x="8863013" y="4505325"/>
          <p14:tracePt t="53195" x="8850313" y="4505325"/>
          <p14:tracePt t="53211" x="8799513" y="4505325"/>
          <p14:tracePt t="53228" x="8774113" y="4505325"/>
          <p14:tracePt t="53244" x="8763000" y="4505325"/>
          <p14:tracePt t="53370" x="8750300" y="4505325"/>
          <p14:tracePt t="53378" x="8750300" y="4518025"/>
          <p14:tracePt t="55723" x="8763000" y="4518025"/>
          <p14:tracePt t="55731" x="8786813" y="4530725"/>
          <p14:tracePt t="55738" x="8799513" y="4543425"/>
          <p14:tracePt t="55755" x="8812213" y="4554538"/>
          <p14:tracePt t="55768" x="8824913" y="4554538"/>
          <p14:tracePt t="55770" x="8824913" y="4567238"/>
          <p14:tracePt t="55785" x="8824913" y="4579938"/>
          <p14:tracePt t="55802" x="8837613" y="4579938"/>
          <p14:tracePt t="55818" x="8837613" y="4592638"/>
          <p14:tracePt t="55835" x="8863013" y="4618038"/>
          <p14:tracePt t="55851" x="8863013" y="4630738"/>
          <p14:tracePt t="55868" x="8874125" y="4667250"/>
          <p14:tracePt t="55885" x="8886825" y="4718050"/>
          <p14:tracePt t="55901" x="8886825" y="4730750"/>
          <p14:tracePt t="55918" x="8886825" y="4756150"/>
          <p14:tracePt t="55955" x="8886825" y="4768850"/>
          <p14:tracePt t="56290" x="8886825" y="4779963"/>
          <p14:tracePt t="56307" x="8886825" y="4792663"/>
          <p14:tracePt t="56314" x="8886825" y="4805363"/>
          <p14:tracePt t="56330" x="8886825" y="4818063"/>
          <p14:tracePt t="56346" x="8886825" y="4830763"/>
          <p14:tracePt t="56362" x="8886825" y="4843463"/>
          <p14:tracePt t="56371" x="8886825" y="4856163"/>
          <p14:tracePt t="56386" x="8886825" y="4879975"/>
          <p14:tracePt t="56402" x="8886825" y="4892675"/>
          <p14:tracePt t="56426" x="8886825" y="4905375"/>
          <p14:tracePt t="56467" x="8886825" y="4918075"/>
          <p14:tracePt t="69602" x="8874125" y="4918075"/>
          <p14:tracePt t="69618" x="8874125" y="4930775"/>
          <p14:tracePt t="69626" x="8874125" y="4943475"/>
          <p14:tracePt t="69643" x="8863013" y="4943475"/>
          <p14:tracePt t="69690" x="8850313" y="4943475"/>
          <p14:tracePt t="69802" x="8850313" y="4956175"/>
          <p14:tracePt t="70050" x="8837613" y="4956175"/>
          <p14:tracePt t="70058" x="8824913" y="4956175"/>
          <p14:tracePt t="70072" x="8812213" y="4956175"/>
          <p14:tracePt t="70074" x="8812213" y="4968875"/>
          <p14:tracePt t="70087" x="8799513" y="4968875"/>
          <p14:tracePt t="70104" x="8786813" y="4968875"/>
          <p14:tracePt t="70129" x="8786813" y="4981575"/>
          <p14:tracePt t="70137" x="8774113" y="4981575"/>
          <p14:tracePt t="70234" x="8763000" y="4981575"/>
          <p14:tracePt t="70251" x="8763000" y="4992688"/>
          <p14:tracePt t="70282" x="8750300" y="4992688"/>
          <p14:tracePt t="70314" x="8737600" y="5005388"/>
          <p14:tracePt t="70322" x="8724900" y="5005388"/>
          <p14:tracePt t="70338" x="8712200" y="5005388"/>
          <p14:tracePt t="70346" x="8712200" y="5018088"/>
          <p14:tracePt t="70362" x="8699500" y="5018088"/>
          <p14:tracePt t="70378" x="8686800" y="5018088"/>
          <p14:tracePt t="70389" x="8674100" y="5030788"/>
          <p14:tracePt t="70406" x="8661400" y="5030788"/>
          <p14:tracePt t="70423" x="8650288" y="5043488"/>
          <p14:tracePt t="70426" x="8650288" y="5056188"/>
          <p14:tracePt t="70439" x="8637588" y="5056188"/>
          <p14:tracePt t="70442" x="8624888" y="5056188"/>
          <p14:tracePt t="70457" x="8612188" y="5056188"/>
          <p14:tracePt t="70459" x="8599488" y="5056188"/>
          <p14:tracePt t="70473" x="8574088" y="5068888"/>
          <p14:tracePt t="70490" x="8548688" y="5068888"/>
          <p14:tracePt t="70506" x="8537575" y="5068888"/>
          <p14:tracePt t="70523" x="8512175" y="5081588"/>
          <p14:tracePt t="70562" x="8499475" y="5081588"/>
          <p14:tracePt t="70610" x="8486775" y="5081588"/>
          <p14:tracePt t="70627" x="8474075" y="5081588"/>
          <p14:tracePt t="70634" x="8461375" y="5081588"/>
          <p14:tracePt t="70650" x="8448675" y="5081588"/>
          <p14:tracePt t="70667" x="8435975" y="5081588"/>
          <p14:tracePt t="70690" x="8424863" y="5081588"/>
          <p14:tracePt t="70706" x="8424863" y="5092700"/>
          <p14:tracePt t="70723" x="8412163" y="5092700"/>
          <p14:tracePt t="70899" x="8399463" y="5092700"/>
          <p14:tracePt t="71458" x="8424863" y="5092700"/>
          <p14:tracePt t="71466" x="8435975" y="5092700"/>
          <p14:tracePt t="71475" x="8448675" y="5092700"/>
          <p14:tracePt t="71492" x="8461375" y="5092700"/>
          <p14:tracePt t="71682" x="8461375" y="5081588"/>
          <p14:tracePt t="71690" x="8474075" y="5081588"/>
          <p14:tracePt t="71706" x="8474075" y="5068888"/>
          <p14:tracePt t="71714" x="8486775" y="5068888"/>
          <p14:tracePt t="71738" x="8512175" y="5056188"/>
          <p14:tracePt t="71746" x="8524875" y="5043488"/>
          <p14:tracePt t="71760" x="8548688" y="5043488"/>
          <p14:tracePt t="71762" x="8574088" y="5043488"/>
          <p14:tracePt t="71776" x="8599488" y="5030788"/>
          <p14:tracePt t="71778" x="8612188" y="5030788"/>
          <p14:tracePt t="71794" x="8650288" y="5018088"/>
          <p14:tracePt t="71810" x="8674100" y="5018088"/>
          <p14:tracePt t="71826" x="8712200" y="4992688"/>
          <p14:tracePt t="71843" x="8750300" y="4992688"/>
          <p14:tracePt t="71866" x="8763000" y="4992688"/>
          <p14:tracePt t="75434" x="8774113" y="4992688"/>
          <p14:tracePt t="75442" x="8786813" y="4992688"/>
          <p14:tracePt t="75466" x="8799513" y="4992688"/>
          <p14:tracePt t="75483" x="8812213" y="4992688"/>
          <p14:tracePt t="75507" x="8824913" y="4992688"/>
          <p14:tracePt t="75530" x="8837613" y="4992688"/>
          <p14:tracePt t="75546" x="8850313" y="4992688"/>
          <p14:tracePt t="76098" x="8863013" y="4992688"/>
          <p14:tracePt t="76131" x="8874125" y="4992688"/>
          <p14:tracePt t="76162" x="8886825" y="4992688"/>
          <p14:tracePt t="76170" x="8899525" y="4992688"/>
          <p14:tracePt t="76210" x="8912225" y="4992688"/>
          <p14:tracePt t="76234" x="8912225" y="4968875"/>
          <p14:tracePt t="76242" x="8912225" y="4956175"/>
          <p14:tracePt t="76255" x="8912225" y="4930775"/>
          <p14:tracePt t="76258" x="8886825" y="4892675"/>
          <p14:tracePt t="76271" x="8799513" y="4830763"/>
          <p14:tracePt t="76274" x="8712200" y="4743450"/>
          <p14:tracePt t="76288" x="8624888" y="4667250"/>
          <p14:tracePt t="76290" x="8499475" y="4567238"/>
          <p14:tracePt t="76305" x="8212138" y="4367213"/>
          <p14:tracePt t="76322" x="7961313" y="4192588"/>
          <p14:tracePt t="76338" x="7761288" y="4054475"/>
          <p14:tracePt t="76355" x="7597775" y="3979863"/>
          <p14:tracePt t="76371" x="7510463" y="3954463"/>
          <p14:tracePt t="76388" x="7497763" y="3954463"/>
          <p14:tracePt t="76405" x="7485063" y="3954463"/>
          <p14:tracePt t="76422" x="7459663" y="3954463"/>
          <p14:tracePt t="76474" x="7459663" y="3979863"/>
          <p14:tracePt t="76482" x="7485063" y="4005263"/>
          <p14:tracePt t="76490" x="7535863" y="4041775"/>
          <p14:tracePt t="76506" x="7673975" y="4129088"/>
          <p14:tracePt t="76522" x="7874000" y="4217988"/>
          <p14:tracePt t="76538" x="8123238" y="4267200"/>
          <p14:tracePt t="76556" x="8374063" y="4305300"/>
          <p14:tracePt t="76572" x="8524875" y="4318000"/>
          <p14:tracePt t="76588" x="8586788" y="4330700"/>
          <p14:tracePt t="76606" x="8624888" y="4330700"/>
          <p14:tracePt t="76622" x="8637588" y="4330700"/>
          <p14:tracePt t="76673" x="8586788" y="4318000"/>
          <p14:tracePt t="76681" x="8461375" y="4292600"/>
          <p14:tracePt t="76689" x="8286750" y="4279900"/>
          <p14:tracePt t="76703" x="7999413" y="4254500"/>
          <p14:tracePt t="76720" x="6972300" y="4254500"/>
          <p14:tracePt t="76737" x="6496050" y="4254500"/>
          <p14:tracePt t="76754" x="6234113" y="4254500"/>
          <p14:tracePt t="76770" x="6108700" y="4254500"/>
          <p14:tracePt t="76787" x="6083300" y="4254500"/>
          <p14:tracePt t="76833" x="6108700" y="4254500"/>
          <p14:tracePt t="76843" x="6234113" y="4267200"/>
          <p14:tracePt t="76853" x="6434138" y="4279900"/>
          <p14:tracePt t="76862" x="6759575" y="4318000"/>
          <p14:tracePt t="76870" x="7146925" y="4341813"/>
          <p14:tracePt t="76887" x="7886700" y="4418013"/>
          <p14:tracePt t="76888" x="8199438" y="4443413"/>
          <p14:tracePt t="76905" x="8561388" y="4443413"/>
          <p14:tracePt t="76921" x="8637588" y="4443413"/>
          <p14:tracePt t="76923" x="8674100" y="4443413"/>
          <p14:tracePt t="76937" x="8699500" y="4443413"/>
          <p14:tracePt t="76969" x="8699500" y="4454525"/>
          <p14:tracePt t="76984" x="8674100" y="4454525"/>
          <p14:tracePt t="76994" x="8612188" y="4479925"/>
          <p14:tracePt t="77004" x="8486775" y="4492625"/>
          <p14:tracePt t="77021" x="8074025" y="4530725"/>
          <p14:tracePt t="77039" x="7685088" y="4530725"/>
          <p14:tracePt t="77042" x="7561263" y="4530725"/>
          <p14:tracePt t="77057" x="7459663" y="4530725"/>
          <p14:tracePt t="77059" x="7372350" y="4543425"/>
          <p14:tracePt t="77073" x="7297738" y="4543425"/>
          <p14:tracePt t="77074" x="7259638" y="4543425"/>
          <p14:tracePt t="77090" x="7235825" y="4554538"/>
          <p14:tracePt t="77107" x="7223125" y="4554538"/>
          <p14:tracePt t="77188" x="7235825" y="4579938"/>
          <p14:tracePt t="77196" x="7259638" y="4618038"/>
          <p14:tracePt t="77206" x="7310438" y="4643438"/>
          <p14:tracePt t="77222" x="7423150" y="4718050"/>
          <p14:tracePt t="77238" x="7561263" y="4779963"/>
          <p14:tracePt t="77255" x="7685088" y="4792663"/>
          <p14:tracePt t="77257" x="7735888" y="4818063"/>
          <p14:tracePt t="77273" x="7835900" y="4843463"/>
          <p14:tracePt t="77289" x="7874000" y="4868863"/>
          <p14:tracePt t="77306" x="7897813" y="4879975"/>
          <p14:tracePt t="77412" x="7874000" y="4892675"/>
          <p14:tracePt t="77420" x="7797800" y="4918075"/>
          <p14:tracePt t="77427" x="7697788" y="4943475"/>
          <p14:tracePt t="77441" x="7472363" y="4956175"/>
          <p14:tracePt t="77458" x="7235825" y="4981575"/>
          <p14:tracePt t="77474" x="7085013" y="4992688"/>
          <p14:tracePt t="77491" x="6997700" y="5005388"/>
          <p14:tracePt t="77508" x="6934200" y="5005388"/>
          <p14:tracePt t="77524" x="6897688" y="5018088"/>
          <p14:tracePt t="77541" x="6846888" y="5018088"/>
          <p14:tracePt t="77558" x="6784975" y="5018088"/>
          <p14:tracePt t="77574" x="6721475" y="5018088"/>
          <p14:tracePt t="77591" x="6659563" y="5018088"/>
          <p14:tracePt t="77608" x="6608763" y="5043488"/>
          <p14:tracePt t="77610" x="6584950" y="5043488"/>
          <p14:tracePt t="77625" x="6546850" y="5043488"/>
          <p14:tracePt t="77627" x="6534150" y="5043488"/>
          <p14:tracePt t="77642" x="6483350" y="5043488"/>
          <p14:tracePt t="77658" x="6396038" y="5056188"/>
          <p14:tracePt t="77675" x="6259513" y="5092700"/>
          <p14:tracePt t="77691" x="6121400" y="5130800"/>
          <p14:tracePt t="77708" x="5970588" y="5156200"/>
          <p14:tracePt t="77725" x="5845175" y="5181600"/>
          <p14:tracePt t="77741" x="5683250" y="5194300"/>
          <p14:tracePt t="77758" x="5545138" y="5230813"/>
          <p14:tracePt t="77775" x="5383213" y="5256213"/>
          <p14:tracePt t="77791" x="5232400" y="5305425"/>
          <p14:tracePt t="77808" x="5057775" y="5343525"/>
          <p14:tracePt t="77810" x="4968875" y="5356225"/>
          <p14:tracePt t="77824" x="4881563" y="5381625"/>
          <p14:tracePt t="77825" x="4794250" y="5394325"/>
          <p14:tracePt t="77841" x="4668838" y="5418138"/>
          <p14:tracePt t="77858" x="4606925" y="5430838"/>
          <p14:tracePt t="77874" x="4568825" y="5430838"/>
          <p14:tracePt t="77875" x="4543425" y="5430838"/>
          <p14:tracePt t="77890" x="4518025" y="5456238"/>
          <p14:tracePt t="77907" x="4456113" y="5468938"/>
          <p14:tracePt t="77924" x="4418013" y="5494338"/>
          <p14:tracePt t="77941" x="4368800" y="5507038"/>
          <p14:tracePt t="77957" x="4330700" y="5518150"/>
          <p14:tracePt t="77974" x="4294188" y="5518150"/>
          <p14:tracePt t="77990" x="4243388" y="5530850"/>
          <p14:tracePt t="78008" x="4192588" y="5543550"/>
          <p14:tracePt t="78009" x="4181475" y="5543550"/>
          <p14:tracePt t="78025" x="4143375" y="5543550"/>
          <p14:tracePt t="78041" x="4130675" y="5543550"/>
          <p14:tracePt t="78058" x="4105275" y="5543550"/>
          <p14:tracePt t="78075" x="4105275" y="5556250"/>
          <p14:tracePt t="78202" x="4117975" y="5556250"/>
          <p14:tracePt t="78218" x="4130675" y="5556250"/>
          <p14:tracePt t="78226" x="4156075" y="5556250"/>
          <p14:tracePt t="78234" x="4168775" y="5556250"/>
          <p14:tracePt t="78241" x="4192588" y="5556250"/>
          <p14:tracePt t="78258" x="4268788" y="5556250"/>
          <p14:tracePt t="78275" x="4343400" y="5556250"/>
          <p14:tracePt t="78291" x="4430713" y="5543550"/>
          <p14:tracePt t="78308" x="4568825" y="5530850"/>
          <p14:tracePt t="78325" x="4706938" y="5507038"/>
          <p14:tracePt t="78342" x="4856163" y="5481638"/>
          <p14:tracePt t="78359" x="4956175" y="5468938"/>
          <p14:tracePt t="78360" x="5006975" y="5456238"/>
          <p14:tracePt t="78375" x="5045075" y="5456238"/>
          <p14:tracePt t="78377" x="5106988" y="5456238"/>
          <p14:tracePt t="78392" x="5157788" y="5443538"/>
          <p14:tracePt t="78393" x="5207000" y="5430838"/>
          <p14:tracePt t="78409" x="5319713" y="5407025"/>
          <p14:tracePt t="78426" x="5407025" y="5381625"/>
          <p14:tracePt t="78442" x="5457825" y="5381625"/>
          <p14:tracePt t="78459" x="5495925" y="5368925"/>
          <p14:tracePt t="78477" x="5545138" y="5356225"/>
          <p14:tracePt t="78494" x="5607050" y="5343525"/>
          <p14:tracePt t="78511" x="5695950" y="5330825"/>
          <p14:tracePt t="78527" x="5870575" y="5305425"/>
          <p14:tracePt t="78530" x="5945188" y="5294313"/>
          <p14:tracePt t="78544" x="6008688" y="5294313"/>
          <p14:tracePt t="78547" x="6057900" y="5281613"/>
          <p14:tracePt t="78562" x="6170613" y="5268913"/>
          <p14:tracePt t="78578" x="6296025" y="5256213"/>
          <p14:tracePt t="78594" x="6434138" y="5243513"/>
          <p14:tracePt t="78611" x="6546850" y="5243513"/>
          <p14:tracePt t="78628" x="6646863" y="5243513"/>
          <p14:tracePt t="78643" x="6759575" y="5243513"/>
          <p14:tracePt t="78660" x="6872288" y="5243513"/>
          <p14:tracePt t="78677" x="7034213" y="5256213"/>
          <p14:tracePt t="78694" x="7235825" y="5294313"/>
          <p14:tracePt t="78711" x="7423150" y="5318125"/>
          <p14:tracePt t="78714" x="7497763" y="5343525"/>
          <p14:tracePt t="78726" x="7572375" y="5356225"/>
          <p14:tracePt t="78743" x="7710488" y="5394325"/>
          <p14:tracePt t="78745" x="7797800" y="5418138"/>
          <p14:tracePt t="78760" x="7886700" y="5443538"/>
          <p14:tracePt t="78761" x="7961313" y="5468938"/>
          <p14:tracePt t="78777" x="8086725" y="5518150"/>
          <p14:tracePt t="78794" x="8148638" y="5530850"/>
          <p14:tracePt t="78810" x="8212138" y="5568950"/>
          <p14:tracePt t="78826" x="8235950" y="5581650"/>
          <p14:tracePt t="78843" x="8261350" y="5594350"/>
          <p14:tracePt t="78882" x="8274050" y="5607050"/>
          <p14:tracePt t="81090" x="8274050" y="5619750"/>
          <p14:tracePt t="81114" x="8274050" y="5630863"/>
          <p14:tracePt t="81338" x="8274050" y="5643563"/>
          <p14:tracePt t="81346" x="8274050" y="5656263"/>
          <p14:tracePt t="81418" x="8261350" y="5656263"/>
          <p14:tracePt t="81426" x="8261350" y="5668963"/>
          <p14:tracePt t="81435" x="8248650" y="5668963"/>
          <p14:tracePt t="81474" x="8235950" y="5668963"/>
          <p14:tracePt t="81522" x="8235950" y="5681663"/>
          <p14:tracePt t="81554" x="8223250" y="5681663"/>
          <p14:tracePt t="81570" x="8223250" y="5694363"/>
          <p14:tracePt t="81578" x="8212138" y="5707063"/>
          <p14:tracePt t="81585" x="8199438" y="5719763"/>
          <p14:tracePt t="81602" x="8174038" y="5756275"/>
          <p14:tracePt t="81618" x="8161338" y="5781675"/>
          <p14:tracePt t="81635" x="8123238" y="5819775"/>
          <p14:tracePt t="81651" x="8110538" y="5856288"/>
          <p14:tracePt t="81668" x="8099425" y="5868988"/>
          <p14:tracePt t="81685" x="8074025" y="5881688"/>
          <p14:tracePt t="81702" x="8074025" y="5894388"/>
          <p14:tracePt t="81718" x="8061325" y="5894388"/>
          <p14:tracePt t="81736" x="8061325" y="5907088"/>
          <p14:tracePt t="81751" x="8048625" y="5907088"/>
          <p14:tracePt t="82802" x="8048625" y="5894388"/>
          <p14:tracePt t="82834" x="8048625" y="5881688"/>
          <p14:tracePt t="82842" x="8035925" y="5881688"/>
          <p14:tracePt t="82854" x="8023225" y="5868988"/>
          <p14:tracePt t="82872" x="7999413" y="5832475"/>
          <p14:tracePt t="82874" x="7974013" y="5819775"/>
          <p14:tracePt t="82889" x="7923213" y="5781675"/>
          <p14:tracePt t="82906" x="7874000" y="5743575"/>
          <p14:tracePt t="82922" x="7823200" y="5707063"/>
          <p14:tracePt t="82939" x="7785100" y="5668963"/>
          <p14:tracePt t="82955" x="7761288" y="5656263"/>
          <p14:tracePt t="82972" x="7748588" y="5656263"/>
          <p14:tracePt t="83162" x="7748588" y="5643563"/>
          <p14:tracePt t="84194" x="7748588" y="5681663"/>
          <p14:tracePt t="84202" x="7761288" y="5707063"/>
          <p14:tracePt t="84210" x="7773988" y="5719763"/>
          <p14:tracePt t="84226" x="7785100" y="5768975"/>
          <p14:tracePt t="84242" x="7797800" y="5781675"/>
          <p14:tracePt t="84258" x="7797800" y="5807075"/>
          <p14:tracePt t="84276" x="7797800" y="5819775"/>
          <p14:tracePt t="84291" x="7797800" y="5843588"/>
          <p14:tracePt t="84309" x="7797800" y="5856288"/>
          <p14:tracePt t="84326" x="7797800" y="5881688"/>
          <p14:tracePt t="88154" x="7823200" y="5881688"/>
          <p14:tracePt t="88162" x="7861300" y="5881688"/>
          <p14:tracePt t="88169" x="7897813" y="5894388"/>
          <p14:tracePt t="88186" x="7948613" y="5907088"/>
          <p14:tracePt t="88202" x="7986713" y="5907088"/>
          <p14:tracePt t="89058" x="7986713" y="5894388"/>
          <p14:tracePt t="89066" x="7999413" y="5894388"/>
          <p14:tracePt t="89082" x="8010525" y="5881688"/>
          <p14:tracePt t="89098" x="8010525" y="5868988"/>
          <p14:tracePt t="89106" x="8023225" y="5868988"/>
          <p14:tracePt t="89122" x="8035925" y="5868988"/>
          <p14:tracePt t="89138" x="8048625" y="5856288"/>
          <p14:tracePt t="89162" x="8061325" y="5843588"/>
          <p14:tracePt t="89290" x="8061325" y="5832475"/>
          <p14:tracePt t="89298" x="8074025" y="5819775"/>
          <p14:tracePt t="90146" x="8061325" y="5819775"/>
          <p14:tracePt t="90154" x="8061325" y="5832475"/>
          <p14:tracePt t="90170" x="8048625" y="5832475"/>
          <p14:tracePt t="90186" x="8035925" y="5832475"/>
          <p14:tracePt t="90194" x="8023225" y="5832475"/>
          <p14:tracePt t="90210" x="8010525" y="5843588"/>
          <p14:tracePt t="90226" x="7999413" y="5843588"/>
          <p14:tracePt t="90241" x="7986713" y="5856288"/>
          <p14:tracePt t="90258" x="7974013" y="5856288"/>
          <p14:tracePt t="90275" x="7935913" y="5856288"/>
          <p14:tracePt t="90291" x="7810500" y="5856288"/>
          <p14:tracePt t="90307" x="7610475" y="5856288"/>
          <p14:tracePt t="90324" x="7397750" y="5856288"/>
          <p14:tracePt t="90341" x="7235825" y="5843588"/>
          <p14:tracePt t="90358" x="7059613" y="5843588"/>
          <p14:tracePt t="90375" x="6959600" y="5843588"/>
          <p14:tracePt t="90378" x="6921500" y="5843588"/>
          <p14:tracePt t="90392" x="6897688" y="5843588"/>
          <p14:tracePt t="90394" x="6884988" y="5843588"/>
          <p14:tracePt t="90409" x="6859588" y="5843588"/>
          <p14:tracePt t="90426" x="6846888" y="5843588"/>
          <p14:tracePt t="90442" x="6834188" y="5843588"/>
          <p14:tracePt t="90458" x="6808788" y="5843588"/>
          <p14:tracePt t="90482" x="6797675" y="5843588"/>
          <p14:tracePt t="90498" x="6784975" y="5843588"/>
          <p14:tracePt t="90514" x="6759575" y="5843588"/>
          <p14:tracePt t="90531" x="6746875" y="5843588"/>
          <p14:tracePt t="90542" x="6746875" y="5832475"/>
          <p14:tracePt t="90850" x="6746875" y="5819775"/>
          <p14:tracePt t="90874" x="6772275" y="5819775"/>
          <p14:tracePt t="90890" x="6784975" y="5819775"/>
          <p14:tracePt t="90899" x="6784975" y="5807075"/>
          <p14:tracePt t="90909" x="6784975" y="5794375"/>
          <p14:tracePt t="90926" x="6797675" y="5794375"/>
          <p14:tracePt t="90943" x="6821488" y="5794375"/>
          <p14:tracePt t="90945" x="6846888" y="5781675"/>
          <p14:tracePt t="90962" x="6859588" y="5781675"/>
          <p14:tracePt t="90978" x="6872288" y="5781675"/>
          <p14:tracePt t="90994" x="6884988" y="5768975"/>
          <p14:tracePt t="91010" x="6897688" y="5768975"/>
          <p14:tracePt t="91027" x="6910388" y="5756275"/>
          <p14:tracePt t="91043" x="6921500" y="5756275"/>
          <p14:tracePt t="91059" x="6946900" y="5756275"/>
          <p14:tracePt t="91082" x="6959600" y="5756275"/>
          <p14:tracePt t="91106" x="6972300" y="5756275"/>
          <p14:tracePt t="91122" x="6972300" y="5743575"/>
          <p14:tracePt t="91130" x="6985000" y="5743575"/>
          <p14:tracePt t="91144" x="6997700" y="5743575"/>
          <p14:tracePt t="91161" x="7010400" y="5743575"/>
          <p14:tracePt t="91177" x="7021513" y="5743575"/>
          <p14:tracePt t="91194" x="7034213" y="5743575"/>
          <p14:tracePt t="91210" x="7046913" y="5743575"/>
          <p14:tracePt t="91227" x="7046913" y="5732463"/>
          <p14:tracePt t="91243" x="7059613" y="5732463"/>
          <p14:tracePt t="91259" x="7072313" y="5732463"/>
          <p14:tracePt t="91277" x="7097713" y="5707063"/>
          <p14:tracePt t="91294" x="7110413" y="5707063"/>
          <p14:tracePt t="91310" x="7123113" y="5707063"/>
          <p14:tracePt t="91327" x="7134225" y="5707063"/>
          <p14:tracePt t="91394" x="7146925" y="5707063"/>
          <p14:tracePt t="91402" x="7146925" y="5694363"/>
          <p14:tracePt t="93146" x="7146925" y="5719763"/>
          <p14:tracePt t="93154" x="7146925" y="5732463"/>
          <p14:tracePt t="93171" x="7146925" y="5756275"/>
          <p14:tracePt t="93182" x="7146925" y="5768975"/>
          <p14:tracePt t="93185" x="7159625" y="5781675"/>
          <p14:tracePt t="93210" x="7159625" y="5794375"/>
          <p14:tracePt t="93323" x="7159625" y="5807075"/>
          <p14:tracePt t="93450" x="7172325" y="5807075"/>
          <p14:tracePt t="93474" x="7185025" y="5807075"/>
          <p14:tracePt t="93482" x="7197725" y="5807075"/>
          <p14:tracePt t="93489" x="7197725" y="5819775"/>
          <p14:tracePt t="93499" x="7210425" y="5819775"/>
          <p14:tracePt t="93516" x="7235825" y="5832475"/>
          <p14:tracePt t="93533" x="7259638" y="5832475"/>
          <p14:tracePt t="93549" x="7272338" y="5832475"/>
          <p14:tracePt t="93566" x="7285038" y="5832475"/>
          <p14:tracePt t="93584" x="7297738" y="5832475"/>
          <p14:tracePt t="93600" x="7310438" y="5832475"/>
          <p14:tracePt t="94314" x="7297738" y="5832475"/>
          <p14:tracePt t="94330" x="7285038" y="5832475"/>
          <p14:tracePt t="94346" x="7272338" y="5832475"/>
          <p14:tracePt t="94354" x="7259638" y="5819775"/>
          <p14:tracePt t="94369" x="7246938" y="5807075"/>
          <p14:tracePt t="94386" x="7223125" y="5781675"/>
          <p14:tracePt t="94402" x="7197725" y="5756275"/>
          <p14:tracePt t="94418" x="7172325" y="5732463"/>
          <p14:tracePt t="94435" x="7172325" y="5707063"/>
          <p14:tracePt t="94451" x="7159625" y="5707063"/>
          <p14:tracePt t="94468" x="7159625" y="5681663"/>
          <p14:tracePt t="94485" x="7146925" y="5681663"/>
          <p14:tracePt t="94502" x="7134225" y="5681663"/>
          <p14:tracePt t="94570" x="7134225" y="5668963"/>
          <p14:tracePt t="94594" x="7134225" y="5656263"/>
          <p14:tracePt t="94602" x="7123113" y="5656263"/>
          <p14:tracePt t="94610" x="7123113" y="5643563"/>
          <p14:tracePt t="94626" x="7123113" y="5630863"/>
          <p14:tracePt t="94642" x="7123113" y="5619750"/>
          <p14:tracePt t="94652" x="7110413" y="5619750"/>
          <p14:tracePt t="94669" x="7110413" y="5594350"/>
          <p14:tracePt t="94686" x="7085013" y="5581650"/>
          <p14:tracePt t="94703" x="7072313" y="5543550"/>
          <p14:tracePt t="94705" x="7059613" y="5518150"/>
          <p14:tracePt t="94720" x="7034213" y="5481638"/>
          <p14:tracePt t="94722" x="7010400" y="5430838"/>
          <p14:tracePt t="94736" x="6997700" y="5394325"/>
          <p14:tracePt t="94738" x="6972300" y="5318125"/>
          <p14:tracePt t="94754" x="6872288" y="5092700"/>
          <p14:tracePt t="94770" x="6734175" y="4768850"/>
          <p14:tracePt t="94787" x="6559550" y="4392613"/>
          <p14:tracePt t="94803" x="6421438" y="4041775"/>
          <p14:tracePt t="94819" x="6308725" y="3741738"/>
          <p14:tracePt t="94836" x="6234113" y="3416300"/>
          <p14:tracePt t="94853" x="6134100" y="3090863"/>
          <p14:tracePt t="94870" x="6057900" y="2840038"/>
          <p14:tracePt t="94887" x="6021388" y="2603500"/>
          <p14:tracePt t="94890" x="6008688" y="2490788"/>
          <p14:tracePt t="94903" x="6008688" y="2414588"/>
          <p14:tracePt t="94906" x="6008688" y="2365375"/>
          <p14:tracePt t="94920" x="6008688" y="2327275"/>
          <p14:tracePt t="94922" x="5995988" y="2314575"/>
          <p14:tracePt t="95122" x="6008688" y="2314575"/>
          <p14:tracePt t="95130" x="6083300" y="2339975"/>
          <p14:tracePt t="95137" x="6208713" y="2403475"/>
          <p14:tracePt t="95154" x="6521450" y="2540000"/>
          <p14:tracePt t="95171" x="6772275" y="2627313"/>
          <p14:tracePt t="95188" x="6934200" y="2690813"/>
          <p14:tracePt t="95203" x="7085013" y="2765425"/>
          <p14:tracePt t="95220" x="7259638" y="2840038"/>
          <p14:tracePt t="95237" x="7435850" y="2928938"/>
          <p14:tracePt t="95254" x="7548563" y="3016250"/>
          <p14:tracePt t="95257" x="7597775" y="3054350"/>
          <p14:tracePt t="95271" x="7623175" y="3090863"/>
          <p14:tracePt t="95274" x="7635875" y="3116263"/>
          <p14:tracePt t="95288" x="7661275" y="3141663"/>
          <p14:tracePt t="95290" x="7673975" y="3154363"/>
          <p14:tracePt t="95306" x="7673975" y="3178175"/>
          <p14:tracePt t="95322" x="7685088" y="3203575"/>
          <p14:tracePt t="95338" x="7697788" y="3228975"/>
          <p14:tracePt t="95355" x="7697788" y="3267075"/>
          <p14:tracePt t="95371" x="7697788" y="3328988"/>
          <p14:tracePt t="95388" x="7697788" y="3390900"/>
          <p14:tracePt t="95404" x="7697788" y="3490913"/>
          <p14:tracePt t="95421" x="7697788" y="3579813"/>
          <p14:tracePt t="95438" x="7697788" y="3716338"/>
          <p14:tracePt t="95455" x="7697788" y="3816350"/>
          <p14:tracePt t="95458" x="7697788" y="3879850"/>
          <p14:tracePt t="95471" x="7697788" y="3954463"/>
          <p14:tracePt t="95474" x="7697788" y="4005263"/>
          <p14:tracePt t="95489" x="7697788" y="4054475"/>
          <p14:tracePt t="95491" x="7697788" y="4105275"/>
          <p14:tracePt t="95506" x="7697788" y="4167188"/>
          <p14:tracePt t="95522" x="7697788" y="4241800"/>
          <p14:tracePt t="95538" x="7697788" y="4305300"/>
          <p14:tracePt t="95555" x="7697788" y="4379913"/>
          <p14:tracePt t="95571" x="7697788" y="4430713"/>
          <p14:tracePt t="95588" x="7673975" y="4492625"/>
          <p14:tracePt t="95605" x="7661275" y="4567238"/>
          <p14:tracePt t="95622" x="7661275" y="4643438"/>
          <p14:tracePt t="95638" x="7648575" y="4718050"/>
          <p14:tracePt t="95641" x="7635875" y="4730750"/>
          <p14:tracePt t="95655" x="7635875" y="4756150"/>
          <p14:tracePt t="95658" x="7635875" y="4779963"/>
          <p14:tracePt t="95672" x="7635875" y="4805363"/>
          <p14:tracePt t="95674" x="7635875" y="4818063"/>
          <p14:tracePt t="95690" x="7635875" y="4843463"/>
          <p14:tracePt t="95706" x="7635875" y="4868863"/>
          <p14:tracePt t="95722" x="7635875" y="4879975"/>
          <p14:tracePt t="95739" x="7635875" y="4892675"/>
          <p14:tracePt t="95756" x="7635875" y="4905375"/>
          <p14:tracePt t="95772" x="7623175" y="4918075"/>
          <p14:tracePt t="95788" x="7623175" y="4943475"/>
          <p14:tracePt t="95806" x="7623175" y="4968875"/>
          <p14:tracePt t="95822" x="7610475" y="4981575"/>
          <p14:tracePt t="95839" x="7610475" y="4992688"/>
          <p14:tracePt t="95842" x="7610475" y="5005388"/>
          <p14:tracePt t="95856" x="7610475" y="5018088"/>
          <p14:tracePt t="95873" x="7597775" y="5030788"/>
          <p14:tracePt t="95978" x="7597775" y="5043488"/>
          <p14:tracePt t="96002" x="7597775" y="5056188"/>
          <p14:tracePt t="96010" x="7585075" y="5056188"/>
          <p14:tracePt t="96022" x="7585075" y="5068888"/>
          <p14:tracePt t="96025" x="7572375" y="5081588"/>
          <p14:tracePt t="96040" x="7561263" y="5092700"/>
          <p14:tracePt t="96042" x="7561263" y="5105400"/>
          <p14:tracePt t="96057" x="7535863" y="5130800"/>
          <p14:tracePt t="96059" x="7523163" y="5156200"/>
          <p14:tracePt t="96074" x="7497763" y="5218113"/>
          <p14:tracePt t="96090" x="7497763" y="5294313"/>
          <p14:tracePt t="96106" x="7497763" y="5368925"/>
          <p14:tracePt t="96123" x="7497763" y="5443538"/>
          <p14:tracePt t="96139" x="7497763" y="5518150"/>
          <p14:tracePt t="96156" x="7497763" y="5568950"/>
          <p14:tracePt t="96173" x="7497763" y="5630863"/>
          <p14:tracePt t="96190" x="7497763" y="5694363"/>
          <p14:tracePt t="96207" x="7510463" y="5756275"/>
          <p14:tracePt t="96209" x="7523163" y="5781675"/>
          <p14:tracePt t="96224" x="7523163" y="5794375"/>
          <p14:tracePt t="96226" x="7523163" y="5819775"/>
          <p14:tracePt t="96241" x="7535863" y="5832475"/>
          <p14:tracePt t="96243" x="7535863" y="5843588"/>
          <p14:tracePt t="96258" x="7535863" y="5856288"/>
          <p14:tracePt t="96274" x="7548563" y="5868988"/>
          <p14:tracePt t="96290" x="7561263" y="5881688"/>
          <p14:tracePt t="96314" x="7572375" y="5894388"/>
          <p14:tracePt t="96338" x="7585075" y="5894388"/>
          <p14:tracePt t="96370" x="7585075" y="5907088"/>
          <p14:tracePt t="96626" x="7597775" y="5907088"/>
          <p14:tracePt t="96634" x="7610475" y="5907088"/>
          <p14:tracePt t="96658" x="7623175" y="5907088"/>
          <p14:tracePt t="140297" x="7623175" y="5894388"/>
          <p14:tracePt t="140306" x="7648575" y="5843588"/>
          <p14:tracePt t="140322" x="7673975" y="5694363"/>
          <p14:tracePt t="140338" x="7697788" y="5581650"/>
          <p14:tracePt t="140353" x="7710488" y="5456238"/>
          <p14:tracePt t="140370" x="7710488" y="5368925"/>
          <p14:tracePt t="140388" x="7710488" y="5268913"/>
          <p14:tracePt t="140405" x="7710488" y="5143500"/>
          <p14:tracePt t="140422" x="7710488" y="5043488"/>
          <p14:tracePt t="140425" x="7723188" y="4981575"/>
          <p14:tracePt t="140439" x="7723188" y="4943475"/>
          <p14:tracePt t="140441" x="7723188" y="4892675"/>
          <p14:tracePt t="140456" x="7723188" y="4843463"/>
          <p14:tracePt t="140457" x="7723188" y="4805363"/>
          <p14:tracePt t="140472" x="7723188" y="4743450"/>
          <p14:tracePt t="140489" x="7723188" y="4692650"/>
          <p14:tracePt t="140504" x="7723188" y="4630738"/>
          <p14:tracePt t="140521" x="7723188" y="4605338"/>
          <p14:tracePt t="140539" x="7723188" y="4567238"/>
          <p14:tracePt t="140555" x="7723188" y="4543425"/>
          <p14:tracePt t="140572" x="7723188" y="4530725"/>
          <p14:tracePt t="140590" x="7723188" y="4505325"/>
          <p14:tracePt t="140606" x="7723188" y="4492625"/>
          <p14:tracePt t="140937" x="7735888" y="4492625"/>
          <p14:tracePt t="140945" x="7773988" y="4479925"/>
          <p14:tracePt t="140957" x="7861300" y="4443413"/>
          <p14:tracePt t="140974" x="8199438" y="4279900"/>
          <p14:tracePt t="140977" x="8386763" y="4205288"/>
          <p14:tracePt t="140990" x="8537575" y="4141788"/>
          <p14:tracePt t="141008" x="8824913" y="4079875"/>
          <p14:tracePt t="141010" x="8950325" y="4054475"/>
          <p14:tracePt t="141024" x="9037638" y="4029075"/>
          <p14:tracePt t="141026" x="9075738" y="4017963"/>
          <p14:tracePt t="141041" x="9112250" y="4017963"/>
          <p14:tracePt t="141057" x="9124950" y="4005263"/>
          <p14:tracePt t="141074" x="9199563" y="4005263"/>
          <p14:tracePt t="141091" x="9324975" y="3979863"/>
          <p14:tracePt t="141107" x="9475788" y="3979863"/>
          <p14:tracePt t="141123" x="9588500" y="3967163"/>
          <p14:tracePt t="141141" x="9626600" y="3954463"/>
          <p14:tracePt t="141157" x="9688513" y="3954463"/>
          <p14:tracePt t="141174" x="9826625" y="3967163"/>
          <p14:tracePt t="141176" x="9939338" y="4005263"/>
          <p14:tracePt t="141191" x="10064750" y="4054475"/>
          <p14:tracePt t="141194" x="10213975" y="4105275"/>
          <p14:tracePt t="141208" x="10364788" y="4167188"/>
          <p14:tracePt t="141210" x="10514013" y="4217988"/>
          <p14:tracePt t="141225" x="10790238" y="4330700"/>
          <p14:tracePt t="141241" x="10990263" y="4392613"/>
          <p14:tracePt t="141257" x="11052175" y="4405313"/>
          <p14:tracePt t="141274" x="11090275" y="4405313"/>
          <p14:tracePt t="141297" x="11077575" y="4405313"/>
          <p14:tracePt t="141308" x="11041063" y="4405313"/>
          <p14:tracePt t="141324" x="11002963" y="4443413"/>
          <p14:tracePt t="141341" x="10990263" y="4454525"/>
          <p14:tracePt t="141474" x="10990263" y="4430713"/>
          <p14:tracePt t="141481" x="10990263" y="4392613"/>
          <p14:tracePt t="141491" x="10952163" y="4341813"/>
          <p14:tracePt t="141508" x="10815638" y="4267200"/>
          <p14:tracePt t="141525" x="10702925" y="4192588"/>
          <p14:tracePt t="141541" x="10639425" y="4141788"/>
          <p14:tracePt t="141558" x="10626725" y="4129088"/>
          <p14:tracePt t="141561" x="10626725" y="4117975"/>
          <p14:tracePt t="141575" x="10614025" y="4117975"/>
          <p14:tracePt t="141665" x="10626725" y="4105275"/>
          <p14:tracePt t="141675" x="10652125" y="4092575"/>
          <p14:tracePt t="141713" x="10664825" y="4092575"/>
          <p14:tracePt t="141722" x="10677525" y="4092575"/>
          <p14:tracePt t="141729" x="10690225" y="4092575"/>
          <p14:tracePt t="141742" x="10702925" y="4092575"/>
          <p14:tracePt t="141745" x="10726738" y="4092575"/>
          <p14:tracePt t="141759" x="10739438" y="4092575"/>
          <p14:tracePt t="141761" x="10764838" y="4092575"/>
          <p14:tracePt t="141776" x="10828338" y="4092575"/>
          <p14:tracePt t="141792" x="10890250" y="4117975"/>
          <p14:tracePt t="141794" x="10964863" y="4154488"/>
          <p14:tracePt t="141809" x="11190288" y="4241800"/>
          <p14:tracePt t="141826" x="11428413" y="4354513"/>
          <p14:tracePt t="141842" x="11715750" y="4492625"/>
          <p14:tracePt t="141859" x="11941175" y="4643438"/>
          <p14:tracePt t="141875" x="12117388" y="475615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9.5|21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31D045-AE1A-411C-81AD-8C389AC075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aca13214-df29-4e3c-a050-857c0bf7bd8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1989</Words>
  <Application>Microsoft Office PowerPoint</Application>
  <PresentationFormat>Widescreen</PresentationFormat>
  <Paragraphs>267</Paragraphs>
  <Slides>44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Alexandria</vt:lpstr>
      <vt:lpstr>Arial</vt:lpstr>
      <vt:lpstr>Book Antiqua</vt:lpstr>
      <vt:lpstr>Calibri</vt:lpstr>
      <vt:lpstr>Calibri Light</vt:lpstr>
      <vt:lpstr>Roboto Light</vt:lpstr>
      <vt:lpstr>wf_segoe-ui_normal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97</cp:revision>
  <dcterms:created xsi:type="dcterms:W3CDTF">2023-04-29T09:08:00Z</dcterms:created>
  <dcterms:modified xsi:type="dcterms:W3CDTF">2024-10-11T19:11:38Z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