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460" r:id="rId2"/>
    <p:sldId id="600" r:id="rId3"/>
    <p:sldId id="602" r:id="rId4"/>
    <p:sldId id="601" r:id="rId5"/>
    <p:sldId id="298" r:id="rId6"/>
    <p:sldId id="580" r:id="rId7"/>
    <p:sldId id="581" r:id="rId8"/>
    <p:sldId id="583" r:id="rId9"/>
    <p:sldId id="584" r:id="rId10"/>
    <p:sldId id="585" r:id="rId11"/>
    <p:sldId id="586" r:id="rId12"/>
    <p:sldId id="608" r:id="rId13"/>
    <p:sldId id="645" r:id="rId14"/>
    <p:sldId id="646" r:id="rId15"/>
    <p:sldId id="650" r:id="rId16"/>
    <p:sldId id="648" r:id="rId17"/>
    <p:sldId id="649" r:id="rId18"/>
    <p:sldId id="651" r:id="rId19"/>
    <p:sldId id="652" r:id="rId20"/>
    <p:sldId id="653" r:id="rId21"/>
    <p:sldId id="654" r:id="rId22"/>
    <p:sldId id="644" r:id="rId23"/>
    <p:sldId id="603" r:id="rId24"/>
    <p:sldId id="305" r:id="rId25"/>
    <p:sldId id="604" r:id="rId26"/>
    <p:sldId id="605" r:id="rId27"/>
    <p:sldId id="606" r:id="rId28"/>
    <p:sldId id="607" r:id="rId29"/>
    <p:sldId id="647" r:id="rId30"/>
    <p:sldId id="609" r:id="rId31"/>
    <p:sldId id="610" r:id="rId32"/>
    <p:sldId id="611" r:id="rId33"/>
    <p:sldId id="612" r:id="rId34"/>
    <p:sldId id="613" r:id="rId35"/>
    <p:sldId id="614" r:id="rId36"/>
    <p:sldId id="615" r:id="rId37"/>
    <p:sldId id="616" r:id="rId38"/>
    <p:sldId id="617" r:id="rId39"/>
    <p:sldId id="630" r:id="rId40"/>
    <p:sldId id="618" r:id="rId41"/>
    <p:sldId id="619" r:id="rId42"/>
    <p:sldId id="655" r:id="rId43"/>
    <p:sldId id="620" r:id="rId44"/>
    <p:sldId id="621" r:id="rId45"/>
    <p:sldId id="622" r:id="rId46"/>
    <p:sldId id="623" r:id="rId47"/>
    <p:sldId id="624" r:id="rId48"/>
    <p:sldId id="625" r:id="rId49"/>
    <p:sldId id="626" r:id="rId50"/>
    <p:sldId id="627" r:id="rId51"/>
    <p:sldId id="628" r:id="rId52"/>
    <p:sldId id="629" r:id="rId53"/>
    <p:sldId id="657" r:id="rId54"/>
    <p:sldId id="656" r:id="rId55"/>
    <p:sldId id="632" r:id="rId56"/>
    <p:sldId id="633" r:id="rId57"/>
    <p:sldId id="634" r:id="rId58"/>
    <p:sldId id="631" r:id="rId59"/>
    <p:sldId id="635" r:id="rId60"/>
    <p:sldId id="636" r:id="rId61"/>
    <p:sldId id="637" r:id="rId62"/>
    <p:sldId id="638" r:id="rId63"/>
    <p:sldId id="639" r:id="rId64"/>
    <p:sldId id="643" r:id="rId65"/>
    <p:sldId id="640" r:id="rId66"/>
    <p:sldId id="641" r:id="rId67"/>
    <p:sldId id="642" r:id="rId68"/>
    <p:sldId id="591"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77BD"/>
    <a:srgbClr val="C08C3B"/>
    <a:srgbClr val="15BDC9"/>
    <a:srgbClr val="5BA60A"/>
    <a:srgbClr val="E27908"/>
    <a:srgbClr val="D9D9D9"/>
    <a:srgbClr val="CC2A04"/>
    <a:srgbClr val="0C3A6B"/>
    <a:srgbClr val="33CC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E0D04A-367D-4CE4-A603-5BBD28FBFB94}" v="42" dt="2025-02-26T22:28:55.0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9" d="100"/>
          <a:sy n="69" d="100"/>
        </p:scale>
        <p:origin x="492"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microsoft.com/office/2016/11/relationships/changesInfo" Target="changesInfos/changesInfo1.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52E0D04A-367D-4CE4-A603-5BBD28FBFB94}"/>
    <pc:docChg chg="undo redo custSel addSld modSld sldOrd">
      <pc:chgData name="kiki tokki" userId="6b4e99cb2147362f" providerId="LiveId" clId="{52E0D04A-367D-4CE4-A603-5BBD28FBFB94}" dt="2025-02-26T23:08:15.655" v="409" actId="478"/>
      <pc:docMkLst>
        <pc:docMk/>
      </pc:docMkLst>
      <pc:sldChg chg="addSp delSp modSp mod">
        <pc:chgData name="kiki tokki" userId="6b4e99cb2147362f" providerId="LiveId" clId="{52E0D04A-367D-4CE4-A603-5BBD28FBFB94}" dt="2025-02-26T23:08:15.655" v="409" actId="478"/>
        <pc:sldMkLst>
          <pc:docMk/>
          <pc:sldMk cId="3685722195" sldId="460"/>
        </pc:sldMkLst>
        <pc:grpChg chg="mod">
          <ac:chgData name="kiki tokki" userId="6b4e99cb2147362f" providerId="LiveId" clId="{52E0D04A-367D-4CE4-A603-5BBD28FBFB94}" dt="2025-02-26T22:26:19.030" v="311"/>
          <ac:grpSpMkLst>
            <pc:docMk/>
            <pc:sldMk cId="3685722195" sldId="460"/>
            <ac:grpSpMk id="12" creationId="{571A022A-EBCB-3E21-F4F5-51926F462323}"/>
          </ac:grpSpMkLst>
        </pc:grpChg>
        <pc:grpChg chg="mod">
          <ac:chgData name="kiki tokki" userId="6b4e99cb2147362f" providerId="LiveId" clId="{52E0D04A-367D-4CE4-A603-5BBD28FBFB94}" dt="2025-02-26T22:27:34.924" v="329"/>
          <ac:grpSpMkLst>
            <pc:docMk/>
            <pc:sldMk cId="3685722195" sldId="460"/>
            <ac:grpSpMk id="21" creationId="{B0CC3C03-BB2E-A984-7DC7-9258785DBB41}"/>
          </ac:grpSpMkLst>
        </pc:grpChg>
        <pc:grpChg chg="del mod">
          <ac:chgData name="kiki tokki" userId="6b4e99cb2147362f" providerId="LiveId" clId="{52E0D04A-367D-4CE4-A603-5BBD28FBFB94}" dt="2025-02-26T22:27:53.033" v="341"/>
          <ac:grpSpMkLst>
            <pc:docMk/>
            <pc:sldMk cId="3685722195" sldId="460"/>
            <ac:grpSpMk id="25" creationId="{AA00683A-B56F-3970-8AEA-27A9C1C85953}"/>
          </ac:grpSpMkLst>
        </pc:grpChg>
        <pc:grpChg chg="del mod">
          <ac:chgData name="kiki tokki" userId="6b4e99cb2147362f" providerId="LiveId" clId="{52E0D04A-367D-4CE4-A603-5BBD28FBFB94}" dt="2025-02-26T22:27:54.480" v="344"/>
          <ac:grpSpMkLst>
            <pc:docMk/>
            <pc:sldMk cId="3685722195" sldId="460"/>
            <ac:grpSpMk id="27" creationId="{34B3C344-253F-1A08-0180-4A337BFABC28}"/>
          </ac:grpSpMkLst>
        </pc:grpChg>
        <pc:grpChg chg="del mod">
          <ac:chgData name="kiki tokki" userId="6b4e99cb2147362f" providerId="LiveId" clId="{52E0D04A-367D-4CE4-A603-5BBD28FBFB94}" dt="2025-02-26T22:27:59.411" v="350"/>
          <ac:grpSpMkLst>
            <pc:docMk/>
            <pc:sldMk cId="3685722195" sldId="460"/>
            <ac:grpSpMk id="30" creationId="{8B7B26FA-D021-06B4-368F-ECECA51FBA20}"/>
          </ac:grpSpMkLst>
        </pc:grpChg>
        <pc:grpChg chg="del mod">
          <ac:chgData name="kiki tokki" userId="6b4e99cb2147362f" providerId="LiveId" clId="{52E0D04A-367D-4CE4-A603-5BBD28FBFB94}" dt="2025-02-26T22:27:59.411" v="350"/>
          <ac:grpSpMkLst>
            <pc:docMk/>
            <pc:sldMk cId="3685722195" sldId="460"/>
            <ac:grpSpMk id="36" creationId="{CFCE6D43-56DA-E273-BEAA-29D3E32E614F}"/>
          </ac:grpSpMkLst>
        </pc:grpChg>
        <pc:grpChg chg="del mod">
          <ac:chgData name="kiki tokki" userId="6b4e99cb2147362f" providerId="LiveId" clId="{52E0D04A-367D-4CE4-A603-5BBD28FBFB94}" dt="2025-02-26T22:28:08.147" v="354"/>
          <ac:grpSpMkLst>
            <pc:docMk/>
            <pc:sldMk cId="3685722195" sldId="460"/>
            <ac:grpSpMk id="37" creationId="{C3C61F82-8410-DC5B-C297-6D1EA1F7BAF1}"/>
          </ac:grpSpMkLst>
        </pc:grpChg>
        <pc:grpChg chg="del mod">
          <ac:chgData name="kiki tokki" userId="6b4e99cb2147362f" providerId="LiveId" clId="{52E0D04A-367D-4CE4-A603-5BBD28FBFB94}" dt="2025-02-26T22:28:21.338" v="363"/>
          <ac:grpSpMkLst>
            <pc:docMk/>
            <pc:sldMk cId="3685722195" sldId="460"/>
            <ac:grpSpMk id="41" creationId="{BC128E4B-8D9E-5D2B-0920-2C74F496FE9A}"/>
          </ac:grpSpMkLst>
        </pc:grpChg>
        <pc:grpChg chg="del mod">
          <ac:chgData name="kiki tokki" userId="6b4e99cb2147362f" providerId="LiveId" clId="{52E0D04A-367D-4CE4-A603-5BBD28FBFB94}" dt="2025-02-26T22:28:27.637" v="368"/>
          <ac:grpSpMkLst>
            <pc:docMk/>
            <pc:sldMk cId="3685722195" sldId="460"/>
            <ac:grpSpMk id="50" creationId="{CE4963EE-AA88-0EF0-F752-9E0CD133B876}"/>
          </ac:grpSpMkLst>
        </pc:grpChg>
        <pc:grpChg chg="del mod">
          <ac:chgData name="kiki tokki" userId="6b4e99cb2147362f" providerId="LiveId" clId="{52E0D04A-367D-4CE4-A603-5BBD28FBFB94}" dt="2025-02-26T22:28:34.571" v="376"/>
          <ac:grpSpMkLst>
            <pc:docMk/>
            <pc:sldMk cId="3685722195" sldId="460"/>
            <ac:grpSpMk id="55" creationId="{B1856F4B-86F5-3CA5-1BAE-783E420D36AC}"/>
          </ac:grpSpMkLst>
        </pc:grpChg>
        <pc:grpChg chg="del mod">
          <ac:chgData name="kiki tokki" userId="6b4e99cb2147362f" providerId="LiveId" clId="{52E0D04A-367D-4CE4-A603-5BBD28FBFB94}" dt="2025-02-26T22:28:41.520" v="380"/>
          <ac:grpSpMkLst>
            <pc:docMk/>
            <pc:sldMk cId="3685722195" sldId="460"/>
            <ac:grpSpMk id="63" creationId="{C3F83E7B-37D6-FE77-3708-9095F4DC0721}"/>
          </ac:grpSpMkLst>
        </pc:grpChg>
        <pc:grpChg chg="del mod">
          <ac:chgData name="kiki tokki" userId="6b4e99cb2147362f" providerId="LiveId" clId="{52E0D04A-367D-4CE4-A603-5BBD28FBFB94}" dt="2025-02-26T22:28:45.325" v="388"/>
          <ac:grpSpMkLst>
            <pc:docMk/>
            <pc:sldMk cId="3685722195" sldId="460"/>
            <ac:grpSpMk id="67" creationId="{7D03C83A-2174-FA8E-1ACB-19C344799A6A}"/>
          </ac:grpSpMkLst>
        </pc:grpChg>
        <pc:grpChg chg="del mod">
          <ac:chgData name="kiki tokki" userId="6b4e99cb2147362f" providerId="LiveId" clId="{52E0D04A-367D-4CE4-A603-5BBD28FBFB94}" dt="2025-02-26T22:28:47.045" v="390"/>
          <ac:grpSpMkLst>
            <pc:docMk/>
            <pc:sldMk cId="3685722195" sldId="460"/>
            <ac:grpSpMk id="75" creationId="{FAF135CD-CEEB-6261-93B7-F58F39A50B98}"/>
          </ac:grpSpMkLst>
        </pc:grpChg>
        <pc:grpChg chg="del mod">
          <ac:chgData name="kiki tokki" userId="6b4e99cb2147362f" providerId="LiveId" clId="{52E0D04A-367D-4CE4-A603-5BBD28FBFB94}" dt="2025-02-26T22:28:50.585" v="394"/>
          <ac:grpSpMkLst>
            <pc:docMk/>
            <pc:sldMk cId="3685722195" sldId="460"/>
            <ac:grpSpMk id="77" creationId="{CDD729D5-3302-B38D-17B8-F751AF7A469C}"/>
          </ac:grpSpMkLst>
        </pc:grpChg>
        <pc:grpChg chg="add del mod">
          <ac:chgData name="kiki tokki" userId="6b4e99cb2147362f" providerId="LiveId" clId="{52E0D04A-367D-4CE4-A603-5BBD28FBFB94}" dt="2025-02-26T23:08:02.880" v="404" actId="478"/>
          <ac:grpSpMkLst>
            <pc:docMk/>
            <pc:sldMk cId="3685722195" sldId="460"/>
            <ac:grpSpMk id="81" creationId="{32454AB6-C9F5-D31F-40C4-C3D59E155C36}"/>
          </ac:grpSpMkLst>
        </pc:grpChg>
        <pc:grpChg chg="mod">
          <ac:chgData name="kiki tokki" userId="6b4e99cb2147362f" providerId="LiveId" clId="{52E0D04A-367D-4CE4-A603-5BBD28FBFB94}" dt="2025-02-26T22:28:55.051" v="403"/>
          <ac:grpSpMkLst>
            <pc:docMk/>
            <pc:sldMk cId="3685722195" sldId="460"/>
            <ac:grpSpMk id="88" creationId="{1ABB1765-DA5E-CAB2-6DC4-42E3E9BEBBB0}"/>
          </ac:grpSpMkLst>
        </pc:grpChg>
        <pc:inkChg chg="add del">
          <ac:chgData name="kiki tokki" userId="6b4e99cb2147362f" providerId="LiveId" clId="{52E0D04A-367D-4CE4-A603-5BBD28FBFB94}" dt="2025-02-26T22:26:12.999" v="301" actId="9405"/>
          <ac:inkMkLst>
            <pc:docMk/>
            <pc:sldMk cId="3685722195" sldId="460"/>
            <ac:inkMk id="2" creationId="{1A257138-BE86-E022-E291-1979A87EBF54}"/>
          </ac:inkMkLst>
        </pc:inkChg>
        <pc:inkChg chg="add del mod">
          <ac:chgData name="kiki tokki" userId="6b4e99cb2147362f" providerId="LiveId" clId="{52E0D04A-367D-4CE4-A603-5BBD28FBFB94}" dt="2025-02-26T22:26:21.778" v="317" actId="9405"/>
          <ac:inkMkLst>
            <pc:docMk/>
            <pc:sldMk cId="3685722195" sldId="460"/>
            <ac:inkMk id="4" creationId="{FC0EF94C-11F2-1CCF-ECC8-CC089B93A2D3}"/>
          </ac:inkMkLst>
        </pc:inkChg>
        <pc:inkChg chg="add del mod">
          <ac:chgData name="kiki tokki" userId="6b4e99cb2147362f" providerId="LiveId" clId="{52E0D04A-367D-4CE4-A603-5BBD28FBFB94}" dt="2025-02-26T22:26:21.587" v="316" actId="9405"/>
          <ac:inkMkLst>
            <pc:docMk/>
            <pc:sldMk cId="3685722195" sldId="460"/>
            <ac:inkMk id="5" creationId="{2B4D85D6-2201-F68F-817B-F1C454909463}"/>
          </ac:inkMkLst>
        </pc:inkChg>
        <pc:inkChg chg="add del mod">
          <ac:chgData name="kiki tokki" userId="6b4e99cb2147362f" providerId="LiveId" clId="{52E0D04A-367D-4CE4-A603-5BBD28FBFB94}" dt="2025-02-26T22:26:21.349" v="315" actId="9405"/>
          <ac:inkMkLst>
            <pc:docMk/>
            <pc:sldMk cId="3685722195" sldId="460"/>
            <ac:inkMk id="6" creationId="{9D409266-41E9-68DB-4F07-38FF172ECEF5}"/>
          </ac:inkMkLst>
        </pc:inkChg>
        <pc:inkChg chg="add del mod">
          <ac:chgData name="kiki tokki" userId="6b4e99cb2147362f" providerId="LiveId" clId="{52E0D04A-367D-4CE4-A603-5BBD28FBFB94}" dt="2025-02-26T22:26:20.022" v="314" actId="9405"/>
          <ac:inkMkLst>
            <pc:docMk/>
            <pc:sldMk cId="3685722195" sldId="460"/>
            <ac:inkMk id="7" creationId="{0BCD9FCC-67A9-E53B-ECA1-47C086C61919}"/>
          </ac:inkMkLst>
        </pc:inkChg>
        <pc:inkChg chg="add del mod">
          <ac:chgData name="kiki tokki" userId="6b4e99cb2147362f" providerId="LiveId" clId="{52E0D04A-367D-4CE4-A603-5BBD28FBFB94}" dt="2025-02-26T22:26:19.793" v="313" actId="9405"/>
          <ac:inkMkLst>
            <pc:docMk/>
            <pc:sldMk cId="3685722195" sldId="460"/>
            <ac:inkMk id="9" creationId="{CC06938F-A4AE-7082-A8E1-BB6D467D2E2C}"/>
          </ac:inkMkLst>
        </pc:inkChg>
        <pc:inkChg chg="add del mod">
          <ac:chgData name="kiki tokki" userId="6b4e99cb2147362f" providerId="LiveId" clId="{52E0D04A-367D-4CE4-A603-5BBD28FBFB94}" dt="2025-02-26T22:26:19.555" v="312" actId="9405"/>
          <ac:inkMkLst>
            <pc:docMk/>
            <pc:sldMk cId="3685722195" sldId="460"/>
            <ac:inkMk id="10" creationId="{3EB6FBDA-FB11-F6F2-108A-BFD5B4DD59C4}"/>
          </ac:inkMkLst>
        </pc:inkChg>
        <pc:inkChg chg="add del mod">
          <ac:chgData name="kiki tokki" userId="6b4e99cb2147362f" providerId="LiveId" clId="{52E0D04A-367D-4CE4-A603-5BBD28FBFB94}" dt="2025-02-26T22:26:19.030" v="311"/>
          <ac:inkMkLst>
            <pc:docMk/>
            <pc:sldMk cId="3685722195" sldId="460"/>
            <ac:inkMk id="11" creationId="{017350AE-74EC-92EB-4EC2-44BA5CAB5411}"/>
          </ac:inkMkLst>
        </pc:inkChg>
        <pc:inkChg chg="add del">
          <ac:chgData name="kiki tokki" userId="6b4e99cb2147362f" providerId="LiveId" clId="{52E0D04A-367D-4CE4-A603-5BBD28FBFB94}" dt="2025-02-26T22:26:29.847" v="319" actId="9405"/>
          <ac:inkMkLst>
            <pc:docMk/>
            <pc:sldMk cId="3685722195" sldId="460"/>
            <ac:inkMk id="13" creationId="{0912DD2C-578B-008E-C323-155F07B0DFE8}"/>
          </ac:inkMkLst>
        </pc:inkChg>
        <pc:inkChg chg="add del">
          <ac:chgData name="kiki tokki" userId="6b4e99cb2147362f" providerId="LiveId" clId="{52E0D04A-367D-4CE4-A603-5BBD28FBFB94}" dt="2025-02-26T22:27:42.444" v="335" actId="9405"/>
          <ac:inkMkLst>
            <pc:docMk/>
            <pc:sldMk cId="3685722195" sldId="460"/>
            <ac:inkMk id="15" creationId="{97299F74-4900-EF6E-20B1-9A25390CAACB}"/>
          </ac:inkMkLst>
        </pc:inkChg>
        <pc:inkChg chg="add del">
          <ac:chgData name="kiki tokki" userId="6b4e99cb2147362f" providerId="LiveId" clId="{52E0D04A-367D-4CE4-A603-5BBD28FBFB94}" dt="2025-02-26T22:27:03.570" v="322" actId="9405"/>
          <ac:inkMkLst>
            <pc:docMk/>
            <pc:sldMk cId="3685722195" sldId="460"/>
            <ac:inkMk id="16" creationId="{3DD3247C-CEF0-D679-8F42-28FDD088A146}"/>
          </ac:inkMkLst>
        </pc:inkChg>
        <pc:inkChg chg="add del mod">
          <ac:chgData name="kiki tokki" userId="6b4e99cb2147362f" providerId="LiveId" clId="{52E0D04A-367D-4CE4-A603-5BBD28FBFB94}" dt="2025-02-26T22:27:36.702" v="332" actId="9405"/>
          <ac:inkMkLst>
            <pc:docMk/>
            <pc:sldMk cId="3685722195" sldId="460"/>
            <ac:inkMk id="17" creationId="{01F72968-BB0C-5992-8E8A-B5DE7A66B9DF}"/>
          </ac:inkMkLst>
        </pc:inkChg>
        <pc:inkChg chg="add del mod">
          <ac:chgData name="kiki tokki" userId="6b4e99cb2147362f" providerId="LiveId" clId="{52E0D04A-367D-4CE4-A603-5BBD28FBFB94}" dt="2025-02-26T22:27:36.480" v="331" actId="9405"/>
          <ac:inkMkLst>
            <pc:docMk/>
            <pc:sldMk cId="3685722195" sldId="460"/>
            <ac:inkMk id="18" creationId="{5087368C-6F0A-D0B4-63BD-1447EB3BB7CE}"/>
          </ac:inkMkLst>
        </pc:inkChg>
        <pc:inkChg chg="add del mod">
          <ac:chgData name="kiki tokki" userId="6b4e99cb2147362f" providerId="LiveId" clId="{52E0D04A-367D-4CE4-A603-5BBD28FBFB94}" dt="2025-02-26T22:27:36.268" v="330" actId="9405"/>
          <ac:inkMkLst>
            <pc:docMk/>
            <pc:sldMk cId="3685722195" sldId="460"/>
            <ac:inkMk id="19" creationId="{C31D46DC-88A2-D847-62C0-F11004B91D5F}"/>
          </ac:inkMkLst>
        </pc:inkChg>
        <pc:inkChg chg="add del mod">
          <ac:chgData name="kiki tokki" userId="6b4e99cb2147362f" providerId="LiveId" clId="{52E0D04A-367D-4CE4-A603-5BBD28FBFB94}" dt="2025-02-26T22:27:34.924" v="329"/>
          <ac:inkMkLst>
            <pc:docMk/>
            <pc:sldMk cId="3685722195" sldId="460"/>
            <ac:inkMk id="20" creationId="{A632B5E4-F5BA-4BE4-07CD-7F6EA6D16E14}"/>
          </ac:inkMkLst>
        </pc:inkChg>
        <pc:inkChg chg="add mod">
          <ac:chgData name="kiki tokki" userId="6b4e99cb2147362f" providerId="LiveId" clId="{52E0D04A-367D-4CE4-A603-5BBD28FBFB94}" dt="2025-02-26T22:28:08.147" v="354"/>
          <ac:inkMkLst>
            <pc:docMk/>
            <pc:sldMk cId="3685722195" sldId="460"/>
            <ac:inkMk id="22" creationId="{C6003886-B328-7513-DF49-2D662D6424A9}"/>
          </ac:inkMkLst>
        </pc:inkChg>
        <pc:inkChg chg="add mod">
          <ac:chgData name="kiki tokki" userId="6b4e99cb2147362f" providerId="LiveId" clId="{52E0D04A-367D-4CE4-A603-5BBD28FBFB94}" dt="2025-02-26T22:28:47.045" v="390"/>
          <ac:inkMkLst>
            <pc:docMk/>
            <pc:sldMk cId="3685722195" sldId="460"/>
            <ac:inkMk id="23" creationId="{A515A25E-9150-164F-5597-F3A6123BBD5A}"/>
          </ac:inkMkLst>
        </pc:inkChg>
        <pc:inkChg chg="add mod">
          <ac:chgData name="kiki tokki" userId="6b4e99cb2147362f" providerId="LiveId" clId="{52E0D04A-367D-4CE4-A603-5BBD28FBFB94}" dt="2025-02-26T22:27:54.480" v="344"/>
          <ac:inkMkLst>
            <pc:docMk/>
            <pc:sldMk cId="3685722195" sldId="460"/>
            <ac:inkMk id="24" creationId="{EC669E5A-5CA3-F40F-57FA-2EFB7AAA0D37}"/>
          </ac:inkMkLst>
        </pc:inkChg>
        <pc:inkChg chg="add mod">
          <ac:chgData name="kiki tokki" userId="6b4e99cb2147362f" providerId="LiveId" clId="{52E0D04A-367D-4CE4-A603-5BBD28FBFB94}" dt="2025-02-26T22:28:08.147" v="354"/>
          <ac:inkMkLst>
            <pc:docMk/>
            <pc:sldMk cId="3685722195" sldId="460"/>
            <ac:inkMk id="26" creationId="{66E41D6F-E5BF-555E-D1DD-2908A3B4B2B1}"/>
          </ac:inkMkLst>
        </pc:inkChg>
        <pc:inkChg chg="add mod">
          <ac:chgData name="kiki tokki" userId="6b4e99cb2147362f" providerId="LiveId" clId="{52E0D04A-367D-4CE4-A603-5BBD28FBFB94}" dt="2025-02-26T22:28:55.051" v="403"/>
          <ac:inkMkLst>
            <pc:docMk/>
            <pc:sldMk cId="3685722195" sldId="460"/>
            <ac:inkMk id="28" creationId="{B91D87AC-B085-CC8D-64E3-82A960BBB08B}"/>
          </ac:inkMkLst>
        </pc:inkChg>
        <pc:inkChg chg="add mod">
          <ac:chgData name="kiki tokki" userId="6b4e99cb2147362f" providerId="LiveId" clId="{52E0D04A-367D-4CE4-A603-5BBD28FBFB94}" dt="2025-02-26T22:28:08.147" v="354"/>
          <ac:inkMkLst>
            <pc:docMk/>
            <pc:sldMk cId="3685722195" sldId="460"/>
            <ac:inkMk id="29" creationId="{CAB972AD-8B43-E0DA-1DCB-A7631AB9D979}"/>
          </ac:inkMkLst>
        </pc:inkChg>
        <pc:inkChg chg="add mod">
          <ac:chgData name="kiki tokki" userId="6b4e99cb2147362f" providerId="LiveId" clId="{52E0D04A-367D-4CE4-A603-5BBD28FBFB94}" dt="2025-02-26T22:28:54.718" v="401"/>
          <ac:inkMkLst>
            <pc:docMk/>
            <pc:sldMk cId="3685722195" sldId="460"/>
            <ac:inkMk id="31" creationId="{98952FBA-6F95-5B7A-B7B1-ACBF68C11296}"/>
          </ac:inkMkLst>
        </pc:inkChg>
        <pc:inkChg chg="add mod">
          <ac:chgData name="kiki tokki" userId="6b4e99cb2147362f" providerId="LiveId" clId="{52E0D04A-367D-4CE4-A603-5BBD28FBFB94}" dt="2025-02-26T22:28:08.147" v="354"/>
          <ac:inkMkLst>
            <pc:docMk/>
            <pc:sldMk cId="3685722195" sldId="460"/>
            <ac:inkMk id="32" creationId="{E6279C76-5782-7C71-DD62-5EA1F2A6CE8A}"/>
          </ac:inkMkLst>
        </pc:inkChg>
        <pc:inkChg chg="add mod">
          <ac:chgData name="kiki tokki" userId="6b4e99cb2147362f" providerId="LiveId" clId="{52E0D04A-367D-4CE4-A603-5BBD28FBFB94}" dt="2025-02-26T22:28:54.718" v="401"/>
          <ac:inkMkLst>
            <pc:docMk/>
            <pc:sldMk cId="3685722195" sldId="460"/>
            <ac:inkMk id="33" creationId="{70460A40-C44F-5F5A-593B-0E15AA8FA61E}"/>
          </ac:inkMkLst>
        </pc:inkChg>
        <pc:inkChg chg="add mod">
          <ac:chgData name="kiki tokki" userId="6b4e99cb2147362f" providerId="LiveId" clId="{52E0D04A-367D-4CE4-A603-5BBD28FBFB94}" dt="2025-02-26T22:28:55.051" v="403"/>
          <ac:inkMkLst>
            <pc:docMk/>
            <pc:sldMk cId="3685722195" sldId="460"/>
            <ac:inkMk id="34" creationId="{EB0CDCD7-22DD-B46D-8B9E-76DF7614275C}"/>
          </ac:inkMkLst>
        </pc:inkChg>
        <pc:inkChg chg="add mod">
          <ac:chgData name="kiki tokki" userId="6b4e99cb2147362f" providerId="LiveId" clId="{52E0D04A-367D-4CE4-A603-5BBD28FBFB94}" dt="2025-02-26T22:28:47.045" v="390"/>
          <ac:inkMkLst>
            <pc:docMk/>
            <pc:sldMk cId="3685722195" sldId="460"/>
            <ac:inkMk id="35" creationId="{6E01AD08-F199-BE76-B7D7-F59323F00E64}"/>
          </ac:inkMkLst>
        </pc:inkChg>
        <pc:inkChg chg="add mod">
          <ac:chgData name="kiki tokki" userId="6b4e99cb2147362f" providerId="LiveId" clId="{52E0D04A-367D-4CE4-A603-5BBD28FBFB94}" dt="2025-02-26T22:28:08.147" v="354"/>
          <ac:inkMkLst>
            <pc:docMk/>
            <pc:sldMk cId="3685722195" sldId="460"/>
            <ac:inkMk id="38" creationId="{1392A4F7-E87A-790A-64E2-8B79084758F6}"/>
          </ac:inkMkLst>
        </pc:inkChg>
        <pc:inkChg chg="add mod">
          <ac:chgData name="kiki tokki" userId="6b4e99cb2147362f" providerId="LiveId" clId="{52E0D04A-367D-4CE4-A603-5BBD28FBFB94}" dt="2025-02-26T22:28:08.147" v="354"/>
          <ac:inkMkLst>
            <pc:docMk/>
            <pc:sldMk cId="3685722195" sldId="460"/>
            <ac:inkMk id="39" creationId="{A5D98764-212A-8596-B87E-518CACFA9AB8}"/>
          </ac:inkMkLst>
        </pc:inkChg>
        <pc:inkChg chg="add">
          <ac:chgData name="kiki tokki" userId="6b4e99cb2147362f" providerId="LiveId" clId="{52E0D04A-367D-4CE4-A603-5BBD28FBFB94}" dt="2025-02-26T22:28:07.525" v="353" actId="9405"/>
          <ac:inkMkLst>
            <pc:docMk/>
            <pc:sldMk cId="3685722195" sldId="460"/>
            <ac:inkMk id="40" creationId="{286E45ED-05A1-AE34-5353-48D65CAC57B9}"/>
          </ac:inkMkLst>
        </pc:inkChg>
        <pc:inkChg chg="add mod">
          <ac:chgData name="kiki tokki" userId="6b4e99cb2147362f" providerId="LiveId" clId="{52E0D04A-367D-4CE4-A603-5BBD28FBFB94}" dt="2025-02-26T22:28:21.338" v="363"/>
          <ac:inkMkLst>
            <pc:docMk/>
            <pc:sldMk cId="3685722195" sldId="460"/>
            <ac:inkMk id="42" creationId="{2A0CB04A-6EF5-F5B5-06A0-B9ED237CA5DE}"/>
          </ac:inkMkLst>
        </pc:inkChg>
        <pc:inkChg chg="add mod">
          <ac:chgData name="kiki tokki" userId="6b4e99cb2147362f" providerId="LiveId" clId="{52E0D04A-367D-4CE4-A603-5BBD28FBFB94}" dt="2025-02-26T22:28:55.051" v="403"/>
          <ac:inkMkLst>
            <pc:docMk/>
            <pc:sldMk cId="3685722195" sldId="460"/>
            <ac:inkMk id="43" creationId="{E42B3912-4867-DEE7-0ACD-266404346DBD}"/>
          </ac:inkMkLst>
        </pc:inkChg>
        <pc:inkChg chg="add mod">
          <ac:chgData name="kiki tokki" userId="6b4e99cb2147362f" providerId="LiveId" clId="{52E0D04A-367D-4CE4-A603-5BBD28FBFB94}" dt="2025-02-26T22:28:47.045" v="390"/>
          <ac:inkMkLst>
            <pc:docMk/>
            <pc:sldMk cId="3685722195" sldId="460"/>
            <ac:inkMk id="44" creationId="{4E006F54-35EE-3441-4FA8-F534BE636829}"/>
          </ac:inkMkLst>
        </pc:inkChg>
        <pc:inkChg chg="add">
          <ac:chgData name="kiki tokki" userId="6b4e99cb2147362f" providerId="LiveId" clId="{52E0D04A-367D-4CE4-A603-5BBD28FBFB94}" dt="2025-02-26T22:28:15.069" v="358" actId="9405"/>
          <ac:inkMkLst>
            <pc:docMk/>
            <pc:sldMk cId="3685722195" sldId="460"/>
            <ac:inkMk id="45" creationId="{DB9D578C-80CC-664F-BF0F-855BC9852037}"/>
          </ac:inkMkLst>
        </pc:inkChg>
        <pc:inkChg chg="add">
          <ac:chgData name="kiki tokki" userId="6b4e99cb2147362f" providerId="LiveId" clId="{52E0D04A-367D-4CE4-A603-5BBD28FBFB94}" dt="2025-02-26T22:28:16.295" v="359" actId="9405"/>
          <ac:inkMkLst>
            <pc:docMk/>
            <pc:sldMk cId="3685722195" sldId="460"/>
            <ac:inkMk id="46" creationId="{451BDC9B-D44B-DA57-B03A-A10EA6195DD0}"/>
          </ac:inkMkLst>
        </pc:inkChg>
        <pc:inkChg chg="add">
          <ac:chgData name="kiki tokki" userId="6b4e99cb2147362f" providerId="LiveId" clId="{52E0D04A-367D-4CE4-A603-5BBD28FBFB94}" dt="2025-02-26T22:28:18.824" v="360" actId="9405"/>
          <ac:inkMkLst>
            <pc:docMk/>
            <pc:sldMk cId="3685722195" sldId="460"/>
            <ac:inkMk id="47" creationId="{CFB6D857-0998-EDC2-407D-DA7426A49D44}"/>
          </ac:inkMkLst>
        </pc:inkChg>
        <pc:inkChg chg="add mod">
          <ac:chgData name="kiki tokki" userId="6b4e99cb2147362f" providerId="LiveId" clId="{52E0D04A-367D-4CE4-A603-5BBD28FBFB94}" dt="2025-02-26T22:28:47.045" v="390"/>
          <ac:inkMkLst>
            <pc:docMk/>
            <pc:sldMk cId="3685722195" sldId="460"/>
            <ac:inkMk id="48" creationId="{87A07D85-AA15-1E17-E1B5-2E7A2C1589A4}"/>
          </ac:inkMkLst>
        </pc:inkChg>
        <pc:inkChg chg="add mod">
          <ac:chgData name="kiki tokki" userId="6b4e99cb2147362f" providerId="LiveId" clId="{52E0D04A-367D-4CE4-A603-5BBD28FBFB94}" dt="2025-02-26T22:28:54.718" v="401"/>
          <ac:inkMkLst>
            <pc:docMk/>
            <pc:sldMk cId="3685722195" sldId="460"/>
            <ac:inkMk id="49" creationId="{2272E4B4-40C8-E9B0-18A6-BB9B81E8879B}"/>
          </ac:inkMkLst>
        </pc:inkChg>
        <pc:inkChg chg="add">
          <ac:chgData name="kiki tokki" userId="6b4e99cb2147362f" providerId="LiveId" clId="{52E0D04A-367D-4CE4-A603-5BBD28FBFB94}" dt="2025-02-26T22:28:22.119" v="364" actId="9405"/>
          <ac:inkMkLst>
            <pc:docMk/>
            <pc:sldMk cId="3685722195" sldId="460"/>
            <ac:inkMk id="51" creationId="{329593DA-E5AE-43C3-A6D7-8CA83C9CF50A}"/>
          </ac:inkMkLst>
        </pc:inkChg>
        <pc:inkChg chg="add">
          <ac:chgData name="kiki tokki" userId="6b4e99cb2147362f" providerId="LiveId" clId="{52E0D04A-367D-4CE4-A603-5BBD28FBFB94}" dt="2025-02-26T22:28:23.182" v="365" actId="9405"/>
          <ac:inkMkLst>
            <pc:docMk/>
            <pc:sldMk cId="3685722195" sldId="460"/>
            <ac:inkMk id="52" creationId="{B775AAF8-A771-291D-EE00-6DF8D22DFA69}"/>
          </ac:inkMkLst>
        </pc:inkChg>
        <pc:inkChg chg="add">
          <ac:chgData name="kiki tokki" userId="6b4e99cb2147362f" providerId="LiveId" clId="{52E0D04A-367D-4CE4-A603-5BBD28FBFB94}" dt="2025-02-26T22:28:24.996" v="366" actId="9405"/>
          <ac:inkMkLst>
            <pc:docMk/>
            <pc:sldMk cId="3685722195" sldId="460"/>
            <ac:inkMk id="53" creationId="{99D637BB-DDC9-6CD4-587D-1CF28EDFE264}"/>
          </ac:inkMkLst>
        </pc:inkChg>
        <pc:inkChg chg="add mod">
          <ac:chgData name="kiki tokki" userId="6b4e99cb2147362f" providerId="LiveId" clId="{52E0D04A-367D-4CE4-A603-5BBD28FBFB94}" dt="2025-02-26T22:28:41.520" v="380"/>
          <ac:inkMkLst>
            <pc:docMk/>
            <pc:sldMk cId="3685722195" sldId="460"/>
            <ac:inkMk id="54" creationId="{40AE459F-BC1F-B52C-AFE9-309D1CD43C0D}"/>
          </ac:inkMkLst>
        </pc:inkChg>
        <pc:inkChg chg="add mod">
          <ac:chgData name="kiki tokki" userId="6b4e99cb2147362f" providerId="LiveId" clId="{52E0D04A-367D-4CE4-A603-5BBD28FBFB94}" dt="2025-02-26T22:28:55.051" v="403"/>
          <ac:inkMkLst>
            <pc:docMk/>
            <pc:sldMk cId="3685722195" sldId="460"/>
            <ac:inkMk id="56" creationId="{91D48F92-375B-F3B6-B4A8-E11C531DC045}"/>
          </ac:inkMkLst>
        </pc:inkChg>
        <pc:inkChg chg="add mod">
          <ac:chgData name="kiki tokki" userId="6b4e99cb2147362f" providerId="LiveId" clId="{52E0D04A-367D-4CE4-A603-5BBD28FBFB94}" dt="2025-02-26T22:28:47.045" v="390"/>
          <ac:inkMkLst>
            <pc:docMk/>
            <pc:sldMk cId="3685722195" sldId="460"/>
            <ac:inkMk id="57" creationId="{4CC1B72C-5900-61D0-D614-6FFD70253603}"/>
          </ac:inkMkLst>
        </pc:inkChg>
        <pc:inkChg chg="add">
          <ac:chgData name="kiki tokki" userId="6b4e99cb2147362f" providerId="LiveId" clId="{52E0D04A-367D-4CE4-A603-5BBD28FBFB94}" dt="2025-02-26T22:28:29.418" v="371" actId="9405"/>
          <ac:inkMkLst>
            <pc:docMk/>
            <pc:sldMk cId="3685722195" sldId="460"/>
            <ac:inkMk id="58" creationId="{7FDBA4C0-D51D-AF0B-C623-15198548EA30}"/>
          </ac:inkMkLst>
        </pc:inkChg>
        <pc:inkChg chg="add">
          <ac:chgData name="kiki tokki" userId="6b4e99cb2147362f" providerId="LiveId" clId="{52E0D04A-367D-4CE4-A603-5BBD28FBFB94}" dt="2025-02-26T22:28:30.135" v="372" actId="9405"/>
          <ac:inkMkLst>
            <pc:docMk/>
            <pc:sldMk cId="3685722195" sldId="460"/>
            <ac:inkMk id="59" creationId="{714FB92C-A511-9736-8797-ADB3AB2F4506}"/>
          </ac:inkMkLst>
        </pc:inkChg>
        <pc:inkChg chg="add mod">
          <ac:chgData name="kiki tokki" userId="6b4e99cb2147362f" providerId="LiveId" clId="{52E0D04A-367D-4CE4-A603-5BBD28FBFB94}" dt="2025-02-26T22:28:54.718" v="401"/>
          <ac:inkMkLst>
            <pc:docMk/>
            <pc:sldMk cId="3685722195" sldId="460"/>
            <ac:inkMk id="60" creationId="{630584BC-07DF-E7ED-CFBB-2F851A7F69E3}"/>
          </ac:inkMkLst>
        </pc:inkChg>
        <pc:inkChg chg="add mod">
          <ac:chgData name="kiki tokki" userId="6b4e99cb2147362f" providerId="LiveId" clId="{52E0D04A-367D-4CE4-A603-5BBD28FBFB94}" dt="2025-02-26T22:28:55.051" v="403"/>
          <ac:inkMkLst>
            <pc:docMk/>
            <pc:sldMk cId="3685722195" sldId="460"/>
            <ac:inkMk id="61" creationId="{4A6FEBC8-F00A-2181-5FAA-071DE80C77C5}"/>
          </ac:inkMkLst>
        </pc:inkChg>
        <pc:inkChg chg="add">
          <ac:chgData name="kiki tokki" userId="6b4e99cb2147362f" providerId="LiveId" clId="{52E0D04A-367D-4CE4-A603-5BBD28FBFB94}" dt="2025-02-26T22:28:34.013" v="375" actId="9405"/>
          <ac:inkMkLst>
            <pc:docMk/>
            <pc:sldMk cId="3685722195" sldId="460"/>
            <ac:inkMk id="62" creationId="{5A69B5A6-D30A-2315-FDE1-877EE229F776}"/>
          </ac:inkMkLst>
        </pc:inkChg>
        <pc:inkChg chg="add">
          <ac:chgData name="kiki tokki" userId="6b4e99cb2147362f" providerId="LiveId" clId="{52E0D04A-367D-4CE4-A603-5BBD28FBFB94}" dt="2025-02-26T22:28:39.072" v="377" actId="9405"/>
          <ac:inkMkLst>
            <pc:docMk/>
            <pc:sldMk cId="3685722195" sldId="460"/>
            <ac:inkMk id="64" creationId="{9E063986-3C54-9EF1-9ED8-686BA94A7E55}"/>
          </ac:inkMkLst>
        </pc:inkChg>
        <pc:inkChg chg="add">
          <ac:chgData name="kiki tokki" userId="6b4e99cb2147362f" providerId="LiveId" clId="{52E0D04A-367D-4CE4-A603-5BBD28FBFB94}" dt="2025-02-26T22:28:39.884" v="378" actId="9405"/>
          <ac:inkMkLst>
            <pc:docMk/>
            <pc:sldMk cId="3685722195" sldId="460"/>
            <ac:inkMk id="65" creationId="{1D92A58D-D852-D0EF-7AD9-3DC0571946F2}"/>
          </ac:inkMkLst>
        </pc:inkChg>
        <pc:inkChg chg="add">
          <ac:chgData name="kiki tokki" userId="6b4e99cb2147362f" providerId="LiveId" clId="{52E0D04A-367D-4CE4-A603-5BBD28FBFB94}" dt="2025-02-26T22:28:40.598" v="379" actId="9405"/>
          <ac:inkMkLst>
            <pc:docMk/>
            <pc:sldMk cId="3685722195" sldId="460"/>
            <ac:inkMk id="66" creationId="{9B1E2A39-2E73-14AE-F794-E16ED66D412E}"/>
          </ac:inkMkLst>
        </pc:inkChg>
        <pc:inkChg chg="add">
          <ac:chgData name="kiki tokki" userId="6b4e99cb2147362f" providerId="LiveId" clId="{52E0D04A-367D-4CE4-A603-5BBD28FBFB94}" dt="2025-02-26T22:28:41.887" v="381" actId="9405"/>
          <ac:inkMkLst>
            <pc:docMk/>
            <pc:sldMk cId="3685722195" sldId="460"/>
            <ac:inkMk id="68" creationId="{8E6161E7-4AF8-9377-1303-9471882B284F}"/>
          </ac:inkMkLst>
        </pc:inkChg>
        <pc:inkChg chg="add">
          <ac:chgData name="kiki tokki" userId="6b4e99cb2147362f" providerId="LiveId" clId="{52E0D04A-367D-4CE4-A603-5BBD28FBFB94}" dt="2025-02-26T22:28:42.378" v="382" actId="9405"/>
          <ac:inkMkLst>
            <pc:docMk/>
            <pc:sldMk cId="3685722195" sldId="460"/>
            <ac:inkMk id="69" creationId="{218759ED-00D5-82C6-7F35-8A79C420FC9D}"/>
          </ac:inkMkLst>
        </pc:inkChg>
        <pc:inkChg chg="add">
          <ac:chgData name="kiki tokki" userId="6b4e99cb2147362f" providerId="LiveId" clId="{52E0D04A-367D-4CE4-A603-5BBD28FBFB94}" dt="2025-02-26T22:28:42.998" v="383" actId="9405"/>
          <ac:inkMkLst>
            <pc:docMk/>
            <pc:sldMk cId="3685722195" sldId="460"/>
            <ac:inkMk id="70" creationId="{54189365-B247-78F4-9C1D-13BC9AF0FE63}"/>
          </ac:inkMkLst>
        </pc:inkChg>
        <pc:inkChg chg="add mod">
          <ac:chgData name="kiki tokki" userId="6b4e99cb2147362f" providerId="LiveId" clId="{52E0D04A-367D-4CE4-A603-5BBD28FBFB94}" dt="2025-02-26T22:28:54.718" v="401"/>
          <ac:inkMkLst>
            <pc:docMk/>
            <pc:sldMk cId="3685722195" sldId="460"/>
            <ac:inkMk id="71" creationId="{94B61399-9978-E85D-DF4D-B6836460BE9E}"/>
          </ac:inkMkLst>
        </pc:inkChg>
        <pc:inkChg chg="add mod">
          <ac:chgData name="kiki tokki" userId="6b4e99cb2147362f" providerId="LiveId" clId="{52E0D04A-367D-4CE4-A603-5BBD28FBFB94}" dt="2025-02-26T22:28:54.718" v="401"/>
          <ac:inkMkLst>
            <pc:docMk/>
            <pc:sldMk cId="3685722195" sldId="460"/>
            <ac:inkMk id="72" creationId="{D663D14D-5E69-85B5-6BF3-9BC3BAC9A133}"/>
          </ac:inkMkLst>
        </pc:inkChg>
        <pc:inkChg chg="add mod">
          <ac:chgData name="kiki tokki" userId="6b4e99cb2147362f" providerId="LiveId" clId="{52E0D04A-367D-4CE4-A603-5BBD28FBFB94}" dt="2025-02-26T22:28:47.045" v="390"/>
          <ac:inkMkLst>
            <pc:docMk/>
            <pc:sldMk cId="3685722195" sldId="460"/>
            <ac:inkMk id="73" creationId="{DCE35EF8-E3DD-F116-C875-A7264BD995E3}"/>
          </ac:inkMkLst>
        </pc:inkChg>
        <pc:inkChg chg="add mod">
          <ac:chgData name="kiki tokki" userId="6b4e99cb2147362f" providerId="LiveId" clId="{52E0D04A-367D-4CE4-A603-5BBD28FBFB94}" dt="2025-02-26T22:28:55.051" v="403"/>
          <ac:inkMkLst>
            <pc:docMk/>
            <pc:sldMk cId="3685722195" sldId="460"/>
            <ac:inkMk id="74" creationId="{70D55B51-D7ED-571D-5D03-32D03BE62337}"/>
          </ac:inkMkLst>
        </pc:inkChg>
        <pc:inkChg chg="add mod">
          <ac:chgData name="kiki tokki" userId="6b4e99cb2147362f" providerId="LiveId" clId="{52E0D04A-367D-4CE4-A603-5BBD28FBFB94}" dt="2025-02-26T22:28:54.718" v="401"/>
          <ac:inkMkLst>
            <pc:docMk/>
            <pc:sldMk cId="3685722195" sldId="460"/>
            <ac:inkMk id="76" creationId="{1123DE7C-D1D0-C2CB-4EE6-BE143B6F766D}"/>
          </ac:inkMkLst>
        </pc:inkChg>
        <pc:inkChg chg="add">
          <ac:chgData name="kiki tokki" userId="6b4e99cb2147362f" providerId="LiveId" clId="{52E0D04A-367D-4CE4-A603-5BBD28FBFB94}" dt="2025-02-26T22:28:47.632" v="391" actId="9405"/>
          <ac:inkMkLst>
            <pc:docMk/>
            <pc:sldMk cId="3685722195" sldId="460"/>
            <ac:inkMk id="78" creationId="{7B69945A-F2F6-C812-0745-10F80CDAEDC0}"/>
          </ac:inkMkLst>
        </pc:inkChg>
        <pc:inkChg chg="add mod">
          <ac:chgData name="kiki tokki" userId="6b4e99cb2147362f" providerId="LiveId" clId="{52E0D04A-367D-4CE4-A603-5BBD28FBFB94}" dt="2025-02-26T22:28:55.051" v="403"/>
          <ac:inkMkLst>
            <pc:docMk/>
            <pc:sldMk cId="3685722195" sldId="460"/>
            <ac:inkMk id="79" creationId="{45A5973F-1251-5C88-CDE6-C71FF640A868}"/>
          </ac:inkMkLst>
        </pc:inkChg>
        <pc:inkChg chg="add">
          <ac:chgData name="kiki tokki" userId="6b4e99cb2147362f" providerId="LiveId" clId="{52E0D04A-367D-4CE4-A603-5BBD28FBFB94}" dt="2025-02-26T22:28:50.061" v="393" actId="9405"/>
          <ac:inkMkLst>
            <pc:docMk/>
            <pc:sldMk cId="3685722195" sldId="460"/>
            <ac:inkMk id="80" creationId="{9BBECFA7-8A8A-77F2-3A37-31A167A4EC50}"/>
          </ac:inkMkLst>
        </pc:inkChg>
        <pc:inkChg chg="add del">
          <ac:chgData name="kiki tokki" userId="6b4e99cb2147362f" providerId="LiveId" clId="{52E0D04A-367D-4CE4-A603-5BBD28FBFB94}" dt="2025-02-26T23:08:12.485" v="408" actId="478"/>
          <ac:inkMkLst>
            <pc:docMk/>
            <pc:sldMk cId="3685722195" sldId="460"/>
            <ac:inkMk id="82" creationId="{28530FB5-39A8-A88F-7F67-5F0403849C06}"/>
          </ac:inkMkLst>
        </pc:inkChg>
        <pc:inkChg chg="add del mod">
          <ac:chgData name="kiki tokki" userId="6b4e99cb2147362f" providerId="LiveId" clId="{52E0D04A-367D-4CE4-A603-5BBD28FBFB94}" dt="2025-02-26T23:08:15.655" v="409" actId="478"/>
          <ac:inkMkLst>
            <pc:docMk/>
            <pc:sldMk cId="3685722195" sldId="460"/>
            <ac:inkMk id="83" creationId="{3F30D521-9316-7930-146D-0E82893FBC87}"/>
          </ac:inkMkLst>
        </pc:inkChg>
        <pc:inkChg chg="add del">
          <ac:chgData name="kiki tokki" userId="6b4e99cb2147362f" providerId="LiveId" clId="{52E0D04A-367D-4CE4-A603-5BBD28FBFB94}" dt="2025-02-26T23:08:09.835" v="407" actId="478"/>
          <ac:inkMkLst>
            <pc:docMk/>
            <pc:sldMk cId="3685722195" sldId="460"/>
            <ac:inkMk id="84" creationId="{2405A506-719F-889F-7F9C-34A1CFCCA28A}"/>
          </ac:inkMkLst>
        </pc:inkChg>
        <pc:inkChg chg="add del">
          <ac:chgData name="kiki tokki" userId="6b4e99cb2147362f" providerId="LiveId" clId="{52E0D04A-367D-4CE4-A603-5BBD28FBFB94}" dt="2025-02-26T23:08:05.619" v="405" actId="478"/>
          <ac:inkMkLst>
            <pc:docMk/>
            <pc:sldMk cId="3685722195" sldId="460"/>
            <ac:inkMk id="85" creationId="{B5AFCF7A-5385-2952-2D3F-A720AA9912DC}"/>
          </ac:inkMkLst>
        </pc:inkChg>
        <pc:inkChg chg="add del">
          <ac:chgData name="kiki tokki" userId="6b4e99cb2147362f" providerId="LiveId" clId="{52E0D04A-367D-4CE4-A603-5BBD28FBFB94}" dt="2025-02-26T23:08:07.697" v="406" actId="478"/>
          <ac:inkMkLst>
            <pc:docMk/>
            <pc:sldMk cId="3685722195" sldId="460"/>
            <ac:inkMk id="86" creationId="{EDDCC729-E32D-B2E8-2AAF-446E529EF5F0}"/>
          </ac:inkMkLst>
        </pc:inkChg>
        <pc:inkChg chg="add del">
          <ac:chgData name="kiki tokki" userId="6b4e99cb2147362f" providerId="LiveId" clId="{52E0D04A-367D-4CE4-A603-5BBD28FBFB94}" dt="2025-02-26T22:28:55.051" v="402" actId="9405"/>
          <ac:inkMkLst>
            <pc:docMk/>
            <pc:sldMk cId="3685722195" sldId="460"/>
            <ac:inkMk id="87" creationId="{F25100CA-0981-AA23-86C3-D68B9A0FD86A}"/>
          </ac:inkMkLst>
        </pc:inkChg>
      </pc:sldChg>
      <pc:sldChg chg="modSp mod">
        <pc:chgData name="kiki tokki" userId="6b4e99cb2147362f" providerId="LiveId" clId="{52E0D04A-367D-4CE4-A603-5BBD28FBFB94}" dt="2025-02-26T17:17:08.257" v="267" actId="207"/>
        <pc:sldMkLst>
          <pc:docMk/>
          <pc:sldMk cId="2836902562" sldId="605"/>
        </pc:sldMkLst>
        <pc:spChg chg="mod">
          <ac:chgData name="kiki tokki" userId="6b4e99cb2147362f" providerId="LiveId" clId="{52E0D04A-367D-4CE4-A603-5BBD28FBFB94}" dt="2025-02-26T17:17:08.257" v="267" actId="207"/>
          <ac:spMkLst>
            <pc:docMk/>
            <pc:sldMk cId="2836902562" sldId="605"/>
            <ac:spMk id="2" creationId="{3B3C318E-3445-11E9-5634-7180D62732BD}"/>
          </ac:spMkLst>
        </pc:spChg>
      </pc:sldChg>
      <pc:sldChg chg="modSp mod">
        <pc:chgData name="kiki tokki" userId="6b4e99cb2147362f" providerId="LiveId" clId="{52E0D04A-367D-4CE4-A603-5BBD28FBFB94}" dt="2025-02-26T17:21:36.245" v="269" actId="207"/>
        <pc:sldMkLst>
          <pc:docMk/>
          <pc:sldMk cId="2700216733" sldId="609"/>
        </pc:sldMkLst>
        <pc:spChg chg="mod">
          <ac:chgData name="kiki tokki" userId="6b4e99cb2147362f" providerId="LiveId" clId="{52E0D04A-367D-4CE4-A603-5BBD28FBFB94}" dt="2025-02-26T17:21:36.245" v="269" actId="207"/>
          <ac:spMkLst>
            <pc:docMk/>
            <pc:sldMk cId="2700216733" sldId="609"/>
            <ac:spMk id="3" creationId="{139201B3-86A8-661F-18D2-C2B90ED00FB3}"/>
          </ac:spMkLst>
        </pc:spChg>
      </pc:sldChg>
      <pc:sldChg chg="modSp mod">
        <pc:chgData name="kiki tokki" userId="6b4e99cb2147362f" providerId="LiveId" clId="{52E0D04A-367D-4CE4-A603-5BBD28FBFB94}" dt="2025-02-26T17:22:06.645" v="270" actId="13926"/>
        <pc:sldMkLst>
          <pc:docMk/>
          <pc:sldMk cId="583916162" sldId="610"/>
        </pc:sldMkLst>
        <pc:spChg chg="mod">
          <ac:chgData name="kiki tokki" userId="6b4e99cb2147362f" providerId="LiveId" clId="{52E0D04A-367D-4CE4-A603-5BBD28FBFB94}" dt="2025-02-26T17:22:06.645" v="270" actId="13926"/>
          <ac:spMkLst>
            <pc:docMk/>
            <pc:sldMk cId="583916162" sldId="610"/>
            <ac:spMk id="3" creationId="{E092D25E-F39C-04B3-3AC9-55E83E8914B1}"/>
          </ac:spMkLst>
        </pc:spChg>
      </pc:sldChg>
      <pc:sldChg chg="modSp mod">
        <pc:chgData name="kiki tokki" userId="6b4e99cb2147362f" providerId="LiveId" clId="{52E0D04A-367D-4CE4-A603-5BBD28FBFB94}" dt="2025-02-26T17:23:06.840" v="271" actId="207"/>
        <pc:sldMkLst>
          <pc:docMk/>
          <pc:sldMk cId="2678652756" sldId="611"/>
        </pc:sldMkLst>
        <pc:spChg chg="mod">
          <ac:chgData name="kiki tokki" userId="6b4e99cb2147362f" providerId="LiveId" clId="{52E0D04A-367D-4CE4-A603-5BBD28FBFB94}" dt="2025-02-26T17:23:06.840" v="271" actId="207"/>
          <ac:spMkLst>
            <pc:docMk/>
            <pc:sldMk cId="2678652756" sldId="611"/>
            <ac:spMk id="3" creationId="{10163F36-4EF2-C869-10D1-A9679796C85F}"/>
          </ac:spMkLst>
        </pc:spChg>
      </pc:sldChg>
      <pc:sldChg chg="addSp modSp mod">
        <pc:chgData name="kiki tokki" userId="6b4e99cb2147362f" providerId="LiveId" clId="{52E0D04A-367D-4CE4-A603-5BBD28FBFB94}" dt="2025-02-25T07:35:23.410" v="45" actId="1035"/>
        <pc:sldMkLst>
          <pc:docMk/>
          <pc:sldMk cId="3992929187" sldId="613"/>
        </pc:sldMkLst>
        <pc:spChg chg="add mod">
          <ac:chgData name="kiki tokki" userId="6b4e99cb2147362f" providerId="LiveId" clId="{52E0D04A-367D-4CE4-A603-5BBD28FBFB94}" dt="2025-02-25T07:35:08.124" v="8" actId="1036"/>
          <ac:spMkLst>
            <pc:docMk/>
            <pc:sldMk cId="3992929187" sldId="613"/>
            <ac:spMk id="2" creationId="{92BD7A7A-FF49-CAF1-8F87-A551B8C2DFB8}"/>
          </ac:spMkLst>
        </pc:spChg>
        <pc:spChg chg="add mod">
          <ac:chgData name="kiki tokki" userId="6b4e99cb2147362f" providerId="LiveId" clId="{52E0D04A-367D-4CE4-A603-5BBD28FBFB94}" dt="2025-02-25T07:35:13.869" v="28" actId="1037"/>
          <ac:spMkLst>
            <pc:docMk/>
            <pc:sldMk cId="3992929187" sldId="613"/>
            <ac:spMk id="3" creationId="{94FD742E-9F54-4F22-41E6-2E2A31A98E96}"/>
          </ac:spMkLst>
        </pc:spChg>
        <pc:spChg chg="add mod">
          <ac:chgData name="kiki tokki" userId="6b4e99cb2147362f" providerId="LiveId" clId="{52E0D04A-367D-4CE4-A603-5BBD28FBFB94}" dt="2025-02-25T07:35:23.410" v="45" actId="1035"/>
          <ac:spMkLst>
            <pc:docMk/>
            <pc:sldMk cId="3992929187" sldId="613"/>
            <ac:spMk id="6" creationId="{12B1FD1F-31BC-B651-E5E2-132725304A8C}"/>
          </ac:spMkLst>
        </pc:spChg>
      </pc:sldChg>
      <pc:sldChg chg="addSp modSp mod">
        <pc:chgData name="kiki tokki" userId="6b4e99cb2147362f" providerId="LiveId" clId="{52E0D04A-367D-4CE4-A603-5BBD28FBFB94}" dt="2025-02-25T07:36:01.576" v="50" actId="1076"/>
        <pc:sldMkLst>
          <pc:docMk/>
          <pc:sldMk cId="4009300822" sldId="614"/>
        </pc:sldMkLst>
        <pc:spChg chg="add mod">
          <ac:chgData name="kiki tokki" userId="6b4e99cb2147362f" providerId="LiveId" clId="{52E0D04A-367D-4CE4-A603-5BBD28FBFB94}" dt="2025-02-25T07:36:01.576" v="50" actId="1076"/>
          <ac:spMkLst>
            <pc:docMk/>
            <pc:sldMk cId="4009300822" sldId="614"/>
            <ac:spMk id="2" creationId="{F076332E-244C-45B8-8694-1CC5D26A588C}"/>
          </ac:spMkLst>
        </pc:spChg>
        <pc:spChg chg="mod">
          <ac:chgData name="kiki tokki" userId="6b4e99cb2147362f" providerId="LiveId" clId="{52E0D04A-367D-4CE4-A603-5BBD28FBFB94}" dt="2025-02-25T07:35:45.577" v="48" actId="20577"/>
          <ac:spMkLst>
            <pc:docMk/>
            <pc:sldMk cId="4009300822" sldId="614"/>
            <ac:spMk id="3" creationId="{E434924E-E417-91B3-D3AA-EA29E461CC10}"/>
          </ac:spMkLst>
        </pc:spChg>
      </pc:sldChg>
      <pc:sldChg chg="modSp mod">
        <pc:chgData name="kiki tokki" userId="6b4e99cb2147362f" providerId="LiveId" clId="{52E0D04A-367D-4CE4-A603-5BBD28FBFB94}" dt="2025-02-25T07:36:25.215" v="67" actId="1037"/>
        <pc:sldMkLst>
          <pc:docMk/>
          <pc:sldMk cId="1826972895" sldId="615"/>
        </pc:sldMkLst>
        <pc:spChg chg="mod">
          <ac:chgData name="kiki tokki" userId="6b4e99cb2147362f" providerId="LiveId" clId="{52E0D04A-367D-4CE4-A603-5BBD28FBFB94}" dt="2025-02-25T07:36:25.215" v="67" actId="1037"/>
          <ac:spMkLst>
            <pc:docMk/>
            <pc:sldMk cId="1826972895" sldId="615"/>
            <ac:spMk id="3" creationId="{C1E18C27-AE44-C26B-E8AC-0B96B2442C06}"/>
          </ac:spMkLst>
        </pc:spChg>
      </pc:sldChg>
      <pc:sldChg chg="modSp mod">
        <pc:chgData name="kiki tokki" userId="6b4e99cb2147362f" providerId="LiveId" clId="{52E0D04A-367D-4CE4-A603-5BBD28FBFB94}" dt="2025-02-25T07:37:30.673" v="90" actId="782"/>
        <pc:sldMkLst>
          <pc:docMk/>
          <pc:sldMk cId="2653986112" sldId="616"/>
        </pc:sldMkLst>
        <pc:spChg chg="mod">
          <ac:chgData name="kiki tokki" userId="6b4e99cb2147362f" providerId="LiveId" clId="{52E0D04A-367D-4CE4-A603-5BBD28FBFB94}" dt="2025-02-25T07:36:59.981" v="84" actId="1036"/>
          <ac:spMkLst>
            <pc:docMk/>
            <pc:sldMk cId="2653986112" sldId="616"/>
            <ac:spMk id="3" creationId="{7A9A1FC9-D2E7-395A-AB53-CE656432B729}"/>
          </ac:spMkLst>
        </pc:spChg>
        <pc:spChg chg="mod">
          <ac:chgData name="kiki tokki" userId="6b4e99cb2147362f" providerId="LiveId" clId="{52E0D04A-367D-4CE4-A603-5BBD28FBFB94}" dt="2025-02-25T07:37:30.673" v="90" actId="782"/>
          <ac:spMkLst>
            <pc:docMk/>
            <pc:sldMk cId="2653986112" sldId="616"/>
            <ac:spMk id="7" creationId="{2BA0A355-D495-4E2F-D6AC-367A934D65FA}"/>
          </ac:spMkLst>
        </pc:spChg>
      </pc:sldChg>
      <pc:sldChg chg="addSp modSp mod">
        <pc:chgData name="kiki tokki" userId="6b4e99cb2147362f" providerId="LiveId" clId="{52E0D04A-367D-4CE4-A603-5BBD28FBFB94}" dt="2025-02-25T07:39:09.889" v="110" actId="1036"/>
        <pc:sldMkLst>
          <pc:docMk/>
          <pc:sldMk cId="1151713083" sldId="618"/>
        </pc:sldMkLst>
        <pc:spChg chg="mod">
          <ac:chgData name="kiki tokki" userId="6b4e99cb2147362f" providerId="LiveId" clId="{52E0D04A-367D-4CE4-A603-5BBD28FBFB94}" dt="2025-02-25T07:39:09.889" v="110" actId="1036"/>
          <ac:spMkLst>
            <pc:docMk/>
            <pc:sldMk cId="1151713083" sldId="618"/>
            <ac:spMk id="3" creationId="{2A295329-6CE0-D1DB-DAEA-FC9709A2D884}"/>
          </ac:spMkLst>
        </pc:spChg>
        <pc:spChg chg="add mod">
          <ac:chgData name="kiki tokki" userId="6b4e99cb2147362f" providerId="LiveId" clId="{52E0D04A-367D-4CE4-A603-5BBD28FBFB94}" dt="2025-02-25T07:38:36.850" v="95" actId="403"/>
          <ac:spMkLst>
            <pc:docMk/>
            <pc:sldMk cId="1151713083" sldId="618"/>
            <ac:spMk id="4" creationId="{6F550BA7-F2C4-2A85-C8D2-5ADA0CCF061F}"/>
          </ac:spMkLst>
        </pc:spChg>
      </pc:sldChg>
      <pc:sldChg chg="modSp mod">
        <pc:chgData name="kiki tokki" userId="6b4e99cb2147362f" providerId="LiveId" clId="{52E0D04A-367D-4CE4-A603-5BBD28FBFB94}" dt="2025-02-25T07:40:12.671" v="114" actId="404"/>
        <pc:sldMkLst>
          <pc:docMk/>
          <pc:sldMk cId="972225235" sldId="619"/>
        </pc:sldMkLst>
        <pc:spChg chg="mod">
          <ac:chgData name="kiki tokki" userId="6b4e99cb2147362f" providerId="LiveId" clId="{52E0D04A-367D-4CE4-A603-5BBD28FBFB94}" dt="2025-02-25T07:40:12.671" v="114" actId="404"/>
          <ac:spMkLst>
            <pc:docMk/>
            <pc:sldMk cId="972225235" sldId="619"/>
            <ac:spMk id="3" creationId="{21C344C9-5AFC-5DB2-FB50-4D745A506A6E}"/>
          </ac:spMkLst>
        </pc:spChg>
      </pc:sldChg>
      <pc:sldChg chg="addSp modSp mod">
        <pc:chgData name="kiki tokki" userId="6b4e99cb2147362f" providerId="LiveId" clId="{52E0D04A-367D-4CE4-A603-5BBD28FBFB94}" dt="2025-02-25T07:43:14.978" v="140" actId="20577"/>
        <pc:sldMkLst>
          <pc:docMk/>
          <pc:sldMk cId="2061381181" sldId="621"/>
        </pc:sldMkLst>
        <pc:spChg chg="mod">
          <ac:chgData name="kiki tokki" userId="6b4e99cb2147362f" providerId="LiveId" clId="{52E0D04A-367D-4CE4-A603-5BBD28FBFB94}" dt="2025-02-25T07:41:55.938" v="127" actId="14100"/>
          <ac:spMkLst>
            <pc:docMk/>
            <pc:sldMk cId="2061381181" sldId="621"/>
            <ac:spMk id="3" creationId="{8CCDB54D-90AF-DFCD-3B90-937A8E069C2A}"/>
          </ac:spMkLst>
        </pc:spChg>
        <pc:spChg chg="add mod">
          <ac:chgData name="kiki tokki" userId="6b4e99cb2147362f" providerId="LiveId" clId="{52E0D04A-367D-4CE4-A603-5BBD28FBFB94}" dt="2025-02-25T07:42:06.146" v="130" actId="1076"/>
          <ac:spMkLst>
            <pc:docMk/>
            <pc:sldMk cId="2061381181" sldId="621"/>
            <ac:spMk id="4" creationId="{61EF7510-2BB0-0815-F684-6FE008368A3D}"/>
          </ac:spMkLst>
        </pc:spChg>
        <pc:spChg chg="mod">
          <ac:chgData name="kiki tokki" userId="6b4e99cb2147362f" providerId="LiveId" clId="{52E0D04A-367D-4CE4-A603-5BBD28FBFB94}" dt="2025-02-25T07:43:14.978" v="140" actId="20577"/>
          <ac:spMkLst>
            <pc:docMk/>
            <pc:sldMk cId="2061381181" sldId="621"/>
            <ac:spMk id="7" creationId="{86C64702-B910-C2D1-8F5C-B749B9DDD443}"/>
          </ac:spMkLst>
        </pc:spChg>
        <pc:picChg chg="mod">
          <ac:chgData name="kiki tokki" userId="6b4e99cb2147362f" providerId="LiveId" clId="{52E0D04A-367D-4CE4-A603-5BBD28FBFB94}" dt="2025-02-25T07:42:14.566" v="133" actId="1076"/>
          <ac:picMkLst>
            <pc:docMk/>
            <pc:sldMk cId="2061381181" sldId="621"/>
            <ac:picMk id="2" creationId="{99CC635B-FD45-33D4-BD85-0BEE6F518179}"/>
          </ac:picMkLst>
        </pc:picChg>
      </pc:sldChg>
      <pc:sldChg chg="addSp delSp modSp mod">
        <pc:chgData name="kiki tokki" userId="6b4e99cb2147362f" providerId="LiveId" clId="{52E0D04A-367D-4CE4-A603-5BBD28FBFB94}" dt="2025-02-25T07:44:01.236" v="147"/>
        <pc:sldMkLst>
          <pc:docMk/>
          <pc:sldMk cId="189709101" sldId="622"/>
        </pc:sldMkLst>
        <pc:spChg chg="add mod">
          <ac:chgData name="kiki tokki" userId="6b4e99cb2147362f" providerId="LiveId" clId="{52E0D04A-367D-4CE4-A603-5BBD28FBFB94}" dt="2025-02-25T07:43:24.626" v="142"/>
          <ac:spMkLst>
            <pc:docMk/>
            <pc:sldMk cId="189709101" sldId="622"/>
            <ac:spMk id="2" creationId="{4268A613-0901-080F-71A7-24F45F20B318}"/>
          </ac:spMkLst>
        </pc:spChg>
        <pc:spChg chg="mod">
          <ac:chgData name="kiki tokki" userId="6b4e99cb2147362f" providerId="LiveId" clId="{52E0D04A-367D-4CE4-A603-5BBD28FBFB94}" dt="2025-02-25T07:44:01.236" v="147"/>
          <ac:spMkLst>
            <pc:docMk/>
            <pc:sldMk cId="189709101" sldId="622"/>
            <ac:spMk id="3" creationId="{2BAC92BC-86DE-31AC-6C8D-E198ECC93F61}"/>
          </ac:spMkLst>
        </pc:spChg>
        <pc:spChg chg="del">
          <ac:chgData name="kiki tokki" userId="6b4e99cb2147362f" providerId="LiveId" clId="{52E0D04A-367D-4CE4-A603-5BBD28FBFB94}" dt="2025-02-25T07:43:24.110" v="141" actId="478"/>
          <ac:spMkLst>
            <pc:docMk/>
            <pc:sldMk cId="189709101" sldId="622"/>
            <ac:spMk id="7" creationId="{E50D08BD-D1C5-E9E1-8513-1EB9B0B8613A}"/>
          </ac:spMkLst>
        </pc:spChg>
      </pc:sldChg>
      <pc:sldChg chg="addSp delSp modSp mod">
        <pc:chgData name="kiki tokki" userId="6b4e99cb2147362f" providerId="LiveId" clId="{52E0D04A-367D-4CE4-A603-5BBD28FBFB94}" dt="2025-02-25T07:45:15.354" v="195" actId="1035"/>
        <pc:sldMkLst>
          <pc:docMk/>
          <pc:sldMk cId="2569893645" sldId="623"/>
        </pc:sldMkLst>
        <pc:spChg chg="add mod">
          <ac:chgData name="kiki tokki" userId="6b4e99cb2147362f" providerId="LiveId" clId="{52E0D04A-367D-4CE4-A603-5BBD28FBFB94}" dt="2025-02-25T07:43:30.021" v="144"/>
          <ac:spMkLst>
            <pc:docMk/>
            <pc:sldMk cId="2569893645" sldId="623"/>
            <ac:spMk id="2" creationId="{8BD1CD5C-6905-A057-42BB-9287A1E04920}"/>
          </ac:spMkLst>
        </pc:spChg>
        <pc:spChg chg="add mod">
          <ac:chgData name="kiki tokki" userId="6b4e99cb2147362f" providerId="LiveId" clId="{52E0D04A-367D-4CE4-A603-5BBD28FBFB94}" dt="2025-02-25T07:45:15.354" v="195" actId="1035"/>
          <ac:spMkLst>
            <pc:docMk/>
            <pc:sldMk cId="2569893645" sldId="623"/>
            <ac:spMk id="4" creationId="{56ACF37D-606B-0FE2-C351-B30B61DD3CC8}"/>
          </ac:spMkLst>
        </pc:spChg>
        <pc:spChg chg="del">
          <ac:chgData name="kiki tokki" userId="6b4e99cb2147362f" providerId="LiveId" clId="{52E0D04A-367D-4CE4-A603-5BBD28FBFB94}" dt="2025-02-25T07:43:29.552" v="143" actId="478"/>
          <ac:spMkLst>
            <pc:docMk/>
            <pc:sldMk cId="2569893645" sldId="623"/>
            <ac:spMk id="7" creationId="{8338513B-BCD8-22D9-931E-8498FC592446}"/>
          </ac:spMkLst>
        </pc:spChg>
      </pc:sldChg>
      <pc:sldChg chg="addSp delSp modSp mod">
        <pc:chgData name="kiki tokki" userId="6b4e99cb2147362f" providerId="LiveId" clId="{52E0D04A-367D-4CE4-A603-5BBD28FBFB94}" dt="2025-02-25T07:47:07.300" v="207"/>
        <pc:sldMkLst>
          <pc:docMk/>
          <pc:sldMk cId="231039478" sldId="624"/>
        </pc:sldMkLst>
        <pc:spChg chg="mod">
          <ac:chgData name="kiki tokki" userId="6b4e99cb2147362f" providerId="LiveId" clId="{52E0D04A-367D-4CE4-A603-5BBD28FBFB94}" dt="2025-02-25T07:46:08.205" v="201" actId="255"/>
          <ac:spMkLst>
            <pc:docMk/>
            <pc:sldMk cId="231039478" sldId="624"/>
            <ac:spMk id="3" creationId="{FCF97288-50A4-76D1-520F-620B19B0FBDD}"/>
          </ac:spMkLst>
        </pc:spChg>
        <pc:spChg chg="add mod">
          <ac:chgData name="kiki tokki" userId="6b4e99cb2147362f" providerId="LiveId" clId="{52E0D04A-367D-4CE4-A603-5BBD28FBFB94}" dt="2025-02-25T07:47:07.300" v="207"/>
          <ac:spMkLst>
            <pc:docMk/>
            <pc:sldMk cId="231039478" sldId="624"/>
            <ac:spMk id="4" creationId="{BE961F88-F1B8-181C-C86A-4C8B06F41C17}"/>
          </ac:spMkLst>
        </pc:spChg>
        <pc:spChg chg="add mod">
          <ac:chgData name="kiki tokki" userId="6b4e99cb2147362f" providerId="LiveId" clId="{52E0D04A-367D-4CE4-A603-5BBD28FBFB94}" dt="2025-02-25T07:45:38.390" v="197" actId="1076"/>
          <ac:spMkLst>
            <pc:docMk/>
            <pc:sldMk cId="231039478" sldId="624"/>
            <ac:spMk id="5" creationId="{89F4900F-1452-F980-BB09-770D9558EB9B}"/>
          </ac:spMkLst>
        </pc:spChg>
        <pc:spChg chg="del">
          <ac:chgData name="kiki tokki" userId="6b4e99cb2147362f" providerId="LiveId" clId="{52E0D04A-367D-4CE4-A603-5BBD28FBFB94}" dt="2025-02-25T07:43:38.233" v="145" actId="478"/>
          <ac:spMkLst>
            <pc:docMk/>
            <pc:sldMk cId="231039478" sldId="624"/>
            <ac:spMk id="7" creationId="{8D53FB8F-648D-C07F-2D10-9FE0E532FA13}"/>
          </ac:spMkLst>
        </pc:spChg>
      </pc:sldChg>
      <pc:sldChg chg="addSp delSp modSp mod">
        <pc:chgData name="kiki tokki" userId="6b4e99cb2147362f" providerId="LiveId" clId="{52E0D04A-367D-4CE4-A603-5BBD28FBFB94}" dt="2025-02-25T07:48:08.947" v="215" actId="948"/>
        <pc:sldMkLst>
          <pc:docMk/>
          <pc:sldMk cId="1461831232" sldId="625"/>
        </pc:sldMkLst>
        <pc:spChg chg="add mod">
          <ac:chgData name="kiki tokki" userId="6b4e99cb2147362f" providerId="LiveId" clId="{52E0D04A-367D-4CE4-A603-5BBD28FBFB94}" dt="2025-02-25T07:47:17.048" v="209"/>
          <ac:spMkLst>
            <pc:docMk/>
            <pc:sldMk cId="1461831232" sldId="625"/>
            <ac:spMk id="2" creationId="{07C65102-A16A-BEEE-08F4-0B74F4F51806}"/>
          </ac:spMkLst>
        </pc:spChg>
        <pc:spChg chg="mod">
          <ac:chgData name="kiki tokki" userId="6b4e99cb2147362f" providerId="LiveId" clId="{52E0D04A-367D-4CE4-A603-5BBD28FBFB94}" dt="2025-02-25T07:48:08.947" v="215" actId="948"/>
          <ac:spMkLst>
            <pc:docMk/>
            <pc:sldMk cId="1461831232" sldId="625"/>
            <ac:spMk id="3" creationId="{89D0569D-606E-EF72-DABD-7FE816805C63}"/>
          </ac:spMkLst>
        </pc:spChg>
        <pc:spChg chg="del">
          <ac:chgData name="kiki tokki" userId="6b4e99cb2147362f" providerId="LiveId" clId="{52E0D04A-367D-4CE4-A603-5BBD28FBFB94}" dt="2025-02-25T07:47:15.585" v="208" actId="478"/>
          <ac:spMkLst>
            <pc:docMk/>
            <pc:sldMk cId="1461831232" sldId="625"/>
            <ac:spMk id="7" creationId="{0E4562C6-AABC-F35F-8D72-972738B869EA}"/>
          </ac:spMkLst>
        </pc:spChg>
      </pc:sldChg>
      <pc:sldChg chg="addSp modSp mod">
        <pc:chgData name="kiki tokki" userId="6b4e99cb2147362f" providerId="LiveId" clId="{52E0D04A-367D-4CE4-A603-5BBD28FBFB94}" dt="2025-02-25T07:48:31.527" v="217" actId="1076"/>
        <pc:sldMkLst>
          <pc:docMk/>
          <pc:sldMk cId="2859953495" sldId="626"/>
        </pc:sldMkLst>
        <pc:spChg chg="add mod">
          <ac:chgData name="kiki tokki" userId="6b4e99cb2147362f" providerId="LiveId" clId="{52E0D04A-367D-4CE4-A603-5BBD28FBFB94}" dt="2025-02-25T07:48:31.527" v="217" actId="1076"/>
          <ac:spMkLst>
            <pc:docMk/>
            <pc:sldMk cId="2859953495" sldId="626"/>
            <ac:spMk id="6" creationId="{EEC6D0E0-855A-FAD4-12A6-301C76317F63}"/>
          </ac:spMkLst>
        </pc:spChg>
      </pc:sldChg>
      <pc:sldChg chg="modSp mod">
        <pc:chgData name="kiki tokki" userId="6b4e99cb2147362f" providerId="LiveId" clId="{52E0D04A-367D-4CE4-A603-5BBD28FBFB94}" dt="2025-02-26T17:39:13.541" v="298" actId="20577"/>
        <pc:sldMkLst>
          <pc:docMk/>
          <pc:sldMk cId="2027280950" sldId="627"/>
        </pc:sldMkLst>
        <pc:spChg chg="mod">
          <ac:chgData name="kiki tokki" userId="6b4e99cb2147362f" providerId="LiveId" clId="{52E0D04A-367D-4CE4-A603-5BBD28FBFB94}" dt="2025-02-26T17:39:13.541" v="298" actId="20577"/>
          <ac:spMkLst>
            <pc:docMk/>
            <pc:sldMk cId="2027280950" sldId="627"/>
            <ac:spMk id="3" creationId="{517AC5CD-9355-E5C4-0DE3-6E09EC64EAE5}"/>
          </ac:spMkLst>
        </pc:spChg>
      </pc:sldChg>
      <pc:sldChg chg="modSp mod">
        <pc:chgData name="kiki tokki" userId="6b4e99cb2147362f" providerId="LiveId" clId="{52E0D04A-367D-4CE4-A603-5BBD28FBFB94}" dt="2025-02-25T07:49:37.852" v="237" actId="14100"/>
        <pc:sldMkLst>
          <pc:docMk/>
          <pc:sldMk cId="2635702493" sldId="628"/>
        </pc:sldMkLst>
        <pc:spChg chg="mod">
          <ac:chgData name="kiki tokki" userId="6b4e99cb2147362f" providerId="LiveId" clId="{52E0D04A-367D-4CE4-A603-5BBD28FBFB94}" dt="2025-02-25T07:49:37.852" v="237" actId="14100"/>
          <ac:spMkLst>
            <pc:docMk/>
            <pc:sldMk cId="2635702493" sldId="628"/>
            <ac:spMk id="3" creationId="{FD1C9B65-5CB0-937A-54CC-E2430B2C870F}"/>
          </ac:spMkLst>
        </pc:spChg>
      </pc:sldChg>
      <pc:sldChg chg="addSp delSp modSp mod ord modShow">
        <pc:chgData name="kiki tokki" userId="6b4e99cb2147362f" providerId="LiveId" clId="{52E0D04A-367D-4CE4-A603-5BBD28FBFB94}" dt="2025-02-26T17:34:23.907" v="294" actId="1076"/>
        <pc:sldMkLst>
          <pc:docMk/>
          <pc:sldMk cId="208386711" sldId="630"/>
        </pc:sldMkLst>
        <pc:spChg chg="add mod">
          <ac:chgData name="kiki tokki" userId="6b4e99cb2147362f" providerId="LiveId" clId="{52E0D04A-367D-4CE4-A603-5BBD28FBFB94}" dt="2025-02-25T08:21:59.086" v="263" actId="1076"/>
          <ac:spMkLst>
            <pc:docMk/>
            <pc:sldMk cId="208386711" sldId="630"/>
            <ac:spMk id="6" creationId="{4B26BB00-B0FC-F03E-A54F-1E64A232EA8D}"/>
          </ac:spMkLst>
        </pc:spChg>
        <pc:spChg chg="del">
          <ac:chgData name="kiki tokki" userId="6b4e99cb2147362f" providerId="LiveId" clId="{52E0D04A-367D-4CE4-A603-5BBD28FBFB94}" dt="2025-02-25T07:55:47.530" v="241" actId="478"/>
          <ac:spMkLst>
            <pc:docMk/>
            <pc:sldMk cId="208386711" sldId="630"/>
            <ac:spMk id="11" creationId="{9DA046BA-C93F-6A0F-1A62-9FA2E7B9680B}"/>
          </ac:spMkLst>
        </pc:spChg>
        <pc:picChg chg="add del mod">
          <ac:chgData name="kiki tokki" userId="6b4e99cb2147362f" providerId="LiveId" clId="{52E0D04A-367D-4CE4-A603-5BBD28FBFB94}" dt="2025-02-25T08:21:41.037" v="261" actId="478"/>
          <ac:picMkLst>
            <pc:docMk/>
            <pc:sldMk cId="208386711" sldId="630"/>
            <ac:picMk id="2" creationId="{EE2C85FF-6036-BE30-7065-4DA1BC4622BA}"/>
          </ac:picMkLst>
        </pc:picChg>
        <pc:picChg chg="add mod">
          <ac:chgData name="kiki tokki" userId="6b4e99cb2147362f" providerId="LiveId" clId="{52E0D04A-367D-4CE4-A603-5BBD28FBFB94}" dt="2025-02-26T17:34:23.907" v="294" actId="1076"/>
          <ac:picMkLst>
            <pc:docMk/>
            <pc:sldMk cId="208386711" sldId="630"/>
            <ac:picMk id="3" creationId="{D9E2B390-6CE8-3765-FC14-52935F1A56CA}"/>
          </ac:picMkLst>
        </pc:picChg>
        <pc:picChg chg="add mod">
          <ac:chgData name="kiki tokki" userId="6b4e99cb2147362f" providerId="LiveId" clId="{52E0D04A-367D-4CE4-A603-5BBD28FBFB94}" dt="2025-02-26T17:34:20.691" v="293" actId="1036"/>
          <ac:picMkLst>
            <pc:docMk/>
            <pc:sldMk cId="208386711" sldId="630"/>
            <ac:picMk id="8" creationId="{8FC874C8-4A40-6793-F194-DE9A872DD1E3}"/>
          </ac:picMkLst>
        </pc:picChg>
        <pc:picChg chg="del">
          <ac:chgData name="kiki tokki" userId="6b4e99cb2147362f" providerId="LiveId" clId="{52E0D04A-367D-4CE4-A603-5BBD28FBFB94}" dt="2025-02-25T07:55:40.418" v="239" actId="478"/>
          <ac:picMkLst>
            <pc:docMk/>
            <pc:sldMk cId="208386711" sldId="630"/>
            <ac:picMk id="1030" creationId="{DB1FC60D-0237-E31E-AB79-A69AB8D6FFE0}"/>
          </ac:picMkLst>
        </pc:picChg>
        <pc:picChg chg="del">
          <ac:chgData name="kiki tokki" userId="6b4e99cb2147362f" providerId="LiveId" clId="{52E0D04A-367D-4CE4-A603-5BBD28FBFB94}" dt="2025-02-25T07:55:42.685" v="240" actId="478"/>
          <ac:picMkLst>
            <pc:docMk/>
            <pc:sldMk cId="208386711" sldId="630"/>
            <ac:picMk id="1032" creationId="{51868287-C5DE-70A2-EE08-42D2566BEFF9}"/>
          </ac:picMkLst>
        </pc:picChg>
      </pc:sldChg>
      <pc:sldChg chg="addSp modSp mod">
        <pc:chgData name="kiki tokki" userId="6b4e99cb2147362f" providerId="LiveId" clId="{52E0D04A-367D-4CE4-A603-5BBD28FBFB94}" dt="2025-02-25T07:56:58.458" v="249"/>
        <pc:sldMkLst>
          <pc:docMk/>
          <pc:sldMk cId="612715087" sldId="632"/>
        </pc:sldMkLst>
        <pc:spChg chg="mod">
          <ac:chgData name="kiki tokki" userId="6b4e99cb2147362f" providerId="LiveId" clId="{52E0D04A-367D-4CE4-A603-5BBD28FBFB94}" dt="2025-02-25T07:56:58.458" v="249"/>
          <ac:spMkLst>
            <pc:docMk/>
            <pc:sldMk cId="612715087" sldId="632"/>
            <ac:spMk id="3" creationId="{A785C157-B6EB-28F4-0BDD-D9D07257E961}"/>
          </ac:spMkLst>
        </pc:spChg>
        <pc:spChg chg="add mod">
          <ac:chgData name="kiki tokki" userId="6b4e99cb2147362f" providerId="LiveId" clId="{52E0D04A-367D-4CE4-A603-5BBD28FBFB94}" dt="2025-02-25T07:56:48.958" v="248" actId="1076"/>
          <ac:spMkLst>
            <pc:docMk/>
            <pc:sldMk cId="612715087" sldId="632"/>
            <ac:spMk id="4" creationId="{CF10A16B-4946-EEC0-5D5C-E28224C4D76F}"/>
          </ac:spMkLst>
        </pc:spChg>
      </pc:sldChg>
      <pc:sldChg chg="modSp mod">
        <pc:chgData name="kiki tokki" userId="6b4e99cb2147362f" providerId="LiveId" clId="{52E0D04A-367D-4CE4-A603-5BBD28FBFB94}" dt="2025-02-25T07:57:32.074" v="253" actId="255"/>
        <pc:sldMkLst>
          <pc:docMk/>
          <pc:sldMk cId="2496696031" sldId="634"/>
        </pc:sldMkLst>
        <pc:spChg chg="mod">
          <ac:chgData name="kiki tokki" userId="6b4e99cb2147362f" providerId="LiveId" clId="{52E0D04A-367D-4CE4-A603-5BBD28FBFB94}" dt="2025-02-25T07:57:32.074" v="253" actId="255"/>
          <ac:spMkLst>
            <pc:docMk/>
            <pc:sldMk cId="2496696031" sldId="634"/>
            <ac:spMk id="3" creationId="{B1E15F1D-E062-C7CE-AF2C-48C4C0045C77}"/>
          </ac:spMkLst>
        </pc:spChg>
      </pc:sldChg>
      <pc:sldChg chg="addSp modSp mod">
        <pc:chgData name="kiki tokki" userId="6b4e99cb2147362f" providerId="LiveId" clId="{52E0D04A-367D-4CE4-A603-5BBD28FBFB94}" dt="2025-02-26T17:43:22.214" v="299" actId="20577"/>
        <pc:sldMkLst>
          <pc:docMk/>
          <pc:sldMk cId="1836917466" sldId="635"/>
        </pc:sldMkLst>
        <pc:spChg chg="add mod">
          <ac:chgData name="kiki tokki" userId="6b4e99cb2147362f" providerId="LiveId" clId="{52E0D04A-367D-4CE4-A603-5BBD28FBFB94}" dt="2025-02-26T17:43:22.214" v="299" actId="20577"/>
          <ac:spMkLst>
            <pc:docMk/>
            <pc:sldMk cId="1836917466" sldId="635"/>
            <ac:spMk id="3" creationId="{E28425F5-3C80-E143-20F7-ABB580F44A95}"/>
          </ac:spMkLst>
        </pc:spChg>
      </pc:sldChg>
      <pc:sldChg chg="modSp add mod">
        <pc:chgData name="kiki tokki" userId="6b4e99cb2147362f" providerId="LiveId" clId="{52E0D04A-367D-4CE4-A603-5BBD28FBFB94}" dt="2025-02-25T07:40:42.175" v="116"/>
        <pc:sldMkLst>
          <pc:docMk/>
          <pc:sldMk cId="3930449037" sldId="655"/>
        </pc:sldMkLst>
        <pc:spChg chg="mod">
          <ac:chgData name="kiki tokki" userId="6b4e99cb2147362f" providerId="LiveId" clId="{52E0D04A-367D-4CE4-A603-5BBD28FBFB94}" dt="2025-02-25T07:40:42.175" v="116"/>
          <ac:spMkLst>
            <pc:docMk/>
            <pc:sldMk cId="3930449037" sldId="655"/>
            <ac:spMk id="3" creationId="{8798A363-45FF-C8C5-7FCD-6B1BF091B84C}"/>
          </ac:spMkLst>
        </pc:spChg>
      </pc:sldChg>
      <pc:sldChg chg="add">
        <pc:chgData name="kiki tokki" userId="6b4e99cb2147362f" providerId="LiveId" clId="{52E0D04A-367D-4CE4-A603-5BBD28FBFB94}" dt="2025-02-25T07:55:37.646" v="238" actId="2890"/>
        <pc:sldMkLst>
          <pc:docMk/>
          <pc:sldMk cId="633509716" sldId="656"/>
        </pc:sldMkLst>
      </pc:sldChg>
      <pc:sldChg chg="add">
        <pc:chgData name="kiki tokki" userId="6b4e99cb2147362f" providerId="LiveId" clId="{52E0D04A-367D-4CE4-A603-5BBD28FBFB94}" dt="2025-02-25T08:21:20.671" v="256" actId="2890"/>
        <pc:sldMkLst>
          <pc:docMk/>
          <pc:sldMk cId="1301016755" sldId="6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2/27/2025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73835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48</a:t>
            </a:fld>
            <a:endParaRPr lang="en-US" dirty="0"/>
          </a:p>
        </p:txBody>
      </p:sp>
    </p:spTree>
    <p:extLst>
      <p:ext uri="{BB962C8B-B14F-4D97-AF65-F5344CB8AC3E}">
        <p14:creationId xmlns:p14="http://schemas.microsoft.com/office/powerpoint/2010/main" val="2305621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BAB65-6559-4BBC-C5B7-CC87D53C4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A4109-FFB4-C6F6-5D0F-FE0FA6791B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E20A8B-9F9D-2AD6-6FF5-33E5219DA2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118D42-5DA6-DBF7-1276-CC90D215A026}"/>
              </a:ext>
            </a:extLst>
          </p:cNvPr>
          <p:cNvSpPr>
            <a:spLocks noGrp="1"/>
          </p:cNvSpPr>
          <p:nvPr>
            <p:ph type="sldNum" sz="quarter" idx="5"/>
          </p:nvPr>
        </p:nvSpPr>
        <p:spPr/>
        <p:txBody>
          <a:bodyPr/>
          <a:lstStyle/>
          <a:p>
            <a:fld id="{255FD4F9-6095-4373-9DFC-865FF352BB81}" type="slidenum">
              <a:rPr lang="en-US" smtClean="0"/>
              <a:t>49</a:t>
            </a:fld>
            <a:endParaRPr lang="en-US" dirty="0"/>
          </a:p>
        </p:txBody>
      </p:sp>
    </p:spTree>
    <p:extLst>
      <p:ext uri="{BB962C8B-B14F-4D97-AF65-F5344CB8AC3E}">
        <p14:creationId xmlns:p14="http://schemas.microsoft.com/office/powerpoint/2010/main" val="2511194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236637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374157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3088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9.jp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1.png"/><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4.wdp"/></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6.wdp"/></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20.jpeg"/><Relationship Id="rId5" Type="http://schemas.microsoft.com/office/2007/relationships/hdphoto" Target="../media/hdphoto7.wdp"/><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gif"/></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8.wdp"/></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microsoft.com/office/2007/relationships/hdphoto" Target="../media/hdphoto9.wdp"/><Relationship Id="rId4" Type="http://schemas.openxmlformats.org/officeDocument/2006/relationships/image" Target="../media/image26.png"/></Relationships>
</file>

<file path=ppt/slides/_rels/slide4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5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JPG"/><Relationship Id="rId1" Type="http://schemas.openxmlformats.org/officeDocument/2006/relationships/slideLayout" Target="../slideLayouts/slideLayout7.xml"/><Relationship Id="rId4" Type="http://schemas.microsoft.com/office/2007/relationships/hdphoto" Target="../media/hdphoto10.wdp"/></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9.png"/></Relationships>
</file>

<file path=ppt/slides/_rels/slide5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30.gif"/></Relationships>
</file>

<file path=ppt/slides/_rels/slide55.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1.wdp"/><Relationship Id="rId4" Type="http://schemas.openxmlformats.org/officeDocument/2006/relationships/image" Target="../media/image35.png"/></Relationships>
</file>

<file path=ppt/slides/_rels/slide5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s://www.ccl.org/wp-content/uploads/2020/11/70-20-10-infographic-ccl-center-for-creative-leadership.jpg" TargetMode="External"/><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2.wdp"/><Relationship Id="rId4" Type="http://schemas.openxmlformats.org/officeDocument/2006/relationships/image" Target="../media/image36.png"/></Relationships>
</file>

<file path=ppt/slides/_rels/slide6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6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3.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28363" y="5919100"/>
            <a:ext cx="3488455" cy="392415"/>
          </a:xfrm>
          <a:prstGeom prst="rect">
            <a:avLst/>
          </a:prstGeom>
          <a:noFill/>
        </p:spPr>
        <p:txBody>
          <a:bodyPr wrap="none" rtlCol="0">
            <a:spAutoFit/>
          </a:bodyPr>
          <a:lstStyle/>
          <a:p>
            <a:r>
              <a:rPr lang="en-US" sz="1950" b="1" dirty="0">
                <a:solidFill>
                  <a:schemeClr val="bg1"/>
                </a:solidFill>
                <a:cs typeface="Tajawal Medium" panose="00000600000000000000" pitchFamily="2" charset="-78"/>
              </a:rPr>
              <a:t>Leadership Methods &amp; Theories</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3</a:t>
            </a:r>
          </a:p>
        </p:txBody>
      </p:sp>
    </p:spTree>
    <p:extLst>
      <p:ext uri="{BB962C8B-B14F-4D97-AF65-F5344CB8AC3E}">
        <p14:creationId xmlns:p14="http://schemas.microsoft.com/office/powerpoint/2010/main" val="3685722195"/>
      </p:ext>
    </p:extLst>
  </p:cSld>
  <p:clrMapOvr>
    <a:masterClrMapping/>
  </p:clrMapOvr>
  <mc:AlternateContent xmlns:mc="http://schemas.openxmlformats.org/markup-compatibility/2006" xmlns:p14="http://schemas.microsoft.com/office/powerpoint/2010/main">
    <mc:Choice Requires="p14">
      <p:transition spd="med" p14:dur="700" advTm="14000">
        <p:fade/>
      </p:transition>
    </mc:Choice>
    <mc:Fallback xmlns="">
      <p:transition spd="med" advTm="14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4778" y="1240252"/>
            <a:ext cx="4743552" cy="716350"/>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Last Lecture, we leaned about </a:t>
            </a:r>
          </a:p>
        </p:txBody>
      </p:sp>
      <p:sp>
        <p:nvSpPr>
          <p:cNvPr id="5" name="TextBox 4">
            <a:extLst>
              <a:ext uri="{FF2B5EF4-FFF2-40B4-BE49-F238E27FC236}">
                <a16:creationId xmlns:a16="http://schemas.microsoft.com/office/drawing/2014/main" id="{1B0D37CC-888B-C49D-E260-3D7FA697D68C}"/>
              </a:ext>
            </a:extLst>
          </p:cNvPr>
          <p:cNvSpPr txBox="1"/>
          <p:nvPr/>
        </p:nvSpPr>
        <p:spPr>
          <a:xfrm>
            <a:off x="4981011" y="2155854"/>
            <a:ext cx="6357112" cy="4092211"/>
          </a:xfrm>
          <a:prstGeom prst="rect">
            <a:avLst/>
          </a:prstGeom>
          <a:noFill/>
        </p:spPr>
        <p:txBody>
          <a:bodyPr wrap="square" rtlCol="0">
            <a:spAutoFit/>
          </a:bodyPr>
          <a:lstStyle/>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1175497294"/>
      </p:ext>
    </p:extLst>
  </p:cSld>
  <p:clrMapOvr>
    <a:masterClrMapping/>
  </p:clrMapOvr>
  <mc:AlternateContent xmlns:mc="http://schemas.openxmlformats.org/markup-compatibility/2006" xmlns:p14="http://schemas.microsoft.com/office/powerpoint/2010/main">
    <mc:Choice Requires="p14">
      <p:transition spd="med" p14:dur="700" advTm="23900">
        <p:fade/>
      </p:transition>
    </mc:Choice>
    <mc:Fallback xmlns="">
      <p:transition spd="med" advTm="239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692339C5-5272-78BC-3959-F10F28D7F9B8}"/>
              </a:ext>
            </a:extLst>
          </p:cNvPr>
          <p:cNvSpPr txBox="1"/>
          <p:nvPr/>
        </p:nvSpPr>
        <p:spPr>
          <a:xfrm>
            <a:off x="4803018" y="105427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spTree>
    <p:extLst>
      <p:ext uri="{BB962C8B-B14F-4D97-AF65-F5344CB8AC3E}">
        <p14:creationId xmlns:p14="http://schemas.microsoft.com/office/powerpoint/2010/main" val="3626207557"/>
      </p:ext>
    </p:extLst>
  </p:cSld>
  <p:clrMapOvr>
    <a:masterClrMapping/>
  </p:clrMapOvr>
  <mc:AlternateContent xmlns:mc="http://schemas.openxmlformats.org/markup-compatibility/2006" xmlns:p14="http://schemas.microsoft.com/office/powerpoint/2010/main">
    <mc:Choice Requires="p14">
      <p:transition spd="med" p14:dur="700" advTm="62300">
        <p:fade/>
      </p:transition>
    </mc:Choice>
    <mc:Fallback xmlns="">
      <p:transition spd="med" advTm="623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505D4A7D-04D4-2828-6813-8CBA18D2D50C}"/>
              </a:ext>
            </a:extLst>
          </p:cNvPr>
          <p:cNvSpPr txBox="1"/>
          <p:nvPr/>
        </p:nvSpPr>
        <p:spPr>
          <a:xfrm>
            <a:off x="4774119" y="1659696"/>
            <a:ext cx="5924361" cy="3416320"/>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2874538105"/>
      </p:ext>
    </p:extLst>
  </p:cSld>
  <p:clrMapOvr>
    <a:masterClrMapping/>
  </p:clrMapOvr>
  <mc:AlternateContent xmlns:mc="http://schemas.openxmlformats.org/markup-compatibility/2006" xmlns:p14="http://schemas.microsoft.com/office/powerpoint/2010/main">
    <mc:Choice Requires="p14">
      <p:transition spd="med" p14:dur="700" advTm="32320">
        <p:fade/>
      </p:transition>
    </mc:Choice>
    <mc:Fallback xmlns="">
      <p:transition spd="med" advTm="3232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16" name="Picture 15" descr="Icon&#10;&#10;Description automatically generated">
            <a:extLst>
              <a:ext uri="{FF2B5EF4-FFF2-40B4-BE49-F238E27FC236}">
                <a16:creationId xmlns:a16="http://schemas.microsoft.com/office/drawing/2014/main" id="{0AEB50FF-B90E-97BD-79A9-FBBDE5859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8069" y="3555134"/>
            <a:ext cx="1703972" cy="1311259"/>
          </a:xfrm>
          <a:prstGeom prst="rect">
            <a:avLst/>
          </a:prstGeom>
        </p:spPr>
      </p:pic>
      <p:sp>
        <p:nvSpPr>
          <p:cNvPr id="17" name="TextBox 16">
            <a:extLst>
              <a:ext uri="{FF2B5EF4-FFF2-40B4-BE49-F238E27FC236}">
                <a16:creationId xmlns:a16="http://schemas.microsoft.com/office/drawing/2014/main" id="{9E3B9593-4817-15F6-557C-EF03E1DADDE2}"/>
              </a:ext>
            </a:extLst>
          </p:cNvPr>
          <p:cNvSpPr txBox="1"/>
          <p:nvPr/>
        </p:nvSpPr>
        <p:spPr>
          <a:xfrm>
            <a:off x="3508069" y="2813397"/>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18" name="Picture 17" descr="Icon&#10;&#10;Description automatically generated">
            <a:extLst>
              <a:ext uri="{FF2B5EF4-FFF2-40B4-BE49-F238E27FC236}">
                <a16:creationId xmlns:a16="http://schemas.microsoft.com/office/drawing/2014/main" id="{638C2BD7-73E0-4DCB-3D7C-8479CA8533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7233" y="2367464"/>
            <a:ext cx="3907472" cy="2930603"/>
          </a:xfrm>
          <a:prstGeom prst="rect">
            <a:avLst/>
          </a:prstGeom>
        </p:spPr>
      </p:pic>
    </p:spTree>
    <p:extLst>
      <p:ext uri="{BB962C8B-B14F-4D97-AF65-F5344CB8AC3E}">
        <p14:creationId xmlns:p14="http://schemas.microsoft.com/office/powerpoint/2010/main" val="4127753655"/>
      </p:ext>
    </p:extLst>
  </p:cSld>
  <p:clrMapOvr>
    <a:masterClrMapping/>
  </p:clrMapOvr>
  <mc:AlternateContent xmlns:mc="http://schemas.openxmlformats.org/markup-compatibility/2006" xmlns:p14="http://schemas.microsoft.com/office/powerpoint/2010/main">
    <mc:Choice Requires="p14">
      <p:transition spd="med" p14:dur="700" advTm="301800">
        <p:fade/>
      </p:transition>
    </mc:Choice>
    <mc:Fallback xmlns="">
      <p:transition spd="med" advTm="3018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7" name="Picture 6" descr="A white rectangle with blue border&#10;&#10;Description automatically generated">
            <a:extLst>
              <a:ext uri="{FF2B5EF4-FFF2-40B4-BE49-F238E27FC236}">
                <a16:creationId xmlns:a16="http://schemas.microsoft.com/office/drawing/2014/main" id="{59F320CD-B96C-990D-13EB-A9708337F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8516826-525A-4218-B987-1D7A3A0BC53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4" name="Picture 3"/>
          <p:cNvPicPr>
            <a:picLocks noChangeAspect="1"/>
          </p:cNvPicPr>
          <p:nvPr/>
        </p:nvPicPr>
        <p:blipFill>
          <a:blip r:embed="rId3"/>
          <a:stretch>
            <a:fillRect/>
          </a:stretch>
        </p:blipFill>
        <p:spPr>
          <a:xfrm>
            <a:off x="2491545" y="1888650"/>
            <a:ext cx="221078" cy="2503561"/>
          </a:xfrm>
          <a:prstGeom prst="rect">
            <a:avLst/>
          </a:prstGeom>
        </p:spPr>
      </p:pic>
      <p:pic>
        <p:nvPicPr>
          <p:cNvPr id="5" name="Picture 4"/>
          <p:cNvPicPr>
            <a:picLocks noChangeAspect="1"/>
          </p:cNvPicPr>
          <p:nvPr/>
        </p:nvPicPr>
        <p:blipFill>
          <a:blip r:embed="rId3"/>
          <a:stretch>
            <a:fillRect/>
          </a:stretch>
        </p:blipFill>
        <p:spPr>
          <a:xfrm>
            <a:off x="9379868" y="1841802"/>
            <a:ext cx="221078" cy="2503561"/>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2211533" y="224003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4">
            <a:extLst>
              <a:ext uri="{28A0092B-C50C-407E-A947-70E740481C1C}">
                <a14:useLocalDpi xmlns:a14="http://schemas.microsoft.com/office/drawing/2010/main" val="0"/>
              </a:ext>
            </a:extLst>
          </a:blip>
          <a:srcRect l="11049" r="17132"/>
          <a:stretch/>
        </p:blipFill>
        <p:spPr>
          <a:xfrm>
            <a:off x="3348989" y="2886368"/>
            <a:ext cx="4926331" cy="2954462"/>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EE3A958-0031-7A34-775F-588E3AF9D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7E5B092-EB32-07CF-BE0A-AA6B97F494F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p:cNvSpPr txBox="1"/>
          <p:nvPr/>
        </p:nvSpPr>
        <p:spPr>
          <a:xfrm>
            <a:off x="2376801" y="1138866"/>
            <a:ext cx="668163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Self-Assessment Exercise</a:t>
            </a:r>
          </a:p>
        </p:txBody>
      </p:sp>
      <p:sp>
        <p:nvSpPr>
          <p:cNvPr id="9" name="TextBox 8"/>
          <p:cNvSpPr txBox="1"/>
          <p:nvPr/>
        </p:nvSpPr>
        <p:spPr>
          <a:xfrm>
            <a:off x="882125" y="1756599"/>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a:t>
            </a:r>
            <a:r>
              <a:rPr lang="ar-EG" sz="2400" dirty="0"/>
              <a:t>المهارات الشخصية</a:t>
            </a:r>
            <a:r>
              <a:rPr lang="en-US" sz="2400" b="1" dirty="0">
                <a:solidFill>
                  <a:srgbClr val="C00000"/>
                </a:solidFill>
                <a:cs typeface="Tajawal ExtraBold" panose="00000800000000000000" pitchFamily="2" charset="-78"/>
              </a:rPr>
              <a:t>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a:t>
            </a:r>
            <a:r>
              <a:rPr lang="ar-EG" sz="2400" dirty="0">
                <a:solidFill>
                  <a:srgbClr val="0A1F61"/>
                </a:solidFill>
                <a:cs typeface="Tajawal ExtraBold" panose="00000800000000000000" pitchFamily="2" charset="-78"/>
              </a:rPr>
              <a:t>مصداقية</a:t>
            </a:r>
            <a:r>
              <a:rPr lang="en-US" sz="2400" dirty="0">
                <a:solidFill>
                  <a:srgbClr val="0A1F61"/>
                </a:solidFill>
                <a:cs typeface="Tajawal ExtraBold" panose="00000800000000000000" pitchFamily="2" charset="-78"/>
              </a:rPr>
              <a:t>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6AC4A7-7C37-AD31-4B96-9EAABC22CE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6DE83914-E75A-1CE7-E625-6AE78824CDB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0" name="TextBox 9">
            <a:extLst>
              <a:ext uri="{FF2B5EF4-FFF2-40B4-BE49-F238E27FC236}">
                <a16:creationId xmlns:a16="http://schemas.microsoft.com/office/drawing/2014/main" id="{44431F99-BF23-EC1F-5C2F-8041082B7953}"/>
              </a:ext>
            </a:extLst>
          </p:cNvPr>
          <p:cNvSpPr txBox="1"/>
          <p:nvPr/>
        </p:nvSpPr>
        <p:spPr>
          <a:xfrm>
            <a:off x="2376801" y="1138866"/>
            <a:ext cx="668163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Self-Assessment Exercise</a:t>
            </a:r>
          </a:p>
        </p:txBody>
      </p:sp>
      <p:sp>
        <p:nvSpPr>
          <p:cNvPr id="9" name="TextBox 8"/>
          <p:cNvSpPr txBox="1"/>
          <p:nvPr/>
        </p:nvSpPr>
        <p:spPr>
          <a:xfrm>
            <a:off x="920052" y="196918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5E3C513-433C-0338-63E1-703565A145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747B8AC3-6434-D32C-03D3-6C9C614901D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2" name="TextBox 11">
            <a:extLst>
              <a:ext uri="{FF2B5EF4-FFF2-40B4-BE49-F238E27FC236}">
                <a16:creationId xmlns:a16="http://schemas.microsoft.com/office/drawing/2014/main" id="{8B3AD999-C300-9FBE-B7F2-268E7F7C964F}"/>
              </a:ext>
            </a:extLst>
          </p:cNvPr>
          <p:cNvSpPr txBox="1"/>
          <p:nvPr/>
        </p:nvSpPr>
        <p:spPr>
          <a:xfrm>
            <a:off x="2376801" y="1138866"/>
            <a:ext cx="668163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Self-Assessment Exercise</a:t>
            </a:r>
          </a:p>
        </p:txBody>
      </p:sp>
      <p:sp>
        <p:nvSpPr>
          <p:cNvPr id="9" name="TextBox 8"/>
          <p:cNvSpPr txBox="1"/>
          <p:nvPr/>
        </p:nvSpPr>
        <p:spPr>
          <a:xfrm>
            <a:off x="826954" y="198175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F187E46-ACF5-9F39-9DAC-B551A3220A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9806F70E-71BF-538D-3701-B3C64B86BB1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2" name="TextBox 11">
            <a:extLst>
              <a:ext uri="{FF2B5EF4-FFF2-40B4-BE49-F238E27FC236}">
                <a16:creationId xmlns:a16="http://schemas.microsoft.com/office/drawing/2014/main" id="{23B2529B-FB85-17B2-D86D-347F9850D228}"/>
              </a:ext>
            </a:extLst>
          </p:cNvPr>
          <p:cNvSpPr txBox="1"/>
          <p:nvPr/>
        </p:nvSpPr>
        <p:spPr>
          <a:xfrm>
            <a:off x="2376801" y="1138866"/>
            <a:ext cx="668163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Self-Assessment Exercise</a:t>
            </a:r>
          </a:p>
        </p:txBody>
      </p:sp>
      <p:sp>
        <p:nvSpPr>
          <p:cNvPr id="9" name="TextBox 8"/>
          <p:cNvSpPr txBox="1"/>
          <p:nvPr/>
        </p:nvSpPr>
        <p:spPr>
          <a:xfrm>
            <a:off x="758374" y="215320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F8A6EA3-8C1C-4E6E-C13C-E72D1AD4A5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E44B6818-6F7E-B2F2-33E6-17020E5D8C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2" name="TextBox 11">
            <a:extLst>
              <a:ext uri="{FF2B5EF4-FFF2-40B4-BE49-F238E27FC236}">
                <a16:creationId xmlns:a16="http://schemas.microsoft.com/office/drawing/2014/main" id="{976DFBDC-149F-60FB-937C-E6506D81AF00}"/>
              </a:ext>
            </a:extLst>
          </p:cNvPr>
          <p:cNvSpPr txBox="1"/>
          <p:nvPr/>
        </p:nvSpPr>
        <p:spPr>
          <a:xfrm>
            <a:off x="2376801" y="1138866"/>
            <a:ext cx="668163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Self-Assessment Exercise</a:t>
            </a:r>
          </a:p>
        </p:txBody>
      </p:sp>
      <p:sp>
        <p:nvSpPr>
          <p:cNvPr id="9" name="TextBox 8"/>
          <p:cNvSpPr txBox="1"/>
          <p:nvPr/>
        </p:nvSpPr>
        <p:spPr>
          <a:xfrm>
            <a:off x="882125" y="211891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Tree>
    <p:extLst>
      <p:ext uri="{BB962C8B-B14F-4D97-AF65-F5344CB8AC3E}">
        <p14:creationId xmlns:p14="http://schemas.microsoft.com/office/powerpoint/2010/main" val="121034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7F252-003C-171A-85CB-2129D64A934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DC62BD8-38C6-35AE-A4A9-A4E70B463A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3605192A-99CA-5617-AEC5-94499E9E2AC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3" name="Picture 2" descr="Chart, bubble chart&#10;&#10;Description automatically generated">
            <a:extLst>
              <a:ext uri="{FF2B5EF4-FFF2-40B4-BE49-F238E27FC236}">
                <a16:creationId xmlns:a16="http://schemas.microsoft.com/office/drawing/2014/main" id="{71795ABA-51A0-CF15-FED5-CC5306EDA642}"/>
              </a:ext>
            </a:extLst>
          </p:cNvPr>
          <p:cNvPicPr>
            <a:picLocks noChangeAspect="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6571525" y="1494989"/>
            <a:ext cx="4978653" cy="4981640"/>
          </a:xfrm>
          <a:prstGeom prst="rect">
            <a:avLst/>
          </a:prstGeom>
        </p:spPr>
      </p:pic>
      <p:sp>
        <p:nvSpPr>
          <p:cNvPr id="6" name="TextBox 5">
            <a:extLst>
              <a:ext uri="{FF2B5EF4-FFF2-40B4-BE49-F238E27FC236}">
                <a16:creationId xmlns:a16="http://schemas.microsoft.com/office/drawing/2014/main" id="{C9C24A8A-29A5-560D-4872-14DDF2F10762}"/>
              </a:ext>
            </a:extLst>
          </p:cNvPr>
          <p:cNvSpPr txBox="1"/>
          <p:nvPr/>
        </p:nvSpPr>
        <p:spPr>
          <a:xfrm>
            <a:off x="10045886" y="3234712"/>
            <a:ext cx="1190726" cy="369332"/>
          </a:xfrm>
          <a:prstGeom prst="rect">
            <a:avLst/>
          </a:prstGeom>
          <a:noFill/>
        </p:spPr>
        <p:txBody>
          <a:bodyPr wrap="square">
            <a:spAutoFit/>
          </a:bodyPr>
          <a:lstStyle/>
          <a:p>
            <a:pPr algn="r" rtl="1"/>
            <a:r>
              <a:rPr lang="en-US" dirty="0" err="1"/>
              <a:t>الجدارة</a:t>
            </a:r>
            <a:r>
              <a:rPr lang="ar-EG" dirty="0"/>
              <a:t>/ الثقة</a:t>
            </a:r>
          </a:p>
        </p:txBody>
      </p:sp>
      <p:sp>
        <p:nvSpPr>
          <p:cNvPr id="8" name="TextBox 7">
            <a:extLst>
              <a:ext uri="{FF2B5EF4-FFF2-40B4-BE49-F238E27FC236}">
                <a16:creationId xmlns:a16="http://schemas.microsoft.com/office/drawing/2014/main" id="{EFF1A36D-5564-B20E-009B-DE86BE04C091}"/>
              </a:ext>
            </a:extLst>
          </p:cNvPr>
          <p:cNvSpPr txBox="1"/>
          <p:nvPr/>
        </p:nvSpPr>
        <p:spPr>
          <a:xfrm>
            <a:off x="7048134" y="3238006"/>
            <a:ext cx="718498" cy="369332"/>
          </a:xfrm>
          <a:prstGeom prst="rect">
            <a:avLst/>
          </a:prstGeom>
          <a:noFill/>
        </p:spPr>
        <p:txBody>
          <a:bodyPr wrap="square">
            <a:spAutoFit/>
          </a:bodyPr>
          <a:lstStyle/>
          <a:p>
            <a:r>
              <a:rPr lang="en-US" dirty="0" err="1"/>
              <a:t>تعاطف</a:t>
            </a:r>
            <a:endParaRPr lang="en-US" dirty="0"/>
          </a:p>
        </p:txBody>
      </p:sp>
      <p:grpSp>
        <p:nvGrpSpPr>
          <p:cNvPr id="10" name="Group 9">
            <a:extLst>
              <a:ext uri="{FF2B5EF4-FFF2-40B4-BE49-F238E27FC236}">
                <a16:creationId xmlns:a16="http://schemas.microsoft.com/office/drawing/2014/main" id="{BD76BEBE-BCD9-D6D9-7BB8-8CC2F0F28282}"/>
              </a:ext>
            </a:extLst>
          </p:cNvPr>
          <p:cNvGrpSpPr/>
          <p:nvPr/>
        </p:nvGrpSpPr>
        <p:grpSpPr>
          <a:xfrm>
            <a:off x="747808" y="1828564"/>
            <a:ext cx="5510151" cy="4957471"/>
            <a:chOff x="3811978" y="1374070"/>
            <a:chExt cx="5510151" cy="4957471"/>
          </a:xfrm>
        </p:grpSpPr>
        <p:pic>
          <p:nvPicPr>
            <p:cNvPr id="11" name="Picture 10" descr="Diagram&#10;&#10;Description automatically generated">
              <a:extLst>
                <a:ext uri="{FF2B5EF4-FFF2-40B4-BE49-F238E27FC236}">
                  <a16:creationId xmlns:a16="http://schemas.microsoft.com/office/drawing/2014/main" id="{F17CBC36-BF17-7F80-AC30-3A8EBEFD3A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1978" y="1374070"/>
              <a:ext cx="5510151" cy="4957471"/>
            </a:xfrm>
            <a:prstGeom prst="rect">
              <a:avLst/>
            </a:prstGeom>
          </p:spPr>
        </p:pic>
        <p:sp>
          <p:nvSpPr>
            <p:cNvPr id="12" name="Rectangle 11">
              <a:extLst>
                <a:ext uri="{FF2B5EF4-FFF2-40B4-BE49-F238E27FC236}">
                  <a16:creationId xmlns:a16="http://schemas.microsoft.com/office/drawing/2014/main" id="{D6AD73CA-F695-D03E-4048-AA392FF68597}"/>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Tree>
    <p:extLst>
      <p:ext uri="{BB962C8B-B14F-4D97-AF65-F5344CB8AC3E}">
        <p14:creationId xmlns:p14="http://schemas.microsoft.com/office/powerpoint/2010/main" val="766309210"/>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06A6-CD72-2379-2DE7-B8C84BD93530}"/>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A24A5F0-32C4-4B58-9714-4A35367032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7BD94691-6B8F-174B-EC1A-82E1EFC774C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3" name="Picture 2" descr="Text&#10;&#10;Description automatically generated">
            <a:extLst>
              <a:ext uri="{FF2B5EF4-FFF2-40B4-BE49-F238E27FC236}">
                <a16:creationId xmlns:a16="http://schemas.microsoft.com/office/drawing/2014/main" id="{2A29F8BB-0147-7786-8149-C1A9716BED1B}"/>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7359" t="9150" r="6788" b="4248"/>
          <a:stretch/>
        </p:blipFill>
        <p:spPr>
          <a:xfrm>
            <a:off x="4553616" y="15222"/>
            <a:ext cx="4796124" cy="6842778"/>
          </a:xfrm>
          <a:prstGeom prst="rect">
            <a:avLst/>
          </a:prstGeom>
        </p:spPr>
      </p:pic>
      <p:pic>
        <p:nvPicPr>
          <p:cNvPr id="6" name="Picture 5" descr="Diagram&#10;&#10;Description automatically generated">
            <a:extLst>
              <a:ext uri="{FF2B5EF4-FFF2-40B4-BE49-F238E27FC236}">
                <a16:creationId xmlns:a16="http://schemas.microsoft.com/office/drawing/2014/main" id="{E19381BD-20C8-71DE-2CFF-1B78D4C431AE}"/>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851906" y="2108592"/>
            <a:ext cx="3461014" cy="3902293"/>
          </a:xfrm>
          <a:prstGeom prst="rect">
            <a:avLst/>
          </a:prstGeom>
        </p:spPr>
      </p:pic>
    </p:spTree>
    <p:extLst>
      <p:ext uri="{BB962C8B-B14F-4D97-AF65-F5344CB8AC3E}">
        <p14:creationId xmlns:p14="http://schemas.microsoft.com/office/powerpoint/2010/main" val="3930597699"/>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54463-E722-7C48-018B-285A5C6CFBA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8A4A1C67-BCB2-1462-62E7-B829AA2831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FC11FED7-2C8A-B0F6-CCF7-05EB83808D35}"/>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22D28CB2-8408-05B4-E516-E45AC54F2865}"/>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C11DECE7-CA25-7A51-66A2-BC6840DD871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a:extLst>
              <a:ext uri="{FF2B5EF4-FFF2-40B4-BE49-F238E27FC236}">
                <a16:creationId xmlns:a16="http://schemas.microsoft.com/office/drawing/2014/main" id="{24F2F408-AF08-A99C-5F10-861E300DD6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976127" y="2219199"/>
            <a:ext cx="4597859" cy="3233334"/>
          </a:xfrm>
          <a:prstGeom prst="rect">
            <a:avLst/>
          </a:prstGeom>
        </p:spPr>
      </p:pic>
    </p:spTree>
    <p:extLst>
      <p:ext uri="{BB962C8B-B14F-4D97-AF65-F5344CB8AC3E}">
        <p14:creationId xmlns:p14="http://schemas.microsoft.com/office/powerpoint/2010/main" val="617900606"/>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DCD94-6D9D-BFA4-6C83-EC4C9B91E4F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44D63AA7-A90A-E559-C92A-88D7367066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A9F02E33-73F8-6508-67EF-F4DD5672458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2" name="TextBox 1">
            <a:extLst>
              <a:ext uri="{FF2B5EF4-FFF2-40B4-BE49-F238E27FC236}">
                <a16:creationId xmlns:a16="http://schemas.microsoft.com/office/drawing/2014/main" id="{1DBB9388-B12E-5440-5496-779CB0E8F127}"/>
              </a:ext>
            </a:extLst>
          </p:cNvPr>
          <p:cNvSpPr txBox="1"/>
          <p:nvPr/>
        </p:nvSpPr>
        <p:spPr>
          <a:xfrm>
            <a:off x="2355874" y="1050908"/>
            <a:ext cx="374012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Be a Leader?</a:t>
            </a:r>
          </a:p>
        </p:txBody>
      </p:sp>
      <p:sp>
        <p:nvSpPr>
          <p:cNvPr id="3" name="TextBox 2">
            <a:extLst>
              <a:ext uri="{FF2B5EF4-FFF2-40B4-BE49-F238E27FC236}">
                <a16:creationId xmlns:a16="http://schemas.microsoft.com/office/drawing/2014/main" id="{B587D740-92DD-1ADA-0B30-3961645E832B}"/>
              </a:ext>
            </a:extLst>
          </p:cNvPr>
          <p:cNvSpPr txBox="1"/>
          <p:nvPr/>
        </p:nvSpPr>
        <p:spPr>
          <a:xfrm>
            <a:off x="234252" y="1853879"/>
            <a:ext cx="11150028" cy="446276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you take your dream and make it a reality?</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Start by creating your own personal </a:t>
            </a:r>
            <a:r>
              <a:rPr lang="en-US" sz="2200" b="1" u="sng" dirty="0">
                <a:solidFill>
                  <a:srgbClr val="24A9E1"/>
                </a:solidFill>
                <a:latin typeface="Tajawal ExtraBold" panose="00000800000000000000" pitchFamily="2" charset="-78"/>
                <a:cs typeface="Tajawal ExtraBold" panose="00000800000000000000" pitchFamily="2" charset="-78"/>
              </a:rPr>
              <a:t>vision statement</a:t>
            </a:r>
            <a:r>
              <a:rPr lang="en-US" sz="22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buFont typeface="Wingdings" panose="05000000000000000000" pitchFamily="2" charset="2"/>
              <a:buChar char="§"/>
            </a:pPr>
            <a:r>
              <a:rPr lang="en-US" sz="2200" b="1" dirty="0">
                <a:solidFill>
                  <a:srgbClr val="24A9E1"/>
                </a:solidFill>
                <a:latin typeface="Tajawal ExtraBold" panose="00000800000000000000" pitchFamily="2" charset="-78"/>
                <a:cs typeface="Tajawal ExtraBold" panose="00000800000000000000" pitchFamily="2" charset="-78"/>
              </a:rPr>
              <a:t>Put your dream into words </a:t>
            </a:r>
            <a:r>
              <a:rPr lang="en-US" sz="2200" b="1" dirty="0">
                <a:solidFill>
                  <a:srgbClr val="0A1F61"/>
                </a:solidFill>
                <a:latin typeface="Tajawal ExtraBold" panose="00000800000000000000" pitchFamily="2" charset="-78"/>
                <a:cs typeface="Tajawal ExtraBold" panose="00000800000000000000" pitchFamily="2" charset="-78"/>
              </a:rPr>
              <a:t>that communicate to others a picture of </a:t>
            </a:r>
            <a:r>
              <a:rPr lang="en-US" sz="2200" b="1" dirty="0">
                <a:solidFill>
                  <a:srgbClr val="24A9E1"/>
                </a:solidFill>
                <a:latin typeface="Tajawal ExtraBold" panose="00000800000000000000" pitchFamily="2" charset="-78"/>
                <a:cs typeface="Tajawal ExtraBold" panose="00000800000000000000" pitchFamily="2" charset="-78"/>
              </a:rPr>
              <a:t>what you want to do</a:t>
            </a:r>
            <a:r>
              <a:rPr lang="en-US" sz="2200" b="1" dirty="0">
                <a:solidFill>
                  <a:srgbClr val="0A1F61"/>
                </a:solidFill>
                <a:latin typeface="Tajawal ExtraBold" panose="00000800000000000000" pitchFamily="2" charset="-78"/>
                <a:cs typeface="Tajawal ExtraBold" panose="00000800000000000000" pitchFamily="2" charset="-78"/>
              </a:rPr>
              <a:t>. Organizations have vision statements; and you, as a leader, can have your own vision statement, too.</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Martin Luther King, Jr. said, </a:t>
            </a:r>
            <a:r>
              <a:rPr lang="en-US" sz="2200" b="1" i="1" dirty="0">
                <a:solidFill>
                  <a:srgbClr val="C00000"/>
                </a:solidFill>
                <a:latin typeface="Tajawal ExtraBold" panose="00000800000000000000" pitchFamily="2" charset="-78"/>
                <a:cs typeface="Tajawal ExtraBold" panose="00000800000000000000" pitchFamily="2" charset="-78"/>
              </a:rPr>
              <a:t>"I have a dream that my four little children will one day live in a nation where they will not be judged by the color of their skin but by the content of their character." </a:t>
            </a:r>
            <a:r>
              <a:rPr lang="en-US" sz="2200" b="1" dirty="0">
                <a:solidFill>
                  <a:srgbClr val="0A1F61"/>
                </a:solidFill>
                <a:latin typeface="Tajawal ExtraBold" panose="00000800000000000000" pitchFamily="2" charset="-78"/>
                <a:cs typeface="Tajawal ExtraBold" panose="00000800000000000000" pitchFamily="2" charset="-78"/>
              </a:rPr>
              <a:t>Now that's a vision statement!</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Now it's your turn. Write out a few sentences of how you want some part of your world to be. Your vision statement will remind you of where you want to be going. </a:t>
            </a:r>
          </a:p>
        </p:txBody>
      </p:sp>
    </p:spTree>
    <p:extLst>
      <p:ext uri="{BB962C8B-B14F-4D97-AF65-F5344CB8AC3E}">
        <p14:creationId xmlns:p14="http://schemas.microsoft.com/office/powerpoint/2010/main" val="2163990396"/>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1FCB7-88A1-1678-A011-411E178EB49F}"/>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741A08A7-CF62-79AD-E37D-B68DD1BA7C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E416242-F2A9-DF2A-FC54-6917F7D38B92}"/>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2D7FC1EB-725E-B218-97BA-C72BDF936FCB}"/>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D32369CC-5033-4D52-FC47-9DF364417EC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a:extLst>
              <a:ext uri="{FF2B5EF4-FFF2-40B4-BE49-F238E27FC236}">
                <a16:creationId xmlns:a16="http://schemas.microsoft.com/office/drawing/2014/main" id="{5ADE6987-EED2-4809-A7A3-7866509985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976127" y="2219199"/>
            <a:ext cx="4597859" cy="3233334"/>
          </a:xfrm>
          <a:prstGeom prst="rect">
            <a:avLst/>
          </a:prstGeom>
        </p:spPr>
      </p:pic>
    </p:spTree>
    <p:extLst>
      <p:ext uri="{BB962C8B-B14F-4D97-AF65-F5344CB8AC3E}">
        <p14:creationId xmlns:p14="http://schemas.microsoft.com/office/powerpoint/2010/main" val="4032376165"/>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649D9-8E0F-0A8A-CFB8-CE296225D32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A7BAC667-F106-7BDF-FF4D-B8D5DB3F0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335F0242-0AF0-A61E-41B8-F551E8F0108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5D69484F-1D4B-0A14-2868-9803883A69E9}"/>
              </a:ext>
            </a:extLst>
          </p:cNvPr>
          <p:cNvSpPr txBox="1"/>
          <p:nvPr/>
        </p:nvSpPr>
        <p:spPr>
          <a:xfrm>
            <a:off x="2461070" y="1103560"/>
            <a:ext cx="329930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Set goals?</a:t>
            </a:r>
          </a:p>
        </p:txBody>
      </p:sp>
      <p:sp>
        <p:nvSpPr>
          <p:cNvPr id="6" name="TextBox 5">
            <a:extLst>
              <a:ext uri="{FF2B5EF4-FFF2-40B4-BE49-F238E27FC236}">
                <a16:creationId xmlns:a16="http://schemas.microsoft.com/office/drawing/2014/main" id="{B773A21F-A79E-2827-625F-40A70B799CF9}"/>
              </a:ext>
            </a:extLst>
          </p:cNvPr>
          <p:cNvSpPr txBox="1"/>
          <p:nvPr/>
        </p:nvSpPr>
        <p:spPr>
          <a:xfrm>
            <a:off x="757741" y="208067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 term goals. That is how you carve a real path to your vision.</a:t>
            </a:r>
          </a:p>
          <a:p>
            <a:pPr marL="517525" algn="just">
              <a:lnSpc>
                <a:spcPct val="150000"/>
              </a:lnSpc>
            </a:pPr>
            <a:r>
              <a:rPr lang="en-US" sz="2000" b="1" dirty="0">
                <a:solidFill>
                  <a:srgbClr val="C00000"/>
                </a:solidFill>
                <a:latin typeface="Tajawal ExtraBold" panose="00000800000000000000" pitchFamily="2" charset="-78"/>
                <a:cs typeface="Tajawal ExtraBold" panose="00000800000000000000" pitchFamily="2" charset="-78"/>
              </a:rPr>
              <a:t>For example</a:t>
            </a:r>
            <a:r>
              <a:rPr lang="en-US" sz="2000" b="1" dirty="0">
                <a:solidFill>
                  <a:srgbClr val="0A1F61"/>
                </a:solidFill>
                <a:latin typeface="Tajawal ExtraBold" panose="00000800000000000000" pitchFamily="2" charset="-78"/>
                <a:cs typeface="Tajawal ExtraBold" panose="00000800000000000000" pitchFamily="2" charset="-78"/>
              </a:rPr>
              <a:t>, if your vision is: "</a:t>
            </a:r>
            <a:r>
              <a:rPr lang="en-US" sz="2000" b="1" i="1" dirty="0">
                <a:solidFill>
                  <a:srgbClr val="00B0F0"/>
                </a:solidFill>
                <a:latin typeface="Tajawal ExtraBold" panose="00000800000000000000" pitchFamily="2" charset="-78"/>
                <a:cs typeface="Tajawal ExtraBold" panose="00000800000000000000" pitchFamily="2" charset="-78"/>
              </a:rPr>
              <a:t>To create a community where every person can enjoy city parks in safety</a:t>
            </a:r>
            <a:r>
              <a:rPr lang="en-US" sz="2000" b="1" dirty="0">
                <a:solidFill>
                  <a:srgbClr val="0A1F61"/>
                </a:solidFill>
                <a:latin typeface="Tajawal ExtraBold" panose="00000800000000000000" pitchFamily="2" charset="-78"/>
                <a:cs typeface="Tajawal ExtraBold" panose="00000800000000000000" pitchFamily="2" charset="-78"/>
              </a:rPr>
              <a:t>," then you might set goals like these:</a:t>
            </a:r>
          </a:p>
          <a:p>
            <a:pPr marL="517525"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Long-term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Create more city parks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Reduce crime in city parks</a:t>
            </a:r>
          </a:p>
        </p:txBody>
      </p:sp>
    </p:spTree>
    <p:extLst>
      <p:ext uri="{BB962C8B-B14F-4D97-AF65-F5344CB8AC3E}">
        <p14:creationId xmlns:p14="http://schemas.microsoft.com/office/powerpoint/2010/main" val="1655539187"/>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83785-F555-CCC6-2C57-F9D4E2C535CC}"/>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6F9221C6-0F79-CD5F-1916-5E42B0E4C8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35221570-62C3-3839-C327-787ADA5CEEE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2" name="TextBox 1">
            <a:extLst>
              <a:ext uri="{FF2B5EF4-FFF2-40B4-BE49-F238E27FC236}">
                <a16:creationId xmlns:a16="http://schemas.microsoft.com/office/drawing/2014/main" id="{C86A9DAC-449E-E635-8E72-49A85312223D}"/>
              </a:ext>
            </a:extLst>
          </p:cNvPr>
          <p:cNvSpPr txBox="1"/>
          <p:nvPr/>
        </p:nvSpPr>
        <p:spPr>
          <a:xfrm>
            <a:off x="2461070" y="1103560"/>
            <a:ext cx="329930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Set goals?</a:t>
            </a:r>
          </a:p>
        </p:txBody>
      </p:sp>
      <p:sp>
        <p:nvSpPr>
          <p:cNvPr id="3" name="TextBox 2">
            <a:extLst>
              <a:ext uri="{FF2B5EF4-FFF2-40B4-BE49-F238E27FC236}">
                <a16:creationId xmlns:a16="http://schemas.microsoft.com/office/drawing/2014/main" id="{1954DA75-7CEE-4CE2-D9B3-07D2D1404D11}"/>
              </a:ext>
            </a:extLst>
          </p:cNvPr>
          <p:cNvSpPr txBox="1"/>
          <p:nvPr/>
        </p:nvSpPr>
        <p:spPr>
          <a:xfrm>
            <a:off x="512708" y="2025791"/>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Short-term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Find out where the city parks are, who uses them, and what the crime levels are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good working relationships with community police officers and park officials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Identify what actions might reduce park-related crime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Decide whether it will be preferable to start a new organization or work through existing organizations.</a:t>
            </a:r>
          </a:p>
        </p:txBody>
      </p:sp>
    </p:spTree>
    <p:extLst>
      <p:ext uri="{BB962C8B-B14F-4D97-AF65-F5344CB8AC3E}">
        <p14:creationId xmlns:p14="http://schemas.microsoft.com/office/powerpoint/2010/main" val="4167071965"/>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090E2-446D-9E3A-7D23-E3993DA7FC50}"/>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854D8E-68F4-00C8-E2B4-1F51A428FB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83E6ADBB-DFED-EB69-48AB-F0962B1BBF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D47DE9C6-8804-0F39-A59E-4C0179CDFDB3}"/>
              </a:ext>
            </a:extLst>
          </p:cNvPr>
          <p:cNvSpPr txBox="1"/>
          <p:nvPr/>
        </p:nvSpPr>
        <p:spPr>
          <a:xfrm>
            <a:off x="2461070" y="1103560"/>
            <a:ext cx="329930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Set goals?</a:t>
            </a:r>
          </a:p>
        </p:txBody>
      </p:sp>
      <p:sp>
        <p:nvSpPr>
          <p:cNvPr id="4" name="TextBox 3">
            <a:extLst>
              <a:ext uri="{FF2B5EF4-FFF2-40B4-BE49-F238E27FC236}">
                <a16:creationId xmlns:a16="http://schemas.microsoft.com/office/drawing/2014/main" id="{EC023957-9710-EB93-EF8E-59BC7C7A4BB0}"/>
              </a:ext>
            </a:extLst>
          </p:cNvPr>
          <p:cNvSpPr txBox="1"/>
          <p:nvPr/>
        </p:nvSpPr>
        <p:spPr>
          <a:xfrm>
            <a:off x="102870" y="2146746"/>
            <a:ext cx="11167110" cy="3872920"/>
          </a:xfrm>
          <a:prstGeom prst="rect">
            <a:avLst/>
          </a:prstGeom>
          <a:noFill/>
        </p:spPr>
        <p:txBody>
          <a:bodyPr wrap="square" rtlCol="0">
            <a:spAutoFit/>
          </a:bodyPr>
          <a:lstStyle/>
          <a:p>
            <a:pPr marL="974725" indent="-457200" algn="just">
              <a:lnSpc>
                <a:spcPts val="2700"/>
              </a:lnSpc>
              <a:buFont typeface="Wingdings" panose="05000000000000000000" pitchFamily="2" charset="2"/>
              <a:buChar char="q"/>
            </a:pPr>
            <a:r>
              <a:rPr lang="en-US" sz="2000" b="1" u="sng" dirty="0">
                <a:solidFill>
                  <a:srgbClr val="7030A0"/>
                </a:solidFill>
                <a:latin typeface="Tajawal ExtraBold" panose="00000800000000000000" pitchFamily="2" charset="-78"/>
                <a:cs typeface="Tajawal ExtraBold" panose="00000800000000000000" pitchFamily="2" charset="-78"/>
              </a:rPr>
              <a:t>Think about the individuals in the group</a:t>
            </a:r>
          </a:p>
          <a:p>
            <a:pPr marL="974725" indent="-457200" algn="just">
              <a:lnSpc>
                <a:spcPts val="2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a:t>
            </a:r>
            <a:r>
              <a:rPr lang="en-US" sz="2000" b="1" dirty="0">
                <a:solidFill>
                  <a:srgbClr val="C00000"/>
                </a:solidFill>
                <a:latin typeface="Tajawal ExtraBold" panose="00000800000000000000" pitchFamily="2" charset="-78"/>
                <a:cs typeface="Tajawal ExtraBold" panose="00000800000000000000" pitchFamily="2" charset="-78"/>
              </a:rPr>
              <a:t>talents are not being well used</a:t>
            </a:r>
            <a:r>
              <a:rPr lang="en-US" sz="2000" b="1" dirty="0">
                <a:solidFill>
                  <a:srgbClr val="0A1F61"/>
                </a:solidFill>
                <a:latin typeface="Tajawal ExtraBold" panose="00000800000000000000" pitchFamily="2" charset="-78"/>
                <a:cs typeface="Tajawal ExtraBold" panose="00000800000000000000" pitchFamily="2" charset="-78"/>
              </a:rPr>
              <a:t>? Is </a:t>
            </a:r>
            <a:r>
              <a:rPr lang="en-US" sz="2000" b="1" dirty="0">
                <a:solidFill>
                  <a:srgbClr val="C00000"/>
                </a:solidFill>
                <a:latin typeface="Tajawal ExtraBold" panose="00000800000000000000" pitchFamily="2" charset="-78"/>
                <a:cs typeface="Tajawal ExtraBold" panose="00000800000000000000" pitchFamily="2" charset="-78"/>
              </a:rPr>
              <a:t>someone acting </a:t>
            </a:r>
            <a:r>
              <a:rPr lang="en-US" sz="2000" b="1" dirty="0">
                <a:solidFill>
                  <a:srgbClr val="0A1F61"/>
                </a:solidFill>
                <a:latin typeface="Tajawal ExtraBold" panose="00000800000000000000" pitchFamily="2" charset="-78"/>
                <a:cs typeface="Tajawal ExtraBold" panose="00000800000000000000" pitchFamily="2" charset="-78"/>
              </a:rPr>
              <a:t>in a way that </a:t>
            </a:r>
            <a:r>
              <a:rPr lang="en-US" sz="2000" b="1" dirty="0">
                <a:solidFill>
                  <a:srgbClr val="C00000"/>
                </a:solidFill>
                <a:latin typeface="Tajawal ExtraBold" panose="00000800000000000000" pitchFamily="2" charset="-78"/>
                <a:cs typeface="Tajawal ExtraBold" panose="00000800000000000000" pitchFamily="2" charset="-78"/>
              </a:rPr>
              <a:t>is divisive or is draining the group of its energy</a:t>
            </a:r>
            <a:r>
              <a:rPr lang="ar-EG" sz="2000" b="1" dirty="0">
                <a:solidFill>
                  <a:srgbClr val="C00000"/>
                </a:solidFill>
                <a:latin typeface="Tajawal ExtraBold" panose="00000800000000000000" pitchFamily="2" charset="-78"/>
                <a:cs typeface="Tajawal ExtraBold" panose="00000800000000000000" pitchFamily="2" charset="-78"/>
              </a:rPr>
              <a:t> هو شخص يتصرف بطريقة تؤدي إلى الانقسام أو تستنزف طاقة المجموعة</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a person who needs </a:t>
            </a:r>
            <a:r>
              <a:rPr lang="en-US" sz="2000" b="1" dirty="0">
                <a:solidFill>
                  <a:srgbClr val="0A1F61"/>
                </a:solidFill>
                <a:latin typeface="Tajawal ExtraBold" panose="00000800000000000000" pitchFamily="2" charset="-78"/>
                <a:cs typeface="Tajawal ExtraBold" panose="00000800000000000000" pitchFamily="2" charset="-78"/>
              </a:rPr>
              <a:t>some help </a:t>
            </a:r>
            <a:r>
              <a:rPr lang="en-US" sz="2000" b="1" dirty="0">
                <a:solidFill>
                  <a:srgbClr val="C00000"/>
                </a:solidFill>
                <a:latin typeface="Tajawal ExtraBold" panose="00000800000000000000" pitchFamily="2" charset="-78"/>
                <a:cs typeface="Tajawal ExtraBold" panose="00000800000000000000" pitchFamily="2" charset="-78"/>
              </a:rPr>
              <a:t>learning how to work in a team</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2700"/>
              </a:lnSpc>
              <a:buFont typeface="Wingdings" panose="05000000000000000000" pitchFamily="2" charset="2"/>
              <a:buChar char="§"/>
            </a:pPr>
            <a:r>
              <a:rPr lang="en-US" sz="2000" b="1" u="sng" dirty="0">
                <a:solidFill>
                  <a:srgbClr val="7030A0"/>
                </a:solidFill>
                <a:latin typeface="Tajawal ExtraBold" panose="00000800000000000000" pitchFamily="2" charset="-78"/>
                <a:cs typeface="Tajawal ExtraBold" panose="00000800000000000000" pitchFamily="2" charset="-78"/>
              </a:rPr>
              <a:t>Think about the group as a whole</a:t>
            </a:r>
          </a:p>
          <a:p>
            <a:pPr marL="974725" indent="-457200" algn="just">
              <a:lnSpc>
                <a:spcPts val="2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a:t>
            </a:r>
            <a:r>
              <a:rPr lang="en-US" sz="2000" b="1" dirty="0">
                <a:solidFill>
                  <a:srgbClr val="C00000"/>
                </a:solidFill>
                <a:latin typeface="Tajawal ExtraBold" panose="00000800000000000000" pitchFamily="2" charset="-78"/>
                <a:cs typeface="Tajawal ExtraBold" panose="00000800000000000000" pitchFamily="2" charset="-78"/>
              </a:rPr>
              <a:t>group cohesive</a:t>
            </a:r>
            <a:r>
              <a:rPr lang="en-US" sz="2000" b="1" dirty="0">
                <a:solidFill>
                  <a:srgbClr val="0A1F61"/>
                </a:solidFill>
                <a:latin typeface="Tajawal ExtraBold" panose="00000800000000000000" pitchFamily="2" charset="-78"/>
                <a:cs typeface="Tajawal ExtraBold" panose="00000800000000000000" pitchFamily="2" charset="-78"/>
              </a:rPr>
              <a:t>? Do people in the group have a </a:t>
            </a:r>
            <a:r>
              <a:rPr lang="en-US" sz="2000" b="1" dirty="0">
                <a:solidFill>
                  <a:srgbClr val="C00000"/>
                </a:solidFill>
                <a:latin typeface="Tajawal ExtraBold" panose="00000800000000000000" pitchFamily="2" charset="-78"/>
                <a:cs typeface="Tajawal ExtraBold" panose="00000800000000000000" pitchFamily="2" charset="-78"/>
              </a:rPr>
              <a:t>shared vision</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trust and </a:t>
            </a:r>
            <a:r>
              <a:rPr lang="en-US" sz="2000" b="1" dirty="0">
                <a:solidFill>
                  <a:srgbClr val="0A1F61"/>
                </a:solidFill>
                <a:latin typeface="Tajawal ExtraBold" panose="00000800000000000000" pitchFamily="2" charset="-78"/>
                <a:cs typeface="Tajawal ExtraBold" panose="00000800000000000000" pitchFamily="2" charset="-78"/>
              </a:rPr>
              <a:t>a sense of mutual </a:t>
            </a:r>
            <a:r>
              <a:rPr lang="en-US" sz="2000" b="1" dirty="0">
                <a:solidFill>
                  <a:srgbClr val="C00000"/>
                </a:solidFill>
                <a:latin typeface="Tajawal ExtraBold" panose="00000800000000000000" pitchFamily="2" charset="-78"/>
                <a:cs typeface="Tajawal ExtraBold" panose="00000800000000000000" pitchFamily="2" charset="-78"/>
              </a:rPr>
              <a:t>support</a:t>
            </a:r>
            <a:r>
              <a:rPr lang="en-US" sz="2000" b="1" dirty="0">
                <a:solidFill>
                  <a:srgbClr val="0A1F61"/>
                </a:solidFill>
                <a:latin typeface="Tajawal ExtraBold" panose="00000800000000000000" pitchFamily="2" charset="-78"/>
                <a:cs typeface="Tajawal ExtraBold" panose="00000800000000000000" pitchFamily="2" charset="-78"/>
              </a:rPr>
              <a:t>? Does the </a:t>
            </a:r>
            <a:r>
              <a:rPr lang="en-US" sz="2000" b="1" dirty="0">
                <a:solidFill>
                  <a:srgbClr val="C00000"/>
                </a:solidFill>
                <a:latin typeface="Tajawal ExtraBold" panose="00000800000000000000" pitchFamily="2" charset="-78"/>
                <a:cs typeface="Tajawal ExtraBold" panose="00000800000000000000" pitchFamily="2" charset="-78"/>
              </a:rPr>
              <a:t>group need some training </a:t>
            </a:r>
            <a:r>
              <a:rPr lang="en-US" sz="2000" b="1" dirty="0">
                <a:solidFill>
                  <a:srgbClr val="0A1F61"/>
                </a:solidFill>
                <a:latin typeface="Tajawal ExtraBold" panose="00000800000000000000" pitchFamily="2" charset="-78"/>
                <a:cs typeface="Tajawal ExtraBold" panose="00000800000000000000" pitchFamily="2" charset="-78"/>
              </a:rPr>
              <a:t>to help it function better? Are there some </a:t>
            </a:r>
            <a:r>
              <a:rPr lang="en-US" sz="2000" b="1" dirty="0">
                <a:solidFill>
                  <a:srgbClr val="C00000"/>
                </a:solidFill>
                <a:latin typeface="Tajawal ExtraBold" panose="00000800000000000000" pitchFamily="2" charset="-78"/>
                <a:cs typeface="Tajawal ExtraBold" panose="00000800000000000000" pitchFamily="2" charset="-78"/>
              </a:rPr>
              <a:t>policies the group needs to strengthen</a:t>
            </a:r>
            <a:r>
              <a:rPr lang="en-US" sz="2000" b="1" dirty="0">
                <a:solidFill>
                  <a:srgbClr val="0A1F61"/>
                </a:solidFill>
                <a:latin typeface="Tajawal ExtraBold" panose="00000800000000000000" pitchFamily="2" charset="-78"/>
                <a:cs typeface="Tajawal ExtraBold" panose="00000800000000000000" pitchFamily="2" charset="-78"/>
              </a:rPr>
              <a:t> it?</a:t>
            </a:r>
          </a:p>
        </p:txBody>
      </p:sp>
    </p:spTree>
    <p:extLst>
      <p:ext uri="{BB962C8B-B14F-4D97-AF65-F5344CB8AC3E}">
        <p14:creationId xmlns:p14="http://schemas.microsoft.com/office/powerpoint/2010/main" val="3730635396"/>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099A5-6D30-AA1A-91E6-9566F5225F97}"/>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FD368B2-0CA2-BF83-07E2-D1478C4208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4398625E-CAF4-4685-84D9-3A2E7D1B9B8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2" name="TextBox 1">
            <a:extLst>
              <a:ext uri="{FF2B5EF4-FFF2-40B4-BE49-F238E27FC236}">
                <a16:creationId xmlns:a16="http://schemas.microsoft.com/office/drawing/2014/main" id="{84C31984-6E4E-5CAF-EA20-D7421DBBEBF5}"/>
              </a:ext>
            </a:extLst>
          </p:cNvPr>
          <p:cNvSpPr txBox="1"/>
          <p:nvPr/>
        </p:nvSpPr>
        <p:spPr>
          <a:xfrm>
            <a:off x="2461070" y="1103560"/>
            <a:ext cx="329930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Set goals?</a:t>
            </a:r>
          </a:p>
        </p:txBody>
      </p:sp>
      <p:sp>
        <p:nvSpPr>
          <p:cNvPr id="3" name="TextBox 2">
            <a:extLst>
              <a:ext uri="{FF2B5EF4-FFF2-40B4-BE49-F238E27FC236}">
                <a16:creationId xmlns:a16="http://schemas.microsoft.com/office/drawing/2014/main" id="{B6372691-F830-89CF-ED29-6FD1F1818509}"/>
              </a:ext>
            </a:extLst>
          </p:cNvPr>
          <p:cNvSpPr txBox="1"/>
          <p:nvPr/>
        </p:nvSpPr>
        <p:spPr>
          <a:xfrm>
            <a:off x="441062" y="2080674"/>
            <a:ext cx="10908928" cy="3776740"/>
          </a:xfrm>
          <a:prstGeom prst="rect">
            <a:avLst/>
          </a:prstGeom>
          <a:noFill/>
        </p:spPr>
        <p:txBody>
          <a:bodyPr wrap="square" rtlCol="0">
            <a:spAutoFit/>
          </a:bodyPr>
          <a:lstStyle/>
          <a:p>
            <a:pPr marL="974725" indent="-457200" algn="just">
              <a:lnSpc>
                <a:spcPts val="29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indent="-457200" algn="just">
              <a:lnSpc>
                <a:spcPts val="2900"/>
              </a:lnSpc>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Here are </a:t>
            </a:r>
            <a:r>
              <a:rPr lang="en-US" sz="2000" b="1" u="sng" dirty="0">
                <a:solidFill>
                  <a:srgbClr val="C00000"/>
                </a:solidFill>
                <a:latin typeface="Tajawal ExtraBold" panose="00000800000000000000" pitchFamily="2" charset="-78"/>
                <a:cs typeface="Tajawal ExtraBold" panose="00000800000000000000" pitchFamily="2" charset="-78"/>
              </a:rPr>
              <a:t>some steps </a:t>
            </a:r>
            <a:r>
              <a:rPr lang="en-US" sz="2000" b="1" u="sng" dirty="0">
                <a:solidFill>
                  <a:srgbClr val="0A1F61"/>
                </a:solidFill>
                <a:latin typeface="Tajawal ExtraBold" panose="00000800000000000000" pitchFamily="2" charset="-78"/>
                <a:cs typeface="Tajawal ExtraBold" panose="00000800000000000000" pitchFamily="2" charset="-78"/>
              </a:rPr>
              <a:t>you can take:</a:t>
            </a:r>
          </a:p>
          <a:p>
            <a:pPr marL="974725" lvl="1" algn="just">
              <a:lnSpc>
                <a:spcPts val="2900"/>
              </a:lnSpc>
            </a:pPr>
            <a:r>
              <a:rPr lang="en-US" sz="2000" b="1" dirty="0">
                <a:solidFill>
                  <a:srgbClr val="0A1F61"/>
                </a:solidFill>
                <a:latin typeface="Tajawal ExtraBold" panose="00000800000000000000" pitchFamily="2" charset="-78"/>
                <a:cs typeface="Tajawal ExtraBold" panose="00000800000000000000" pitchFamily="2" charset="-78"/>
              </a:rPr>
              <a:t>• Find </a:t>
            </a:r>
            <a:r>
              <a:rPr lang="en-US" sz="2000" b="1" dirty="0">
                <a:solidFill>
                  <a:srgbClr val="C00000"/>
                </a:solidFill>
                <a:latin typeface="Tajawal ExtraBold" panose="00000800000000000000" pitchFamily="2" charset="-78"/>
                <a:cs typeface="Tajawal ExtraBold" panose="00000800000000000000" pitchFamily="2" charset="-78"/>
              </a:rPr>
              <a:t>people who have leadership potential</a:t>
            </a:r>
            <a:r>
              <a:rPr lang="en-US" sz="2000" b="1" dirty="0">
                <a:solidFill>
                  <a:srgbClr val="0A1F61"/>
                </a:solidFill>
                <a:latin typeface="Tajawal ExtraBold" panose="00000800000000000000" pitchFamily="2" charset="-78"/>
                <a:cs typeface="Tajawal ExtraBold" panose="00000800000000000000" pitchFamily="2" charset="-78"/>
              </a:rPr>
              <a:t>. There are people all around you who would love to be invited to lead something.</a:t>
            </a:r>
          </a:p>
          <a:p>
            <a:pPr marL="974725" lvl="1" algn="just">
              <a:lnSpc>
                <a:spcPts val="29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view themselves as leaders</a:t>
            </a:r>
            <a:r>
              <a:rPr lang="en-US" sz="2000" b="1" dirty="0">
                <a:solidFill>
                  <a:srgbClr val="0A1F61"/>
                </a:solidFill>
                <a:latin typeface="Tajawal ExtraBold" panose="00000800000000000000" pitchFamily="2" charset="-78"/>
                <a:cs typeface="Tajawal ExtraBold" panose="00000800000000000000" pitchFamily="2" charset="-78"/>
              </a:rPr>
              <a:t>. You can do this by helping them notice the informal leadership they have already taken in their lives. Are they parents? – that is certainly a leadership position.</a:t>
            </a:r>
          </a:p>
          <a:p>
            <a:pPr marL="974725" lvl="1" algn="just">
              <a:lnSpc>
                <a:spcPts val="29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identify the reasons </a:t>
            </a:r>
            <a:r>
              <a:rPr lang="en-US" sz="2000" b="1" dirty="0">
                <a:solidFill>
                  <a:srgbClr val="0A1F61"/>
                </a:solidFill>
                <a:latin typeface="Tajawal ExtraBold" panose="00000800000000000000" pitchFamily="2" charset="-78"/>
                <a:cs typeface="Tajawal ExtraBold" panose="00000800000000000000" pitchFamily="2" charset="-78"/>
              </a:rPr>
              <a:t>they want to lead. </a:t>
            </a:r>
          </a:p>
          <a:p>
            <a:pPr marL="1317625" lvl="1" indent="-342900" algn="just">
              <a:lnSpc>
                <a:spcPts val="29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Listen to people talk about what is important to them and what they wish they could change.</a:t>
            </a:r>
          </a:p>
        </p:txBody>
      </p:sp>
    </p:spTree>
    <p:extLst>
      <p:ext uri="{BB962C8B-B14F-4D97-AF65-F5344CB8AC3E}">
        <p14:creationId xmlns:p14="http://schemas.microsoft.com/office/powerpoint/2010/main" val="2533190065"/>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E8958-1C6A-BD97-1423-02215220C490}"/>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CAA5D7B1-DA42-48F5-F370-6F69792E83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2F150734-F384-0201-D31B-508F04925A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2" name="TextBox 1">
            <a:extLst>
              <a:ext uri="{FF2B5EF4-FFF2-40B4-BE49-F238E27FC236}">
                <a16:creationId xmlns:a16="http://schemas.microsoft.com/office/drawing/2014/main" id="{3AB559D0-57A7-1494-6E6D-5DB62E5A5CAC}"/>
              </a:ext>
            </a:extLst>
          </p:cNvPr>
          <p:cNvSpPr txBox="1"/>
          <p:nvPr/>
        </p:nvSpPr>
        <p:spPr>
          <a:xfrm>
            <a:off x="2461070" y="1103560"/>
            <a:ext cx="3299301"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How to Set goals?</a:t>
            </a:r>
          </a:p>
        </p:txBody>
      </p:sp>
      <p:sp>
        <p:nvSpPr>
          <p:cNvPr id="3" name="TextBox 2">
            <a:extLst>
              <a:ext uri="{FF2B5EF4-FFF2-40B4-BE49-F238E27FC236}">
                <a16:creationId xmlns:a16="http://schemas.microsoft.com/office/drawing/2014/main" id="{8D67726B-E860-BF94-5E1F-E0D03ED8EEFA}"/>
              </a:ext>
            </a:extLst>
          </p:cNvPr>
          <p:cNvSpPr txBox="1"/>
          <p:nvPr/>
        </p:nvSpPr>
        <p:spPr>
          <a:xfrm>
            <a:off x="249818" y="1981310"/>
            <a:ext cx="11043022" cy="390177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lvl="1"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Assist people to choose leadership goals </a:t>
            </a:r>
            <a:r>
              <a:rPr lang="en-US" sz="2000" b="1" dirty="0">
                <a:solidFill>
                  <a:srgbClr val="0A1F61"/>
                </a:solidFill>
                <a:latin typeface="Tajawal ExtraBold" panose="00000800000000000000" pitchFamily="2" charset="-78"/>
                <a:cs typeface="Tajawal ExtraBold" panose="00000800000000000000" pitchFamily="2" charset="-78"/>
              </a:rPr>
              <a:t>that are attainable and that will help them build their confidence. Nothing succeeds like success.</a:t>
            </a:r>
          </a:p>
          <a:p>
            <a:pPr marL="974725" lvl="1"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while they work to reach their goals</a:t>
            </a:r>
            <a:r>
              <a:rPr lang="en-US" sz="2000" b="1" dirty="0">
                <a:solidFill>
                  <a:srgbClr val="0A1F61"/>
                </a:solidFill>
                <a:latin typeface="Tajawal ExtraBold" panose="00000800000000000000" pitchFamily="2" charset="-78"/>
                <a:cs typeface="Tajawal ExtraBold" panose="00000800000000000000" pitchFamily="2" charset="-78"/>
              </a:rPr>
              <a:t>. Listen to them talk about their successes and their feelings of discouragement; appreciate them and encourage them to keep going.</a:t>
            </a:r>
          </a:p>
          <a:p>
            <a:pPr marL="974725" lvl="1"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when they make mistakes</a:t>
            </a:r>
            <a:r>
              <a:rPr lang="en-US" sz="2000" b="1" dirty="0">
                <a:solidFill>
                  <a:srgbClr val="0A1F61"/>
                </a:solidFill>
                <a:latin typeface="Tajawal ExtraBold" panose="00000800000000000000" pitchFamily="2" charset="-78"/>
                <a:cs typeface="Tajawal ExtraBold" panose="00000800000000000000" pitchFamily="2" charset="-78"/>
              </a:rPr>
              <a:t>. Everybody needs help when they make mistakes. Help them get on the right track and encourage them to stick with it.</a:t>
            </a:r>
          </a:p>
          <a:p>
            <a:pPr marL="974725" lvl="1" algn="just">
              <a:lnSpc>
                <a:spcPts val="3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Challenge people to take the next step</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747788771"/>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BC595-DCA6-68C0-5E4E-11AA82C8960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3841A5D-95CF-C61B-2B4D-209CBC5A0A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extBox 13">
            <a:extLst>
              <a:ext uri="{FF2B5EF4-FFF2-40B4-BE49-F238E27FC236}">
                <a16:creationId xmlns:a16="http://schemas.microsoft.com/office/drawing/2014/main" id="{FC560458-D1B0-622B-7A22-B011F68C24AE}"/>
              </a:ext>
            </a:extLst>
          </p:cNvPr>
          <p:cNvSpPr txBox="1"/>
          <p:nvPr/>
        </p:nvSpPr>
        <p:spPr>
          <a:xfrm>
            <a:off x="85726" y="3022244"/>
            <a:ext cx="2644142" cy="1682192"/>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Types of Leadership </a:t>
            </a:r>
          </a:p>
        </p:txBody>
      </p:sp>
      <p:sp>
        <p:nvSpPr>
          <p:cNvPr id="9" name="TextBox 8">
            <a:extLst>
              <a:ext uri="{FF2B5EF4-FFF2-40B4-BE49-F238E27FC236}">
                <a16:creationId xmlns:a16="http://schemas.microsoft.com/office/drawing/2014/main" id="{52E47907-7845-C638-3884-6E2DE2A9C4E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descr="Graphical user interface&#10;&#10;Description automatically generated">
            <a:extLst>
              <a:ext uri="{FF2B5EF4-FFF2-40B4-BE49-F238E27FC236}">
                <a16:creationId xmlns:a16="http://schemas.microsoft.com/office/drawing/2014/main" id="{995B7771-3151-564C-98C4-8D8B79F1627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2678433" y="1074420"/>
            <a:ext cx="7518654" cy="5783580"/>
          </a:xfrm>
          <a:prstGeom prst="rect">
            <a:avLst/>
          </a:prstGeom>
        </p:spPr>
      </p:pic>
    </p:spTree>
    <p:extLst>
      <p:ext uri="{BB962C8B-B14F-4D97-AF65-F5344CB8AC3E}">
        <p14:creationId xmlns:p14="http://schemas.microsoft.com/office/powerpoint/2010/main" val="1695491370"/>
      </p:ext>
    </p:extLst>
  </p:cSld>
  <p:clrMapOvr>
    <a:masterClrMapping/>
  </p:clrMapOvr>
  <mc:AlternateContent xmlns:mc="http://schemas.openxmlformats.org/markup-compatibility/2006" xmlns:p14="http://schemas.microsoft.com/office/powerpoint/2010/main">
    <mc:Choice Requires="p14">
      <p:transition spd="med" p14:dur="700" advTm="301800">
        <p:fade/>
      </p:transition>
    </mc:Choice>
    <mc:Fallback xmlns="">
      <p:transition spd="med" advTm="3018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E9B0A-4A86-DBD4-CFCF-460C349DA7F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7A570061-D6F1-6E9B-F04A-EAF9D8333D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79ADC485-E282-4D87-0F0D-EE37F01BDBF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63827D7E-7EB4-1C45-F8CF-93DB0EDEB53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26A26C5F-99D5-6371-30FE-FB3287C1CD7F}"/>
              </a:ext>
            </a:extLst>
          </p:cNvPr>
          <p:cNvSpPr txBox="1"/>
          <p:nvPr/>
        </p:nvSpPr>
        <p:spPr>
          <a:xfrm>
            <a:off x="3309901" y="1602256"/>
            <a:ext cx="6097978" cy="1028423"/>
          </a:xfrm>
          <a:prstGeom prst="rect">
            <a:avLst/>
          </a:prstGeom>
          <a:noFill/>
        </p:spPr>
        <p:txBody>
          <a:bodyPr wrap="square">
            <a:spAutoFit/>
          </a:bodyPr>
          <a:lstStyle/>
          <a:p>
            <a:pPr marL="517525" algn="just">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Methods of Leadership</a:t>
            </a:r>
          </a:p>
        </p:txBody>
      </p:sp>
      <p:sp>
        <p:nvSpPr>
          <p:cNvPr id="9" name="TextBox 8">
            <a:extLst>
              <a:ext uri="{FF2B5EF4-FFF2-40B4-BE49-F238E27FC236}">
                <a16:creationId xmlns:a16="http://schemas.microsoft.com/office/drawing/2014/main" id="{103838FA-849B-87BB-F7DB-ED7ABBE7B43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descr="A picture containing text, person, hand&#10;&#10;Description automatically generated">
            <a:extLst>
              <a:ext uri="{FF2B5EF4-FFF2-40B4-BE49-F238E27FC236}">
                <a16:creationId xmlns:a16="http://schemas.microsoft.com/office/drawing/2014/main" id="{475CE5E8-B457-95DE-62ED-5BE02170032E}"/>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3266032" y="2630679"/>
            <a:ext cx="6018050" cy="3233334"/>
          </a:xfrm>
          <a:prstGeom prst="rect">
            <a:avLst/>
          </a:prstGeom>
        </p:spPr>
      </p:pic>
    </p:spTree>
    <p:extLst>
      <p:ext uri="{BB962C8B-B14F-4D97-AF65-F5344CB8AC3E}">
        <p14:creationId xmlns:p14="http://schemas.microsoft.com/office/powerpoint/2010/main" val="811862045"/>
      </p:ext>
    </p:extLst>
  </p:cSld>
  <p:clrMapOvr>
    <a:masterClrMapping/>
  </p:clrMapOvr>
  <mc:AlternateContent xmlns:mc="http://schemas.openxmlformats.org/markup-compatibility/2006" xmlns:p14="http://schemas.microsoft.com/office/powerpoint/2010/main">
    <mc:Choice Requires="p14">
      <p:transition spd="med" p14:dur="700" advTm="106000">
        <p:fade/>
      </p:transition>
    </mc:Choice>
    <mc:Fallback xmlns="">
      <p:transition spd="med" advTm="10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A7E634E5-0875-A33B-2AF3-329BB3CF9CE1}"/>
              </a:ext>
            </a:extLst>
          </p:cNvPr>
          <p:cNvSpPr txBox="1"/>
          <p:nvPr/>
        </p:nvSpPr>
        <p:spPr>
          <a:xfrm>
            <a:off x="16624" y="2155898"/>
            <a:ext cx="11182026" cy="4029693"/>
          </a:xfrm>
          <a:prstGeom prst="rect">
            <a:avLst/>
          </a:prstGeom>
          <a:noFill/>
        </p:spPr>
        <p:txBody>
          <a:bodyPr wrap="square" rtlCol="0">
            <a:spAutoFit/>
          </a:bodyPr>
          <a:lstStyle/>
          <a:p>
            <a:pPr marL="974725" indent="-457200" algn="just">
              <a:lnSpc>
                <a:spcPts val="31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Pure exercise of power</a:t>
            </a:r>
            <a:r>
              <a:rPr lang="ar-EG" sz="2100" b="1" dirty="0">
                <a:solidFill>
                  <a:srgbClr val="C00000"/>
                </a:solidFill>
                <a:latin typeface="Tajawal ExtraBold" panose="00000800000000000000" pitchFamily="2" charset="-78"/>
                <a:cs typeface="Tajawal ExtraBold" panose="00000800000000000000" pitchFamily="2" charset="-78"/>
              </a:rPr>
              <a:t> ممارسة نقية للسلطة</a:t>
            </a:r>
            <a:r>
              <a:rPr lang="en-US" sz="2100" b="1" dirty="0">
                <a:solidFill>
                  <a:srgbClr val="C00000"/>
                </a:solidFill>
                <a:latin typeface="Tajawal ExtraBold" panose="00000800000000000000" pitchFamily="2" charset="-78"/>
                <a:cs typeface="Tajawal ExtraBold" panose="00000800000000000000" pitchFamily="2" charset="-78"/>
              </a:rPr>
              <a:t>.</a:t>
            </a:r>
            <a:r>
              <a:rPr lang="en-US" sz="21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a:t>
            </a:r>
            <a:r>
              <a:rPr lang="en-US" sz="2100" b="1" dirty="0">
                <a:solidFill>
                  <a:srgbClr val="FF0000"/>
                </a:solidFill>
                <a:latin typeface="Tajawal ExtraBold" panose="00000800000000000000" pitchFamily="2" charset="-78"/>
                <a:cs typeface="Tajawal ExtraBold" panose="00000800000000000000" pitchFamily="2" charset="-78"/>
              </a:rPr>
              <a:t>The leader's decisions are not open to question </a:t>
            </a:r>
            <a:r>
              <a:rPr lang="en-US" sz="2100" b="1" dirty="0">
                <a:solidFill>
                  <a:srgbClr val="0A1F61"/>
                </a:solidFill>
                <a:latin typeface="Tajawal ExtraBold" panose="00000800000000000000" pitchFamily="2" charset="-78"/>
                <a:cs typeface="Tajawal ExtraBold" panose="00000800000000000000" pitchFamily="2" charset="-78"/>
              </a:rPr>
              <a:t>or </a:t>
            </a:r>
            <a:r>
              <a:rPr lang="en-US" sz="2100" b="1" dirty="0">
                <a:solidFill>
                  <a:srgbClr val="FF0000"/>
                </a:solidFill>
                <a:latin typeface="Tajawal ExtraBold" panose="00000800000000000000" pitchFamily="2" charset="-78"/>
                <a:cs typeface="Tajawal ExtraBold" panose="00000800000000000000" pitchFamily="2" charset="-78"/>
              </a:rPr>
              <a:t>discussion</a:t>
            </a:r>
            <a:r>
              <a:rPr lang="en-US" sz="2100" b="1" dirty="0">
                <a:solidFill>
                  <a:srgbClr val="0A1F61"/>
                </a:solidFill>
                <a:latin typeface="Tajawal ExtraBold" panose="00000800000000000000" pitchFamily="2" charset="-78"/>
                <a:cs typeface="Tajawal ExtraBold" panose="00000800000000000000" pitchFamily="2" charset="-78"/>
              </a:rPr>
              <a:t>, and no one else gets to make decisions.</a:t>
            </a:r>
          </a:p>
          <a:p>
            <a:pPr marL="974725" indent="-457200" algn="just">
              <a:lnSpc>
                <a:spcPts val="3100"/>
              </a:lnSpc>
              <a:buFont typeface="Wingdings" panose="05000000000000000000" pitchFamily="2" charset="2"/>
              <a:buChar char="q"/>
            </a:pPr>
            <a:r>
              <a:rPr lang="en-US" sz="2100" b="1" dirty="0">
                <a:solidFill>
                  <a:srgbClr val="C00000"/>
                </a:solidFill>
                <a:latin typeface="Tajawal ExtraBold" panose="00000800000000000000" pitchFamily="2" charset="-78"/>
                <a:cs typeface="Tajawal ExtraBold" panose="00000800000000000000" pitchFamily="2" charset="-78"/>
              </a:rPr>
              <a:t>Political scheming.</a:t>
            </a:r>
            <a:r>
              <a:rPr lang="ar-EG" sz="2100" b="1" dirty="0">
                <a:solidFill>
                  <a:srgbClr val="C00000"/>
                </a:solidFill>
                <a:latin typeface="Tajawal ExtraBold" panose="00000800000000000000" pitchFamily="2" charset="-78"/>
                <a:cs typeface="Tajawal ExtraBold" panose="00000800000000000000" pitchFamily="2" charset="-78"/>
              </a:rPr>
              <a:t> مكيدة سياسية</a:t>
            </a:r>
            <a:r>
              <a:rPr lang="en-US" sz="2100" b="1" dirty="0">
                <a:solidFill>
                  <a:srgbClr val="C00000"/>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The leader plays people off against one another</a:t>
            </a:r>
            <a:r>
              <a:rPr lang="en-US" sz="2100" b="1" dirty="0">
                <a:solidFill>
                  <a:srgbClr val="0A1F61"/>
                </a:solidFill>
                <a:latin typeface="Tajawal ExtraBold" panose="00000800000000000000" pitchFamily="2" charset="-78"/>
                <a:cs typeface="Tajawal ExtraBold" panose="00000800000000000000" pitchFamily="2" charset="-78"/>
              </a:rPr>
              <a:t>, creates factions</a:t>
            </a:r>
            <a:r>
              <a:rPr lang="ar-EG" sz="2100" b="1" dirty="0">
                <a:solidFill>
                  <a:srgbClr val="0A1F61"/>
                </a:solidFill>
                <a:latin typeface="Tajawal ExtraBold" panose="00000800000000000000" pitchFamily="2" charset="-78"/>
                <a:cs typeface="Tajawal ExtraBold" panose="00000800000000000000" pitchFamily="2" charset="-78"/>
              </a:rPr>
              <a:t> الفصائل </a:t>
            </a:r>
            <a:r>
              <a:rPr lang="en-US" sz="2100" b="1" dirty="0">
                <a:solidFill>
                  <a:srgbClr val="0A1F61"/>
                </a:solidFill>
                <a:latin typeface="Tajawal ExtraBold" panose="00000800000000000000" pitchFamily="2" charset="-78"/>
                <a:cs typeface="Tajawal ExtraBold" panose="00000800000000000000" pitchFamily="2" charset="-78"/>
              </a:rPr>
              <a:t> within the organization, </a:t>
            </a:r>
            <a:r>
              <a:rPr lang="en-US" sz="2100" b="1" dirty="0">
                <a:solidFill>
                  <a:srgbClr val="FF0000"/>
                </a:solidFill>
                <a:latin typeface="Tajawal ExtraBold" panose="00000800000000000000" pitchFamily="2" charset="-78"/>
                <a:cs typeface="Tajawal ExtraBold" panose="00000800000000000000" pitchFamily="2" charset="-78"/>
              </a:rPr>
              <a:t>cultivates "allies</a:t>
            </a:r>
            <a:r>
              <a:rPr lang="ar-EG" sz="2100" b="1" dirty="0">
                <a:solidFill>
                  <a:srgbClr val="FF0000"/>
                </a:solidFill>
                <a:latin typeface="Tajawal ExtraBold" panose="00000800000000000000" pitchFamily="2" charset="-78"/>
                <a:cs typeface="Tajawal ExtraBold" panose="00000800000000000000" pitchFamily="2" charset="-78"/>
              </a:rPr>
              <a:t> حلفاء </a:t>
            </a:r>
            <a:r>
              <a:rPr lang="en-US" sz="2100" b="1" dirty="0">
                <a:solidFill>
                  <a:srgbClr val="FF0000"/>
                </a:solidFill>
                <a:latin typeface="Tajawal ExtraBold" panose="00000800000000000000" pitchFamily="2" charset="-78"/>
                <a:cs typeface="Tajawal ExtraBold" panose="00000800000000000000" pitchFamily="2" charset="-78"/>
              </a:rPr>
              <a:t>" and isolates "enemies," </a:t>
            </a:r>
            <a:r>
              <a:rPr lang="en-US" sz="2100" b="1" dirty="0">
                <a:solidFill>
                  <a:srgbClr val="0A1F61"/>
                </a:solidFill>
                <a:latin typeface="Tajawal ExtraBold" panose="00000800000000000000" pitchFamily="2" charset="-78"/>
                <a:cs typeface="Tajawal ExtraBold" panose="00000800000000000000" pitchFamily="2" charset="-78"/>
              </a:rPr>
              <a:t>and builds up (through favors or overlooking poor performance</a:t>
            </a:r>
            <a:r>
              <a:rPr lang="ar-EG" sz="2100" dirty="0"/>
              <a:t>من خلال المحاباة أو التغاضي عن الأداء الضعيف</a:t>
            </a:r>
            <a:r>
              <a:rPr lang="en-US" sz="2100" b="1" dirty="0">
                <a:solidFill>
                  <a:srgbClr val="0A1F61"/>
                </a:solidFill>
                <a:latin typeface="Tajawal ExtraBold" panose="00000800000000000000" pitchFamily="2" charset="-78"/>
                <a:cs typeface="Tajawal ExtraBold" panose="00000800000000000000" pitchFamily="2" charset="-78"/>
              </a:rPr>
              <a:t>) personal debt which can be cashed in when needed, in order to manipulate people and events as he wishes.</a:t>
            </a:r>
          </a:p>
        </p:txBody>
      </p:sp>
    </p:spTree>
    <p:extLst>
      <p:ext uri="{BB962C8B-B14F-4D97-AF65-F5344CB8AC3E}">
        <p14:creationId xmlns:p14="http://schemas.microsoft.com/office/powerpoint/2010/main" val="2170754604"/>
      </p:ext>
    </p:extLst>
  </p:cSld>
  <p:clrMapOvr>
    <a:masterClrMapping/>
  </p:clrMapOvr>
  <mc:AlternateContent xmlns:mc="http://schemas.openxmlformats.org/markup-compatibility/2006" xmlns:p14="http://schemas.microsoft.com/office/powerpoint/2010/main">
    <mc:Choice Requires="p14">
      <p:transition spd="med" p14:dur="700" advTm="79000">
        <p:fade/>
      </p:transition>
    </mc:Choice>
    <mc:Fallback xmlns="">
      <p:transition spd="med" advTm="7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B4E2A-BCF7-503E-16F2-5389241C5E5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D625811-57EF-303C-DC8D-B84C21E09B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19130D7-A99A-E85E-526C-AE0E8B74F61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2DEE1940-5AAC-A2EB-15E9-35528021962B}"/>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E51643EC-B01C-7DA7-2E90-C6451815344C}"/>
              </a:ext>
            </a:extLst>
          </p:cNvPr>
          <p:cNvSpPr txBox="1"/>
          <p:nvPr/>
        </p:nvSpPr>
        <p:spPr>
          <a:xfrm>
            <a:off x="188074" y="2087318"/>
            <a:ext cx="11182026" cy="3927422"/>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Using relationships</a:t>
            </a:r>
            <a:r>
              <a:rPr lang="ar-EG" sz="2000" b="1" dirty="0">
                <a:solidFill>
                  <a:srgbClr val="C00000"/>
                </a:solidFill>
                <a:latin typeface="Tajawal ExtraBold" panose="00000800000000000000" pitchFamily="2" charset="-78"/>
                <a:cs typeface="Tajawal ExtraBold" panose="00000800000000000000" pitchFamily="2" charset="-78"/>
              </a:rPr>
              <a:t> استخدام العلاقات </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The leader </a:t>
            </a:r>
            <a:r>
              <a:rPr lang="en-US" sz="2000" b="1" dirty="0">
                <a:solidFill>
                  <a:srgbClr val="FF0000"/>
                </a:solidFill>
                <a:latin typeface="Tajawal ExtraBold" panose="00000800000000000000" pitchFamily="2" charset="-78"/>
                <a:cs typeface="Tajawal ExtraBold" panose="00000800000000000000" pitchFamily="2" charset="-78"/>
              </a:rPr>
              <a:t>develops strong positive </a:t>
            </a:r>
            <a:r>
              <a:rPr lang="en-US" sz="2000" b="1" dirty="0">
                <a:solidFill>
                  <a:srgbClr val="0A1F61"/>
                </a:solidFill>
                <a:latin typeface="Tajawal ExtraBold" panose="00000800000000000000" pitchFamily="2" charset="-78"/>
                <a:cs typeface="Tajawal ExtraBold" panose="00000800000000000000" pitchFamily="2" charset="-78"/>
              </a:rPr>
              <a:t>relationships with all or most of the people in the organization, and </a:t>
            </a:r>
            <a:r>
              <a:rPr lang="en-US" sz="2000" b="1" dirty="0">
                <a:solidFill>
                  <a:srgbClr val="FF0000"/>
                </a:solidFill>
                <a:latin typeface="Tajawal ExtraBold" panose="00000800000000000000" pitchFamily="2" charset="-78"/>
                <a:cs typeface="Tajawal ExtraBold" panose="00000800000000000000" pitchFamily="2" charset="-78"/>
              </a:rPr>
              <a:t>uses these relationships to steer people in particular directions</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People do what they're asked because of their relationships </a:t>
            </a:r>
            <a:r>
              <a:rPr lang="en-US" sz="2000" b="1" dirty="0">
                <a:solidFill>
                  <a:srgbClr val="0A1F61"/>
                </a:solidFill>
                <a:latin typeface="Tajawal ExtraBold" panose="00000800000000000000" pitchFamily="2" charset="-78"/>
                <a:cs typeface="Tajawal ExtraBold" panose="00000800000000000000" pitchFamily="2" charset="-78"/>
              </a:rPr>
              <a:t>with the leader, rather than for reasons connected to the tasks themselves.</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Setting an example</a:t>
            </a:r>
            <a:r>
              <a:rPr lang="ar-EG" sz="2000" b="1" dirty="0">
                <a:solidFill>
                  <a:srgbClr val="C00000"/>
                </a:solidFill>
                <a:latin typeface="Tajawal ExtraBold" panose="00000800000000000000" pitchFamily="2" charset="-78"/>
                <a:cs typeface="Tajawal ExtraBold" panose="00000800000000000000" pitchFamily="2" charset="-78"/>
              </a:rPr>
              <a:t>قدوة أو مثل أعلى </a:t>
            </a:r>
            <a:r>
              <a:rPr lang="en-US" sz="2000" b="1"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a:t>
            </a:r>
            <a:r>
              <a:rPr lang="en-US" sz="2000" b="1" dirty="0">
                <a:solidFill>
                  <a:srgbClr val="FF0000"/>
                </a:solidFill>
                <a:latin typeface="Tajawal ExtraBold" panose="00000800000000000000" pitchFamily="2" charset="-78"/>
                <a:cs typeface="Tajawal ExtraBold" panose="00000800000000000000" pitchFamily="2" charset="-78"/>
              </a:rPr>
              <a:t>behavior or actions, but the leader will demonstrate them</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FF0000"/>
                </a:solidFill>
                <a:latin typeface="Tajawal ExtraBold" panose="00000800000000000000" pitchFamily="2" charset="-78"/>
                <a:cs typeface="Tajawal ExtraBold" panose="00000800000000000000" pitchFamily="2" charset="-78"/>
              </a:rPr>
              <a:t>expect or imply that others will follow</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625678975"/>
      </p:ext>
    </p:extLst>
  </p:cSld>
  <p:clrMapOvr>
    <a:masterClrMapping/>
  </p:clrMapOvr>
  <mc:AlternateContent xmlns:mc="http://schemas.openxmlformats.org/markup-compatibility/2006" xmlns:p14="http://schemas.microsoft.com/office/powerpoint/2010/main">
    <mc:Choice Requires="p14">
      <p:transition spd="med" p14:dur="700" advTm="126850">
        <p:fade/>
      </p:transition>
    </mc:Choice>
    <mc:Fallback xmlns="">
      <p:transition spd="med" advTm="12685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C871C-4256-517B-43DD-50C51048395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7B1B76A-099C-ECCA-B303-AFA8DF729A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8630B6C-F8C8-599C-AA4E-17BB68DC5AF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FF1152E-DA3B-DBAA-E752-F050CC67511B}"/>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3B3C318E-3445-11E9-5634-7180D62732BD}"/>
              </a:ext>
            </a:extLst>
          </p:cNvPr>
          <p:cNvSpPr txBox="1"/>
          <p:nvPr/>
        </p:nvSpPr>
        <p:spPr>
          <a:xfrm>
            <a:off x="188074" y="2087318"/>
            <a:ext cx="11182026" cy="3927422"/>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Persuasion</a:t>
            </a:r>
            <a:r>
              <a:rPr lang="ar-EG" sz="2000" b="1" dirty="0">
                <a:solidFill>
                  <a:srgbClr val="C00000"/>
                </a:solidFill>
                <a:latin typeface="Tajawal ExtraBold" panose="00000800000000000000" pitchFamily="2" charset="-78"/>
                <a:cs typeface="Tajawal ExtraBold" panose="00000800000000000000" pitchFamily="2" charset="-78"/>
              </a:rPr>
              <a:t> إقناع </a:t>
            </a:r>
            <a:r>
              <a:rPr lang="en-US" sz="2000" b="1"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0A1F61"/>
                </a:solidFill>
                <a:latin typeface="Tajawal ExtraBold" panose="00000800000000000000" pitchFamily="2" charset="-78"/>
                <a:cs typeface="Tajawal ExtraBold" panose="00000800000000000000" pitchFamily="2" charset="-78"/>
              </a:rPr>
              <a:t> The leader </a:t>
            </a:r>
            <a:r>
              <a:rPr lang="en-US" sz="2000" b="1" dirty="0">
                <a:solidFill>
                  <a:srgbClr val="FF0000"/>
                </a:solidFill>
                <a:latin typeface="Tajawal ExtraBold" panose="00000800000000000000" pitchFamily="2" charset="-78"/>
                <a:cs typeface="Tajawal ExtraBold" panose="00000800000000000000" pitchFamily="2" charset="-78"/>
              </a:rPr>
              <a:t>convinces people </a:t>
            </a:r>
            <a:r>
              <a:rPr lang="en-US" sz="2000" b="1" dirty="0">
                <a:solidFill>
                  <a:srgbClr val="0A1F61"/>
                </a:solidFill>
                <a:latin typeface="Tajawal ExtraBold" panose="00000800000000000000" pitchFamily="2" charset="-78"/>
                <a:cs typeface="Tajawal ExtraBold" panose="00000800000000000000" pitchFamily="2" charset="-78"/>
              </a:rPr>
              <a:t>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Sharing power</a:t>
            </a:r>
            <a:r>
              <a:rPr lang="ar-EG" sz="2000" b="1" dirty="0">
                <a:solidFill>
                  <a:srgbClr val="C00000"/>
                </a:solidFill>
                <a:latin typeface="Tajawal ExtraBold" panose="00000800000000000000" pitchFamily="2" charset="-78"/>
                <a:cs typeface="Tajawal ExtraBold" panose="00000800000000000000" pitchFamily="2" charset="-78"/>
              </a:rPr>
              <a:t> تقاسم السلطة </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836902562"/>
      </p:ext>
    </p:extLst>
  </p:cSld>
  <p:clrMapOvr>
    <a:masterClrMapping/>
  </p:clrMapOvr>
  <mc:AlternateContent xmlns:mc="http://schemas.openxmlformats.org/markup-compatibility/2006" xmlns:p14="http://schemas.microsoft.com/office/powerpoint/2010/main">
    <mc:Choice Requires="p14">
      <p:transition spd="med" p14:dur="700" advTm="165050">
        <p:fade/>
      </p:transition>
    </mc:Choice>
    <mc:Fallback xmlns="">
      <p:transition spd="med" advTm="16505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85CFC-81C2-93BB-D469-C8AD2749EAF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0C8819F-7E8A-3F3C-236B-518413AF74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0937A87-C4E7-D34A-1B2F-F26B0878169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BF81C1F-B375-BC11-347E-D7856612F15E}"/>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2D582F6E-58CF-9101-6978-5EB818227E46}"/>
              </a:ext>
            </a:extLst>
          </p:cNvPr>
          <p:cNvSpPr txBox="1"/>
          <p:nvPr/>
        </p:nvSpPr>
        <p:spPr>
          <a:xfrm>
            <a:off x="188074" y="2087318"/>
            <a:ext cx="11182026" cy="3927422"/>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Charisma</a:t>
            </a:r>
            <a:r>
              <a:rPr lang="ar-EG" sz="2000" b="1" dirty="0">
                <a:solidFill>
                  <a:srgbClr val="C00000"/>
                </a:solidFill>
                <a:latin typeface="Tajawal ExtraBold" panose="00000800000000000000" pitchFamily="2" charset="-78"/>
                <a:cs typeface="Tajawal ExtraBold" panose="00000800000000000000" pitchFamily="2" charset="-78"/>
              </a:rPr>
              <a:t> جاذبية</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a:t>
            </a:r>
            <a:r>
              <a:rPr lang="ar-EG" sz="2000" b="1" dirty="0">
                <a:solidFill>
                  <a:srgbClr val="0A1F61"/>
                </a:solidFill>
                <a:latin typeface="Tajawal ExtraBold" panose="00000800000000000000" pitchFamily="2" charset="-78"/>
                <a:cs typeface="Tajawal ExtraBold" panose="00000800000000000000" pitchFamily="2" charset="-78"/>
              </a:rPr>
              <a:t> يدافع عن</a:t>
            </a:r>
            <a:r>
              <a:rPr lang="en-US" sz="2000" b="1" dirty="0">
                <a:solidFill>
                  <a:srgbClr val="0A1F61"/>
                </a:solidFill>
                <a:latin typeface="Tajawal ExtraBold" panose="00000800000000000000" pitchFamily="2" charset="-78"/>
                <a:cs typeface="Tajawal ExtraBold" panose="00000800000000000000" pitchFamily="2" charset="-78"/>
              </a:rPr>
              <a:t> and accomplish</a:t>
            </a:r>
            <a:r>
              <a:rPr lang="ar-EG" sz="2000" b="1" dirty="0">
                <a:solidFill>
                  <a:srgbClr val="0A1F61"/>
                </a:solidFill>
                <a:latin typeface="Tajawal ExtraBold" panose="00000800000000000000" pitchFamily="2" charset="-78"/>
                <a:cs typeface="Tajawal ExtraBold" panose="00000800000000000000" pitchFamily="2" charset="-78"/>
              </a:rPr>
              <a:t> ينجز</a:t>
            </a:r>
            <a:r>
              <a:rPr lang="en-US" sz="2000" b="1" dirty="0">
                <a:solidFill>
                  <a:srgbClr val="0A1F61"/>
                </a:solidFill>
                <a:latin typeface="Tajawal ExtraBold" panose="00000800000000000000" pitchFamily="2" charset="-78"/>
                <a:cs typeface="Tajawal ExtraBold" panose="00000800000000000000" pitchFamily="2" charset="-78"/>
              </a:rPr>
              <a:t> wonderful things, but they do it through people's loyalty to and awe of them</a:t>
            </a:r>
            <a:r>
              <a:rPr lang="ar-EG" sz="2000" b="1" dirty="0">
                <a:solidFill>
                  <a:srgbClr val="0A1F61"/>
                </a:solidFill>
                <a:latin typeface="Tajawal ExtraBold" panose="00000800000000000000" pitchFamily="2" charset="-78"/>
                <a:cs typeface="Tajawal ExtraBold" panose="00000800000000000000" pitchFamily="2" charset="-78"/>
              </a:rPr>
              <a:t> الولاء لهم والرهبة منهم</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8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Involving followers in the goal</a:t>
            </a:r>
            <a:r>
              <a:rPr lang="ar-EG" sz="2000" b="1" dirty="0">
                <a:solidFill>
                  <a:srgbClr val="C00000"/>
                </a:solidFill>
                <a:latin typeface="Tajawal ExtraBold" panose="00000800000000000000" pitchFamily="2" charset="-78"/>
                <a:cs typeface="Tajawal ExtraBold" panose="00000800000000000000" pitchFamily="2" charset="-78"/>
              </a:rPr>
              <a:t> إشراك الأتباع في الهدف </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The leader gets others to buy into the </a:t>
            </a:r>
            <a:r>
              <a:rPr lang="en-US" sz="2000" b="1" dirty="0">
                <a:solidFill>
                  <a:srgbClr val="FF0000"/>
                </a:solidFill>
                <a:latin typeface="Tajawal ExtraBold" panose="00000800000000000000" pitchFamily="2" charset="-78"/>
                <a:cs typeface="Tajawal ExtraBold" panose="00000800000000000000" pitchFamily="2" charset="-78"/>
              </a:rPr>
              <a:t>vision</a:t>
            </a:r>
            <a:r>
              <a:rPr lang="en-US" sz="2000" b="1" dirty="0">
                <a:solidFill>
                  <a:srgbClr val="0A1F61"/>
                </a:solidFill>
                <a:latin typeface="Tajawal ExtraBold" panose="00000800000000000000" pitchFamily="2" charset="-78"/>
                <a:cs typeface="Tajawal ExtraBold" panose="00000800000000000000" pitchFamily="2" charset="-78"/>
              </a:rPr>
              <a:t>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542997196"/>
      </p:ext>
    </p:extLst>
  </p:cSld>
  <p:clrMapOvr>
    <a:masterClrMapping/>
  </p:clrMapOvr>
  <mc:AlternateContent xmlns:mc="http://schemas.openxmlformats.org/markup-compatibility/2006" xmlns:p14="http://schemas.microsoft.com/office/powerpoint/2010/main">
    <mc:Choice Requires="p14">
      <p:transition spd="med" p14:dur="700" advTm="83000">
        <p:fade/>
      </p:transition>
    </mc:Choice>
    <mc:Fallback xmlns="">
      <p:transition spd="med" advTm="8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C430A-C6EA-674C-ED03-1BF5B383E9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B7BA053-10C7-0C3E-458B-3EB288BDA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CA7BAA4-A951-FAF0-CA3E-38A357F2202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562009B-359D-D01A-177F-E87CEED88CED}"/>
              </a:ext>
            </a:extLst>
          </p:cNvPr>
          <p:cNvSpPr txBox="1"/>
          <p:nvPr/>
        </p:nvSpPr>
        <p:spPr>
          <a:xfrm>
            <a:off x="2490357" y="1139291"/>
            <a:ext cx="398057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Methods of leadership</a:t>
            </a:r>
          </a:p>
        </p:txBody>
      </p:sp>
      <p:sp>
        <p:nvSpPr>
          <p:cNvPr id="2" name="TextBox 1">
            <a:extLst>
              <a:ext uri="{FF2B5EF4-FFF2-40B4-BE49-F238E27FC236}">
                <a16:creationId xmlns:a16="http://schemas.microsoft.com/office/drawing/2014/main" id="{E8A8E145-AEBC-9126-754D-BDF87EE0D24F}"/>
              </a:ext>
            </a:extLst>
          </p:cNvPr>
          <p:cNvSpPr txBox="1"/>
          <p:nvPr/>
        </p:nvSpPr>
        <p:spPr>
          <a:xfrm>
            <a:off x="188074" y="2087318"/>
            <a:ext cx="11182026" cy="3440109"/>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904650481"/>
      </p:ext>
    </p:extLst>
  </p:cSld>
  <p:clrMapOvr>
    <a:masterClrMapping/>
  </p:clrMapOvr>
  <mc:AlternateContent xmlns:mc="http://schemas.openxmlformats.org/markup-compatibility/2006" xmlns:p14="http://schemas.microsoft.com/office/powerpoint/2010/main">
    <mc:Choice Requires="p14">
      <p:transition spd="med" p14:dur="700" advTm="72000">
        <p:fade/>
      </p:transition>
    </mc:Choice>
    <mc:Fallback xmlns="">
      <p:transition spd="med" advTm="7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FEB33-721A-C318-19AC-A6183D29D594}"/>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FB75012-D24B-BA7D-04CF-40B2ADADB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FAA88067-F9BE-5C54-E699-5609791BC5F9}"/>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A8E4CE-B07A-1715-D43D-08B47516664C}"/>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8009DF5C-C867-29DD-7284-578A12C984D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1">
            <a:extLst>
              <a:ext uri="{FF2B5EF4-FFF2-40B4-BE49-F238E27FC236}">
                <a16:creationId xmlns:a16="http://schemas.microsoft.com/office/drawing/2014/main" id="{7269BE44-1C5C-8675-694B-C4A21B5A78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91804" y="2219199"/>
            <a:ext cx="5766505" cy="3233334"/>
          </a:xfrm>
          <a:prstGeom prst="rect">
            <a:avLst/>
          </a:prstGeom>
        </p:spPr>
      </p:pic>
    </p:spTree>
    <p:extLst>
      <p:ext uri="{BB962C8B-B14F-4D97-AF65-F5344CB8AC3E}">
        <p14:creationId xmlns:p14="http://schemas.microsoft.com/office/powerpoint/2010/main" val="3190574405"/>
      </p:ext>
    </p:extLst>
  </p:cSld>
  <p:clrMapOvr>
    <a:masterClrMapping/>
  </p:clrMapOvr>
  <mc:AlternateContent xmlns:mc="http://schemas.openxmlformats.org/markup-compatibility/2006" xmlns:p14="http://schemas.microsoft.com/office/powerpoint/2010/main">
    <mc:Choice Requires="p14">
      <p:transition spd="med" p14:dur="700" advTm="20900">
        <p:fade/>
      </p:transition>
    </mc:Choice>
    <mc:Fallback xmlns="">
      <p:transition spd="med" advTm="209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97B028-4970-AAAB-A575-24BCEE2CFD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CF5CB1B-1271-5DA2-BC73-D8BB994CC6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F2D914D-D279-7D7F-50FF-7B103E97DEA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9CCC1F6A-B015-EDCF-AE46-6C2C829BE8C8}"/>
              </a:ext>
            </a:extLst>
          </p:cNvPr>
          <p:cNvSpPr txBox="1"/>
          <p:nvPr/>
        </p:nvSpPr>
        <p:spPr>
          <a:xfrm>
            <a:off x="2490357" y="1139291"/>
            <a:ext cx="6941324"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 1. The Great Man Theory</a:t>
            </a:r>
            <a:r>
              <a:rPr lang="ar-EG" sz="2800" b="1" dirty="0">
                <a:solidFill>
                  <a:srgbClr val="FF8C01"/>
                </a:solidFill>
                <a:latin typeface="Tajawal Medium" panose="00000600000000000000" pitchFamily="2" charset="-78"/>
                <a:cs typeface="Tajawal Medium" panose="00000600000000000000" pitchFamily="2" charset="-78"/>
              </a:rPr>
              <a:t> نظرية الرجل العظيم </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139201B3-86A8-661F-18D2-C2B90ED00FB3}"/>
              </a:ext>
            </a:extLst>
          </p:cNvPr>
          <p:cNvSpPr txBox="1"/>
          <p:nvPr/>
        </p:nvSpPr>
        <p:spPr>
          <a:xfrm>
            <a:off x="80010" y="1963072"/>
            <a:ext cx="11395709" cy="3836948"/>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One of the first theories on leadership makes the </a:t>
            </a:r>
            <a:r>
              <a:rPr lang="en-US" sz="2200" b="1" dirty="0">
                <a:solidFill>
                  <a:schemeClr val="accent2"/>
                </a:solidFill>
                <a:latin typeface="Tajawal ExtraBold" panose="00000800000000000000" pitchFamily="2" charset="-78"/>
                <a:cs typeface="Tajawal ExtraBold" panose="00000800000000000000" pitchFamily="2" charset="-78"/>
              </a:rPr>
              <a:t>assumption</a:t>
            </a:r>
            <a:r>
              <a:rPr lang="en-US" sz="2200" b="1" dirty="0">
                <a:solidFill>
                  <a:srgbClr val="0A1F61"/>
                </a:solidFill>
                <a:latin typeface="Tajawal ExtraBold" panose="00000800000000000000" pitchFamily="2" charset="-78"/>
                <a:cs typeface="Tajawal ExtraBold" panose="00000800000000000000" pitchFamily="2" charset="-78"/>
              </a:rPr>
              <a:t> that these </a:t>
            </a:r>
            <a:r>
              <a:rPr lang="en-US" sz="2200" b="1" dirty="0">
                <a:solidFill>
                  <a:schemeClr val="accent2"/>
                </a:solidFill>
                <a:latin typeface="Tajawal ExtraBold" panose="00000800000000000000" pitchFamily="2" charset="-78"/>
                <a:cs typeface="Tajawal ExtraBold" panose="00000800000000000000" pitchFamily="2" charset="-78"/>
              </a:rPr>
              <a:t>qualities are inherent</a:t>
            </a:r>
            <a:r>
              <a:rPr lang="en-US" sz="2200" b="1" dirty="0">
                <a:solidFill>
                  <a:srgbClr val="0A1F61"/>
                </a:solidFill>
                <a:latin typeface="Tajawal ExtraBold" panose="00000800000000000000" pitchFamily="2" charset="-78"/>
                <a:cs typeface="Tajawal ExtraBold" panose="00000800000000000000" pitchFamily="2" charset="-78"/>
              </a:rPr>
              <a:t>, which indicates that </a:t>
            </a:r>
            <a:r>
              <a:rPr lang="en-US" sz="2200" b="1" dirty="0">
                <a:solidFill>
                  <a:srgbClr val="FF0000"/>
                </a:solidFill>
                <a:latin typeface="Tajawal ExtraBold" panose="00000800000000000000" pitchFamily="2" charset="-78"/>
                <a:cs typeface="Tajawal ExtraBold" panose="00000800000000000000" pitchFamily="2" charset="-78"/>
              </a:rPr>
              <a:t>leaders are born, not created</a:t>
            </a:r>
            <a:r>
              <a:rPr lang="en-US" sz="2200" b="1"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0577BD"/>
                </a:solidFill>
                <a:latin typeface="Tajawal ExtraBold" panose="00000800000000000000" pitchFamily="2" charset="-78"/>
                <a:cs typeface="Tajawal ExtraBold" panose="00000800000000000000" pitchFamily="2" charset="-78"/>
              </a:rPr>
              <a:t>cannot be learned</a:t>
            </a:r>
            <a:r>
              <a:rPr lang="en-US" sz="2200" b="1" dirty="0">
                <a:solidFill>
                  <a:srgbClr val="0A1F61"/>
                </a:solidFill>
                <a:latin typeface="Tajawal ExtraBold" panose="00000800000000000000" pitchFamily="2" charset="-78"/>
                <a:cs typeface="Tajawal ExtraBold" panose="00000800000000000000" pitchFamily="2" charset="-78"/>
              </a:rPr>
              <a:t>. This hypothesis asserts that a leader has certain innate human characteristics, such as:</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1889125" lvl="2" indent="-457200">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4" name="Picture 3" descr="Text&#10;&#10;Description automatically generated with low confidence">
            <a:extLst>
              <a:ext uri="{FF2B5EF4-FFF2-40B4-BE49-F238E27FC236}">
                <a16:creationId xmlns:a16="http://schemas.microsoft.com/office/drawing/2014/main" id="{12BDFD6D-83FD-92C1-1D71-9717FE593F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5999" y="3429000"/>
            <a:ext cx="5105401" cy="2568534"/>
          </a:xfrm>
          <a:prstGeom prst="rect">
            <a:avLst/>
          </a:prstGeom>
        </p:spPr>
      </p:pic>
      <p:sp>
        <p:nvSpPr>
          <p:cNvPr id="2" name="TextBox 1">
            <a:extLst>
              <a:ext uri="{FF2B5EF4-FFF2-40B4-BE49-F238E27FC236}">
                <a16:creationId xmlns:a16="http://schemas.microsoft.com/office/drawing/2014/main" id="{24FB6171-98A2-959A-2940-E7A546608FB9}"/>
              </a:ext>
            </a:extLst>
          </p:cNvPr>
          <p:cNvSpPr txBox="1"/>
          <p:nvPr/>
        </p:nvSpPr>
        <p:spPr>
          <a:xfrm>
            <a:off x="4032669" y="3959785"/>
            <a:ext cx="1072730" cy="1938992"/>
          </a:xfrm>
          <a:prstGeom prst="rect">
            <a:avLst/>
          </a:prstGeom>
          <a:noFill/>
        </p:spPr>
        <p:txBody>
          <a:bodyPr wrap="none" rtlCol="0">
            <a:spAutoFit/>
          </a:bodyPr>
          <a:lstStyle/>
          <a:p>
            <a:pPr marL="342900" indent="-342900" algn="r" rtl="1">
              <a:buFont typeface="Wingdings" panose="05000000000000000000" pitchFamily="2" charset="2"/>
              <a:buChar char="§"/>
            </a:pPr>
            <a:r>
              <a:rPr lang="ar-EG" sz="2000" b="1" dirty="0"/>
              <a:t>البهجة</a:t>
            </a:r>
            <a:endParaRPr lang="en-US" sz="2000" b="1" dirty="0"/>
          </a:p>
          <a:p>
            <a:pPr marL="342900" indent="-342900" algn="r" rtl="1">
              <a:buFont typeface="Wingdings" panose="05000000000000000000" pitchFamily="2" charset="2"/>
              <a:buChar char="§"/>
            </a:pPr>
            <a:r>
              <a:rPr lang="ar-EG" sz="2000" b="1" dirty="0"/>
              <a:t>حاسم</a:t>
            </a:r>
            <a:endParaRPr lang="en-US" sz="2000" b="1" dirty="0"/>
          </a:p>
          <a:p>
            <a:pPr marL="342900" indent="-342900" algn="r" rtl="1">
              <a:buFont typeface="Wingdings" panose="05000000000000000000" pitchFamily="2" charset="2"/>
              <a:buChar char="§"/>
            </a:pPr>
            <a:r>
              <a:rPr lang="ar-EG" sz="2000" b="1" dirty="0"/>
              <a:t>حكمة</a:t>
            </a:r>
            <a:endParaRPr lang="en-US" sz="2000" b="1" dirty="0"/>
          </a:p>
          <a:p>
            <a:pPr marL="342900" indent="-342900" algn="r" rtl="1">
              <a:buFont typeface="Wingdings" panose="05000000000000000000" pitchFamily="2" charset="2"/>
              <a:buChar char="§"/>
            </a:pPr>
            <a:r>
              <a:rPr lang="ar-EG" sz="2000" b="1" dirty="0"/>
              <a:t>جرأة</a:t>
            </a:r>
            <a:endParaRPr lang="en-US" sz="2000" b="1" dirty="0"/>
          </a:p>
          <a:p>
            <a:pPr marL="342900" indent="-342900" algn="r" rtl="1">
              <a:buFont typeface="Wingdings" panose="05000000000000000000" pitchFamily="2" charset="2"/>
              <a:buChar char="§"/>
            </a:pPr>
            <a:r>
              <a:rPr lang="ar-EG" sz="2000" b="1" dirty="0"/>
              <a:t>إصرار</a:t>
            </a:r>
            <a:endParaRPr lang="en-US" sz="2000" b="1" dirty="0"/>
          </a:p>
          <a:p>
            <a:pPr marL="342900" indent="-342900" algn="r" rtl="1">
              <a:buFont typeface="Wingdings" panose="05000000000000000000" pitchFamily="2" charset="2"/>
              <a:buChar char="§"/>
            </a:pPr>
            <a:r>
              <a:rPr lang="ar-EG" sz="2000" b="1" dirty="0"/>
              <a:t>جاذبية</a:t>
            </a:r>
            <a:endParaRPr lang="en-US" sz="2000" b="1" dirty="0"/>
          </a:p>
        </p:txBody>
      </p:sp>
    </p:spTree>
    <p:extLst>
      <p:ext uri="{BB962C8B-B14F-4D97-AF65-F5344CB8AC3E}">
        <p14:creationId xmlns:p14="http://schemas.microsoft.com/office/powerpoint/2010/main" val="2700216733"/>
      </p:ext>
    </p:extLst>
  </p:cSld>
  <p:clrMapOvr>
    <a:masterClrMapping/>
  </p:clrMapOvr>
  <mc:AlternateContent xmlns:mc="http://schemas.openxmlformats.org/markup-compatibility/2006" xmlns:p14="http://schemas.microsoft.com/office/powerpoint/2010/main">
    <mc:Choice Requires="p14">
      <p:transition spd="med" p14:dur="700" advTm="109150">
        <p:fade/>
      </p:transition>
    </mc:Choice>
    <mc:Fallback xmlns="">
      <p:transition spd="med" advTm="10915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D84A-85F4-9760-6FD0-E494ECE6339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4972CBD-31F1-594A-8B2F-5AB051CA8B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A65DCEA-BE62-D89A-0A1C-3178C4B7F2D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FFFF194-CB37-83B6-40E2-2A778D65D03D}"/>
              </a:ext>
            </a:extLst>
          </p:cNvPr>
          <p:cNvSpPr txBox="1"/>
          <p:nvPr/>
        </p:nvSpPr>
        <p:spPr>
          <a:xfrm>
            <a:off x="2490357" y="1139291"/>
            <a:ext cx="6841938"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 1. The Great Man Theory</a:t>
            </a:r>
            <a:r>
              <a:rPr lang="ar-EG" sz="2800" b="1" dirty="0">
                <a:solidFill>
                  <a:srgbClr val="FF8C01"/>
                </a:solidFill>
                <a:latin typeface="Tajawal Medium" panose="00000600000000000000" pitchFamily="2" charset="-78"/>
                <a:cs typeface="Tajawal Medium" panose="00000600000000000000" pitchFamily="2" charset="-78"/>
              </a:rPr>
              <a:t>نظرية الرجل العظيم </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E092D25E-F39C-04B3-3AC9-55E83E8914B1}"/>
              </a:ext>
            </a:extLst>
          </p:cNvPr>
          <p:cNvSpPr txBox="1"/>
          <p:nvPr/>
        </p:nvSpPr>
        <p:spPr>
          <a:xfrm>
            <a:off x="80011" y="2100232"/>
            <a:ext cx="11178540" cy="3833806"/>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This viewpoint emphasizes the fact that individuals cannot be taught to be effective leaders</a:t>
            </a:r>
            <a:r>
              <a:rPr lang="en-US" sz="2200" b="1" dirty="0">
                <a:solidFill>
                  <a:srgbClr val="0A1F61"/>
                </a:solidFill>
                <a:latin typeface="Tajawal ExtraBold" panose="00000800000000000000" pitchFamily="2" charset="-78"/>
                <a:cs typeface="Tajawal ExtraBold" panose="00000800000000000000" pitchFamily="2" charset="-78"/>
              </a:rPr>
              <a:t>. It's </a:t>
            </a:r>
            <a:r>
              <a:rPr lang="en-US" sz="2200" b="1" dirty="0">
                <a:solidFill>
                  <a:srgbClr val="00B0F0"/>
                </a:solidFill>
                <a:latin typeface="Tajawal ExtraBold" panose="00000800000000000000" pitchFamily="2" charset="-78"/>
                <a:cs typeface="Tajawal ExtraBold" panose="00000800000000000000" pitchFamily="2" charset="-78"/>
              </a:rPr>
              <a:t>a quality that either you have, or you don't</a:t>
            </a:r>
            <a:r>
              <a:rPr lang="en-US" sz="2200" b="1" dirty="0">
                <a:solidFill>
                  <a:srgbClr val="0A1F61"/>
                </a:solidFill>
                <a:latin typeface="Tajawal ExtraBold" panose="00000800000000000000" pitchFamily="2" charset="-78"/>
                <a:cs typeface="Tajawal ExtraBold" panose="00000800000000000000" pitchFamily="2" charset="-78"/>
              </a:rPr>
              <a:t>. These </a:t>
            </a:r>
            <a:r>
              <a:rPr lang="en-US" sz="2200" b="1" dirty="0">
                <a:solidFill>
                  <a:srgbClr val="0A1F61"/>
                </a:solidFill>
                <a:highlight>
                  <a:srgbClr val="FFFF00"/>
                </a:highlight>
                <a:latin typeface="Tajawal ExtraBold" panose="00000800000000000000" pitchFamily="2" charset="-78"/>
                <a:cs typeface="Tajawal ExtraBold" panose="00000800000000000000" pitchFamily="2" charset="-78"/>
              </a:rPr>
              <a:t>abilities</a:t>
            </a:r>
            <a:r>
              <a:rPr lang="en-US" sz="2200" b="1" dirty="0">
                <a:solidFill>
                  <a:srgbClr val="0A1F61"/>
                </a:solidFill>
                <a:latin typeface="Tajawal ExtraBold" panose="00000800000000000000" pitchFamily="2" charset="-78"/>
                <a:cs typeface="Tajawal ExtraBold" panose="00000800000000000000" pitchFamily="2" charset="-78"/>
              </a:rPr>
              <a:t> come naturally; thus, </a:t>
            </a:r>
            <a:r>
              <a:rPr lang="en-US" sz="2200" b="1" dirty="0">
                <a:solidFill>
                  <a:srgbClr val="00B0F0"/>
                </a:solidFill>
                <a:latin typeface="Tajawal ExtraBold" panose="00000800000000000000" pitchFamily="2" charset="-78"/>
                <a:cs typeface="Tajawal ExtraBold" panose="00000800000000000000" pitchFamily="2" charset="-78"/>
              </a:rPr>
              <a:t>you cannot learn them </a:t>
            </a:r>
            <a:r>
              <a:rPr lang="en-US" sz="2200" b="1" dirty="0">
                <a:solidFill>
                  <a:srgbClr val="0A1F61"/>
                </a:solidFill>
                <a:latin typeface="Tajawal ExtraBold" panose="00000800000000000000" pitchFamily="2" charset="-78"/>
                <a:cs typeface="Tajawal ExtraBold" panose="00000800000000000000" pitchFamily="2" charset="-78"/>
              </a:rPr>
              <a:t>or receive training in them. </a:t>
            </a:r>
          </a:p>
          <a:p>
            <a:pPr marL="974725" indent="-457200" algn="just">
              <a:lnSpc>
                <a:spcPts val="3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addition, the idea holds that </a:t>
            </a:r>
            <a:r>
              <a:rPr lang="en-US" sz="2200" b="1" dirty="0">
                <a:solidFill>
                  <a:srgbClr val="FF0000"/>
                </a:solidFill>
                <a:latin typeface="Tajawal ExtraBold" panose="00000800000000000000" pitchFamily="2" charset="-78"/>
                <a:cs typeface="Tajawal ExtraBold" panose="00000800000000000000" pitchFamily="2" charset="-78"/>
              </a:rPr>
              <a:t>these leadership qualities are constant over time </a:t>
            </a:r>
            <a:r>
              <a:rPr lang="en-US" sz="2200" b="1" dirty="0">
                <a:solidFill>
                  <a:srgbClr val="0A1F61"/>
                </a:solidFill>
                <a:latin typeface="Tajawal ExtraBold" panose="00000800000000000000" pitchFamily="2" charset="-78"/>
                <a:cs typeface="Tajawal ExtraBold" panose="00000800000000000000" pitchFamily="2" charset="-78"/>
              </a:rPr>
              <a:t>and </a:t>
            </a:r>
            <a:r>
              <a:rPr lang="en-US" sz="2200" b="1" dirty="0">
                <a:solidFill>
                  <a:srgbClr val="FF0000"/>
                </a:solidFill>
                <a:latin typeface="Tajawal ExtraBold" panose="00000800000000000000" pitchFamily="2" charset="-78"/>
                <a:cs typeface="Tajawal ExtraBold" panose="00000800000000000000" pitchFamily="2" charset="-78"/>
              </a:rPr>
              <a:t>apply to all organizations</a:t>
            </a:r>
            <a:r>
              <a:rPr lang="en-US" sz="2200" b="1" dirty="0">
                <a:solidFill>
                  <a:srgbClr val="0A1F61"/>
                </a:solidFill>
                <a:latin typeface="Tajawal ExtraBold" panose="00000800000000000000" pitchFamily="2" charset="-78"/>
                <a:cs typeface="Tajawal ExtraBold" panose="00000800000000000000" pitchFamily="2" charset="-78"/>
              </a:rPr>
              <a:t>, regardless of the setting in which these leaders are employed. The idea that exceptional leaders emerge when they are required is another tenet of this leadership ideology.</a:t>
            </a:r>
          </a:p>
        </p:txBody>
      </p:sp>
    </p:spTree>
    <p:extLst>
      <p:ext uri="{BB962C8B-B14F-4D97-AF65-F5344CB8AC3E}">
        <p14:creationId xmlns:p14="http://schemas.microsoft.com/office/powerpoint/2010/main" val="583916162"/>
      </p:ext>
    </p:extLst>
  </p:cSld>
  <p:clrMapOvr>
    <a:masterClrMapping/>
  </p:clrMapOvr>
  <mc:AlternateContent xmlns:mc="http://schemas.openxmlformats.org/markup-compatibility/2006" xmlns:p14="http://schemas.microsoft.com/office/powerpoint/2010/main">
    <mc:Choice Requires="p14">
      <p:transition spd="med" p14:dur="700" advTm="87640">
        <p:fade/>
      </p:transition>
    </mc:Choice>
    <mc:Fallback xmlns="">
      <p:transition spd="med" advTm="8764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F7F05-B047-00FA-404F-9D56EA3B4B7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27327A8-D732-01A7-1AFA-257AA8E12A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F2919EB-0978-E92D-B264-23388695FD9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ACC0A7D-7152-B1A0-2AF4-3734E40B28FA}"/>
              </a:ext>
            </a:extLst>
          </p:cNvPr>
          <p:cNvSpPr txBox="1"/>
          <p:nvPr/>
        </p:nvSpPr>
        <p:spPr>
          <a:xfrm>
            <a:off x="2490357" y="1139291"/>
            <a:ext cx="723249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 </a:t>
            </a:r>
            <a:r>
              <a:rPr lang="ar-EG" sz="2800" b="1" dirty="0">
                <a:solidFill>
                  <a:srgbClr val="FF8C01"/>
                </a:solidFill>
                <a:latin typeface="Tajawal Medium" panose="00000600000000000000" pitchFamily="2" charset="-78"/>
                <a:cs typeface="Tajawal Medium" panose="00000600000000000000" pitchFamily="2" charset="-78"/>
              </a:rPr>
              <a:t>نظرية السمات </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10163F36-4EF2-C869-10D1-A9679796C85F}"/>
              </a:ext>
            </a:extLst>
          </p:cNvPr>
          <p:cNvSpPr txBox="1"/>
          <p:nvPr/>
        </p:nvSpPr>
        <p:spPr>
          <a:xfrm>
            <a:off x="262891" y="1928782"/>
            <a:ext cx="11121390" cy="4190314"/>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Theories that sought </a:t>
            </a:r>
            <a:r>
              <a:rPr lang="en-US" sz="2000" b="1" dirty="0">
                <a:solidFill>
                  <a:srgbClr val="FF0000"/>
                </a:solidFill>
                <a:latin typeface="Tajawal ExtraBold" panose="00000800000000000000" pitchFamily="2" charset="-78"/>
                <a:cs typeface="Tajawal ExtraBold" panose="00000800000000000000" pitchFamily="2" charset="-78"/>
              </a:rPr>
              <a:t>personality, social, physical or intellectual traits and differentiated leaders from non-leaders</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Leaders tend to be described as: confident, iron-willed, determined &amp; decisive (Margaret Thatcher, Mandella, Sadat). Whom else??</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Tree>
    <p:extLst>
      <p:ext uri="{BB962C8B-B14F-4D97-AF65-F5344CB8AC3E}">
        <p14:creationId xmlns:p14="http://schemas.microsoft.com/office/powerpoint/2010/main" val="2678652756"/>
      </p:ext>
    </p:extLst>
  </p:cSld>
  <p:clrMapOvr>
    <a:masterClrMapping/>
  </p:clrMapOvr>
  <mc:AlternateContent xmlns:mc="http://schemas.openxmlformats.org/markup-compatibility/2006" xmlns:p14="http://schemas.microsoft.com/office/powerpoint/2010/main">
    <mc:Choice Requires="p14">
      <p:transition spd="med" p14:dur="700" advTm="54200">
        <p:fade/>
      </p:transition>
    </mc:Choice>
    <mc:Fallback xmlns="">
      <p:transition spd="med" advTm="542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27CE3-8785-7A43-FC25-116AFF71C97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1091BE6-215A-8109-AFCC-87948A7B4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6EF6E01-7C52-E1F0-946E-C29F1C86F68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9E09D5F-CBB3-E04E-09FA-9408997B2ED4}"/>
              </a:ext>
            </a:extLst>
          </p:cNvPr>
          <p:cNvSpPr txBox="1"/>
          <p:nvPr/>
        </p:nvSpPr>
        <p:spPr>
          <a:xfrm>
            <a:off x="2490357" y="1139291"/>
            <a:ext cx="539865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a:t>
            </a:r>
          </a:p>
        </p:txBody>
      </p:sp>
      <p:sp>
        <p:nvSpPr>
          <p:cNvPr id="3" name="TextBox 2">
            <a:extLst>
              <a:ext uri="{FF2B5EF4-FFF2-40B4-BE49-F238E27FC236}">
                <a16:creationId xmlns:a16="http://schemas.microsoft.com/office/drawing/2014/main" id="{93972FDD-1CDE-3CB2-E5BC-D034C55F072E}"/>
              </a:ext>
            </a:extLst>
          </p:cNvPr>
          <p:cNvSpPr txBox="1"/>
          <p:nvPr/>
        </p:nvSpPr>
        <p:spPr>
          <a:xfrm>
            <a:off x="262891" y="1928782"/>
            <a:ext cx="11121390"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t>
            </a:r>
            <a:endParaRPr lang="ar-EG" sz="2400" b="1">
              <a:solidFill>
                <a:srgbClr val="0A1F61"/>
              </a:solidFill>
              <a:latin typeface="Tajawal ExtraBold" panose="00000800000000000000" pitchFamily="2" charset="-78"/>
              <a:cs typeface="Tajawal ExtraBold" panose="00000800000000000000" pitchFamily="2" charset="-78"/>
            </a:endParaRPr>
          </a:p>
          <a:p>
            <a:pPr marL="1431925" lvl="1" indent="-457200">
              <a:lnSpc>
                <a:spcPts val="3500"/>
              </a:lnSpc>
              <a:buFont typeface="Wingdings" panose="05000000000000000000" pitchFamily="2" charset="2"/>
              <a:buChar char="§"/>
            </a:pPr>
            <a:r>
              <a:rPr lang="en-US" sz="2400" b="1">
                <a:solidFill>
                  <a:srgbClr val="0A1F61"/>
                </a:solidFill>
                <a:latin typeface="Tajawal ExtraBold" panose="00000800000000000000" pitchFamily="2" charset="-78"/>
                <a:cs typeface="Tajawal ExtraBold" panose="00000800000000000000" pitchFamily="2" charset="-78"/>
              </a:rPr>
              <a:t>High </a:t>
            </a:r>
            <a:r>
              <a:rPr lang="en-US" sz="2400" b="1" dirty="0">
                <a:solidFill>
                  <a:srgbClr val="0A1F61"/>
                </a:solidFill>
                <a:latin typeface="Tajawal ExtraBold" panose="00000800000000000000" pitchFamily="2" charset="-78"/>
                <a:cs typeface="Tajawal ExtraBold" panose="00000800000000000000" pitchFamily="2" charset="-78"/>
              </a:rPr>
              <a:t>self-monitors (high flexibility in adjusting their behavior in different situations)</a:t>
            </a:r>
          </a:p>
        </p:txBody>
      </p:sp>
      <p:pic>
        <p:nvPicPr>
          <p:cNvPr id="2" name="Picture 1" descr="Diagram&#10;&#10;Description automatically generated">
            <a:extLst>
              <a:ext uri="{FF2B5EF4-FFF2-40B4-BE49-F238E27FC236}">
                <a16:creationId xmlns:a16="http://schemas.microsoft.com/office/drawing/2014/main" id="{D219A56B-1C2C-25E5-C7C8-23A4050B1193}"/>
              </a:ext>
            </a:extLst>
          </p:cNvPr>
          <p:cNvPicPr>
            <a:picLocks noChangeAspect="1"/>
          </p:cNvPicPr>
          <p:nvPr/>
        </p:nvPicPr>
        <p:blipFill rotWithShape="1">
          <a:blip r:embed="rId3" cstate="print">
            <a:duotone>
              <a:schemeClr val="accent2">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b="5380"/>
          <a:stretch/>
        </p:blipFill>
        <p:spPr>
          <a:xfrm>
            <a:off x="8217725" y="2542856"/>
            <a:ext cx="3974275" cy="2506977"/>
          </a:xfrm>
          <a:prstGeom prst="rect">
            <a:avLst/>
          </a:prstGeom>
        </p:spPr>
      </p:pic>
    </p:spTree>
    <p:extLst>
      <p:ext uri="{BB962C8B-B14F-4D97-AF65-F5344CB8AC3E}">
        <p14:creationId xmlns:p14="http://schemas.microsoft.com/office/powerpoint/2010/main" val="3274319318"/>
      </p:ext>
    </p:extLst>
  </p:cSld>
  <p:clrMapOvr>
    <a:masterClrMapping/>
  </p:clrMapOvr>
  <mc:AlternateContent xmlns:mc="http://schemas.openxmlformats.org/markup-compatibility/2006" xmlns:p14="http://schemas.microsoft.com/office/powerpoint/2010/main">
    <mc:Choice Requires="p14">
      <p:transition spd="med" p14:dur="700" advTm="42220">
        <p:fade/>
      </p:transition>
    </mc:Choice>
    <mc:Fallback xmlns="">
      <p:transition spd="med" advTm="4222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12102-9454-C441-1671-7D2C80CE40B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016F118-5A41-D186-8C5A-7D32CA7133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B07D064-1BCB-273C-5C7F-55FECB63BBC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C964326F-2596-3CC9-59AA-DD42E9D1E757}"/>
              </a:ext>
            </a:extLst>
          </p:cNvPr>
          <p:cNvSpPr txBox="1"/>
          <p:nvPr/>
        </p:nvSpPr>
        <p:spPr>
          <a:xfrm>
            <a:off x="2490357" y="1139291"/>
            <a:ext cx="539865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Trait Theories of Leadership</a:t>
            </a:r>
          </a:p>
        </p:txBody>
      </p:sp>
      <p:sp>
        <p:nvSpPr>
          <p:cNvPr id="4" name="TextBox 3">
            <a:extLst>
              <a:ext uri="{FF2B5EF4-FFF2-40B4-BE49-F238E27FC236}">
                <a16:creationId xmlns:a16="http://schemas.microsoft.com/office/drawing/2014/main" id="{D18924F1-A4BD-CC36-B3D0-2182D816942A}"/>
              </a:ext>
            </a:extLst>
          </p:cNvPr>
          <p:cNvSpPr txBox="1"/>
          <p:nvPr/>
        </p:nvSpPr>
        <p:spPr>
          <a:xfrm>
            <a:off x="1802331" y="1617353"/>
            <a:ext cx="3983328" cy="4459041"/>
          </a:xfrm>
          <a:prstGeom prst="rect">
            <a:avLst/>
          </a:prstGeom>
          <a:noFill/>
        </p:spPr>
        <p:txBody>
          <a:bodyPr wrap="square" rtlCol="0">
            <a:spAutoFit/>
          </a:bodyPr>
          <a:lstStyle/>
          <a:p>
            <a:pPr marL="974725" indent="-457200">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Adaptability</a:t>
            </a:r>
          </a:p>
        </p:txBody>
      </p:sp>
      <p:sp>
        <p:nvSpPr>
          <p:cNvPr id="5" name="TextBox 4">
            <a:extLst>
              <a:ext uri="{FF2B5EF4-FFF2-40B4-BE49-F238E27FC236}">
                <a16:creationId xmlns:a16="http://schemas.microsoft.com/office/drawing/2014/main" id="{C48D2E2A-2EEA-C8E6-9ED9-7435F2ABADEC}"/>
              </a:ext>
            </a:extLst>
          </p:cNvPr>
          <p:cNvSpPr txBox="1"/>
          <p:nvPr/>
        </p:nvSpPr>
        <p:spPr>
          <a:xfrm>
            <a:off x="5346271" y="1548773"/>
            <a:ext cx="6360644"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0B050"/>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0B050"/>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p:txBody>
      </p:sp>
      <p:sp>
        <p:nvSpPr>
          <p:cNvPr id="2" name="TextBox 1">
            <a:extLst>
              <a:ext uri="{FF2B5EF4-FFF2-40B4-BE49-F238E27FC236}">
                <a16:creationId xmlns:a16="http://schemas.microsoft.com/office/drawing/2014/main" id="{92BD7A7A-FF49-CAF1-8F87-A551B8C2DFB8}"/>
              </a:ext>
            </a:extLst>
          </p:cNvPr>
          <p:cNvSpPr txBox="1"/>
          <p:nvPr/>
        </p:nvSpPr>
        <p:spPr>
          <a:xfrm>
            <a:off x="850871" y="1957102"/>
            <a:ext cx="1902920" cy="4078809"/>
          </a:xfrm>
          <a:prstGeom prst="rect">
            <a:avLst/>
          </a:prstGeom>
          <a:noFill/>
        </p:spPr>
        <p:txBody>
          <a:bodyPr wrap="square">
            <a:spAutoFit/>
          </a:bodyPr>
          <a:lstStyle/>
          <a:p>
            <a:pPr algn="r" rtl="1">
              <a:lnSpc>
                <a:spcPts val="3500"/>
              </a:lnSpc>
            </a:pPr>
            <a:r>
              <a:rPr lang="ar-EG" b="1" dirty="0"/>
              <a:t>براعة</a:t>
            </a:r>
            <a:r>
              <a:rPr lang="en-US" b="1" dirty="0"/>
              <a:t> </a:t>
            </a:r>
            <a:r>
              <a:rPr lang="en-US" b="1" dirty="0" err="1"/>
              <a:t>لفظية</a:t>
            </a:r>
            <a:endParaRPr lang="ar-EG" b="1" dirty="0"/>
          </a:p>
          <a:p>
            <a:pPr algn="r" rtl="1">
              <a:lnSpc>
                <a:spcPts val="3500"/>
              </a:lnSpc>
            </a:pPr>
            <a:r>
              <a:rPr lang="en-US" b="1" dirty="0" err="1"/>
              <a:t>أمانة</a:t>
            </a:r>
            <a:endParaRPr lang="ar-EG" b="1" dirty="0"/>
          </a:p>
          <a:p>
            <a:pPr algn="r" rtl="1">
              <a:lnSpc>
                <a:spcPts val="3500"/>
              </a:lnSpc>
            </a:pPr>
            <a:r>
              <a:rPr lang="en-US" b="1" dirty="0" err="1"/>
              <a:t>مبادر</a:t>
            </a:r>
            <a:endParaRPr lang="ar-EG" b="1" dirty="0"/>
          </a:p>
          <a:p>
            <a:pPr algn="r" rtl="1">
              <a:lnSpc>
                <a:spcPts val="3500"/>
              </a:lnSpc>
            </a:pPr>
            <a:r>
              <a:rPr lang="en-US" b="1" dirty="0" err="1"/>
              <a:t>عني</a:t>
            </a:r>
            <a:r>
              <a:rPr lang="ar-EG" b="1" dirty="0"/>
              <a:t>ف</a:t>
            </a:r>
          </a:p>
          <a:p>
            <a:pPr algn="r" rtl="1">
              <a:lnSpc>
                <a:spcPts val="3500"/>
              </a:lnSpc>
            </a:pPr>
            <a:r>
              <a:rPr lang="en-US" b="1" dirty="0" err="1"/>
              <a:t>واثق</a:t>
            </a:r>
            <a:r>
              <a:rPr lang="en-US" b="1" dirty="0"/>
              <a:t> من </a:t>
            </a:r>
            <a:r>
              <a:rPr lang="en-US" b="1" dirty="0" err="1"/>
              <a:t>نفسه</a:t>
            </a:r>
            <a:endParaRPr lang="ar-EG" b="1" dirty="0"/>
          </a:p>
          <a:p>
            <a:pPr algn="r" rtl="1">
              <a:lnSpc>
                <a:spcPts val="3500"/>
              </a:lnSpc>
            </a:pPr>
            <a:r>
              <a:rPr lang="en-US" b="1" dirty="0" err="1"/>
              <a:t>طموح</a:t>
            </a:r>
            <a:endParaRPr lang="ar-EG" b="1" dirty="0"/>
          </a:p>
          <a:p>
            <a:pPr algn="r" rtl="1">
              <a:lnSpc>
                <a:spcPts val="3500"/>
              </a:lnSpc>
            </a:pPr>
            <a:r>
              <a:rPr lang="en-US" b="1" dirty="0" err="1"/>
              <a:t>أصالة</a:t>
            </a:r>
            <a:endParaRPr lang="ar-EG" b="1" dirty="0"/>
          </a:p>
          <a:p>
            <a:pPr algn="r" rtl="1">
              <a:lnSpc>
                <a:spcPts val="3500"/>
              </a:lnSpc>
            </a:pPr>
            <a:r>
              <a:rPr lang="ar-EG" b="1" dirty="0"/>
              <a:t>اجتماعي</a:t>
            </a:r>
          </a:p>
          <a:p>
            <a:pPr algn="r" rtl="1">
              <a:lnSpc>
                <a:spcPts val="3500"/>
              </a:lnSpc>
            </a:pPr>
            <a:r>
              <a:rPr lang="en-US" b="1" dirty="0"/>
              <a:t>القدرة على </a:t>
            </a:r>
            <a:r>
              <a:rPr lang="en-US" b="1" dirty="0" err="1"/>
              <a:t>التكيف</a:t>
            </a:r>
            <a:endParaRPr lang="en-US" b="1" dirty="0"/>
          </a:p>
        </p:txBody>
      </p:sp>
      <p:sp>
        <p:nvSpPr>
          <p:cNvPr id="3" name="TextBox 2">
            <a:extLst>
              <a:ext uri="{FF2B5EF4-FFF2-40B4-BE49-F238E27FC236}">
                <a16:creationId xmlns:a16="http://schemas.microsoft.com/office/drawing/2014/main" id="{94FD742E-9F54-4F22-41E6-2E2A31A98E96}"/>
              </a:ext>
            </a:extLst>
          </p:cNvPr>
          <p:cNvSpPr txBox="1"/>
          <p:nvPr/>
        </p:nvSpPr>
        <p:spPr>
          <a:xfrm>
            <a:off x="8627909" y="2478947"/>
            <a:ext cx="2493566" cy="1834605"/>
          </a:xfrm>
          <a:prstGeom prst="rect">
            <a:avLst/>
          </a:prstGeom>
          <a:noFill/>
        </p:spPr>
        <p:txBody>
          <a:bodyPr wrap="square">
            <a:spAutoFit/>
          </a:bodyPr>
          <a:lstStyle/>
          <a:p>
            <a:pPr algn="r" rtl="1">
              <a:lnSpc>
                <a:spcPts val="3500"/>
              </a:lnSpc>
            </a:pPr>
            <a:r>
              <a:rPr lang="en-US" b="1" dirty="0" err="1"/>
              <a:t>أكثر</a:t>
            </a:r>
            <a:r>
              <a:rPr lang="en-US" b="1" dirty="0"/>
              <a:t> </a:t>
            </a:r>
            <a:r>
              <a:rPr lang="en-US" b="1" dirty="0" err="1"/>
              <a:t>ذكاءً</a:t>
            </a:r>
            <a:r>
              <a:rPr lang="en-US" b="1" dirty="0"/>
              <a:t> من </a:t>
            </a:r>
            <a:r>
              <a:rPr lang="en-US" b="1" dirty="0" err="1"/>
              <a:t>غير</a:t>
            </a:r>
            <a:r>
              <a:rPr lang="en-US" b="1" dirty="0"/>
              <a:t> </a:t>
            </a:r>
            <a:r>
              <a:rPr lang="en-US" b="1" dirty="0" err="1"/>
              <a:t>القادة</a:t>
            </a:r>
            <a:endParaRPr lang="en-US" b="1" dirty="0"/>
          </a:p>
          <a:p>
            <a:pPr algn="r" rtl="1">
              <a:lnSpc>
                <a:spcPts val="3500"/>
              </a:lnSpc>
            </a:pPr>
            <a:r>
              <a:rPr lang="ar-EG" b="1" dirty="0"/>
              <a:t>لديه القدرة على التعلم</a:t>
            </a:r>
          </a:p>
          <a:p>
            <a:pPr algn="r" rtl="1">
              <a:lnSpc>
                <a:spcPts val="3500"/>
              </a:lnSpc>
            </a:pPr>
            <a:r>
              <a:rPr lang="en-US" b="1" dirty="0" err="1"/>
              <a:t>معرفة</a:t>
            </a:r>
            <a:endParaRPr lang="ar-EG" b="1" dirty="0"/>
          </a:p>
          <a:p>
            <a:pPr algn="r" rtl="1">
              <a:lnSpc>
                <a:spcPts val="3500"/>
              </a:lnSpc>
            </a:pPr>
            <a:r>
              <a:rPr lang="en-US" b="1" dirty="0"/>
              <a:t>أن تكون </a:t>
            </a:r>
            <a:r>
              <a:rPr lang="en-US" b="1" dirty="0" err="1"/>
              <a:t>قادرًا</a:t>
            </a:r>
            <a:r>
              <a:rPr lang="en-US" b="1" dirty="0"/>
              <a:t> على </a:t>
            </a:r>
            <a:r>
              <a:rPr lang="en-US" b="1" dirty="0" err="1"/>
              <a:t>إنجاز</a:t>
            </a:r>
            <a:r>
              <a:rPr lang="en-US" b="1" dirty="0"/>
              <a:t> </a:t>
            </a:r>
            <a:r>
              <a:rPr lang="en-US" b="1" dirty="0" err="1"/>
              <a:t>الأمور</a:t>
            </a:r>
            <a:endParaRPr lang="en-US" b="1" dirty="0"/>
          </a:p>
        </p:txBody>
      </p:sp>
      <p:sp>
        <p:nvSpPr>
          <p:cNvPr id="6" name="TextBox 5">
            <a:extLst>
              <a:ext uri="{FF2B5EF4-FFF2-40B4-BE49-F238E27FC236}">
                <a16:creationId xmlns:a16="http://schemas.microsoft.com/office/drawing/2014/main" id="{12B1FD1F-31BC-B651-E5E2-132725304A8C}"/>
              </a:ext>
            </a:extLst>
          </p:cNvPr>
          <p:cNvSpPr txBox="1"/>
          <p:nvPr/>
        </p:nvSpPr>
        <p:spPr>
          <a:xfrm>
            <a:off x="8858508" y="5272597"/>
            <a:ext cx="2343499" cy="369332"/>
          </a:xfrm>
          <a:prstGeom prst="rect">
            <a:avLst/>
          </a:prstGeom>
          <a:noFill/>
        </p:spPr>
        <p:txBody>
          <a:bodyPr wrap="square">
            <a:spAutoFit/>
          </a:bodyPr>
          <a:lstStyle/>
          <a:p>
            <a:pPr algn="r" rtl="1"/>
            <a:r>
              <a:rPr lang="en-US" b="1" dirty="0" err="1"/>
              <a:t>لا</a:t>
            </a:r>
            <a:r>
              <a:rPr lang="en-US" b="1" dirty="0"/>
              <a:t> </a:t>
            </a:r>
            <a:r>
              <a:rPr lang="en-US" b="1" dirty="0" err="1"/>
              <a:t>يبدو</a:t>
            </a:r>
            <a:r>
              <a:rPr lang="en-US" b="1" dirty="0"/>
              <a:t> </a:t>
            </a:r>
            <a:r>
              <a:rPr lang="en-US" b="1" dirty="0" err="1"/>
              <a:t>أنها</a:t>
            </a:r>
            <a:r>
              <a:rPr lang="en-US" b="1" dirty="0"/>
              <a:t> </a:t>
            </a:r>
            <a:r>
              <a:rPr lang="en-US" b="1" dirty="0" err="1"/>
              <a:t>مرتبطة</a:t>
            </a:r>
            <a:endParaRPr lang="en-US" b="1" dirty="0"/>
          </a:p>
        </p:txBody>
      </p:sp>
    </p:spTree>
    <p:extLst>
      <p:ext uri="{BB962C8B-B14F-4D97-AF65-F5344CB8AC3E}">
        <p14:creationId xmlns:p14="http://schemas.microsoft.com/office/powerpoint/2010/main" val="3992929187"/>
      </p:ext>
    </p:extLst>
  </p:cSld>
  <p:clrMapOvr>
    <a:masterClrMapping/>
  </p:clrMapOvr>
  <mc:AlternateContent xmlns:mc="http://schemas.openxmlformats.org/markup-compatibility/2006" xmlns:p14="http://schemas.microsoft.com/office/powerpoint/2010/main">
    <mc:Choice Requires="p14">
      <p:transition spd="med" p14:dur="700" advTm="69150">
        <p:fade/>
      </p:transition>
    </mc:Choice>
    <mc:Fallback xmlns="">
      <p:transition spd="med" advTm="6915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0210A-781C-F7C4-6941-A2381EB4F7C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0CFE7B2-FC4B-815D-C013-AE9CB71ED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900D833-0B8C-1244-6BED-92938C155CD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201BB38-2209-EFA5-1D7F-5A3D098B9883}"/>
              </a:ext>
            </a:extLst>
          </p:cNvPr>
          <p:cNvSpPr txBox="1"/>
          <p:nvPr/>
        </p:nvSpPr>
        <p:spPr>
          <a:xfrm>
            <a:off x="2490356" y="1139291"/>
            <a:ext cx="9156816"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Leadership Traits </a:t>
            </a:r>
            <a:r>
              <a:rPr lang="en-US" sz="2400" b="1" dirty="0">
                <a:solidFill>
                  <a:srgbClr val="FF8C01"/>
                </a:solidFill>
                <a:latin typeface="Tajawal Medium" panose="00000600000000000000" pitchFamily="2" charset="-78"/>
                <a:cs typeface="Tajawal Medium" panose="00000600000000000000" pitchFamily="2" charset="-78"/>
              </a:rPr>
              <a:t>from the Follower’s Perspective</a:t>
            </a:r>
          </a:p>
        </p:txBody>
      </p:sp>
      <p:sp>
        <p:nvSpPr>
          <p:cNvPr id="3" name="TextBox 2">
            <a:extLst>
              <a:ext uri="{FF2B5EF4-FFF2-40B4-BE49-F238E27FC236}">
                <a16:creationId xmlns:a16="http://schemas.microsoft.com/office/drawing/2014/main" id="{E434924E-E417-91B3-D3AA-EA29E461CC10}"/>
              </a:ext>
            </a:extLst>
          </p:cNvPr>
          <p:cNvSpPr txBox="1"/>
          <p:nvPr/>
        </p:nvSpPr>
        <p:spPr>
          <a:xfrm>
            <a:off x="262891" y="1928782"/>
            <a:ext cx="11121390" cy="4190314"/>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a:t>
            </a:r>
            <a:r>
              <a:rPr lang="en-US" sz="2000" b="1" dirty="0">
                <a:solidFill>
                  <a:srgbClr val="C00000"/>
                </a:solidFill>
                <a:latin typeface="Tajawal ExtraBold" panose="00000800000000000000" pitchFamily="2" charset="-78"/>
                <a:cs typeface="Tajawal ExtraBold" panose="00000800000000000000" pitchFamily="2" charset="-78"/>
              </a:rPr>
              <a:t>based on the opinions of individuals who were both followers and leaders. </a:t>
            </a:r>
            <a:r>
              <a:rPr lang="en-US" sz="2000" b="1" dirty="0">
                <a:solidFill>
                  <a:srgbClr val="7030A0"/>
                </a:solidFill>
                <a:latin typeface="Tajawal ExtraBold" panose="00000800000000000000" pitchFamily="2" charset="-78"/>
                <a:cs typeface="Tajawal ExtraBold" panose="00000800000000000000" pitchFamily="2" charset="-78"/>
              </a:rPr>
              <a:t>This study collected the views of many thousands of individuals from business and government, </a:t>
            </a:r>
            <a:r>
              <a:rPr lang="en-US" sz="2000" b="1" dirty="0">
                <a:solidFill>
                  <a:srgbClr val="0A1F61"/>
                </a:solidFill>
                <a:latin typeface="Tajawal ExtraBold" panose="00000800000000000000" pitchFamily="2" charset="-78"/>
                <a:cs typeface="Tajawal ExtraBold" panose="00000800000000000000" pitchFamily="2" charset="-78"/>
              </a:rPr>
              <a:t>participating in university executive development programs (Kouzes and Posner, 2002). </a:t>
            </a:r>
          </a:p>
          <a:p>
            <a:pPr marL="974725" indent="-457200" algn="just">
              <a:lnSpc>
                <a:spcPts val="3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a:t>
            </a:r>
            <a:r>
              <a:rPr lang="en-US" sz="2000" b="1" dirty="0">
                <a:solidFill>
                  <a:srgbClr val="C00000"/>
                </a:solidFill>
                <a:latin typeface="Tajawal ExtraBold" panose="00000800000000000000" pitchFamily="2" charset="-78"/>
                <a:cs typeface="Tajawal ExtraBold" panose="00000800000000000000" pitchFamily="2" charset="-78"/>
              </a:rPr>
              <a:t>consensus</a:t>
            </a:r>
            <a:r>
              <a:rPr lang="en-US" sz="2000" b="1" dirty="0">
                <a:solidFill>
                  <a:srgbClr val="0A1F61"/>
                </a:solidFill>
                <a:latin typeface="Tajawal ExtraBold" panose="00000800000000000000" pitchFamily="2" charset="-78"/>
                <a:cs typeface="Tajawal ExtraBold" panose="00000800000000000000" pitchFamily="2" charset="-78"/>
              </a:rPr>
              <a:t> among these individuals in that they reported that leaders need to be:</a:t>
            </a:r>
            <a:r>
              <a:rPr lang="en-US" sz="2000" b="1" dirty="0">
                <a:solidFill>
                  <a:srgbClr val="C00000"/>
                </a:solidFill>
                <a:latin typeface="Tajawal ExtraBold" panose="00000800000000000000" pitchFamily="2" charset="-78"/>
                <a:cs typeface="Tajawal ExtraBold" panose="00000800000000000000" pitchFamily="2" charset="-78"/>
              </a:rPr>
              <a:t> 1. honest; 2. forward looking; 3. inspiring; 4. competent; 5. fair minded; 6. supportive; 7. broad minded; 8. intelligent.</a:t>
            </a:r>
          </a:p>
        </p:txBody>
      </p:sp>
      <p:sp>
        <p:nvSpPr>
          <p:cNvPr id="2" name="TextBox 1">
            <a:extLst>
              <a:ext uri="{FF2B5EF4-FFF2-40B4-BE49-F238E27FC236}">
                <a16:creationId xmlns:a16="http://schemas.microsoft.com/office/drawing/2014/main" id="{F076332E-244C-45B8-8694-1CC5D26A588C}"/>
              </a:ext>
            </a:extLst>
          </p:cNvPr>
          <p:cNvSpPr txBox="1"/>
          <p:nvPr/>
        </p:nvSpPr>
        <p:spPr>
          <a:xfrm>
            <a:off x="7068764" y="5677481"/>
            <a:ext cx="4990619" cy="707886"/>
          </a:xfrm>
          <a:prstGeom prst="rect">
            <a:avLst/>
          </a:prstGeom>
          <a:noFill/>
        </p:spPr>
        <p:txBody>
          <a:bodyPr wrap="square">
            <a:spAutoFit/>
          </a:bodyPr>
          <a:lstStyle/>
          <a:p>
            <a:pPr algn="r" rtl="1"/>
            <a:r>
              <a:rPr lang="en-US" sz="2000" b="1" dirty="0"/>
              <a:t>1.</a:t>
            </a:r>
            <a:r>
              <a:rPr lang="ar-EG" sz="2000" b="1" dirty="0"/>
              <a:t> </a:t>
            </a:r>
            <a:r>
              <a:rPr lang="en-US" sz="2000" b="1" dirty="0"/>
              <a:t> </a:t>
            </a:r>
            <a:r>
              <a:rPr lang="en-US" sz="2000" b="1" dirty="0" err="1"/>
              <a:t>صادق</a:t>
            </a:r>
            <a:r>
              <a:rPr lang="en-US" sz="2000" b="1" dirty="0"/>
              <a:t>؛ 2. </a:t>
            </a:r>
            <a:r>
              <a:rPr lang="ar-EG" sz="2000" b="1" dirty="0"/>
              <a:t> </a:t>
            </a:r>
            <a:r>
              <a:rPr lang="en-US" sz="2000" b="1" dirty="0" err="1"/>
              <a:t>التطلع</a:t>
            </a:r>
            <a:r>
              <a:rPr lang="en-US" sz="2000" b="1" dirty="0"/>
              <a:t> إلى </a:t>
            </a:r>
            <a:r>
              <a:rPr lang="en-US" sz="2000" b="1" dirty="0" err="1"/>
              <a:t>الأمام</a:t>
            </a:r>
            <a:r>
              <a:rPr lang="en-US" sz="2000" b="1" dirty="0"/>
              <a:t>. 3. </a:t>
            </a:r>
            <a:r>
              <a:rPr lang="en-US" sz="2000" b="1" dirty="0" err="1"/>
              <a:t>ملهم</a:t>
            </a:r>
            <a:r>
              <a:rPr lang="en-US" sz="2000" b="1" dirty="0"/>
              <a:t>؛ 4. </a:t>
            </a:r>
            <a:r>
              <a:rPr lang="ar-EG" sz="2000" b="1" dirty="0"/>
              <a:t> كفؤ</a:t>
            </a:r>
            <a:r>
              <a:rPr lang="en-US" sz="2000" b="1" dirty="0"/>
              <a:t>؛</a:t>
            </a:r>
            <a:endParaRPr lang="ar-EG" sz="2000" b="1" dirty="0"/>
          </a:p>
          <a:p>
            <a:pPr algn="r" rtl="1"/>
            <a:r>
              <a:rPr lang="en-US" sz="2000" b="1" dirty="0"/>
              <a:t> 5. </a:t>
            </a:r>
            <a:r>
              <a:rPr lang="en-US" sz="2000" b="1" dirty="0" err="1"/>
              <a:t>منصف</a:t>
            </a:r>
            <a:r>
              <a:rPr lang="en-US" sz="2000" b="1" dirty="0"/>
              <a:t>؛ 6. </a:t>
            </a:r>
            <a:r>
              <a:rPr lang="en-US" sz="2000" b="1" dirty="0" err="1"/>
              <a:t>داعم</a:t>
            </a:r>
            <a:r>
              <a:rPr lang="en-US" sz="2000" b="1" dirty="0"/>
              <a:t>؛  7. </a:t>
            </a:r>
            <a:r>
              <a:rPr lang="en-US" sz="2000" b="1" dirty="0" err="1"/>
              <a:t>واسع</a:t>
            </a:r>
            <a:r>
              <a:rPr lang="en-US" sz="2000" b="1" dirty="0"/>
              <a:t> </a:t>
            </a:r>
            <a:r>
              <a:rPr lang="en-US" sz="2000" b="1" dirty="0" err="1"/>
              <a:t>الأفق</a:t>
            </a:r>
            <a:r>
              <a:rPr lang="en-US" sz="2000" b="1" dirty="0"/>
              <a:t>. 8. </a:t>
            </a:r>
            <a:r>
              <a:rPr lang="en-US" sz="2000" b="1" dirty="0" err="1"/>
              <a:t>ذكي</a:t>
            </a:r>
            <a:r>
              <a:rPr lang="en-US" sz="2000" b="1" dirty="0"/>
              <a:t>.</a:t>
            </a:r>
          </a:p>
        </p:txBody>
      </p:sp>
    </p:spTree>
    <p:extLst>
      <p:ext uri="{BB962C8B-B14F-4D97-AF65-F5344CB8AC3E}">
        <p14:creationId xmlns:p14="http://schemas.microsoft.com/office/powerpoint/2010/main" val="4009300822"/>
      </p:ext>
    </p:extLst>
  </p:cSld>
  <p:clrMapOvr>
    <a:masterClrMapping/>
  </p:clrMapOvr>
  <mc:AlternateContent xmlns:mc="http://schemas.openxmlformats.org/markup-compatibility/2006" xmlns:p14="http://schemas.microsoft.com/office/powerpoint/2010/main">
    <mc:Choice Requires="p14">
      <p:transition spd="med" p14:dur="700" advTm="88900">
        <p:fade/>
      </p:transition>
    </mc:Choice>
    <mc:Fallback xmlns="">
      <p:transition spd="med" advTm="889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90409-423E-9291-07AF-8D222942BAE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DFBDE48-7257-6004-14CD-5E5847E3D3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0E6DA83-99FB-4F05-17B7-697989D834A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4B51264-6840-DF72-C95C-B1BC5E25FA8D}"/>
              </a:ext>
            </a:extLst>
          </p:cNvPr>
          <p:cNvSpPr txBox="1"/>
          <p:nvPr/>
        </p:nvSpPr>
        <p:spPr>
          <a:xfrm>
            <a:off x="2490356" y="1139291"/>
            <a:ext cx="567066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2. Leadership Traits </a:t>
            </a:r>
            <a:r>
              <a:rPr lang="en-US" sz="2400" b="1" dirty="0">
                <a:solidFill>
                  <a:srgbClr val="FF8C01"/>
                </a:solidFill>
                <a:latin typeface="Tajawal Medium" panose="00000600000000000000" pitchFamily="2" charset="-78"/>
                <a:cs typeface="Tajawal Medium" panose="00000600000000000000" pitchFamily="2" charset="-78"/>
              </a:rPr>
              <a:t>in Summary</a:t>
            </a:r>
          </a:p>
        </p:txBody>
      </p:sp>
      <p:sp>
        <p:nvSpPr>
          <p:cNvPr id="3" name="TextBox 2">
            <a:extLst>
              <a:ext uri="{FF2B5EF4-FFF2-40B4-BE49-F238E27FC236}">
                <a16:creationId xmlns:a16="http://schemas.microsoft.com/office/drawing/2014/main" id="{C1E18C27-AE44-C26B-E8AC-0B96B2442C06}"/>
              </a:ext>
            </a:extLst>
          </p:cNvPr>
          <p:cNvSpPr txBox="1"/>
          <p:nvPr/>
        </p:nvSpPr>
        <p:spPr>
          <a:xfrm>
            <a:off x="205741" y="2078912"/>
            <a:ext cx="11121390"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826972895"/>
      </p:ext>
    </p:extLst>
  </p:cSld>
  <p:clrMapOvr>
    <a:masterClrMapping/>
  </p:clrMapOvr>
  <mc:AlternateContent xmlns:mc="http://schemas.openxmlformats.org/markup-compatibility/2006" xmlns:p14="http://schemas.microsoft.com/office/powerpoint/2010/main">
    <mc:Choice Requires="p14">
      <p:transition spd="med" p14:dur="700" advTm="72520">
        <p:fade/>
      </p:transition>
    </mc:Choice>
    <mc:Fallback xmlns="">
      <p:transition spd="med" advTm="7252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FE7FF-B9E4-0ADB-11F8-00E0F242ADA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6853F7F-0002-24F3-8719-1A01591CF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75E985-13B6-4A37-2EF4-BBF23C06845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2BA0A355-D495-4E2F-D6AC-367A934D65FA}"/>
              </a:ext>
            </a:extLst>
          </p:cNvPr>
          <p:cNvSpPr txBox="1"/>
          <p:nvPr/>
        </p:nvSpPr>
        <p:spPr>
          <a:xfrm>
            <a:off x="2490356" y="1139291"/>
            <a:ext cx="6687934" cy="954107"/>
          </a:xfrm>
          <a:prstGeom prst="rect">
            <a:avLst/>
          </a:prstGeom>
          <a:noFill/>
        </p:spPr>
        <p:txBody>
          <a:bodyPr wrap="square" rtlCol="0">
            <a:spAutoFit/>
          </a:bodyPr>
          <a:lstStyle/>
          <a:p>
            <a:pPr algn="l"/>
            <a:r>
              <a:rPr lang="en-US" sz="2800" b="1" dirty="0">
                <a:solidFill>
                  <a:schemeClr val="accent2"/>
                </a:solidFill>
                <a:latin typeface="Tajawal Medium" panose="00000600000000000000" pitchFamily="2" charset="-78"/>
                <a:cs typeface="Tajawal Medium" panose="00000600000000000000" pitchFamily="2" charset="-78"/>
              </a:rPr>
              <a:t>3. Behavioral Theories of Leadership </a:t>
            </a:r>
            <a:r>
              <a:rPr lang="ar-EG" sz="2800" b="1" dirty="0">
                <a:solidFill>
                  <a:schemeClr val="accent2"/>
                </a:solidFill>
                <a:latin typeface="Tajawal Medium" panose="00000600000000000000" pitchFamily="2" charset="-78"/>
                <a:cs typeface="Tajawal Medium" panose="00000600000000000000" pitchFamily="2" charset="-78"/>
              </a:rPr>
              <a:t>النظريات السلوكية للقيادة</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7A9A1FC9-D2E7-395A-AB53-CE656432B729}"/>
              </a:ext>
            </a:extLst>
          </p:cNvPr>
          <p:cNvSpPr txBox="1"/>
          <p:nvPr/>
        </p:nvSpPr>
        <p:spPr>
          <a:xfrm>
            <a:off x="457200" y="1978117"/>
            <a:ext cx="10835640" cy="415184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This type of leadership theory focuses on a leader’s actions and behavior</a:t>
            </a:r>
            <a:r>
              <a:rPr lang="en-US" sz="20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0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000" b="1" dirty="0">
                <a:solidFill>
                  <a:srgbClr val="0A1F61"/>
                </a:solidFill>
                <a:latin typeface="Tajawal ExtraBold" panose="00000800000000000000" pitchFamily="2" charset="-78"/>
                <a:cs typeface="Tajawal ExtraBold" panose="00000800000000000000" pitchFamily="2" charset="-78"/>
              </a:rPr>
              <a:t>. In addition to it, </a:t>
            </a:r>
            <a:r>
              <a:rPr lang="en-US" sz="2000" b="1" dirty="0">
                <a:solidFill>
                  <a:srgbClr val="FF0000"/>
                </a:solidFill>
                <a:latin typeface="Tajawal ExtraBold" panose="00000800000000000000" pitchFamily="2" charset="-78"/>
                <a:cs typeface="Tajawal ExtraBold" panose="00000800000000000000" pitchFamily="2" charset="-78"/>
              </a:rPr>
              <a:t>the theory also considers that an individual </a:t>
            </a:r>
            <a:r>
              <a:rPr lang="en-US" sz="2000" b="1" u="sng" dirty="0">
                <a:solidFill>
                  <a:srgbClr val="FF0000"/>
                </a:solidFill>
                <a:latin typeface="Tajawal ExtraBold" panose="00000800000000000000" pitchFamily="2" charset="-78"/>
                <a:cs typeface="Tajawal ExtraBold" panose="00000800000000000000" pitchFamily="2" charset="-78"/>
              </a:rPr>
              <a:t>can learn skills </a:t>
            </a:r>
            <a:r>
              <a:rPr lang="en-US" sz="2000" b="1" dirty="0">
                <a:solidFill>
                  <a:srgbClr val="FF0000"/>
                </a:solidFill>
                <a:latin typeface="Tajawal ExtraBold" panose="00000800000000000000" pitchFamily="2" charset="-78"/>
                <a:cs typeface="Tajawal ExtraBold" panose="00000800000000000000" pitchFamily="2" charset="-78"/>
              </a:rPr>
              <a:t>to become a good leader</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so, </a:t>
            </a:r>
            <a:r>
              <a:rPr lang="en-US" sz="20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2653986112"/>
      </p:ext>
    </p:extLst>
  </p:cSld>
  <p:clrMapOvr>
    <a:masterClrMapping/>
  </p:clrMapOvr>
  <mc:AlternateContent xmlns:mc="http://schemas.openxmlformats.org/markup-compatibility/2006" xmlns:p14="http://schemas.microsoft.com/office/powerpoint/2010/main">
    <mc:Choice Requires="p14">
      <p:transition spd="med" p14:dur="700" advTm="62530">
        <p:fade/>
      </p:transition>
    </mc:Choice>
    <mc:Fallback xmlns="">
      <p:transition spd="med" advTm="6253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C4ECE-DB63-45B5-19ED-DF16BF9E42E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7360954-38F8-74BC-92A9-DB897F2F5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59C8670-966C-2AA8-B3B5-CD0B9281828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6822F1F-0C09-A71E-FF87-DA8FCFA22B18}"/>
              </a:ext>
            </a:extLst>
          </p:cNvPr>
          <p:cNvSpPr txBox="1"/>
          <p:nvPr/>
        </p:nvSpPr>
        <p:spPr>
          <a:xfrm>
            <a:off x="2490356" y="1139291"/>
            <a:ext cx="668793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3. Behavioral Theories of Leadership</a:t>
            </a:r>
          </a:p>
        </p:txBody>
      </p:sp>
      <p:pic>
        <p:nvPicPr>
          <p:cNvPr id="2" name="Picture 1" descr="Diagram&#10;&#10;Description automatically generated">
            <a:extLst>
              <a:ext uri="{FF2B5EF4-FFF2-40B4-BE49-F238E27FC236}">
                <a16:creationId xmlns:a16="http://schemas.microsoft.com/office/drawing/2014/main" id="{A3043FCD-AF36-7CB2-DF14-FFCAEA35C5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10253" y="1972187"/>
            <a:ext cx="8484648" cy="4433913"/>
          </a:xfrm>
          <a:prstGeom prst="rect">
            <a:avLst/>
          </a:prstGeom>
        </p:spPr>
      </p:pic>
      <p:pic>
        <p:nvPicPr>
          <p:cNvPr id="4" name="Picture 3" descr="Text&#10;&#10;Description automatically generated with medium confidence">
            <a:extLst>
              <a:ext uri="{FF2B5EF4-FFF2-40B4-BE49-F238E27FC236}">
                <a16:creationId xmlns:a16="http://schemas.microsoft.com/office/drawing/2014/main" id="{A43FEB20-6DFE-C1FE-7BB1-47DF30E5FBDB}"/>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2285784"/>
            <a:ext cx="3146961" cy="2014549"/>
          </a:xfrm>
          <a:prstGeom prst="rect">
            <a:avLst/>
          </a:prstGeom>
        </p:spPr>
      </p:pic>
      <p:pic>
        <p:nvPicPr>
          <p:cNvPr id="5" name="Picture 4" descr="A picture containing text, nature&#10;&#10;Description automatically generated">
            <a:extLst>
              <a:ext uri="{FF2B5EF4-FFF2-40B4-BE49-F238E27FC236}">
                <a16:creationId xmlns:a16="http://schemas.microsoft.com/office/drawing/2014/main" id="{D107AF00-22F9-4D08-065E-43976667EC1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1140" t="20925" r="22057" b="20924"/>
          <a:stretch/>
        </p:blipFill>
        <p:spPr>
          <a:xfrm>
            <a:off x="293192" y="4300333"/>
            <a:ext cx="2947020" cy="1697039"/>
          </a:xfrm>
          <a:prstGeom prst="rect">
            <a:avLst/>
          </a:prstGeom>
        </p:spPr>
      </p:pic>
    </p:spTree>
    <p:extLst>
      <p:ext uri="{BB962C8B-B14F-4D97-AF65-F5344CB8AC3E}">
        <p14:creationId xmlns:p14="http://schemas.microsoft.com/office/powerpoint/2010/main" val="2296726756"/>
      </p:ext>
    </p:extLst>
  </p:cSld>
  <p:clrMapOvr>
    <a:masterClrMapping/>
  </p:clrMapOvr>
  <mc:AlternateContent xmlns:mc="http://schemas.openxmlformats.org/markup-compatibility/2006" xmlns:p14="http://schemas.microsoft.com/office/powerpoint/2010/main">
    <mc:Choice Requires="p14">
      <p:transition spd="med" p14:dur="700" advTm="110970">
        <p:fade/>
      </p:transition>
    </mc:Choice>
    <mc:Fallback xmlns="">
      <p:transition spd="med" advTm="11097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25D30-E244-E928-2E6A-5C35981D71A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EA915C2-DCC8-7EAD-E5A8-9290CE5EB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C889AB38-7942-F6A1-2533-B94C6858C4E2}"/>
              </a:ext>
            </a:extLst>
          </p:cNvPr>
          <p:cNvPicPr>
            <a:picLocks noChangeAspect="1"/>
          </p:cNvPicPr>
          <p:nvPr/>
        </p:nvPicPr>
        <p:blipFill>
          <a:blip r:embed="rId3"/>
          <a:stretch>
            <a:fillRect/>
          </a:stretch>
        </p:blipFill>
        <p:spPr>
          <a:xfrm>
            <a:off x="1124907" y="2525520"/>
            <a:ext cx="221078" cy="2503561"/>
          </a:xfrm>
          <a:prstGeom prst="rect">
            <a:avLst/>
          </a:prstGeom>
        </p:spPr>
      </p:pic>
      <p:pic>
        <p:nvPicPr>
          <p:cNvPr id="5" name="Picture 4">
            <a:extLst>
              <a:ext uri="{FF2B5EF4-FFF2-40B4-BE49-F238E27FC236}">
                <a16:creationId xmlns:a16="http://schemas.microsoft.com/office/drawing/2014/main" id="{98F9442E-5212-6BA1-9BB3-C6B41F871823}"/>
              </a:ext>
            </a:extLst>
          </p:cNvPr>
          <p:cNvPicPr>
            <a:picLocks noChangeAspect="1"/>
          </p:cNvPicPr>
          <p:nvPr/>
        </p:nvPicPr>
        <p:blipFill>
          <a:blip r:embed="rId3"/>
          <a:stretch>
            <a:fillRect/>
          </a:stretch>
        </p:blipFill>
        <p:spPr>
          <a:xfrm>
            <a:off x="10846015" y="2676399"/>
            <a:ext cx="221078" cy="2503561"/>
          </a:xfrm>
          <a:prstGeom prst="rect">
            <a:avLst/>
          </a:prstGeom>
        </p:spPr>
      </p:pic>
      <p:sp>
        <p:nvSpPr>
          <p:cNvPr id="9" name="TextBox 8">
            <a:extLst>
              <a:ext uri="{FF2B5EF4-FFF2-40B4-BE49-F238E27FC236}">
                <a16:creationId xmlns:a16="http://schemas.microsoft.com/office/drawing/2014/main" id="{EF718993-B13F-47C4-034F-72E74439D46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3" name="Picture 4" descr="How To Make A GIF From A Video (3 Step Quick Guide) Animoto, 56% OFF">
            <a:extLst>
              <a:ext uri="{FF2B5EF4-FFF2-40B4-BE49-F238E27FC236}">
                <a16:creationId xmlns:a16="http://schemas.microsoft.com/office/drawing/2014/main" id="{D9E2B390-6CE8-3765-FC14-52935F1A56C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6137" y="2466758"/>
            <a:ext cx="3338081" cy="2503561"/>
          </a:xfrm>
          <a:prstGeom prst="rect">
            <a:avLst/>
          </a:prstGeom>
          <a:noFill/>
          <a:ln w="38100">
            <a:solidFill>
              <a:srgbClr val="CC2A04"/>
            </a:solidFill>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4B26BB00-B0FC-F03E-A54F-1E64A232EA8D}"/>
              </a:ext>
            </a:extLst>
          </p:cNvPr>
          <p:cNvSpPr/>
          <p:nvPr/>
        </p:nvSpPr>
        <p:spPr>
          <a:xfrm>
            <a:off x="2589302" y="771714"/>
            <a:ext cx="6350456" cy="923330"/>
          </a:xfrm>
          <a:prstGeom prst="rect">
            <a:avLst/>
          </a:prstGeom>
          <a:noFill/>
        </p:spPr>
        <p:txBody>
          <a:bodyPr wrap="none" lIns="91440" tIns="45720" rIns="91440" bIns="45720">
            <a:spAutoFit/>
          </a:bodyPr>
          <a:lstStyle/>
          <a:p>
            <a:pPr algn="ctr"/>
            <a:r>
              <a:rPr lang="en-US" sz="5400" b="0" cap="none" spc="0" dirty="0">
                <a:ln w="19050">
                  <a:solidFill>
                    <a:srgbClr val="FFFF00"/>
                  </a:solidFill>
                </a:ln>
                <a:solidFill>
                  <a:srgbClr val="284FBE"/>
                </a:solidFill>
                <a:effectLst>
                  <a:outerShdw blurRad="38100" dist="19050" dir="2700000" algn="tl" rotWithShape="0">
                    <a:schemeClr val="dk1">
                      <a:alpha val="40000"/>
                    </a:schemeClr>
                  </a:outerShdw>
                </a:effectLst>
              </a:rPr>
              <a:t>10 Management Skills</a:t>
            </a:r>
          </a:p>
        </p:txBody>
      </p:sp>
      <p:pic>
        <p:nvPicPr>
          <p:cNvPr id="8" name="Picture 7">
            <a:extLst>
              <a:ext uri="{FF2B5EF4-FFF2-40B4-BE49-F238E27FC236}">
                <a16:creationId xmlns:a16="http://schemas.microsoft.com/office/drawing/2014/main" id="{8FC874C8-4A40-6793-F194-DE9A872DD1E3}"/>
              </a:ext>
            </a:extLst>
          </p:cNvPr>
          <p:cNvPicPr>
            <a:picLocks noChangeAspect="1"/>
          </p:cNvPicPr>
          <p:nvPr/>
        </p:nvPicPr>
        <p:blipFill>
          <a:blip r:embed="rId5"/>
          <a:stretch>
            <a:fillRect/>
          </a:stretch>
        </p:blipFill>
        <p:spPr>
          <a:xfrm>
            <a:off x="5764530" y="1872348"/>
            <a:ext cx="3978821" cy="4047029"/>
          </a:xfrm>
          <a:prstGeom prst="rect">
            <a:avLst/>
          </a:prstGeom>
        </p:spPr>
      </p:pic>
    </p:spTree>
    <p:extLst>
      <p:ext uri="{BB962C8B-B14F-4D97-AF65-F5344CB8AC3E}">
        <p14:creationId xmlns:p14="http://schemas.microsoft.com/office/powerpoint/2010/main" val="208386711"/>
      </p:ext>
    </p:extLst>
  </p:cSld>
  <p:clrMapOvr>
    <a:masterClrMapping/>
  </p:clrMapOvr>
  <mc:AlternateContent xmlns:mc="http://schemas.openxmlformats.org/markup-compatibility/2006" xmlns:p14="http://schemas.microsoft.com/office/powerpoint/2010/main">
    <mc:Choice Requires="p14">
      <p:transition spd="med" p14:dur="700" advTm="339700">
        <p:fade/>
      </p:transition>
    </mc:Choice>
    <mc:Fallback xmlns="">
      <p:transition spd="med" advTm="3397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00117-BEF0-5598-0EBB-A26D2242E54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C129BC32-7869-42D4-9052-960E601C2E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8DB4F5D-C424-1374-BC5C-571EDC023C0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E900CEA0-1728-62EC-92DC-C343A8AA279B}"/>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sp>
        <p:nvSpPr>
          <p:cNvPr id="3" name="TextBox 2">
            <a:extLst>
              <a:ext uri="{FF2B5EF4-FFF2-40B4-BE49-F238E27FC236}">
                <a16:creationId xmlns:a16="http://schemas.microsoft.com/office/drawing/2014/main" id="{2A295329-6CE0-D1DB-DAEA-FC9709A2D884}"/>
              </a:ext>
            </a:extLst>
          </p:cNvPr>
          <p:cNvSpPr txBox="1"/>
          <p:nvPr/>
        </p:nvSpPr>
        <p:spPr>
          <a:xfrm>
            <a:off x="411480" y="1983371"/>
            <a:ext cx="10881360" cy="4151842"/>
          </a:xfrm>
          <a:prstGeom prst="rect">
            <a:avLst/>
          </a:prstGeom>
          <a:noFill/>
        </p:spPr>
        <p:txBody>
          <a:bodyPr wrap="square" rtlCol="0">
            <a:spAutoFit/>
          </a:bodyPr>
          <a:lstStyle/>
          <a:p>
            <a:pPr marL="517525" algn="just">
              <a:lnSpc>
                <a:spcPts val="3200"/>
              </a:lnSpc>
            </a:pPr>
            <a:r>
              <a:rPr lang="en-US" sz="20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Transactional Leader</a:t>
            </a:r>
            <a:r>
              <a:rPr lang="ar-EG" sz="2000" b="1" dirty="0">
                <a:solidFill>
                  <a:srgbClr val="C00000"/>
                </a:solidFill>
                <a:latin typeface="Tajawal ExtraBold" panose="00000800000000000000" pitchFamily="2" charset="-78"/>
                <a:cs typeface="Tajawal ExtraBold" panose="00000800000000000000" pitchFamily="2" charset="-78"/>
              </a:rPr>
              <a:t> قائد المعاملات </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One who guides or motivates their followers </a:t>
            </a:r>
            <a:r>
              <a:rPr lang="en-US" sz="2000" b="1" u="sng" dirty="0">
                <a:solidFill>
                  <a:srgbClr val="0A1F61"/>
                </a:solidFill>
                <a:latin typeface="Tajawal ExtraBold" panose="00000800000000000000" pitchFamily="2" charset="-78"/>
                <a:cs typeface="Tajawal ExtraBold" panose="00000800000000000000" pitchFamily="2" charset="-78"/>
              </a:rPr>
              <a:t>in the direction of established goals </a:t>
            </a:r>
            <a:r>
              <a:rPr lang="en-US" sz="2000" b="1" dirty="0">
                <a:solidFill>
                  <a:srgbClr val="0A1F61"/>
                </a:solidFill>
                <a:latin typeface="Tajawal ExtraBold" panose="00000800000000000000" pitchFamily="2" charset="-78"/>
                <a:cs typeface="Tajawal ExtraBold" panose="00000800000000000000" pitchFamily="2" charset="-78"/>
              </a:rPr>
              <a:t>by clarifying </a:t>
            </a:r>
            <a:r>
              <a:rPr lang="en-US" sz="2000" b="1" dirty="0">
                <a:solidFill>
                  <a:srgbClr val="FF0000"/>
                </a:solidFill>
                <a:latin typeface="Tajawal ExtraBold" panose="00000800000000000000" pitchFamily="2" charset="-78"/>
                <a:cs typeface="Tajawal ExtraBold" panose="00000800000000000000" pitchFamily="2" charset="-78"/>
              </a:rPr>
              <a:t>role and task </a:t>
            </a:r>
            <a:r>
              <a:rPr lang="en-US" sz="2000" b="1" dirty="0">
                <a:solidFill>
                  <a:srgbClr val="0A1F61"/>
                </a:solidFill>
                <a:latin typeface="Tajawal ExtraBold" panose="00000800000000000000" pitchFamily="2" charset="-78"/>
                <a:cs typeface="Tajawal ExtraBold" panose="00000800000000000000" pitchFamily="2" charset="-78"/>
              </a:rPr>
              <a:t>requirements.</a:t>
            </a:r>
          </a:p>
          <a:p>
            <a:pPr marL="973138" lvl="1" indent="-403225"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Transactional leadership </a:t>
            </a:r>
            <a:r>
              <a:rPr lang="en-US" sz="20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a:t>
            </a:r>
            <a:r>
              <a:rPr lang="en-US" sz="2000" b="1" u="sng" dirty="0">
                <a:solidFill>
                  <a:srgbClr val="FF0000"/>
                </a:solidFill>
                <a:latin typeface="Tajawal ExtraBold" panose="00000800000000000000" pitchFamily="2" charset="-78"/>
                <a:cs typeface="Tajawal ExtraBold" panose="00000800000000000000" pitchFamily="2" charset="-78"/>
              </a:rPr>
              <a:t>rewards, punishments</a:t>
            </a:r>
            <a:r>
              <a:rPr lang="en-US" sz="2000" b="1" dirty="0">
                <a:solidFill>
                  <a:srgbClr val="0A1F61"/>
                </a:solidFill>
                <a:latin typeface="Tajawal ExtraBold" panose="00000800000000000000" pitchFamily="2" charset="-78"/>
                <a:cs typeface="Tajawal ExtraBold" panose="00000800000000000000" pitchFamily="2" charset="-78"/>
              </a:rPr>
              <a:t>, exchanges </a:t>
            </a:r>
            <a:r>
              <a:rPr lang="en-US" sz="2000" b="1" dirty="0">
                <a:solidFill>
                  <a:srgbClr val="FF0000"/>
                </a:solidFill>
                <a:latin typeface="Tajawal ExtraBold" panose="00000800000000000000" pitchFamily="2" charset="-78"/>
                <a:cs typeface="Tajawal ExtraBold" panose="00000800000000000000" pitchFamily="2" charset="-78"/>
              </a:rPr>
              <a:t>(economic, emotional, physical) and other such "transactions" are the basis of leadership</a:t>
            </a:r>
            <a:r>
              <a:rPr lang="en-US" sz="2000" b="1" dirty="0">
                <a:solidFill>
                  <a:srgbClr val="0A1F61"/>
                </a:solidFill>
                <a:latin typeface="Tajawal ExtraBold" panose="00000800000000000000" pitchFamily="2" charset="-78"/>
                <a:cs typeface="Tajawal ExtraBold" panose="00000800000000000000" pitchFamily="2" charset="-78"/>
              </a:rPr>
              <a:t>. </a:t>
            </a:r>
          </a:p>
          <a:p>
            <a:pPr marL="1430338" lvl="2" indent="-403225" algn="just">
              <a:lnSpc>
                <a:spcPts val="3200"/>
              </a:lnSpc>
              <a:buFont typeface="Wingdings" panose="05000000000000000000" pitchFamily="2" charset="2"/>
              <a:buChar char="§"/>
            </a:pPr>
            <a:r>
              <a:rPr lang="en-US" sz="2000" b="1" dirty="0">
                <a:solidFill>
                  <a:srgbClr val="00B0F0"/>
                </a:solidFill>
                <a:latin typeface="Tajawal ExtraBold" panose="00000800000000000000" pitchFamily="2" charset="-78"/>
                <a:cs typeface="Tajawal ExtraBold" panose="00000800000000000000" pitchFamily="2" charset="-78"/>
              </a:rPr>
              <a:t>An organization leads by paying you and telling you what you need to do</a:t>
            </a:r>
            <a:r>
              <a:rPr lang="en-US" sz="2000" b="1" dirty="0">
                <a:solidFill>
                  <a:srgbClr val="0A1F61"/>
                </a:solidFill>
                <a:latin typeface="Tajawal ExtraBold" panose="00000800000000000000" pitchFamily="2" charset="-78"/>
                <a:cs typeface="Tajawal ExtraBold" panose="00000800000000000000" pitchFamily="2" charset="-78"/>
              </a:rPr>
              <a:t>; you respond by doing what you need to do efficiently and well, and the organization will prosper.</a:t>
            </a:r>
          </a:p>
        </p:txBody>
      </p:sp>
      <p:sp>
        <p:nvSpPr>
          <p:cNvPr id="4" name="TextBox 3">
            <a:extLst>
              <a:ext uri="{FF2B5EF4-FFF2-40B4-BE49-F238E27FC236}">
                <a16:creationId xmlns:a16="http://schemas.microsoft.com/office/drawing/2014/main" id="{6F550BA7-F2C4-2A85-C8D2-5ADA0CCF061F}"/>
              </a:ext>
            </a:extLst>
          </p:cNvPr>
          <p:cNvSpPr txBox="1"/>
          <p:nvPr/>
        </p:nvSpPr>
        <p:spPr>
          <a:xfrm>
            <a:off x="4329113" y="864047"/>
            <a:ext cx="6097904" cy="461665"/>
          </a:xfrm>
          <a:prstGeom prst="rect">
            <a:avLst/>
          </a:prstGeom>
          <a:noFill/>
        </p:spPr>
        <p:txBody>
          <a:bodyPr wrap="square">
            <a:spAutoFit/>
          </a:bodyPr>
          <a:lstStyle/>
          <a:p>
            <a:r>
              <a:rPr lang="ar-EG" sz="2400" b="1" dirty="0">
                <a:solidFill>
                  <a:schemeClr val="accent2"/>
                </a:solidFill>
                <a:latin typeface="Tajawal Medium" panose="00000600000000000000" pitchFamily="2" charset="-78"/>
                <a:cs typeface="Tajawal Medium" panose="00000600000000000000" pitchFamily="2" charset="-78"/>
              </a:rPr>
              <a:t> نظريات قيادة المعاملات والقيادة التحويلية </a:t>
            </a:r>
            <a:endParaRPr lang="en-US" sz="2400" dirty="0">
              <a:solidFill>
                <a:schemeClr val="accent2"/>
              </a:solidFill>
            </a:endParaRPr>
          </a:p>
        </p:txBody>
      </p:sp>
    </p:spTree>
    <p:extLst>
      <p:ext uri="{BB962C8B-B14F-4D97-AF65-F5344CB8AC3E}">
        <p14:creationId xmlns:p14="http://schemas.microsoft.com/office/powerpoint/2010/main" val="1151713083"/>
      </p:ext>
    </p:extLst>
  </p:cSld>
  <p:clrMapOvr>
    <a:masterClrMapping/>
  </p:clrMapOvr>
  <mc:AlternateContent xmlns:mc="http://schemas.openxmlformats.org/markup-compatibility/2006" xmlns:p14="http://schemas.microsoft.com/office/powerpoint/2010/main">
    <mc:Choice Requires="p14">
      <p:transition spd="med" p14:dur="700" advTm="102470">
        <p:fade/>
      </p:transition>
    </mc:Choice>
    <mc:Fallback xmlns="">
      <p:transition spd="med" advTm="10247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9C45D-3FBC-EB48-3F46-12831D2BD4D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7FA489D-C2E6-D1F1-8A5B-CCFCA534A7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4D0B3A0-C001-BCEF-46C4-287D50F41A7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DEC627D6-2819-5F5F-01A8-FE3EC832558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sp>
        <p:nvSpPr>
          <p:cNvPr id="3" name="TextBox 2">
            <a:extLst>
              <a:ext uri="{FF2B5EF4-FFF2-40B4-BE49-F238E27FC236}">
                <a16:creationId xmlns:a16="http://schemas.microsoft.com/office/drawing/2014/main" id="{21C344C9-5AFC-5DB2-FB50-4D745A506A6E}"/>
              </a:ext>
            </a:extLst>
          </p:cNvPr>
          <p:cNvSpPr txBox="1"/>
          <p:nvPr/>
        </p:nvSpPr>
        <p:spPr>
          <a:xfrm>
            <a:off x="491490" y="2058127"/>
            <a:ext cx="10744200" cy="4286494"/>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Transformational Leader</a:t>
            </a:r>
            <a:r>
              <a:rPr lang="ar-EG" sz="20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000" b="1" dirty="0">
                <a:solidFill>
                  <a:srgbClr val="C0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0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0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0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Transformational leadership </a:t>
            </a:r>
            <a:r>
              <a:rPr lang="en-US" sz="20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0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0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a:t>
            </a:r>
          </a:p>
          <a:p>
            <a:pPr marL="515938" lvl="1" algn="just" rtl="1">
              <a:lnSpc>
                <a:spcPts val="3000"/>
              </a:lnSpc>
            </a:pPr>
            <a:r>
              <a:rPr lang="ar-EG" sz="2000" b="1" dirty="0">
                <a:solidFill>
                  <a:srgbClr val="0A1F61"/>
                </a:solidFill>
                <a:latin typeface="Tajawal ExtraBold" panose="00000800000000000000" pitchFamily="2" charset="-78"/>
                <a:cs typeface="Tajawal ExtraBold" panose="00000800000000000000" pitchFamily="2" charset="-78"/>
              </a:rPr>
              <a:t>ثم يشجع الأتباع ويمكّنهم من متابعة هذه الرؤية.</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2225235"/>
      </p:ext>
    </p:extLst>
  </p:cSld>
  <p:clrMapOvr>
    <a:masterClrMapping/>
  </p:clrMapOvr>
  <mc:AlternateContent xmlns:mc="http://schemas.openxmlformats.org/markup-compatibility/2006" xmlns:p14="http://schemas.microsoft.com/office/powerpoint/2010/main">
    <mc:Choice Requires="p14">
      <p:transition spd="med" p14:dur="700" advTm="102100">
        <p:fade/>
      </p:transition>
    </mc:Choice>
    <mc:Fallback xmlns="">
      <p:transition spd="med" advTm="1021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4F69C-BF5C-9D09-FFE6-4F2FE32C69C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A01298C-B260-DE1F-DEC1-BD693615FD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382A85F-6879-CF07-3FBB-56FB6C9B16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1B00DD57-2F72-A2D9-6967-BB603A234DF1}"/>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sp>
        <p:nvSpPr>
          <p:cNvPr id="3" name="TextBox 2">
            <a:extLst>
              <a:ext uri="{FF2B5EF4-FFF2-40B4-BE49-F238E27FC236}">
                <a16:creationId xmlns:a16="http://schemas.microsoft.com/office/drawing/2014/main" id="{8798A363-45FF-C8C5-7FCD-6B1BF091B84C}"/>
              </a:ext>
            </a:extLst>
          </p:cNvPr>
          <p:cNvSpPr txBox="1"/>
          <p:nvPr/>
        </p:nvSpPr>
        <p:spPr>
          <a:xfrm>
            <a:off x="491490" y="2058127"/>
            <a:ext cx="10744200" cy="3132332"/>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A transactional leader </a:t>
            </a:r>
            <a:r>
              <a:rPr lang="en-US" sz="20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endParaRPr lang="ar-EG" sz="20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000" b="1" dirty="0">
                <a:solidFill>
                  <a:srgbClr val="0A1F61"/>
                </a:solidFill>
                <a:latin typeface="Tajawal ExtraBold" panose="00000800000000000000" pitchFamily="2" charset="-78"/>
                <a:cs typeface="Tajawal ExtraBold" panose="00000800000000000000" pitchFamily="2" charset="-78"/>
              </a:rPr>
              <a:t>يفكر قائد المعاملات في التحسين أو التطوير على أنه القيام بنفس الشيء بشكل أفضل: منظمة تصل إلى عدد أكبر من الأشخاص ، شركة تحقق أرباحًا أكثر.</a:t>
            </a:r>
            <a:endParaRPr lang="en-US" sz="20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A transformational leader </a:t>
            </a:r>
            <a:r>
              <a:rPr lang="en-US" sz="20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0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0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30449037"/>
      </p:ext>
    </p:extLst>
  </p:cSld>
  <p:clrMapOvr>
    <a:masterClrMapping/>
  </p:clrMapOvr>
  <mc:AlternateContent xmlns:mc="http://schemas.openxmlformats.org/markup-compatibility/2006" xmlns:p14="http://schemas.microsoft.com/office/powerpoint/2010/main">
    <mc:Choice Requires="p14">
      <p:transition spd="med" p14:dur="700" advTm="102100">
        <p:fade/>
      </p:transition>
    </mc:Choice>
    <mc:Fallback xmlns="">
      <p:transition spd="med" advTm="1021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33956-249A-59C0-027D-1DCD0C1A8AF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BC0F5A2-068C-A0BF-6A84-17BE15EF6B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9A8718E-1648-42DF-EF3B-B5F51353844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5310DF5-A9C0-3FEE-94E5-91439FD0D452}"/>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4.Transactional &amp; Transformational Theories</a:t>
            </a:r>
          </a:p>
        </p:txBody>
      </p:sp>
      <p:pic>
        <p:nvPicPr>
          <p:cNvPr id="5" name="Picture 4" descr="A diagram of a transformational leadership&#10;&#10;AI-generated content may be incorrect.">
            <a:extLst>
              <a:ext uri="{FF2B5EF4-FFF2-40B4-BE49-F238E27FC236}">
                <a16:creationId xmlns:a16="http://schemas.microsoft.com/office/drawing/2014/main" id="{C7D2366D-AE7D-1EB0-7C33-75E62B02AD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8395" y="1705787"/>
            <a:ext cx="8014335" cy="4345891"/>
          </a:xfrm>
          <a:prstGeom prst="rect">
            <a:avLst/>
          </a:prstGeom>
        </p:spPr>
      </p:pic>
    </p:spTree>
    <p:extLst>
      <p:ext uri="{BB962C8B-B14F-4D97-AF65-F5344CB8AC3E}">
        <p14:creationId xmlns:p14="http://schemas.microsoft.com/office/powerpoint/2010/main" val="1513796959"/>
      </p:ext>
    </p:extLst>
  </p:cSld>
  <p:clrMapOvr>
    <a:masterClrMapping/>
  </p:clrMapOvr>
  <mc:AlternateContent xmlns:mc="http://schemas.openxmlformats.org/markup-compatibility/2006" xmlns:p14="http://schemas.microsoft.com/office/powerpoint/2010/main">
    <mc:Choice Requires="p14">
      <p:transition spd="med" p14:dur="700" advTm="116400">
        <p:fade/>
      </p:transition>
    </mc:Choice>
    <mc:Fallback xmlns="">
      <p:transition spd="med" advTm="1164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33B12-EAD1-2244-4F04-607E3966268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4BDE070-2E78-B49E-7C4E-104DC0986D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23EB1AC-02EE-D722-5770-1ECB886F5BD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6C64702-B910-C2D1-8F5C-B749B9DDD443}"/>
              </a:ext>
            </a:extLst>
          </p:cNvPr>
          <p:cNvSpPr txBox="1"/>
          <p:nvPr/>
        </p:nvSpPr>
        <p:spPr>
          <a:xfrm>
            <a:off x="2490356" y="1139291"/>
            <a:ext cx="8482444" cy="954107"/>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a:p>
            <a:r>
              <a:rPr lang="ar-EG" sz="2800" b="1" dirty="0">
                <a:solidFill>
                  <a:schemeClr val="accent2"/>
                </a:solidFill>
                <a:latin typeface="Tajawal Medium" panose="00000600000000000000" pitchFamily="2" charset="-78"/>
                <a:cs typeface="Tajawal Medium" panose="00000600000000000000" pitchFamily="2" charset="-78"/>
              </a:rPr>
              <a:t>نظرية الاحتمالات/الطوارئ</a:t>
            </a:r>
          </a:p>
        </p:txBody>
      </p:sp>
      <p:sp>
        <p:nvSpPr>
          <p:cNvPr id="3" name="TextBox 2">
            <a:extLst>
              <a:ext uri="{FF2B5EF4-FFF2-40B4-BE49-F238E27FC236}">
                <a16:creationId xmlns:a16="http://schemas.microsoft.com/office/drawing/2014/main" id="{8CCDB54D-90AF-DFCD-3B90-937A8E069C2A}"/>
              </a:ext>
            </a:extLst>
          </p:cNvPr>
          <p:cNvSpPr txBox="1"/>
          <p:nvPr/>
        </p:nvSpPr>
        <p:spPr>
          <a:xfrm>
            <a:off x="491490" y="2058127"/>
            <a:ext cx="10892790" cy="197817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Often called the </a:t>
            </a:r>
            <a:r>
              <a:rPr lang="en-US" sz="2000" b="1" dirty="0">
                <a:solidFill>
                  <a:srgbClr val="FF0000"/>
                </a:solidFill>
                <a:latin typeface="Tajawal ExtraBold" panose="00000800000000000000" pitchFamily="2" charset="-78"/>
                <a:cs typeface="Tajawal ExtraBold" panose="00000800000000000000" pitchFamily="2" charset="-78"/>
              </a:rPr>
              <a:t>situational leadership theory</a:t>
            </a:r>
            <a:r>
              <a:rPr lang="ar-EG" sz="2000" b="1" dirty="0">
                <a:solidFill>
                  <a:srgbClr val="FF0000"/>
                </a:solidFill>
                <a:latin typeface="Tajawal ExtraBold" panose="00000800000000000000" pitchFamily="2" charset="-78"/>
                <a:cs typeface="Tajawal ExtraBold" panose="00000800000000000000" pitchFamily="2" charset="-78"/>
              </a:rPr>
              <a:t>نظرية القيادة </a:t>
            </a:r>
            <a:r>
              <a:rPr lang="ar-EG" sz="2000" b="1" dirty="0" err="1">
                <a:solidFill>
                  <a:srgbClr val="FF0000"/>
                </a:solidFill>
                <a:latin typeface="Tajawal ExtraBold" panose="00000800000000000000" pitchFamily="2" charset="-78"/>
                <a:cs typeface="Tajawal ExtraBold" panose="00000800000000000000" pitchFamily="2" charset="-78"/>
              </a:rPr>
              <a:t>الموقفية</a:t>
            </a:r>
            <a:r>
              <a:rPr lang="ar-EG" sz="2000" b="1" dirty="0">
                <a:solidFill>
                  <a:srgbClr val="FF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 it is one of the versatile </a:t>
            </a:r>
            <a:r>
              <a:rPr lang="ar-EG" sz="2000" b="1" dirty="0">
                <a:solidFill>
                  <a:srgbClr val="0A1F61"/>
                </a:solidFill>
                <a:latin typeface="Tajawal ExtraBold" panose="00000800000000000000" pitchFamily="2" charset="-78"/>
                <a:cs typeface="Tajawal ExtraBold" panose="00000800000000000000" pitchFamily="2" charset="-78"/>
              </a:rPr>
              <a:t>متعدد الجوانب</a:t>
            </a:r>
            <a:r>
              <a:rPr lang="en-US" sz="2000" b="1" dirty="0">
                <a:solidFill>
                  <a:srgbClr val="0A1F61"/>
                </a:solidFill>
                <a:latin typeface="Tajawal ExtraBold" panose="00000800000000000000" pitchFamily="2" charset="-78"/>
                <a:cs typeface="Tajawal ExtraBold" panose="00000800000000000000" pitchFamily="2" charset="-78"/>
              </a:rPr>
              <a:t>leadership theories that suggest that </a:t>
            </a:r>
            <a:r>
              <a:rPr lang="en-US" sz="2000" b="1" dirty="0">
                <a:solidFill>
                  <a:srgbClr val="C00000"/>
                </a:solidFill>
                <a:latin typeface="Tajawal ExtraBold" panose="00000800000000000000" pitchFamily="2" charset="-78"/>
                <a:cs typeface="Tajawal ExtraBold" panose="00000800000000000000" pitchFamily="2" charset="-78"/>
              </a:rPr>
              <a:t>different leadership styles suit different situations</a:t>
            </a:r>
            <a:r>
              <a:rPr lang="en-US" sz="2000" b="1" dirty="0">
                <a:solidFill>
                  <a:srgbClr val="0A1F61"/>
                </a:solidFill>
                <a:latin typeface="Tajawal ExtraBold" panose="00000800000000000000" pitchFamily="2" charset="-78"/>
                <a:cs typeface="Tajawal ExtraBold" panose="00000800000000000000" pitchFamily="2" charset="-78"/>
              </a:rPr>
              <a:t>. In these types of leadership theories, </a:t>
            </a:r>
            <a:r>
              <a:rPr lang="en-US" sz="2000" b="1" dirty="0">
                <a:solidFill>
                  <a:srgbClr val="C00000"/>
                </a:solidFill>
                <a:latin typeface="Tajawal ExtraBold" panose="00000800000000000000" pitchFamily="2" charset="-78"/>
                <a:cs typeface="Tajawal ExtraBold" panose="00000800000000000000" pitchFamily="2" charset="-78"/>
              </a:rPr>
              <a:t>leaders must adapt their leadership style depending on their situation, which increases innovation and effectiveness.</a:t>
            </a:r>
          </a:p>
        </p:txBody>
      </p:sp>
      <p:pic>
        <p:nvPicPr>
          <p:cNvPr id="2" name="Picture 1" descr="Diagram&#10;&#10;Description automatically generated">
            <a:extLst>
              <a:ext uri="{FF2B5EF4-FFF2-40B4-BE49-F238E27FC236}">
                <a16:creationId xmlns:a16="http://schemas.microsoft.com/office/drawing/2014/main" id="{99CC635B-FD45-33D4-BD85-0BEE6F518179}"/>
              </a:ext>
            </a:extLst>
          </p:cNvPr>
          <p:cNvPicPr>
            <a:picLocks noChangeAspect="1"/>
          </p:cNvPicPr>
          <p:nvPr/>
        </p:nvPicPr>
        <p:blipFill rotWithShape="1">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5268" t="5346" r="6122" b="12059"/>
          <a:stretch/>
        </p:blipFill>
        <p:spPr>
          <a:xfrm>
            <a:off x="8782050" y="4337825"/>
            <a:ext cx="2602230" cy="1360632"/>
          </a:xfrm>
          <a:prstGeom prst="rect">
            <a:avLst/>
          </a:prstGeom>
        </p:spPr>
      </p:pic>
      <p:sp>
        <p:nvSpPr>
          <p:cNvPr id="4" name="TextBox 3">
            <a:extLst>
              <a:ext uri="{FF2B5EF4-FFF2-40B4-BE49-F238E27FC236}">
                <a16:creationId xmlns:a16="http://schemas.microsoft.com/office/drawing/2014/main" id="{61EF7510-2BB0-0815-F684-6FE008368A3D}"/>
              </a:ext>
            </a:extLst>
          </p:cNvPr>
          <p:cNvSpPr txBox="1"/>
          <p:nvPr/>
        </p:nvSpPr>
        <p:spPr>
          <a:xfrm>
            <a:off x="491490" y="4022580"/>
            <a:ext cx="8332470" cy="197817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leadership theory helps leaders become versatile</a:t>
            </a:r>
            <a:r>
              <a:rPr lang="ar-EG" sz="2000" b="1" dirty="0">
                <a:solidFill>
                  <a:srgbClr val="0A1F61"/>
                </a:solidFill>
                <a:latin typeface="Tajawal ExtraBold" panose="00000800000000000000" pitchFamily="2" charset="-78"/>
                <a:cs typeface="Tajawal ExtraBold" panose="00000800000000000000" pitchFamily="2" charset="-78"/>
              </a:rPr>
              <a:t> متنوع القدرات</a:t>
            </a:r>
            <a:r>
              <a:rPr lang="en-US" sz="2000" b="1" dirty="0">
                <a:solidFill>
                  <a:srgbClr val="0A1F61"/>
                </a:solidFill>
                <a:latin typeface="Tajawal ExtraBold" panose="00000800000000000000" pitchFamily="2" charset="-78"/>
                <a:cs typeface="Tajawal ExtraBold" panose="00000800000000000000" pitchFamily="2" charset="-78"/>
              </a:rPr>
              <a:t> and adapt to different situations easily. It makes their transition from one phase to another easy and also gives them the skills and knowledge required to tackle difficult situations.</a:t>
            </a:r>
          </a:p>
        </p:txBody>
      </p:sp>
    </p:spTree>
    <p:extLst>
      <p:ext uri="{BB962C8B-B14F-4D97-AF65-F5344CB8AC3E}">
        <p14:creationId xmlns:p14="http://schemas.microsoft.com/office/powerpoint/2010/main" val="2061381181"/>
      </p:ext>
    </p:extLst>
  </p:cSld>
  <p:clrMapOvr>
    <a:masterClrMapping/>
  </p:clrMapOvr>
  <mc:AlternateContent xmlns:mc="http://schemas.openxmlformats.org/markup-compatibility/2006" xmlns:p14="http://schemas.microsoft.com/office/powerpoint/2010/main">
    <mc:Choice Requires="p14">
      <p:transition spd="med" p14:dur="700" advTm="101320">
        <p:fade/>
      </p:transition>
    </mc:Choice>
    <mc:Fallback xmlns="">
      <p:transition spd="med" advTm="10132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53463-AD3B-A074-5CA2-76CBFBF23A2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929FA45-40FD-310F-0271-3229881AA6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F56FACF-CA25-DCCF-3213-4E6E7A6BDF8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2BAC92BC-86DE-31AC-6C8D-E198ECC93F61}"/>
              </a:ext>
            </a:extLst>
          </p:cNvPr>
          <p:cNvSpPr txBox="1"/>
          <p:nvPr/>
        </p:nvSpPr>
        <p:spPr>
          <a:xfrm>
            <a:off x="285750" y="1966687"/>
            <a:ext cx="10892790" cy="415184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According to the contingency hypothesis, there is no one right way to run an organization</a:t>
            </a:r>
            <a:r>
              <a:rPr lang="en-US" sz="2000" b="1" dirty="0">
                <a:solidFill>
                  <a:srgbClr val="0A1F61"/>
                </a:solidFill>
                <a:latin typeface="Tajawal ExtraBold" panose="00000800000000000000" pitchFamily="2" charset="-78"/>
                <a:cs typeface="Tajawal ExtraBold" panose="00000800000000000000" pitchFamily="2" charset="-78"/>
              </a:rPr>
              <a:t>. Determining the optimal strategy for leading an organization to achieve </a:t>
            </a:r>
            <a:r>
              <a:rPr lang="en-US" sz="2000" b="1" dirty="0">
                <a:solidFill>
                  <a:srgbClr val="FF0000"/>
                </a:solidFill>
                <a:latin typeface="Tajawal ExtraBold" panose="00000800000000000000" pitchFamily="2" charset="-78"/>
                <a:cs typeface="Tajawal ExtraBold" panose="00000800000000000000" pitchFamily="2" charset="-78"/>
              </a:rPr>
              <a:t>depends on both internal and external considerations</a:t>
            </a:r>
            <a:r>
              <a:rPr lang="en-US" sz="2000" b="1" dirty="0">
                <a:solidFill>
                  <a:srgbClr val="0A1F61"/>
                </a:solidFill>
                <a:latin typeface="Tajawal ExtraBold" panose="00000800000000000000" pitchFamily="2" charset="-78"/>
                <a:cs typeface="Tajawal ExtraBold" panose="00000800000000000000" pitchFamily="2" charset="-78"/>
              </a:rPr>
              <a:t>.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According to this view, situations determine whether or not leaders are effective. </a:t>
            </a:r>
            <a:r>
              <a:rPr lang="en-US" sz="2000" b="1" dirty="0">
                <a:solidFill>
                  <a:srgbClr val="0A1F61"/>
                </a:solidFill>
                <a:latin typeface="Tajawal ExtraBold" panose="00000800000000000000" pitchFamily="2" charset="-78"/>
                <a:cs typeface="Tajawal ExtraBold" panose="00000800000000000000" pitchFamily="2" charset="-78"/>
              </a:rPr>
              <a:t>No matter how successful a leader is, the idea explains, difficult situations will always arise. </a:t>
            </a:r>
            <a:r>
              <a:rPr lang="en-US" sz="2000" b="1" dirty="0">
                <a:solidFill>
                  <a:srgbClr val="FF0000"/>
                </a:solidFill>
                <a:latin typeface="Tajawal ExtraBold" panose="00000800000000000000" pitchFamily="2" charset="-78"/>
                <a:cs typeface="Tajawal ExtraBold" panose="00000800000000000000" pitchFamily="2" charset="-78"/>
              </a:rPr>
              <a:t>It emphasizes that the leaders are aware that the conditions in combination with their abilities have a role in their achievement</a:t>
            </a:r>
            <a:r>
              <a:rPr lang="en-US" sz="2000" b="1" dirty="0">
                <a:solidFill>
                  <a:srgbClr val="0A1F61"/>
                </a:solidFill>
                <a:latin typeface="Tajawal ExtraBold" panose="00000800000000000000" pitchFamily="2" charset="-78"/>
                <a:cs typeface="Tajawal ExtraBold" panose="00000800000000000000" pitchFamily="2" charset="-78"/>
              </a:rPr>
              <a:t>.</a:t>
            </a:r>
          </a:p>
        </p:txBody>
      </p:sp>
      <p:sp>
        <p:nvSpPr>
          <p:cNvPr id="2" name="TextBox 1">
            <a:extLst>
              <a:ext uri="{FF2B5EF4-FFF2-40B4-BE49-F238E27FC236}">
                <a16:creationId xmlns:a16="http://schemas.microsoft.com/office/drawing/2014/main" id="{4268A613-0901-080F-71A7-24F45F20B318}"/>
              </a:ext>
            </a:extLst>
          </p:cNvPr>
          <p:cNvSpPr txBox="1"/>
          <p:nvPr/>
        </p:nvSpPr>
        <p:spPr>
          <a:xfrm>
            <a:off x="2490356" y="1139291"/>
            <a:ext cx="8482444" cy="954107"/>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a:p>
            <a:r>
              <a:rPr lang="ar-EG" sz="2800" b="1" dirty="0">
                <a:solidFill>
                  <a:schemeClr val="accent2"/>
                </a:solidFill>
                <a:latin typeface="Tajawal Medium" panose="00000600000000000000" pitchFamily="2" charset="-78"/>
                <a:cs typeface="Tajawal Medium" panose="00000600000000000000" pitchFamily="2" charset="-78"/>
              </a:rPr>
              <a:t>نظرية الاحتمالات/الطوارئ</a:t>
            </a:r>
          </a:p>
        </p:txBody>
      </p:sp>
    </p:spTree>
    <p:extLst>
      <p:ext uri="{BB962C8B-B14F-4D97-AF65-F5344CB8AC3E}">
        <p14:creationId xmlns:p14="http://schemas.microsoft.com/office/powerpoint/2010/main" val="189709101"/>
      </p:ext>
    </p:extLst>
  </p:cSld>
  <p:clrMapOvr>
    <a:masterClrMapping/>
  </p:clrMapOvr>
  <mc:AlternateContent xmlns:mc="http://schemas.openxmlformats.org/markup-compatibility/2006" xmlns:p14="http://schemas.microsoft.com/office/powerpoint/2010/main">
    <mc:Choice Requires="p14">
      <p:transition spd="med" p14:dur="700" advTm="151100">
        <p:fade/>
      </p:transition>
    </mc:Choice>
    <mc:Fallback xmlns="">
      <p:transition spd="med" advTm="1511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CA395-7F19-37F3-0199-DB2EFB0684E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6B58FFA-07B5-6E48-DE02-558A51F8D1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041FFB0-BC15-F371-40A9-735981BBFCD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89728A7D-98F6-07D4-78FD-807D2204BB2D}"/>
              </a:ext>
            </a:extLst>
          </p:cNvPr>
          <p:cNvSpPr txBox="1"/>
          <p:nvPr/>
        </p:nvSpPr>
        <p:spPr>
          <a:xfrm>
            <a:off x="285750" y="1966687"/>
            <a:ext cx="10892790" cy="4157613"/>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2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Environment and routine at work</a:t>
            </a:r>
          </a:p>
        </p:txBody>
      </p:sp>
      <p:sp>
        <p:nvSpPr>
          <p:cNvPr id="2" name="TextBox 1">
            <a:extLst>
              <a:ext uri="{FF2B5EF4-FFF2-40B4-BE49-F238E27FC236}">
                <a16:creationId xmlns:a16="http://schemas.microsoft.com/office/drawing/2014/main" id="{8BD1CD5C-6905-A057-42BB-9287A1E04920}"/>
              </a:ext>
            </a:extLst>
          </p:cNvPr>
          <p:cNvSpPr txBox="1"/>
          <p:nvPr/>
        </p:nvSpPr>
        <p:spPr>
          <a:xfrm>
            <a:off x="2490356" y="1139291"/>
            <a:ext cx="8482444" cy="954107"/>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5.Contingency theory of leadership</a:t>
            </a:r>
          </a:p>
          <a:p>
            <a:r>
              <a:rPr lang="ar-EG" sz="2800" b="1" dirty="0">
                <a:solidFill>
                  <a:schemeClr val="accent2"/>
                </a:solidFill>
                <a:latin typeface="Tajawal Medium" panose="00000600000000000000" pitchFamily="2" charset="-78"/>
                <a:cs typeface="Tajawal Medium" panose="00000600000000000000" pitchFamily="2" charset="-78"/>
              </a:rPr>
              <a:t>نظرية الاحتمالات/الطوارئ</a:t>
            </a:r>
          </a:p>
        </p:txBody>
      </p:sp>
      <p:sp>
        <p:nvSpPr>
          <p:cNvPr id="4" name="TextBox 3">
            <a:extLst>
              <a:ext uri="{FF2B5EF4-FFF2-40B4-BE49-F238E27FC236}">
                <a16:creationId xmlns:a16="http://schemas.microsoft.com/office/drawing/2014/main" id="{56ACF37D-606B-0FE2-C351-B30B61DD3CC8}"/>
              </a:ext>
            </a:extLst>
          </p:cNvPr>
          <p:cNvSpPr txBox="1"/>
          <p:nvPr/>
        </p:nvSpPr>
        <p:spPr>
          <a:xfrm>
            <a:off x="5106670" y="2568544"/>
            <a:ext cx="6228080" cy="3371564"/>
          </a:xfrm>
          <a:prstGeom prst="rect">
            <a:avLst/>
          </a:prstGeom>
          <a:noFill/>
        </p:spPr>
        <p:txBody>
          <a:bodyPr wrap="square">
            <a:spAutoFit/>
          </a:bodyPr>
          <a:lstStyle/>
          <a:p>
            <a:pPr algn="r" rtl="1">
              <a:lnSpc>
                <a:spcPct val="150000"/>
              </a:lnSpc>
            </a:pPr>
            <a:r>
              <a:rPr lang="en-US" b="1" dirty="0" err="1">
                <a:solidFill>
                  <a:schemeClr val="accent2"/>
                </a:solidFill>
              </a:rPr>
              <a:t>نهج</a:t>
            </a:r>
            <a:r>
              <a:rPr lang="en-US" b="1" dirty="0">
                <a:solidFill>
                  <a:schemeClr val="accent2"/>
                </a:solidFill>
              </a:rPr>
              <a:t> </a:t>
            </a:r>
            <a:r>
              <a:rPr lang="en-US" b="1" dirty="0" err="1">
                <a:solidFill>
                  <a:schemeClr val="accent2"/>
                </a:solidFill>
              </a:rPr>
              <a:t>الإدارة</a:t>
            </a:r>
            <a:endParaRPr lang="ar-EG" b="1" dirty="0">
              <a:solidFill>
                <a:schemeClr val="accent2"/>
              </a:solidFill>
            </a:endParaRPr>
          </a:p>
          <a:p>
            <a:pPr algn="r" rtl="1">
              <a:lnSpc>
                <a:spcPct val="150000"/>
              </a:lnSpc>
            </a:pPr>
            <a:r>
              <a:rPr lang="en-US" b="1" dirty="0" err="1">
                <a:solidFill>
                  <a:schemeClr val="accent2"/>
                </a:solidFill>
              </a:rPr>
              <a:t>سرعة</a:t>
            </a:r>
            <a:r>
              <a:rPr lang="en-US" b="1" dirty="0">
                <a:solidFill>
                  <a:schemeClr val="accent2"/>
                </a:solidFill>
              </a:rPr>
              <a:t> </a:t>
            </a:r>
            <a:r>
              <a:rPr lang="en-US" b="1" dirty="0" err="1">
                <a:solidFill>
                  <a:schemeClr val="accent2"/>
                </a:solidFill>
              </a:rPr>
              <a:t>العمل</a:t>
            </a:r>
            <a:endParaRPr lang="ar-EG" b="1" dirty="0">
              <a:solidFill>
                <a:schemeClr val="accent2"/>
              </a:solidFill>
            </a:endParaRPr>
          </a:p>
          <a:p>
            <a:pPr algn="r" rtl="1">
              <a:lnSpc>
                <a:spcPct val="150000"/>
              </a:lnSpc>
            </a:pPr>
            <a:r>
              <a:rPr lang="en-US" b="1" dirty="0" err="1">
                <a:solidFill>
                  <a:schemeClr val="accent2"/>
                </a:solidFill>
              </a:rPr>
              <a:t>السياسات</a:t>
            </a:r>
            <a:r>
              <a:rPr lang="en-US" b="1" dirty="0">
                <a:solidFill>
                  <a:schemeClr val="accent2"/>
                </a:solidFill>
              </a:rPr>
              <a:t> </a:t>
            </a:r>
            <a:r>
              <a:rPr lang="en-US" b="1" dirty="0" err="1">
                <a:solidFill>
                  <a:schemeClr val="accent2"/>
                </a:solidFill>
              </a:rPr>
              <a:t>والثقافة</a:t>
            </a:r>
            <a:r>
              <a:rPr lang="en-US" b="1" dirty="0">
                <a:solidFill>
                  <a:schemeClr val="accent2"/>
                </a:solidFill>
              </a:rPr>
              <a:t> </a:t>
            </a:r>
            <a:r>
              <a:rPr lang="en-US" b="1" dirty="0" err="1">
                <a:solidFill>
                  <a:schemeClr val="accent2"/>
                </a:solidFill>
              </a:rPr>
              <a:t>التنظيمية</a:t>
            </a:r>
            <a:endParaRPr lang="ar-EG" b="1" dirty="0">
              <a:solidFill>
                <a:schemeClr val="accent2"/>
              </a:solidFill>
            </a:endParaRPr>
          </a:p>
          <a:p>
            <a:pPr algn="r" rtl="1">
              <a:lnSpc>
                <a:spcPct val="150000"/>
              </a:lnSpc>
            </a:pPr>
            <a:r>
              <a:rPr lang="en-US" b="1" dirty="0" err="1">
                <a:solidFill>
                  <a:schemeClr val="accent2"/>
                </a:solidFill>
              </a:rPr>
              <a:t>روح</a:t>
            </a:r>
            <a:r>
              <a:rPr lang="en-US" b="1" dirty="0">
                <a:solidFill>
                  <a:schemeClr val="accent2"/>
                </a:solidFill>
              </a:rPr>
              <a:t> </a:t>
            </a:r>
            <a:r>
              <a:rPr lang="en-US" b="1" dirty="0" err="1">
                <a:solidFill>
                  <a:schemeClr val="accent2"/>
                </a:solidFill>
              </a:rPr>
              <a:t>الموظف</a:t>
            </a:r>
            <a:endParaRPr lang="ar-EG" b="1" dirty="0">
              <a:solidFill>
                <a:schemeClr val="accent2"/>
              </a:solidFill>
            </a:endParaRPr>
          </a:p>
          <a:p>
            <a:pPr algn="r" rtl="1">
              <a:lnSpc>
                <a:spcPct val="150000"/>
              </a:lnSpc>
            </a:pPr>
            <a:r>
              <a:rPr lang="en-US" b="1" dirty="0" err="1">
                <a:solidFill>
                  <a:schemeClr val="accent2"/>
                </a:solidFill>
              </a:rPr>
              <a:t>مستوى</a:t>
            </a:r>
            <a:r>
              <a:rPr lang="en-US" b="1" dirty="0">
                <a:solidFill>
                  <a:schemeClr val="accent2"/>
                </a:solidFill>
              </a:rPr>
              <a:t> </a:t>
            </a:r>
            <a:r>
              <a:rPr lang="en-US" b="1" dirty="0" err="1">
                <a:solidFill>
                  <a:schemeClr val="accent2"/>
                </a:solidFill>
              </a:rPr>
              <a:t>نضج</a:t>
            </a:r>
            <a:r>
              <a:rPr lang="en-US" b="1" dirty="0">
                <a:solidFill>
                  <a:schemeClr val="accent2"/>
                </a:solidFill>
              </a:rPr>
              <a:t> </a:t>
            </a:r>
            <a:r>
              <a:rPr lang="en-US" b="1" dirty="0" err="1">
                <a:solidFill>
                  <a:schemeClr val="accent2"/>
                </a:solidFill>
              </a:rPr>
              <a:t>الموظفين</a:t>
            </a:r>
            <a:endParaRPr lang="ar-EG" b="1" dirty="0">
              <a:solidFill>
                <a:schemeClr val="accent2"/>
              </a:solidFill>
            </a:endParaRPr>
          </a:p>
          <a:p>
            <a:pPr algn="r" rtl="1">
              <a:lnSpc>
                <a:spcPct val="150000"/>
              </a:lnSpc>
            </a:pPr>
            <a:r>
              <a:rPr lang="en-US" b="1" dirty="0" err="1">
                <a:solidFill>
                  <a:schemeClr val="accent2"/>
                </a:solidFill>
              </a:rPr>
              <a:t>العلاقة</a:t>
            </a:r>
            <a:r>
              <a:rPr lang="en-US" b="1" dirty="0">
                <a:solidFill>
                  <a:schemeClr val="accent2"/>
                </a:solidFill>
              </a:rPr>
              <a:t> بين </a:t>
            </a:r>
            <a:r>
              <a:rPr lang="en-US" b="1" dirty="0" err="1">
                <a:solidFill>
                  <a:schemeClr val="accent2"/>
                </a:solidFill>
              </a:rPr>
              <a:t>زملاء</a:t>
            </a:r>
            <a:r>
              <a:rPr lang="en-US" b="1" dirty="0">
                <a:solidFill>
                  <a:schemeClr val="accent2"/>
                </a:solidFill>
              </a:rPr>
              <a:t> </a:t>
            </a:r>
            <a:r>
              <a:rPr lang="en-US" b="1" dirty="0" err="1">
                <a:solidFill>
                  <a:schemeClr val="accent2"/>
                </a:solidFill>
              </a:rPr>
              <a:t>العمل</a:t>
            </a:r>
            <a:r>
              <a:rPr lang="en-US" b="1" dirty="0">
                <a:solidFill>
                  <a:schemeClr val="accent2"/>
                </a:solidFill>
              </a:rPr>
              <a:t> أو </a:t>
            </a:r>
            <a:r>
              <a:rPr lang="en-US" b="1" dirty="0" err="1">
                <a:solidFill>
                  <a:schemeClr val="accent2"/>
                </a:solidFill>
              </a:rPr>
              <a:t>أعضاء</a:t>
            </a:r>
            <a:r>
              <a:rPr lang="en-US" b="1" dirty="0">
                <a:solidFill>
                  <a:schemeClr val="accent2"/>
                </a:solidFill>
              </a:rPr>
              <a:t> </a:t>
            </a:r>
            <a:r>
              <a:rPr lang="en-US" b="1" dirty="0" err="1">
                <a:solidFill>
                  <a:schemeClr val="accent2"/>
                </a:solidFill>
              </a:rPr>
              <a:t>الفريق</a:t>
            </a:r>
            <a:endParaRPr lang="ar-EG" b="1" dirty="0">
              <a:solidFill>
                <a:schemeClr val="accent2"/>
              </a:solidFill>
            </a:endParaRPr>
          </a:p>
          <a:p>
            <a:pPr algn="r" rtl="1">
              <a:lnSpc>
                <a:spcPct val="150000"/>
              </a:lnSpc>
            </a:pPr>
            <a:r>
              <a:rPr lang="en-US" b="1" dirty="0" err="1">
                <a:solidFill>
                  <a:schemeClr val="accent2"/>
                </a:solidFill>
              </a:rPr>
              <a:t>الأهداف</a:t>
            </a:r>
            <a:r>
              <a:rPr lang="en-US" b="1" dirty="0">
                <a:solidFill>
                  <a:schemeClr val="accent2"/>
                </a:solidFill>
              </a:rPr>
              <a:t> </a:t>
            </a:r>
            <a:r>
              <a:rPr lang="en-US" b="1" dirty="0" err="1">
                <a:solidFill>
                  <a:schemeClr val="accent2"/>
                </a:solidFill>
              </a:rPr>
              <a:t>التنظيمية</a:t>
            </a:r>
            <a:endParaRPr lang="ar-EG" b="1" dirty="0">
              <a:solidFill>
                <a:schemeClr val="accent2"/>
              </a:solidFill>
            </a:endParaRPr>
          </a:p>
          <a:p>
            <a:pPr algn="r" rtl="1">
              <a:lnSpc>
                <a:spcPct val="150000"/>
              </a:lnSpc>
            </a:pPr>
            <a:r>
              <a:rPr lang="en-US" b="1" dirty="0" err="1">
                <a:solidFill>
                  <a:schemeClr val="accent2"/>
                </a:solidFill>
              </a:rPr>
              <a:t>البيئة</a:t>
            </a:r>
            <a:r>
              <a:rPr lang="en-US" b="1" dirty="0">
                <a:solidFill>
                  <a:schemeClr val="accent2"/>
                </a:solidFill>
              </a:rPr>
              <a:t> </a:t>
            </a:r>
            <a:r>
              <a:rPr lang="en-US" b="1" dirty="0" err="1">
                <a:solidFill>
                  <a:schemeClr val="accent2"/>
                </a:solidFill>
              </a:rPr>
              <a:t>والروتين</a:t>
            </a:r>
            <a:r>
              <a:rPr lang="en-US" b="1" dirty="0">
                <a:solidFill>
                  <a:schemeClr val="accent2"/>
                </a:solidFill>
              </a:rPr>
              <a:t> في </a:t>
            </a:r>
            <a:r>
              <a:rPr lang="en-US" b="1" dirty="0" err="1">
                <a:solidFill>
                  <a:schemeClr val="accent2"/>
                </a:solidFill>
              </a:rPr>
              <a:t>العمل</a:t>
            </a:r>
            <a:endParaRPr lang="en-US" b="1" dirty="0">
              <a:solidFill>
                <a:schemeClr val="accent2"/>
              </a:solidFill>
            </a:endParaRPr>
          </a:p>
        </p:txBody>
      </p:sp>
    </p:spTree>
    <p:extLst>
      <p:ext uri="{BB962C8B-B14F-4D97-AF65-F5344CB8AC3E}">
        <p14:creationId xmlns:p14="http://schemas.microsoft.com/office/powerpoint/2010/main" val="2569893645"/>
      </p:ext>
    </p:extLst>
  </p:cSld>
  <p:clrMapOvr>
    <a:masterClrMapping/>
  </p:clrMapOvr>
  <mc:AlternateContent xmlns:mc="http://schemas.openxmlformats.org/markup-compatibility/2006" xmlns:p14="http://schemas.microsoft.com/office/powerpoint/2010/main">
    <mc:Choice Requires="p14">
      <p:transition spd="med" p14:dur="700" advTm="96300">
        <p:fade/>
      </p:transition>
    </mc:Choice>
    <mc:Fallback xmlns="">
      <p:transition spd="med" advTm="963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C2207-455F-5849-E3DF-2F76A8889C5B}"/>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C967B7A-F6F0-5AD1-FAAD-A614E44C0A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F5D3BC9-6D4A-5A13-9CF4-9D172897C5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FCF97288-50A4-76D1-520F-620B19B0FBDD}"/>
              </a:ext>
            </a:extLst>
          </p:cNvPr>
          <p:cNvSpPr txBox="1"/>
          <p:nvPr/>
        </p:nvSpPr>
        <p:spPr>
          <a:xfrm>
            <a:off x="285750" y="2069557"/>
            <a:ext cx="10892790" cy="4185761"/>
          </a:xfrm>
          <a:prstGeom prst="rect">
            <a:avLst/>
          </a:prstGeom>
          <a:noFill/>
        </p:spPr>
        <p:txBody>
          <a:bodyPr wrap="square" rtlCol="0">
            <a:spAutoFit/>
          </a:bodyPr>
          <a:lstStyle/>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buFont typeface="Wingdings" panose="05000000000000000000" pitchFamily="2" charset="2"/>
              <a:buChar char="§"/>
            </a:pPr>
            <a:r>
              <a:rPr lang="en-US" sz="19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buFont typeface="Wingdings" panose="05000000000000000000" pitchFamily="2" charset="2"/>
              <a:buChar char="§"/>
            </a:pPr>
            <a:r>
              <a:rPr lang="en-US" sz="19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buFont typeface="Wingdings" panose="05000000000000000000" pitchFamily="2" charset="2"/>
              <a:buChar char="§"/>
            </a:pPr>
            <a:r>
              <a:rPr lang="en-US" sz="19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r>
              <a:rPr lang="en-US" sz="19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Vision &amp; Articulation</a:t>
            </a:r>
            <a:r>
              <a:rPr lang="ar-EG" sz="1900" b="1" dirty="0">
                <a:solidFill>
                  <a:srgbClr val="0A1F61"/>
                </a:solidFill>
                <a:latin typeface="Tajawal ExtraBold" panose="00000800000000000000" pitchFamily="2" charset="-78"/>
                <a:cs typeface="Tajawal ExtraBold" panose="00000800000000000000" pitchFamily="2" charset="-78"/>
              </a:rPr>
              <a:t> الرؤية والتعبير </a:t>
            </a:r>
            <a:r>
              <a:rPr lang="en-US" sz="19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1900" b="1" dirty="0">
                <a:solidFill>
                  <a:srgbClr val="0A1F61"/>
                </a:solidFill>
                <a:latin typeface="Tajawal ExtraBold" panose="00000800000000000000" pitchFamily="2" charset="-78"/>
                <a:cs typeface="Tajawal ExtraBold" panose="00000800000000000000" pitchFamily="2" charset="-78"/>
              </a:rPr>
              <a:t>الوضع الراهن </a:t>
            </a:r>
            <a:r>
              <a:rPr lang="en-US" sz="19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a:t>
            </a:r>
            <a:r>
              <a:rPr lang="ar-EG" sz="1900" b="1" dirty="0">
                <a:solidFill>
                  <a:srgbClr val="0A1F61"/>
                </a:solidFill>
                <a:latin typeface="Tajawal ExtraBold" panose="00000800000000000000" pitchFamily="2" charset="-78"/>
                <a:cs typeface="Tajawal ExtraBold" panose="00000800000000000000" pitchFamily="2" charset="-78"/>
              </a:rPr>
              <a:t> قيود </a:t>
            </a:r>
            <a:r>
              <a:rPr lang="en-US" sz="19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buFont typeface="Wingdings" panose="05000000000000000000" pitchFamily="2" charset="2"/>
              <a:buChar char="q"/>
            </a:pPr>
            <a:r>
              <a:rPr lang="en-US" sz="1900" b="1" dirty="0">
                <a:solidFill>
                  <a:srgbClr val="0A1F61"/>
                </a:solidFill>
                <a:latin typeface="Tajawal ExtraBold" panose="00000800000000000000" pitchFamily="2" charset="-78"/>
                <a:cs typeface="Tajawal ExtraBold" panose="00000800000000000000" pitchFamily="2" charset="-78"/>
              </a:rPr>
              <a:t>Unconventional Behavior</a:t>
            </a:r>
            <a:r>
              <a:rPr lang="ar-EG" sz="19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19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2" name="Picture 1" descr="A picture containing vector graphics&#10;&#10;Description automatically generated">
            <a:extLst>
              <a:ext uri="{FF2B5EF4-FFF2-40B4-BE49-F238E27FC236}">
                <a16:creationId xmlns:a16="http://schemas.microsoft.com/office/drawing/2014/main" id="{67A4CD0C-2B78-4989-53CB-7326999B0C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8917" y="2455327"/>
            <a:ext cx="2728154" cy="1530330"/>
          </a:xfrm>
          <a:prstGeom prst="rect">
            <a:avLst/>
          </a:prstGeom>
        </p:spPr>
      </p:pic>
      <p:sp>
        <p:nvSpPr>
          <p:cNvPr id="4" name="TextBox 3">
            <a:extLst>
              <a:ext uri="{FF2B5EF4-FFF2-40B4-BE49-F238E27FC236}">
                <a16:creationId xmlns:a16="http://schemas.microsoft.com/office/drawing/2014/main" id="{BE961F88-F1B8-181C-C86A-4C8B06F41C17}"/>
              </a:ext>
            </a:extLst>
          </p:cNvPr>
          <p:cNvSpPr txBox="1"/>
          <p:nvPr/>
        </p:nvSpPr>
        <p:spPr>
          <a:xfrm>
            <a:off x="2490356" y="1139291"/>
            <a:ext cx="8482444" cy="954107"/>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a:p>
            <a:r>
              <a:rPr lang="ar-EG" sz="2800" b="1" dirty="0">
                <a:solidFill>
                  <a:schemeClr val="accent2"/>
                </a:solidFill>
                <a:latin typeface="Tajawal Medium" panose="00000600000000000000" pitchFamily="2" charset="-78"/>
                <a:cs typeface="Tajawal Medium" panose="00000600000000000000" pitchFamily="2" charset="-78"/>
              </a:rPr>
              <a:t>النظريات الكاريزمية الجديدة</a:t>
            </a:r>
          </a:p>
        </p:txBody>
      </p:sp>
      <p:sp>
        <p:nvSpPr>
          <p:cNvPr id="5" name="TextBox 4">
            <a:extLst>
              <a:ext uri="{FF2B5EF4-FFF2-40B4-BE49-F238E27FC236}">
                <a16:creationId xmlns:a16="http://schemas.microsoft.com/office/drawing/2014/main" id="{89F4900F-1452-F980-BB09-770D9558EB9B}"/>
              </a:ext>
            </a:extLst>
          </p:cNvPr>
          <p:cNvSpPr txBox="1"/>
          <p:nvPr/>
        </p:nvSpPr>
        <p:spPr>
          <a:xfrm>
            <a:off x="4720053" y="1756599"/>
            <a:ext cx="6635114" cy="369332"/>
          </a:xfrm>
          <a:prstGeom prst="rect">
            <a:avLst/>
          </a:prstGeom>
          <a:noFill/>
        </p:spPr>
        <p:txBody>
          <a:bodyPr wrap="square">
            <a:spAutoFit/>
          </a:bodyPr>
          <a:lstStyle/>
          <a:p>
            <a:pPr algn="r" rtl="1"/>
            <a:r>
              <a:rPr lang="en-US" b="1" dirty="0" err="1"/>
              <a:t>الرمزية</a:t>
            </a:r>
            <a:r>
              <a:rPr lang="en-US" b="1" dirty="0"/>
              <a:t> </a:t>
            </a:r>
            <a:r>
              <a:rPr lang="en-US" b="1" dirty="0" err="1"/>
              <a:t>والجاذبية</a:t>
            </a:r>
            <a:r>
              <a:rPr lang="en-US" b="1" dirty="0"/>
              <a:t> </a:t>
            </a:r>
            <a:r>
              <a:rPr lang="en-US" b="1" dirty="0" err="1"/>
              <a:t>العاطفية</a:t>
            </a:r>
            <a:r>
              <a:rPr lang="en-US" b="1" dirty="0"/>
              <a:t> </a:t>
            </a:r>
            <a:r>
              <a:rPr lang="en-US" b="1" dirty="0" err="1"/>
              <a:t>والالتزام</a:t>
            </a:r>
            <a:r>
              <a:rPr lang="en-US" b="1" dirty="0"/>
              <a:t> </a:t>
            </a:r>
            <a:r>
              <a:rPr lang="en-US" b="1" dirty="0" err="1"/>
              <a:t>الاستثنائي</a:t>
            </a:r>
            <a:r>
              <a:rPr lang="en-US" b="1" dirty="0"/>
              <a:t> من </a:t>
            </a:r>
            <a:r>
              <a:rPr lang="en-US" b="1" dirty="0" err="1"/>
              <a:t>جانب</a:t>
            </a:r>
            <a:r>
              <a:rPr lang="en-US" b="1" dirty="0"/>
              <a:t> </a:t>
            </a:r>
            <a:r>
              <a:rPr lang="en-US" b="1" dirty="0" err="1"/>
              <a:t>المتابعين</a:t>
            </a:r>
            <a:endParaRPr lang="en-US" b="1" dirty="0"/>
          </a:p>
        </p:txBody>
      </p:sp>
    </p:spTree>
    <p:extLst>
      <p:ext uri="{BB962C8B-B14F-4D97-AF65-F5344CB8AC3E}">
        <p14:creationId xmlns:p14="http://schemas.microsoft.com/office/powerpoint/2010/main" val="231039478"/>
      </p:ext>
    </p:extLst>
  </p:cSld>
  <p:clrMapOvr>
    <a:masterClrMapping/>
  </p:clrMapOvr>
  <mc:AlternateContent xmlns:mc="http://schemas.openxmlformats.org/markup-compatibility/2006" xmlns:p14="http://schemas.microsoft.com/office/powerpoint/2010/main">
    <mc:Choice Requires="p14">
      <p:transition spd="med" p14:dur="700" advTm="204970">
        <p:fade/>
      </p:transition>
    </mc:Choice>
    <mc:Fallback xmlns="">
      <p:transition spd="med" advTm="20497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BAFA-43A7-F02B-B097-D0F66F61D4D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39E4F7-D353-996C-2BC3-46959CBC7D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B6541A6-DB66-A073-7C13-816509428ED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89D0569D-606E-EF72-DABD-7FE816805C63}"/>
              </a:ext>
            </a:extLst>
          </p:cNvPr>
          <p:cNvSpPr txBox="1"/>
          <p:nvPr/>
        </p:nvSpPr>
        <p:spPr>
          <a:xfrm>
            <a:off x="285750" y="2069557"/>
            <a:ext cx="7139172" cy="4010778"/>
          </a:xfrm>
          <a:prstGeom prst="rect">
            <a:avLst/>
          </a:prstGeom>
          <a:noFill/>
        </p:spPr>
        <p:txBody>
          <a:bodyPr wrap="square" rtlCol="0">
            <a:spAutoFit/>
          </a:bodyPr>
          <a:lstStyle/>
          <a:p>
            <a:pPr marL="517525" algn="just">
              <a:lnSpc>
                <a:spcPts val="2800"/>
              </a:lnSpc>
            </a:pPr>
            <a:r>
              <a:rPr lang="en-US" sz="2000" b="1" dirty="0">
                <a:solidFill>
                  <a:srgbClr val="C00000"/>
                </a:solidFill>
                <a:latin typeface="Tajawal ExtraBold" panose="00000800000000000000" pitchFamily="2" charset="-78"/>
                <a:cs typeface="Tajawal ExtraBold" panose="00000800000000000000" pitchFamily="2" charset="-78"/>
              </a:rPr>
              <a:t>The Charismatic Leader</a:t>
            </a:r>
            <a:endParaRPr lang="en-US" sz="20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t>
            </a:r>
            <a:r>
              <a:rPr lang="en-US" sz="2000" b="1" dirty="0">
                <a:solidFill>
                  <a:srgbClr val="7030A0"/>
                </a:solidFill>
                <a:latin typeface="Tajawal ExtraBold" panose="00000800000000000000" pitchFamily="2" charset="-78"/>
                <a:cs typeface="Tajawal ExtraBold" panose="00000800000000000000" pitchFamily="2" charset="-78"/>
              </a:rPr>
              <a:t>affect an organization and the individuals they lead in a strong, positive way</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a:t>
            </a:r>
            <a:r>
              <a:rPr lang="en-US" sz="2000" b="1" dirty="0">
                <a:solidFill>
                  <a:srgbClr val="FF0000"/>
                </a:solidFill>
                <a:latin typeface="Tajawal ExtraBold" panose="00000800000000000000" pitchFamily="2" charset="-78"/>
                <a:cs typeface="Tajawal ExtraBold" panose="00000800000000000000" pitchFamily="2" charset="-78"/>
              </a:rPr>
              <a:t>envisioning</a:t>
            </a:r>
            <a:r>
              <a:rPr lang="ar-EG" sz="2000" b="1" dirty="0">
                <a:solidFill>
                  <a:srgbClr val="FF0000"/>
                </a:solidFill>
                <a:latin typeface="Tajawal ExtraBold" panose="00000800000000000000" pitchFamily="2" charset="-78"/>
                <a:cs typeface="Tajawal ExtraBold" panose="00000800000000000000" pitchFamily="2" charset="-78"/>
              </a:rPr>
              <a:t> تصور</a:t>
            </a:r>
            <a:r>
              <a:rPr lang="en-US" sz="2000" b="1" dirty="0">
                <a:solidFill>
                  <a:srgbClr val="FF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(communication about vision), </a:t>
            </a:r>
            <a:r>
              <a:rPr lang="en-US" sz="2000" b="1" dirty="0">
                <a:solidFill>
                  <a:srgbClr val="FF0000"/>
                </a:solidFill>
                <a:latin typeface="Tajawal ExtraBold" panose="00000800000000000000" pitchFamily="2" charset="-78"/>
                <a:cs typeface="Tajawal ExtraBold" panose="00000800000000000000" pitchFamily="2" charset="-78"/>
              </a:rPr>
              <a:t>energizing</a:t>
            </a:r>
            <a:r>
              <a:rPr lang="ar-EG" sz="2000" b="1" dirty="0">
                <a:solidFill>
                  <a:srgbClr val="FF0000"/>
                </a:solidFill>
                <a:latin typeface="Tajawal ExtraBold" panose="00000800000000000000" pitchFamily="2" charset="-78"/>
                <a:cs typeface="Tajawal ExtraBold" panose="00000800000000000000" pitchFamily="2" charset="-78"/>
              </a:rPr>
              <a:t> تنشيط</a:t>
            </a:r>
            <a:r>
              <a:rPr lang="en-US" sz="2000" b="1" dirty="0">
                <a:solidFill>
                  <a:srgbClr val="0A1F61"/>
                </a:solidFill>
                <a:latin typeface="Tajawal ExtraBold" panose="00000800000000000000" pitchFamily="2" charset="-78"/>
                <a:cs typeface="Tajawal ExtraBold" panose="00000800000000000000" pitchFamily="2" charset="-78"/>
              </a:rPr>
              <a:t> (communication about passion), and </a:t>
            </a:r>
            <a:r>
              <a:rPr lang="en-US" sz="2000" b="1" dirty="0">
                <a:solidFill>
                  <a:srgbClr val="FF0000"/>
                </a:solidFill>
                <a:latin typeface="Tajawal ExtraBold" panose="00000800000000000000" pitchFamily="2" charset="-78"/>
                <a:cs typeface="Tajawal ExtraBold" panose="00000800000000000000" pitchFamily="2" charset="-78"/>
              </a:rPr>
              <a:t>enabling</a:t>
            </a:r>
            <a:r>
              <a:rPr lang="ar-EG" sz="2000" b="1" dirty="0">
                <a:solidFill>
                  <a:srgbClr val="FF0000"/>
                </a:solidFill>
                <a:latin typeface="Tajawal ExtraBold" panose="00000800000000000000" pitchFamily="2" charset="-78"/>
                <a:cs typeface="Tajawal ExtraBold" panose="00000800000000000000" pitchFamily="2" charset="-78"/>
              </a:rPr>
              <a:t> تمكين</a:t>
            </a:r>
            <a:r>
              <a:rPr lang="en-US" sz="2000" b="1" dirty="0">
                <a:solidFill>
                  <a:srgbClr val="0A1F61"/>
                </a:solidFill>
                <a:latin typeface="Tajawal ExtraBold" panose="00000800000000000000" pitchFamily="2" charset="-78"/>
                <a:cs typeface="Tajawal ExtraBold" panose="00000800000000000000" pitchFamily="2" charset="-78"/>
              </a:rPr>
              <a:t> (communication about care and support). </a:t>
            </a:r>
          </a:p>
        </p:txBody>
      </p:sp>
      <p:grpSp>
        <p:nvGrpSpPr>
          <p:cNvPr id="27" name="Group 26">
            <a:extLst>
              <a:ext uri="{FF2B5EF4-FFF2-40B4-BE49-F238E27FC236}">
                <a16:creationId xmlns:a16="http://schemas.microsoft.com/office/drawing/2014/main" id="{6CEE5FB6-6F2F-1489-9F17-AAE190636A6A}"/>
              </a:ext>
            </a:extLst>
          </p:cNvPr>
          <p:cNvGrpSpPr/>
          <p:nvPr/>
        </p:nvGrpSpPr>
        <p:grpSpPr>
          <a:xfrm>
            <a:off x="7413632" y="1745673"/>
            <a:ext cx="4647754" cy="4972580"/>
            <a:chOff x="7413632" y="1745673"/>
            <a:chExt cx="4647754" cy="4972580"/>
          </a:xfrm>
        </p:grpSpPr>
        <p:grpSp>
          <p:nvGrpSpPr>
            <p:cNvPr id="19" name="Group 18">
              <a:extLst>
                <a:ext uri="{FF2B5EF4-FFF2-40B4-BE49-F238E27FC236}">
                  <a16:creationId xmlns:a16="http://schemas.microsoft.com/office/drawing/2014/main" id="{748060DD-8791-900E-3B58-20BB98E09F75}"/>
                </a:ext>
              </a:extLst>
            </p:cNvPr>
            <p:cNvGrpSpPr/>
            <p:nvPr/>
          </p:nvGrpSpPr>
          <p:grpSpPr>
            <a:xfrm>
              <a:off x="7413632" y="3179742"/>
              <a:ext cx="4647753" cy="3469228"/>
              <a:chOff x="4703314" y="2624447"/>
              <a:chExt cx="6061927" cy="4098620"/>
            </a:xfrm>
          </p:grpSpPr>
          <p:pic>
            <p:nvPicPr>
              <p:cNvPr id="20" name="Picture 19" descr="Chart, funnel chart&#10;&#10;Description automatically generated">
                <a:extLst>
                  <a:ext uri="{FF2B5EF4-FFF2-40B4-BE49-F238E27FC236}">
                    <a16:creationId xmlns:a16="http://schemas.microsoft.com/office/drawing/2014/main" id="{32C66A51-7BF4-E8AE-6D0F-5A3030A2BACC}"/>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saturation sat="400000"/>
                        </a14:imgEffect>
                      </a14:imgLayer>
                    </a14:imgProps>
                  </a:ext>
                  <a:ext uri="{28A0092B-C50C-407E-A947-70E740481C1C}">
                    <a14:useLocalDpi xmlns:a14="http://schemas.microsoft.com/office/drawing/2010/main" val="0"/>
                  </a:ext>
                </a:extLst>
              </a:blip>
              <a:srcRect l="1498" t="2890" r="2699" b="10533"/>
              <a:stretch/>
            </p:blipFill>
            <p:spPr>
              <a:xfrm>
                <a:off x="4718038" y="2624447"/>
                <a:ext cx="6047203" cy="4098620"/>
              </a:xfrm>
              <a:prstGeom prst="rect">
                <a:avLst/>
              </a:prstGeom>
            </p:spPr>
          </p:pic>
          <p:sp>
            <p:nvSpPr>
              <p:cNvPr id="21" name="Rectangle 20">
                <a:extLst>
                  <a:ext uri="{FF2B5EF4-FFF2-40B4-BE49-F238E27FC236}">
                    <a16:creationId xmlns:a16="http://schemas.microsoft.com/office/drawing/2014/main" id="{836FB100-A558-B877-5959-E01E02274DB0}"/>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TextBox 21">
              <a:extLst>
                <a:ext uri="{FF2B5EF4-FFF2-40B4-BE49-F238E27FC236}">
                  <a16:creationId xmlns:a16="http://schemas.microsoft.com/office/drawing/2014/main" id="{AC00A2E7-127F-A04B-CDB4-04181E53643B}"/>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23" name="TextBox 22">
              <a:extLst>
                <a:ext uri="{FF2B5EF4-FFF2-40B4-BE49-F238E27FC236}">
                  <a16:creationId xmlns:a16="http://schemas.microsoft.com/office/drawing/2014/main" id="{0325F23A-9BAC-9786-9329-EF59AB23745E}"/>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24" name="TextBox 23">
              <a:extLst>
                <a:ext uri="{FF2B5EF4-FFF2-40B4-BE49-F238E27FC236}">
                  <a16:creationId xmlns:a16="http://schemas.microsoft.com/office/drawing/2014/main" id="{338D9400-9C5E-D7C1-66FF-BB2CA5C8B7BC}"/>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25" name="TextBox 24">
              <a:extLst>
                <a:ext uri="{FF2B5EF4-FFF2-40B4-BE49-F238E27FC236}">
                  <a16:creationId xmlns:a16="http://schemas.microsoft.com/office/drawing/2014/main" id="{B6F8211A-F189-DE93-6BCB-C0EBB5B5040C}"/>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sp>
          <p:nvSpPr>
            <p:cNvPr id="26" name="Rectangle 25">
              <a:extLst>
                <a:ext uri="{FF2B5EF4-FFF2-40B4-BE49-F238E27FC236}">
                  <a16:creationId xmlns:a16="http://schemas.microsoft.com/office/drawing/2014/main" id="{3189945A-4460-CDAE-25BD-2B869EBDB8B0}"/>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a:extLst>
              <a:ext uri="{FF2B5EF4-FFF2-40B4-BE49-F238E27FC236}">
                <a16:creationId xmlns:a16="http://schemas.microsoft.com/office/drawing/2014/main" id="{07C65102-A16A-BEEE-08F4-0B74F4F51806}"/>
              </a:ext>
            </a:extLst>
          </p:cNvPr>
          <p:cNvSpPr txBox="1"/>
          <p:nvPr/>
        </p:nvSpPr>
        <p:spPr>
          <a:xfrm>
            <a:off x="2490356" y="1139291"/>
            <a:ext cx="8482444" cy="954107"/>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a:p>
            <a:r>
              <a:rPr lang="ar-EG" sz="2800" b="1" dirty="0">
                <a:solidFill>
                  <a:schemeClr val="accent2"/>
                </a:solidFill>
                <a:latin typeface="Tajawal Medium" panose="00000600000000000000" pitchFamily="2" charset="-78"/>
                <a:cs typeface="Tajawal Medium" panose="00000600000000000000" pitchFamily="2" charset="-78"/>
              </a:rPr>
              <a:t>النظريات الكاريزمية الجديدة</a:t>
            </a:r>
          </a:p>
        </p:txBody>
      </p:sp>
    </p:spTree>
    <p:extLst>
      <p:ext uri="{BB962C8B-B14F-4D97-AF65-F5344CB8AC3E}">
        <p14:creationId xmlns:p14="http://schemas.microsoft.com/office/powerpoint/2010/main" val="1461831232"/>
      </p:ext>
    </p:extLst>
  </p:cSld>
  <p:clrMapOvr>
    <a:masterClrMapping/>
  </p:clrMapOvr>
  <mc:AlternateContent xmlns:mc="http://schemas.openxmlformats.org/markup-compatibility/2006" xmlns:p14="http://schemas.microsoft.com/office/powerpoint/2010/main">
    <mc:Choice Requires="p14">
      <p:transition spd="med" p14:dur="700" advTm="168300">
        <p:fade/>
      </p:transition>
    </mc:Choice>
    <mc:Fallback xmlns="">
      <p:transition spd="med" advTm="1683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61A1A-1655-1A1B-4A6B-0861048C08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F27476D-FCDB-53A2-9B0F-67CA47EA93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52FE384-7379-A43D-D41F-2D306443753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4590864-607A-CFB1-EF7F-7A7D5595BD19}"/>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125E0DCA-A4C8-225A-3B7E-136F4F526234}"/>
              </a:ext>
            </a:extLst>
          </p:cNvPr>
          <p:cNvSpPr txBox="1"/>
          <p:nvPr/>
        </p:nvSpPr>
        <p:spPr>
          <a:xfrm>
            <a:off x="194310" y="2069557"/>
            <a:ext cx="6229350" cy="3820982"/>
          </a:xfrm>
          <a:prstGeom prst="rect">
            <a:avLst/>
          </a:prstGeom>
          <a:noFill/>
        </p:spPr>
        <p:txBody>
          <a:bodyPr wrap="square" rtlCol="0">
            <a:spAutoFit/>
          </a:bodyPr>
          <a:lstStyle/>
          <a:p>
            <a:pPr marL="517525" algn="just">
              <a:lnSpc>
                <a:spcPct val="150000"/>
              </a:lnSpc>
            </a:pPr>
            <a:r>
              <a:rPr lang="en-US" sz="2400" b="1" dirty="0">
                <a:solidFill>
                  <a:srgbClr val="7030A0"/>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7030A0"/>
                </a:solidFill>
                <a:latin typeface="Tajawal ExtraBold" panose="00000800000000000000" pitchFamily="2" charset="-78"/>
                <a:cs typeface="Tajawal ExtraBold" panose="00000800000000000000" pitchFamily="2" charset="-78"/>
              </a:rPr>
              <a:t>Builds momentum for sustainable change</a:t>
            </a:r>
          </a:p>
        </p:txBody>
      </p:sp>
      <p:pic>
        <p:nvPicPr>
          <p:cNvPr id="2" name="Picture 1" descr="A group of people in clothing&#10;&#10;Description automatically generated with low confidence">
            <a:extLst>
              <a:ext uri="{FF2B5EF4-FFF2-40B4-BE49-F238E27FC236}">
                <a16:creationId xmlns:a16="http://schemas.microsoft.com/office/drawing/2014/main" id="{5F4E31AD-F805-32C0-8743-C98226B82587}"/>
              </a:ext>
            </a:extLst>
          </p:cNvPr>
          <p:cNvPicPr>
            <a:picLocks noChangeAspect="1"/>
          </p:cNvPicPr>
          <p:nvPr/>
        </p:nvPicPr>
        <p:blipFill>
          <a:blip r:embed="rId4" cstate="print">
            <a:alphaModFix amt="39000"/>
            <a:extLst>
              <a:ext uri="{28A0092B-C50C-407E-A947-70E740481C1C}">
                <a14:useLocalDpi xmlns:a14="http://schemas.microsoft.com/office/drawing/2010/main" val="0"/>
              </a:ext>
            </a:extLst>
          </a:blip>
          <a:stretch>
            <a:fillRect/>
          </a:stretch>
        </p:blipFill>
        <p:spPr>
          <a:xfrm flipH="1">
            <a:off x="7498902" y="497834"/>
            <a:ext cx="2117423" cy="1111647"/>
          </a:xfrm>
          <a:prstGeom prst="rect">
            <a:avLst/>
          </a:prstGeom>
        </p:spPr>
      </p:pic>
      <p:sp>
        <p:nvSpPr>
          <p:cNvPr id="4" name="TextBox 3">
            <a:extLst>
              <a:ext uri="{FF2B5EF4-FFF2-40B4-BE49-F238E27FC236}">
                <a16:creationId xmlns:a16="http://schemas.microsoft.com/office/drawing/2014/main" id="{E2CA5203-8A17-A5C5-F002-392680BF04AA}"/>
              </a:ext>
            </a:extLst>
          </p:cNvPr>
          <p:cNvSpPr txBox="1"/>
          <p:nvPr/>
        </p:nvSpPr>
        <p:spPr>
          <a:xfrm>
            <a:off x="6345491" y="2233088"/>
            <a:ext cx="5058914" cy="3820982"/>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sp>
        <p:nvSpPr>
          <p:cNvPr id="5" name="TextBox 4">
            <a:extLst>
              <a:ext uri="{FF2B5EF4-FFF2-40B4-BE49-F238E27FC236}">
                <a16:creationId xmlns:a16="http://schemas.microsoft.com/office/drawing/2014/main" id="{C2E8DED9-EDDE-79A4-9A06-CED87760D7F2}"/>
              </a:ext>
            </a:extLst>
          </p:cNvPr>
          <p:cNvSpPr txBox="1"/>
          <p:nvPr/>
        </p:nvSpPr>
        <p:spPr>
          <a:xfrm>
            <a:off x="2093596" y="1692367"/>
            <a:ext cx="8593454" cy="430887"/>
          </a:xfrm>
          <a:prstGeom prst="rect">
            <a:avLst/>
          </a:prstGeom>
          <a:noFill/>
        </p:spPr>
        <p:txBody>
          <a:bodyPr wrap="square" rtlCol="0">
            <a:spAutoFit/>
          </a:bodyPr>
          <a:lstStyle/>
          <a:p>
            <a:pPr marL="517525" algn="just"/>
            <a:r>
              <a:rPr lang="en-US" sz="2200" b="1" dirty="0">
                <a:solidFill>
                  <a:srgbClr val="C00000"/>
                </a:solidFill>
                <a:latin typeface="Tajawal ExtraBold" panose="00000800000000000000" pitchFamily="2" charset="-78"/>
                <a:cs typeface="Tajawal ExtraBold" panose="00000800000000000000" pitchFamily="2" charset="-78"/>
              </a:rPr>
              <a:t>The Pros and Cons of Being a Charismatic Leader</a:t>
            </a:r>
            <a:endParaRPr lang="en-US" sz="2200" b="1" dirty="0">
              <a:solidFill>
                <a:srgbClr val="0A1F61"/>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EEC6D0E0-855A-FAD4-12A6-301C76317F63}"/>
              </a:ext>
            </a:extLst>
          </p:cNvPr>
          <p:cNvSpPr txBox="1"/>
          <p:nvPr/>
        </p:nvSpPr>
        <p:spPr>
          <a:xfrm>
            <a:off x="7392349" y="2063554"/>
            <a:ext cx="4739859" cy="923330"/>
          </a:xfrm>
          <a:prstGeom prst="rect">
            <a:avLst/>
          </a:prstGeom>
          <a:noFill/>
        </p:spPr>
        <p:txBody>
          <a:bodyPr wrap="square">
            <a:spAutoFit/>
          </a:bodyPr>
          <a:lstStyle/>
          <a:p>
            <a:pPr algn="r" rtl="1"/>
            <a:r>
              <a:rPr lang="en-US" b="1" dirty="0" err="1"/>
              <a:t>يمكن</a:t>
            </a:r>
            <a:r>
              <a:rPr lang="en-US" b="1" dirty="0"/>
              <a:t> أن </a:t>
            </a:r>
            <a:r>
              <a:rPr lang="en-US" b="1" dirty="0" err="1"/>
              <a:t>يجعل</a:t>
            </a:r>
            <a:r>
              <a:rPr lang="en-US" b="1" dirty="0"/>
              <a:t> </a:t>
            </a:r>
            <a:r>
              <a:rPr lang="en-US" b="1" dirty="0" err="1"/>
              <a:t>القادة</a:t>
            </a:r>
            <a:r>
              <a:rPr lang="en-US" b="1" dirty="0"/>
              <a:t> </a:t>
            </a:r>
            <a:r>
              <a:rPr lang="en-US" b="1" dirty="0" err="1"/>
              <a:t>يركزون</a:t>
            </a:r>
            <a:r>
              <a:rPr lang="en-US" b="1" dirty="0"/>
              <a:t> على </a:t>
            </a:r>
            <a:r>
              <a:rPr lang="en-US" b="1" dirty="0" err="1"/>
              <a:t>أنفسهم</a:t>
            </a:r>
            <a:r>
              <a:rPr lang="en-US" b="1" dirty="0"/>
              <a:t> </a:t>
            </a:r>
            <a:r>
              <a:rPr lang="en-US" b="1" dirty="0" err="1"/>
              <a:t>بدلاً</a:t>
            </a:r>
            <a:r>
              <a:rPr lang="en-US" b="1" dirty="0"/>
              <a:t> من </a:t>
            </a:r>
            <a:r>
              <a:rPr lang="en-US" b="1" dirty="0" err="1"/>
              <a:t>أتباعهم</a:t>
            </a:r>
            <a:endParaRPr lang="ar-EG" b="1" dirty="0"/>
          </a:p>
          <a:p>
            <a:pPr algn="r" rtl="1"/>
            <a:r>
              <a:rPr lang="en-US" b="1" dirty="0" err="1"/>
              <a:t>يمكن</a:t>
            </a:r>
            <a:r>
              <a:rPr lang="en-US" b="1" dirty="0"/>
              <a:t> أن </a:t>
            </a:r>
            <a:r>
              <a:rPr lang="en-US" b="1" dirty="0" err="1"/>
              <a:t>يشجع</a:t>
            </a:r>
            <a:r>
              <a:rPr lang="en-US" b="1" dirty="0"/>
              <a:t> </a:t>
            </a:r>
            <a:r>
              <a:rPr lang="en-US" b="1" dirty="0" err="1"/>
              <a:t>السلوكيات</a:t>
            </a:r>
            <a:r>
              <a:rPr lang="en-US" b="1" dirty="0"/>
              <a:t> </a:t>
            </a:r>
            <a:r>
              <a:rPr lang="en-US" b="1" dirty="0" err="1"/>
              <a:t>المتمحورة</a:t>
            </a:r>
            <a:r>
              <a:rPr lang="en-US" b="1" dirty="0"/>
              <a:t> </a:t>
            </a:r>
            <a:r>
              <a:rPr lang="en-US" b="1" dirty="0" err="1"/>
              <a:t>حول</a:t>
            </a:r>
            <a:r>
              <a:rPr lang="en-US" b="1" dirty="0"/>
              <a:t> </a:t>
            </a:r>
            <a:r>
              <a:rPr lang="en-US" b="1" dirty="0" err="1"/>
              <a:t>الذات</a:t>
            </a:r>
            <a:endParaRPr lang="ar-EG" b="1" dirty="0"/>
          </a:p>
          <a:p>
            <a:pPr algn="r" rtl="1"/>
            <a:r>
              <a:rPr lang="en-US" b="1" dirty="0" err="1"/>
              <a:t>كثيرا</a:t>
            </a:r>
            <a:r>
              <a:rPr lang="en-US" b="1" dirty="0"/>
              <a:t> </a:t>
            </a:r>
            <a:r>
              <a:rPr lang="en-US" b="1" dirty="0" err="1"/>
              <a:t>ما</a:t>
            </a:r>
            <a:r>
              <a:rPr lang="en-US" b="1" dirty="0"/>
              <a:t> </a:t>
            </a:r>
            <a:r>
              <a:rPr lang="en-US" b="1" dirty="0" err="1"/>
              <a:t>ينظر</a:t>
            </a:r>
            <a:r>
              <a:rPr lang="en-US" b="1" dirty="0"/>
              <a:t> </a:t>
            </a:r>
            <a:r>
              <a:rPr lang="en-US" b="1" dirty="0" err="1"/>
              <a:t>إليه</a:t>
            </a:r>
            <a:r>
              <a:rPr lang="en-US" b="1" dirty="0"/>
              <a:t> على </a:t>
            </a:r>
            <a:r>
              <a:rPr lang="en-US" b="1" dirty="0" err="1"/>
              <a:t>أنه</a:t>
            </a:r>
            <a:r>
              <a:rPr lang="en-US" b="1" dirty="0"/>
              <a:t> </a:t>
            </a:r>
            <a:r>
              <a:rPr lang="en-US" b="1" dirty="0" err="1"/>
              <a:t>سطحي</a:t>
            </a:r>
            <a:r>
              <a:rPr lang="en-US" b="1" dirty="0"/>
              <a:t> أو م</a:t>
            </a:r>
            <a:r>
              <a:rPr lang="ar-EG" b="1" dirty="0" err="1"/>
              <a:t>صطنع</a:t>
            </a:r>
            <a:endParaRPr lang="en-US" b="1" dirty="0"/>
          </a:p>
        </p:txBody>
      </p:sp>
    </p:spTree>
    <p:extLst>
      <p:ext uri="{BB962C8B-B14F-4D97-AF65-F5344CB8AC3E}">
        <p14:creationId xmlns:p14="http://schemas.microsoft.com/office/powerpoint/2010/main" val="2859953495"/>
      </p:ext>
    </p:extLst>
  </p:cSld>
  <p:clrMapOvr>
    <a:masterClrMapping/>
  </p:clrMapOvr>
  <mc:AlternateContent xmlns:mc="http://schemas.openxmlformats.org/markup-compatibility/2006" xmlns:p14="http://schemas.microsoft.com/office/powerpoint/2010/main">
    <mc:Choice Requires="p14">
      <p:transition spd="med" p14:dur="700" advTm="250900">
        <p:fade/>
      </p:transition>
    </mc:Choice>
    <mc:Fallback xmlns="">
      <p:transition spd="med" advTm="2509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D56FD-F66F-0874-337C-A63FF5790E6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2D470AC-7FAD-BC1E-3CB2-74D9760D6F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F7E9781-9ECD-7F3B-88FF-90414B4F8A5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F323630-60C0-045A-CCE0-A7A7985F08B8}"/>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517AC5CD-9355-E5C4-0DE3-6E09EC64EAE5}"/>
              </a:ext>
            </a:extLst>
          </p:cNvPr>
          <p:cNvSpPr txBox="1"/>
          <p:nvPr/>
        </p:nvSpPr>
        <p:spPr>
          <a:xfrm>
            <a:off x="285750" y="1966687"/>
            <a:ext cx="10892790" cy="3820982"/>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Visionary Leadership </a:t>
            </a:r>
            <a:r>
              <a:rPr lang="ar-EG" sz="2400" b="1" dirty="0">
                <a:solidFill>
                  <a:srgbClr val="0A1F61"/>
                </a:solidFill>
                <a:latin typeface="Tajawal ExtraBold" panose="00000800000000000000" pitchFamily="2" charset="-78"/>
                <a:cs typeface="Tajawal ExtraBold" panose="00000800000000000000" pitchFamily="2" charset="-78"/>
              </a:rPr>
              <a:t>القيادة الحكيمة / </a:t>
            </a:r>
            <a:r>
              <a:rPr lang="ar-EG" sz="2400" b="1" dirty="0" err="1">
                <a:solidFill>
                  <a:srgbClr val="0A1F61"/>
                </a:solidFill>
                <a:latin typeface="Tajawal ExtraBold" panose="00000800000000000000" pitchFamily="2" charset="-78"/>
                <a:cs typeface="Tajawal ExtraBold" panose="00000800000000000000" pitchFamily="2" charset="-78"/>
              </a:rPr>
              <a:t>الرؤيوية</a:t>
            </a:r>
            <a:r>
              <a:rPr lang="ar-EG" sz="2400" b="1" dirty="0">
                <a:solidFill>
                  <a:srgbClr val="0A1F61"/>
                </a:solidFill>
                <a:latin typeface="Tajawal ExtraBold" panose="00000800000000000000" pitchFamily="2" charset="-78"/>
                <a:cs typeface="Tajawal ExtraBold" panose="00000800000000000000" pitchFamily="2" charset="-78"/>
              </a:rPr>
              <a:t> / المتبصرة</a:t>
            </a:r>
            <a:endParaRPr lang="en-US" sz="2400" b="1" dirty="0">
              <a:solidFill>
                <a:srgbClr val="C00000"/>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Ability to create and articulate a realistic, credible, attractive vision </a:t>
            </a:r>
            <a:r>
              <a:rPr lang="en-US" sz="2000" b="1" dirty="0">
                <a:solidFill>
                  <a:srgbClr val="0A1F61"/>
                </a:solidFill>
                <a:latin typeface="Tajawal ExtraBold" panose="00000800000000000000" pitchFamily="2" charset="-78"/>
                <a:cs typeface="Tajawal ExtraBold" panose="00000800000000000000" pitchFamily="2" charset="-78"/>
              </a:rPr>
              <a:t>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Visions: are inspirational, value-centered, unique, challenging</a:t>
            </a:r>
            <a:r>
              <a:rPr lang="en-US" sz="2000" b="1" dirty="0">
                <a:solidFill>
                  <a:srgbClr val="0A1F61"/>
                </a:solidFill>
                <a:latin typeface="Tajawal ExtraBold" panose="00000800000000000000" pitchFamily="2" charset="-78"/>
                <a:cs typeface="Tajawal ExtraBold" panose="00000800000000000000" pitchFamily="2" charset="-78"/>
              </a:rPr>
              <a:t>, but attainable</a:t>
            </a:r>
            <a:r>
              <a:rPr lang="ar-EG" sz="2000" b="1" dirty="0">
                <a:solidFill>
                  <a:srgbClr val="0A1F61"/>
                </a:solidFill>
                <a:latin typeface="Tajawal ExtraBold" panose="00000800000000000000" pitchFamily="2" charset="-78"/>
                <a:cs typeface="Tajawal ExtraBold" panose="00000800000000000000" pitchFamily="2" charset="-78"/>
              </a:rPr>
              <a:t> ممكن تحقيقها </a:t>
            </a:r>
            <a:r>
              <a:rPr lang="en-US" sz="2000" b="1" dirty="0">
                <a:solidFill>
                  <a:srgbClr val="0A1F61"/>
                </a:solidFill>
                <a:latin typeface="Tajawal ExtraBold" panose="00000800000000000000" pitchFamily="2" charset="-78"/>
                <a:cs typeface="Tajawal ExtraBold" panose="00000800000000000000" pitchFamily="2" charset="-78"/>
              </a:rPr>
              <a:t>, with superior imagery &amp; articulation, offer a view of the future, </a:t>
            </a:r>
            <a:r>
              <a:rPr lang="en-US" sz="2000" b="1" dirty="0">
                <a:solidFill>
                  <a:srgbClr val="FF0000"/>
                </a:solidFill>
                <a:latin typeface="Tajawal ExtraBold" panose="00000800000000000000" pitchFamily="2" charset="-78"/>
                <a:cs typeface="Tajawal ExtraBold" panose="00000800000000000000" pitchFamily="2" charset="-78"/>
              </a:rPr>
              <a:t>fit the times &amp; circumstances </a:t>
            </a:r>
            <a:r>
              <a:rPr lang="en-US" sz="2000" b="1" dirty="0">
                <a:solidFill>
                  <a:srgbClr val="0A1F61"/>
                </a:solidFill>
                <a:latin typeface="Tajawal ExtraBold" panose="00000800000000000000" pitchFamily="2" charset="-78"/>
                <a:cs typeface="Tajawal ExtraBold" panose="00000800000000000000" pitchFamily="2" charset="-78"/>
              </a:rPr>
              <a:t>and can make an organization ―”stand above the crowd”</a:t>
            </a:r>
          </a:p>
        </p:txBody>
      </p:sp>
    </p:spTree>
    <p:extLst>
      <p:ext uri="{BB962C8B-B14F-4D97-AF65-F5344CB8AC3E}">
        <p14:creationId xmlns:p14="http://schemas.microsoft.com/office/powerpoint/2010/main" val="2027280950"/>
      </p:ext>
    </p:extLst>
  </p:cSld>
  <p:clrMapOvr>
    <a:masterClrMapping/>
  </p:clrMapOvr>
  <mc:AlternateContent xmlns:mc="http://schemas.openxmlformats.org/markup-compatibility/2006" xmlns:p14="http://schemas.microsoft.com/office/powerpoint/2010/main">
    <mc:Choice Requires="p14">
      <p:transition spd="med" p14:dur="700" advTm="197750">
        <p:fade/>
      </p:transition>
    </mc:Choice>
    <mc:Fallback xmlns="">
      <p:transition spd="med" advTm="19775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15F57B-201D-29F3-1830-F9EC78251D3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3D9DCA6-BF86-6593-C74C-76C9752EA0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5D9872-5E3A-DE6F-B418-931D0B59BFB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F71414AD-83B2-7391-1ADF-7AB6D8EAF5C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3" name="TextBox 2">
            <a:extLst>
              <a:ext uri="{FF2B5EF4-FFF2-40B4-BE49-F238E27FC236}">
                <a16:creationId xmlns:a16="http://schemas.microsoft.com/office/drawing/2014/main" id="{FD1C9B65-5CB0-937A-54CC-E2430B2C870F}"/>
              </a:ext>
            </a:extLst>
          </p:cNvPr>
          <p:cNvSpPr txBox="1"/>
          <p:nvPr/>
        </p:nvSpPr>
        <p:spPr>
          <a:xfrm>
            <a:off x="285750" y="1966687"/>
            <a:ext cx="10995660" cy="3766224"/>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Visionary Leaders Have </a:t>
            </a:r>
            <a:r>
              <a:rPr lang="en-US" sz="2300" b="1" dirty="0">
                <a:solidFill>
                  <a:srgbClr val="FF0000"/>
                </a:solidFill>
                <a:latin typeface="Tajawal ExtraBold" panose="00000800000000000000" pitchFamily="2" charset="-78"/>
                <a:cs typeface="Tajawal ExtraBold" panose="00000800000000000000" pitchFamily="2" charset="-78"/>
              </a:rPr>
              <a:t>3 Common Qualities</a:t>
            </a:r>
            <a:r>
              <a:rPr lang="en-US" sz="23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Express vision thru</a:t>
            </a:r>
            <a:r>
              <a:rPr lang="ar-EG" sz="2300" b="1" dirty="0">
                <a:solidFill>
                  <a:srgbClr val="0A1F61"/>
                </a:solidFill>
                <a:latin typeface="Tajawal ExtraBold" panose="00000800000000000000" pitchFamily="2" charset="-78"/>
                <a:cs typeface="Tajawal ExtraBold" panose="00000800000000000000" pitchFamily="2" charset="-78"/>
              </a:rPr>
              <a:t> من خلال </a:t>
            </a:r>
            <a:r>
              <a:rPr lang="en-US" sz="23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3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2635702493"/>
      </p:ext>
    </p:extLst>
  </p:cSld>
  <p:clrMapOvr>
    <a:masterClrMapping/>
  </p:clrMapOvr>
  <mc:AlternateContent xmlns:mc="http://schemas.openxmlformats.org/markup-compatibility/2006" xmlns:p14="http://schemas.microsoft.com/office/powerpoint/2010/main">
    <mc:Choice Requires="p14">
      <p:transition spd="med" p14:dur="700" advTm="83420">
        <p:fade/>
      </p:transition>
    </mc:Choice>
    <mc:Fallback xmlns="">
      <p:transition spd="med" advTm="8342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0DC8E-7D92-3A89-0E51-5C8A9F99F54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F38FA94-59B3-4F5A-008B-1E97331F40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79DE163-F0E3-C4BA-043F-1584AA6FB02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005E541B-CB48-9A0A-5221-69A4D1744CF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6. Neo-Charismatic Theories</a:t>
            </a:r>
          </a:p>
        </p:txBody>
      </p:sp>
      <p:sp>
        <p:nvSpPr>
          <p:cNvPr id="2" name="TextBox 1">
            <a:extLst>
              <a:ext uri="{FF2B5EF4-FFF2-40B4-BE49-F238E27FC236}">
                <a16:creationId xmlns:a16="http://schemas.microsoft.com/office/drawing/2014/main" id="{3F0066F4-7A0D-637E-9E87-25494460EF48}"/>
              </a:ext>
            </a:extLst>
          </p:cNvPr>
          <p:cNvSpPr txBox="1"/>
          <p:nvPr/>
        </p:nvSpPr>
        <p:spPr>
          <a:xfrm>
            <a:off x="234863" y="190799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grpSp>
        <p:nvGrpSpPr>
          <p:cNvPr id="4" name="Group 3">
            <a:extLst>
              <a:ext uri="{FF2B5EF4-FFF2-40B4-BE49-F238E27FC236}">
                <a16:creationId xmlns:a16="http://schemas.microsoft.com/office/drawing/2014/main" id="{5DB957C7-3EE0-C7A8-C2D1-9CA8C8BE8116}"/>
              </a:ext>
            </a:extLst>
          </p:cNvPr>
          <p:cNvGrpSpPr/>
          <p:nvPr/>
        </p:nvGrpSpPr>
        <p:grpSpPr>
          <a:xfrm>
            <a:off x="7148031" y="1683907"/>
            <a:ext cx="5043969" cy="4366810"/>
            <a:chOff x="6685807" y="1610200"/>
            <a:chExt cx="5386867" cy="4663674"/>
          </a:xfrm>
        </p:grpSpPr>
        <p:pic>
          <p:nvPicPr>
            <p:cNvPr id="5" name="Picture 4" descr="A picture containing text, businesscard, vector graphics&#10;&#10;Description automatically generated">
              <a:extLst>
                <a:ext uri="{FF2B5EF4-FFF2-40B4-BE49-F238E27FC236}">
                  <a16:creationId xmlns:a16="http://schemas.microsoft.com/office/drawing/2014/main" id="{8AD789B1-957C-4D1A-F376-0CE49A879D4C}"/>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6" name="Rectangle 5">
              <a:extLst>
                <a:ext uri="{FF2B5EF4-FFF2-40B4-BE49-F238E27FC236}">
                  <a16:creationId xmlns:a16="http://schemas.microsoft.com/office/drawing/2014/main" id="{CFD16808-FC41-6F80-850D-F70EC26B3433}"/>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41374071"/>
      </p:ext>
    </p:extLst>
  </p:cSld>
  <p:clrMapOvr>
    <a:masterClrMapping/>
  </p:clrMapOvr>
  <mc:AlternateContent xmlns:mc="http://schemas.openxmlformats.org/markup-compatibility/2006" xmlns:p14="http://schemas.microsoft.com/office/powerpoint/2010/main">
    <mc:Choice Requires="p14">
      <p:transition spd="med" p14:dur="700" advTm="314000">
        <p:fade/>
      </p:transition>
    </mc:Choice>
    <mc:Fallback xmlns="">
      <p:transition spd="med" advTm="314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C94B9B-450D-F0EB-E3F4-B95166E4EEC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A831B909-1198-3655-AF01-ACE44B246D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286FAF13-C425-E36C-851E-AC077B662739}"/>
              </a:ext>
            </a:extLst>
          </p:cNvPr>
          <p:cNvPicPr>
            <a:picLocks noChangeAspect="1"/>
          </p:cNvPicPr>
          <p:nvPr/>
        </p:nvPicPr>
        <p:blipFill>
          <a:blip r:embed="rId3"/>
          <a:stretch>
            <a:fillRect/>
          </a:stretch>
        </p:blipFill>
        <p:spPr>
          <a:xfrm>
            <a:off x="1124907" y="2525520"/>
            <a:ext cx="221078" cy="2503561"/>
          </a:xfrm>
          <a:prstGeom prst="rect">
            <a:avLst/>
          </a:prstGeom>
        </p:spPr>
      </p:pic>
      <p:pic>
        <p:nvPicPr>
          <p:cNvPr id="5" name="Picture 4">
            <a:extLst>
              <a:ext uri="{FF2B5EF4-FFF2-40B4-BE49-F238E27FC236}">
                <a16:creationId xmlns:a16="http://schemas.microsoft.com/office/drawing/2014/main" id="{A063695F-6130-6F4D-A4A1-192D77A8A7E3}"/>
              </a:ext>
            </a:extLst>
          </p:cNvPr>
          <p:cNvPicPr>
            <a:picLocks noChangeAspect="1"/>
          </p:cNvPicPr>
          <p:nvPr/>
        </p:nvPicPr>
        <p:blipFill>
          <a:blip r:embed="rId3"/>
          <a:stretch>
            <a:fillRect/>
          </a:stretch>
        </p:blipFill>
        <p:spPr>
          <a:xfrm>
            <a:off x="10846015" y="2676399"/>
            <a:ext cx="221078" cy="2503561"/>
          </a:xfrm>
          <a:prstGeom prst="rect">
            <a:avLst/>
          </a:prstGeom>
        </p:spPr>
      </p:pic>
      <p:sp>
        <p:nvSpPr>
          <p:cNvPr id="9" name="TextBox 8">
            <a:extLst>
              <a:ext uri="{FF2B5EF4-FFF2-40B4-BE49-F238E27FC236}">
                <a16:creationId xmlns:a16="http://schemas.microsoft.com/office/drawing/2014/main" id="{B160E1AA-1A38-35FF-C1EF-B2B0F67241C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pic>
        <p:nvPicPr>
          <p:cNvPr id="2" name="Picture 2" descr="A Role Model The Leadership Qualities of Bill Gates">
            <a:extLst>
              <a:ext uri="{FF2B5EF4-FFF2-40B4-BE49-F238E27FC236}">
                <a16:creationId xmlns:a16="http://schemas.microsoft.com/office/drawing/2014/main" id="{629C5F8F-54D0-9768-FB9B-6F18147540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9481" y="1448863"/>
            <a:ext cx="5409137" cy="540913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ow To Make A GIF From A Video (3 Step Quick Guide) Animoto, 56% OFF">
            <a:extLst>
              <a:ext uri="{FF2B5EF4-FFF2-40B4-BE49-F238E27FC236}">
                <a16:creationId xmlns:a16="http://schemas.microsoft.com/office/drawing/2014/main" id="{6275C113-9B41-102B-127D-F55AF28D22E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69767" y="3218608"/>
            <a:ext cx="1892189" cy="1419142"/>
          </a:xfrm>
          <a:prstGeom prst="rect">
            <a:avLst/>
          </a:prstGeom>
          <a:noFill/>
          <a:ln w="38100">
            <a:solidFill>
              <a:srgbClr val="CC2A04"/>
            </a:solidFill>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0FA445D-8B5A-35BB-36B5-181A14DADC09}"/>
              </a:ext>
            </a:extLst>
          </p:cNvPr>
          <p:cNvSpPr/>
          <p:nvPr/>
        </p:nvSpPr>
        <p:spPr>
          <a:xfrm>
            <a:off x="2321473" y="536693"/>
            <a:ext cx="7549054" cy="923330"/>
          </a:xfrm>
          <a:prstGeom prst="rect">
            <a:avLst/>
          </a:prstGeom>
          <a:noFill/>
        </p:spPr>
        <p:txBody>
          <a:bodyPr wrap="none" lIns="91440" tIns="45720" rIns="91440" bIns="45720">
            <a:spAutoFit/>
          </a:bodyPr>
          <a:lstStyle/>
          <a:p>
            <a:pPr algn="ctr"/>
            <a:r>
              <a:rPr lang="en-US" sz="5400" b="0" cap="none" spc="0" dirty="0">
                <a:ln w="19050">
                  <a:solidFill>
                    <a:srgbClr val="FFFF00"/>
                  </a:solidFill>
                </a:ln>
                <a:solidFill>
                  <a:srgbClr val="284FBE"/>
                </a:solidFill>
                <a:effectLst>
                  <a:outerShdw blurRad="38100" dist="19050" dir="2700000" algn="tl" rotWithShape="0">
                    <a:schemeClr val="dk1">
                      <a:alpha val="40000"/>
                    </a:schemeClr>
                  </a:outerShdw>
                </a:effectLst>
              </a:rPr>
              <a:t>Trait VS Transformational?</a:t>
            </a:r>
          </a:p>
        </p:txBody>
      </p:sp>
    </p:spTree>
    <p:extLst>
      <p:ext uri="{BB962C8B-B14F-4D97-AF65-F5344CB8AC3E}">
        <p14:creationId xmlns:p14="http://schemas.microsoft.com/office/powerpoint/2010/main" val="1301016755"/>
      </p:ext>
    </p:extLst>
  </p:cSld>
  <p:clrMapOvr>
    <a:masterClrMapping/>
  </p:clrMapOvr>
  <mc:AlternateContent xmlns:mc="http://schemas.openxmlformats.org/markup-compatibility/2006" xmlns:p14="http://schemas.microsoft.com/office/powerpoint/2010/main">
    <mc:Choice Requires="p14">
      <p:transition spd="med" p14:dur="700" advTm="339700">
        <p:fade/>
      </p:transition>
    </mc:Choice>
    <mc:Fallback xmlns="">
      <p:transition spd="med" advTm="3397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E5242-F8C5-EF9A-41D5-49D8A8AF6DB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12CDE2B-AF68-6E69-0D06-F8A7B828B7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B181EB96-979A-9DAC-8B54-6B278D1AC66B}"/>
              </a:ext>
            </a:extLst>
          </p:cNvPr>
          <p:cNvPicPr>
            <a:picLocks noChangeAspect="1"/>
          </p:cNvPicPr>
          <p:nvPr/>
        </p:nvPicPr>
        <p:blipFill>
          <a:blip r:embed="rId3"/>
          <a:stretch>
            <a:fillRect/>
          </a:stretch>
        </p:blipFill>
        <p:spPr>
          <a:xfrm>
            <a:off x="1124907" y="2525520"/>
            <a:ext cx="221078" cy="2503561"/>
          </a:xfrm>
          <a:prstGeom prst="rect">
            <a:avLst/>
          </a:prstGeom>
        </p:spPr>
      </p:pic>
      <p:pic>
        <p:nvPicPr>
          <p:cNvPr id="5" name="Picture 4">
            <a:extLst>
              <a:ext uri="{FF2B5EF4-FFF2-40B4-BE49-F238E27FC236}">
                <a16:creationId xmlns:a16="http://schemas.microsoft.com/office/drawing/2014/main" id="{76ABDEC8-F231-8E24-58EC-74B8119208C1}"/>
              </a:ext>
            </a:extLst>
          </p:cNvPr>
          <p:cNvPicPr>
            <a:picLocks noChangeAspect="1"/>
          </p:cNvPicPr>
          <p:nvPr/>
        </p:nvPicPr>
        <p:blipFill>
          <a:blip r:embed="rId3"/>
          <a:stretch>
            <a:fillRect/>
          </a:stretch>
        </p:blipFill>
        <p:spPr>
          <a:xfrm>
            <a:off x="10846015" y="2676399"/>
            <a:ext cx="221078" cy="2503561"/>
          </a:xfrm>
          <a:prstGeom prst="rect">
            <a:avLst/>
          </a:prstGeom>
        </p:spPr>
      </p:pic>
      <p:sp>
        <p:nvSpPr>
          <p:cNvPr id="9" name="TextBox 8">
            <a:extLst>
              <a:ext uri="{FF2B5EF4-FFF2-40B4-BE49-F238E27FC236}">
                <a16:creationId xmlns:a16="http://schemas.microsoft.com/office/drawing/2014/main" id="{05D6D4CC-80C8-2E7B-07A0-7EAF8C5BC87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11" name="TextBox 10">
            <a:extLst>
              <a:ext uri="{FF2B5EF4-FFF2-40B4-BE49-F238E27FC236}">
                <a16:creationId xmlns:a16="http://schemas.microsoft.com/office/drawing/2014/main" id="{6422F710-CC2B-FFC3-0AB4-4C5F4183256E}"/>
              </a:ext>
            </a:extLst>
          </p:cNvPr>
          <p:cNvSpPr txBox="1"/>
          <p:nvPr/>
        </p:nvSpPr>
        <p:spPr>
          <a:xfrm>
            <a:off x="4554650" y="1824663"/>
            <a:ext cx="3082700" cy="646331"/>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New Leaders </a:t>
            </a:r>
          </a:p>
        </p:txBody>
      </p:sp>
      <p:pic>
        <p:nvPicPr>
          <p:cNvPr id="1030" name="Picture 6" descr="How to Be a Leader - Best Leadership Traits">
            <a:extLst>
              <a:ext uri="{FF2B5EF4-FFF2-40B4-BE49-F238E27FC236}">
                <a16:creationId xmlns:a16="http://schemas.microsoft.com/office/drawing/2014/main" id="{E0834D37-2131-0327-AD65-6879C11A23A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50000"/>
          <a:stretch/>
        </p:blipFill>
        <p:spPr bwMode="auto">
          <a:xfrm>
            <a:off x="1399227" y="3115149"/>
            <a:ext cx="3827059" cy="13394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3 Ways EQ Makes You a Better Leader [Infographic]">
            <a:extLst>
              <a:ext uri="{FF2B5EF4-FFF2-40B4-BE49-F238E27FC236}">
                <a16:creationId xmlns:a16="http://schemas.microsoft.com/office/drawing/2014/main" id="{6F4EEC4A-1180-FAA2-6799-CEEE42E39F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4302" y="2676399"/>
            <a:ext cx="5343707" cy="2796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509716"/>
      </p:ext>
    </p:extLst>
  </p:cSld>
  <p:clrMapOvr>
    <a:masterClrMapping/>
  </p:clrMapOvr>
  <mc:AlternateContent xmlns:mc="http://schemas.openxmlformats.org/markup-compatibility/2006" xmlns:p14="http://schemas.microsoft.com/office/powerpoint/2010/main">
    <mc:Choice Requires="p14">
      <p:transition spd="med" p14:dur="700" advTm="339700">
        <p:fade/>
      </p:transition>
    </mc:Choice>
    <mc:Fallback xmlns="">
      <p:transition spd="med" advTm="3397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CF0E6-28E6-BD5C-B74C-D9C8FF9BE04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1EBAE45-18B0-870E-484C-1824D51F3F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8AFE43D-E167-B2BC-0D40-D3DB970EEA9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7D7F06B8-5F15-9476-C722-9257E554F8DF}"/>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New Leaders Take Note</a:t>
            </a:r>
          </a:p>
        </p:txBody>
      </p:sp>
      <p:sp>
        <p:nvSpPr>
          <p:cNvPr id="3" name="TextBox 2">
            <a:extLst>
              <a:ext uri="{FF2B5EF4-FFF2-40B4-BE49-F238E27FC236}">
                <a16:creationId xmlns:a16="http://schemas.microsoft.com/office/drawing/2014/main" id="{A785C157-B6EB-28F4-0BDD-D9D07257E961}"/>
              </a:ext>
            </a:extLst>
          </p:cNvPr>
          <p:cNvSpPr txBox="1"/>
          <p:nvPr/>
        </p:nvSpPr>
        <p:spPr>
          <a:xfrm>
            <a:off x="285750" y="2046697"/>
            <a:ext cx="10892790" cy="3907545"/>
          </a:xfrm>
          <a:prstGeom prst="rect">
            <a:avLst/>
          </a:prstGeom>
          <a:noFill/>
        </p:spPr>
        <p:txBody>
          <a:bodyPr wrap="square" rtlCol="0">
            <a:spAutoFit/>
          </a:bodyPr>
          <a:lstStyle/>
          <a:p>
            <a:pPr marL="974725" indent="-4572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Show empathy to predecessor</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Personal equilibrium</a:t>
            </a:r>
            <a:r>
              <a:rPr lang="ar-EG" sz="2000" b="1" dirty="0">
                <a:solidFill>
                  <a:srgbClr val="0A1F61"/>
                </a:solidFill>
                <a:latin typeface="Tajawal ExtraBold" panose="00000800000000000000" pitchFamily="2" charset="-78"/>
                <a:cs typeface="Tajawal ExtraBold" panose="00000800000000000000" pitchFamily="2" charset="-78"/>
              </a:rPr>
              <a:t> التوازن الشخصي </a:t>
            </a:r>
            <a:endParaRPr lang="en-US" sz="2200" b="1" dirty="0">
              <a:solidFill>
                <a:srgbClr val="0A1F61"/>
              </a:solidFill>
              <a:latin typeface="Tajawal ExtraBold" panose="00000800000000000000" pitchFamily="2" charset="-78"/>
              <a:cs typeface="Tajawal ExtraBold" panose="00000800000000000000" pitchFamily="2" charset="-78"/>
            </a:endParaRPr>
          </a:p>
        </p:txBody>
      </p:sp>
      <p:pic>
        <p:nvPicPr>
          <p:cNvPr id="2050" name="Picture 2" descr="Employee Development &amp; Gender: What You Need to Know">
            <a:extLst>
              <a:ext uri="{FF2B5EF4-FFF2-40B4-BE49-F238E27FC236}">
                <a16:creationId xmlns:a16="http://schemas.microsoft.com/office/drawing/2014/main" id="{5318222D-A701-72EA-18B7-9514267B65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911" y="3709208"/>
            <a:ext cx="4215169" cy="22059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F10A16B-4946-EEC0-5D5C-E28224C4D76F}"/>
              </a:ext>
            </a:extLst>
          </p:cNvPr>
          <p:cNvSpPr txBox="1"/>
          <p:nvPr/>
        </p:nvSpPr>
        <p:spPr>
          <a:xfrm>
            <a:off x="5952173" y="3300780"/>
            <a:ext cx="6097904" cy="369332"/>
          </a:xfrm>
          <a:prstGeom prst="rect">
            <a:avLst/>
          </a:prstGeom>
          <a:noFill/>
        </p:spPr>
        <p:txBody>
          <a:bodyPr wrap="square">
            <a:spAutoFit/>
          </a:bodyPr>
          <a:lstStyle/>
          <a:p>
            <a:r>
              <a:rPr lang="ar-EG" sz="1800" b="1" dirty="0">
                <a:solidFill>
                  <a:srgbClr val="0A1F61"/>
                </a:solidFill>
                <a:latin typeface="Tajawal ExtraBold" panose="00000800000000000000" pitchFamily="2" charset="-78"/>
                <a:cs typeface="Tajawal ExtraBold" panose="00000800000000000000" pitchFamily="2" charset="-78"/>
              </a:rPr>
              <a:t>السلف</a:t>
            </a:r>
            <a:endParaRPr lang="en-US" dirty="0"/>
          </a:p>
        </p:txBody>
      </p:sp>
    </p:spTree>
    <p:extLst>
      <p:ext uri="{BB962C8B-B14F-4D97-AF65-F5344CB8AC3E}">
        <p14:creationId xmlns:p14="http://schemas.microsoft.com/office/powerpoint/2010/main" val="612715087"/>
      </p:ext>
    </p:extLst>
  </p:cSld>
  <p:clrMapOvr>
    <a:masterClrMapping/>
  </p:clrMapOvr>
  <mc:AlternateContent xmlns:mc="http://schemas.openxmlformats.org/markup-compatibility/2006" xmlns:p14="http://schemas.microsoft.com/office/powerpoint/2010/main">
    <mc:Choice Requires="p14">
      <p:transition spd="med" p14:dur="700" advTm="366920">
        <p:fade/>
      </p:transition>
    </mc:Choice>
    <mc:Fallback xmlns="">
      <p:transition spd="med" advTm="36692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DA63E1-B201-63F3-AB1E-6D7509B6793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7DE56FF-7BF2-1943-FFA1-EC35165B61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C22D0FA-7AFD-229B-0167-A41B70902C0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BBFE680A-B5D9-82F8-15D7-86150C276AFA}"/>
              </a:ext>
            </a:extLst>
          </p:cNvPr>
          <p:cNvSpPr txBox="1"/>
          <p:nvPr/>
        </p:nvSpPr>
        <p:spPr>
          <a:xfrm>
            <a:off x="2490356" y="1139291"/>
            <a:ext cx="8482444" cy="523220"/>
          </a:xfrm>
          <a:prstGeom prst="rect">
            <a:avLst/>
          </a:prstGeom>
          <a:noFill/>
        </p:spPr>
        <p:txBody>
          <a:bodyPr wrap="squar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New Leaders Take Note</a:t>
            </a:r>
          </a:p>
        </p:txBody>
      </p:sp>
      <p:sp>
        <p:nvSpPr>
          <p:cNvPr id="3" name="TextBox 2">
            <a:extLst>
              <a:ext uri="{FF2B5EF4-FFF2-40B4-BE49-F238E27FC236}">
                <a16:creationId xmlns:a16="http://schemas.microsoft.com/office/drawing/2014/main" id="{D7F4C2C0-38F4-C4D7-F059-2D43BDE193AF}"/>
              </a:ext>
            </a:extLst>
          </p:cNvPr>
          <p:cNvSpPr txBox="1"/>
          <p:nvPr/>
        </p:nvSpPr>
        <p:spPr>
          <a:xfrm>
            <a:off x="1291590" y="2046697"/>
            <a:ext cx="6400800"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pic>
        <p:nvPicPr>
          <p:cNvPr id="4100" name="Picture 4" descr="Its A Trap Stickers - Find &amp; Share on GIPHY">
            <a:extLst>
              <a:ext uri="{FF2B5EF4-FFF2-40B4-BE49-F238E27FC236}">
                <a16:creationId xmlns:a16="http://schemas.microsoft.com/office/drawing/2014/main" id="{0AFF57AD-6552-A5FC-5F28-EEC9A04CEC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4810" y="3131819"/>
            <a:ext cx="2286000" cy="227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178583"/>
      </p:ext>
    </p:extLst>
  </p:cSld>
  <p:clrMapOvr>
    <a:masterClrMapping/>
  </p:clrMapOvr>
  <mc:AlternateContent xmlns:mc="http://schemas.openxmlformats.org/markup-compatibility/2006" xmlns:p14="http://schemas.microsoft.com/office/powerpoint/2010/main">
    <mc:Choice Requires="p14">
      <p:transition spd="med" p14:dur="700" advTm="210000">
        <p:fade/>
      </p:transition>
    </mc:Choice>
    <mc:Fallback xmlns="">
      <p:transition spd="med" advTm="210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4F4FC-DA72-B7ED-6BB4-1E0F08DF4F0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724BBC1-D6F0-D80E-262C-05FB38AF02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FF56912-F3CF-395A-2875-A79C6F4391C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8EB347D1-DCAB-5640-0268-1B9953C5802F}"/>
              </a:ext>
            </a:extLst>
          </p:cNvPr>
          <p:cNvSpPr txBox="1"/>
          <p:nvPr/>
        </p:nvSpPr>
        <p:spPr>
          <a:xfrm>
            <a:off x="3318186" y="1013561"/>
            <a:ext cx="3997014" cy="646331"/>
          </a:xfrm>
          <a:prstGeom prst="rect">
            <a:avLst/>
          </a:prstGeom>
          <a:noFill/>
        </p:spPr>
        <p:txBody>
          <a:bodyPr wrap="square" rtlCol="0">
            <a:spAutoFit/>
          </a:bodyPr>
          <a:lstStyle/>
          <a:p>
            <a:r>
              <a:rPr lang="en-US" sz="3600" b="1" dirty="0">
                <a:solidFill>
                  <a:srgbClr val="C08C3B"/>
                </a:solidFill>
                <a:latin typeface="Tajawal Medium" panose="00000600000000000000" pitchFamily="2" charset="-78"/>
                <a:cs typeface="Tajawal Medium" panose="00000600000000000000" pitchFamily="2" charset="-78"/>
              </a:rPr>
              <a:t>Basic Principles</a:t>
            </a:r>
          </a:p>
        </p:txBody>
      </p:sp>
      <p:sp>
        <p:nvSpPr>
          <p:cNvPr id="3" name="TextBox 2">
            <a:extLst>
              <a:ext uri="{FF2B5EF4-FFF2-40B4-BE49-F238E27FC236}">
                <a16:creationId xmlns:a16="http://schemas.microsoft.com/office/drawing/2014/main" id="{B1E15F1D-E062-C7CE-AF2C-48C4C0045C77}"/>
              </a:ext>
            </a:extLst>
          </p:cNvPr>
          <p:cNvSpPr txBox="1"/>
          <p:nvPr/>
        </p:nvSpPr>
        <p:spPr>
          <a:xfrm>
            <a:off x="594360" y="2115277"/>
            <a:ext cx="10721340" cy="3630609"/>
          </a:xfrm>
          <a:prstGeom prst="rect">
            <a:avLst/>
          </a:prstGeom>
          <a:noFill/>
        </p:spPr>
        <p:txBody>
          <a:bodyPr wrap="square" rtlCol="0">
            <a:spAutoFit/>
          </a:bodyPr>
          <a:lstStyle/>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Come in knowing </a:t>
            </a:r>
            <a:r>
              <a:rPr lang="en-US" sz="2200" b="1" dirty="0">
                <a:solidFill>
                  <a:srgbClr val="00B0F0"/>
                </a:solidFill>
                <a:latin typeface="Tajawal ExtraBold" panose="00000800000000000000" pitchFamily="2" charset="-78"/>
                <a:cs typeface="Tajawal ExtraBold" panose="00000800000000000000" pitchFamily="2" charset="-78"/>
              </a:rPr>
              <a:t>current strategy, goals, and challenges</a:t>
            </a:r>
            <a:r>
              <a:rPr lang="en-US" sz="2200" b="1" dirty="0">
                <a:solidFill>
                  <a:srgbClr val="0A1F61"/>
                </a:solidFill>
                <a:latin typeface="Tajawal ExtraBold" panose="00000800000000000000" pitchFamily="2" charset="-78"/>
                <a:cs typeface="Tajawal ExtraBold" panose="00000800000000000000" pitchFamily="2" charset="-78"/>
              </a:rPr>
              <a:t>. Form hypothesis on </a:t>
            </a:r>
            <a:r>
              <a:rPr lang="en-US" sz="2200" b="1" dirty="0">
                <a:solidFill>
                  <a:srgbClr val="C00000"/>
                </a:solidFill>
                <a:latin typeface="Tajawal ExtraBold" panose="00000800000000000000" pitchFamily="2" charset="-78"/>
                <a:cs typeface="Tajawal ExtraBold" panose="00000800000000000000" pitchFamily="2" charset="-78"/>
              </a:rPr>
              <a:t>operating priorities</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Balance intense focus on </a:t>
            </a:r>
            <a:r>
              <a:rPr lang="en-US" sz="2200" b="1" dirty="0">
                <a:solidFill>
                  <a:srgbClr val="C00000"/>
                </a:solidFill>
                <a:latin typeface="Tajawal ExtraBold" panose="00000800000000000000" pitchFamily="2" charset="-78"/>
                <a:cs typeface="Tajawal ExtraBold" panose="00000800000000000000" pitchFamily="2" charset="-78"/>
              </a:rPr>
              <a:t>priorities with flexibility </a:t>
            </a:r>
            <a:r>
              <a:rPr lang="en-US" sz="2200" b="1" dirty="0">
                <a:solidFill>
                  <a:srgbClr val="0A1F61"/>
                </a:solidFill>
                <a:latin typeface="Tajawal ExtraBold" panose="00000800000000000000" pitchFamily="2" charset="-78"/>
                <a:cs typeface="Tajawal ExtraBold" panose="00000800000000000000" pitchFamily="2" charset="-78"/>
              </a:rPr>
              <a:t>on implementation….</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200" b="1" dirty="0">
                <a:solidFill>
                  <a:srgbClr val="0A1F61"/>
                </a:solidFill>
                <a:latin typeface="Tajawal ExtraBold" panose="00000800000000000000" pitchFamily="2" charset="-78"/>
                <a:cs typeface="Tajawal ExtraBold" panose="00000800000000000000" pitchFamily="2" charset="-78"/>
              </a:rPr>
              <a:t>Remember there is no ―</a:t>
            </a:r>
            <a:r>
              <a:rPr lang="en-US" sz="2200" b="1" dirty="0">
                <a:solidFill>
                  <a:srgbClr val="0A1F61"/>
                </a:solidFill>
                <a:latin typeface="Times New Roman" panose="02020603050405020304" pitchFamily="18" charset="0"/>
                <a:cs typeface="Times New Roman" panose="02020603050405020304" pitchFamily="18" charset="0"/>
              </a:rPr>
              <a:t>″</a:t>
            </a:r>
            <a:r>
              <a:rPr lang="en-US" sz="2200" b="1" dirty="0">
                <a:solidFill>
                  <a:srgbClr val="0A1F61"/>
                </a:solidFill>
                <a:latin typeface="Tajawal ExtraBold" panose="00000800000000000000" pitchFamily="2" charset="-78"/>
                <a:cs typeface="Tajawal ExtraBold" panose="00000800000000000000" pitchFamily="2" charset="-78"/>
              </a:rPr>
              <a:t>one</a:t>
            </a:r>
            <a:r>
              <a:rPr lang="en-US" sz="2200" b="1" dirty="0">
                <a:solidFill>
                  <a:srgbClr val="0A1F61"/>
                </a:solidFill>
                <a:latin typeface="Times New Roman" panose="02020603050405020304" pitchFamily="18" charset="0"/>
                <a:cs typeface="Times New Roman" panose="02020603050405020304" pitchFamily="18" charset="0"/>
              </a:rPr>
              <a:t>‶</a:t>
            </a:r>
            <a:r>
              <a:rPr lang="en-US" sz="2200" b="1" dirty="0">
                <a:solidFill>
                  <a:srgbClr val="0A1F61"/>
                </a:solidFill>
                <a:latin typeface="Tajawal ExtraBold" panose="00000800000000000000" pitchFamily="2" charset="-78"/>
                <a:cs typeface="Tajawal ExtraBold" panose="00000800000000000000" pitchFamily="2" charset="-78"/>
              </a:rPr>
              <a:t> way to manage a transition</a:t>
            </a:r>
          </a:p>
        </p:txBody>
      </p:sp>
      <p:pic>
        <p:nvPicPr>
          <p:cNvPr id="4" name="Picture 3" descr="A number seven with gold glitter&#10;&#10;AI-generated content may be incorrect.">
            <a:extLst>
              <a:ext uri="{FF2B5EF4-FFF2-40B4-BE49-F238E27FC236}">
                <a16:creationId xmlns:a16="http://schemas.microsoft.com/office/drawing/2014/main" id="{7B4CD735-CFEF-8ABE-981B-630FC96809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3422" y="944765"/>
            <a:ext cx="484764" cy="788492"/>
          </a:xfrm>
          <a:prstGeom prst="rect">
            <a:avLst/>
          </a:prstGeom>
        </p:spPr>
      </p:pic>
    </p:spTree>
    <p:extLst>
      <p:ext uri="{BB962C8B-B14F-4D97-AF65-F5344CB8AC3E}">
        <p14:creationId xmlns:p14="http://schemas.microsoft.com/office/powerpoint/2010/main" val="2496696031"/>
      </p:ext>
    </p:extLst>
  </p:cSld>
  <p:clrMapOvr>
    <a:masterClrMapping/>
  </p:clrMapOvr>
  <mc:AlternateContent xmlns:mc="http://schemas.openxmlformats.org/markup-compatibility/2006" xmlns:p14="http://schemas.microsoft.com/office/powerpoint/2010/main">
    <mc:Choice Requires="p14">
      <p:transition spd="med" p14:dur="700" advTm="165500">
        <p:fade/>
      </p:transition>
    </mc:Choice>
    <mc:Fallback xmlns="">
      <p:transition spd="med" advTm="1655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7637E-1552-3407-ECE9-9039E0DF4E2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0DFE9D63-7AD8-39C6-DFB9-C0161300C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95A31897-080F-2E12-D572-E9E9A370DED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F9B37179-DFD4-CCEC-A0A5-62635711A9BD}"/>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000E5D84-F7C8-4DC9-0901-B70636950F3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AFE92CFC-DEAE-3502-7896-21F2195AF4B6}"/>
              </a:ext>
            </a:extLst>
          </p:cNvPr>
          <p:cNvSpPr txBox="1"/>
          <p:nvPr/>
        </p:nvSpPr>
        <p:spPr>
          <a:xfrm>
            <a:off x="3295240" y="1817909"/>
            <a:ext cx="6097978" cy="1138773"/>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6" name="Picture 5" descr="Diagram&#10;&#10;Description automatically generated">
            <a:extLst>
              <a:ext uri="{FF2B5EF4-FFF2-40B4-BE49-F238E27FC236}">
                <a16:creationId xmlns:a16="http://schemas.microsoft.com/office/drawing/2014/main" id="{5C28614D-E992-4C88-967D-1B11A7026149}"/>
              </a:ext>
            </a:extLst>
          </p:cNvPr>
          <p:cNvPicPr>
            <a:picLocks noChangeAspect="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3846412" y="3025535"/>
            <a:ext cx="5114362" cy="2875487"/>
          </a:xfrm>
          <a:prstGeom prst="rect">
            <a:avLst/>
          </a:prstGeom>
        </p:spPr>
      </p:pic>
    </p:spTree>
    <p:extLst>
      <p:ext uri="{BB962C8B-B14F-4D97-AF65-F5344CB8AC3E}">
        <p14:creationId xmlns:p14="http://schemas.microsoft.com/office/powerpoint/2010/main" val="3504510977"/>
      </p:ext>
    </p:extLst>
  </p:cSld>
  <p:clrMapOvr>
    <a:masterClrMapping/>
  </p:clrMapOvr>
  <mc:AlternateContent xmlns:mc="http://schemas.openxmlformats.org/markup-compatibility/2006" xmlns:p14="http://schemas.microsoft.com/office/powerpoint/2010/main">
    <mc:Choice Requires="p14">
      <p:transition spd="med" p14:dur="700" advTm="9800">
        <p:fade/>
      </p:transition>
    </mc:Choice>
    <mc:Fallback xmlns="">
      <p:transition spd="med" advTm="98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DC80A-85E9-737A-D7CB-3F50F89E8A3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DF1F437-1C29-E4AE-13E1-9005CECF8B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D949EBF-7059-73CB-AA92-610FEF836D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1AA1C1C6-41B2-46D8-8CBF-E8837FA2DC61}"/>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Leading Effectively</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The 70-20-10 Rule for Leadership Development</a:t>
            </a:r>
          </a:p>
        </p:txBody>
      </p:sp>
      <p:sp>
        <p:nvSpPr>
          <p:cNvPr id="2" name="TextBox 1">
            <a:extLst>
              <a:ext uri="{FF2B5EF4-FFF2-40B4-BE49-F238E27FC236}">
                <a16:creationId xmlns:a16="http://schemas.microsoft.com/office/drawing/2014/main" id="{B5FF056D-26A4-FA30-3570-3E230D70E7E9}"/>
              </a:ext>
            </a:extLst>
          </p:cNvPr>
          <p:cNvSpPr txBox="1"/>
          <p:nvPr/>
        </p:nvSpPr>
        <p:spPr>
          <a:xfrm>
            <a:off x="516131" y="2319229"/>
            <a:ext cx="10636345" cy="3708708"/>
          </a:xfrm>
          <a:prstGeom prst="rect">
            <a:avLst/>
          </a:prstGeom>
          <a:noFill/>
        </p:spPr>
        <p:txBody>
          <a:bodyPr wrap="square" rtlCol="0">
            <a:spAutoFit/>
          </a:bodyPr>
          <a:lstStyle/>
          <a:p>
            <a:pPr marL="974725" indent="-457200" algn="just">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
        <p:nvSpPr>
          <p:cNvPr id="3" name="TextBox 2">
            <a:extLst>
              <a:ext uri="{FF2B5EF4-FFF2-40B4-BE49-F238E27FC236}">
                <a16:creationId xmlns:a16="http://schemas.microsoft.com/office/drawing/2014/main" id="{E28425F5-3C80-E143-20F7-ABB580F44A95}"/>
              </a:ext>
            </a:extLst>
          </p:cNvPr>
          <p:cNvSpPr txBox="1"/>
          <p:nvPr/>
        </p:nvSpPr>
        <p:spPr>
          <a:xfrm>
            <a:off x="2490356" y="6027937"/>
            <a:ext cx="7082440" cy="461665"/>
          </a:xfrm>
          <a:prstGeom prst="rect">
            <a:avLst/>
          </a:prstGeom>
          <a:noFill/>
        </p:spPr>
        <p:txBody>
          <a:bodyPr wrap="square">
            <a:spAutoFit/>
          </a:bodyPr>
          <a:lstStyle/>
          <a:p>
            <a:pPr algn="r" rtl="1"/>
            <a:r>
              <a:rPr lang="en-US" sz="2400" b="1" dirty="0" err="1"/>
              <a:t>قدرة</a:t>
            </a:r>
            <a:r>
              <a:rPr lang="en-US" sz="2400" b="1" dirty="0"/>
              <a:t> </a:t>
            </a:r>
            <a:r>
              <a:rPr lang="en-US" sz="2400" b="1" dirty="0" err="1"/>
              <a:t>القائد</a:t>
            </a:r>
            <a:r>
              <a:rPr lang="en-US" sz="2400" b="1" dirty="0"/>
              <a:t> </a:t>
            </a:r>
            <a:r>
              <a:rPr lang="en-US" sz="2400" b="1" dirty="0" err="1"/>
              <a:t>واستعداده</a:t>
            </a:r>
            <a:r>
              <a:rPr lang="en-US" sz="2400" b="1" dirty="0"/>
              <a:t> </a:t>
            </a:r>
            <a:r>
              <a:rPr lang="en-US" sz="2400" b="1" dirty="0" err="1"/>
              <a:t>للتعلم</a:t>
            </a:r>
            <a:r>
              <a:rPr lang="en-US" sz="2400" b="1" dirty="0"/>
              <a:t> من </a:t>
            </a:r>
            <a:r>
              <a:rPr lang="en-US" sz="2400" b="1" dirty="0" err="1"/>
              <a:t>الخبرة</a:t>
            </a:r>
            <a:r>
              <a:rPr lang="ar-EG" sz="2400" b="1" dirty="0"/>
              <a:t> </a:t>
            </a:r>
            <a:r>
              <a:rPr lang="en-US" sz="2400" b="1" dirty="0" err="1"/>
              <a:t>هو</a:t>
            </a:r>
            <a:r>
              <a:rPr lang="en-US" sz="2400" b="1" dirty="0"/>
              <a:t> </a:t>
            </a:r>
            <a:r>
              <a:rPr lang="en-US" sz="2400" b="1" dirty="0" err="1"/>
              <a:t>الأساس</a:t>
            </a:r>
            <a:r>
              <a:rPr lang="en-US" sz="2400" b="1" dirty="0"/>
              <a:t> </a:t>
            </a:r>
            <a:r>
              <a:rPr lang="en-US" sz="2400" b="1" dirty="0" err="1"/>
              <a:t>للقيادة</a:t>
            </a:r>
            <a:r>
              <a:rPr lang="en-US" sz="2400" b="1" dirty="0"/>
              <a:t> </a:t>
            </a:r>
            <a:r>
              <a:rPr lang="en-US" sz="2400" b="1" dirty="0" err="1"/>
              <a:t>ذات</a:t>
            </a:r>
            <a:r>
              <a:rPr lang="en-US" sz="2400" b="1" dirty="0"/>
              <a:t> </a:t>
            </a:r>
            <a:r>
              <a:rPr lang="en-US" sz="2400" b="1" dirty="0" err="1"/>
              <a:t>التأثير</a:t>
            </a:r>
            <a:r>
              <a:rPr lang="en-US" sz="2400" b="1" dirty="0"/>
              <a:t>.</a:t>
            </a:r>
          </a:p>
        </p:txBody>
      </p:sp>
    </p:spTree>
    <p:extLst>
      <p:ext uri="{BB962C8B-B14F-4D97-AF65-F5344CB8AC3E}">
        <p14:creationId xmlns:p14="http://schemas.microsoft.com/office/powerpoint/2010/main" val="1836917466"/>
      </p:ext>
    </p:extLst>
  </p:cSld>
  <p:clrMapOvr>
    <a:masterClrMapping/>
  </p:clrMapOvr>
  <mc:AlternateContent xmlns:mc="http://schemas.openxmlformats.org/markup-compatibility/2006" xmlns:p14="http://schemas.microsoft.com/office/powerpoint/2010/main">
    <mc:Choice Requires="p14">
      <p:transition spd="med" p14:dur="700" advTm="152000">
        <p:fade/>
      </p:transition>
    </mc:Choice>
    <mc:Fallback xmlns="">
      <p:transition spd="med" advTm="152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EB0521-5648-E208-AEA0-315589BC7CC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6578713-1C2F-5C27-7A47-75298CCC4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170501E-9670-F273-4702-65549A67BDC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7996268A-98E3-7821-C3A7-3B5F2B46130F}"/>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Leading Effectively</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The 70-20-10 Rule for Leadership Development</a:t>
            </a:r>
          </a:p>
        </p:txBody>
      </p:sp>
      <p:sp>
        <p:nvSpPr>
          <p:cNvPr id="3" name="TextBox 2">
            <a:extLst>
              <a:ext uri="{FF2B5EF4-FFF2-40B4-BE49-F238E27FC236}">
                <a16:creationId xmlns:a16="http://schemas.microsoft.com/office/drawing/2014/main" id="{1FA16616-EC9C-6EFF-3CD5-72190310E81B}"/>
              </a:ext>
            </a:extLst>
          </p:cNvPr>
          <p:cNvSpPr txBox="1"/>
          <p:nvPr/>
        </p:nvSpPr>
        <p:spPr>
          <a:xfrm>
            <a:off x="122823" y="2089617"/>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sp>
        <p:nvSpPr>
          <p:cNvPr id="4" name="TextBox 3">
            <a:extLst>
              <a:ext uri="{FF2B5EF4-FFF2-40B4-BE49-F238E27FC236}">
                <a16:creationId xmlns:a16="http://schemas.microsoft.com/office/drawing/2014/main" id="{5FAF5468-4D8B-7B7E-23D0-C1CA0E82573E}"/>
              </a:ext>
            </a:extLst>
          </p:cNvPr>
          <p:cNvSpPr txBox="1"/>
          <p:nvPr/>
        </p:nvSpPr>
        <p:spPr>
          <a:xfrm>
            <a:off x="140372" y="3566844"/>
            <a:ext cx="5666068" cy="2516138"/>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pic>
        <p:nvPicPr>
          <p:cNvPr id="5" name="Picture 4" descr="Infographic: 3 Types of Experiences That Impact Executive Development — The 70-20-10 Rule">
            <a:hlinkClick r:id="rId3"/>
            <a:extLst>
              <a:ext uri="{FF2B5EF4-FFF2-40B4-BE49-F238E27FC236}">
                <a16:creationId xmlns:a16="http://schemas.microsoft.com/office/drawing/2014/main" id="{C0CE9302-2990-F51A-B923-7C85E1430098}"/>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5958069" y="3704004"/>
            <a:ext cx="4591821" cy="2295911"/>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4856243"/>
      </p:ext>
    </p:extLst>
  </p:cSld>
  <p:clrMapOvr>
    <a:masterClrMapping/>
  </p:clrMapOvr>
  <mc:AlternateContent xmlns:mc="http://schemas.openxmlformats.org/markup-compatibility/2006" xmlns:p14="http://schemas.microsoft.com/office/powerpoint/2010/main">
    <mc:Choice Requires="p14">
      <p:transition spd="med" p14:dur="700" advTm="61760">
        <p:fade/>
      </p:transition>
    </mc:Choice>
    <mc:Fallback xmlns="">
      <p:transition spd="med" advTm="6176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A413A-3D85-ABD5-5174-B2AC38DE6F73}"/>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9E157D5-FCA6-93F7-22AE-D1C49C7AEE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14ED40E-4FE2-5055-42CD-479C19889EB7}"/>
              </a:ext>
            </a:extLst>
          </p:cNvPr>
          <p:cNvPicPr>
            <a:picLocks noChangeAspect="1"/>
          </p:cNvPicPr>
          <p:nvPr/>
        </p:nvPicPr>
        <p:blipFill>
          <a:blip r:embed="rId3"/>
          <a:stretch>
            <a:fillRect/>
          </a:stretch>
        </p:blipFill>
        <p:spPr>
          <a:xfrm>
            <a:off x="2004133" y="2630679"/>
            <a:ext cx="221078" cy="2503561"/>
          </a:xfrm>
          <a:prstGeom prst="rect">
            <a:avLst/>
          </a:prstGeom>
        </p:spPr>
      </p:pic>
      <p:pic>
        <p:nvPicPr>
          <p:cNvPr id="5" name="Picture 4">
            <a:extLst>
              <a:ext uri="{FF2B5EF4-FFF2-40B4-BE49-F238E27FC236}">
                <a16:creationId xmlns:a16="http://schemas.microsoft.com/office/drawing/2014/main" id="{05C2A360-FE7E-E842-EDC5-B7E84B61BD30}"/>
              </a:ext>
            </a:extLst>
          </p:cNvPr>
          <p:cNvPicPr>
            <a:picLocks noChangeAspect="1"/>
          </p:cNvPicPr>
          <p:nvPr/>
        </p:nvPicPr>
        <p:blipFill>
          <a:blip r:embed="rId3"/>
          <a:stretch>
            <a:fillRect/>
          </a:stretch>
        </p:blipFill>
        <p:spPr>
          <a:xfrm>
            <a:off x="10581975" y="2630678"/>
            <a:ext cx="221078" cy="2503561"/>
          </a:xfrm>
          <a:prstGeom prst="rect">
            <a:avLst/>
          </a:prstGeom>
        </p:spPr>
      </p:pic>
      <p:sp>
        <p:nvSpPr>
          <p:cNvPr id="9" name="TextBox 8">
            <a:extLst>
              <a:ext uri="{FF2B5EF4-FFF2-40B4-BE49-F238E27FC236}">
                <a16:creationId xmlns:a16="http://schemas.microsoft.com/office/drawing/2014/main" id="{21CB8CB6-8D47-A3F6-9F8E-8CCC4FB91BA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75958A91-9447-152B-CFA2-F29DE4907662}"/>
              </a:ext>
            </a:extLst>
          </p:cNvPr>
          <p:cNvSpPr txBox="1"/>
          <p:nvPr/>
        </p:nvSpPr>
        <p:spPr>
          <a:xfrm>
            <a:off x="2529993" y="1833194"/>
            <a:ext cx="7747200" cy="1138773"/>
          </a:xfrm>
          <a:prstGeom prst="rect">
            <a:avLst/>
          </a:prstGeom>
          <a:no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60325" algn="ctr"/>
            <a:r>
              <a:rPr lang="en-US" sz="3200" b="1" dirty="0">
                <a:solidFill>
                  <a:srgbClr val="FF9518"/>
                </a:solidFill>
                <a:latin typeface="Tajawal ExtraBold" panose="00000800000000000000" pitchFamily="2" charset="-78"/>
                <a:cs typeface="Tajawal ExtraBold" panose="00000800000000000000" pitchFamily="2" charset="-78"/>
              </a:rPr>
              <a:t>Do You Have Charismatic Tendencies? </a:t>
            </a:r>
          </a:p>
        </p:txBody>
      </p:sp>
      <p:pic>
        <p:nvPicPr>
          <p:cNvPr id="2" name="Picture 1">
            <a:extLst>
              <a:ext uri="{FF2B5EF4-FFF2-40B4-BE49-F238E27FC236}">
                <a16:creationId xmlns:a16="http://schemas.microsoft.com/office/drawing/2014/main" id="{692381AD-9BB3-C14B-A19F-0A3E84406E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9439" y="2997261"/>
            <a:ext cx="6700352" cy="2885938"/>
          </a:xfrm>
          <a:prstGeom prst="rect">
            <a:avLst/>
          </a:prstGeom>
        </p:spPr>
      </p:pic>
    </p:spTree>
    <p:extLst>
      <p:ext uri="{BB962C8B-B14F-4D97-AF65-F5344CB8AC3E}">
        <p14:creationId xmlns:p14="http://schemas.microsoft.com/office/powerpoint/2010/main" val="2403201319"/>
      </p:ext>
    </p:extLst>
  </p:cSld>
  <p:clrMapOvr>
    <a:masterClrMapping/>
  </p:clrMapOvr>
  <mc:AlternateContent xmlns:mc="http://schemas.openxmlformats.org/markup-compatibility/2006" xmlns:p14="http://schemas.microsoft.com/office/powerpoint/2010/main">
    <mc:Choice Requires="p14">
      <p:transition spd="med" p14:dur="700" advTm="41200">
        <p:fade/>
      </p:transition>
    </mc:Choice>
    <mc:Fallback xmlns="">
      <p:transition spd="med" advTm="412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0B76A-F27C-25BC-E4B1-F1BC0BFC04E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AE7F5F9-CAA7-3E74-4A14-A77A73F9F7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139AF2A-3D85-79C6-61C8-E454AD12683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D106DA68-58AA-E192-FF6B-82DF81CC4CF5}"/>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2" name="TextBox 1">
            <a:extLst>
              <a:ext uri="{FF2B5EF4-FFF2-40B4-BE49-F238E27FC236}">
                <a16:creationId xmlns:a16="http://schemas.microsoft.com/office/drawing/2014/main" id="{A3983891-5B43-22BC-626D-D291BBC166E7}"/>
              </a:ext>
            </a:extLst>
          </p:cNvPr>
          <p:cNvSpPr txBox="1"/>
          <p:nvPr/>
        </p:nvSpPr>
        <p:spPr>
          <a:xfrm>
            <a:off x="882125" y="2515684"/>
            <a:ext cx="10427749" cy="2943563"/>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3838682086"/>
      </p:ext>
    </p:extLst>
  </p:cSld>
  <p:clrMapOvr>
    <a:masterClrMapping/>
  </p:clrMapOvr>
  <mc:AlternateContent xmlns:mc="http://schemas.openxmlformats.org/markup-compatibility/2006" xmlns:p14="http://schemas.microsoft.com/office/powerpoint/2010/main">
    <mc:Choice Requires="p14">
      <p:transition spd="med" p14:dur="700" advTm="55100">
        <p:fade/>
      </p:transition>
    </mc:Choice>
    <mc:Fallback xmlns="">
      <p:transition spd="med" advTm="5510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B1756-B35D-45FF-EDF6-75EC31FE746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A938D58-0F47-8D41-94D7-5DA1BC88A6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DEE0D96-EE21-4F27-1B10-7F4F419667D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C33ECBDA-8893-E125-B16E-D79CB197D658}"/>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7568A93E-DFDE-9AE3-72FB-5B4E450AFD9F}"/>
              </a:ext>
            </a:extLst>
          </p:cNvPr>
          <p:cNvSpPr txBox="1"/>
          <p:nvPr/>
        </p:nvSpPr>
        <p:spPr>
          <a:xfrm>
            <a:off x="807720" y="2209212"/>
            <a:ext cx="10427749" cy="3788217"/>
          </a:xfrm>
          <a:prstGeom prst="rect">
            <a:avLst/>
          </a:prstGeom>
          <a:noFill/>
        </p:spPr>
        <p:txBody>
          <a:bodyPr wrap="square" rtlCol="0">
            <a:spAutoFit/>
          </a:bodyPr>
          <a:lstStyle/>
          <a:p>
            <a:pPr algn="just">
              <a:lnSpc>
                <a:spcPts val="29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1. I worry most about</a:t>
            </a:r>
          </a:p>
          <a:p>
            <a:pPr lvl="4" algn="just"/>
            <a:r>
              <a:rPr lang="en-US" sz="2400" b="1" dirty="0">
                <a:solidFill>
                  <a:srgbClr val="0A1F61"/>
                </a:solidFill>
                <a:cs typeface="Tajawal ExtraBold" panose="00000800000000000000" pitchFamily="2" charset="-78"/>
              </a:rPr>
              <a:t>a. my current competitors.</a:t>
            </a:r>
          </a:p>
          <a:p>
            <a:pPr lvl="4" algn="just"/>
            <a:r>
              <a:rPr lang="en-US" sz="2400" b="1" dirty="0">
                <a:solidFill>
                  <a:srgbClr val="0A1F61"/>
                </a:solidFill>
                <a:cs typeface="Tajawal ExtraBold" panose="00000800000000000000" pitchFamily="2" charset="-78"/>
              </a:rPr>
              <a:t>b. my future competitors.</a:t>
            </a:r>
          </a:p>
          <a:p>
            <a:pPr lvl="2" algn="just"/>
            <a:r>
              <a:rPr lang="en-US" sz="2400" b="1" dirty="0">
                <a:solidFill>
                  <a:srgbClr val="0A1F61"/>
                </a:solidFill>
                <a:cs typeface="Tajawal ExtraBold" panose="00000800000000000000" pitchFamily="2" charset="-78"/>
              </a:rPr>
              <a:t>2. I'm most at ease thinking in</a:t>
            </a:r>
          </a:p>
          <a:p>
            <a:pPr lvl="4" algn="just"/>
            <a:r>
              <a:rPr lang="en-US" sz="2400" b="1" dirty="0">
                <a:solidFill>
                  <a:srgbClr val="0A1F61"/>
                </a:solidFill>
                <a:cs typeface="Tajawal ExtraBold" panose="00000800000000000000" pitchFamily="2" charset="-78"/>
              </a:rPr>
              <a:t>a. generalities</a:t>
            </a:r>
          </a:p>
          <a:p>
            <a:pPr lvl="4" algn="just"/>
            <a:r>
              <a:rPr lang="en-US" sz="2400" b="1" dirty="0">
                <a:solidFill>
                  <a:srgbClr val="0A1F61"/>
                </a:solidFill>
                <a:cs typeface="Tajawal ExtraBold" panose="00000800000000000000" pitchFamily="2" charset="-78"/>
              </a:rPr>
              <a:t>b. specifics.</a:t>
            </a:r>
          </a:p>
          <a:p>
            <a:pPr lvl="2" algn="just"/>
            <a:r>
              <a:rPr lang="en-US" sz="2400" b="1" dirty="0">
                <a:solidFill>
                  <a:srgbClr val="0A1F61"/>
                </a:solidFill>
                <a:cs typeface="Tajawal ExtraBold" panose="00000800000000000000" pitchFamily="2" charset="-78"/>
              </a:rPr>
              <a:t>3. I tend to focus on</a:t>
            </a:r>
          </a:p>
          <a:p>
            <a:pPr lvl="3" algn="just"/>
            <a:r>
              <a:rPr lang="en-US" sz="2400" b="1" dirty="0">
                <a:solidFill>
                  <a:srgbClr val="0A1F61"/>
                </a:solidFill>
                <a:cs typeface="Tajawal ExtraBold" panose="00000800000000000000" pitchFamily="2" charset="-78"/>
              </a:rPr>
              <a:t>a. our missed opportunities.</a:t>
            </a:r>
          </a:p>
          <a:p>
            <a:pPr lvl="3" algn="just"/>
            <a:r>
              <a:rPr lang="en-US" sz="2400" b="1" dirty="0">
                <a:solidFill>
                  <a:srgbClr val="0A1F61"/>
                </a:solidFill>
                <a:cs typeface="Tajawal ExtraBold" panose="00000800000000000000" pitchFamily="2" charset="-78"/>
              </a:rPr>
              <a:t>b. opportunities we've seized.</a:t>
            </a:r>
          </a:p>
        </p:txBody>
      </p:sp>
    </p:spTree>
    <p:extLst>
      <p:ext uri="{BB962C8B-B14F-4D97-AF65-F5344CB8AC3E}">
        <p14:creationId xmlns:p14="http://schemas.microsoft.com/office/powerpoint/2010/main" val="2626723268"/>
      </p:ext>
    </p:extLst>
  </p:cSld>
  <p:clrMapOvr>
    <a:masterClrMapping/>
  </p:clrMapOvr>
  <mc:AlternateContent xmlns:mc="http://schemas.openxmlformats.org/markup-compatibility/2006" xmlns:p14="http://schemas.microsoft.com/office/powerpoint/2010/main">
    <mc:Choice Requires="p14">
      <p:transition spd="med" p14:dur="700" advTm="55100">
        <p:fade/>
      </p:transition>
    </mc:Choice>
    <mc:Fallback xmlns="">
      <p:transition spd="med" advTm="5510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76597-3674-AC8B-2C5F-342E666C0F8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2626748-27B2-9F9F-A707-471D56293F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987899D-F536-098F-5E1F-282EEBADAF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6F8C9686-767A-BA89-C6FC-ED04E46DB833}"/>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E7A66C8C-0544-2CC8-B0D0-BD374BE660C5}"/>
              </a:ext>
            </a:extLst>
          </p:cNvPr>
          <p:cNvSpPr txBox="1"/>
          <p:nvPr/>
        </p:nvSpPr>
        <p:spPr>
          <a:xfrm>
            <a:off x="807720" y="2209212"/>
            <a:ext cx="10427749" cy="3813095"/>
          </a:xfrm>
          <a:prstGeom prst="rect">
            <a:avLst/>
          </a:prstGeom>
          <a:noFill/>
        </p:spPr>
        <p:txBody>
          <a:bodyPr wrap="square" rtlCol="0">
            <a:spAutoFit/>
          </a:bodyPr>
          <a:lstStyle/>
          <a:p>
            <a:pPr algn="just">
              <a:lnSpc>
                <a:spcPts val="29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lnSpc>
                <a:spcPts val="2900"/>
              </a:lnSpc>
            </a:pPr>
            <a:r>
              <a:rPr lang="en-US" sz="2800" b="1" dirty="0">
                <a:solidFill>
                  <a:srgbClr val="0A1F61"/>
                </a:solidFill>
                <a:cs typeface="Tajawal ExtraBold" panose="00000800000000000000" pitchFamily="2" charset="-78"/>
              </a:rPr>
              <a:t>4. I prefer to</a:t>
            </a:r>
          </a:p>
          <a:p>
            <a:pPr lvl="4" algn="just">
              <a:lnSpc>
                <a:spcPts val="2900"/>
              </a:lnSpc>
            </a:pPr>
            <a:r>
              <a:rPr lang="en-US" sz="2800" b="1" dirty="0">
                <a:solidFill>
                  <a:srgbClr val="0A1F61"/>
                </a:solidFill>
                <a:cs typeface="Tajawal ExtraBold" panose="00000800000000000000" pitchFamily="2" charset="-78"/>
              </a:rPr>
              <a:t>a. promote traditions that made us great.</a:t>
            </a:r>
          </a:p>
          <a:p>
            <a:pPr lvl="4" algn="just">
              <a:lnSpc>
                <a:spcPts val="2900"/>
              </a:lnSpc>
            </a:pPr>
            <a:r>
              <a:rPr lang="en-US" sz="2800" b="1" dirty="0">
                <a:solidFill>
                  <a:srgbClr val="0A1F61"/>
                </a:solidFill>
                <a:cs typeface="Tajawal ExtraBold" panose="00000800000000000000" pitchFamily="2" charset="-78"/>
              </a:rPr>
              <a:t>b. create new traditions.</a:t>
            </a:r>
          </a:p>
          <a:p>
            <a:pPr lvl="2" algn="just">
              <a:lnSpc>
                <a:spcPts val="2900"/>
              </a:lnSpc>
            </a:pPr>
            <a:r>
              <a:rPr lang="en-US" sz="2800" b="1" dirty="0">
                <a:solidFill>
                  <a:srgbClr val="0A1F61"/>
                </a:solidFill>
                <a:cs typeface="Tajawal ExtraBold" panose="00000800000000000000" pitchFamily="2" charset="-78"/>
              </a:rPr>
              <a:t>5. I like to communicate an ideas via</a:t>
            </a:r>
          </a:p>
          <a:p>
            <a:pPr lvl="4" algn="just">
              <a:lnSpc>
                <a:spcPts val="2900"/>
              </a:lnSpc>
            </a:pPr>
            <a:r>
              <a:rPr lang="en-US" sz="2800" b="1" dirty="0">
                <a:solidFill>
                  <a:srgbClr val="0A1F61"/>
                </a:solidFill>
                <a:cs typeface="Tajawal ExtraBold" panose="00000800000000000000" pitchFamily="2" charset="-78"/>
              </a:rPr>
              <a:t>a. a written report.</a:t>
            </a:r>
          </a:p>
          <a:p>
            <a:pPr lvl="4" algn="just">
              <a:lnSpc>
                <a:spcPts val="2900"/>
              </a:lnSpc>
            </a:pPr>
            <a:r>
              <a:rPr lang="en-US" sz="2800" b="1" dirty="0">
                <a:solidFill>
                  <a:srgbClr val="0A1F61"/>
                </a:solidFill>
                <a:cs typeface="Tajawal ExtraBold" panose="00000800000000000000" pitchFamily="2" charset="-78"/>
              </a:rPr>
              <a:t>b. a one-page chart.</a:t>
            </a:r>
          </a:p>
          <a:p>
            <a:pPr lvl="2" algn="just">
              <a:lnSpc>
                <a:spcPts val="2900"/>
              </a:lnSpc>
            </a:pPr>
            <a:r>
              <a:rPr lang="en-US" sz="2800" b="1" dirty="0">
                <a:solidFill>
                  <a:srgbClr val="0A1F61"/>
                </a:solidFill>
                <a:cs typeface="Tajawal ExtraBold" panose="00000800000000000000" pitchFamily="2" charset="-78"/>
              </a:rPr>
              <a:t>6. I tend to ask,</a:t>
            </a:r>
          </a:p>
          <a:p>
            <a:pPr lvl="4" algn="just">
              <a:lnSpc>
                <a:spcPts val="2900"/>
              </a:lnSpc>
            </a:pPr>
            <a:r>
              <a:rPr lang="en-US" sz="2800" b="1" dirty="0">
                <a:solidFill>
                  <a:srgbClr val="0A1F61"/>
                </a:solidFill>
                <a:cs typeface="Tajawal ExtraBold" panose="00000800000000000000" pitchFamily="2" charset="-78"/>
              </a:rPr>
              <a:t>a. "How can we do this better?"</a:t>
            </a:r>
          </a:p>
          <a:p>
            <a:pPr lvl="4" algn="just">
              <a:lnSpc>
                <a:spcPts val="2900"/>
              </a:lnSpc>
            </a:pPr>
            <a:r>
              <a:rPr lang="en-US" sz="2800" b="1" dirty="0">
                <a:solidFill>
                  <a:srgbClr val="0A1F61"/>
                </a:solidFill>
                <a:cs typeface="Tajawal ExtraBold" panose="00000800000000000000" pitchFamily="2" charset="-78"/>
              </a:rPr>
              <a:t>b. "Why are we doing this?"</a:t>
            </a:r>
          </a:p>
        </p:txBody>
      </p:sp>
    </p:spTree>
    <p:extLst>
      <p:ext uri="{BB962C8B-B14F-4D97-AF65-F5344CB8AC3E}">
        <p14:creationId xmlns:p14="http://schemas.microsoft.com/office/powerpoint/2010/main" val="3008037488"/>
      </p:ext>
    </p:extLst>
  </p:cSld>
  <p:clrMapOvr>
    <a:masterClrMapping/>
  </p:clrMapOvr>
  <mc:AlternateContent xmlns:mc="http://schemas.openxmlformats.org/markup-compatibility/2006" xmlns:p14="http://schemas.microsoft.com/office/powerpoint/2010/main">
    <mc:Choice Requires="p14">
      <p:transition spd="med" p14:dur="700" advTm="55050">
        <p:fade/>
      </p:transition>
    </mc:Choice>
    <mc:Fallback xmlns="">
      <p:transition spd="med" advTm="5505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D778-96E9-D038-EB6E-AC917FDCDB8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661E88C-BEBF-0ED3-ED47-36D543F3C3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48BE5D3-96BB-92A6-C115-AFB003A1E02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3B753157-89CF-4198-E1FD-A8617CEBB819}"/>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3" name="TextBox 2">
            <a:extLst>
              <a:ext uri="{FF2B5EF4-FFF2-40B4-BE49-F238E27FC236}">
                <a16:creationId xmlns:a16="http://schemas.microsoft.com/office/drawing/2014/main" id="{EED339FD-1DDC-C144-2175-B27969750BFD}"/>
              </a:ext>
            </a:extLst>
          </p:cNvPr>
          <p:cNvSpPr txBox="1"/>
          <p:nvPr/>
        </p:nvSpPr>
        <p:spPr>
          <a:xfrm>
            <a:off x="807720" y="2209212"/>
            <a:ext cx="10427749" cy="3770712"/>
          </a:xfrm>
          <a:prstGeom prst="rect">
            <a:avLst/>
          </a:prstGeom>
          <a:noFill/>
        </p:spPr>
        <p:txBody>
          <a:bodyPr wrap="square" rtlCol="0">
            <a:spAutoFit/>
          </a:bodyPr>
          <a:lstStyle/>
          <a:p>
            <a:pPr algn="just">
              <a:lnSpc>
                <a:spcPts val="2200"/>
              </a:lnSpc>
            </a:pPr>
            <a:r>
              <a:rPr lang="en-US" sz="2800" b="1" dirty="0">
                <a:solidFill>
                  <a:srgbClr val="7030A0"/>
                </a:solidFill>
                <a:cs typeface="Tajawal ExtraBold" panose="00000800000000000000" pitchFamily="2" charset="-78"/>
              </a:rPr>
              <a:t>Questions</a:t>
            </a:r>
            <a:endParaRPr lang="en-US" sz="1000" b="1" dirty="0">
              <a:solidFill>
                <a:srgbClr val="7030A0"/>
              </a:solidFill>
              <a:cs typeface="Tajawal ExtraBold" panose="00000800000000000000" pitchFamily="2" charset="-78"/>
            </a:endParaRPr>
          </a:p>
          <a:p>
            <a:pPr lvl="2" algn="just">
              <a:lnSpc>
                <a:spcPts val="2200"/>
              </a:lnSpc>
            </a:pPr>
            <a:r>
              <a:rPr lang="en-US" sz="2400" b="1" dirty="0">
                <a:solidFill>
                  <a:srgbClr val="0A1F61"/>
                </a:solidFill>
                <a:cs typeface="Tajawal ExtraBold" panose="00000800000000000000" pitchFamily="2" charset="-78"/>
              </a:rPr>
              <a:t>7. I believe</a:t>
            </a:r>
          </a:p>
          <a:p>
            <a:pPr lvl="4" algn="just">
              <a:lnSpc>
                <a:spcPts val="2200"/>
              </a:lnSpc>
            </a:pPr>
            <a:r>
              <a:rPr lang="en-US" sz="2400" b="1" dirty="0">
                <a:solidFill>
                  <a:srgbClr val="0A1F61"/>
                </a:solidFill>
                <a:cs typeface="Tajawal ExtraBold" panose="00000800000000000000" pitchFamily="2" charset="-78"/>
              </a:rPr>
              <a:t>a. there's always a way to minimize risk.</a:t>
            </a:r>
          </a:p>
          <a:p>
            <a:pPr lvl="4" algn="just">
              <a:lnSpc>
                <a:spcPts val="2200"/>
              </a:lnSpc>
            </a:pPr>
            <a:r>
              <a:rPr lang="en-US" sz="2400" b="1" dirty="0">
                <a:solidFill>
                  <a:srgbClr val="0A1F61"/>
                </a:solidFill>
                <a:cs typeface="Tajawal ExtraBold" panose="00000800000000000000" pitchFamily="2" charset="-78"/>
              </a:rPr>
              <a:t>b. some risks are too great.</a:t>
            </a:r>
          </a:p>
          <a:p>
            <a:pPr lvl="2" algn="just">
              <a:lnSpc>
                <a:spcPts val="2200"/>
              </a:lnSpc>
            </a:pPr>
            <a:r>
              <a:rPr lang="en-US" sz="2400" b="1" dirty="0">
                <a:solidFill>
                  <a:srgbClr val="0A1F61"/>
                </a:solidFill>
                <a:cs typeface="Tajawal ExtraBold" panose="00000800000000000000" pitchFamily="2" charset="-78"/>
              </a:rPr>
              <a:t>8. When I disagree with my boss, I typically</a:t>
            </a:r>
          </a:p>
          <a:p>
            <a:pPr lvl="4" algn="just">
              <a:lnSpc>
                <a:spcPts val="2200"/>
              </a:lnSpc>
            </a:pPr>
            <a:r>
              <a:rPr lang="en-US" sz="2400" b="1" dirty="0">
                <a:solidFill>
                  <a:srgbClr val="0A1F61"/>
                </a:solidFill>
                <a:cs typeface="Tajawal ExtraBold" panose="00000800000000000000" pitchFamily="2" charset="-78"/>
              </a:rPr>
              <a:t>a. coax him/her nicely to alter his/her view.</a:t>
            </a:r>
          </a:p>
          <a:p>
            <a:pPr lvl="4" algn="just">
              <a:lnSpc>
                <a:spcPts val="2200"/>
              </a:lnSpc>
            </a:pPr>
            <a:r>
              <a:rPr lang="en-US" sz="2400" b="1" dirty="0">
                <a:solidFill>
                  <a:srgbClr val="0A1F61"/>
                </a:solidFill>
                <a:cs typeface="Tajawal ExtraBold" panose="00000800000000000000" pitchFamily="2" charset="-78"/>
              </a:rPr>
              <a:t>b. bluntly tell him/her, "You're wrong."</a:t>
            </a:r>
          </a:p>
          <a:p>
            <a:pPr lvl="2" algn="just">
              <a:lnSpc>
                <a:spcPts val="2200"/>
              </a:lnSpc>
            </a:pPr>
            <a:r>
              <a:rPr lang="en-US" sz="2400" b="1" dirty="0">
                <a:solidFill>
                  <a:srgbClr val="0A1F61"/>
                </a:solidFill>
                <a:cs typeface="Tajawal ExtraBold" panose="00000800000000000000" pitchFamily="2" charset="-78"/>
              </a:rPr>
              <a:t>9. I tend to sway people by using</a:t>
            </a:r>
          </a:p>
          <a:p>
            <a:pPr lvl="4" algn="just">
              <a:lnSpc>
                <a:spcPts val="2200"/>
              </a:lnSpc>
            </a:pPr>
            <a:r>
              <a:rPr lang="en-US" sz="2400" b="1" dirty="0">
                <a:solidFill>
                  <a:srgbClr val="0A1F61"/>
                </a:solidFill>
                <a:cs typeface="Tajawal ExtraBold" panose="00000800000000000000" pitchFamily="2" charset="-78"/>
              </a:rPr>
              <a:t>a. emotion.</a:t>
            </a:r>
          </a:p>
          <a:p>
            <a:pPr lvl="4" algn="just">
              <a:lnSpc>
                <a:spcPts val="2200"/>
              </a:lnSpc>
            </a:pPr>
            <a:r>
              <a:rPr lang="en-US" sz="2400" b="1" dirty="0">
                <a:solidFill>
                  <a:srgbClr val="0A1F61"/>
                </a:solidFill>
                <a:cs typeface="Tajawal ExtraBold" panose="00000800000000000000" pitchFamily="2" charset="-78"/>
              </a:rPr>
              <a:t>b. logic.</a:t>
            </a:r>
          </a:p>
          <a:p>
            <a:pPr marL="795338" lvl="4" indent="60325" algn="just">
              <a:lnSpc>
                <a:spcPts val="2200"/>
              </a:lnSpc>
            </a:pPr>
            <a:r>
              <a:rPr lang="en-US" sz="2400" b="1" dirty="0">
                <a:solidFill>
                  <a:srgbClr val="0A1F61"/>
                </a:solidFill>
                <a:cs typeface="Tajawal ExtraBold" panose="00000800000000000000" pitchFamily="2" charset="-78"/>
              </a:rPr>
              <a:t>10. I think this quiz is</a:t>
            </a:r>
          </a:p>
          <a:p>
            <a:pPr lvl="4" algn="just">
              <a:lnSpc>
                <a:spcPts val="2200"/>
              </a:lnSpc>
            </a:pPr>
            <a:r>
              <a:rPr lang="en-US" sz="2400" b="1" dirty="0">
                <a:solidFill>
                  <a:srgbClr val="0A1F61"/>
                </a:solidFill>
                <a:cs typeface="Tajawal ExtraBold" panose="00000800000000000000" pitchFamily="2" charset="-78"/>
              </a:rPr>
              <a:t>a. ridiculous.</a:t>
            </a:r>
          </a:p>
          <a:p>
            <a:pPr lvl="4" algn="just">
              <a:lnSpc>
                <a:spcPts val="2200"/>
              </a:lnSpc>
            </a:pPr>
            <a:r>
              <a:rPr lang="en-US" sz="2400" b="1" dirty="0">
                <a:solidFill>
                  <a:srgbClr val="0A1F61"/>
                </a:solidFill>
                <a:cs typeface="Tajawal ExtraBold" panose="00000800000000000000" pitchFamily="2" charset="-78"/>
              </a:rPr>
              <a:t>b. fascinating.</a:t>
            </a:r>
          </a:p>
        </p:txBody>
      </p:sp>
    </p:spTree>
    <p:extLst>
      <p:ext uri="{BB962C8B-B14F-4D97-AF65-F5344CB8AC3E}">
        <p14:creationId xmlns:p14="http://schemas.microsoft.com/office/powerpoint/2010/main" val="2485392316"/>
      </p:ext>
    </p:extLst>
  </p:cSld>
  <p:clrMapOvr>
    <a:masterClrMapping/>
  </p:clrMapOvr>
  <mc:AlternateContent xmlns:mc="http://schemas.openxmlformats.org/markup-compatibility/2006" xmlns:p14="http://schemas.microsoft.com/office/powerpoint/2010/main">
    <mc:Choice Requires="p14">
      <p:transition spd="med" p14:dur="700" advTm="66050">
        <p:fade/>
      </p:transition>
    </mc:Choice>
    <mc:Fallback xmlns="">
      <p:transition spd="med" advTm="6605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C4AFE-3DCA-D575-6E4C-23330F7CD18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F93B455-1923-870E-9AAA-9C22AA5F82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7A999D8F-A45B-E465-800B-C1FB3F79B4A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7" name="TextBox 6">
            <a:extLst>
              <a:ext uri="{FF2B5EF4-FFF2-40B4-BE49-F238E27FC236}">
                <a16:creationId xmlns:a16="http://schemas.microsoft.com/office/drawing/2014/main" id="{4F1D39C2-BC9F-3F33-CF7D-124F412B4842}"/>
              </a:ext>
            </a:extLst>
          </p:cNvPr>
          <p:cNvSpPr txBox="1"/>
          <p:nvPr/>
        </p:nvSpPr>
        <p:spPr>
          <a:xfrm>
            <a:off x="2490356" y="967841"/>
            <a:ext cx="8482444" cy="1224181"/>
          </a:xfrm>
          <a:prstGeom prst="rect">
            <a:avLst/>
          </a:prstGeom>
          <a:noFill/>
        </p:spPr>
        <p:txBody>
          <a:bodyPr wrap="square" rtlCol="0">
            <a:spAutoFit/>
          </a:bodyPr>
          <a:lstStyle/>
          <a:p>
            <a:pPr>
              <a:lnSpc>
                <a:spcPct val="150000"/>
              </a:lnSpc>
            </a:pPr>
            <a:r>
              <a:rPr lang="en-US" sz="2800" b="1" dirty="0">
                <a:solidFill>
                  <a:srgbClr val="FF8C01"/>
                </a:solidFill>
                <a:latin typeface="Tajawal Medium" panose="00000600000000000000" pitchFamily="2" charset="-78"/>
                <a:cs typeface="Tajawal Medium" panose="00000600000000000000" pitchFamily="2" charset="-78"/>
              </a:rPr>
              <a:t>Leadership Self-Assessment </a:t>
            </a:r>
          </a:p>
          <a:p>
            <a:pPr>
              <a:lnSpc>
                <a:spcPct val="150000"/>
              </a:lnSpc>
            </a:pPr>
            <a:r>
              <a:rPr lang="en-US" sz="2400" b="1" dirty="0">
                <a:solidFill>
                  <a:srgbClr val="C00000"/>
                </a:solidFill>
                <a:latin typeface="Tajawal Medium" panose="00000600000000000000" pitchFamily="2" charset="-78"/>
                <a:cs typeface="Tajawal Medium" panose="00000600000000000000" pitchFamily="2" charset="-78"/>
              </a:rPr>
              <a:t>Do You Have Charismatic Tendencies? </a:t>
            </a:r>
          </a:p>
        </p:txBody>
      </p:sp>
      <p:sp>
        <p:nvSpPr>
          <p:cNvPr id="2" name="TextBox 1">
            <a:extLst>
              <a:ext uri="{FF2B5EF4-FFF2-40B4-BE49-F238E27FC236}">
                <a16:creationId xmlns:a16="http://schemas.microsoft.com/office/drawing/2014/main" id="{BE248A17-B8D6-071B-4CC2-3ED67A52DBCD}"/>
              </a:ext>
            </a:extLst>
          </p:cNvPr>
          <p:cNvSpPr txBox="1"/>
          <p:nvPr/>
        </p:nvSpPr>
        <p:spPr>
          <a:xfrm>
            <a:off x="1124907" y="2192022"/>
            <a:ext cx="10427749" cy="3585597"/>
          </a:xfrm>
          <a:prstGeom prst="rect">
            <a:avLst/>
          </a:prstGeom>
          <a:noFill/>
        </p:spPr>
        <p:txBody>
          <a:bodyPr wrap="square" rtlCol="0">
            <a:spAutoFit/>
          </a:bodyPr>
          <a:lstStyle/>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3044857"/>
      </p:ext>
    </p:extLst>
  </p:cSld>
  <p:clrMapOvr>
    <a:masterClrMapping/>
  </p:clrMapOvr>
  <mc:AlternateContent xmlns:mc="http://schemas.openxmlformats.org/markup-compatibility/2006" xmlns:p14="http://schemas.microsoft.com/office/powerpoint/2010/main">
    <mc:Choice Requires="p14">
      <p:transition spd="med" p14:dur="700" advTm="66300">
        <p:fade/>
      </p:transition>
    </mc:Choice>
    <mc:Fallback xmlns="">
      <p:transition spd="med" advTm="663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EA38E-02AA-2472-085E-88E7EDDBE7D7}"/>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475D2726-7326-67ED-AB84-ED1660750A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72B52FFD-39F3-6469-59D2-77EE1B17FE06}"/>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4" name="TextBox 3">
            <a:extLst>
              <a:ext uri="{FF2B5EF4-FFF2-40B4-BE49-F238E27FC236}">
                <a16:creationId xmlns:a16="http://schemas.microsoft.com/office/drawing/2014/main" id="{1E4599E7-CF1F-9B31-8A85-B3C5BF9637B2}"/>
              </a:ext>
            </a:extLst>
          </p:cNvPr>
          <p:cNvSpPr txBox="1"/>
          <p:nvPr/>
        </p:nvSpPr>
        <p:spPr>
          <a:xfrm>
            <a:off x="4803018" y="802814"/>
            <a:ext cx="6357112" cy="5765104"/>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Conclusion</a:t>
            </a:r>
          </a:p>
          <a:p>
            <a:pPr algn="just"/>
            <a:r>
              <a:rPr lang="en-US" sz="20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spTree>
    <p:extLst>
      <p:ext uri="{BB962C8B-B14F-4D97-AF65-F5344CB8AC3E}">
        <p14:creationId xmlns:p14="http://schemas.microsoft.com/office/powerpoint/2010/main" val="812320674"/>
      </p:ext>
    </p:extLst>
  </p:cSld>
  <p:clrMapOvr>
    <a:masterClrMapping/>
  </p:clrMapOvr>
  <mc:AlternateContent xmlns:mc="http://schemas.openxmlformats.org/markup-compatibility/2006" xmlns:p14="http://schemas.microsoft.com/office/powerpoint/2010/main">
    <mc:Choice Requires="p14">
      <p:transition spd="med" p14:dur="700" advTm="232800">
        <p:fade/>
      </p:transition>
    </mc:Choice>
    <mc:Fallback xmlns="">
      <p:transition spd="med" advTm="23280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2114B2C-5E1A-C2A3-521D-F1997E3BB6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Lec.3</a:t>
            </a:r>
          </a:p>
        </p:txBody>
      </p:sp>
      <p:sp>
        <p:nvSpPr>
          <p:cNvPr id="3" name="TextBox 2">
            <a:extLst>
              <a:ext uri="{FF2B5EF4-FFF2-40B4-BE49-F238E27FC236}">
                <a16:creationId xmlns:a16="http://schemas.microsoft.com/office/drawing/2014/main" id="{9A6A3E40-6175-6896-3EF1-70D89BDF69D6}"/>
              </a:ext>
            </a:extLst>
          </p:cNvPr>
          <p:cNvSpPr txBox="1"/>
          <p:nvPr/>
        </p:nvSpPr>
        <p:spPr>
          <a:xfrm>
            <a:off x="3460273" y="2332220"/>
            <a:ext cx="8577930" cy="4452501"/>
          </a:xfrm>
          <a:prstGeom prst="rect">
            <a:avLst/>
          </a:prstGeom>
          <a:noFill/>
        </p:spPr>
        <p:txBody>
          <a:bodyPr wrap="square" rtlCol="0">
            <a:spAutoFit/>
          </a:bodyPr>
          <a:lstStyle/>
          <a:p>
            <a:pPr marL="285750" indent="-285750">
              <a:lnSpc>
                <a:spcPts val="1700"/>
              </a:lnSpc>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lnSpc>
                <a:spcPts val="1700"/>
              </a:lnSpc>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lnSpc>
                <a:spcPts val="1700"/>
              </a:lnSpc>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lnSpc>
                <a:spcPts val="1700"/>
              </a:lnSpc>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lnSpc>
                <a:spcPts val="1700"/>
              </a:lnSpc>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lnSpc>
                <a:spcPts val="1700"/>
              </a:lnSpc>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Tree>
    <p:extLst>
      <p:ext uri="{BB962C8B-B14F-4D97-AF65-F5344CB8AC3E}">
        <p14:creationId xmlns:p14="http://schemas.microsoft.com/office/powerpoint/2010/main" val="1137244949"/>
      </p:ext>
    </p:extLst>
  </p:cSld>
  <p:clrMapOvr>
    <a:masterClrMapping/>
  </p:clrMapOvr>
  <mc:AlternateContent xmlns:mc="http://schemas.openxmlformats.org/markup-compatibility/2006" xmlns:p14="http://schemas.microsoft.com/office/powerpoint/2010/main">
    <mc:Choice Requires="p14">
      <p:transition spd="med" p14:dur="700" advTm="10650">
        <p:fade/>
      </p:transition>
    </mc:Choice>
    <mc:Fallback xmlns="">
      <p:transition spd="med" advTm="1065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01735874"/>
      </p:ext>
    </p:extLst>
  </p:cSld>
  <p:clrMapOvr>
    <a:masterClrMapping/>
  </p:clrMapOvr>
  <mc:AlternateContent xmlns:mc="http://schemas.openxmlformats.org/markup-compatibility/2006" xmlns:p14="http://schemas.microsoft.com/office/powerpoint/2010/main">
    <mc:Choice Requires="p14">
      <p:transition spd="med" p14:dur="700" advTm="5100">
        <p:fade/>
      </p:transition>
    </mc:Choice>
    <mc:Fallback xmlns="">
      <p:transition spd="med" advTm="51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7346</TotalTime>
  <Words>5044</Words>
  <Application>Microsoft Office PowerPoint</Application>
  <PresentationFormat>Widescreen</PresentationFormat>
  <Paragraphs>512</Paragraphs>
  <Slides>69</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69</vt:i4>
      </vt:variant>
    </vt:vector>
  </HeadingPairs>
  <TitlesOfParts>
    <vt:vector size="79" baseType="lpstr">
      <vt:lpstr>Alexandria</vt:lpstr>
      <vt:lpstr>Arial</vt:lpstr>
      <vt:lpstr>Calibri</vt:lpstr>
      <vt:lpstr>Calibri Light</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152</cp:revision>
  <dcterms:created xsi:type="dcterms:W3CDTF">2021-08-03T13:03:26Z</dcterms:created>
  <dcterms:modified xsi:type="dcterms:W3CDTF">2025-02-26T23:08:21Z</dcterms:modified>
</cp:coreProperties>
</file>