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6" r:id="rId4"/>
  </p:sldMasterIdLst>
  <p:notesMasterIdLst>
    <p:notesMasterId r:id="rId49"/>
  </p:notesMasterIdLst>
  <p:sldIdLst>
    <p:sldId id="541" r:id="rId5"/>
    <p:sldId id="303" r:id="rId6"/>
    <p:sldId id="510" r:id="rId7"/>
    <p:sldId id="484" r:id="rId8"/>
    <p:sldId id="498" r:id="rId9"/>
    <p:sldId id="512" r:id="rId10"/>
    <p:sldId id="513" r:id="rId11"/>
    <p:sldId id="527" r:id="rId12"/>
    <p:sldId id="521" r:id="rId13"/>
    <p:sldId id="524" r:id="rId14"/>
    <p:sldId id="525" r:id="rId15"/>
    <p:sldId id="515" r:id="rId16"/>
    <p:sldId id="501" r:id="rId17"/>
    <p:sldId id="537" r:id="rId18"/>
    <p:sldId id="528" r:id="rId19"/>
    <p:sldId id="511" r:id="rId20"/>
    <p:sldId id="502" r:id="rId21"/>
    <p:sldId id="529" r:id="rId22"/>
    <p:sldId id="482" r:id="rId23"/>
    <p:sldId id="526" r:id="rId24"/>
    <p:sldId id="530" r:id="rId25"/>
    <p:sldId id="531" r:id="rId26"/>
    <p:sldId id="271" r:id="rId27"/>
    <p:sldId id="490" r:id="rId28"/>
    <p:sldId id="485" r:id="rId29"/>
    <p:sldId id="532" r:id="rId30"/>
    <p:sldId id="500" r:id="rId31"/>
    <p:sldId id="533" r:id="rId32"/>
    <p:sldId id="536" r:id="rId33"/>
    <p:sldId id="538" r:id="rId34"/>
    <p:sldId id="503" r:id="rId35"/>
    <p:sldId id="534" r:id="rId36"/>
    <p:sldId id="520" r:id="rId37"/>
    <p:sldId id="539" r:id="rId38"/>
    <p:sldId id="487" r:id="rId39"/>
    <p:sldId id="488" r:id="rId40"/>
    <p:sldId id="489" r:id="rId41"/>
    <p:sldId id="486" r:id="rId42"/>
    <p:sldId id="491" r:id="rId43"/>
    <p:sldId id="535" r:id="rId44"/>
    <p:sldId id="540" r:id="rId45"/>
    <p:sldId id="514" r:id="rId46"/>
    <p:sldId id="496" r:id="rId47"/>
    <p:sldId id="542"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303"/>
            <p14:sldId id="510"/>
            <p14:sldId id="484"/>
            <p14:sldId id="498"/>
            <p14:sldId id="512"/>
            <p14:sldId id="513"/>
            <p14:sldId id="527"/>
            <p14:sldId id="521"/>
            <p14:sldId id="524"/>
            <p14:sldId id="525"/>
            <p14:sldId id="515"/>
            <p14:sldId id="501"/>
            <p14:sldId id="537"/>
            <p14:sldId id="528"/>
            <p14:sldId id="511"/>
            <p14:sldId id="502"/>
            <p14:sldId id="529"/>
            <p14:sldId id="482"/>
            <p14:sldId id="526"/>
            <p14:sldId id="530"/>
            <p14:sldId id="531"/>
            <p14:sldId id="271"/>
            <p14:sldId id="490"/>
            <p14:sldId id="485"/>
            <p14:sldId id="532"/>
            <p14:sldId id="500"/>
            <p14:sldId id="533"/>
            <p14:sldId id="536"/>
            <p14:sldId id="538"/>
            <p14:sldId id="503"/>
            <p14:sldId id="534"/>
            <p14:sldId id="520"/>
            <p14:sldId id="539"/>
            <p14:sldId id="487"/>
            <p14:sldId id="488"/>
            <p14:sldId id="489"/>
            <p14:sldId id="486"/>
            <p14:sldId id="491"/>
            <p14:sldId id="535"/>
            <p14:sldId id="540"/>
            <p14:sldId id="514"/>
            <p14:sldId id="496"/>
            <p14:sldId id="54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4E4E4"/>
    <a:srgbClr val="DDDDDD"/>
    <a:srgbClr val="F8F8F8"/>
    <a:srgbClr val="669BBC"/>
    <a:srgbClr val="4472C4"/>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B8EE41-6EBC-2A00-72C2-6D99C0916334}" v="1" dt="2026-02-08T11:50:31.3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18" autoAdjust="0"/>
    <p:restoredTop sz="93738" autoAdjust="0"/>
  </p:normalViewPr>
  <p:slideViewPr>
    <p:cSldViewPr snapToGrid="0">
      <p:cViewPr varScale="1">
        <p:scale>
          <a:sx n="70" d="100"/>
          <a:sy n="70" d="100"/>
        </p:scale>
        <p:origin x="77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6CB8EE41-6EBC-2A00-72C2-6D99C0916334}"/>
    <pc:docChg chg="modSld">
      <pc:chgData name="Mai Ismail" userId="S::maiismail@midocean.edu.km::85882224-4888-4d4d-9a88-3c74d5953e9d" providerId="AD" clId="Web-{6CB8EE41-6EBC-2A00-72C2-6D99C0916334}" dt="2026-02-08T11:50:31.342" v="0"/>
      <pc:docMkLst>
        <pc:docMk/>
      </pc:docMkLst>
      <pc:sldChg chg="delSp">
        <pc:chgData name="Mai Ismail" userId="S::maiismail@midocean.edu.km::85882224-4888-4d4d-9a88-3c74d5953e9d" providerId="AD" clId="Web-{6CB8EE41-6EBC-2A00-72C2-6D99C0916334}" dt="2026-02-08T11:50:31.342" v="0"/>
        <pc:sldMkLst>
          <pc:docMk/>
          <pc:sldMk cId="79116067" sldId="515"/>
        </pc:sldMkLst>
        <pc:spChg chg="del">
          <ac:chgData name="Mai Ismail" userId="S::maiismail@midocean.edu.km::85882224-4888-4d4d-9a88-3c74d5953e9d" providerId="AD" clId="Web-{6CB8EE41-6EBC-2A00-72C2-6D99C0916334}" dt="2026-02-08T11:50:31.342" v="0"/>
          <ac:spMkLst>
            <pc:docMk/>
            <pc:sldMk cId="79116067" sldId="515"/>
            <ac:spMk id="10" creationId="{5DDFF2A6-4C2E-574E-1EB7-98D4C40FBBC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3500B6-116D-416F-A7E4-8BF4F1ACFDBA}" type="doc">
      <dgm:prSet loTypeId="urn:microsoft.com/office/officeart/2005/8/layout/chevron2" loCatId="process" qsTypeId="urn:microsoft.com/office/officeart/2005/8/quickstyle/simple5" qsCatId="simple" csTypeId="urn:microsoft.com/office/officeart/2005/8/colors/accent1_2" csCatId="accent1" phldr="1"/>
      <dgm:spPr/>
      <dgm:t>
        <a:bodyPr/>
        <a:lstStyle/>
        <a:p>
          <a:endParaRPr lang="en-US"/>
        </a:p>
      </dgm:t>
    </dgm:pt>
    <dgm:pt modelId="{3882D03D-5F8C-4459-B47A-2CF8D14AECBA}">
      <dgm:prSet phldrT="[Text]"/>
      <dgm:spPr/>
      <dgm:t>
        <a:bodyPr/>
        <a:lstStyle/>
        <a:p>
          <a:pPr algn="ctr"/>
          <a:r>
            <a:rPr lang="ar-JO" dirty="0">
              <a:latin typeface="Segoe UI" panose="020B0502040204020203" pitchFamily="34" charset="0"/>
              <a:cs typeface="Segoe UI" panose="020B0502040204020203" pitchFamily="34" charset="0"/>
            </a:rPr>
            <a:t>1</a:t>
          </a:r>
          <a:endParaRPr lang="en-US" dirty="0">
            <a:latin typeface="Segoe UI" panose="020B0502040204020203" pitchFamily="34" charset="0"/>
            <a:cs typeface="Segoe UI" panose="020B0502040204020203" pitchFamily="34" charset="0"/>
          </a:endParaRPr>
        </a:p>
      </dgm:t>
    </dgm:pt>
    <dgm:pt modelId="{72B63DF7-C89B-4755-B63D-41DF233FB4E8}" type="parTrans" cxnId="{0D81157D-BABC-4F5D-B9DF-377042E2464B}">
      <dgm:prSet/>
      <dgm:spPr/>
      <dgm:t>
        <a:bodyPr/>
        <a:lstStyle/>
        <a:p>
          <a:pPr algn="ctr"/>
          <a:endParaRPr lang="en-US">
            <a:latin typeface="Segoe UI" panose="020B0502040204020203" pitchFamily="34" charset="0"/>
            <a:cs typeface="Segoe UI" panose="020B0502040204020203" pitchFamily="34" charset="0"/>
          </a:endParaRPr>
        </a:p>
      </dgm:t>
    </dgm:pt>
    <dgm:pt modelId="{8ABEF20B-385A-474D-9551-0A397644167C}" type="sibTrans" cxnId="{0D81157D-BABC-4F5D-B9DF-377042E2464B}">
      <dgm:prSet/>
      <dgm:spPr/>
      <dgm:t>
        <a:bodyPr/>
        <a:lstStyle/>
        <a:p>
          <a:pPr algn="ctr"/>
          <a:endParaRPr lang="en-US">
            <a:latin typeface="Segoe UI" panose="020B0502040204020203" pitchFamily="34" charset="0"/>
            <a:cs typeface="Segoe UI" panose="020B0502040204020203" pitchFamily="34" charset="0"/>
          </a:endParaRPr>
        </a:p>
      </dgm:t>
    </dgm:pt>
    <dgm:pt modelId="{A9516328-CFF1-4AA4-B9E6-FD5C91593077}">
      <dgm:prSet phldrT="[Text]" custT="1"/>
      <dgm:spPr/>
      <dgm:t>
        <a:bodyPr/>
        <a:lstStyle/>
        <a:p>
          <a:pPr algn="ctr" rtl="1"/>
          <a:r>
            <a:rPr lang="ar-JO" sz="2800" dirty="0">
              <a:latin typeface="Segoe UI" panose="020B0502040204020203" pitchFamily="34" charset="0"/>
              <a:cs typeface="Segoe UI" panose="020B0502040204020203" pitchFamily="34" charset="0"/>
            </a:rPr>
            <a:t>  </a:t>
          </a:r>
          <a:r>
            <a:rPr lang="ar-JO" sz="3600" b="1" dirty="0">
              <a:latin typeface="Segoe UI" panose="020B0502040204020203" pitchFamily="34" charset="0"/>
              <a:cs typeface="Segoe UI" panose="020B0502040204020203" pitchFamily="34" charset="0"/>
            </a:rPr>
            <a:t>خصائص سياسات التعليم</a:t>
          </a:r>
          <a:endParaRPr lang="en-US" sz="2800" b="1" dirty="0">
            <a:latin typeface="Segoe UI" panose="020B0502040204020203" pitchFamily="34" charset="0"/>
            <a:cs typeface="Segoe UI" panose="020B0502040204020203" pitchFamily="34" charset="0"/>
          </a:endParaRPr>
        </a:p>
      </dgm:t>
    </dgm:pt>
    <dgm:pt modelId="{F46F852C-44A5-4AB6-8415-8922AD32FD14}" type="parTrans" cxnId="{6AD4A32C-989B-449F-B19E-2872B131DE30}">
      <dgm:prSet/>
      <dgm:spPr/>
      <dgm:t>
        <a:bodyPr/>
        <a:lstStyle/>
        <a:p>
          <a:pPr algn="ctr"/>
          <a:endParaRPr lang="en-US">
            <a:latin typeface="Segoe UI" panose="020B0502040204020203" pitchFamily="34" charset="0"/>
            <a:cs typeface="Segoe UI" panose="020B0502040204020203" pitchFamily="34" charset="0"/>
          </a:endParaRPr>
        </a:p>
      </dgm:t>
    </dgm:pt>
    <dgm:pt modelId="{A3E75DB7-4F4A-42CE-8AB3-8BE5B330B6B7}" type="sibTrans" cxnId="{6AD4A32C-989B-449F-B19E-2872B131DE30}">
      <dgm:prSet/>
      <dgm:spPr/>
      <dgm:t>
        <a:bodyPr/>
        <a:lstStyle/>
        <a:p>
          <a:pPr algn="ctr"/>
          <a:endParaRPr lang="en-US">
            <a:latin typeface="Segoe UI" panose="020B0502040204020203" pitchFamily="34" charset="0"/>
            <a:cs typeface="Segoe UI" panose="020B0502040204020203" pitchFamily="34" charset="0"/>
          </a:endParaRPr>
        </a:p>
      </dgm:t>
    </dgm:pt>
    <dgm:pt modelId="{2886A9CC-AC3A-41D8-BD32-563D11E147D9}">
      <dgm:prSet phldrT="[Text]"/>
      <dgm:spPr/>
      <dgm:t>
        <a:bodyPr/>
        <a:lstStyle/>
        <a:p>
          <a:pPr algn="ctr"/>
          <a:r>
            <a:rPr lang="ar-JO" dirty="0">
              <a:latin typeface="Segoe UI" panose="020B0502040204020203" pitchFamily="34" charset="0"/>
              <a:cs typeface="Segoe UI" panose="020B0502040204020203" pitchFamily="34" charset="0"/>
            </a:rPr>
            <a:t>2</a:t>
          </a:r>
          <a:endParaRPr lang="en-US" dirty="0">
            <a:latin typeface="Segoe UI" panose="020B0502040204020203" pitchFamily="34" charset="0"/>
            <a:cs typeface="Segoe UI" panose="020B0502040204020203" pitchFamily="34" charset="0"/>
          </a:endParaRPr>
        </a:p>
      </dgm:t>
    </dgm:pt>
    <dgm:pt modelId="{6789475F-6A84-4E5C-8AA4-D00AF63DB397}" type="parTrans" cxnId="{47F3E479-035F-4077-A795-81DBBD199F54}">
      <dgm:prSet/>
      <dgm:spPr/>
      <dgm:t>
        <a:bodyPr/>
        <a:lstStyle/>
        <a:p>
          <a:pPr algn="ctr"/>
          <a:endParaRPr lang="en-US">
            <a:latin typeface="Segoe UI" panose="020B0502040204020203" pitchFamily="34" charset="0"/>
            <a:cs typeface="Segoe UI" panose="020B0502040204020203" pitchFamily="34" charset="0"/>
          </a:endParaRPr>
        </a:p>
      </dgm:t>
    </dgm:pt>
    <dgm:pt modelId="{1901D6CA-BC70-47DD-934F-6FF147421D9A}" type="sibTrans" cxnId="{47F3E479-035F-4077-A795-81DBBD199F54}">
      <dgm:prSet/>
      <dgm:spPr/>
      <dgm:t>
        <a:bodyPr/>
        <a:lstStyle/>
        <a:p>
          <a:pPr algn="ctr"/>
          <a:endParaRPr lang="en-US">
            <a:latin typeface="Segoe UI" panose="020B0502040204020203" pitchFamily="34" charset="0"/>
            <a:cs typeface="Segoe UI" panose="020B0502040204020203" pitchFamily="34" charset="0"/>
          </a:endParaRPr>
        </a:p>
      </dgm:t>
    </dgm:pt>
    <dgm:pt modelId="{82A270E8-E164-4058-8863-5FBCBBAC2D31}">
      <dgm:prSet phldrT="[Text]" custT="1"/>
      <dgm:spPr/>
      <dgm:t>
        <a:bodyPr/>
        <a:lstStyle/>
        <a:p>
          <a:pPr algn="ctr" rtl="1"/>
          <a:r>
            <a:rPr lang="ar-JO" sz="3600" b="1" kern="1200" dirty="0">
              <a:latin typeface="Segoe UI" panose="020B0502040204020203" pitchFamily="34" charset="0"/>
              <a:ea typeface="+mn-ea"/>
              <a:cs typeface="Segoe UI" panose="020B0502040204020203" pitchFamily="34" charset="0"/>
            </a:rPr>
            <a:t>العوامل المؤثرة في سياسات التعليم</a:t>
          </a:r>
          <a:endParaRPr lang="en-US" sz="3600" b="1" kern="1200" dirty="0">
            <a:latin typeface="Segoe UI" panose="020B0502040204020203" pitchFamily="34" charset="0"/>
            <a:ea typeface="+mn-ea"/>
            <a:cs typeface="Segoe UI" panose="020B0502040204020203" pitchFamily="34" charset="0"/>
          </a:endParaRPr>
        </a:p>
      </dgm:t>
    </dgm:pt>
    <dgm:pt modelId="{82016E70-FE49-4083-8889-E82F8D43FE95}" type="parTrans" cxnId="{C9DD51AF-129A-485E-B7C2-E4B9F02B41A4}">
      <dgm:prSet/>
      <dgm:spPr/>
      <dgm:t>
        <a:bodyPr/>
        <a:lstStyle/>
        <a:p>
          <a:pPr algn="ctr"/>
          <a:endParaRPr lang="en-US">
            <a:latin typeface="Segoe UI" panose="020B0502040204020203" pitchFamily="34" charset="0"/>
            <a:cs typeface="Segoe UI" panose="020B0502040204020203" pitchFamily="34" charset="0"/>
          </a:endParaRPr>
        </a:p>
      </dgm:t>
    </dgm:pt>
    <dgm:pt modelId="{009DEFCF-C757-4796-BBB4-9417ED253FCC}" type="sibTrans" cxnId="{C9DD51AF-129A-485E-B7C2-E4B9F02B41A4}">
      <dgm:prSet/>
      <dgm:spPr/>
      <dgm:t>
        <a:bodyPr/>
        <a:lstStyle/>
        <a:p>
          <a:pPr algn="ctr"/>
          <a:endParaRPr lang="en-US">
            <a:latin typeface="Segoe UI" panose="020B0502040204020203" pitchFamily="34" charset="0"/>
            <a:cs typeface="Segoe UI" panose="020B0502040204020203" pitchFamily="34" charset="0"/>
          </a:endParaRPr>
        </a:p>
      </dgm:t>
    </dgm:pt>
    <dgm:pt modelId="{FCEEE4D5-5F58-48D3-B614-568907A92D76}">
      <dgm:prSet phldrT="[Text]"/>
      <dgm:spPr/>
      <dgm:t>
        <a:bodyPr/>
        <a:lstStyle/>
        <a:p>
          <a:pPr algn="ctr"/>
          <a:r>
            <a:rPr lang="ar-JO" dirty="0">
              <a:latin typeface="Segoe UI" panose="020B0502040204020203" pitchFamily="34" charset="0"/>
              <a:cs typeface="Segoe UI" panose="020B0502040204020203" pitchFamily="34" charset="0"/>
            </a:rPr>
            <a:t>3</a:t>
          </a:r>
          <a:endParaRPr lang="en-US" dirty="0">
            <a:latin typeface="Segoe UI" panose="020B0502040204020203" pitchFamily="34" charset="0"/>
            <a:cs typeface="Segoe UI" panose="020B0502040204020203" pitchFamily="34" charset="0"/>
          </a:endParaRPr>
        </a:p>
      </dgm:t>
    </dgm:pt>
    <dgm:pt modelId="{47F49DD4-0297-418B-A4E0-F9817E3041B5}" type="parTrans" cxnId="{8368A9CA-880A-4C61-9E19-8E91EEA670A2}">
      <dgm:prSet/>
      <dgm:spPr/>
      <dgm:t>
        <a:bodyPr/>
        <a:lstStyle/>
        <a:p>
          <a:pPr algn="ctr"/>
          <a:endParaRPr lang="en-US">
            <a:latin typeface="Segoe UI" panose="020B0502040204020203" pitchFamily="34" charset="0"/>
            <a:cs typeface="Segoe UI" panose="020B0502040204020203" pitchFamily="34" charset="0"/>
          </a:endParaRPr>
        </a:p>
      </dgm:t>
    </dgm:pt>
    <dgm:pt modelId="{C5D4DEF2-4882-4FFA-AD8C-8ABD36F03C0A}" type="sibTrans" cxnId="{8368A9CA-880A-4C61-9E19-8E91EEA670A2}">
      <dgm:prSet/>
      <dgm:spPr/>
      <dgm:t>
        <a:bodyPr/>
        <a:lstStyle/>
        <a:p>
          <a:pPr algn="ctr"/>
          <a:endParaRPr lang="en-US">
            <a:latin typeface="Segoe UI" panose="020B0502040204020203" pitchFamily="34" charset="0"/>
            <a:cs typeface="Segoe UI" panose="020B0502040204020203" pitchFamily="34" charset="0"/>
          </a:endParaRPr>
        </a:p>
      </dgm:t>
    </dgm:pt>
    <dgm:pt modelId="{AE457035-DAA6-4C4D-970C-AEE156DC06F9}">
      <dgm:prSet phldrT="[Text]" phldr="1"/>
      <dgm:spPr/>
      <dgm:t>
        <a:bodyPr/>
        <a:lstStyle/>
        <a:p>
          <a:pPr marL="171450" lvl="1" indent="0" algn="ctr" defTabSz="755650">
            <a:lnSpc>
              <a:spcPct val="90000"/>
            </a:lnSpc>
            <a:spcBef>
              <a:spcPct val="0"/>
            </a:spcBef>
            <a:spcAft>
              <a:spcPct val="15000"/>
            </a:spcAft>
          </a:pPr>
          <a:endParaRPr lang="en-US" sz="1700" kern="1200">
            <a:latin typeface="Segoe UI" panose="020B0502040204020203" pitchFamily="34" charset="0"/>
            <a:cs typeface="Segoe UI" panose="020B0502040204020203" pitchFamily="34" charset="0"/>
          </a:endParaRPr>
        </a:p>
      </dgm:t>
    </dgm:pt>
    <dgm:pt modelId="{671A685A-A56F-4F2E-AFB0-00D844903C49}" type="parTrans" cxnId="{5DBB18DF-C853-4D10-86C5-E52BBEB0DE76}">
      <dgm:prSet/>
      <dgm:spPr/>
      <dgm:t>
        <a:bodyPr/>
        <a:lstStyle/>
        <a:p>
          <a:pPr algn="ctr"/>
          <a:endParaRPr lang="en-US">
            <a:latin typeface="Segoe UI" panose="020B0502040204020203" pitchFamily="34" charset="0"/>
            <a:cs typeface="Segoe UI" panose="020B0502040204020203" pitchFamily="34" charset="0"/>
          </a:endParaRPr>
        </a:p>
      </dgm:t>
    </dgm:pt>
    <dgm:pt modelId="{62F8B820-645A-4551-9188-A1493CB51F8E}" type="sibTrans" cxnId="{5DBB18DF-C853-4D10-86C5-E52BBEB0DE76}">
      <dgm:prSet/>
      <dgm:spPr/>
      <dgm:t>
        <a:bodyPr/>
        <a:lstStyle/>
        <a:p>
          <a:pPr algn="ctr"/>
          <a:endParaRPr lang="en-US">
            <a:latin typeface="Segoe UI" panose="020B0502040204020203" pitchFamily="34" charset="0"/>
            <a:cs typeface="Segoe UI" panose="020B0502040204020203" pitchFamily="34" charset="0"/>
          </a:endParaRPr>
        </a:p>
      </dgm:t>
    </dgm:pt>
    <dgm:pt modelId="{AB95A475-6F21-4B04-9B77-1C4825555BD6}">
      <dgm:prSet phldrT="[Text]"/>
      <dgm:spPr/>
      <dgm:t>
        <a:bodyPr/>
        <a:lstStyle/>
        <a:p>
          <a:pPr marL="171450" lvl="1" indent="0" algn="ctr" defTabSz="755650">
            <a:lnSpc>
              <a:spcPct val="90000"/>
            </a:lnSpc>
            <a:spcBef>
              <a:spcPct val="0"/>
            </a:spcBef>
            <a:spcAft>
              <a:spcPct val="15000"/>
            </a:spcAft>
          </a:pPr>
          <a:endParaRPr lang="en-US" sz="1700" kern="1200" dirty="0">
            <a:latin typeface="Segoe UI" panose="020B0502040204020203" pitchFamily="34" charset="0"/>
            <a:cs typeface="Segoe UI" panose="020B0502040204020203" pitchFamily="34" charset="0"/>
          </a:endParaRPr>
        </a:p>
      </dgm:t>
    </dgm:pt>
    <dgm:pt modelId="{3023BF51-E3C0-4FD8-BC41-B6BC1B5791A4}" type="parTrans" cxnId="{4E98FFC5-0F9A-427D-B3EC-2D978CB0C39F}">
      <dgm:prSet/>
      <dgm:spPr/>
      <dgm:t>
        <a:bodyPr/>
        <a:lstStyle/>
        <a:p>
          <a:pPr algn="ctr"/>
          <a:endParaRPr lang="en-US">
            <a:latin typeface="Segoe UI" panose="020B0502040204020203" pitchFamily="34" charset="0"/>
            <a:cs typeface="Segoe UI" panose="020B0502040204020203" pitchFamily="34" charset="0"/>
          </a:endParaRPr>
        </a:p>
      </dgm:t>
    </dgm:pt>
    <dgm:pt modelId="{B1865D39-C1E6-4907-84DC-121E8A88E8DF}" type="sibTrans" cxnId="{4E98FFC5-0F9A-427D-B3EC-2D978CB0C39F}">
      <dgm:prSet/>
      <dgm:spPr/>
      <dgm:t>
        <a:bodyPr/>
        <a:lstStyle/>
        <a:p>
          <a:pPr algn="ctr"/>
          <a:endParaRPr lang="en-US">
            <a:latin typeface="Segoe UI" panose="020B0502040204020203" pitchFamily="34" charset="0"/>
            <a:cs typeface="Segoe UI" panose="020B0502040204020203" pitchFamily="34" charset="0"/>
          </a:endParaRPr>
        </a:p>
      </dgm:t>
    </dgm:pt>
    <dgm:pt modelId="{374DBA94-2DC9-47BB-B315-54ADCBBE0C10}">
      <dgm:prSet custT="1"/>
      <dgm:spPr/>
      <dgm:t>
        <a:bodyPr/>
        <a:lstStyle/>
        <a:p>
          <a:pPr marL="285750" lvl="1" indent="-285750" algn="ctr" defTabSz="1600200" rtl="1">
            <a:lnSpc>
              <a:spcPct val="90000"/>
            </a:lnSpc>
            <a:spcBef>
              <a:spcPct val="0"/>
            </a:spcBef>
            <a:spcAft>
              <a:spcPct val="15000"/>
            </a:spcAft>
            <a:buChar char="•"/>
          </a:pPr>
          <a:r>
            <a:rPr lang="ar-JO" sz="3600" b="1" kern="1200" dirty="0">
              <a:latin typeface="Segoe UI" panose="020B0502040204020203" pitchFamily="34" charset="0"/>
              <a:ea typeface="+mn-ea"/>
              <a:cs typeface="Segoe UI" panose="020B0502040204020203" pitchFamily="34" charset="0"/>
            </a:rPr>
            <a:t>وظائف سياسات التعليم</a:t>
          </a:r>
          <a:endParaRPr lang="en-US" sz="3600" b="1" kern="1200" dirty="0">
            <a:latin typeface="Segoe UI" panose="020B0502040204020203" pitchFamily="34" charset="0"/>
            <a:ea typeface="+mn-ea"/>
            <a:cs typeface="Segoe UI" panose="020B0502040204020203" pitchFamily="34" charset="0"/>
          </a:endParaRPr>
        </a:p>
      </dgm:t>
    </dgm:pt>
    <dgm:pt modelId="{3189FEF1-7CB2-4AB6-93E6-F02333FAA876}" type="parTrans" cxnId="{FA300EE1-7DF3-4487-AE32-1AB39A718552}">
      <dgm:prSet/>
      <dgm:spPr/>
      <dgm:t>
        <a:bodyPr/>
        <a:lstStyle/>
        <a:p>
          <a:pPr algn="ctr"/>
          <a:endParaRPr lang="en-US">
            <a:latin typeface="Segoe UI" panose="020B0502040204020203" pitchFamily="34" charset="0"/>
            <a:cs typeface="Segoe UI" panose="020B0502040204020203" pitchFamily="34" charset="0"/>
          </a:endParaRPr>
        </a:p>
      </dgm:t>
    </dgm:pt>
    <dgm:pt modelId="{B1E28CE5-391B-402A-AE96-C6C91EFA5F7E}" type="sibTrans" cxnId="{FA300EE1-7DF3-4487-AE32-1AB39A718552}">
      <dgm:prSet/>
      <dgm:spPr/>
      <dgm:t>
        <a:bodyPr/>
        <a:lstStyle/>
        <a:p>
          <a:pPr algn="ctr"/>
          <a:endParaRPr lang="en-US">
            <a:latin typeface="Segoe UI" panose="020B0502040204020203" pitchFamily="34" charset="0"/>
            <a:cs typeface="Segoe UI" panose="020B0502040204020203" pitchFamily="34" charset="0"/>
          </a:endParaRPr>
        </a:p>
      </dgm:t>
    </dgm:pt>
    <dgm:pt modelId="{19339069-1F2C-48F7-90D1-75FC2CB44113}">
      <dgm:prSet/>
      <dgm:spPr/>
      <dgm:t>
        <a:bodyPr/>
        <a:lstStyle/>
        <a:p>
          <a:pPr algn="ctr"/>
          <a:r>
            <a:rPr lang="ar-JO" dirty="0">
              <a:latin typeface="Segoe UI" panose="020B0502040204020203" pitchFamily="34" charset="0"/>
              <a:cs typeface="Segoe UI" panose="020B0502040204020203" pitchFamily="34" charset="0"/>
            </a:rPr>
            <a:t>4</a:t>
          </a:r>
          <a:endParaRPr lang="en-US" dirty="0">
            <a:latin typeface="Segoe UI" panose="020B0502040204020203" pitchFamily="34" charset="0"/>
            <a:cs typeface="Segoe UI" panose="020B0502040204020203" pitchFamily="34" charset="0"/>
          </a:endParaRPr>
        </a:p>
      </dgm:t>
    </dgm:pt>
    <dgm:pt modelId="{6FF5D472-695E-4EFD-8B74-670634886E84}" type="parTrans" cxnId="{67D3A202-44AD-4946-B028-47CDD6F23B81}">
      <dgm:prSet/>
      <dgm:spPr/>
      <dgm:t>
        <a:bodyPr/>
        <a:lstStyle/>
        <a:p>
          <a:pPr algn="ctr"/>
          <a:endParaRPr lang="en-US">
            <a:latin typeface="Segoe UI" panose="020B0502040204020203" pitchFamily="34" charset="0"/>
            <a:cs typeface="Segoe UI" panose="020B0502040204020203" pitchFamily="34" charset="0"/>
          </a:endParaRPr>
        </a:p>
      </dgm:t>
    </dgm:pt>
    <dgm:pt modelId="{6595A97C-AEA2-4AF5-A0C6-7D2DC210D0F3}" type="sibTrans" cxnId="{67D3A202-44AD-4946-B028-47CDD6F23B81}">
      <dgm:prSet/>
      <dgm:spPr/>
      <dgm:t>
        <a:bodyPr/>
        <a:lstStyle/>
        <a:p>
          <a:pPr algn="ctr"/>
          <a:endParaRPr lang="en-US">
            <a:latin typeface="Segoe UI" panose="020B0502040204020203" pitchFamily="34" charset="0"/>
            <a:cs typeface="Segoe UI" panose="020B0502040204020203" pitchFamily="34" charset="0"/>
          </a:endParaRPr>
        </a:p>
      </dgm:t>
    </dgm:pt>
    <dgm:pt modelId="{BB65F119-9A3F-4F12-BD78-03847654BF10}">
      <dgm:prSet custT="1"/>
      <dgm:spPr/>
      <dgm:t>
        <a:bodyPr/>
        <a:lstStyle/>
        <a:p>
          <a:pPr algn="ctr" rtl="1"/>
          <a:r>
            <a:rPr lang="ar-JO" sz="3600" b="1" kern="1200" dirty="0">
              <a:latin typeface="Segoe UI" panose="020B0502040204020203" pitchFamily="34" charset="0"/>
              <a:ea typeface="+mn-ea"/>
              <a:cs typeface="Segoe UI" panose="020B0502040204020203" pitchFamily="34" charset="0"/>
            </a:rPr>
            <a:t>تصنيف سياسات التعليم</a:t>
          </a:r>
          <a:endParaRPr lang="en-US" sz="3600" b="1" kern="1200" dirty="0">
            <a:latin typeface="Segoe UI" panose="020B0502040204020203" pitchFamily="34" charset="0"/>
            <a:ea typeface="+mn-ea"/>
            <a:cs typeface="Segoe UI" panose="020B0502040204020203" pitchFamily="34" charset="0"/>
          </a:endParaRPr>
        </a:p>
      </dgm:t>
    </dgm:pt>
    <dgm:pt modelId="{4998DEDB-8EFC-4803-AA37-BF2DC45F3DFF}" type="parTrans" cxnId="{C9BA2CB6-78DB-4ECC-BD7D-F7C0C5E6C51B}">
      <dgm:prSet/>
      <dgm:spPr/>
      <dgm:t>
        <a:bodyPr/>
        <a:lstStyle/>
        <a:p>
          <a:pPr algn="ctr"/>
          <a:endParaRPr lang="en-US">
            <a:latin typeface="Segoe UI" panose="020B0502040204020203" pitchFamily="34" charset="0"/>
            <a:cs typeface="Segoe UI" panose="020B0502040204020203" pitchFamily="34" charset="0"/>
          </a:endParaRPr>
        </a:p>
      </dgm:t>
    </dgm:pt>
    <dgm:pt modelId="{F4840180-BB62-4033-B1C5-F4EC7F63AA38}" type="sibTrans" cxnId="{C9BA2CB6-78DB-4ECC-BD7D-F7C0C5E6C51B}">
      <dgm:prSet/>
      <dgm:spPr/>
      <dgm:t>
        <a:bodyPr/>
        <a:lstStyle/>
        <a:p>
          <a:pPr algn="ctr"/>
          <a:endParaRPr lang="en-US">
            <a:latin typeface="Segoe UI" panose="020B0502040204020203" pitchFamily="34" charset="0"/>
            <a:cs typeface="Segoe UI" panose="020B0502040204020203" pitchFamily="34" charset="0"/>
          </a:endParaRPr>
        </a:p>
      </dgm:t>
    </dgm:pt>
    <dgm:pt modelId="{4BB50894-288F-4AE4-A61C-769539FBDF65}">
      <dgm:prSet/>
      <dgm:spPr/>
      <dgm:t>
        <a:bodyPr/>
        <a:lstStyle/>
        <a:p>
          <a:endParaRPr lang="en-US">
            <a:latin typeface="Segoe UI" panose="020B0502040204020203" pitchFamily="34" charset="0"/>
            <a:cs typeface="Segoe UI" panose="020B0502040204020203" pitchFamily="34" charset="0"/>
          </a:endParaRPr>
        </a:p>
      </dgm:t>
    </dgm:pt>
    <dgm:pt modelId="{30E5944C-D936-4724-BB1E-F68A695696CA}" type="parTrans" cxnId="{2D789779-13E0-4B45-ACDF-C334125AF857}">
      <dgm:prSet/>
      <dgm:spPr/>
      <dgm:t>
        <a:bodyPr/>
        <a:lstStyle/>
        <a:p>
          <a:endParaRPr lang="en-US">
            <a:latin typeface="Segoe UI" panose="020B0502040204020203" pitchFamily="34" charset="0"/>
            <a:cs typeface="Segoe UI" panose="020B0502040204020203" pitchFamily="34" charset="0"/>
          </a:endParaRPr>
        </a:p>
      </dgm:t>
    </dgm:pt>
    <dgm:pt modelId="{F21D9F69-C5EE-4570-BDBA-EEBC41A6E345}" type="sibTrans" cxnId="{2D789779-13E0-4B45-ACDF-C334125AF857}">
      <dgm:prSet/>
      <dgm:spPr/>
      <dgm:t>
        <a:bodyPr/>
        <a:lstStyle/>
        <a:p>
          <a:endParaRPr lang="en-US">
            <a:latin typeface="Segoe UI" panose="020B0502040204020203" pitchFamily="34" charset="0"/>
            <a:cs typeface="Segoe UI" panose="020B0502040204020203" pitchFamily="34" charset="0"/>
          </a:endParaRPr>
        </a:p>
      </dgm:t>
    </dgm:pt>
    <dgm:pt modelId="{6800DDD4-9B02-42B5-B3C1-C991D9118048}">
      <dgm:prSet/>
      <dgm:spPr/>
      <dgm:t>
        <a:bodyPr/>
        <a:lstStyle/>
        <a:p>
          <a:pPr algn="l"/>
          <a:endParaRPr lang="en-US" sz="1700" kern="1200" dirty="0">
            <a:latin typeface="Segoe UI" panose="020B0502040204020203" pitchFamily="34" charset="0"/>
            <a:cs typeface="Segoe UI" panose="020B0502040204020203" pitchFamily="34" charset="0"/>
          </a:endParaRPr>
        </a:p>
      </dgm:t>
    </dgm:pt>
    <dgm:pt modelId="{F963A4A2-FD49-4114-AF80-A315C653709E}" type="parTrans" cxnId="{4B4577C4-DACA-4E90-9756-0A3F7BC0DBFF}">
      <dgm:prSet/>
      <dgm:spPr/>
      <dgm:t>
        <a:bodyPr/>
        <a:lstStyle/>
        <a:p>
          <a:endParaRPr lang="en-US">
            <a:latin typeface="Segoe UI" panose="020B0502040204020203" pitchFamily="34" charset="0"/>
            <a:cs typeface="Segoe UI" panose="020B0502040204020203" pitchFamily="34" charset="0"/>
          </a:endParaRPr>
        </a:p>
      </dgm:t>
    </dgm:pt>
    <dgm:pt modelId="{E7382599-8429-49A4-B900-61313DAEE5BE}" type="sibTrans" cxnId="{4B4577C4-DACA-4E90-9756-0A3F7BC0DBFF}">
      <dgm:prSet/>
      <dgm:spPr/>
      <dgm:t>
        <a:bodyPr/>
        <a:lstStyle/>
        <a:p>
          <a:endParaRPr lang="en-US">
            <a:latin typeface="Segoe UI" panose="020B0502040204020203" pitchFamily="34" charset="0"/>
            <a:cs typeface="Segoe UI" panose="020B0502040204020203" pitchFamily="34" charset="0"/>
          </a:endParaRPr>
        </a:p>
      </dgm:t>
    </dgm:pt>
    <dgm:pt modelId="{C6B113E5-873A-44D9-9A54-8033C11FE627}">
      <dgm:prSet custT="1"/>
      <dgm:spPr/>
      <dgm:t>
        <a:bodyPr/>
        <a:lstStyle/>
        <a:p>
          <a:pPr algn="ctr" rtl="1"/>
          <a:r>
            <a:rPr lang="ar-JO" sz="3200" b="1" kern="1200" dirty="0">
              <a:solidFill>
                <a:srgbClr val="00B0F0"/>
              </a:solidFill>
              <a:latin typeface="Segoe UI" panose="020B0502040204020203" pitchFamily="34" charset="0"/>
              <a:ea typeface="+mn-ea"/>
              <a:cs typeface="Segoe UI" panose="020B0502040204020203" pitchFamily="34" charset="0"/>
            </a:rPr>
            <a:t>نتاجات المحاضرة الثانية</a:t>
          </a:r>
          <a:endParaRPr lang="en-US" sz="3200" b="1" kern="1200" dirty="0">
            <a:solidFill>
              <a:srgbClr val="00B0F0"/>
            </a:solidFill>
            <a:latin typeface="Segoe UI" panose="020B0502040204020203" pitchFamily="34" charset="0"/>
            <a:ea typeface="+mn-ea"/>
            <a:cs typeface="Segoe UI" panose="020B0502040204020203" pitchFamily="34" charset="0"/>
          </a:endParaRPr>
        </a:p>
      </dgm:t>
    </dgm:pt>
    <dgm:pt modelId="{73EE21E1-2F36-469C-A74C-7B876C71E1F2}" type="parTrans" cxnId="{4D0443EC-B0D3-46DC-A4D9-00B9BA87DAA1}">
      <dgm:prSet/>
      <dgm:spPr/>
      <dgm:t>
        <a:bodyPr/>
        <a:lstStyle/>
        <a:p>
          <a:endParaRPr lang="en-US">
            <a:latin typeface="Segoe UI" panose="020B0502040204020203" pitchFamily="34" charset="0"/>
            <a:cs typeface="Segoe UI" panose="020B0502040204020203" pitchFamily="34" charset="0"/>
          </a:endParaRPr>
        </a:p>
      </dgm:t>
    </dgm:pt>
    <dgm:pt modelId="{E0E2BC46-F232-4F91-BE85-BA1BE5806DF8}" type="sibTrans" cxnId="{4D0443EC-B0D3-46DC-A4D9-00B9BA87DAA1}">
      <dgm:prSet/>
      <dgm:spPr/>
      <dgm:t>
        <a:bodyPr/>
        <a:lstStyle/>
        <a:p>
          <a:endParaRPr lang="en-US">
            <a:latin typeface="Segoe UI" panose="020B0502040204020203" pitchFamily="34" charset="0"/>
            <a:cs typeface="Segoe UI" panose="020B0502040204020203" pitchFamily="34" charset="0"/>
          </a:endParaRPr>
        </a:p>
      </dgm:t>
    </dgm:pt>
    <dgm:pt modelId="{3CE65F09-723C-44B0-BD15-99FAC002C678}" type="pres">
      <dgm:prSet presAssocID="{643500B6-116D-416F-A7E4-8BF4F1ACFDBA}" presName="linearFlow" presStyleCnt="0">
        <dgm:presLayoutVars>
          <dgm:dir/>
          <dgm:animLvl val="lvl"/>
          <dgm:resizeHandles val="exact"/>
        </dgm:presLayoutVars>
      </dgm:prSet>
      <dgm:spPr/>
      <dgm:t>
        <a:bodyPr/>
        <a:lstStyle/>
        <a:p>
          <a:endParaRPr lang="en-US"/>
        </a:p>
      </dgm:t>
    </dgm:pt>
    <dgm:pt modelId="{A0CAF796-7949-441B-A7BA-F66D0D66EC5B}" type="pres">
      <dgm:prSet presAssocID="{4BB50894-288F-4AE4-A61C-769539FBDF65}" presName="composite" presStyleCnt="0"/>
      <dgm:spPr/>
    </dgm:pt>
    <dgm:pt modelId="{03EABC00-BC4D-4650-A648-315903397270}" type="pres">
      <dgm:prSet presAssocID="{4BB50894-288F-4AE4-A61C-769539FBDF65}" presName="parentText" presStyleLbl="alignNode1" presStyleIdx="0" presStyleCnt="5">
        <dgm:presLayoutVars>
          <dgm:chMax val="1"/>
          <dgm:bulletEnabled val="1"/>
        </dgm:presLayoutVars>
      </dgm:prSet>
      <dgm:spPr/>
      <dgm:t>
        <a:bodyPr/>
        <a:lstStyle/>
        <a:p>
          <a:endParaRPr lang="en-US"/>
        </a:p>
      </dgm:t>
    </dgm:pt>
    <dgm:pt modelId="{D61FBF2C-8E8A-4325-BDB7-0344C678C5D9}" type="pres">
      <dgm:prSet presAssocID="{4BB50894-288F-4AE4-A61C-769539FBDF65}" presName="descendantText" presStyleLbl="alignAcc1" presStyleIdx="0" presStyleCnt="5" custLinFactNeighborX="726" custLinFactNeighborY="-6934">
        <dgm:presLayoutVars>
          <dgm:bulletEnabled val="1"/>
        </dgm:presLayoutVars>
      </dgm:prSet>
      <dgm:spPr/>
      <dgm:t>
        <a:bodyPr/>
        <a:lstStyle/>
        <a:p>
          <a:endParaRPr lang="en-US"/>
        </a:p>
      </dgm:t>
    </dgm:pt>
    <dgm:pt modelId="{9D7443DE-9A84-4BD4-8250-85A6D26EB7B1}" type="pres">
      <dgm:prSet presAssocID="{F21D9F69-C5EE-4570-BDBA-EEBC41A6E345}" presName="sp" presStyleCnt="0"/>
      <dgm:spPr/>
    </dgm:pt>
    <dgm:pt modelId="{0F44F7EF-EB1E-4DE9-9710-91592BDBBC95}" type="pres">
      <dgm:prSet presAssocID="{3882D03D-5F8C-4459-B47A-2CF8D14AECBA}" presName="composite" presStyleCnt="0"/>
      <dgm:spPr/>
    </dgm:pt>
    <dgm:pt modelId="{C6EC4E95-7488-4914-8503-B2B9203516A5}" type="pres">
      <dgm:prSet presAssocID="{3882D03D-5F8C-4459-B47A-2CF8D14AECBA}" presName="parentText" presStyleLbl="alignNode1" presStyleIdx="1" presStyleCnt="5">
        <dgm:presLayoutVars>
          <dgm:chMax val="1"/>
          <dgm:bulletEnabled val="1"/>
        </dgm:presLayoutVars>
      </dgm:prSet>
      <dgm:spPr/>
      <dgm:t>
        <a:bodyPr/>
        <a:lstStyle/>
        <a:p>
          <a:endParaRPr lang="en-US"/>
        </a:p>
      </dgm:t>
    </dgm:pt>
    <dgm:pt modelId="{4E679F18-8C73-4FFD-B5D5-F80F5862D7BB}" type="pres">
      <dgm:prSet presAssocID="{3882D03D-5F8C-4459-B47A-2CF8D14AECBA}" presName="descendantText" presStyleLbl="alignAcc1" presStyleIdx="1" presStyleCnt="5" custLinFactNeighborX="0" custLinFactNeighborY="-2291">
        <dgm:presLayoutVars>
          <dgm:bulletEnabled val="1"/>
        </dgm:presLayoutVars>
      </dgm:prSet>
      <dgm:spPr/>
      <dgm:t>
        <a:bodyPr/>
        <a:lstStyle/>
        <a:p>
          <a:endParaRPr lang="en-US"/>
        </a:p>
      </dgm:t>
    </dgm:pt>
    <dgm:pt modelId="{84D4ED1C-4171-4B97-9F58-8550EA0A0A52}" type="pres">
      <dgm:prSet presAssocID="{8ABEF20B-385A-474D-9551-0A397644167C}" presName="sp" presStyleCnt="0"/>
      <dgm:spPr/>
    </dgm:pt>
    <dgm:pt modelId="{29EEA230-50FC-478A-8C6E-CB4069CCCB9B}" type="pres">
      <dgm:prSet presAssocID="{2886A9CC-AC3A-41D8-BD32-563D11E147D9}" presName="composite" presStyleCnt="0"/>
      <dgm:spPr/>
    </dgm:pt>
    <dgm:pt modelId="{891E416B-C64E-4CC9-990D-C836EEB359B9}" type="pres">
      <dgm:prSet presAssocID="{2886A9CC-AC3A-41D8-BD32-563D11E147D9}" presName="parentText" presStyleLbl="alignNode1" presStyleIdx="2" presStyleCnt="5">
        <dgm:presLayoutVars>
          <dgm:chMax val="1"/>
          <dgm:bulletEnabled val="1"/>
        </dgm:presLayoutVars>
      </dgm:prSet>
      <dgm:spPr/>
      <dgm:t>
        <a:bodyPr/>
        <a:lstStyle/>
        <a:p>
          <a:endParaRPr lang="en-US"/>
        </a:p>
      </dgm:t>
    </dgm:pt>
    <dgm:pt modelId="{2093070F-DEEA-4A1A-87C1-12C3639B8136}" type="pres">
      <dgm:prSet presAssocID="{2886A9CC-AC3A-41D8-BD32-563D11E147D9}" presName="descendantText" presStyleLbl="alignAcc1" presStyleIdx="2" presStyleCnt="5">
        <dgm:presLayoutVars>
          <dgm:bulletEnabled val="1"/>
        </dgm:presLayoutVars>
      </dgm:prSet>
      <dgm:spPr/>
      <dgm:t>
        <a:bodyPr/>
        <a:lstStyle/>
        <a:p>
          <a:endParaRPr lang="en-US"/>
        </a:p>
      </dgm:t>
    </dgm:pt>
    <dgm:pt modelId="{96F17C6F-0CFF-4A68-9F1F-EDB5923DD501}" type="pres">
      <dgm:prSet presAssocID="{1901D6CA-BC70-47DD-934F-6FF147421D9A}" presName="sp" presStyleCnt="0"/>
      <dgm:spPr/>
    </dgm:pt>
    <dgm:pt modelId="{7EAC6398-AC90-48C1-AB17-A44208A8F8EF}" type="pres">
      <dgm:prSet presAssocID="{FCEEE4D5-5F58-48D3-B614-568907A92D76}" presName="composite" presStyleCnt="0"/>
      <dgm:spPr/>
    </dgm:pt>
    <dgm:pt modelId="{1954749E-6BA4-4A23-8961-FFB39DD4BAAA}" type="pres">
      <dgm:prSet presAssocID="{FCEEE4D5-5F58-48D3-B614-568907A92D76}" presName="parentText" presStyleLbl="alignNode1" presStyleIdx="3" presStyleCnt="5">
        <dgm:presLayoutVars>
          <dgm:chMax val="1"/>
          <dgm:bulletEnabled val="1"/>
        </dgm:presLayoutVars>
      </dgm:prSet>
      <dgm:spPr/>
      <dgm:t>
        <a:bodyPr/>
        <a:lstStyle/>
        <a:p>
          <a:endParaRPr lang="en-US"/>
        </a:p>
      </dgm:t>
    </dgm:pt>
    <dgm:pt modelId="{6819C0CD-CC3D-4D3A-BA72-85C05490C4A4}" type="pres">
      <dgm:prSet presAssocID="{FCEEE4D5-5F58-48D3-B614-568907A92D76}" presName="descendantText" presStyleLbl="alignAcc1" presStyleIdx="3" presStyleCnt="5">
        <dgm:presLayoutVars>
          <dgm:bulletEnabled val="1"/>
        </dgm:presLayoutVars>
      </dgm:prSet>
      <dgm:spPr/>
      <dgm:t>
        <a:bodyPr/>
        <a:lstStyle/>
        <a:p>
          <a:endParaRPr lang="en-US"/>
        </a:p>
      </dgm:t>
    </dgm:pt>
    <dgm:pt modelId="{CCA7942A-737F-439C-8BFF-F05B66369347}" type="pres">
      <dgm:prSet presAssocID="{C5D4DEF2-4882-4FFA-AD8C-8ABD36F03C0A}" presName="sp" presStyleCnt="0"/>
      <dgm:spPr/>
    </dgm:pt>
    <dgm:pt modelId="{7D6D2D80-98D5-42D1-B26F-B1671E7D96EB}" type="pres">
      <dgm:prSet presAssocID="{19339069-1F2C-48F7-90D1-75FC2CB44113}" presName="composite" presStyleCnt="0"/>
      <dgm:spPr/>
    </dgm:pt>
    <dgm:pt modelId="{5B5DABBB-9263-4801-8806-4620761A7514}" type="pres">
      <dgm:prSet presAssocID="{19339069-1F2C-48F7-90D1-75FC2CB44113}" presName="parentText" presStyleLbl="alignNode1" presStyleIdx="4" presStyleCnt="5">
        <dgm:presLayoutVars>
          <dgm:chMax val="1"/>
          <dgm:bulletEnabled val="1"/>
        </dgm:presLayoutVars>
      </dgm:prSet>
      <dgm:spPr/>
      <dgm:t>
        <a:bodyPr/>
        <a:lstStyle/>
        <a:p>
          <a:endParaRPr lang="en-US"/>
        </a:p>
      </dgm:t>
    </dgm:pt>
    <dgm:pt modelId="{D58DBDD5-2C20-44BF-9BEA-640FB40AF824}" type="pres">
      <dgm:prSet presAssocID="{19339069-1F2C-48F7-90D1-75FC2CB44113}" presName="descendantText" presStyleLbl="alignAcc1" presStyleIdx="4" presStyleCnt="5">
        <dgm:presLayoutVars>
          <dgm:bulletEnabled val="1"/>
        </dgm:presLayoutVars>
      </dgm:prSet>
      <dgm:spPr/>
      <dgm:t>
        <a:bodyPr/>
        <a:lstStyle/>
        <a:p>
          <a:endParaRPr lang="en-US"/>
        </a:p>
      </dgm:t>
    </dgm:pt>
  </dgm:ptLst>
  <dgm:cxnLst>
    <dgm:cxn modelId="{F99BCC6A-074E-4C59-BECB-56ECC72AF0DB}" type="presOf" srcId="{BB65F119-9A3F-4F12-BD78-03847654BF10}" destId="{D58DBDD5-2C20-44BF-9BEA-640FB40AF824}" srcOrd="0" destOrd="0" presId="urn:microsoft.com/office/officeart/2005/8/layout/chevron2"/>
    <dgm:cxn modelId="{4B4577C4-DACA-4E90-9756-0A3F7BC0DBFF}" srcId="{4BB50894-288F-4AE4-A61C-769539FBDF65}" destId="{6800DDD4-9B02-42B5-B3C1-C991D9118048}" srcOrd="0" destOrd="0" parTransId="{F963A4A2-FD49-4114-AF80-A315C653709E}" sibTransId="{E7382599-8429-49A4-B900-61313DAEE5BE}"/>
    <dgm:cxn modelId="{CD505914-62D7-4312-A064-118E7FE49B91}" type="presOf" srcId="{FCEEE4D5-5F58-48D3-B614-568907A92D76}" destId="{1954749E-6BA4-4A23-8961-FFB39DD4BAAA}" srcOrd="0" destOrd="0" presId="urn:microsoft.com/office/officeart/2005/8/layout/chevron2"/>
    <dgm:cxn modelId="{4850D0CD-1D56-4956-8A94-C292AC8BD905}" type="presOf" srcId="{82A270E8-E164-4058-8863-5FBCBBAC2D31}" destId="{2093070F-DEEA-4A1A-87C1-12C3639B8136}" srcOrd="0" destOrd="0" presId="urn:microsoft.com/office/officeart/2005/8/layout/chevron2"/>
    <dgm:cxn modelId="{47F3E479-035F-4077-A795-81DBBD199F54}" srcId="{643500B6-116D-416F-A7E4-8BF4F1ACFDBA}" destId="{2886A9CC-AC3A-41D8-BD32-563D11E147D9}" srcOrd="2" destOrd="0" parTransId="{6789475F-6A84-4E5C-8AA4-D00AF63DB397}" sibTransId="{1901D6CA-BC70-47DD-934F-6FF147421D9A}"/>
    <dgm:cxn modelId="{C9DD51AF-129A-485E-B7C2-E4B9F02B41A4}" srcId="{2886A9CC-AC3A-41D8-BD32-563D11E147D9}" destId="{82A270E8-E164-4058-8863-5FBCBBAC2D31}" srcOrd="0" destOrd="0" parTransId="{82016E70-FE49-4083-8889-E82F8D43FE95}" sibTransId="{009DEFCF-C757-4796-BBB4-9417ED253FCC}"/>
    <dgm:cxn modelId="{B5149172-5993-41EA-9946-79A28EAEB185}" type="presOf" srcId="{3882D03D-5F8C-4459-B47A-2CF8D14AECBA}" destId="{C6EC4E95-7488-4914-8503-B2B9203516A5}" srcOrd="0" destOrd="0" presId="urn:microsoft.com/office/officeart/2005/8/layout/chevron2"/>
    <dgm:cxn modelId="{67D3A202-44AD-4946-B028-47CDD6F23B81}" srcId="{643500B6-116D-416F-A7E4-8BF4F1ACFDBA}" destId="{19339069-1F2C-48F7-90D1-75FC2CB44113}" srcOrd="4" destOrd="0" parTransId="{6FF5D472-695E-4EFD-8B74-670634886E84}" sibTransId="{6595A97C-AEA2-4AF5-A0C6-7D2DC210D0F3}"/>
    <dgm:cxn modelId="{FD5DFFE2-D2A9-463A-8165-947CE30965FD}" type="presOf" srcId="{AB95A475-6F21-4B04-9B77-1C4825555BD6}" destId="{6819C0CD-CC3D-4D3A-BA72-85C05490C4A4}" srcOrd="0" destOrd="2" presId="urn:microsoft.com/office/officeart/2005/8/layout/chevron2"/>
    <dgm:cxn modelId="{EA25A49C-6816-454B-9047-E78297DE16E1}" type="presOf" srcId="{643500B6-116D-416F-A7E4-8BF4F1ACFDBA}" destId="{3CE65F09-723C-44B0-BD15-99FAC002C678}" srcOrd="0" destOrd="0" presId="urn:microsoft.com/office/officeart/2005/8/layout/chevron2"/>
    <dgm:cxn modelId="{F01B8878-F560-402E-A3C4-09303BAE79E8}" type="presOf" srcId="{19339069-1F2C-48F7-90D1-75FC2CB44113}" destId="{5B5DABBB-9263-4801-8806-4620761A7514}" srcOrd="0" destOrd="0" presId="urn:microsoft.com/office/officeart/2005/8/layout/chevron2"/>
    <dgm:cxn modelId="{C1AE3933-245B-41D8-A7BD-C55C07F1D985}" type="presOf" srcId="{6800DDD4-9B02-42B5-B3C1-C991D9118048}" destId="{D61FBF2C-8E8A-4325-BDB7-0344C678C5D9}" srcOrd="0" destOrd="0" presId="urn:microsoft.com/office/officeart/2005/8/layout/chevron2"/>
    <dgm:cxn modelId="{C9BA2CB6-78DB-4ECC-BD7D-F7C0C5E6C51B}" srcId="{19339069-1F2C-48F7-90D1-75FC2CB44113}" destId="{BB65F119-9A3F-4F12-BD78-03847654BF10}" srcOrd="0" destOrd="0" parTransId="{4998DEDB-8EFC-4803-AA37-BF2DC45F3DFF}" sibTransId="{F4840180-BB62-4033-B1C5-F4EC7F63AA38}"/>
    <dgm:cxn modelId="{98A0F357-FFE6-4477-966F-A9E7139EFA8E}" type="presOf" srcId="{AE457035-DAA6-4C4D-970C-AEE156DC06F9}" destId="{6819C0CD-CC3D-4D3A-BA72-85C05490C4A4}" srcOrd="0" destOrd="0" presId="urn:microsoft.com/office/officeart/2005/8/layout/chevron2"/>
    <dgm:cxn modelId="{4E98FFC5-0F9A-427D-B3EC-2D978CB0C39F}" srcId="{FCEEE4D5-5F58-48D3-B614-568907A92D76}" destId="{AB95A475-6F21-4B04-9B77-1C4825555BD6}" srcOrd="2" destOrd="0" parTransId="{3023BF51-E3C0-4FD8-BC41-B6BC1B5791A4}" sibTransId="{B1865D39-C1E6-4907-84DC-121E8A88E8DF}"/>
    <dgm:cxn modelId="{C7A3EF0D-E3C1-4AC7-AF01-7DB541FA86A3}" type="presOf" srcId="{C6B113E5-873A-44D9-9A54-8033C11FE627}" destId="{D61FBF2C-8E8A-4325-BDB7-0344C678C5D9}" srcOrd="0" destOrd="1" presId="urn:microsoft.com/office/officeart/2005/8/layout/chevron2"/>
    <dgm:cxn modelId="{6E5D7B0C-5B2A-416B-A44B-C2513AB032B6}" type="presOf" srcId="{2886A9CC-AC3A-41D8-BD32-563D11E147D9}" destId="{891E416B-C64E-4CC9-990D-C836EEB359B9}" srcOrd="0" destOrd="0" presId="urn:microsoft.com/office/officeart/2005/8/layout/chevron2"/>
    <dgm:cxn modelId="{5DBB18DF-C853-4D10-86C5-E52BBEB0DE76}" srcId="{FCEEE4D5-5F58-48D3-B614-568907A92D76}" destId="{AE457035-DAA6-4C4D-970C-AEE156DC06F9}" srcOrd="0" destOrd="0" parTransId="{671A685A-A56F-4F2E-AFB0-00D844903C49}" sibTransId="{62F8B820-645A-4551-9188-A1493CB51F8E}"/>
    <dgm:cxn modelId="{0D81157D-BABC-4F5D-B9DF-377042E2464B}" srcId="{643500B6-116D-416F-A7E4-8BF4F1ACFDBA}" destId="{3882D03D-5F8C-4459-B47A-2CF8D14AECBA}" srcOrd="1" destOrd="0" parTransId="{72B63DF7-C89B-4755-B63D-41DF233FB4E8}" sibTransId="{8ABEF20B-385A-474D-9551-0A397644167C}"/>
    <dgm:cxn modelId="{8368A9CA-880A-4C61-9E19-8E91EEA670A2}" srcId="{643500B6-116D-416F-A7E4-8BF4F1ACFDBA}" destId="{FCEEE4D5-5F58-48D3-B614-568907A92D76}" srcOrd="3" destOrd="0" parTransId="{47F49DD4-0297-418B-A4E0-F9817E3041B5}" sibTransId="{C5D4DEF2-4882-4FFA-AD8C-8ABD36F03C0A}"/>
    <dgm:cxn modelId="{2335F02B-43B7-4EED-BF01-B486249E3EF8}" type="presOf" srcId="{374DBA94-2DC9-47BB-B315-54ADCBBE0C10}" destId="{6819C0CD-CC3D-4D3A-BA72-85C05490C4A4}" srcOrd="0" destOrd="1" presId="urn:microsoft.com/office/officeart/2005/8/layout/chevron2"/>
    <dgm:cxn modelId="{FC61638A-B2D9-4794-837D-70B4D9966519}" type="presOf" srcId="{A9516328-CFF1-4AA4-B9E6-FD5C91593077}" destId="{4E679F18-8C73-4FFD-B5D5-F80F5862D7BB}" srcOrd="0" destOrd="0" presId="urn:microsoft.com/office/officeart/2005/8/layout/chevron2"/>
    <dgm:cxn modelId="{6AD4A32C-989B-449F-B19E-2872B131DE30}" srcId="{3882D03D-5F8C-4459-B47A-2CF8D14AECBA}" destId="{A9516328-CFF1-4AA4-B9E6-FD5C91593077}" srcOrd="0" destOrd="0" parTransId="{F46F852C-44A5-4AB6-8415-8922AD32FD14}" sibTransId="{A3E75DB7-4F4A-42CE-8AB3-8BE5B330B6B7}"/>
    <dgm:cxn modelId="{FA300EE1-7DF3-4487-AE32-1AB39A718552}" srcId="{FCEEE4D5-5F58-48D3-B614-568907A92D76}" destId="{374DBA94-2DC9-47BB-B315-54ADCBBE0C10}" srcOrd="1" destOrd="0" parTransId="{3189FEF1-7CB2-4AB6-93E6-F02333FAA876}" sibTransId="{B1E28CE5-391B-402A-AE96-C6C91EFA5F7E}"/>
    <dgm:cxn modelId="{4D0443EC-B0D3-46DC-A4D9-00B9BA87DAA1}" srcId="{4BB50894-288F-4AE4-A61C-769539FBDF65}" destId="{C6B113E5-873A-44D9-9A54-8033C11FE627}" srcOrd="1" destOrd="0" parTransId="{73EE21E1-2F36-469C-A74C-7B876C71E1F2}" sibTransId="{E0E2BC46-F232-4F91-BE85-BA1BE5806DF8}"/>
    <dgm:cxn modelId="{2D789779-13E0-4B45-ACDF-C334125AF857}" srcId="{643500B6-116D-416F-A7E4-8BF4F1ACFDBA}" destId="{4BB50894-288F-4AE4-A61C-769539FBDF65}" srcOrd="0" destOrd="0" parTransId="{30E5944C-D936-4724-BB1E-F68A695696CA}" sibTransId="{F21D9F69-C5EE-4570-BDBA-EEBC41A6E345}"/>
    <dgm:cxn modelId="{781DA88D-1BFB-46A9-8ABA-3C65FA389AA6}" type="presOf" srcId="{4BB50894-288F-4AE4-A61C-769539FBDF65}" destId="{03EABC00-BC4D-4650-A648-315903397270}" srcOrd="0" destOrd="0" presId="urn:microsoft.com/office/officeart/2005/8/layout/chevron2"/>
    <dgm:cxn modelId="{CE11AD71-1FF2-446F-86A8-6BF519279630}" type="presParOf" srcId="{3CE65F09-723C-44B0-BD15-99FAC002C678}" destId="{A0CAF796-7949-441B-A7BA-F66D0D66EC5B}" srcOrd="0" destOrd="0" presId="urn:microsoft.com/office/officeart/2005/8/layout/chevron2"/>
    <dgm:cxn modelId="{1D5481E6-280C-4960-B32E-7654A0701F3B}" type="presParOf" srcId="{A0CAF796-7949-441B-A7BA-F66D0D66EC5B}" destId="{03EABC00-BC4D-4650-A648-315903397270}" srcOrd="0" destOrd="0" presId="urn:microsoft.com/office/officeart/2005/8/layout/chevron2"/>
    <dgm:cxn modelId="{0004BB65-7E90-4D0C-91FA-AD91454BE9C5}" type="presParOf" srcId="{A0CAF796-7949-441B-A7BA-F66D0D66EC5B}" destId="{D61FBF2C-8E8A-4325-BDB7-0344C678C5D9}" srcOrd="1" destOrd="0" presId="urn:microsoft.com/office/officeart/2005/8/layout/chevron2"/>
    <dgm:cxn modelId="{FFDD4803-0FF3-4133-8C99-C0C82655FDA1}" type="presParOf" srcId="{3CE65F09-723C-44B0-BD15-99FAC002C678}" destId="{9D7443DE-9A84-4BD4-8250-85A6D26EB7B1}" srcOrd="1" destOrd="0" presId="urn:microsoft.com/office/officeart/2005/8/layout/chevron2"/>
    <dgm:cxn modelId="{A32EA0CB-0A79-48D0-A25E-42A3AD9E0FAF}" type="presParOf" srcId="{3CE65F09-723C-44B0-BD15-99FAC002C678}" destId="{0F44F7EF-EB1E-4DE9-9710-91592BDBBC95}" srcOrd="2" destOrd="0" presId="urn:microsoft.com/office/officeart/2005/8/layout/chevron2"/>
    <dgm:cxn modelId="{D0F69DDD-5E5D-4D57-AFB9-979A36EEBFDF}" type="presParOf" srcId="{0F44F7EF-EB1E-4DE9-9710-91592BDBBC95}" destId="{C6EC4E95-7488-4914-8503-B2B9203516A5}" srcOrd="0" destOrd="0" presId="urn:microsoft.com/office/officeart/2005/8/layout/chevron2"/>
    <dgm:cxn modelId="{C4C38DC2-17B0-44CC-B8CE-3419D9774171}" type="presParOf" srcId="{0F44F7EF-EB1E-4DE9-9710-91592BDBBC95}" destId="{4E679F18-8C73-4FFD-B5D5-F80F5862D7BB}" srcOrd="1" destOrd="0" presId="urn:microsoft.com/office/officeart/2005/8/layout/chevron2"/>
    <dgm:cxn modelId="{2739C63C-6E57-4235-843A-FD2109D7E691}" type="presParOf" srcId="{3CE65F09-723C-44B0-BD15-99FAC002C678}" destId="{84D4ED1C-4171-4B97-9F58-8550EA0A0A52}" srcOrd="3" destOrd="0" presId="urn:microsoft.com/office/officeart/2005/8/layout/chevron2"/>
    <dgm:cxn modelId="{D7EA7C1D-D6D4-4CAE-9E30-13AE23C7C7AF}" type="presParOf" srcId="{3CE65F09-723C-44B0-BD15-99FAC002C678}" destId="{29EEA230-50FC-478A-8C6E-CB4069CCCB9B}" srcOrd="4" destOrd="0" presId="urn:microsoft.com/office/officeart/2005/8/layout/chevron2"/>
    <dgm:cxn modelId="{1E5F7540-F8CC-4697-BE76-6047CC7C7287}" type="presParOf" srcId="{29EEA230-50FC-478A-8C6E-CB4069CCCB9B}" destId="{891E416B-C64E-4CC9-990D-C836EEB359B9}" srcOrd="0" destOrd="0" presId="urn:microsoft.com/office/officeart/2005/8/layout/chevron2"/>
    <dgm:cxn modelId="{CF9220C1-4275-4B68-AC29-C877B61D9335}" type="presParOf" srcId="{29EEA230-50FC-478A-8C6E-CB4069CCCB9B}" destId="{2093070F-DEEA-4A1A-87C1-12C3639B8136}" srcOrd="1" destOrd="0" presId="urn:microsoft.com/office/officeart/2005/8/layout/chevron2"/>
    <dgm:cxn modelId="{4949397B-2B70-402A-B1EE-85860A8A73CA}" type="presParOf" srcId="{3CE65F09-723C-44B0-BD15-99FAC002C678}" destId="{96F17C6F-0CFF-4A68-9F1F-EDB5923DD501}" srcOrd="5" destOrd="0" presId="urn:microsoft.com/office/officeart/2005/8/layout/chevron2"/>
    <dgm:cxn modelId="{821239C5-94FE-45A5-8512-D7F417A9C51F}" type="presParOf" srcId="{3CE65F09-723C-44B0-BD15-99FAC002C678}" destId="{7EAC6398-AC90-48C1-AB17-A44208A8F8EF}" srcOrd="6" destOrd="0" presId="urn:microsoft.com/office/officeart/2005/8/layout/chevron2"/>
    <dgm:cxn modelId="{43467DBF-D684-4918-826A-C76368E9C26F}" type="presParOf" srcId="{7EAC6398-AC90-48C1-AB17-A44208A8F8EF}" destId="{1954749E-6BA4-4A23-8961-FFB39DD4BAAA}" srcOrd="0" destOrd="0" presId="urn:microsoft.com/office/officeart/2005/8/layout/chevron2"/>
    <dgm:cxn modelId="{6D057AC5-8B45-41AE-8E56-2AEEB8E159DB}" type="presParOf" srcId="{7EAC6398-AC90-48C1-AB17-A44208A8F8EF}" destId="{6819C0CD-CC3D-4D3A-BA72-85C05490C4A4}" srcOrd="1" destOrd="0" presId="urn:microsoft.com/office/officeart/2005/8/layout/chevron2"/>
    <dgm:cxn modelId="{E6D171E7-CAA3-4130-B8FA-20EC51810E76}" type="presParOf" srcId="{3CE65F09-723C-44B0-BD15-99FAC002C678}" destId="{CCA7942A-737F-439C-8BFF-F05B66369347}" srcOrd="7" destOrd="0" presId="urn:microsoft.com/office/officeart/2005/8/layout/chevron2"/>
    <dgm:cxn modelId="{D57EEE20-6754-4B3B-800B-AF0DEB3DBF96}" type="presParOf" srcId="{3CE65F09-723C-44B0-BD15-99FAC002C678}" destId="{7D6D2D80-98D5-42D1-B26F-B1671E7D96EB}" srcOrd="8" destOrd="0" presId="urn:microsoft.com/office/officeart/2005/8/layout/chevron2"/>
    <dgm:cxn modelId="{4BC3EDB8-F404-436F-9F54-3DF155732EA6}" type="presParOf" srcId="{7D6D2D80-98D5-42D1-B26F-B1671E7D96EB}" destId="{5B5DABBB-9263-4801-8806-4620761A7514}" srcOrd="0" destOrd="0" presId="urn:microsoft.com/office/officeart/2005/8/layout/chevron2"/>
    <dgm:cxn modelId="{BED1CD4B-BCF9-4695-A1B5-CB04CC48500D}" type="presParOf" srcId="{7D6D2D80-98D5-42D1-B26F-B1671E7D96EB}" destId="{D58DBDD5-2C20-44BF-9BEA-640FB40AF824}"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A361F7-8FD1-4297-A590-F2D9E5B0977F}"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DE43AC03-4D47-429C-B7B6-8E87363455C7}">
      <dgm:prSet/>
      <dgm:spPr/>
      <dgm:t>
        <a:bodyPr/>
        <a:lstStyle/>
        <a:p>
          <a:r>
            <a:rPr lang="ar-JO" b="1" dirty="0">
              <a:solidFill>
                <a:schemeClr val="bg1"/>
              </a:solidFill>
              <a:latin typeface="Times New Roman" panose="02020603050405020304" pitchFamily="18" charset="0"/>
              <a:cs typeface="Times New Roman" panose="02020603050405020304" pitchFamily="18" charset="0"/>
            </a:rPr>
            <a:t>خصائص السياسات التربوية</a:t>
          </a:r>
          <a:endParaRPr lang="en-US" dirty="0">
            <a:solidFill>
              <a:schemeClr val="bg1"/>
            </a:solidFill>
          </a:endParaRPr>
        </a:p>
      </dgm:t>
    </dgm:pt>
    <dgm:pt modelId="{D58FFF86-0CAD-4B88-B8BD-220CD99D0517}" type="parTrans" cxnId="{7E118A49-195A-4D56-8AC9-AEDA62622D33}">
      <dgm:prSet/>
      <dgm:spPr/>
      <dgm:t>
        <a:bodyPr/>
        <a:lstStyle/>
        <a:p>
          <a:endParaRPr lang="en-US"/>
        </a:p>
      </dgm:t>
    </dgm:pt>
    <dgm:pt modelId="{388E9B14-E7EF-41F8-B271-3A6AAF5CA76B}" type="sibTrans" cxnId="{7E118A49-195A-4D56-8AC9-AEDA62622D33}">
      <dgm:prSet/>
      <dgm:spPr/>
      <dgm:t>
        <a:bodyPr/>
        <a:lstStyle/>
        <a:p>
          <a:endParaRPr lang="en-US"/>
        </a:p>
      </dgm:t>
    </dgm:pt>
    <dgm:pt modelId="{611230E9-78D8-40E0-9740-1F1D98A26BA1}">
      <dgm:prSet phldrT="[Text]"/>
      <dgm:spPr/>
      <dgm:t>
        <a:bodyPr/>
        <a:lstStyle/>
        <a:p>
          <a:r>
            <a:rPr lang="ar-JO" dirty="0"/>
            <a:t>تختلف عن فلسفة التربية</a:t>
          </a:r>
          <a:endParaRPr lang="en-US" dirty="0"/>
        </a:p>
      </dgm:t>
    </dgm:pt>
    <dgm:pt modelId="{78E50CCA-2934-44D5-A453-D8F6E4FDE4F0}" type="parTrans" cxnId="{40DCBCC3-0E58-4C17-83CE-F97BC53F2348}">
      <dgm:prSet/>
      <dgm:spPr/>
      <dgm:t>
        <a:bodyPr/>
        <a:lstStyle/>
        <a:p>
          <a:endParaRPr lang="en-US"/>
        </a:p>
      </dgm:t>
    </dgm:pt>
    <dgm:pt modelId="{AC49EFA7-0C03-4EDA-AAD6-054509FC3106}" type="sibTrans" cxnId="{40DCBCC3-0E58-4C17-83CE-F97BC53F2348}">
      <dgm:prSet/>
      <dgm:spPr/>
      <dgm:t>
        <a:bodyPr/>
        <a:lstStyle/>
        <a:p>
          <a:endParaRPr lang="en-US"/>
        </a:p>
      </dgm:t>
    </dgm:pt>
    <dgm:pt modelId="{E118C0FD-C7EB-4D84-BA9A-60B5D3B0CC56}">
      <dgm:prSet phldrT="[Text]" custT="1"/>
      <dgm:spPr/>
      <dgm:t>
        <a:bodyPr/>
        <a:lstStyle/>
        <a:p>
          <a:r>
            <a:rPr lang="ar-JO" sz="2800" b="1" dirty="0"/>
            <a:t>مرنة</a:t>
          </a:r>
          <a:endParaRPr lang="en-US" sz="2800" b="1" dirty="0"/>
        </a:p>
      </dgm:t>
    </dgm:pt>
    <dgm:pt modelId="{407FFA85-E5E5-4205-AA55-8498AF0A71A8}" type="parTrans" cxnId="{3D3EEBED-51DC-4083-9C1A-502CA8E0FE94}">
      <dgm:prSet/>
      <dgm:spPr/>
      <dgm:t>
        <a:bodyPr/>
        <a:lstStyle/>
        <a:p>
          <a:endParaRPr lang="en-US"/>
        </a:p>
      </dgm:t>
    </dgm:pt>
    <dgm:pt modelId="{7C10B951-599D-427D-98DC-A7773ABA2B05}" type="sibTrans" cxnId="{3D3EEBED-51DC-4083-9C1A-502CA8E0FE94}">
      <dgm:prSet/>
      <dgm:spPr/>
      <dgm:t>
        <a:bodyPr/>
        <a:lstStyle/>
        <a:p>
          <a:endParaRPr lang="en-US"/>
        </a:p>
      </dgm:t>
    </dgm:pt>
    <dgm:pt modelId="{13F841FD-C09A-4B25-9FD0-46654DFADED7}">
      <dgm:prSet phldrT="[Text]"/>
      <dgm:spPr/>
      <dgm:t>
        <a:bodyPr/>
        <a:lstStyle/>
        <a:p>
          <a:r>
            <a:rPr lang="ar-JO" dirty="0"/>
            <a:t>موضوعية</a:t>
          </a:r>
          <a:endParaRPr lang="en-US" dirty="0"/>
        </a:p>
      </dgm:t>
    </dgm:pt>
    <dgm:pt modelId="{B7B4372E-1B0C-414A-95A2-905A103D612B}" type="parTrans" cxnId="{540A6E71-E569-41AC-A973-DF9F11629AAA}">
      <dgm:prSet/>
      <dgm:spPr/>
      <dgm:t>
        <a:bodyPr/>
        <a:lstStyle/>
        <a:p>
          <a:endParaRPr lang="en-US"/>
        </a:p>
      </dgm:t>
    </dgm:pt>
    <dgm:pt modelId="{8D265484-5682-4E12-BE19-F19D01E4A4B1}" type="sibTrans" cxnId="{540A6E71-E569-41AC-A973-DF9F11629AAA}">
      <dgm:prSet/>
      <dgm:spPr/>
      <dgm:t>
        <a:bodyPr/>
        <a:lstStyle/>
        <a:p>
          <a:endParaRPr lang="en-US"/>
        </a:p>
      </dgm:t>
    </dgm:pt>
    <dgm:pt modelId="{81F494DE-1AEC-4AA0-B254-731F05C62B66}">
      <dgm:prSet phldrT="[Text]"/>
      <dgm:spPr/>
      <dgm:t>
        <a:bodyPr/>
        <a:lstStyle/>
        <a:p>
          <a:r>
            <a:rPr lang="ar-JO" dirty="0"/>
            <a:t>إنعكاس للواقع</a:t>
          </a:r>
          <a:endParaRPr lang="en-US" dirty="0"/>
        </a:p>
      </dgm:t>
    </dgm:pt>
    <dgm:pt modelId="{7A67175C-7923-4AEF-ADB0-FCC3887F04AF}" type="parTrans" cxnId="{4894CD58-2583-4432-9600-64C0757B5990}">
      <dgm:prSet/>
      <dgm:spPr/>
      <dgm:t>
        <a:bodyPr/>
        <a:lstStyle/>
        <a:p>
          <a:endParaRPr lang="en-US"/>
        </a:p>
      </dgm:t>
    </dgm:pt>
    <dgm:pt modelId="{62BC5A89-10A2-43F2-A553-4A90B8DA9E9E}" type="sibTrans" cxnId="{4894CD58-2583-4432-9600-64C0757B5990}">
      <dgm:prSet/>
      <dgm:spPr/>
      <dgm:t>
        <a:bodyPr/>
        <a:lstStyle/>
        <a:p>
          <a:endParaRPr lang="en-US"/>
        </a:p>
      </dgm:t>
    </dgm:pt>
    <dgm:pt modelId="{2745F54A-509A-4B84-B5FA-7E571CF03493}">
      <dgm:prSet phldrT="[Text]"/>
      <dgm:spPr/>
      <dgm:t>
        <a:bodyPr/>
        <a:lstStyle/>
        <a:p>
          <a:r>
            <a:rPr lang="ar-JO" dirty="0"/>
            <a:t>مستمرة ومتطورة</a:t>
          </a:r>
          <a:endParaRPr lang="en-US" dirty="0"/>
        </a:p>
      </dgm:t>
    </dgm:pt>
    <dgm:pt modelId="{41374791-AB28-4A02-B92A-D196297F38FA}" type="parTrans" cxnId="{C3219296-ADB2-4402-AFF1-E1527EAB094C}">
      <dgm:prSet/>
      <dgm:spPr/>
      <dgm:t>
        <a:bodyPr/>
        <a:lstStyle/>
        <a:p>
          <a:endParaRPr lang="en-US"/>
        </a:p>
      </dgm:t>
    </dgm:pt>
    <dgm:pt modelId="{CEDB42AE-1623-406E-AFB3-01B116EE0FB3}" type="sibTrans" cxnId="{C3219296-ADB2-4402-AFF1-E1527EAB094C}">
      <dgm:prSet/>
      <dgm:spPr/>
      <dgm:t>
        <a:bodyPr/>
        <a:lstStyle/>
        <a:p>
          <a:endParaRPr lang="en-US"/>
        </a:p>
      </dgm:t>
    </dgm:pt>
    <dgm:pt modelId="{B3918D3F-BB5A-4788-A61E-9F8ABDA38A9F}">
      <dgm:prSet/>
      <dgm:spPr/>
      <dgm:t>
        <a:bodyPr/>
        <a:lstStyle/>
        <a:p>
          <a:endParaRPr lang="en-US"/>
        </a:p>
      </dgm:t>
    </dgm:pt>
    <dgm:pt modelId="{0958AD6F-D5EE-4647-A08D-BAB8E8ECFDB7}" type="parTrans" cxnId="{E3C5444C-A38A-4091-A96D-1DB904CAC708}">
      <dgm:prSet/>
      <dgm:spPr/>
      <dgm:t>
        <a:bodyPr/>
        <a:lstStyle/>
        <a:p>
          <a:endParaRPr lang="en-US"/>
        </a:p>
      </dgm:t>
    </dgm:pt>
    <dgm:pt modelId="{DAC16569-44D9-46EE-A75D-3C3B185DA831}" type="sibTrans" cxnId="{E3C5444C-A38A-4091-A96D-1DB904CAC708}">
      <dgm:prSet/>
      <dgm:spPr/>
      <dgm:t>
        <a:bodyPr/>
        <a:lstStyle/>
        <a:p>
          <a:endParaRPr lang="en-US"/>
        </a:p>
      </dgm:t>
    </dgm:pt>
    <dgm:pt modelId="{8E795412-BFE3-45B6-8C58-515607F90777}">
      <dgm:prSet/>
      <dgm:spPr/>
      <dgm:t>
        <a:bodyPr/>
        <a:lstStyle/>
        <a:p>
          <a:r>
            <a:rPr lang="ar-JO" dirty="0"/>
            <a:t>توجيهية</a:t>
          </a:r>
          <a:endParaRPr lang="en-US" dirty="0"/>
        </a:p>
      </dgm:t>
    </dgm:pt>
    <dgm:pt modelId="{BCFF59AE-A8F1-4137-8D43-A835AD3D99D9}" type="sibTrans" cxnId="{F8AD637D-C80F-4252-A0BF-0CDEE18970D8}">
      <dgm:prSet/>
      <dgm:spPr/>
      <dgm:t>
        <a:bodyPr/>
        <a:lstStyle/>
        <a:p>
          <a:endParaRPr lang="en-US"/>
        </a:p>
      </dgm:t>
    </dgm:pt>
    <dgm:pt modelId="{4BFF1CBC-767D-48A2-95C2-432830913B95}" type="parTrans" cxnId="{F8AD637D-C80F-4252-A0BF-0CDEE18970D8}">
      <dgm:prSet/>
      <dgm:spPr/>
      <dgm:t>
        <a:bodyPr/>
        <a:lstStyle/>
        <a:p>
          <a:endParaRPr lang="en-US"/>
        </a:p>
      </dgm:t>
    </dgm:pt>
    <dgm:pt modelId="{D16774F3-1BAF-4C54-97DA-D925E9FFC82C}" type="pres">
      <dgm:prSet presAssocID="{4BA361F7-8FD1-4297-A590-F2D9E5B0977F}" presName="Name0" presStyleCnt="0">
        <dgm:presLayoutVars>
          <dgm:chMax val="1"/>
          <dgm:chPref val="1"/>
          <dgm:dir/>
          <dgm:animOne val="branch"/>
          <dgm:animLvl val="lvl"/>
        </dgm:presLayoutVars>
      </dgm:prSet>
      <dgm:spPr/>
      <dgm:t>
        <a:bodyPr/>
        <a:lstStyle/>
        <a:p>
          <a:endParaRPr lang="en-US"/>
        </a:p>
      </dgm:t>
    </dgm:pt>
    <dgm:pt modelId="{AE9E562A-6FEB-4148-98CE-D24E91E14ADB}" type="pres">
      <dgm:prSet presAssocID="{DE43AC03-4D47-429C-B7B6-8E87363455C7}" presName="Parent" presStyleLbl="node0" presStyleIdx="0" presStyleCnt="1">
        <dgm:presLayoutVars>
          <dgm:chMax val="6"/>
          <dgm:chPref val="6"/>
        </dgm:presLayoutVars>
      </dgm:prSet>
      <dgm:spPr/>
      <dgm:t>
        <a:bodyPr/>
        <a:lstStyle/>
        <a:p>
          <a:endParaRPr lang="en-US"/>
        </a:p>
      </dgm:t>
    </dgm:pt>
    <dgm:pt modelId="{8A27F974-2DCC-419D-BED2-6DA444786757}" type="pres">
      <dgm:prSet presAssocID="{8E795412-BFE3-45B6-8C58-515607F90777}" presName="Accent1" presStyleCnt="0"/>
      <dgm:spPr/>
    </dgm:pt>
    <dgm:pt modelId="{C7015F8F-DC84-41C8-BB05-F462D250CC69}" type="pres">
      <dgm:prSet presAssocID="{8E795412-BFE3-45B6-8C58-515607F90777}" presName="Accent" presStyleLbl="bgShp" presStyleIdx="0" presStyleCnt="6"/>
      <dgm:spPr/>
    </dgm:pt>
    <dgm:pt modelId="{1B287B9B-F35F-49AA-A8C2-636BFA3B357B}" type="pres">
      <dgm:prSet presAssocID="{8E795412-BFE3-45B6-8C58-515607F90777}" presName="Child1" presStyleLbl="node1" presStyleIdx="0" presStyleCnt="6" custScaleX="133904" custLinFactNeighborX="-5958">
        <dgm:presLayoutVars>
          <dgm:chMax val="0"/>
          <dgm:chPref val="0"/>
          <dgm:bulletEnabled val="1"/>
        </dgm:presLayoutVars>
      </dgm:prSet>
      <dgm:spPr/>
      <dgm:t>
        <a:bodyPr/>
        <a:lstStyle/>
        <a:p>
          <a:endParaRPr lang="en-US"/>
        </a:p>
      </dgm:t>
    </dgm:pt>
    <dgm:pt modelId="{4FEEF8D7-3C3E-49B0-BDE7-D9A404F9601C}" type="pres">
      <dgm:prSet presAssocID="{611230E9-78D8-40E0-9740-1F1D98A26BA1}" presName="Accent2" presStyleCnt="0"/>
      <dgm:spPr/>
    </dgm:pt>
    <dgm:pt modelId="{D9B635C9-0B6E-4F83-AE16-7A0B2BB77184}" type="pres">
      <dgm:prSet presAssocID="{611230E9-78D8-40E0-9740-1F1D98A26BA1}" presName="Accent" presStyleLbl="bgShp" presStyleIdx="1" presStyleCnt="6"/>
      <dgm:spPr/>
    </dgm:pt>
    <dgm:pt modelId="{3C11B701-73B8-4694-BFA6-E4CB6345D847}" type="pres">
      <dgm:prSet presAssocID="{611230E9-78D8-40E0-9740-1F1D98A26BA1}" presName="Child2" presStyleLbl="node1" presStyleIdx="1" presStyleCnt="6" custScaleX="161182" custLinFactNeighborX="26229" custLinFactNeighborY="1734">
        <dgm:presLayoutVars>
          <dgm:chMax val="0"/>
          <dgm:chPref val="0"/>
          <dgm:bulletEnabled val="1"/>
        </dgm:presLayoutVars>
      </dgm:prSet>
      <dgm:spPr/>
      <dgm:t>
        <a:bodyPr/>
        <a:lstStyle/>
        <a:p>
          <a:endParaRPr lang="en-US"/>
        </a:p>
      </dgm:t>
    </dgm:pt>
    <dgm:pt modelId="{959BA2C0-294F-4E3D-8930-2D86CD107A87}" type="pres">
      <dgm:prSet presAssocID="{E118C0FD-C7EB-4D84-BA9A-60B5D3B0CC56}" presName="Accent3" presStyleCnt="0"/>
      <dgm:spPr/>
    </dgm:pt>
    <dgm:pt modelId="{31DE4527-7AE6-4153-82FB-3D73EDDCC541}" type="pres">
      <dgm:prSet presAssocID="{E118C0FD-C7EB-4D84-BA9A-60B5D3B0CC56}" presName="Accent" presStyleLbl="bgShp" presStyleIdx="2" presStyleCnt="6"/>
      <dgm:spPr/>
    </dgm:pt>
    <dgm:pt modelId="{C6C8F9BA-25F1-4114-8C67-A8F29E799FD0}" type="pres">
      <dgm:prSet presAssocID="{E118C0FD-C7EB-4D84-BA9A-60B5D3B0CC56}" presName="Child3" presStyleLbl="node1" presStyleIdx="2" presStyleCnt="6" custScaleX="157808" custLinFactNeighborX="24937" custLinFactNeighborY="-3335">
        <dgm:presLayoutVars>
          <dgm:chMax val="0"/>
          <dgm:chPref val="0"/>
          <dgm:bulletEnabled val="1"/>
        </dgm:presLayoutVars>
      </dgm:prSet>
      <dgm:spPr/>
      <dgm:t>
        <a:bodyPr/>
        <a:lstStyle/>
        <a:p>
          <a:endParaRPr lang="en-US"/>
        </a:p>
      </dgm:t>
    </dgm:pt>
    <dgm:pt modelId="{B9D348C9-87D3-4285-9D96-390163538C79}" type="pres">
      <dgm:prSet presAssocID="{13F841FD-C09A-4B25-9FD0-46654DFADED7}" presName="Accent4" presStyleCnt="0"/>
      <dgm:spPr/>
    </dgm:pt>
    <dgm:pt modelId="{3B99EB61-C044-4E5C-A515-EBED7CD2484E}" type="pres">
      <dgm:prSet presAssocID="{13F841FD-C09A-4B25-9FD0-46654DFADED7}" presName="Accent" presStyleLbl="bgShp" presStyleIdx="3" presStyleCnt="6"/>
      <dgm:spPr/>
    </dgm:pt>
    <dgm:pt modelId="{DE257556-6F1C-4F08-BA43-410F8466D0CC}" type="pres">
      <dgm:prSet presAssocID="{13F841FD-C09A-4B25-9FD0-46654DFADED7}" presName="Child4" presStyleLbl="node1" presStyleIdx="3" presStyleCnt="6" custScaleX="130189" custLinFactNeighborX="-2979">
        <dgm:presLayoutVars>
          <dgm:chMax val="0"/>
          <dgm:chPref val="0"/>
          <dgm:bulletEnabled val="1"/>
        </dgm:presLayoutVars>
      </dgm:prSet>
      <dgm:spPr/>
      <dgm:t>
        <a:bodyPr/>
        <a:lstStyle/>
        <a:p>
          <a:endParaRPr lang="en-US"/>
        </a:p>
      </dgm:t>
    </dgm:pt>
    <dgm:pt modelId="{50AF1012-2B21-4BE2-BA4D-58E1EDBB786B}" type="pres">
      <dgm:prSet presAssocID="{81F494DE-1AEC-4AA0-B254-731F05C62B66}" presName="Accent5" presStyleCnt="0"/>
      <dgm:spPr/>
    </dgm:pt>
    <dgm:pt modelId="{FB582025-6746-4246-9532-610A9B6EA8D2}" type="pres">
      <dgm:prSet presAssocID="{81F494DE-1AEC-4AA0-B254-731F05C62B66}" presName="Accent" presStyleLbl="bgShp" presStyleIdx="4" presStyleCnt="6"/>
      <dgm:spPr/>
    </dgm:pt>
    <dgm:pt modelId="{5C3094F1-8ADF-4E43-BF06-6BA8B84AF151}" type="pres">
      <dgm:prSet presAssocID="{81F494DE-1AEC-4AA0-B254-731F05C62B66}" presName="Child5" presStyleLbl="node1" presStyleIdx="4" presStyleCnt="6" custScaleX="165222" custLinFactNeighborX="-35903" custLinFactNeighborY="-2277">
        <dgm:presLayoutVars>
          <dgm:chMax val="0"/>
          <dgm:chPref val="0"/>
          <dgm:bulletEnabled val="1"/>
        </dgm:presLayoutVars>
      </dgm:prSet>
      <dgm:spPr/>
      <dgm:t>
        <a:bodyPr/>
        <a:lstStyle/>
        <a:p>
          <a:endParaRPr lang="en-US"/>
        </a:p>
      </dgm:t>
    </dgm:pt>
    <dgm:pt modelId="{8E45F770-BC79-4EE9-AAF2-0F06ADF66FF5}" type="pres">
      <dgm:prSet presAssocID="{2745F54A-509A-4B84-B5FA-7E571CF03493}" presName="Accent6" presStyleCnt="0"/>
      <dgm:spPr/>
    </dgm:pt>
    <dgm:pt modelId="{5FC091E7-3785-422A-8E9C-040344506E7D}" type="pres">
      <dgm:prSet presAssocID="{2745F54A-509A-4B84-B5FA-7E571CF03493}" presName="Accent" presStyleLbl="bgShp" presStyleIdx="5" presStyleCnt="6"/>
      <dgm:spPr/>
    </dgm:pt>
    <dgm:pt modelId="{088BD7FF-3630-4263-A4B4-BC1EA843615A}" type="pres">
      <dgm:prSet presAssocID="{2745F54A-509A-4B84-B5FA-7E571CF03493}" presName="Child6" presStyleLbl="node1" presStyleIdx="5" presStyleCnt="6" custScaleX="163023" custLinFactNeighborX="-31780" custLinFactNeighborY="2560">
        <dgm:presLayoutVars>
          <dgm:chMax val="0"/>
          <dgm:chPref val="0"/>
          <dgm:bulletEnabled val="1"/>
        </dgm:presLayoutVars>
      </dgm:prSet>
      <dgm:spPr/>
      <dgm:t>
        <a:bodyPr/>
        <a:lstStyle/>
        <a:p>
          <a:endParaRPr lang="en-US"/>
        </a:p>
      </dgm:t>
    </dgm:pt>
  </dgm:ptLst>
  <dgm:cxnLst>
    <dgm:cxn modelId="{3D3EEBED-51DC-4083-9C1A-502CA8E0FE94}" srcId="{DE43AC03-4D47-429C-B7B6-8E87363455C7}" destId="{E118C0FD-C7EB-4D84-BA9A-60B5D3B0CC56}" srcOrd="2" destOrd="0" parTransId="{407FFA85-E5E5-4205-AA55-8498AF0A71A8}" sibTransId="{7C10B951-599D-427D-98DC-A7773ABA2B05}"/>
    <dgm:cxn modelId="{EE8A48A4-1E4A-48EF-8CF4-BD6EDCC3D088}" type="presOf" srcId="{611230E9-78D8-40E0-9740-1F1D98A26BA1}" destId="{3C11B701-73B8-4694-BFA6-E4CB6345D847}" srcOrd="0" destOrd="0" presId="urn:microsoft.com/office/officeart/2011/layout/HexagonRadial"/>
    <dgm:cxn modelId="{9648426A-15DB-47FE-9076-6B2254BCC2C9}" type="presOf" srcId="{2745F54A-509A-4B84-B5FA-7E571CF03493}" destId="{088BD7FF-3630-4263-A4B4-BC1EA843615A}" srcOrd="0" destOrd="0" presId="urn:microsoft.com/office/officeart/2011/layout/HexagonRadial"/>
    <dgm:cxn modelId="{AB9100EE-2C31-4D2B-A87E-2601C8EF2FA9}" type="presOf" srcId="{4BA361F7-8FD1-4297-A590-F2D9E5B0977F}" destId="{D16774F3-1BAF-4C54-97DA-D925E9FFC82C}" srcOrd="0" destOrd="0" presId="urn:microsoft.com/office/officeart/2011/layout/HexagonRadial"/>
    <dgm:cxn modelId="{F8AD637D-C80F-4252-A0BF-0CDEE18970D8}" srcId="{DE43AC03-4D47-429C-B7B6-8E87363455C7}" destId="{8E795412-BFE3-45B6-8C58-515607F90777}" srcOrd="0" destOrd="0" parTransId="{4BFF1CBC-767D-48A2-95C2-432830913B95}" sibTransId="{BCFF59AE-A8F1-4137-8D43-A835AD3D99D9}"/>
    <dgm:cxn modelId="{40DCBCC3-0E58-4C17-83CE-F97BC53F2348}" srcId="{DE43AC03-4D47-429C-B7B6-8E87363455C7}" destId="{611230E9-78D8-40E0-9740-1F1D98A26BA1}" srcOrd="1" destOrd="0" parTransId="{78E50CCA-2934-44D5-A453-D8F6E4FDE4F0}" sibTransId="{AC49EFA7-0C03-4EDA-AAD6-054509FC3106}"/>
    <dgm:cxn modelId="{0B71CD94-8436-4C63-A92B-64C0CCAB97FB}" type="presOf" srcId="{13F841FD-C09A-4B25-9FD0-46654DFADED7}" destId="{DE257556-6F1C-4F08-BA43-410F8466D0CC}" srcOrd="0" destOrd="0" presId="urn:microsoft.com/office/officeart/2011/layout/HexagonRadial"/>
    <dgm:cxn modelId="{7E118A49-195A-4D56-8AC9-AEDA62622D33}" srcId="{4BA361F7-8FD1-4297-A590-F2D9E5B0977F}" destId="{DE43AC03-4D47-429C-B7B6-8E87363455C7}" srcOrd="0" destOrd="0" parTransId="{D58FFF86-0CAD-4B88-B8BD-220CD99D0517}" sibTransId="{388E9B14-E7EF-41F8-B271-3A6AAF5CA76B}"/>
    <dgm:cxn modelId="{4D8464B2-10B3-4AC3-BDAA-9D4709B2D6AD}" type="presOf" srcId="{E118C0FD-C7EB-4D84-BA9A-60B5D3B0CC56}" destId="{C6C8F9BA-25F1-4114-8C67-A8F29E799FD0}" srcOrd="0" destOrd="0" presId="urn:microsoft.com/office/officeart/2011/layout/HexagonRadial"/>
    <dgm:cxn modelId="{C3219296-ADB2-4402-AFF1-E1527EAB094C}" srcId="{DE43AC03-4D47-429C-B7B6-8E87363455C7}" destId="{2745F54A-509A-4B84-B5FA-7E571CF03493}" srcOrd="5" destOrd="0" parTransId="{41374791-AB28-4A02-B92A-D196297F38FA}" sibTransId="{CEDB42AE-1623-406E-AFB3-01B116EE0FB3}"/>
    <dgm:cxn modelId="{35BB7FD6-4B99-413C-A90D-838AB25BFA83}" type="presOf" srcId="{DE43AC03-4D47-429C-B7B6-8E87363455C7}" destId="{AE9E562A-6FEB-4148-98CE-D24E91E14ADB}" srcOrd="0" destOrd="0" presId="urn:microsoft.com/office/officeart/2011/layout/HexagonRadial"/>
    <dgm:cxn modelId="{E3C5444C-A38A-4091-A96D-1DB904CAC708}" srcId="{4BA361F7-8FD1-4297-A590-F2D9E5B0977F}" destId="{B3918D3F-BB5A-4788-A61E-9F8ABDA38A9F}" srcOrd="1" destOrd="0" parTransId="{0958AD6F-D5EE-4647-A08D-BAB8E8ECFDB7}" sibTransId="{DAC16569-44D9-46EE-A75D-3C3B185DA831}"/>
    <dgm:cxn modelId="{540A6E71-E569-41AC-A973-DF9F11629AAA}" srcId="{DE43AC03-4D47-429C-B7B6-8E87363455C7}" destId="{13F841FD-C09A-4B25-9FD0-46654DFADED7}" srcOrd="3" destOrd="0" parTransId="{B7B4372E-1B0C-414A-95A2-905A103D612B}" sibTransId="{8D265484-5682-4E12-BE19-F19D01E4A4B1}"/>
    <dgm:cxn modelId="{4894CD58-2583-4432-9600-64C0757B5990}" srcId="{DE43AC03-4D47-429C-B7B6-8E87363455C7}" destId="{81F494DE-1AEC-4AA0-B254-731F05C62B66}" srcOrd="4" destOrd="0" parTransId="{7A67175C-7923-4AEF-ADB0-FCC3887F04AF}" sibTransId="{62BC5A89-10A2-43F2-A553-4A90B8DA9E9E}"/>
    <dgm:cxn modelId="{9F6E97B8-C149-4BB5-991E-D2EEE2534204}" type="presOf" srcId="{8E795412-BFE3-45B6-8C58-515607F90777}" destId="{1B287B9B-F35F-49AA-A8C2-636BFA3B357B}" srcOrd="0" destOrd="0" presId="urn:microsoft.com/office/officeart/2011/layout/HexagonRadial"/>
    <dgm:cxn modelId="{10AE8452-73CC-4223-A05D-D2AE40DD2BE2}" type="presOf" srcId="{81F494DE-1AEC-4AA0-B254-731F05C62B66}" destId="{5C3094F1-8ADF-4E43-BF06-6BA8B84AF151}" srcOrd="0" destOrd="0" presId="urn:microsoft.com/office/officeart/2011/layout/HexagonRadial"/>
    <dgm:cxn modelId="{B76B35D9-08B5-4326-9FF5-10E066E8D7E6}" type="presParOf" srcId="{D16774F3-1BAF-4C54-97DA-D925E9FFC82C}" destId="{AE9E562A-6FEB-4148-98CE-D24E91E14ADB}" srcOrd="0" destOrd="0" presId="urn:microsoft.com/office/officeart/2011/layout/HexagonRadial"/>
    <dgm:cxn modelId="{D04F6309-126E-469B-A012-D3FD99CE4AC2}" type="presParOf" srcId="{D16774F3-1BAF-4C54-97DA-D925E9FFC82C}" destId="{8A27F974-2DCC-419D-BED2-6DA444786757}" srcOrd="1" destOrd="0" presId="urn:microsoft.com/office/officeart/2011/layout/HexagonRadial"/>
    <dgm:cxn modelId="{9E7304CE-CD0A-466C-B58B-07496D1E387D}" type="presParOf" srcId="{8A27F974-2DCC-419D-BED2-6DA444786757}" destId="{C7015F8F-DC84-41C8-BB05-F462D250CC69}" srcOrd="0" destOrd="0" presId="urn:microsoft.com/office/officeart/2011/layout/HexagonRadial"/>
    <dgm:cxn modelId="{7EE355BA-F2CB-4EDC-AED4-367D0BE2E121}" type="presParOf" srcId="{D16774F3-1BAF-4C54-97DA-D925E9FFC82C}" destId="{1B287B9B-F35F-49AA-A8C2-636BFA3B357B}" srcOrd="2" destOrd="0" presId="urn:microsoft.com/office/officeart/2011/layout/HexagonRadial"/>
    <dgm:cxn modelId="{61A13976-155F-4607-A0A5-60E5AD4EC8D8}" type="presParOf" srcId="{D16774F3-1BAF-4C54-97DA-D925E9FFC82C}" destId="{4FEEF8D7-3C3E-49B0-BDE7-D9A404F9601C}" srcOrd="3" destOrd="0" presId="urn:microsoft.com/office/officeart/2011/layout/HexagonRadial"/>
    <dgm:cxn modelId="{D588C87B-F0A9-44E5-B924-9AA3A000A864}" type="presParOf" srcId="{4FEEF8D7-3C3E-49B0-BDE7-D9A404F9601C}" destId="{D9B635C9-0B6E-4F83-AE16-7A0B2BB77184}" srcOrd="0" destOrd="0" presId="urn:microsoft.com/office/officeart/2011/layout/HexagonRadial"/>
    <dgm:cxn modelId="{F83BBB23-7BA1-48D4-B868-5A6FAC252C7D}" type="presParOf" srcId="{D16774F3-1BAF-4C54-97DA-D925E9FFC82C}" destId="{3C11B701-73B8-4694-BFA6-E4CB6345D847}" srcOrd="4" destOrd="0" presId="urn:microsoft.com/office/officeart/2011/layout/HexagonRadial"/>
    <dgm:cxn modelId="{42B9AE83-AA4C-464E-B937-EF2EEC23C67D}" type="presParOf" srcId="{D16774F3-1BAF-4C54-97DA-D925E9FFC82C}" destId="{959BA2C0-294F-4E3D-8930-2D86CD107A87}" srcOrd="5" destOrd="0" presId="urn:microsoft.com/office/officeart/2011/layout/HexagonRadial"/>
    <dgm:cxn modelId="{53DFFAED-D642-41B8-9AED-757C9CE306E3}" type="presParOf" srcId="{959BA2C0-294F-4E3D-8930-2D86CD107A87}" destId="{31DE4527-7AE6-4153-82FB-3D73EDDCC541}" srcOrd="0" destOrd="0" presId="urn:microsoft.com/office/officeart/2011/layout/HexagonRadial"/>
    <dgm:cxn modelId="{4A5CA98C-CACA-47A8-9DCD-67689D336ECA}" type="presParOf" srcId="{D16774F3-1BAF-4C54-97DA-D925E9FFC82C}" destId="{C6C8F9BA-25F1-4114-8C67-A8F29E799FD0}" srcOrd="6" destOrd="0" presId="urn:microsoft.com/office/officeart/2011/layout/HexagonRadial"/>
    <dgm:cxn modelId="{45F2BA1D-2688-4630-98A1-35353D9817F2}" type="presParOf" srcId="{D16774F3-1BAF-4C54-97DA-D925E9FFC82C}" destId="{B9D348C9-87D3-4285-9D96-390163538C79}" srcOrd="7" destOrd="0" presId="urn:microsoft.com/office/officeart/2011/layout/HexagonRadial"/>
    <dgm:cxn modelId="{E2F8A62F-1420-46EC-BBF7-C6EC186B9AB2}" type="presParOf" srcId="{B9D348C9-87D3-4285-9D96-390163538C79}" destId="{3B99EB61-C044-4E5C-A515-EBED7CD2484E}" srcOrd="0" destOrd="0" presId="urn:microsoft.com/office/officeart/2011/layout/HexagonRadial"/>
    <dgm:cxn modelId="{2553C58E-4A27-4EFB-A373-EE63D43F6FD8}" type="presParOf" srcId="{D16774F3-1BAF-4C54-97DA-D925E9FFC82C}" destId="{DE257556-6F1C-4F08-BA43-410F8466D0CC}" srcOrd="8" destOrd="0" presId="urn:microsoft.com/office/officeart/2011/layout/HexagonRadial"/>
    <dgm:cxn modelId="{1B99B60D-4AE4-4569-8EAF-98DA144D32F9}" type="presParOf" srcId="{D16774F3-1BAF-4C54-97DA-D925E9FFC82C}" destId="{50AF1012-2B21-4BE2-BA4D-58E1EDBB786B}" srcOrd="9" destOrd="0" presId="urn:microsoft.com/office/officeart/2011/layout/HexagonRadial"/>
    <dgm:cxn modelId="{3541FBB7-39C9-4ACC-9788-730A3AE1F7DC}" type="presParOf" srcId="{50AF1012-2B21-4BE2-BA4D-58E1EDBB786B}" destId="{FB582025-6746-4246-9532-610A9B6EA8D2}" srcOrd="0" destOrd="0" presId="urn:microsoft.com/office/officeart/2011/layout/HexagonRadial"/>
    <dgm:cxn modelId="{D3B54404-B17F-4E32-9FB3-EBDEE5BAB5F9}" type="presParOf" srcId="{D16774F3-1BAF-4C54-97DA-D925E9FFC82C}" destId="{5C3094F1-8ADF-4E43-BF06-6BA8B84AF151}" srcOrd="10" destOrd="0" presId="urn:microsoft.com/office/officeart/2011/layout/HexagonRadial"/>
    <dgm:cxn modelId="{4FAD69C8-6E4B-46FC-8897-988C79B6070B}" type="presParOf" srcId="{D16774F3-1BAF-4C54-97DA-D925E9FFC82C}" destId="{8E45F770-BC79-4EE9-AAF2-0F06ADF66FF5}" srcOrd="11" destOrd="0" presId="urn:microsoft.com/office/officeart/2011/layout/HexagonRadial"/>
    <dgm:cxn modelId="{0A379F23-B364-4BF4-9112-DC224BA70468}" type="presParOf" srcId="{8E45F770-BC79-4EE9-AAF2-0F06ADF66FF5}" destId="{5FC091E7-3785-422A-8E9C-040344506E7D}" srcOrd="0" destOrd="0" presId="urn:microsoft.com/office/officeart/2011/layout/HexagonRadial"/>
    <dgm:cxn modelId="{2F0E1ABB-B8DE-4238-958B-52AC4A2E666E}" type="presParOf" srcId="{D16774F3-1BAF-4C54-97DA-D925E9FFC82C}" destId="{088BD7FF-3630-4263-A4B4-BC1EA843615A}"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6B8D52-40EA-496B-AA85-95AFAA324746}"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53E3E39B-55B8-494E-B41C-68D5B9AD27C3}">
      <dgm:prSet phldrT="[Text]"/>
      <dgm:spPr/>
      <dgm:t>
        <a:bodyPr/>
        <a:lstStyle/>
        <a:p>
          <a:r>
            <a:rPr lang="ar-JO" dirty="0"/>
            <a:t>العوامل المؤثرة في سياسات التعليم</a:t>
          </a:r>
          <a:endParaRPr lang="en-US" dirty="0"/>
        </a:p>
      </dgm:t>
    </dgm:pt>
    <dgm:pt modelId="{AC3CCCC8-8FFA-4B42-9C4A-6C6F61143F81}" type="parTrans" cxnId="{F0B215B7-C1D0-4033-A301-5B3EA5221C55}">
      <dgm:prSet/>
      <dgm:spPr/>
      <dgm:t>
        <a:bodyPr/>
        <a:lstStyle/>
        <a:p>
          <a:endParaRPr lang="en-US"/>
        </a:p>
      </dgm:t>
    </dgm:pt>
    <dgm:pt modelId="{1051C3E5-C71B-4BBB-8B5E-2E321B9BF54B}" type="sibTrans" cxnId="{F0B215B7-C1D0-4033-A301-5B3EA5221C55}">
      <dgm:prSet/>
      <dgm:spPr/>
      <dgm:t>
        <a:bodyPr/>
        <a:lstStyle/>
        <a:p>
          <a:endParaRPr lang="en-US"/>
        </a:p>
      </dgm:t>
    </dgm:pt>
    <dgm:pt modelId="{C9380DF3-206C-4597-A6C2-85EE5B15A4DE}">
      <dgm:prSet phldrT="[Text]"/>
      <dgm:spPr/>
      <dgm:t>
        <a:bodyPr/>
        <a:lstStyle/>
        <a:p>
          <a:r>
            <a:rPr lang="ar-JO" dirty="0"/>
            <a:t>التاريخية</a:t>
          </a:r>
          <a:endParaRPr lang="en-US" dirty="0"/>
        </a:p>
      </dgm:t>
    </dgm:pt>
    <dgm:pt modelId="{987A99BD-1470-48F6-9126-1D8A979EDC0C}" type="parTrans" cxnId="{9384F9AF-0F31-44EE-B5AB-59BA6DFD3733}">
      <dgm:prSet/>
      <dgm:spPr/>
      <dgm:t>
        <a:bodyPr/>
        <a:lstStyle/>
        <a:p>
          <a:endParaRPr lang="en-US"/>
        </a:p>
      </dgm:t>
    </dgm:pt>
    <dgm:pt modelId="{D12845F9-473A-4394-8DBD-902472A02B80}" type="sibTrans" cxnId="{9384F9AF-0F31-44EE-B5AB-59BA6DFD3733}">
      <dgm:prSet/>
      <dgm:spPr/>
      <dgm:t>
        <a:bodyPr/>
        <a:lstStyle/>
        <a:p>
          <a:endParaRPr lang="en-US"/>
        </a:p>
      </dgm:t>
    </dgm:pt>
    <dgm:pt modelId="{399AE084-48CA-4177-AAC6-8D57981D2E35}">
      <dgm:prSet phldrT="[Text]"/>
      <dgm:spPr/>
      <dgm:t>
        <a:bodyPr/>
        <a:lstStyle/>
        <a:p>
          <a:r>
            <a:rPr lang="ar-JO" dirty="0"/>
            <a:t>الجغرافية</a:t>
          </a:r>
          <a:endParaRPr lang="en-US" dirty="0"/>
        </a:p>
      </dgm:t>
    </dgm:pt>
    <dgm:pt modelId="{C1420B10-1475-43EC-90C0-CCF5AF754FA9}" type="parTrans" cxnId="{692A4D5C-4B44-49AA-964B-2B0D37771F7C}">
      <dgm:prSet/>
      <dgm:spPr/>
      <dgm:t>
        <a:bodyPr/>
        <a:lstStyle/>
        <a:p>
          <a:endParaRPr lang="en-US"/>
        </a:p>
      </dgm:t>
    </dgm:pt>
    <dgm:pt modelId="{596A5D4A-8E9C-4185-9B22-2CDE94285C4A}" type="sibTrans" cxnId="{692A4D5C-4B44-49AA-964B-2B0D37771F7C}">
      <dgm:prSet/>
      <dgm:spPr/>
      <dgm:t>
        <a:bodyPr/>
        <a:lstStyle/>
        <a:p>
          <a:endParaRPr lang="en-US"/>
        </a:p>
      </dgm:t>
    </dgm:pt>
    <dgm:pt modelId="{AC97C6C1-A008-4FE8-AC49-4620DC4BB4D0}">
      <dgm:prSet phldrT="[Text]"/>
      <dgm:spPr/>
      <dgm:t>
        <a:bodyPr/>
        <a:lstStyle/>
        <a:p>
          <a:r>
            <a:rPr lang="ar-JO" dirty="0"/>
            <a:t>المشاركة المجتمعية</a:t>
          </a:r>
          <a:endParaRPr lang="en-US" dirty="0"/>
        </a:p>
      </dgm:t>
    </dgm:pt>
    <dgm:pt modelId="{576A1262-4A39-4A8A-AEA0-749F3673D179}" type="parTrans" cxnId="{3E0135AE-5241-465F-85F6-8D79338068D6}">
      <dgm:prSet/>
      <dgm:spPr/>
      <dgm:t>
        <a:bodyPr/>
        <a:lstStyle/>
        <a:p>
          <a:endParaRPr lang="en-US"/>
        </a:p>
      </dgm:t>
    </dgm:pt>
    <dgm:pt modelId="{4FEFC26B-B4CD-41EA-BA59-E68A4C9EB398}" type="sibTrans" cxnId="{3E0135AE-5241-465F-85F6-8D79338068D6}">
      <dgm:prSet/>
      <dgm:spPr/>
      <dgm:t>
        <a:bodyPr/>
        <a:lstStyle/>
        <a:p>
          <a:endParaRPr lang="en-US"/>
        </a:p>
      </dgm:t>
    </dgm:pt>
    <dgm:pt modelId="{F5ED12FA-AFA0-4484-B897-8F7F496048B7}">
      <dgm:prSet phldrT="[Text]"/>
      <dgm:spPr/>
      <dgm:t>
        <a:bodyPr/>
        <a:lstStyle/>
        <a:p>
          <a:r>
            <a:rPr lang="ar-JO" dirty="0"/>
            <a:t>التكنولوجي</a:t>
          </a:r>
          <a:endParaRPr lang="en-US" dirty="0"/>
        </a:p>
      </dgm:t>
    </dgm:pt>
    <dgm:pt modelId="{7B5B84FB-BC4A-4902-8E0A-D9E74483DEA1}" type="parTrans" cxnId="{B0F7AF8C-3E40-470A-A5D9-4A3459198701}">
      <dgm:prSet/>
      <dgm:spPr/>
      <dgm:t>
        <a:bodyPr/>
        <a:lstStyle/>
        <a:p>
          <a:endParaRPr lang="en-US"/>
        </a:p>
      </dgm:t>
    </dgm:pt>
    <dgm:pt modelId="{4A4E54F1-4032-4CE4-B7E7-EA4FE48C2777}" type="sibTrans" cxnId="{B0F7AF8C-3E40-470A-A5D9-4A3459198701}">
      <dgm:prSet/>
      <dgm:spPr/>
      <dgm:t>
        <a:bodyPr/>
        <a:lstStyle/>
        <a:p>
          <a:endParaRPr lang="en-US"/>
        </a:p>
      </dgm:t>
    </dgm:pt>
    <dgm:pt modelId="{A5F36278-6322-4E0D-A12C-5B8F2F5A2B4C}">
      <dgm:prSet phldrT="[Text]"/>
      <dgm:spPr/>
      <dgm:t>
        <a:bodyPr/>
        <a:lstStyle/>
        <a:p>
          <a:r>
            <a:rPr lang="ar-JO" dirty="0"/>
            <a:t>الاجتماعية</a:t>
          </a:r>
          <a:endParaRPr lang="en-US" dirty="0"/>
        </a:p>
      </dgm:t>
    </dgm:pt>
    <dgm:pt modelId="{7B896828-7B5E-4D0B-8B78-8B5520B7F203}" type="parTrans" cxnId="{EA612526-4D2F-4931-9F4B-CAA72C5CE183}">
      <dgm:prSet/>
      <dgm:spPr/>
      <dgm:t>
        <a:bodyPr/>
        <a:lstStyle/>
        <a:p>
          <a:endParaRPr lang="en-US"/>
        </a:p>
      </dgm:t>
    </dgm:pt>
    <dgm:pt modelId="{B305C606-3425-4E8F-8069-413561426B4A}" type="sibTrans" cxnId="{EA612526-4D2F-4931-9F4B-CAA72C5CE183}">
      <dgm:prSet/>
      <dgm:spPr/>
      <dgm:t>
        <a:bodyPr/>
        <a:lstStyle/>
        <a:p>
          <a:endParaRPr lang="en-US"/>
        </a:p>
      </dgm:t>
    </dgm:pt>
    <dgm:pt modelId="{2F2CF979-0F47-47D2-B8FF-497CAE5EDDF6}">
      <dgm:prSet phldrT="[Text]"/>
      <dgm:spPr/>
      <dgm:t>
        <a:bodyPr/>
        <a:lstStyle/>
        <a:p>
          <a:r>
            <a:rPr lang="ar-JO" dirty="0"/>
            <a:t>الاقتصادية</a:t>
          </a:r>
          <a:endParaRPr lang="en-US" dirty="0"/>
        </a:p>
      </dgm:t>
    </dgm:pt>
    <dgm:pt modelId="{985D55B4-CA39-4A22-B6F3-7EFEB0429261}" type="parTrans" cxnId="{A92BFA11-6F4A-46F4-850A-7AD7D2643F9D}">
      <dgm:prSet/>
      <dgm:spPr/>
      <dgm:t>
        <a:bodyPr/>
        <a:lstStyle/>
        <a:p>
          <a:endParaRPr lang="en-US"/>
        </a:p>
      </dgm:t>
    </dgm:pt>
    <dgm:pt modelId="{3330D69A-A647-4D0F-A29A-4484E4F631FA}" type="sibTrans" cxnId="{A92BFA11-6F4A-46F4-850A-7AD7D2643F9D}">
      <dgm:prSet/>
      <dgm:spPr/>
      <dgm:t>
        <a:bodyPr/>
        <a:lstStyle/>
        <a:p>
          <a:endParaRPr lang="en-US"/>
        </a:p>
      </dgm:t>
    </dgm:pt>
    <dgm:pt modelId="{DAF8AB41-3BF6-4D35-A670-A846DA7B007B}" type="pres">
      <dgm:prSet presAssocID="{ED6B8D52-40EA-496B-AA85-95AFAA324746}" presName="Name0" presStyleCnt="0">
        <dgm:presLayoutVars>
          <dgm:chMax val="1"/>
          <dgm:chPref val="1"/>
          <dgm:dir/>
          <dgm:animOne val="branch"/>
          <dgm:animLvl val="lvl"/>
        </dgm:presLayoutVars>
      </dgm:prSet>
      <dgm:spPr/>
      <dgm:t>
        <a:bodyPr/>
        <a:lstStyle/>
        <a:p>
          <a:endParaRPr lang="en-US"/>
        </a:p>
      </dgm:t>
    </dgm:pt>
    <dgm:pt modelId="{171D50B4-E109-4479-A9D2-5EE928CFEC13}" type="pres">
      <dgm:prSet presAssocID="{53E3E39B-55B8-494E-B41C-68D5B9AD27C3}" presName="Parent" presStyleLbl="node0" presStyleIdx="0" presStyleCnt="1">
        <dgm:presLayoutVars>
          <dgm:chMax val="6"/>
          <dgm:chPref val="6"/>
        </dgm:presLayoutVars>
      </dgm:prSet>
      <dgm:spPr/>
      <dgm:t>
        <a:bodyPr/>
        <a:lstStyle/>
        <a:p>
          <a:endParaRPr lang="en-US"/>
        </a:p>
      </dgm:t>
    </dgm:pt>
    <dgm:pt modelId="{6CCE195B-6DB7-4B8D-915B-48C5CB931ACF}" type="pres">
      <dgm:prSet presAssocID="{C9380DF3-206C-4597-A6C2-85EE5B15A4DE}" presName="Accent1" presStyleCnt="0"/>
      <dgm:spPr/>
    </dgm:pt>
    <dgm:pt modelId="{4CEA3E07-DCE9-41FD-ABBA-DD33251F5A1F}" type="pres">
      <dgm:prSet presAssocID="{C9380DF3-206C-4597-A6C2-85EE5B15A4DE}" presName="Accent" presStyleLbl="bgShp" presStyleIdx="0" presStyleCnt="6"/>
      <dgm:spPr/>
    </dgm:pt>
    <dgm:pt modelId="{D8B6D511-CA4B-4030-8534-D5E4E71A2323}" type="pres">
      <dgm:prSet presAssocID="{C9380DF3-206C-4597-A6C2-85EE5B15A4DE}" presName="Child1" presStyleLbl="node1" presStyleIdx="0" presStyleCnt="6">
        <dgm:presLayoutVars>
          <dgm:chMax val="0"/>
          <dgm:chPref val="0"/>
          <dgm:bulletEnabled val="1"/>
        </dgm:presLayoutVars>
      </dgm:prSet>
      <dgm:spPr/>
      <dgm:t>
        <a:bodyPr/>
        <a:lstStyle/>
        <a:p>
          <a:endParaRPr lang="en-US"/>
        </a:p>
      </dgm:t>
    </dgm:pt>
    <dgm:pt modelId="{BFD252DD-DB39-4ACC-B55A-667286826891}" type="pres">
      <dgm:prSet presAssocID="{399AE084-48CA-4177-AAC6-8D57981D2E35}" presName="Accent2" presStyleCnt="0"/>
      <dgm:spPr/>
    </dgm:pt>
    <dgm:pt modelId="{0ECBE6AB-E3F3-41E9-88B3-700D36510029}" type="pres">
      <dgm:prSet presAssocID="{399AE084-48CA-4177-AAC6-8D57981D2E35}" presName="Accent" presStyleLbl="bgShp" presStyleIdx="1" presStyleCnt="6"/>
      <dgm:spPr/>
    </dgm:pt>
    <dgm:pt modelId="{1F7085A8-1C71-47D5-AC9C-137A2B5B3974}" type="pres">
      <dgm:prSet presAssocID="{399AE084-48CA-4177-AAC6-8D57981D2E35}" presName="Child2" presStyleLbl="node1" presStyleIdx="1" presStyleCnt="6">
        <dgm:presLayoutVars>
          <dgm:chMax val="0"/>
          <dgm:chPref val="0"/>
          <dgm:bulletEnabled val="1"/>
        </dgm:presLayoutVars>
      </dgm:prSet>
      <dgm:spPr/>
      <dgm:t>
        <a:bodyPr/>
        <a:lstStyle/>
        <a:p>
          <a:endParaRPr lang="en-US"/>
        </a:p>
      </dgm:t>
    </dgm:pt>
    <dgm:pt modelId="{12E89BDF-290E-4465-B69B-413EE424CB68}" type="pres">
      <dgm:prSet presAssocID="{AC97C6C1-A008-4FE8-AC49-4620DC4BB4D0}" presName="Accent3" presStyleCnt="0"/>
      <dgm:spPr/>
    </dgm:pt>
    <dgm:pt modelId="{0A26C641-5A4D-4994-80C2-57CFAD9A7597}" type="pres">
      <dgm:prSet presAssocID="{AC97C6C1-A008-4FE8-AC49-4620DC4BB4D0}" presName="Accent" presStyleLbl="bgShp" presStyleIdx="2" presStyleCnt="6"/>
      <dgm:spPr/>
    </dgm:pt>
    <dgm:pt modelId="{A8937D6D-8FAD-4625-9355-479B5FBF8BA6}" type="pres">
      <dgm:prSet presAssocID="{AC97C6C1-A008-4FE8-AC49-4620DC4BB4D0}" presName="Child3" presStyleLbl="node1" presStyleIdx="2" presStyleCnt="6">
        <dgm:presLayoutVars>
          <dgm:chMax val="0"/>
          <dgm:chPref val="0"/>
          <dgm:bulletEnabled val="1"/>
        </dgm:presLayoutVars>
      </dgm:prSet>
      <dgm:spPr/>
      <dgm:t>
        <a:bodyPr/>
        <a:lstStyle/>
        <a:p>
          <a:endParaRPr lang="en-US"/>
        </a:p>
      </dgm:t>
    </dgm:pt>
    <dgm:pt modelId="{B8A21B78-2B94-4B9A-A45C-2C3485E79070}" type="pres">
      <dgm:prSet presAssocID="{F5ED12FA-AFA0-4484-B897-8F7F496048B7}" presName="Accent4" presStyleCnt="0"/>
      <dgm:spPr/>
    </dgm:pt>
    <dgm:pt modelId="{516A4FD2-C122-487D-B9B1-441D99A28B7D}" type="pres">
      <dgm:prSet presAssocID="{F5ED12FA-AFA0-4484-B897-8F7F496048B7}" presName="Accent" presStyleLbl="bgShp" presStyleIdx="3" presStyleCnt="6"/>
      <dgm:spPr/>
    </dgm:pt>
    <dgm:pt modelId="{CD8E5858-2191-4C59-91D5-326A86E2A770}" type="pres">
      <dgm:prSet presAssocID="{F5ED12FA-AFA0-4484-B897-8F7F496048B7}" presName="Child4" presStyleLbl="node1" presStyleIdx="3" presStyleCnt="6" custLinFactNeighborX="-1933" custLinFactNeighborY="-5591">
        <dgm:presLayoutVars>
          <dgm:chMax val="0"/>
          <dgm:chPref val="0"/>
          <dgm:bulletEnabled val="1"/>
        </dgm:presLayoutVars>
      </dgm:prSet>
      <dgm:spPr/>
      <dgm:t>
        <a:bodyPr/>
        <a:lstStyle/>
        <a:p>
          <a:endParaRPr lang="en-US"/>
        </a:p>
      </dgm:t>
    </dgm:pt>
    <dgm:pt modelId="{210EBD6D-3E54-4959-BE1B-8C8B1E14CF66}" type="pres">
      <dgm:prSet presAssocID="{A5F36278-6322-4E0D-A12C-5B8F2F5A2B4C}" presName="Accent5" presStyleCnt="0"/>
      <dgm:spPr/>
    </dgm:pt>
    <dgm:pt modelId="{17984C0D-AD89-4243-839F-58B25BBE5C9E}" type="pres">
      <dgm:prSet presAssocID="{A5F36278-6322-4E0D-A12C-5B8F2F5A2B4C}" presName="Accent" presStyleLbl="bgShp" presStyleIdx="4" presStyleCnt="6"/>
      <dgm:spPr/>
    </dgm:pt>
    <dgm:pt modelId="{F1FA728C-FCE7-44A1-9B5E-5B73645614CF}" type="pres">
      <dgm:prSet presAssocID="{A5F36278-6322-4E0D-A12C-5B8F2F5A2B4C}" presName="Child5" presStyleLbl="node1" presStyleIdx="4" presStyleCnt="6">
        <dgm:presLayoutVars>
          <dgm:chMax val="0"/>
          <dgm:chPref val="0"/>
          <dgm:bulletEnabled val="1"/>
        </dgm:presLayoutVars>
      </dgm:prSet>
      <dgm:spPr/>
      <dgm:t>
        <a:bodyPr/>
        <a:lstStyle/>
        <a:p>
          <a:endParaRPr lang="en-US"/>
        </a:p>
      </dgm:t>
    </dgm:pt>
    <dgm:pt modelId="{97F3587F-2CD1-409C-9349-3987F95166F8}" type="pres">
      <dgm:prSet presAssocID="{2F2CF979-0F47-47D2-B8FF-497CAE5EDDF6}" presName="Accent6" presStyleCnt="0"/>
      <dgm:spPr/>
    </dgm:pt>
    <dgm:pt modelId="{75982605-4004-461E-BF1A-DD86A55784E8}" type="pres">
      <dgm:prSet presAssocID="{2F2CF979-0F47-47D2-B8FF-497CAE5EDDF6}" presName="Accent" presStyleLbl="bgShp" presStyleIdx="5" presStyleCnt="6"/>
      <dgm:spPr/>
    </dgm:pt>
    <dgm:pt modelId="{275C0CA5-DE60-4E27-B7B7-86055815E089}" type="pres">
      <dgm:prSet presAssocID="{2F2CF979-0F47-47D2-B8FF-497CAE5EDDF6}" presName="Child6" presStyleLbl="node1" presStyleIdx="5" presStyleCnt="6">
        <dgm:presLayoutVars>
          <dgm:chMax val="0"/>
          <dgm:chPref val="0"/>
          <dgm:bulletEnabled val="1"/>
        </dgm:presLayoutVars>
      </dgm:prSet>
      <dgm:spPr/>
      <dgm:t>
        <a:bodyPr/>
        <a:lstStyle/>
        <a:p>
          <a:endParaRPr lang="en-US"/>
        </a:p>
      </dgm:t>
    </dgm:pt>
  </dgm:ptLst>
  <dgm:cxnLst>
    <dgm:cxn modelId="{CE872213-C79E-4717-A2A7-1F2B0D5A781C}" type="presOf" srcId="{A5F36278-6322-4E0D-A12C-5B8F2F5A2B4C}" destId="{F1FA728C-FCE7-44A1-9B5E-5B73645614CF}" srcOrd="0" destOrd="0" presId="urn:microsoft.com/office/officeart/2011/layout/HexagonRadial"/>
    <dgm:cxn modelId="{241F2CD6-B7DC-4966-8A62-A88F1A1FAFFE}" type="presOf" srcId="{ED6B8D52-40EA-496B-AA85-95AFAA324746}" destId="{DAF8AB41-3BF6-4D35-A670-A846DA7B007B}" srcOrd="0" destOrd="0" presId="urn:microsoft.com/office/officeart/2011/layout/HexagonRadial"/>
    <dgm:cxn modelId="{43C1FA8D-AA9D-4BFB-A2FB-BF03D65CEB05}" type="presOf" srcId="{AC97C6C1-A008-4FE8-AC49-4620DC4BB4D0}" destId="{A8937D6D-8FAD-4625-9355-479B5FBF8BA6}" srcOrd="0" destOrd="0" presId="urn:microsoft.com/office/officeart/2011/layout/HexagonRadial"/>
    <dgm:cxn modelId="{3E0135AE-5241-465F-85F6-8D79338068D6}" srcId="{53E3E39B-55B8-494E-B41C-68D5B9AD27C3}" destId="{AC97C6C1-A008-4FE8-AC49-4620DC4BB4D0}" srcOrd="2" destOrd="0" parTransId="{576A1262-4A39-4A8A-AEA0-749F3673D179}" sibTransId="{4FEFC26B-B4CD-41EA-BA59-E68A4C9EB398}"/>
    <dgm:cxn modelId="{4F0A992D-739B-44C1-81AB-EC19C1B31443}" type="presOf" srcId="{53E3E39B-55B8-494E-B41C-68D5B9AD27C3}" destId="{171D50B4-E109-4479-A9D2-5EE928CFEC13}" srcOrd="0" destOrd="0" presId="urn:microsoft.com/office/officeart/2011/layout/HexagonRadial"/>
    <dgm:cxn modelId="{3DF3AFAF-D856-4E33-8514-0EB86AA725A0}" type="presOf" srcId="{C9380DF3-206C-4597-A6C2-85EE5B15A4DE}" destId="{D8B6D511-CA4B-4030-8534-D5E4E71A2323}" srcOrd="0" destOrd="0" presId="urn:microsoft.com/office/officeart/2011/layout/HexagonRadial"/>
    <dgm:cxn modelId="{B3341648-36CF-46E2-BD21-CDD89D34FA27}" type="presOf" srcId="{2F2CF979-0F47-47D2-B8FF-497CAE5EDDF6}" destId="{275C0CA5-DE60-4E27-B7B7-86055815E089}" srcOrd="0" destOrd="0" presId="urn:microsoft.com/office/officeart/2011/layout/HexagonRadial"/>
    <dgm:cxn modelId="{E6F25CF7-D401-4DFD-897B-29E85B4BD634}" type="presOf" srcId="{F5ED12FA-AFA0-4484-B897-8F7F496048B7}" destId="{CD8E5858-2191-4C59-91D5-326A86E2A770}" srcOrd="0" destOrd="0" presId="urn:microsoft.com/office/officeart/2011/layout/HexagonRadial"/>
    <dgm:cxn modelId="{F0B215B7-C1D0-4033-A301-5B3EA5221C55}" srcId="{ED6B8D52-40EA-496B-AA85-95AFAA324746}" destId="{53E3E39B-55B8-494E-B41C-68D5B9AD27C3}" srcOrd="0" destOrd="0" parTransId="{AC3CCCC8-8FFA-4B42-9C4A-6C6F61143F81}" sibTransId="{1051C3E5-C71B-4BBB-8B5E-2E321B9BF54B}"/>
    <dgm:cxn modelId="{A92BFA11-6F4A-46F4-850A-7AD7D2643F9D}" srcId="{53E3E39B-55B8-494E-B41C-68D5B9AD27C3}" destId="{2F2CF979-0F47-47D2-B8FF-497CAE5EDDF6}" srcOrd="5" destOrd="0" parTransId="{985D55B4-CA39-4A22-B6F3-7EFEB0429261}" sibTransId="{3330D69A-A647-4D0F-A29A-4484E4F631FA}"/>
    <dgm:cxn modelId="{B0F7AF8C-3E40-470A-A5D9-4A3459198701}" srcId="{53E3E39B-55B8-494E-B41C-68D5B9AD27C3}" destId="{F5ED12FA-AFA0-4484-B897-8F7F496048B7}" srcOrd="3" destOrd="0" parTransId="{7B5B84FB-BC4A-4902-8E0A-D9E74483DEA1}" sibTransId="{4A4E54F1-4032-4CE4-B7E7-EA4FE48C2777}"/>
    <dgm:cxn modelId="{9384F9AF-0F31-44EE-B5AB-59BA6DFD3733}" srcId="{53E3E39B-55B8-494E-B41C-68D5B9AD27C3}" destId="{C9380DF3-206C-4597-A6C2-85EE5B15A4DE}" srcOrd="0" destOrd="0" parTransId="{987A99BD-1470-48F6-9126-1D8A979EDC0C}" sibTransId="{D12845F9-473A-4394-8DBD-902472A02B80}"/>
    <dgm:cxn modelId="{EA612526-4D2F-4931-9F4B-CAA72C5CE183}" srcId="{53E3E39B-55B8-494E-B41C-68D5B9AD27C3}" destId="{A5F36278-6322-4E0D-A12C-5B8F2F5A2B4C}" srcOrd="4" destOrd="0" parTransId="{7B896828-7B5E-4D0B-8B78-8B5520B7F203}" sibTransId="{B305C606-3425-4E8F-8069-413561426B4A}"/>
    <dgm:cxn modelId="{33FB2876-D7EF-4F99-AE8A-3B5D1FF85DCC}" type="presOf" srcId="{399AE084-48CA-4177-AAC6-8D57981D2E35}" destId="{1F7085A8-1C71-47D5-AC9C-137A2B5B3974}" srcOrd="0" destOrd="0" presId="urn:microsoft.com/office/officeart/2011/layout/HexagonRadial"/>
    <dgm:cxn modelId="{692A4D5C-4B44-49AA-964B-2B0D37771F7C}" srcId="{53E3E39B-55B8-494E-B41C-68D5B9AD27C3}" destId="{399AE084-48CA-4177-AAC6-8D57981D2E35}" srcOrd="1" destOrd="0" parTransId="{C1420B10-1475-43EC-90C0-CCF5AF754FA9}" sibTransId="{596A5D4A-8E9C-4185-9B22-2CDE94285C4A}"/>
    <dgm:cxn modelId="{D5429B2A-E0AD-46B2-B600-B4A0E9703843}" type="presParOf" srcId="{DAF8AB41-3BF6-4D35-A670-A846DA7B007B}" destId="{171D50B4-E109-4479-A9D2-5EE928CFEC13}" srcOrd="0" destOrd="0" presId="urn:microsoft.com/office/officeart/2011/layout/HexagonRadial"/>
    <dgm:cxn modelId="{54298A18-F38B-48E8-B4AC-1E36E53989A1}" type="presParOf" srcId="{DAF8AB41-3BF6-4D35-A670-A846DA7B007B}" destId="{6CCE195B-6DB7-4B8D-915B-48C5CB931ACF}" srcOrd="1" destOrd="0" presId="urn:microsoft.com/office/officeart/2011/layout/HexagonRadial"/>
    <dgm:cxn modelId="{B190D093-A546-4745-9221-225D8601B85E}" type="presParOf" srcId="{6CCE195B-6DB7-4B8D-915B-48C5CB931ACF}" destId="{4CEA3E07-DCE9-41FD-ABBA-DD33251F5A1F}" srcOrd="0" destOrd="0" presId="urn:microsoft.com/office/officeart/2011/layout/HexagonRadial"/>
    <dgm:cxn modelId="{D7DE2848-8817-433B-ADED-E45794C2F175}" type="presParOf" srcId="{DAF8AB41-3BF6-4D35-A670-A846DA7B007B}" destId="{D8B6D511-CA4B-4030-8534-D5E4E71A2323}" srcOrd="2" destOrd="0" presId="urn:microsoft.com/office/officeart/2011/layout/HexagonRadial"/>
    <dgm:cxn modelId="{D0B2870C-4D46-4F85-AF2A-1A18F4A64595}" type="presParOf" srcId="{DAF8AB41-3BF6-4D35-A670-A846DA7B007B}" destId="{BFD252DD-DB39-4ACC-B55A-667286826891}" srcOrd="3" destOrd="0" presId="urn:microsoft.com/office/officeart/2011/layout/HexagonRadial"/>
    <dgm:cxn modelId="{B892786F-D5CD-4243-92AD-A4B862BC9B4B}" type="presParOf" srcId="{BFD252DD-DB39-4ACC-B55A-667286826891}" destId="{0ECBE6AB-E3F3-41E9-88B3-700D36510029}" srcOrd="0" destOrd="0" presId="urn:microsoft.com/office/officeart/2011/layout/HexagonRadial"/>
    <dgm:cxn modelId="{1DC8195D-3EF6-4E62-BA75-2BC234BD1FD8}" type="presParOf" srcId="{DAF8AB41-3BF6-4D35-A670-A846DA7B007B}" destId="{1F7085A8-1C71-47D5-AC9C-137A2B5B3974}" srcOrd="4" destOrd="0" presId="urn:microsoft.com/office/officeart/2011/layout/HexagonRadial"/>
    <dgm:cxn modelId="{26164791-DC1A-4138-BA36-FBDE4571802F}" type="presParOf" srcId="{DAF8AB41-3BF6-4D35-A670-A846DA7B007B}" destId="{12E89BDF-290E-4465-B69B-413EE424CB68}" srcOrd="5" destOrd="0" presId="urn:microsoft.com/office/officeart/2011/layout/HexagonRadial"/>
    <dgm:cxn modelId="{B8A10726-BEE7-449C-AFE2-8C264A252AEF}" type="presParOf" srcId="{12E89BDF-290E-4465-B69B-413EE424CB68}" destId="{0A26C641-5A4D-4994-80C2-57CFAD9A7597}" srcOrd="0" destOrd="0" presId="urn:microsoft.com/office/officeart/2011/layout/HexagonRadial"/>
    <dgm:cxn modelId="{6459A8AF-F26A-46FA-9A3E-092C0601A776}" type="presParOf" srcId="{DAF8AB41-3BF6-4D35-A670-A846DA7B007B}" destId="{A8937D6D-8FAD-4625-9355-479B5FBF8BA6}" srcOrd="6" destOrd="0" presId="urn:microsoft.com/office/officeart/2011/layout/HexagonRadial"/>
    <dgm:cxn modelId="{0B014EC3-23C2-43FF-BD62-A45EB5FA6E4D}" type="presParOf" srcId="{DAF8AB41-3BF6-4D35-A670-A846DA7B007B}" destId="{B8A21B78-2B94-4B9A-A45C-2C3485E79070}" srcOrd="7" destOrd="0" presId="urn:microsoft.com/office/officeart/2011/layout/HexagonRadial"/>
    <dgm:cxn modelId="{7B2F50DB-A881-446B-ACD9-DC8321A57562}" type="presParOf" srcId="{B8A21B78-2B94-4B9A-A45C-2C3485E79070}" destId="{516A4FD2-C122-487D-B9B1-441D99A28B7D}" srcOrd="0" destOrd="0" presId="urn:microsoft.com/office/officeart/2011/layout/HexagonRadial"/>
    <dgm:cxn modelId="{BA26E705-D223-45EC-B41E-519FE9B392CB}" type="presParOf" srcId="{DAF8AB41-3BF6-4D35-A670-A846DA7B007B}" destId="{CD8E5858-2191-4C59-91D5-326A86E2A770}" srcOrd="8" destOrd="0" presId="urn:microsoft.com/office/officeart/2011/layout/HexagonRadial"/>
    <dgm:cxn modelId="{7488219A-83C1-45EE-81DD-FF79F58D9885}" type="presParOf" srcId="{DAF8AB41-3BF6-4D35-A670-A846DA7B007B}" destId="{210EBD6D-3E54-4959-BE1B-8C8B1E14CF66}" srcOrd="9" destOrd="0" presId="urn:microsoft.com/office/officeart/2011/layout/HexagonRadial"/>
    <dgm:cxn modelId="{E2C21D4B-95E9-4537-AEEE-937336EB64D4}" type="presParOf" srcId="{210EBD6D-3E54-4959-BE1B-8C8B1E14CF66}" destId="{17984C0D-AD89-4243-839F-58B25BBE5C9E}" srcOrd="0" destOrd="0" presId="urn:microsoft.com/office/officeart/2011/layout/HexagonRadial"/>
    <dgm:cxn modelId="{B8520AF6-A004-4817-B0C3-38D4F94BDF44}" type="presParOf" srcId="{DAF8AB41-3BF6-4D35-A670-A846DA7B007B}" destId="{F1FA728C-FCE7-44A1-9B5E-5B73645614CF}" srcOrd="10" destOrd="0" presId="urn:microsoft.com/office/officeart/2011/layout/HexagonRadial"/>
    <dgm:cxn modelId="{783E83BC-CCA7-40C8-8658-D6C40CDE3B59}" type="presParOf" srcId="{DAF8AB41-3BF6-4D35-A670-A846DA7B007B}" destId="{97F3587F-2CD1-409C-9349-3987F95166F8}" srcOrd="11" destOrd="0" presId="urn:microsoft.com/office/officeart/2011/layout/HexagonRadial"/>
    <dgm:cxn modelId="{5DD849A6-D606-4E41-8B8F-22053266713C}" type="presParOf" srcId="{97F3587F-2CD1-409C-9349-3987F95166F8}" destId="{75982605-4004-461E-BF1A-DD86A55784E8}" srcOrd="0" destOrd="0" presId="urn:microsoft.com/office/officeart/2011/layout/HexagonRadial"/>
    <dgm:cxn modelId="{3B523392-22D1-471B-838F-AC86963942D9}" type="presParOf" srcId="{DAF8AB41-3BF6-4D35-A670-A846DA7B007B}" destId="{275C0CA5-DE60-4E27-B7B7-86055815E089}"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43500B6-116D-416F-A7E4-8BF4F1ACFDBA}" type="doc">
      <dgm:prSet loTypeId="urn:microsoft.com/office/officeart/2005/8/layout/chevron2" loCatId="process" qsTypeId="urn:microsoft.com/office/officeart/2005/8/quickstyle/simple5" qsCatId="simple" csTypeId="urn:microsoft.com/office/officeart/2005/8/colors/accent1_2" csCatId="accent1" phldr="1"/>
      <dgm:spPr/>
      <dgm:t>
        <a:bodyPr/>
        <a:lstStyle/>
        <a:p>
          <a:endParaRPr lang="en-US"/>
        </a:p>
      </dgm:t>
    </dgm:pt>
    <dgm:pt modelId="{3882D03D-5F8C-4459-B47A-2CF8D14AECBA}">
      <dgm:prSet phldrT="[Text]"/>
      <dgm:spPr/>
      <dgm:t>
        <a:bodyPr/>
        <a:lstStyle/>
        <a:p>
          <a:pPr algn="ctr"/>
          <a:r>
            <a:rPr lang="ar-JO" dirty="0"/>
            <a:t>1</a:t>
          </a:r>
          <a:endParaRPr lang="en-US" dirty="0"/>
        </a:p>
      </dgm:t>
    </dgm:pt>
    <dgm:pt modelId="{72B63DF7-C89B-4755-B63D-41DF233FB4E8}" type="parTrans" cxnId="{0D81157D-BABC-4F5D-B9DF-377042E2464B}">
      <dgm:prSet/>
      <dgm:spPr/>
      <dgm:t>
        <a:bodyPr/>
        <a:lstStyle/>
        <a:p>
          <a:pPr algn="ctr"/>
          <a:endParaRPr lang="en-US"/>
        </a:p>
      </dgm:t>
    </dgm:pt>
    <dgm:pt modelId="{8ABEF20B-385A-474D-9551-0A397644167C}" type="sibTrans" cxnId="{0D81157D-BABC-4F5D-B9DF-377042E2464B}">
      <dgm:prSet/>
      <dgm:spPr/>
      <dgm:t>
        <a:bodyPr/>
        <a:lstStyle/>
        <a:p>
          <a:pPr algn="ctr"/>
          <a:endParaRPr lang="en-US"/>
        </a:p>
      </dgm:t>
    </dgm:pt>
    <dgm:pt modelId="{A9516328-CFF1-4AA4-B9E6-FD5C91593077}">
      <dgm:prSet phldrT="[Text]" custT="1"/>
      <dgm:spPr/>
      <dgm:t>
        <a:bodyPr/>
        <a:lstStyle/>
        <a:p>
          <a:pPr algn="ctr" rtl="1">
            <a:buFontTx/>
            <a:buNone/>
          </a:pPr>
          <a:r>
            <a:rPr lang="ar-JO" sz="2800" dirty="0"/>
            <a:t>1- </a:t>
          </a:r>
          <a:r>
            <a:rPr lang="ar-JO" sz="3600" b="1" dirty="0"/>
            <a:t>خصائص سياسات التعليم</a:t>
          </a:r>
          <a:endParaRPr lang="en-US" sz="2800" b="1" dirty="0"/>
        </a:p>
      </dgm:t>
    </dgm:pt>
    <dgm:pt modelId="{F46F852C-44A5-4AB6-8415-8922AD32FD14}" type="parTrans" cxnId="{6AD4A32C-989B-449F-B19E-2872B131DE30}">
      <dgm:prSet/>
      <dgm:spPr/>
      <dgm:t>
        <a:bodyPr/>
        <a:lstStyle/>
        <a:p>
          <a:pPr algn="ctr"/>
          <a:endParaRPr lang="en-US"/>
        </a:p>
      </dgm:t>
    </dgm:pt>
    <dgm:pt modelId="{A3E75DB7-4F4A-42CE-8AB3-8BE5B330B6B7}" type="sibTrans" cxnId="{6AD4A32C-989B-449F-B19E-2872B131DE30}">
      <dgm:prSet/>
      <dgm:spPr/>
      <dgm:t>
        <a:bodyPr/>
        <a:lstStyle/>
        <a:p>
          <a:pPr algn="ctr"/>
          <a:endParaRPr lang="en-US"/>
        </a:p>
      </dgm:t>
    </dgm:pt>
    <dgm:pt modelId="{2886A9CC-AC3A-41D8-BD32-563D11E147D9}">
      <dgm:prSet phldrT="[Text]"/>
      <dgm:spPr/>
      <dgm:t>
        <a:bodyPr/>
        <a:lstStyle/>
        <a:p>
          <a:pPr algn="ctr"/>
          <a:r>
            <a:rPr lang="ar-JO" dirty="0"/>
            <a:t>2</a:t>
          </a:r>
          <a:endParaRPr lang="en-US" dirty="0"/>
        </a:p>
      </dgm:t>
    </dgm:pt>
    <dgm:pt modelId="{6789475F-6A84-4E5C-8AA4-D00AF63DB397}" type="parTrans" cxnId="{47F3E479-035F-4077-A795-81DBBD199F54}">
      <dgm:prSet/>
      <dgm:spPr/>
      <dgm:t>
        <a:bodyPr/>
        <a:lstStyle/>
        <a:p>
          <a:pPr algn="ctr"/>
          <a:endParaRPr lang="en-US"/>
        </a:p>
      </dgm:t>
    </dgm:pt>
    <dgm:pt modelId="{1901D6CA-BC70-47DD-934F-6FF147421D9A}" type="sibTrans" cxnId="{47F3E479-035F-4077-A795-81DBBD199F54}">
      <dgm:prSet/>
      <dgm:spPr/>
      <dgm:t>
        <a:bodyPr/>
        <a:lstStyle/>
        <a:p>
          <a:pPr algn="ctr"/>
          <a:endParaRPr lang="en-US"/>
        </a:p>
      </dgm:t>
    </dgm:pt>
    <dgm:pt modelId="{82A270E8-E164-4058-8863-5FBCBBAC2D31}">
      <dgm:prSet phldrT="[Text]" custT="1"/>
      <dgm:spPr/>
      <dgm:t>
        <a:bodyPr/>
        <a:lstStyle/>
        <a:p>
          <a:pPr algn="ctr" rtl="1">
            <a:buFontTx/>
            <a:buNone/>
          </a:pPr>
          <a:r>
            <a:rPr lang="ar-JO" sz="3600" b="1" kern="1200" dirty="0">
              <a:latin typeface="Calibri" panose="020F0502020204030204"/>
              <a:ea typeface="+mn-ea"/>
              <a:cs typeface="Arial" panose="020B0604020202020204" pitchFamily="34" charset="0"/>
            </a:rPr>
            <a:t>2- العوامل المؤثرة في سياسات التعليم</a:t>
          </a:r>
          <a:endParaRPr lang="en-US" sz="3600" b="1" kern="1200" dirty="0">
            <a:latin typeface="Calibri" panose="020F0502020204030204"/>
            <a:ea typeface="+mn-ea"/>
            <a:cs typeface="Arial" panose="020B0604020202020204" pitchFamily="34" charset="0"/>
          </a:endParaRPr>
        </a:p>
      </dgm:t>
    </dgm:pt>
    <dgm:pt modelId="{82016E70-FE49-4083-8889-E82F8D43FE95}" type="parTrans" cxnId="{C9DD51AF-129A-485E-B7C2-E4B9F02B41A4}">
      <dgm:prSet/>
      <dgm:spPr/>
      <dgm:t>
        <a:bodyPr/>
        <a:lstStyle/>
        <a:p>
          <a:pPr algn="ctr"/>
          <a:endParaRPr lang="en-US"/>
        </a:p>
      </dgm:t>
    </dgm:pt>
    <dgm:pt modelId="{009DEFCF-C757-4796-BBB4-9417ED253FCC}" type="sibTrans" cxnId="{C9DD51AF-129A-485E-B7C2-E4B9F02B41A4}">
      <dgm:prSet/>
      <dgm:spPr/>
      <dgm:t>
        <a:bodyPr/>
        <a:lstStyle/>
        <a:p>
          <a:pPr algn="ctr"/>
          <a:endParaRPr lang="en-US"/>
        </a:p>
      </dgm:t>
    </dgm:pt>
    <dgm:pt modelId="{FCEEE4D5-5F58-48D3-B614-568907A92D76}">
      <dgm:prSet phldrT="[Text]"/>
      <dgm:spPr/>
      <dgm:t>
        <a:bodyPr/>
        <a:lstStyle/>
        <a:p>
          <a:pPr algn="ctr"/>
          <a:r>
            <a:rPr lang="ar-JO" dirty="0"/>
            <a:t>3</a:t>
          </a:r>
          <a:endParaRPr lang="en-US" dirty="0"/>
        </a:p>
      </dgm:t>
    </dgm:pt>
    <dgm:pt modelId="{47F49DD4-0297-418B-A4E0-F9817E3041B5}" type="parTrans" cxnId="{8368A9CA-880A-4C61-9E19-8E91EEA670A2}">
      <dgm:prSet/>
      <dgm:spPr/>
      <dgm:t>
        <a:bodyPr/>
        <a:lstStyle/>
        <a:p>
          <a:pPr algn="ctr"/>
          <a:endParaRPr lang="en-US"/>
        </a:p>
      </dgm:t>
    </dgm:pt>
    <dgm:pt modelId="{C5D4DEF2-4882-4FFA-AD8C-8ABD36F03C0A}" type="sibTrans" cxnId="{8368A9CA-880A-4C61-9E19-8E91EEA670A2}">
      <dgm:prSet/>
      <dgm:spPr/>
      <dgm:t>
        <a:bodyPr/>
        <a:lstStyle/>
        <a:p>
          <a:pPr algn="ctr"/>
          <a:endParaRPr lang="en-US"/>
        </a:p>
      </dgm:t>
    </dgm:pt>
    <dgm:pt modelId="{AE457035-DAA6-4C4D-970C-AEE156DC06F9}">
      <dgm:prSet phldrT="[Text]" phldr="1"/>
      <dgm:spPr/>
      <dgm:t>
        <a:bodyPr/>
        <a:lstStyle/>
        <a:p>
          <a:pPr marL="171450" lvl="1" indent="0" algn="ctr" defTabSz="755650">
            <a:lnSpc>
              <a:spcPct val="90000"/>
            </a:lnSpc>
            <a:spcBef>
              <a:spcPct val="0"/>
            </a:spcBef>
            <a:spcAft>
              <a:spcPct val="15000"/>
            </a:spcAft>
          </a:pPr>
          <a:endParaRPr lang="en-US" sz="1700" kern="1200" dirty="0"/>
        </a:p>
      </dgm:t>
    </dgm:pt>
    <dgm:pt modelId="{671A685A-A56F-4F2E-AFB0-00D844903C49}" type="parTrans" cxnId="{5DBB18DF-C853-4D10-86C5-E52BBEB0DE76}">
      <dgm:prSet/>
      <dgm:spPr/>
      <dgm:t>
        <a:bodyPr/>
        <a:lstStyle/>
        <a:p>
          <a:pPr algn="ctr"/>
          <a:endParaRPr lang="en-US"/>
        </a:p>
      </dgm:t>
    </dgm:pt>
    <dgm:pt modelId="{62F8B820-645A-4551-9188-A1493CB51F8E}" type="sibTrans" cxnId="{5DBB18DF-C853-4D10-86C5-E52BBEB0DE76}">
      <dgm:prSet/>
      <dgm:spPr/>
      <dgm:t>
        <a:bodyPr/>
        <a:lstStyle/>
        <a:p>
          <a:pPr algn="ctr"/>
          <a:endParaRPr lang="en-US"/>
        </a:p>
      </dgm:t>
    </dgm:pt>
    <dgm:pt modelId="{AB95A475-6F21-4B04-9B77-1C4825555BD6}">
      <dgm:prSet phldrT="[Text]"/>
      <dgm:spPr/>
      <dgm:t>
        <a:bodyPr/>
        <a:lstStyle/>
        <a:p>
          <a:pPr marL="171450" lvl="1" indent="0" algn="ctr" defTabSz="755650">
            <a:lnSpc>
              <a:spcPct val="90000"/>
            </a:lnSpc>
            <a:spcBef>
              <a:spcPct val="0"/>
            </a:spcBef>
            <a:spcAft>
              <a:spcPct val="15000"/>
            </a:spcAft>
          </a:pPr>
          <a:endParaRPr lang="en-US" sz="1700" kern="1200" dirty="0"/>
        </a:p>
      </dgm:t>
    </dgm:pt>
    <dgm:pt modelId="{3023BF51-E3C0-4FD8-BC41-B6BC1B5791A4}" type="parTrans" cxnId="{4E98FFC5-0F9A-427D-B3EC-2D978CB0C39F}">
      <dgm:prSet/>
      <dgm:spPr/>
      <dgm:t>
        <a:bodyPr/>
        <a:lstStyle/>
        <a:p>
          <a:pPr algn="ctr"/>
          <a:endParaRPr lang="en-US"/>
        </a:p>
      </dgm:t>
    </dgm:pt>
    <dgm:pt modelId="{B1865D39-C1E6-4907-84DC-121E8A88E8DF}" type="sibTrans" cxnId="{4E98FFC5-0F9A-427D-B3EC-2D978CB0C39F}">
      <dgm:prSet/>
      <dgm:spPr/>
      <dgm:t>
        <a:bodyPr/>
        <a:lstStyle/>
        <a:p>
          <a:pPr algn="ctr"/>
          <a:endParaRPr lang="en-US"/>
        </a:p>
      </dgm:t>
    </dgm:pt>
    <dgm:pt modelId="{374DBA94-2DC9-47BB-B315-54ADCBBE0C10}">
      <dgm:prSet custT="1"/>
      <dgm:spPr/>
      <dgm:t>
        <a:bodyPr/>
        <a:lstStyle/>
        <a:p>
          <a:pPr marL="285750" lvl="1" indent="-285750" algn="ctr" defTabSz="1600200" rtl="1">
            <a:lnSpc>
              <a:spcPct val="90000"/>
            </a:lnSpc>
            <a:spcBef>
              <a:spcPct val="0"/>
            </a:spcBef>
            <a:spcAft>
              <a:spcPct val="15000"/>
            </a:spcAft>
            <a:buNone/>
          </a:pPr>
          <a:r>
            <a:rPr lang="ar-JO" sz="3600" b="1" kern="1200" dirty="0">
              <a:latin typeface="Calibri" panose="020F0502020204030204"/>
              <a:ea typeface="+mn-ea"/>
              <a:cs typeface="Arial" panose="020B0604020202020204" pitchFamily="34" charset="0"/>
            </a:rPr>
            <a:t>3- وظائف سياسات التعليم</a:t>
          </a:r>
          <a:endParaRPr lang="en-US" sz="3600" b="1" kern="1200" dirty="0">
            <a:latin typeface="Calibri" panose="020F0502020204030204"/>
            <a:ea typeface="+mn-ea"/>
            <a:cs typeface="Arial" panose="020B0604020202020204" pitchFamily="34" charset="0"/>
          </a:endParaRPr>
        </a:p>
      </dgm:t>
    </dgm:pt>
    <dgm:pt modelId="{3189FEF1-7CB2-4AB6-93E6-F02333FAA876}" type="parTrans" cxnId="{FA300EE1-7DF3-4487-AE32-1AB39A718552}">
      <dgm:prSet/>
      <dgm:spPr/>
      <dgm:t>
        <a:bodyPr/>
        <a:lstStyle/>
        <a:p>
          <a:pPr algn="ctr"/>
          <a:endParaRPr lang="en-US"/>
        </a:p>
      </dgm:t>
    </dgm:pt>
    <dgm:pt modelId="{B1E28CE5-391B-402A-AE96-C6C91EFA5F7E}" type="sibTrans" cxnId="{FA300EE1-7DF3-4487-AE32-1AB39A718552}">
      <dgm:prSet/>
      <dgm:spPr/>
      <dgm:t>
        <a:bodyPr/>
        <a:lstStyle/>
        <a:p>
          <a:pPr algn="ctr"/>
          <a:endParaRPr lang="en-US"/>
        </a:p>
      </dgm:t>
    </dgm:pt>
    <dgm:pt modelId="{BB65F119-9A3F-4F12-BD78-03847654BF10}">
      <dgm:prSet custT="1"/>
      <dgm:spPr/>
      <dgm:t>
        <a:bodyPr/>
        <a:lstStyle/>
        <a:p>
          <a:pPr algn="ctr" rtl="1">
            <a:buFontTx/>
            <a:buNone/>
          </a:pPr>
          <a:r>
            <a:rPr lang="ar-JO" sz="3600" b="1" kern="1200" dirty="0">
              <a:latin typeface="Calibri" panose="020F0502020204030204"/>
              <a:ea typeface="+mn-ea"/>
              <a:cs typeface="Arial" panose="020B0604020202020204" pitchFamily="34" charset="0"/>
            </a:rPr>
            <a:t>4- تصنيف سياسات التعليم</a:t>
          </a:r>
          <a:endParaRPr lang="en-US" sz="3600" b="1" kern="1200" dirty="0">
            <a:latin typeface="Calibri" panose="020F0502020204030204"/>
            <a:ea typeface="+mn-ea"/>
            <a:cs typeface="Arial" panose="020B0604020202020204" pitchFamily="34" charset="0"/>
          </a:endParaRPr>
        </a:p>
      </dgm:t>
    </dgm:pt>
    <dgm:pt modelId="{4998DEDB-8EFC-4803-AA37-BF2DC45F3DFF}" type="parTrans" cxnId="{C9BA2CB6-78DB-4ECC-BD7D-F7C0C5E6C51B}">
      <dgm:prSet/>
      <dgm:spPr/>
      <dgm:t>
        <a:bodyPr/>
        <a:lstStyle/>
        <a:p>
          <a:pPr algn="ctr"/>
          <a:endParaRPr lang="en-US"/>
        </a:p>
      </dgm:t>
    </dgm:pt>
    <dgm:pt modelId="{F4840180-BB62-4033-B1C5-F4EC7F63AA38}" type="sibTrans" cxnId="{C9BA2CB6-78DB-4ECC-BD7D-F7C0C5E6C51B}">
      <dgm:prSet/>
      <dgm:spPr/>
      <dgm:t>
        <a:bodyPr/>
        <a:lstStyle/>
        <a:p>
          <a:pPr algn="ctr"/>
          <a:endParaRPr lang="en-US"/>
        </a:p>
      </dgm:t>
    </dgm:pt>
    <dgm:pt modelId="{4BB50894-288F-4AE4-A61C-769539FBDF65}">
      <dgm:prSet/>
      <dgm:spPr/>
      <dgm:t>
        <a:bodyPr/>
        <a:lstStyle/>
        <a:p>
          <a:endParaRPr lang="en-US"/>
        </a:p>
      </dgm:t>
    </dgm:pt>
    <dgm:pt modelId="{30E5944C-D936-4724-BB1E-F68A695696CA}" type="parTrans" cxnId="{2D789779-13E0-4B45-ACDF-C334125AF857}">
      <dgm:prSet/>
      <dgm:spPr/>
      <dgm:t>
        <a:bodyPr/>
        <a:lstStyle/>
        <a:p>
          <a:endParaRPr lang="en-US"/>
        </a:p>
      </dgm:t>
    </dgm:pt>
    <dgm:pt modelId="{F21D9F69-C5EE-4570-BDBA-EEBC41A6E345}" type="sibTrans" cxnId="{2D789779-13E0-4B45-ACDF-C334125AF857}">
      <dgm:prSet/>
      <dgm:spPr/>
      <dgm:t>
        <a:bodyPr/>
        <a:lstStyle/>
        <a:p>
          <a:endParaRPr lang="en-US"/>
        </a:p>
      </dgm:t>
    </dgm:pt>
    <dgm:pt modelId="{6800DDD4-9B02-42B5-B3C1-C991D9118048}">
      <dgm:prSet/>
      <dgm:spPr>
        <a:solidFill>
          <a:schemeClr val="accent4">
            <a:lumMod val="60000"/>
            <a:lumOff val="40000"/>
            <a:alpha val="90000"/>
          </a:schemeClr>
        </a:solidFill>
      </dgm:spPr>
      <dgm:t>
        <a:bodyPr/>
        <a:lstStyle/>
        <a:p>
          <a:pPr algn="ctr"/>
          <a:r>
            <a:rPr lang="ar-JO" sz="1700" kern="1200" dirty="0"/>
            <a:t>تذكير وتلخيص</a:t>
          </a:r>
          <a:endParaRPr lang="en-US" sz="1700" kern="1200" dirty="0"/>
        </a:p>
      </dgm:t>
    </dgm:pt>
    <dgm:pt modelId="{F963A4A2-FD49-4114-AF80-A315C653709E}" type="parTrans" cxnId="{4B4577C4-DACA-4E90-9756-0A3F7BC0DBFF}">
      <dgm:prSet/>
      <dgm:spPr/>
      <dgm:t>
        <a:bodyPr/>
        <a:lstStyle/>
        <a:p>
          <a:endParaRPr lang="en-US"/>
        </a:p>
      </dgm:t>
    </dgm:pt>
    <dgm:pt modelId="{E7382599-8429-49A4-B900-61313DAEE5BE}" type="sibTrans" cxnId="{4B4577C4-DACA-4E90-9756-0A3F7BC0DBFF}">
      <dgm:prSet/>
      <dgm:spPr/>
      <dgm:t>
        <a:bodyPr/>
        <a:lstStyle/>
        <a:p>
          <a:endParaRPr lang="en-US"/>
        </a:p>
      </dgm:t>
    </dgm:pt>
    <dgm:pt modelId="{19339069-1F2C-48F7-90D1-75FC2CB44113}">
      <dgm:prSet/>
      <dgm:spPr/>
      <dgm:t>
        <a:bodyPr/>
        <a:lstStyle/>
        <a:p>
          <a:pPr algn="ctr"/>
          <a:r>
            <a:rPr lang="ar-JO" dirty="0"/>
            <a:t>4</a:t>
          </a:r>
          <a:endParaRPr lang="en-US" dirty="0"/>
        </a:p>
      </dgm:t>
    </dgm:pt>
    <dgm:pt modelId="{6595A97C-AEA2-4AF5-A0C6-7D2DC210D0F3}" type="sibTrans" cxnId="{67D3A202-44AD-4946-B028-47CDD6F23B81}">
      <dgm:prSet/>
      <dgm:spPr/>
      <dgm:t>
        <a:bodyPr/>
        <a:lstStyle/>
        <a:p>
          <a:pPr algn="ctr"/>
          <a:endParaRPr lang="en-US"/>
        </a:p>
      </dgm:t>
    </dgm:pt>
    <dgm:pt modelId="{6FF5D472-695E-4EFD-8B74-670634886E84}" type="parTrans" cxnId="{67D3A202-44AD-4946-B028-47CDD6F23B81}">
      <dgm:prSet/>
      <dgm:spPr/>
      <dgm:t>
        <a:bodyPr/>
        <a:lstStyle/>
        <a:p>
          <a:pPr algn="ctr"/>
          <a:endParaRPr lang="en-US"/>
        </a:p>
      </dgm:t>
    </dgm:pt>
    <dgm:pt modelId="{3CE65F09-723C-44B0-BD15-99FAC002C678}" type="pres">
      <dgm:prSet presAssocID="{643500B6-116D-416F-A7E4-8BF4F1ACFDBA}" presName="linearFlow" presStyleCnt="0">
        <dgm:presLayoutVars>
          <dgm:dir/>
          <dgm:animLvl val="lvl"/>
          <dgm:resizeHandles val="exact"/>
        </dgm:presLayoutVars>
      </dgm:prSet>
      <dgm:spPr/>
      <dgm:t>
        <a:bodyPr/>
        <a:lstStyle/>
        <a:p>
          <a:endParaRPr lang="en-US"/>
        </a:p>
      </dgm:t>
    </dgm:pt>
    <dgm:pt modelId="{A0CAF796-7949-441B-A7BA-F66D0D66EC5B}" type="pres">
      <dgm:prSet presAssocID="{4BB50894-288F-4AE4-A61C-769539FBDF65}" presName="composite" presStyleCnt="0"/>
      <dgm:spPr/>
    </dgm:pt>
    <dgm:pt modelId="{03EABC00-BC4D-4650-A648-315903397270}" type="pres">
      <dgm:prSet presAssocID="{4BB50894-288F-4AE4-A61C-769539FBDF65}" presName="parentText" presStyleLbl="alignNode1" presStyleIdx="0" presStyleCnt="5">
        <dgm:presLayoutVars>
          <dgm:chMax val="1"/>
          <dgm:bulletEnabled val="1"/>
        </dgm:presLayoutVars>
      </dgm:prSet>
      <dgm:spPr/>
      <dgm:t>
        <a:bodyPr/>
        <a:lstStyle/>
        <a:p>
          <a:endParaRPr lang="en-US"/>
        </a:p>
      </dgm:t>
    </dgm:pt>
    <dgm:pt modelId="{D61FBF2C-8E8A-4325-BDB7-0344C678C5D9}" type="pres">
      <dgm:prSet presAssocID="{4BB50894-288F-4AE4-A61C-769539FBDF65}" presName="descendantText" presStyleLbl="alignAcc1" presStyleIdx="0" presStyleCnt="5" custScaleX="99647" custLinFactNeighborX="726" custLinFactNeighborY="-6934">
        <dgm:presLayoutVars>
          <dgm:bulletEnabled val="1"/>
        </dgm:presLayoutVars>
      </dgm:prSet>
      <dgm:spPr/>
      <dgm:t>
        <a:bodyPr/>
        <a:lstStyle/>
        <a:p>
          <a:endParaRPr lang="en-US"/>
        </a:p>
      </dgm:t>
    </dgm:pt>
    <dgm:pt modelId="{9D7443DE-9A84-4BD4-8250-85A6D26EB7B1}" type="pres">
      <dgm:prSet presAssocID="{F21D9F69-C5EE-4570-BDBA-EEBC41A6E345}" presName="sp" presStyleCnt="0"/>
      <dgm:spPr/>
    </dgm:pt>
    <dgm:pt modelId="{0F44F7EF-EB1E-4DE9-9710-91592BDBBC95}" type="pres">
      <dgm:prSet presAssocID="{3882D03D-5F8C-4459-B47A-2CF8D14AECBA}" presName="composite" presStyleCnt="0"/>
      <dgm:spPr/>
    </dgm:pt>
    <dgm:pt modelId="{C6EC4E95-7488-4914-8503-B2B9203516A5}" type="pres">
      <dgm:prSet presAssocID="{3882D03D-5F8C-4459-B47A-2CF8D14AECBA}" presName="parentText" presStyleLbl="alignNode1" presStyleIdx="1" presStyleCnt="5">
        <dgm:presLayoutVars>
          <dgm:chMax val="1"/>
          <dgm:bulletEnabled val="1"/>
        </dgm:presLayoutVars>
      </dgm:prSet>
      <dgm:spPr/>
      <dgm:t>
        <a:bodyPr/>
        <a:lstStyle/>
        <a:p>
          <a:endParaRPr lang="en-US"/>
        </a:p>
      </dgm:t>
    </dgm:pt>
    <dgm:pt modelId="{4E679F18-8C73-4FFD-B5D5-F80F5862D7BB}" type="pres">
      <dgm:prSet presAssocID="{3882D03D-5F8C-4459-B47A-2CF8D14AECBA}" presName="descendantText" presStyleLbl="alignAcc1" presStyleIdx="1" presStyleCnt="5" custLinFactNeighborX="0" custLinFactNeighborY="-2291">
        <dgm:presLayoutVars>
          <dgm:bulletEnabled val="1"/>
        </dgm:presLayoutVars>
      </dgm:prSet>
      <dgm:spPr/>
      <dgm:t>
        <a:bodyPr/>
        <a:lstStyle/>
        <a:p>
          <a:endParaRPr lang="en-US"/>
        </a:p>
      </dgm:t>
    </dgm:pt>
    <dgm:pt modelId="{84D4ED1C-4171-4B97-9F58-8550EA0A0A52}" type="pres">
      <dgm:prSet presAssocID="{8ABEF20B-385A-474D-9551-0A397644167C}" presName="sp" presStyleCnt="0"/>
      <dgm:spPr/>
    </dgm:pt>
    <dgm:pt modelId="{29EEA230-50FC-478A-8C6E-CB4069CCCB9B}" type="pres">
      <dgm:prSet presAssocID="{2886A9CC-AC3A-41D8-BD32-563D11E147D9}" presName="composite" presStyleCnt="0"/>
      <dgm:spPr/>
    </dgm:pt>
    <dgm:pt modelId="{891E416B-C64E-4CC9-990D-C836EEB359B9}" type="pres">
      <dgm:prSet presAssocID="{2886A9CC-AC3A-41D8-BD32-563D11E147D9}" presName="parentText" presStyleLbl="alignNode1" presStyleIdx="2" presStyleCnt="5">
        <dgm:presLayoutVars>
          <dgm:chMax val="1"/>
          <dgm:bulletEnabled val="1"/>
        </dgm:presLayoutVars>
      </dgm:prSet>
      <dgm:spPr/>
      <dgm:t>
        <a:bodyPr/>
        <a:lstStyle/>
        <a:p>
          <a:endParaRPr lang="en-US"/>
        </a:p>
      </dgm:t>
    </dgm:pt>
    <dgm:pt modelId="{2093070F-DEEA-4A1A-87C1-12C3639B8136}" type="pres">
      <dgm:prSet presAssocID="{2886A9CC-AC3A-41D8-BD32-563D11E147D9}" presName="descendantText" presStyleLbl="alignAcc1" presStyleIdx="2" presStyleCnt="5">
        <dgm:presLayoutVars>
          <dgm:bulletEnabled val="1"/>
        </dgm:presLayoutVars>
      </dgm:prSet>
      <dgm:spPr/>
      <dgm:t>
        <a:bodyPr/>
        <a:lstStyle/>
        <a:p>
          <a:endParaRPr lang="en-US"/>
        </a:p>
      </dgm:t>
    </dgm:pt>
    <dgm:pt modelId="{96F17C6F-0CFF-4A68-9F1F-EDB5923DD501}" type="pres">
      <dgm:prSet presAssocID="{1901D6CA-BC70-47DD-934F-6FF147421D9A}" presName="sp" presStyleCnt="0"/>
      <dgm:spPr/>
    </dgm:pt>
    <dgm:pt modelId="{7EAC6398-AC90-48C1-AB17-A44208A8F8EF}" type="pres">
      <dgm:prSet presAssocID="{FCEEE4D5-5F58-48D3-B614-568907A92D76}" presName="composite" presStyleCnt="0"/>
      <dgm:spPr/>
    </dgm:pt>
    <dgm:pt modelId="{1954749E-6BA4-4A23-8961-FFB39DD4BAAA}" type="pres">
      <dgm:prSet presAssocID="{FCEEE4D5-5F58-48D3-B614-568907A92D76}" presName="parentText" presStyleLbl="alignNode1" presStyleIdx="3" presStyleCnt="5">
        <dgm:presLayoutVars>
          <dgm:chMax val="1"/>
          <dgm:bulletEnabled val="1"/>
        </dgm:presLayoutVars>
      </dgm:prSet>
      <dgm:spPr/>
      <dgm:t>
        <a:bodyPr/>
        <a:lstStyle/>
        <a:p>
          <a:endParaRPr lang="en-US"/>
        </a:p>
      </dgm:t>
    </dgm:pt>
    <dgm:pt modelId="{6819C0CD-CC3D-4D3A-BA72-85C05490C4A4}" type="pres">
      <dgm:prSet presAssocID="{FCEEE4D5-5F58-48D3-B614-568907A92D76}" presName="descendantText" presStyleLbl="alignAcc1" presStyleIdx="3" presStyleCnt="5">
        <dgm:presLayoutVars>
          <dgm:bulletEnabled val="1"/>
        </dgm:presLayoutVars>
      </dgm:prSet>
      <dgm:spPr/>
      <dgm:t>
        <a:bodyPr/>
        <a:lstStyle/>
        <a:p>
          <a:endParaRPr lang="en-US"/>
        </a:p>
      </dgm:t>
    </dgm:pt>
    <dgm:pt modelId="{CCA7942A-737F-439C-8BFF-F05B66369347}" type="pres">
      <dgm:prSet presAssocID="{C5D4DEF2-4882-4FFA-AD8C-8ABD36F03C0A}" presName="sp" presStyleCnt="0"/>
      <dgm:spPr/>
    </dgm:pt>
    <dgm:pt modelId="{7D6D2D80-98D5-42D1-B26F-B1671E7D96EB}" type="pres">
      <dgm:prSet presAssocID="{19339069-1F2C-48F7-90D1-75FC2CB44113}" presName="composite" presStyleCnt="0"/>
      <dgm:spPr/>
    </dgm:pt>
    <dgm:pt modelId="{5B5DABBB-9263-4801-8806-4620761A7514}" type="pres">
      <dgm:prSet presAssocID="{19339069-1F2C-48F7-90D1-75FC2CB44113}" presName="parentText" presStyleLbl="alignNode1" presStyleIdx="4" presStyleCnt="5">
        <dgm:presLayoutVars>
          <dgm:chMax val="1"/>
          <dgm:bulletEnabled val="1"/>
        </dgm:presLayoutVars>
      </dgm:prSet>
      <dgm:spPr/>
      <dgm:t>
        <a:bodyPr/>
        <a:lstStyle/>
        <a:p>
          <a:endParaRPr lang="en-US"/>
        </a:p>
      </dgm:t>
    </dgm:pt>
    <dgm:pt modelId="{D58DBDD5-2C20-44BF-9BEA-640FB40AF824}" type="pres">
      <dgm:prSet presAssocID="{19339069-1F2C-48F7-90D1-75FC2CB44113}" presName="descendantText" presStyleLbl="alignAcc1" presStyleIdx="4" presStyleCnt="5">
        <dgm:presLayoutVars>
          <dgm:bulletEnabled val="1"/>
        </dgm:presLayoutVars>
      </dgm:prSet>
      <dgm:spPr/>
      <dgm:t>
        <a:bodyPr/>
        <a:lstStyle/>
        <a:p>
          <a:endParaRPr lang="en-US"/>
        </a:p>
      </dgm:t>
    </dgm:pt>
  </dgm:ptLst>
  <dgm:cxnLst>
    <dgm:cxn modelId="{F99BCC6A-074E-4C59-BECB-56ECC72AF0DB}" type="presOf" srcId="{BB65F119-9A3F-4F12-BD78-03847654BF10}" destId="{D58DBDD5-2C20-44BF-9BEA-640FB40AF824}" srcOrd="0" destOrd="0" presId="urn:microsoft.com/office/officeart/2005/8/layout/chevron2"/>
    <dgm:cxn modelId="{4B4577C4-DACA-4E90-9756-0A3F7BC0DBFF}" srcId="{4BB50894-288F-4AE4-A61C-769539FBDF65}" destId="{6800DDD4-9B02-42B5-B3C1-C991D9118048}" srcOrd="0" destOrd="0" parTransId="{F963A4A2-FD49-4114-AF80-A315C653709E}" sibTransId="{E7382599-8429-49A4-B900-61313DAEE5BE}"/>
    <dgm:cxn modelId="{CD505914-62D7-4312-A064-118E7FE49B91}" type="presOf" srcId="{FCEEE4D5-5F58-48D3-B614-568907A92D76}" destId="{1954749E-6BA4-4A23-8961-FFB39DD4BAAA}" srcOrd="0" destOrd="0" presId="urn:microsoft.com/office/officeart/2005/8/layout/chevron2"/>
    <dgm:cxn modelId="{4850D0CD-1D56-4956-8A94-C292AC8BD905}" type="presOf" srcId="{82A270E8-E164-4058-8863-5FBCBBAC2D31}" destId="{2093070F-DEEA-4A1A-87C1-12C3639B8136}" srcOrd="0" destOrd="0" presId="urn:microsoft.com/office/officeart/2005/8/layout/chevron2"/>
    <dgm:cxn modelId="{47F3E479-035F-4077-A795-81DBBD199F54}" srcId="{643500B6-116D-416F-A7E4-8BF4F1ACFDBA}" destId="{2886A9CC-AC3A-41D8-BD32-563D11E147D9}" srcOrd="2" destOrd="0" parTransId="{6789475F-6A84-4E5C-8AA4-D00AF63DB397}" sibTransId="{1901D6CA-BC70-47DD-934F-6FF147421D9A}"/>
    <dgm:cxn modelId="{C9DD51AF-129A-485E-B7C2-E4B9F02B41A4}" srcId="{2886A9CC-AC3A-41D8-BD32-563D11E147D9}" destId="{82A270E8-E164-4058-8863-5FBCBBAC2D31}" srcOrd="0" destOrd="0" parTransId="{82016E70-FE49-4083-8889-E82F8D43FE95}" sibTransId="{009DEFCF-C757-4796-BBB4-9417ED253FCC}"/>
    <dgm:cxn modelId="{B5149172-5993-41EA-9946-79A28EAEB185}" type="presOf" srcId="{3882D03D-5F8C-4459-B47A-2CF8D14AECBA}" destId="{C6EC4E95-7488-4914-8503-B2B9203516A5}" srcOrd="0" destOrd="0" presId="urn:microsoft.com/office/officeart/2005/8/layout/chevron2"/>
    <dgm:cxn modelId="{67D3A202-44AD-4946-B028-47CDD6F23B81}" srcId="{643500B6-116D-416F-A7E4-8BF4F1ACFDBA}" destId="{19339069-1F2C-48F7-90D1-75FC2CB44113}" srcOrd="4" destOrd="0" parTransId="{6FF5D472-695E-4EFD-8B74-670634886E84}" sibTransId="{6595A97C-AEA2-4AF5-A0C6-7D2DC210D0F3}"/>
    <dgm:cxn modelId="{FD5DFFE2-D2A9-463A-8165-947CE30965FD}" type="presOf" srcId="{AB95A475-6F21-4B04-9B77-1C4825555BD6}" destId="{6819C0CD-CC3D-4D3A-BA72-85C05490C4A4}" srcOrd="0" destOrd="2" presId="urn:microsoft.com/office/officeart/2005/8/layout/chevron2"/>
    <dgm:cxn modelId="{EA25A49C-6816-454B-9047-E78297DE16E1}" type="presOf" srcId="{643500B6-116D-416F-A7E4-8BF4F1ACFDBA}" destId="{3CE65F09-723C-44B0-BD15-99FAC002C678}" srcOrd="0" destOrd="0" presId="urn:microsoft.com/office/officeart/2005/8/layout/chevron2"/>
    <dgm:cxn modelId="{F01B8878-F560-402E-A3C4-09303BAE79E8}" type="presOf" srcId="{19339069-1F2C-48F7-90D1-75FC2CB44113}" destId="{5B5DABBB-9263-4801-8806-4620761A7514}" srcOrd="0" destOrd="0" presId="urn:microsoft.com/office/officeart/2005/8/layout/chevron2"/>
    <dgm:cxn modelId="{C1AE3933-245B-41D8-A7BD-C55C07F1D985}" type="presOf" srcId="{6800DDD4-9B02-42B5-B3C1-C991D9118048}" destId="{D61FBF2C-8E8A-4325-BDB7-0344C678C5D9}" srcOrd="0" destOrd="0" presId="urn:microsoft.com/office/officeart/2005/8/layout/chevron2"/>
    <dgm:cxn modelId="{C9BA2CB6-78DB-4ECC-BD7D-F7C0C5E6C51B}" srcId="{19339069-1F2C-48F7-90D1-75FC2CB44113}" destId="{BB65F119-9A3F-4F12-BD78-03847654BF10}" srcOrd="0" destOrd="0" parTransId="{4998DEDB-8EFC-4803-AA37-BF2DC45F3DFF}" sibTransId="{F4840180-BB62-4033-B1C5-F4EC7F63AA38}"/>
    <dgm:cxn modelId="{98A0F357-FFE6-4477-966F-A9E7139EFA8E}" type="presOf" srcId="{AE457035-DAA6-4C4D-970C-AEE156DC06F9}" destId="{6819C0CD-CC3D-4D3A-BA72-85C05490C4A4}" srcOrd="0" destOrd="0" presId="urn:microsoft.com/office/officeart/2005/8/layout/chevron2"/>
    <dgm:cxn modelId="{4E98FFC5-0F9A-427D-B3EC-2D978CB0C39F}" srcId="{FCEEE4D5-5F58-48D3-B614-568907A92D76}" destId="{AB95A475-6F21-4B04-9B77-1C4825555BD6}" srcOrd="2" destOrd="0" parTransId="{3023BF51-E3C0-4FD8-BC41-B6BC1B5791A4}" sibTransId="{B1865D39-C1E6-4907-84DC-121E8A88E8DF}"/>
    <dgm:cxn modelId="{6E5D7B0C-5B2A-416B-A44B-C2513AB032B6}" type="presOf" srcId="{2886A9CC-AC3A-41D8-BD32-563D11E147D9}" destId="{891E416B-C64E-4CC9-990D-C836EEB359B9}" srcOrd="0" destOrd="0" presId="urn:microsoft.com/office/officeart/2005/8/layout/chevron2"/>
    <dgm:cxn modelId="{5DBB18DF-C853-4D10-86C5-E52BBEB0DE76}" srcId="{FCEEE4D5-5F58-48D3-B614-568907A92D76}" destId="{AE457035-DAA6-4C4D-970C-AEE156DC06F9}" srcOrd="0" destOrd="0" parTransId="{671A685A-A56F-4F2E-AFB0-00D844903C49}" sibTransId="{62F8B820-645A-4551-9188-A1493CB51F8E}"/>
    <dgm:cxn modelId="{0D81157D-BABC-4F5D-B9DF-377042E2464B}" srcId="{643500B6-116D-416F-A7E4-8BF4F1ACFDBA}" destId="{3882D03D-5F8C-4459-B47A-2CF8D14AECBA}" srcOrd="1" destOrd="0" parTransId="{72B63DF7-C89B-4755-B63D-41DF233FB4E8}" sibTransId="{8ABEF20B-385A-474D-9551-0A397644167C}"/>
    <dgm:cxn modelId="{8368A9CA-880A-4C61-9E19-8E91EEA670A2}" srcId="{643500B6-116D-416F-A7E4-8BF4F1ACFDBA}" destId="{FCEEE4D5-5F58-48D3-B614-568907A92D76}" srcOrd="3" destOrd="0" parTransId="{47F49DD4-0297-418B-A4E0-F9817E3041B5}" sibTransId="{C5D4DEF2-4882-4FFA-AD8C-8ABD36F03C0A}"/>
    <dgm:cxn modelId="{2335F02B-43B7-4EED-BF01-B486249E3EF8}" type="presOf" srcId="{374DBA94-2DC9-47BB-B315-54ADCBBE0C10}" destId="{6819C0CD-CC3D-4D3A-BA72-85C05490C4A4}" srcOrd="0" destOrd="1" presId="urn:microsoft.com/office/officeart/2005/8/layout/chevron2"/>
    <dgm:cxn modelId="{FC61638A-B2D9-4794-837D-70B4D9966519}" type="presOf" srcId="{A9516328-CFF1-4AA4-B9E6-FD5C91593077}" destId="{4E679F18-8C73-4FFD-B5D5-F80F5862D7BB}" srcOrd="0" destOrd="0" presId="urn:microsoft.com/office/officeart/2005/8/layout/chevron2"/>
    <dgm:cxn modelId="{6AD4A32C-989B-449F-B19E-2872B131DE30}" srcId="{3882D03D-5F8C-4459-B47A-2CF8D14AECBA}" destId="{A9516328-CFF1-4AA4-B9E6-FD5C91593077}" srcOrd="0" destOrd="0" parTransId="{F46F852C-44A5-4AB6-8415-8922AD32FD14}" sibTransId="{A3E75DB7-4F4A-42CE-8AB3-8BE5B330B6B7}"/>
    <dgm:cxn modelId="{FA300EE1-7DF3-4487-AE32-1AB39A718552}" srcId="{FCEEE4D5-5F58-48D3-B614-568907A92D76}" destId="{374DBA94-2DC9-47BB-B315-54ADCBBE0C10}" srcOrd="1" destOrd="0" parTransId="{3189FEF1-7CB2-4AB6-93E6-F02333FAA876}" sibTransId="{B1E28CE5-391B-402A-AE96-C6C91EFA5F7E}"/>
    <dgm:cxn modelId="{2D789779-13E0-4B45-ACDF-C334125AF857}" srcId="{643500B6-116D-416F-A7E4-8BF4F1ACFDBA}" destId="{4BB50894-288F-4AE4-A61C-769539FBDF65}" srcOrd="0" destOrd="0" parTransId="{30E5944C-D936-4724-BB1E-F68A695696CA}" sibTransId="{F21D9F69-C5EE-4570-BDBA-EEBC41A6E345}"/>
    <dgm:cxn modelId="{781DA88D-1BFB-46A9-8ABA-3C65FA389AA6}" type="presOf" srcId="{4BB50894-288F-4AE4-A61C-769539FBDF65}" destId="{03EABC00-BC4D-4650-A648-315903397270}" srcOrd="0" destOrd="0" presId="urn:microsoft.com/office/officeart/2005/8/layout/chevron2"/>
    <dgm:cxn modelId="{CE11AD71-1FF2-446F-86A8-6BF519279630}" type="presParOf" srcId="{3CE65F09-723C-44B0-BD15-99FAC002C678}" destId="{A0CAF796-7949-441B-A7BA-F66D0D66EC5B}" srcOrd="0" destOrd="0" presId="urn:microsoft.com/office/officeart/2005/8/layout/chevron2"/>
    <dgm:cxn modelId="{1D5481E6-280C-4960-B32E-7654A0701F3B}" type="presParOf" srcId="{A0CAF796-7949-441B-A7BA-F66D0D66EC5B}" destId="{03EABC00-BC4D-4650-A648-315903397270}" srcOrd="0" destOrd="0" presId="urn:microsoft.com/office/officeart/2005/8/layout/chevron2"/>
    <dgm:cxn modelId="{0004BB65-7E90-4D0C-91FA-AD91454BE9C5}" type="presParOf" srcId="{A0CAF796-7949-441B-A7BA-F66D0D66EC5B}" destId="{D61FBF2C-8E8A-4325-BDB7-0344C678C5D9}" srcOrd="1" destOrd="0" presId="urn:microsoft.com/office/officeart/2005/8/layout/chevron2"/>
    <dgm:cxn modelId="{FFDD4803-0FF3-4133-8C99-C0C82655FDA1}" type="presParOf" srcId="{3CE65F09-723C-44B0-BD15-99FAC002C678}" destId="{9D7443DE-9A84-4BD4-8250-85A6D26EB7B1}" srcOrd="1" destOrd="0" presId="urn:microsoft.com/office/officeart/2005/8/layout/chevron2"/>
    <dgm:cxn modelId="{A32EA0CB-0A79-48D0-A25E-42A3AD9E0FAF}" type="presParOf" srcId="{3CE65F09-723C-44B0-BD15-99FAC002C678}" destId="{0F44F7EF-EB1E-4DE9-9710-91592BDBBC95}" srcOrd="2" destOrd="0" presId="urn:microsoft.com/office/officeart/2005/8/layout/chevron2"/>
    <dgm:cxn modelId="{D0F69DDD-5E5D-4D57-AFB9-979A36EEBFDF}" type="presParOf" srcId="{0F44F7EF-EB1E-4DE9-9710-91592BDBBC95}" destId="{C6EC4E95-7488-4914-8503-B2B9203516A5}" srcOrd="0" destOrd="0" presId="urn:microsoft.com/office/officeart/2005/8/layout/chevron2"/>
    <dgm:cxn modelId="{C4C38DC2-17B0-44CC-B8CE-3419D9774171}" type="presParOf" srcId="{0F44F7EF-EB1E-4DE9-9710-91592BDBBC95}" destId="{4E679F18-8C73-4FFD-B5D5-F80F5862D7BB}" srcOrd="1" destOrd="0" presId="urn:microsoft.com/office/officeart/2005/8/layout/chevron2"/>
    <dgm:cxn modelId="{2739C63C-6E57-4235-843A-FD2109D7E691}" type="presParOf" srcId="{3CE65F09-723C-44B0-BD15-99FAC002C678}" destId="{84D4ED1C-4171-4B97-9F58-8550EA0A0A52}" srcOrd="3" destOrd="0" presId="urn:microsoft.com/office/officeart/2005/8/layout/chevron2"/>
    <dgm:cxn modelId="{D7EA7C1D-D6D4-4CAE-9E30-13AE23C7C7AF}" type="presParOf" srcId="{3CE65F09-723C-44B0-BD15-99FAC002C678}" destId="{29EEA230-50FC-478A-8C6E-CB4069CCCB9B}" srcOrd="4" destOrd="0" presId="urn:microsoft.com/office/officeart/2005/8/layout/chevron2"/>
    <dgm:cxn modelId="{1E5F7540-F8CC-4697-BE76-6047CC7C7287}" type="presParOf" srcId="{29EEA230-50FC-478A-8C6E-CB4069CCCB9B}" destId="{891E416B-C64E-4CC9-990D-C836EEB359B9}" srcOrd="0" destOrd="0" presId="urn:microsoft.com/office/officeart/2005/8/layout/chevron2"/>
    <dgm:cxn modelId="{CF9220C1-4275-4B68-AC29-C877B61D9335}" type="presParOf" srcId="{29EEA230-50FC-478A-8C6E-CB4069CCCB9B}" destId="{2093070F-DEEA-4A1A-87C1-12C3639B8136}" srcOrd="1" destOrd="0" presId="urn:microsoft.com/office/officeart/2005/8/layout/chevron2"/>
    <dgm:cxn modelId="{4949397B-2B70-402A-B1EE-85860A8A73CA}" type="presParOf" srcId="{3CE65F09-723C-44B0-BD15-99FAC002C678}" destId="{96F17C6F-0CFF-4A68-9F1F-EDB5923DD501}" srcOrd="5" destOrd="0" presId="urn:microsoft.com/office/officeart/2005/8/layout/chevron2"/>
    <dgm:cxn modelId="{821239C5-94FE-45A5-8512-D7F417A9C51F}" type="presParOf" srcId="{3CE65F09-723C-44B0-BD15-99FAC002C678}" destId="{7EAC6398-AC90-48C1-AB17-A44208A8F8EF}" srcOrd="6" destOrd="0" presId="urn:microsoft.com/office/officeart/2005/8/layout/chevron2"/>
    <dgm:cxn modelId="{43467DBF-D684-4918-826A-C76368E9C26F}" type="presParOf" srcId="{7EAC6398-AC90-48C1-AB17-A44208A8F8EF}" destId="{1954749E-6BA4-4A23-8961-FFB39DD4BAAA}" srcOrd="0" destOrd="0" presId="urn:microsoft.com/office/officeart/2005/8/layout/chevron2"/>
    <dgm:cxn modelId="{6D057AC5-8B45-41AE-8E56-2AEEB8E159DB}" type="presParOf" srcId="{7EAC6398-AC90-48C1-AB17-A44208A8F8EF}" destId="{6819C0CD-CC3D-4D3A-BA72-85C05490C4A4}" srcOrd="1" destOrd="0" presId="urn:microsoft.com/office/officeart/2005/8/layout/chevron2"/>
    <dgm:cxn modelId="{E6D171E7-CAA3-4130-B8FA-20EC51810E76}" type="presParOf" srcId="{3CE65F09-723C-44B0-BD15-99FAC002C678}" destId="{CCA7942A-737F-439C-8BFF-F05B66369347}" srcOrd="7" destOrd="0" presId="urn:microsoft.com/office/officeart/2005/8/layout/chevron2"/>
    <dgm:cxn modelId="{D57EEE20-6754-4B3B-800B-AF0DEB3DBF96}" type="presParOf" srcId="{3CE65F09-723C-44B0-BD15-99FAC002C678}" destId="{7D6D2D80-98D5-42D1-B26F-B1671E7D96EB}" srcOrd="8" destOrd="0" presId="urn:microsoft.com/office/officeart/2005/8/layout/chevron2"/>
    <dgm:cxn modelId="{4BC3EDB8-F404-436F-9F54-3DF155732EA6}" type="presParOf" srcId="{7D6D2D80-98D5-42D1-B26F-B1671E7D96EB}" destId="{5B5DABBB-9263-4801-8806-4620761A7514}" srcOrd="0" destOrd="0" presId="urn:microsoft.com/office/officeart/2005/8/layout/chevron2"/>
    <dgm:cxn modelId="{BED1CD4B-BCF9-4695-A1B5-CB04CC48500D}" type="presParOf" srcId="{7D6D2D80-98D5-42D1-B26F-B1671E7D96EB}" destId="{D58DBDD5-2C20-44BF-9BEA-640FB40AF82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EABC00-BC4D-4650-A648-315903397270}">
      <dsp:nvSpPr>
        <dsp:cNvPr id="0" name=""/>
        <dsp:cNvSpPr/>
      </dsp:nvSpPr>
      <dsp:spPr>
        <a:xfrm rot="5400000">
          <a:off x="-151834" y="155197"/>
          <a:ext cx="1012230" cy="708561"/>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endParaRPr lang="en-US" sz="1800" kern="1200">
            <a:latin typeface="Segoe UI" panose="020B0502040204020203" pitchFamily="34" charset="0"/>
            <a:cs typeface="Segoe UI" panose="020B0502040204020203" pitchFamily="34" charset="0"/>
          </a:endParaRPr>
        </a:p>
      </dsp:txBody>
      <dsp:txXfrm rot="-5400000">
        <a:off x="1" y="357644"/>
        <a:ext cx="708561" cy="303669"/>
      </dsp:txXfrm>
    </dsp:sp>
    <dsp:sp modelId="{D61FBF2C-8E8A-4325-BDB7-0344C678C5D9}">
      <dsp:nvSpPr>
        <dsp:cNvPr id="0" name=""/>
        <dsp:cNvSpPr/>
      </dsp:nvSpPr>
      <dsp:spPr>
        <a:xfrm rot="5400000">
          <a:off x="4089305" y="-3380744"/>
          <a:ext cx="657949" cy="74194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27584" tIns="20320" rIns="20320" bIns="20320" numCol="1" spcCol="1270" anchor="ctr" anchorCtr="0">
          <a:noAutofit/>
        </a:bodyPr>
        <a:lstStyle/>
        <a:p>
          <a:pPr marL="171450" lvl="1" indent="-171450" algn="l" defTabSz="755650">
            <a:lnSpc>
              <a:spcPct val="90000"/>
            </a:lnSpc>
            <a:spcBef>
              <a:spcPct val="0"/>
            </a:spcBef>
            <a:spcAft>
              <a:spcPct val="15000"/>
            </a:spcAft>
            <a:buChar char="••"/>
          </a:pPr>
          <a:endParaRPr lang="en-US" sz="1700" kern="1200" dirty="0">
            <a:latin typeface="Segoe UI" panose="020B0502040204020203" pitchFamily="34" charset="0"/>
            <a:cs typeface="Segoe UI" panose="020B0502040204020203" pitchFamily="34" charset="0"/>
          </a:endParaRPr>
        </a:p>
        <a:p>
          <a:pPr marL="285750" lvl="1" indent="-285750" algn="ctr" defTabSz="1422400" rtl="1">
            <a:lnSpc>
              <a:spcPct val="90000"/>
            </a:lnSpc>
            <a:spcBef>
              <a:spcPct val="0"/>
            </a:spcBef>
            <a:spcAft>
              <a:spcPct val="15000"/>
            </a:spcAft>
            <a:buChar char="••"/>
          </a:pPr>
          <a:r>
            <a:rPr lang="ar-JO" sz="3200" b="1" kern="1200" dirty="0">
              <a:solidFill>
                <a:srgbClr val="00B0F0"/>
              </a:solidFill>
              <a:latin typeface="Segoe UI" panose="020B0502040204020203" pitchFamily="34" charset="0"/>
              <a:ea typeface="+mn-ea"/>
              <a:cs typeface="Segoe UI" panose="020B0502040204020203" pitchFamily="34" charset="0"/>
            </a:rPr>
            <a:t>نتاجات المحاضرة الثانية</a:t>
          </a:r>
          <a:endParaRPr lang="en-US" sz="3200" b="1" kern="1200" dirty="0">
            <a:solidFill>
              <a:srgbClr val="00B0F0"/>
            </a:solidFill>
            <a:latin typeface="Segoe UI" panose="020B0502040204020203" pitchFamily="34" charset="0"/>
            <a:ea typeface="+mn-ea"/>
            <a:cs typeface="Segoe UI" panose="020B0502040204020203" pitchFamily="34" charset="0"/>
          </a:endParaRPr>
        </a:p>
      </dsp:txBody>
      <dsp:txXfrm rot="-5400000">
        <a:off x="708561" y="32118"/>
        <a:ext cx="7387320" cy="593713"/>
      </dsp:txXfrm>
    </dsp:sp>
    <dsp:sp modelId="{C6EC4E95-7488-4914-8503-B2B9203516A5}">
      <dsp:nvSpPr>
        <dsp:cNvPr id="0" name=""/>
        <dsp:cNvSpPr/>
      </dsp:nvSpPr>
      <dsp:spPr>
        <a:xfrm rot="5400000">
          <a:off x="-151834" y="1049447"/>
          <a:ext cx="1012230" cy="708561"/>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1</a:t>
          </a:r>
          <a:endParaRPr lang="en-US" sz="1800" kern="1200" dirty="0">
            <a:latin typeface="Segoe UI" panose="020B0502040204020203" pitchFamily="34" charset="0"/>
            <a:cs typeface="Segoe UI" panose="020B0502040204020203" pitchFamily="34" charset="0"/>
          </a:endParaRPr>
        </a:p>
      </dsp:txBody>
      <dsp:txXfrm rot="-5400000">
        <a:off x="1" y="1251894"/>
        <a:ext cx="708561" cy="303669"/>
      </dsp:txXfrm>
    </dsp:sp>
    <dsp:sp modelId="{4E679F18-8C73-4FFD-B5D5-F80F5862D7BB}">
      <dsp:nvSpPr>
        <dsp:cNvPr id="0" name=""/>
        <dsp:cNvSpPr/>
      </dsp:nvSpPr>
      <dsp:spPr>
        <a:xfrm rot="5400000">
          <a:off x="4089305" y="-2498205"/>
          <a:ext cx="657949" cy="74194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9136" tIns="17780" rIns="17780" bIns="17780" numCol="1" spcCol="1270" anchor="ctr" anchorCtr="0">
          <a:noAutofit/>
        </a:bodyPr>
        <a:lstStyle/>
        <a:p>
          <a:pPr marL="285750" lvl="1" indent="-285750" algn="ctr" defTabSz="1244600" rtl="1">
            <a:lnSpc>
              <a:spcPct val="90000"/>
            </a:lnSpc>
            <a:spcBef>
              <a:spcPct val="0"/>
            </a:spcBef>
            <a:spcAft>
              <a:spcPct val="15000"/>
            </a:spcAft>
            <a:buChar char="••"/>
          </a:pPr>
          <a:r>
            <a:rPr lang="ar-JO" sz="2800" kern="1200" dirty="0">
              <a:latin typeface="Segoe UI" panose="020B0502040204020203" pitchFamily="34" charset="0"/>
              <a:cs typeface="Segoe UI" panose="020B0502040204020203" pitchFamily="34" charset="0"/>
            </a:rPr>
            <a:t>  </a:t>
          </a:r>
          <a:r>
            <a:rPr lang="ar-JO" sz="3600" b="1" kern="1200" dirty="0">
              <a:latin typeface="Segoe UI" panose="020B0502040204020203" pitchFamily="34" charset="0"/>
              <a:cs typeface="Segoe UI" panose="020B0502040204020203" pitchFamily="34" charset="0"/>
            </a:rPr>
            <a:t>خصائص سياسات التعليم</a:t>
          </a:r>
          <a:endParaRPr lang="en-US" sz="2800" b="1" kern="1200" dirty="0">
            <a:latin typeface="Segoe UI" panose="020B0502040204020203" pitchFamily="34" charset="0"/>
            <a:cs typeface="Segoe UI" panose="020B0502040204020203" pitchFamily="34" charset="0"/>
          </a:endParaRPr>
        </a:p>
      </dsp:txBody>
      <dsp:txXfrm rot="-5400000">
        <a:off x="708561" y="914657"/>
        <a:ext cx="7387320" cy="593713"/>
      </dsp:txXfrm>
    </dsp:sp>
    <dsp:sp modelId="{891E416B-C64E-4CC9-990D-C836EEB359B9}">
      <dsp:nvSpPr>
        <dsp:cNvPr id="0" name=""/>
        <dsp:cNvSpPr/>
      </dsp:nvSpPr>
      <dsp:spPr>
        <a:xfrm rot="5400000">
          <a:off x="-151834" y="1943697"/>
          <a:ext cx="1012230" cy="708561"/>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2</a:t>
          </a:r>
          <a:endParaRPr lang="en-US" sz="1800" kern="1200" dirty="0">
            <a:latin typeface="Segoe UI" panose="020B0502040204020203" pitchFamily="34" charset="0"/>
            <a:cs typeface="Segoe UI" panose="020B0502040204020203" pitchFamily="34" charset="0"/>
          </a:endParaRPr>
        </a:p>
      </dsp:txBody>
      <dsp:txXfrm rot="-5400000">
        <a:off x="1" y="2146144"/>
        <a:ext cx="708561" cy="303669"/>
      </dsp:txXfrm>
    </dsp:sp>
    <dsp:sp modelId="{2093070F-DEEA-4A1A-87C1-12C3639B8136}">
      <dsp:nvSpPr>
        <dsp:cNvPr id="0" name=""/>
        <dsp:cNvSpPr/>
      </dsp:nvSpPr>
      <dsp:spPr>
        <a:xfrm rot="5400000">
          <a:off x="4089305" y="-1588881"/>
          <a:ext cx="657949" cy="74194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6032" tIns="22860" rIns="22860" bIns="22860" numCol="1" spcCol="1270" anchor="ctr" anchorCtr="0">
          <a:noAutofit/>
        </a:bodyPr>
        <a:lstStyle/>
        <a:p>
          <a:pPr marL="285750" lvl="1" indent="-285750" algn="ctr" defTabSz="1600200" rtl="1">
            <a:lnSpc>
              <a:spcPct val="90000"/>
            </a:lnSpc>
            <a:spcBef>
              <a:spcPct val="0"/>
            </a:spcBef>
            <a:spcAft>
              <a:spcPct val="15000"/>
            </a:spcAft>
            <a:buChar char="••"/>
          </a:pPr>
          <a:r>
            <a:rPr lang="ar-JO" sz="3600" b="1" kern="1200" dirty="0">
              <a:latin typeface="Segoe UI" panose="020B0502040204020203" pitchFamily="34" charset="0"/>
              <a:ea typeface="+mn-ea"/>
              <a:cs typeface="Segoe UI" panose="020B0502040204020203" pitchFamily="34" charset="0"/>
            </a:rPr>
            <a:t>العوامل المؤثرة في سياسات التعليم</a:t>
          </a:r>
          <a:endParaRPr lang="en-US" sz="3600" b="1" kern="1200" dirty="0">
            <a:latin typeface="Segoe UI" panose="020B0502040204020203" pitchFamily="34" charset="0"/>
            <a:ea typeface="+mn-ea"/>
            <a:cs typeface="Segoe UI" panose="020B0502040204020203" pitchFamily="34" charset="0"/>
          </a:endParaRPr>
        </a:p>
      </dsp:txBody>
      <dsp:txXfrm rot="-5400000">
        <a:off x="708561" y="1823981"/>
        <a:ext cx="7387320" cy="593713"/>
      </dsp:txXfrm>
    </dsp:sp>
    <dsp:sp modelId="{1954749E-6BA4-4A23-8961-FFB39DD4BAAA}">
      <dsp:nvSpPr>
        <dsp:cNvPr id="0" name=""/>
        <dsp:cNvSpPr/>
      </dsp:nvSpPr>
      <dsp:spPr>
        <a:xfrm rot="5400000">
          <a:off x="-151834" y="2837947"/>
          <a:ext cx="1012230" cy="708561"/>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3</a:t>
          </a:r>
          <a:endParaRPr lang="en-US" sz="1800" kern="1200" dirty="0">
            <a:latin typeface="Segoe UI" panose="020B0502040204020203" pitchFamily="34" charset="0"/>
            <a:cs typeface="Segoe UI" panose="020B0502040204020203" pitchFamily="34" charset="0"/>
          </a:endParaRPr>
        </a:p>
      </dsp:txBody>
      <dsp:txXfrm rot="-5400000">
        <a:off x="1" y="3040394"/>
        <a:ext cx="708561" cy="303669"/>
      </dsp:txXfrm>
    </dsp:sp>
    <dsp:sp modelId="{6819C0CD-CC3D-4D3A-BA72-85C05490C4A4}">
      <dsp:nvSpPr>
        <dsp:cNvPr id="0" name=""/>
        <dsp:cNvSpPr/>
      </dsp:nvSpPr>
      <dsp:spPr>
        <a:xfrm rot="5400000">
          <a:off x="4089305" y="-694631"/>
          <a:ext cx="657949" cy="74194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6032" tIns="22860" rIns="22860" bIns="22860" numCol="1" spcCol="1270" anchor="ctr" anchorCtr="0">
          <a:noAutofit/>
        </a:bodyPr>
        <a:lstStyle/>
        <a:p>
          <a:pPr marL="171450" lvl="1" indent="0" algn="ctr" defTabSz="755650">
            <a:lnSpc>
              <a:spcPct val="90000"/>
            </a:lnSpc>
            <a:spcBef>
              <a:spcPct val="0"/>
            </a:spcBef>
            <a:spcAft>
              <a:spcPct val="15000"/>
            </a:spcAft>
            <a:buChar char="••"/>
          </a:pPr>
          <a:endParaRPr lang="en-US" sz="1700" kern="1200">
            <a:latin typeface="Segoe UI" panose="020B0502040204020203" pitchFamily="34" charset="0"/>
            <a:cs typeface="Segoe UI" panose="020B0502040204020203" pitchFamily="34" charset="0"/>
          </a:endParaRPr>
        </a:p>
        <a:p>
          <a:pPr marL="285750" lvl="1" indent="-285750" algn="ctr" defTabSz="1600200" rtl="1">
            <a:lnSpc>
              <a:spcPct val="90000"/>
            </a:lnSpc>
            <a:spcBef>
              <a:spcPct val="0"/>
            </a:spcBef>
            <a:spcAft>
              <a:spcPct val="15000"/>
            </a:spcAft>
            <a:buChar char="••"/>
          </a:pPr>
          <a:r>
            <a:rPr lang="ar-JO" sz="3600" b="1" kern="1200" dirty="0">
              <a:latin typeface="Segoe UI" panose="020B0502040204020203" pitchFamily="34" charset="0"/>
              <a:ea typeface="+mn-ea"/>
              <a:cs typeface="Segoe UI" panose="020B0502040204020203" pitchFamily="34" charset="0"/>
            </a:rPr>
            <a:t>وظائف سياسات التعليم</a:t>
          </a:r>
          <a:endParaRPr lang="en-US" sz="3600" b="1" kern="1200" dirty="0">
            <a:latin typeface="Segoe UI" panose="020B0502040204020203" pitchFamily="34" charset="0"/>
            <a:ea typeface="+mn-ea"/>
            <a:cs typeface="Segoe UI" panose="020B0502040204020203" pitchFamily="34" charset="0"/>
          </a:endParaRPr>
        </a:p>
        <a:p>
          <a:pPr marL="171450" lvl="1" indent="0" algn="ctr" defTabSz="755650">
            <a:lnSpc>
              <a:spcPct val="90000"/>
            </a:lnSpc>
            <a:spcBef>
              <a:spcPct val="0"/>
            </a:spcBef>
            <a:spcAft>
              <a:spcPct val="15000"/>
            </a:spcAft>
            <a:buChar char="••"/>
          </a:pPr>
          <a:endParaRPr lang="en-US" sz="1700" kern="1200" dirty="0">
            <a:latin typeface="Segoe UI" panose="020B0502040204020203" pitchFamily="34" charset="0"/>
            <a:cs typeface="Segoe UI" panose="020B0502040204020203" pitchFamily="34" charset="0"/>
          </a:endParaRPr>
        </a:p>
      </dsp:txBody>
      <dsp:txXfrm rot="-5400000">
        <a:off x="708561" y="2718231"/>
        <a:ext cx="7387320" cy="593713"/>
      </dsp:txXfrm>
    </dsp:sp>
    <dsp:sp modelId="{5B5DABBB-9263-4801-8806-4620761A7514}">
      <dsp:nvSpPr>
        <dsp:cNvPr id="0" name=""/>
        <dsp:cNvSpPr/>
      </dsp:nvSpPr>
      <dsp:spPr>
        <a:xfrm rot="5400000">
          <a:off x="-151834" y="3732197"/>
          <a:ext cx="1012230" cy="708561"/>
        </a:xfrm>
        <a:prstGeom prst="chevron">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6350" cap="flat" cmpd="sng" algn="ctr">
          <a:solidFill>
            <a:schemeClr val="accent1">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4</a:t>
          </a:r>
          <a:endParaRPr lang="en-US" sz="1800" kern="1200" dirty="0">
            <a:latin typeface="Segoe UI" panose="020B0502040204020203" pitchFamily="34" charset="0"/>
            <a:cs typeface="Segoe UI" panose="020B0502040204020203" pitchFamily="34" charset="0"/>
          </a:endParaRPr>
        </a:p>
      </dsp:txBody>
      <dsp:txXfrm rot="-5400000">
        <a:off x="1" y="3934644"/>
        <a:ext cx="708561" cy="303669"/>
      </dsp:txXfrm>
    </dsp:sp>
    <dsp:sp modelId="{D58DBDD5-2C20-44BF-9BEA-640FB40AF824}">
      <dsp:nvSpPr>
        <dsp:cNvPr id="0" name=""/>
        <dsp:cNvSpPr/>
      </dsp:nvSpPr>
      <dsp:spPr>
        <a:xfrm rot="5400000">
          <a:off x="4089305" y="199618"/>
          <a:ext cx="657949" cy="7419438"/>
        </a:xfrm>
        <a:prstGeom prst="round2Same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6032" tIns="22860" rIns="22860" bIns="22860" numCol="1" spcCol="1270" anchor="ctr" anchorCtr="0">
          <a:noAutofit/>
        </a:bodyPr>
        <a:lstStyle/>
        <a:p>
          <a:pPr marL="285750" lvl="1" indent="-285750" algn="ctr" defTabSz="1600200" rtl="1">
            <a:lnSpc>
              <a:spcPct val="90000"/>
            </a:lnSpc>
            <a:spcBef>
              <a:spcPct val="0"/>
            </a:spcBef>
            <a:spcAft>
              <a:spcPct val="15000"/>
            </a:spcAft>
            <a:buChar char="••"/>
          </a:pPr>
          <a:r>
            <a:rPr lang="ar-JO" sz="3600" b="1" kern="1200" dirty="0">
              <a:latin typeface="Segoe UI" panose="020B0502040204020203" pitchFamily="34" charset="0"/>
              <a:ea typeface="+mn-ea"/>
              <a:cs typeface="Segoe UI" panose="020B0502040204020203" pitchFamily="34" charset="0"/>
            </a:rPr>
            <a:t>تصنيف سياسات التعليم</a:t>
          </a:r>
          <a:endParaRPr lang="en-US" sz="3600" b="1" kern="1200" dirty="0">
            <a:latin typeface="Segoe UI" panose="020B0502040204020203" pitchFamily="34" charset="0"/>
            <a:ea typeface="+mn-ea"/>
            <a:cs typeface="Segoe UI" panose="020B0502040204020203" pitchFamily="34" charset="0"/>
          </a:endParaRPr>
        </a:p>
      </dsp:txBody>
      <dsp:txXfrm rot="-5400000">
        <a:off x="708561" y="3612480"/>
        <a:ext cx="7387320" cy="5937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183758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23220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616044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6246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7965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18625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21227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1633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7041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37974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30935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8016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99444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15442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47528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292900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3953800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04009343"/>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2387641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0">
              <a:schemeClr val="accent3">
                <a:alpha val="91000"/>
                <a:lumMod val="8000"/>
                <a:lumOff val="92000"/>
              </a:schemeClr>
            </a:gs>
            <a:gs pos="65000">
              <a:schemeClr val="accent3">
                <a:lumMod val="45000"/>
                <a:lumOff val="55000"/>
              </a:schemeClr>
            </a:gs>
            <a:gs pos="90000">
              <a:schemeClr val="accent3">
                <a:lumMod val="45000"/>
                <a:lumOff val="55000"/>
              </a:schemeClr>
            </a:gs>
            <a:gs pos="100000">
              <a:schemeClr val="accent3">
                <a:lumMod val="42000"/>
                <a:lumOff val="58000"/>
              </a:schemeClr>
            </a:gs>
          </a:gsLst>
          <a:lin ang="27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627710"/>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Lst>
  <mc:AlternateContent xmlns:mc="http://schemas.openxmlformats.org/markup-compatibility/2006" xmlns:p14="http://schemas.microsoft.com/office/powerpoint/2010/main">
    <mc:Choice Requires="p14">
      <p:transition spd="slow" p14:dur="3400">
        <p14:reveal/>
      </p:transition>
    </mc:Choice>
    <mc:Fallback xmlns="">
      <p:transition spd="slow" advTm="41776">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5.xml"/><Relationship Id="rId7" Type="http://schemas.openxmlformats.org/officeDocument/2006/relationships/diagramColors" Target="../diagrams/colors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Layout" Target="../diagrams/layout2.xml"/><Relationship Id="rId7" Type="http://schemas.openxmlformats.org/officeDocument/2006/relationships/image" Target="../media/image6.jp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5.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6.jpg"/><Relationship Id="rId7" Type="http://schemas.openxmlformats.org/officeDocument/2006/relationships/image" Target="../media/image20.jpg"/><Relationship Id="rId2" Type="http://schemas.openxmlformats.org/officeDocument/2006/relationships/image" Target="../media/image15.jpg"/><Relationship Id="rId1" Type="http://schemas.openxmlformats.org/officeDocument/2006/relationships/slideLayout" Target="../slideLayouts/slideLayout14.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drasah.com/Description.aspx?id=6304" TargetMode="Externa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jp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336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a:t>
            </a:r>
            <a:r>
              <a:rPr lang="ar-JO" sz="2000" dirty="0">
                <a:latin typeface="Times New Roman" panose="02020603050405020304" pitchFamily="18" charset="0"/>
                <a:cs typeface="Times New Roman" panose="02020603050405020304" pitchFamily="18" charset="0"/>
              </a:rPr>
              <a:t> 721</a:t>
            </a:r>
            <a:endParaRPr lang="en-US" sz="2000" dirty="0">
              <a:latin typeface="Times New Roman" panose="02020603050405020304" pitchFamily="18" charset="0"/>
              <a:cs typeface="Times New Roman" panose="02020603050405020304" pitchFamily="18"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 xmlns:a16="http://schemas.microsoft.com/office/drawing/2014/main"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Education policy</a:t>
            </a:r>
          </a:p>
          <a:p>
            <a:pPr algn="ct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سياسات التعليم</a:t>
            </a:r>
            <a:endParaRPr lang="en-US" altLang="en-US" sz="32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a:t>
            </a:r>
            <a:r>
              <a:rPr lang="en-US" sz="2400" dirty="0" err="1">
                <a:latin typeface="Segoe UI" panose="020B0502040204020203" pitchFamily="34" charset="0"/>
                <a:cs typeface="Segoe UI" panose="020B0502040204020203" pitchFamily="34" charset="0"/>
              </a:rPr>
              <a:t>Eman</a:t>
            </a:r>
            <a:r>
              <a:rPr lang="en-US" sz="2400" dirty="0">
                <a:latin typeface="Segoe UI" panose="020B0502040204020203" pitchFamily="34" charset="0"/>
                <a:cs typeface="Segoe UI" panose="020B0502040204020203" pitchFamily="34" charset="0"/>
              </a:rPr>
              <a:t> almasri</a:t>
            </a:r>
          </a:p>
        </p:txBody>
      </p:sp>
      <p:sp>
        <p:nvSpPr>
          <p:cNvPr id="8" name="Rectangle: Rounded Corners 7">
            <a:extLst>
              <a:ext uri="{FF2B5EF4-FFF2-40B4-BE49-F238E27FC236}">
                <a16:creationId xmlns="" xmlns:a16="http://schemas.microsoft.com/office/drawing/2014/main" id="{33AEECB3-E0F7-4421-F795-40810415BE20}"/>
              </a:ext>
            </a:extLst>
          </p:cNvPr>
          <p:cNvSpPr/>
          <p:nvPr/>
        </p:nvSpPr>
        <p:spPr>
          <a:xfrm>
            <a:off x="-772739" y="600075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الثانية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extLst mod="1">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 y="-1254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34516" y="4614333"/>
            <a:ext cx="583494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chemeClr val="tx1"/>
                </a:solidFill>
                <a:latin typeface="Segoe UI" panose="020B0502040204020203" pitchFamily="34" charset="0"/>
                <a:cs typeface="Segoe UI" panose="020B0502040204020203" pitchFamily="34" charset="0"/>
              </a:rPr>
              <a:t>المحاضرة الثانية:</a:t>
            </a:r>
          </a:p>
          <a:p>
            <a:pPr algn="ctr"/>
            <a:r>
              <a:rPr lang="ar-JO" sz="2400" b="1" dirty="0">
                <a:solidFill>
                  <a:schemeClr val="tx1"/>
                </a:solidFill>
                <a:latin typeface="Segoe UI" panose="020B0502040204020203" pitchFamily="34" charset="0"/>
                <a:cs typeface="Segoe UI" panose="020B0502040204020203" pitchFamily="34" charset="0"/>
              </a:rPr>
              <a:t> مفهوم السياسات التعليمية</a:t>
            </a:r>
            <a:endParaRPr lang="en-US" sz="24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 xmlns:a16="http://schemas.microsoft.com/office/drawing/2014/main" id="{5B962E94-61A0-15B1-8A77-96564295E7AC}"/>
              </a:ext>
            </a:extLst>
          </p:cNvPr>
          <p:cNvSpPr txBox="1"/>
          <p:nvPr/>
        </p:nvSpPr>
        <p:spPr>
          <a:xfrm>
            <a:off x="8047703" y="3013501"/>
            <a:ext cx="4144297" cy="1138773"/>
          </a:xfrm>
          <a:prstGeom prst="rect">
            <a:avLst/>
          </a:prstGeom>
          <a:noFill/>
        </p:spPr>
        <p:txBody>
          <a:bodyPr wrap="square" rtlCol="0">
            <a:spAutoFit/>
          </a:bodyPr>
          <a:lstStyle/>
          <a:p>
            <a:pPr algn="ctr"/>
            <a:r>
              <a:rPr lang="ar-JO" altLang="en-US" sz="2000" b="1" dirty="0">
                <a:solidFill>
                  <a:srgbClr val="00B0F0"/>
                </a:solidFill>
                <a:latin typeface="Segoe UI" panose="020B0502040204020203" pitchFamily="34" charset="0"/>
                <a:cs typeface="Segoe UI" panose="020B0502040204020203" pitchFamily="34" charset="0"/>
              </a:rPr>
              <a:t>ماجستير القيادة التربوية</a:t>
            </a:r>
            <a:endParaRPr lang="en-US" altLang="en-US" sz="2000" b="1" dirty="0">
              <a:solidFill>
                <a:srgbClr val="00B0F0"/>
              </a:solidFill>
              <a:latin typeface="Segoe UI" panose="020B0502040204020203" pitchFamily="34" charset="0"/>
              <a:cs typeface="Segoe UI" panose="020B0502040204020203" pitchFamily="34" charset="0"/>
            </a:endParaRPr>
          </a:p>
          <a:p>
            <a:pPr algn="ctr"/>
            <a:r>
              <a:rPr lang="en-US" altLang="en-US" sz="2400" b="1" dirty="0">
                <a:solidFill>
                  <a:srgbClr val="00B0F0"/>
                </a:solidFill>
                <a:latin typeface="Segoe UI" panose="020B0502040204020203" pitchFamily="34" charset="0"/>
                <a:cs typeface="Segoe UI" panose="020B0502040204020203" pitchFamily="34" charset="0"/>
              </a:rPr>
              <a:t>Education policy</a:t>
            </a:r>
            <a:endParaRPr lang="ar-JO" altLang="en-US" sz="2400" b="1" dirty="0">
              <a:solidFill>
                <a:srgbClr val="00B0F0"/>
              </a:solidFill>
              <a:latin typeface="Segoe UI" panose="020B0502040204020203" pitchFamily="34" charset="0"/>
              <a:cs typeface="Segoe UI" panose="020B0502040204020203" pitchFamily="34" charset="0"/>
            </a:endParaRPr>
          </a:p>
          <a:p>
            <a:pPr algn="ctr"/>
            <a:r>
              <a:rPr lang="ar-JO" altLang="en-US" sz="2400" b="1" dirty="0">
                <a:solidFill>
                  <a:srgbClr val="00B0F0"/>
                </a:solidFill>
                <a:latin typeface="Segoe UI" panose="020B0502040204020203" pitchFamily="34" charset="0"/>
                <a:cs typeface="Segoe UI" panose="020B0502040204020203" pitchFamily="34" charset="0"/>
              </a:rPr>
              <a:t>سياسات التعليم</a:t>
            </a:r>
            <a:endParaRPr lang="en-US" altLang="en-US" sz="2400" b="1" dirty="0">
              <a:solidFill>
                <a:srgbClr val="00B0F0"/>
              </a:solidFill>
              <a:latin typeface="Segoe UI" panose="020B0502040204020203" pitchFamily="34" charset="0"/>
              <a:cs typeface="Segoe UI" panose="020B0502040204020203" pitchFamily="34" charset="0"/>
            </a:endParaRPr>
          </a:p>
        </p:txBody>
      </p:sp>
      <p:sp>
        <p:nvSpPr>
          <p:cNvPr id="8" name="TextBox 7">
            <a:extLst>
              <a:ext uri="{FF2B5EF4-FFF2-40B4-BE49-F238E27FC236}">
                <a16:creationId xmlns="" xmlns:a16="http://schemas.microsoft.com/office/drawing/2014/main" id="{D7EC08C9-3499-B9E4-EAAE-C6C4D6CCE6D9}"/>
              </a:ext>
            </a:extLst>
          </p:cNvPr>
          <p:cNvSpPr txBox="1"/>
          <p:nvPr/>
        </p:nvSpPr>
        <p:spPr>
          <a:xfrm>
            <a:off x="104388" y="5238983"/>
            <a:ext cx="1608133" cy="400110"/>
          </a:xfrm>
          <a:prstGeom prst="rect">
            <a:avLst/>
          </a:prstGeom>
          <a:noFill/>
        </p:spPr>
        <p:txBody>
          <a:bodyPr wrap="none" rtlCol="0">
            <a:spAutoFit/>
          </a:bodyPr>
          <a:lstStyle/>
          <a:p>
            <a:r>
              <a:rPr lang="en-US" sz="2000" dirty="0">
                <a:latin typeface="Alexandria Black" pitchFamily="2" charset="-78"/>
                <a:cs typeface="Alexandria Black" pitchFamily="2" charset="-78"/>
              </a:rPr>
              <a:t>ELD721 </a:t>
            </a:r>
            <a:r>
              <a:rPr lang="ar-JO" sz="2000" dirty="0">
                <a:latin typeface="Alexandria Black" pitchFamily="2" charset="-78"/>
                <a:cs typeface="Alexandria Black" pitchFamily="2" charset="-78"/>
              </a:rPr>
              <a:t>      </a:t>
            </a:r>
            <a:endParaRPr lang="en-US" sz="2000" dirty="0">
              <a:latin typeface="Alexandria Black" pitchFamily="2" charset="-78"/>
              <a:cs typeface="Alexandria Black" pitchFamily="2" charset="-78"/>
            </a:endParaRPr>
          </a:p>
        </p:txBody>
      </p:sp>
      <p:sp>
        <p:nvSpPr>
          <p:cNvPr id="9" name="Rectangle 8">
            <a:extLst>
              <a:ext uri="{FF2B5EF4-FFF2-40B4-BE49-F238E27FC236}">
                <a16:creationId xmlns="" xmlns:a16="http://schemas.microsoft.com/office/drawing/2014/main"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260783" y="1611824"/>
            <a:ext cx="9836003" cy="46808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 name="TextBox 3">
            <a:extLst>
              <a:ext uri="{FF2B5EF4-FFF2-40B4-BE49-F238E27FC236}">
                <a16:creationId xmlns="" xmlns:a16="http://schemas.microsoft.com/office/drawing/2014/main" id="{681F3599-CF3D-C008-1704-81BCC2073AD1}"/>
              </a:ext>
            </a:extLst>
          </p:cNvPr>
          <p:cNvSpPr txBox="1"/>
          <p:nvPr/>
        </p:nvSpPr>
        <p:spPr>
          <a:xfrm>
            <a:off x="4110187" y="444743"/>
            <a:ext cx="5769424" cy="584775"/>
          </a:xfrm>
          <a:prstGeom prst="rect">
            <a:avLst/>
          </a:prstGeom>
          <a:noFill/>
        </p:spPr>
        <p:txBody>
          <a:bodyPr wrap="square" rtlCol="0">
            <a:spAutoFit/>
          </a:bodyPr>
          <a:lstStyle/>
          <a:p>
            <a:pPr algn="ctr"/>
            <a:r>
              <a:rPr lang="ar-JO" altLang="en-US" sz="3200" b="1" dirty="0">
                <a:solidFill>
                  <a:srgbClr val="00B0F0"/>
                </a:solidFill>
                <a:latin typeface="Arial" panose="020B0604020202020204" pitchFamily="34" charset="0"/>
                <a:cs typeface="Times New Roman" panose="02020603050405020304" pitchFamily="18" charset="0"/>
              </a:rPr>
              <a:t>مراجعة لأهم مواضيع المحاضرة الأولى</a:t>
            </a:r>
          </a:p>
        </p:txBody>
      </p:sp>
      <p:sp>
        <p:nvSpPr>
          <p:cNvPr id="7" name="TextBox 6">
            <a:extLst>
              <a:ext uri="{FF2B5EF4-FFF2-40B4-BE49-F238E27FC236}">
                <a16:creationId xmlns="" xmlns:a16="http://schemas.microsoft.com/office/drawing/2014/main" id="{24BEEDFF-358A-BF33-4D26-1E5574EBB113}"/>
              </a:ext>
            </a:extLst>
          </p:cNvPr>
          <p:cNvSpPr txBox="1"/>
          <p:nvPr/>
        </p:nvSpPr>
        <p:spPr>
          <a:xfrm>
            <a:off x="2300221" y="2524117"/>
            <a:ext cx="8908026" cy="2339102"/>
          </a:xfrm>
          <a:prstGeom prst="rect">
            <a:avLst/>
          </a:prstGeom>
          <a:noFill/>
        </p:spPr>
        <p:txBody>
          <a:bodyPr wrap="square" rtlCol="0">
            <a:spAutoFit/>
          </a:bodyPr>
          <a:lstStyle/>
          <a:p>
            <a:pPr marL="457200" indent="-457200" algn="r" rtl="1">
              <a:buFont typeface="Wingdings" panose="05000000000000000000" pitchFamily="2" charset="2"/>
              <a:buChar char="Ø"/>
            </a:pPr>
            <a:r>
              <a:rPr lang="ar-JO" sz="3200" dirty="0"/>
              <a:t>مفهوم </a:t>
            </a:r>
            <a:r>
              <a:rPr lang="ar-JO" sz="2800" dirty="0"/>
              <a:t>( السياسة في اللغة والاصطلاح/  السياسة العامة / سياسات التعليم</a:t>
            </a:r>
            <a:endParaRPr lang="ar-JO" sz="3200" dirty="0"/>
          </a:p>
          <a:p>
            <a:pPr marL="457200" indent="-457200" algn="r" rtl="1">
              <a:buFont typeface="Wingdings" panose="05000000000000000000" pitchFamily="2" charset="2"/>
              <a:buChar char="Ø"/>
            </a:pPr>
            <a:r>
              <a:rPr lang="ar-JO" sz="3200" dirty="0"/>
              <a:t>أهمية سياسات التعليم</a:t>
            </a:r>
          </a:p>
          <a:p>
            <a:pPr marL="457200" indent="-457200" algn="r" rtl="1">
              <a:buFont typeface="Wingdings" panose="05000000000000000000" pitchFamily="2" charset="2"/>
              <a:buChar char="Ø"/>
            </a:pPr>
            <a:r>
              <a:rPr lang="ar-JO" sz="3200" dirty="0"/>
              <a:t>أهداف سياسات التعليم</a:t>
            </a:r>
          </a:p>
          <a:p>
            <a:pPr marL="457200" indent="-457200" algn="r" rtl="1">
              <a:buFont typeface="Wingdings" panose="05000000000000000000" pitchFamily="2" charset="2"/>
              <a:buChar char="Ø"/>
            </a:pPr>
            <a:r>
              <a:rPr lang="ar-JO" sz="3200" dirty="0"/>
              <a:t>مبادئ سياسات التعليم</a:t>
            </a:r>
          </a:p>
          <a:p>
            <a:pPr algn="r" rtl="1"/>
            <a:r>
              <a:rPr lang="ar-JO" dirty="0"/>
              <a:t>  </a:t>
            </a:r>
            <a:endParaRPr lang="en-US" dirty="0"/>
          </a:p>
        </p:txBody>
      </p:sp>
      <p:sp>
        <p:nvSpPr>
          <p:cNvPr id="5" name="Rectangle 4">
            <a:extLst>
              <a:ext uri="{FF2B5EF4-FFF2-40B4-BE49-F238E27FC236}">
                <a16:creationId xmlns="" xmlns:a16="http://schemas.microsoft.com/office/drawing/2014/main" id="{BBA614B5-D84C-6FC4-4B80-C8606F3C479D}"/>
              </a:ext>
            </a:extLst>
          </p:cNvPr>
          <p:cNvSpPr/>
          <p:nvPr/>
        </p:nvSpPr>
        <p:spPr>
          <a:xfrm>
            <a:off x="2854570" y="1174530"/>
            <a:ext cx="89532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 xmlns:a16="http://schemas.microsoft.com/office/drawing/2014/main" id="{9F1D4B69-6CA6-FE8E-AE1B-0A3ED3DE36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4230" y="420459"/>
            <a:ext cx="2305141" cy="1076343"/>
          </a:xfrm>
          <a:prstGeom prst="rect">
            <a:avLst/>
          </a:prstGeom>
        </p:spPr>
      </p:pic>
    </p:spTree>
    <p:extLst>
      <p:ext uri="{BB962C8B-B14F-4D97-AF65-F5344CB8AC3E}">
        <p14:creationId xmlns:p14="http://schemas.microsoft.com/office/powerpoint/2010/main" val="6056026"/>
      </p:ext>
    </p:extLst>
  </p:cSld>
  <p:clrMapOvr>
    <a:masterClrMapping/>
  </p:clrMapOvr>
  <mc:AlternateContent xmlns:mc="http://schemas.openxmlformats.org/markup-compatibility/2006" xmlns:p14="http://schemas.microsoft.com/office/powerpoint/2010/main">
    <mc:Choice Requires="p14">
      <p:transition spd="slow" p14:dur="3400" advClick="0" advTm="0">
        <p14:reveal/>
      </p:transition>
    </mc:Choice>
    <mc:Fallback xmlns="">
      <p:transition spd="slow" advClick="0" advTm="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1880226144"/>
              </p:ext>
            </p:extLst>
          </p:nvPr>
        </p:nvGraphicFramePr>
        <p:xfrm>
          <a:off x="2176847" y="2158764"/>
          <a:ext cx="7785920" cy="4027974"/>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 xmlns:a16="http://schemas.microsoft.com/office/drawing/2014/main" val="1807025547"/>
                    </a:ext>
                  </a:extLst>
                </a:gridCol>
                <a:gridCol w="4896464">
                  <a:extLst>
                    <a:ext uri="{9D8B030D-6E8A-4147-A177-3AD203B41FA5}">
                      <a16:colId xmlns="" xmlns:a16="http://schemas.microsoft.com/office/drawing/2014/main" val="1615406851"/>
                    </a:ext>
                  </a:extLst>
                </a:gridCol>
                <a:gridCol w="988142">
                  <a:extLst>
                    <a:ext uri="{9D8B030D-6E8A-4147-A177-3AD203B41FA5}">
                      <a16:colId xmlns="" xmlns:a16="http://schemas.microsoft.com/office/drawing/2014/main" val="3921856315"/>
                    </a:ext>
                  </a:extLst>
                </a:gridCol>
                <a:gridCol w="1150373">
                  <a:extLst>
                    <a:ext uri="{9D8B030D-6E8A-4147-A177-3AD203B41FA5}">
                      <a16:colId xmlns=""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125925656"/>
                  </a:ext>
                </a:extLst>
              </a:tr>
            </a:tbl>
          </a:graphicData>
        </a:graphic>
      </p:graphicFrame>
      <p:pic>
        <p:nvPicPr>
          <p:cNvPr id="3" name="Graphic 21">
            <a:extLst>
              <a:ext uri="{FF2B5EF4-FFF2-40B4-BE49-F238E27FC236}">
                <a16:creationId xmlns="" xmlns:a16="http://schemas.microsoft.com/office/drawing/2014/main" id="{06808966-67A8-DB0D-55E6-E126F5996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7001" y="155762"/>
            <a:ext cx="2305141" cy="1076343"/>
          </a:xfrm>
          <a:prstGeom prst="rect">
            <a:avLst/>
          </a:prstGeom>
        </p:spPr>
      </p:pic>
      <p:sp>
        <p:nvSpPr>
          <p:cNvPr id="4" name="Rectangle 3">
            <a:extLst>
              <a:ext uri="{FF2B5EF4-FFF2-40B4-BE49-F238E27FC236}">
                <a16:creationId xmlns="" xmlns:a16="http://schemas.microsoft.com/office/drawing/2014/main" id="{637A2A6F-2F85-94E4-8438-8AF25A91CC73}"/>
              </a:ext>
            </a:extLst>
          </p:cNvPr>
          <p:cNvSpPr/>
          <p:nvPr/>
        </p:nvSpPr>
        <p:spPr>
          <a:xfrm>
            <a:off x="2592142" y="773819"/>
            <a:ext cx="93764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3400" advTm="159127">
        <p14:reveal/>
      </p:transition>
    </mc:Choice>
    <mc:Fallback xmlns="">
      <p:transition spd="slow" advTm="15912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11444" y="1539576"/>
            <a:ext cx="11016879" cy="417849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663677" y="1594418"/>
            <a:ext cx="10497357" cy="4026743"/>
          </a:xfrm>
          <a:prstGeom prst="rect">
            <a:avLst/>
          </a:prstGeom>
          <a:noFill/>
        </p:spPr>
        <p:txBody>
          <a:bodyPr wrap="square" rtlCol="0">
            <a:spAutoFit/>
          </a:bodyPr>
          <a:lstStyle/>
          <a:p>
            <a:pPr marL="0" marR="0" algn="just" rtl="1">
              <a:lnSpc>
                <a:spcPct val="150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0" i="0" dirty="0">
                <a:solidFill>
                  <a:srgbClr val="000000"/>
                </a:solidFill>
                <a:effectLst/>
                <a:cs typeface="Simplified Arabic" panose="02020603050405020304" pitchFamily="18" charset="-78"/>
              </a:rPr>
              <a:t>تستمد السياسات التعليمية شرعيتها من النظام العام في المجتمع، وتسعى لتغيير الأوضاع الحالية نحو الأفضل في ضوء الواقع الحالي ورؤية المستقبل، ف</a:t>
            </a:r>
            <a:r>
              <a:rPr lang="ar-SA" sz="2400" b="0" i="0" dirty="0">
                <a:solidFill>
                  <a:srgbClr val="000000"/>
                </a:solidFill>
                <a:effectLst/>
                <a:cs typeface="Simplified Arabic" panose="02020603050405020304" pitchFamily="18" charset="-78"/>
              </a:rPr>
              <a:t>لا يمكن </a:t>
            </a:r>
            <a:r>
              <a:rPr lang="ar-JO" sz="2400" b="0" i="0" dirty="0">
                <a:solidFill>
                  <a:srgbClr val="000000"/>
                </a:solidFill>
                <a:effectLst/>
                <a:cs typeface="Simplified Arabic" panose="02020603050405020304" pitchFamily="18" charset="-78"/>
              </a:rPr>
              <a:t>للدول التي </a:t>
            </a:r>
            <a:r>
              <a:rPr lang="ar-SA" sz="2400" b="0" i="0" dirty="0">
                <a:solidFill>
                  <a:srgbClr val="000000"/>
                </a:solidFill>
                <a:effectLst/>
                <a:cs typeface="Simplified Arabic" panose="02020603050405020304" pitchFamily="18" charset="-78"/>
              </a:rPr>
              <a:t>تهدف لبناء حضارتها وتربية الأجيال على نحو متميّز ومتمكن، أن </a:t>
            </a:r>
            <a:r>
              <a:rPr lang="ar-JO" sz="2400" b="0" i="0" dirty="0">
                <a:solidFill>
                  <a:srgbClr val="000000"/>
                </a:solidFill>
                <a:effectLst/>
                <a:cs typeface="Simplified Arabic" panose="02020603050405020304" pitchFamily="18" charset="-78"/>
              </a:rPr>
              <a:t>لا </a:t>
            </a:r>
            <a:r>
              <a:rPr lang="ar-SA" sz="2400" b="0" i="0" dirty="0">
                <a:solidFill>
                  <a:srgbClr val="000000"/>
                </a:solidFill>
                <a:effectLst/>
                <a:cs typeface="Simplified Arabic" panose="02020603050405020304" pitchFamily="18" charset="-78"/>
              </a:rPr>
              <a:t>تكون </a:t>
            </a:r>
            <a:r>
              <a:rPr lang="ar-JO" sz="2400" b="0" i="0" dirty="0">
                <a:solidFill>
                  <a:srgbClr val="000000"/>
                </a:solidFill>
                <a:effectLst/>
                <a:cs typeface="Simplified Arabic" panose="02020603050405020304" pitchFamily="18" charset="-78"/>
              </a:rPr>
              <a:t>لها</a:t>
            </a:r>
            <a:r>
              <a:rPr lang="ar-SA" sz="2400" b="0" i="0" dirty="0">
                <a:solidFill>
                  <a:srgbClr val="000000"/>
                </a:solidFill>
                <a:effectLst/>
                <a:cs typeface="Simplified Arabic" panose="02020603050405020304" pitchFamily="18" charset="-78"/>
              </a:rPr>
              <a:t> سياسة </a:t>
            </a:r>
            <a:r>
              <a:rPr lang="ar-JO" sz="2400" b="0" i="0" dirty="0">
                <a:solidFill>
                  <a:srgbClr val="000000"/>
                </a:solidFill>
                <a:effectLst/>
                <a:cs typeface="Simplified Arabic" panose="02020603050405020304" pitchFamily="18" charset="-78"/>
              </a:rPr>
              <a:t>تعليمية </a:t>
            </a:r>
            <a:r>
              <a:rPr lang="ar-SA" sz="2400" b="0" i="0" dirty="0">
                <a:solidFill>
                  <a:srgbClr val="000000"/>
                </a:solidFill>
                <a:effectLst/>
                <a:cs typeface="Simplified Arabic" panose="02020603050405020304" pitchFamily="18" charset="-78"/>
              </a:rPr>
              <a:t>واضحة ومستقرة وقائمة على أسس علمية وحضارية أصيله، ومعبرة عن الاحتياجات الواقعية والتطلعات المستقبلية للمجتمع، وكذلك لا يمكن لأجهزة الإدارة وتنظيماتها وسلوكياتها، أن تكون ملبية لهذه الحاجات والتطلعات، إلا بوجود سياسة </a:t>
            </a:r>
            <a:r>
              <a:rPr lang="ar-JO" sz="2400" b="0" i="0" dirty="0">
                <a:solidFill>
                  <a:srgbClr val="000000"/>
                </a:solidFill>
                <a:effectLst/>
                <a:cs typeface="Simplified Arabic" panose="02020603050405020304" pitchFamily="18" charset="-78"/>
              </a:rPr>
              <a:t>تعليمية</a:t>
            </a:r>
            <a:r>
              <a:rPr lang="ar-SA" sz="2400" b="0" i="0" dirty="0">
                <a:solidFill>
                  <a:srgbClr val="000000"/>
                </a:solidFill>
                <a:effectLst/>
                <a:cs typeface="Simplified Arabic" panose="02020603050405020304" pitchFamily="18" charset="-78"/>
              </a:rPr>
              <a:t> تتضمن مبادئ </a:t>
            </a:r>
            <a:r>
              <a:rPr lang="ar-JO" sz="2400" b="0" i="0" dirty="0">
                <a:solidFill>
                  <a:srgbClr val="000000"/>
                </a:solidFill>
                <a:effectLst/>
                <a:cs typeface="Simplified Arabic" panose="02020603050405020304" pitchFamily="18" charset="-78"/>
              </a:rPr>
              <a:t>ومعايير</a:t>
            </a:r>
            <a:r>
              <a:rPr lang="ar-SA" sz="2400" b="0" i="0" dirty="0">
                <a:solidFill>
                  <a:srgbClr val="000000"/>
                </a:solidFill>
                <a:effectLst/>
                <a:cs typeface="Simplified Arabic" panose="02020603050405020304" pitchFamily="18" charset="-78"/>
              </a:rPr>
              <a:t> وتعمل كموجه </a:t>
            </a:r>
            <a:r>
              <a:rPr lang="ar-JO" sz="2400" b="0" i="0" dirty="0">
                <a:solidFill>
                  <a:srgbClr val="000000"/>
                </a:solidFill>
                <a:effectLst/>
                <a:cs typeface="Simplified Arabic" panose="02020603050405020304" pitchFamily="18" charset="-78"/>
              </a:rPr>
              <a:t>للعملية التعليمية</a:t>
            </a:r>
            <a:r>
              <a:rPr lang="ar-SA" sz="2400" b="0" i="0" dirty="0">
                <a:solidFill>
                  <a:srgbClr val="000000"/>
                </a:solidFill>
                <a:effectLst/>
                <a:cs typeface="Simplified Arabic" panose="02020603050405020304" pitchFamily="18" charset="-78"/>
              </a:rPr>
              <a:t>، وبما يضمن تحقيق الأهداف </a:t>
            </a:r>
            <a:r>
              <a:rPr lang="ar-JO" sz="2400" b="0" i="0" dirty="0">
                <a:solidFill>
                  <a:srgbClr val="000000"/>
                </a:solidFill>
                <a:effectLst/>
                <a:cs typeface="Simplified Arabic" panose="02020603050405020304" pitchFamily="18" charset="-78"/>
              </a:rPr>
              <a:t>الاستراتيجية</a:t>
            </a:r>
            <a:r>
              <a:rPr lang="ar-SA" sz="2400" b="0" i="0" dirty="0">
                <a:solidFill>
                  <a:srgbClr val="000000"/>
                </a:solidFill>
                <a:effectLst/>
                <a:cs typeface="Simplified Arabic" panose="02020603050405020304" pitchFamily="18" charset="-78"/>
              </a:rPr>
              <a:t> بكفاءة وفاعلية</a:t>
            </a:r>
            <a:r>
              <a:rPr lang="ar-SA" sz="1800" b="0" i="0" dirty="0">
                <a:solidFill>
                  <a:srgbClr val="000000"/>
                </a:solidFill>
                <a:effectLst/>
                <a:cs typeface="Simplified Arabic" panose="02020603050405020304" pitchFamily="18" charset="-78"/>
              </a:rPr>
              <a:t>.</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ar-JO" sz="1800" dirty="0">
              <a:effectLst/>
              <a:latin typeface="Calibri" panose="020F0502020204030204" pitchFamily="34" charset="0"/>
              <a:ea typeface="Calibri" panose="020F0502020204030204" pitchFamily="34" charset="0"/>
              <a:cs typeface="Simplified Arabic" panose="02020603050405020304" pitchFamily="18" charset="-78"/>
            </a:endParaRPr>
          </a:p>
          <a:p>
            <a:pPr marL="0" marR="0" algn="just" rtl="1">
              <a:lnSpc>
                <a:spcPct val="150000"/>
              </a:lnSpc>
              <a:spcBef>
                <a:spcPts val="0"/>
              </a:spcBef>
              <a:spcAft>
                <a:spcPts val="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فما هي خصائص هذه السياسات التعليمية التي ستقود تربية الأجيال وبناء حضارتها؟</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9AC35364-32F1-8398-3894-9119E56F53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6446" y="394347"/>
            <a:ext cx="2305141" cy="1076343"/>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3400" advTm="86223">
        <p14:reveal/>
      </p:transition>
    </mc:Choice>
    <mc:Fallback xmlns="">
      <p:transition spd="slow" advTm="86223">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Top Corners Rounded 4">
            <a:extLst>
              <a:ext uri="{FF2B5EF4-FFF2-40B4-BE49-F238E27FC236}">
                <a16:creationId xmlns="" xmlns:a16="http://schemas.microsoft.com/office/drawing/2014/main" id="{F2D42662-C5D0-F3A7-5605-96279B152853}"/>
              </a:ext>
            </a:extLst>
          </p:cNvPr>
          <p:cNvSpPr/>
          <p:nvPr/>
        </p:nvSpPr>
        <p:spPr>
          <a:xfrm>
            <a:off x="1518834" y="1717383"/>
            <a:ext cx="9252488" cy="4726305"/>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4181666" y="1632856"/>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2" name="Diagram 1">
            <a:extLst>
              <a:ext uri="{FF2B5EF4-FFF2-40B4-BE49-F238E27FC236}">
                <a16:creationId xmlns="" xmlns:a16="http://schemas.microsoft.com/office/drawing/2014/main" id="{DE8BE1CD-00C1-BE9E-8010-B0A204940070}"/>
              </a:ext>
            </a:extLst>
          </p:cNvPr>
          <p:cNvGraphicFramePr/>
          <p:nvPr>
            <p:extLst>
              <p:ext uri="{D42A27DB-BD31-4B8C-83A1-F6EECF244321}">
                <p14:modId xmlns:p14="http://schemas.microsoft.com/office/powerpoint/2010/main" val="974286156"/>
              </p:ext>
            </p:extLst>
          </p:nvPr>
        </p:nvGraphicFramePr>
        <p:xfrm>
          <a:off x="1963762" y="1847732"/>
          <a:ext cx="8128000" cy="45959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Rectangle 10">
            <a:extLst>
              <a:ext uri="{FF2B5EF4-FFF2-40B4-BE49-F238E27FC236}">
                <a16:creationId xmlns="" xmlns:a16="http://schemas.microsoft.com/office/drawing/2014/main" id="{2607B3DA-A1BC-BA68-DB06-A5DB8AA3C636}"/>
              </a:ext>
            </a:extLst>
          </p:cNvPr>
          <p:cNvSpPr/>
          <p:nvPr/>
        </p:nvSpPr>
        <p:spPr>
          <a:xfrm>
            <a:off x="2854570" y="1174530"/>
            <a:ext cx="89532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 xmlns:a16="http://schemas.microsoft.com/office/drawing/2014/main" id="{1ADA8C05-7980-485C-B047-C3F49F6ABF88}"/>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2237" y="337091"/>
            <a:ext cx="2305141" cy="1076343"/>
          </a:xfrm>
          <a:prstGeom prst="rect">
            <a:avLst/>
          </a:prstGeom>
        </p:spPr>
      </p:pic>
    </p:spTree>
    <p:custDataLst>
      <p:tags r:id="rId1"/>
    </p:custDataLst>
    <p:extLst>
      <p:ext uri="{BB962C8B-B14F-4D97-AF65-F5344CB8AC3E}">
        <p14:creationId xmlns:p14="http://schemas.microsoft.com/office/powerpoint/2010/main" val="3569933940"/>
      </p:ext>
    </p:extLst>
  </p:cSld>
  <p:clrMapOvr>
    <a:masterClrMapping/>
  </p:clrMapOvr>
  <mc:AlternateContent xmlns:mc="http://schemas.openxmlformats.org/markup-compatibility/2006" xmlns:p14="http://schemas.microsoft.com/office/powerpoint/2010/main">
    <mc:Choice Requires="p14">
      <p:transition spd="slow" p14:dur="800" advTm="86656">
        <p:circle/>
      </p:transition>
    </mc:Choice>
    <mc:Fallback xmlns="">
      <p:transition spd="slow" advTm="86656">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Top Corners Rounded 4">
            <a:extLst>
              <a:ext uri="{FF2B5EF4-FFF2-40B4-BE49-F238E27FC236}">
                <a16:creationId xmlns="" xmlns:a16="http://schemas.microsoft.com/office/drawing/2014/main" id="{F2D42662-C5D0-F3A7-5605-96279B152853}"/>
              </a:ext>
            </a:extLst>
          </p:cNvPr>
          <p:cNvSpPr/>
          <p:nvPr/>
        </p:nvSpPr>
        <p:spPr>
          <a:xfrm>
            <a:off x="1245078" y="1298398"/>
            <a:ext cx="9818398" cy="497405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graphicFrame>
        <p:nvGraphicFramePr>
          <p:cNvPr id="3" name="Diagram 2">
            <a:extLst>
              <a:ext uri="{FF2B5EF4-FFF2-40B4-BE49-F238E27FC236}">
                <a16:creationId xmlns="" xmlns:a16="http://schemas.microsoft.com/office/drawing/2014/main" id="{200ED4A6-0E35-E849-5F81-4A296340A697}"/>
              </a:ext>
            </a:extLst>
          </p:cNvPr>
          <p:cNvGraphicFramePr/>
          <p:nvPr>
            <p:extLst>
              <p:ext uri="{D42A27DB-BD31-4B8C-83A1-F6EECF244321}">
                <p14:modId xmlns:p14="http://schemas.microsoft.com/office/powerpoint/2010/main" val="938149546"/>
              </p:ext>
            </p:extLst>
          </p:nvPr>
        </p:nvGraphicFramePr>
        <p:xfrm>
          <a:off x="1245078" y="1723325"/>
          <a:ext cx="9701843" cy="44208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 name="Picture 13">
            <a:extLst>
              <a:ext uri="{FF2B5EF4-FFF2-40B4-BE49-F238E27FC236}">
                <a16:creationId xmlns="" xmlns:a16="http://schemas.microsoft.com/office/drawing/2014/main" id="{B8F7E7C2-B891-9008-3C93-F49EE9D39D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7941" y="3846858"/>
            <a:ext cx="1824508" cy="2448189"/>
          </a:xfrm>
          <a:prstGeom prst="rect">
            <a:avLst/>
          </a:prstGeom>
        </p:spPr>
      </p:pic>
      <p:pic>
        <p:nvPicPr>
          <p:cNvPr id="11" name="Picture 10">
            <a:extLst>
              <a:ext uri="{FF2B5EF4-FFF2-40B4-BE49-F238E27FC236}">
                <a16:creationId xmlns="" xmlns:a16="http://schemas.microsoft.com/office/drawing/2014/main" id="{631B7248-071A-E795-8D17-17184664AEA5}"/>
              </a:ext>
            </a:extLst>
          </p:cNvPr>
          <p:cNvPicPr>
            <a:picLocks noChangeAspect="1"/>
          </p:cNvPicPr>
          <p:nvPr/>
        </p:nvPicPr>
        <p:blipFill>
          <a:blip r:embed="rId8"/>
          <a:stretch>
            <a:fillRect/>
          </a:stretch>
        </p:blipFill>
        <p:spPr>
          <a:xfrm>
            <a:off x="2528538" y="910729"/>
            <a:ext cx="9376461" cy="42676"/>
          </a:xfrm>
          <a:prstGeom prst="rect">
            <a:avLst/>
          </a:prstGeom>
        </p:spPr>
      </p:pic>
      <p:pic>
        <p:nvPicPr>
          <p:cNvPr id="4" name="Graphic 21">
            <a:extLst>
              <a:ext uri="{FF2B5EF4-FFF2-40B4-BE49-F238E27FC236}">
                <a16:creationId xmlns="" xmlns:a16="http://schemas.microsoft.com/office/drawing/2014/main" id="{8EEBADA6-C1A3-0BE9-B9FD-50EC1DE32587}"/>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3400" advTm="35989">
        <p14:reveal/>
      </p:transition>
    </mc:Choice>
    <mc:Fallback xmlns="">
      <p:transition spd="slow" advTm="35989">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8121112" y="1304898"/>
            <a:ext cx="3686658" cy="501392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791020" y="1432558"/>
            <a:ext cx="10268520" cy="488626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785271" y="1635076"/>
            <a:ext cx="5220956"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أولًا: خصائص السياسات </a:t>
            </a:r>
            <a:r>
              <a:rPr lang="ar-SA" sz="2400" b="1" dirty="0" smtClean="0">
                <a:solidFill>
                  <a:srgbClr val="00B0F0"/>
                </a:solidFill>
                <a:latin typeface="Segoe UI" panose="020B0502040204020203" pitchFamily="34" charset="0"/>
                <a:cs typeface="Segoe UI" panose="020B0502040204020203" pitchFamily="34" charset="0"/>
              </a:rPr>
              <a:t>التعليمية</a:t>
            </a:r>
            <a:endParaRPr lang="ar-JO" altLang="en-US" sz="24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 xmlns:a16="http://schemas.microsoft.com/office/drawing/2014/main" id="{2005DFBB-6366-D970-3F96-DE28F05E7519}"/>
              </a:ext>
            </a:extLst>
          </p:cNvPr>
          <p:cNvSpPr txBox="1"/>
          <p:nvPr/>
        </p:nvSpPr>
        <p:spPr>
          <a:xfrm>
            <a:off x="1245078" y="2283272"/>
            <a:ext cx="9464251" cy="3016210"/>
          </a:xfrm>
          <a:prstGeom prst="rect">
            <a:avLst/>
          </a:prstGeom>
          <a:noFill/>
        </p:spPr>
        <p:txBody>
          <a:bodyPr wrap="square" rtlCol="0">
            <a:spAutoFit/>
          </a:bodyPr>
          <a:lstStyle/>
          <a:p>
            <a:pPr algn="r" rtl="1"/>
            <a:r>
              <a:rPr lang="ar-JO" sz="3000" b="1" i="0" u="none" strike="noStrike" baseline="0" dirty="0">
                <a:latin typeface="TraditionalArabic"/>
              </a:rPr>
              <a:t>1- أنها</a:t>
            </a:r>
            <a:r>
              <a:rPr lang="ar-YE" sz="3000" b="1" i="0" u="none" strike="noStrike" baseline="0" dirty="0">
                <a:latin typeface="TraditionalArabic"/>
              </a:rPr>
              <a:t> ذات طبيعة توجيهية، وليست تفصيلية</a:t>
            </a:r>
            <a:r>
              <a:rPr lang="ar-JO" sz="2800" b="1" i="0" u="none" strike="noStrike" baseline="0" dirty="0">
                <a:latin typeface="TraditionalArabic"/>
              </a:rPr>
              <a:t>.</a:t>
            </a:r>
          </a:p>
          <a:p>
            <a:pPr algn="just" rtl="1"/>
            <a:r>
              <a:rPr lang="ar-YE" sz="2800" b="0" i="0" u="none" strike="noStrike" baseline="0" dirty="0">
                <a:latin typeface="TraditionalArabic"/>
              </a:rPr>
              <a:t> </a:t>
            </a:r>
            <a:r>
              <a:rPr lang="ar-JO" sz="3200" b="0" i="0" u="none" strike="noStrike" baseline="0" dirty="0">
                <a:latin typeface="TraditionalArabic"/>
              </a:rPr>
              <a:t>إن </a:t>
            </a:r>
            <a:r>
              <a:rPr lang="ar-YE" sz="3200" b="0" i="0" u="none" strike="noStrike" baseline="0" dirty="0">
                <a:latin typeface="TraditionalArabic"/>
              </a:rPr>
              <a:t>السياسات </a:t>
            </a:r>
            <a:r>
              <a:rPr lang="ar-JO" sz="3200" b="0" i="0" u="none" strike="noStrike" baseline="0" dirty="0">
                <a:latin typeface="TraditionalArabic"/>
              </a:rPr>
              <a:t>التعليمية</a:t>
            </a:r>
            <a:r>
              <a:rPr lang="ar-YE" sz="3200" b="0" i="0" u="none" strike="noStrike" baseline="0" dirty="0">
                <a:latin typeface="TraditionalArabic"/>
              </a:rPr>
              <a:t> في حد ذاتها </a:t>
            </a:r>
            <a:r>
              <a:rPr lang="ar-YE" sz="3200" b="0" i="0" u="sng" strike="noStrike" baseline="0" dirty="0">
                <a:latin typeface="TraditionalArabic"/>
              </a:rPr>
              <a:t>لا تشتمل على</a:t>
            </a:r>
            <a:r>
              <a:rPr lang="ar-JO" sz="3200" b="0" i="0" u="sng" strike="noStrike" baseline="0" dirty="0">
                <a:latin typeface="TraditionalArabic"/>
              </a:rPr>
              <a:t> </a:t>
            </a:r>
            <a:r>
              <a:rPr lang="ar-YE" sz="3200" b="0" i="0" u="sng" strike="noStrike" baseline="0" dirty="0">
                <a:latin typeface="TraditionalArabic"/>
              </a:rPr>
              <a:t>تفصيلات </a:t>
            </a:r>
            <a:r>
              <a:rPr lang="ar-YE" sz="3200" b="0" i="0" u="none" strike="noStrike" baseline="0" dirty="0">
                <a:latin typeface="TraditionalArabic"/>
              </a:rPr>
              <a:t>لحل كل </a:t>
            </a:r>
            <a:r>
              <a:rPr lang="ar-JO" sz="3200" b="0" i="0" u="none" strike="noStrike" baseline="0" dirty="0">
                <a:latin typeface="TraditionalArabic"/>
              </a:rPr>
              <a:t>التحديات والمعضلات</a:t>
            </a:r>
            <a:r>
              <a:rPr lang="ar-YE" sz="3200" b="0" i="0" u="none" strike="noStrike" baseline="0" dirty="0">
                <a:latin typeface="TraditionalArabic"/>
              </a:rPr>
              <a:t> الموجودة في </a:t>
            </a:r>
            <a:r>
              <a:rPr lang="ar-JO" sz="3200" b="0" i="0" u="none" strike="noStrike" baseline="0" dirty="0">
                <a:latin typeface="TraditionalArabic"/>
              </a:rPr>
              <a:t>حياتنا الواقعية</a:t>
            </a:r>
            <a:r>
              <a:rPr lang="ar-YE" sz="3200" b="0" i="0" u="none" strike="noStrike" baseline="0" dirty="0">
                <a:latin typeface="TraditionalArabic"/>
              </a:rPr>
              <a:t>، ولكنها تحدد الإطار الفكري الذي يستطيع</a:t>
            </a:r>
            <a:r>
              <a:rPr lang="ar-JO" sz="3200" b="0" i="0" u="none" strike="noStrike" baseline="0" dirty="0">
                <a:latin typeface="TraditionalArabic"/>
              </a:rPr>
              <a:t> </a:t>
            </a:r>
            <a:r>
              <a:rPr lang="ar-YE" sz="3200" b="0" i="0" u="none" strike="noStrike" baseline="0" dirty="0">
                <a:latin typeface="TraditionalArabic"/>
              </a:rPr>
              <a:t>من خلاله العاملون في ميدان التربية اتخاذ القرات المختلفة التي تتناسب مع الموقف والمشكلات</a:t>
            </a:r>
            <a:r>
              <a:rPr lang="ar-JO" sz="3200" b="0" i="0" u="none" strike="noStrike" baseline="0" dirty="0">
                <a:latin typeface="TraditionalArabic"/>
              </a:rPr>
              <a:t> </a:t>
            </a:r>
            <a:r>
              <a:rPr lang="ar-YE" sz="3200" b="0" i="0" u="none" strike="noStrike" baseline="0" dirty="0">
                <a:latin typeface="TraditionalArabic"/>
              </a:rPr>
              <a:t>التربوية وبما يتفق مع الأهداف العامة المستمدة من الفلسفة التربوية الموجودة في المجتمع</a:t>
            </a:r>
            <a:r>
              <a:rPr lang="ar-YE" sz="1800" b="0" i="0" u="none" strike="noStrike" baseline="0" dirty="0">
                <a:latin typeface="TraditionalArabic"/>
              </a:rPr>
              <a:t>.</a:t>
            </a:r>
            <a:endParaRPr lang="ar-JO" sz="2800" b="0" i="0" u="none" strike="noStrike" baseline="0" dirty="0">
              <a:latin typeface="TraditionalArabic"/>
            </a:endParaRPr>
          </a:p>
        </p:txBody>
      </p:sp>
      <p:cxnSp>
        <p:nvCxnSpPr>
          <p:cNvPr id="13" name="Straight Connector 12">
            <a:extLst>
              <a:ext uri="{FF2B5EF4-FFF2-40B4-BE49-F238E27FC236}">
                <a16:creationId xmlns="" xmlns:a16="http://schemas.microsoft.com/office/drawing/2014/main" id="{1C238F65-8723-E8D8-AE38-358014AA8771}"/>
              </a:ext>
            </a:extLst>
          </p:cNvPr>
          <p:cNvCxnSpPr/>
          <p:nvPr/>
        </p:nvCxnSpPr>
        <p:spPr>
          <a:xfrm flipH="1">
            <a:off x="3037668" y="1007390"/>
            <a:ext cx="8415579" cy="0"/>
          </a:xfrm>
          <a:prstGeom prst="line">
            <a:avLst/>
          </a:prstGeom>
          <a:ln/>
        </p:spPr>
        <p:style>
          <a:lnRef idx="3">
            <a:schemeClr val="dk1"/>
          </a:lnRef>
          <a:fillRef idx="0">
            <a:schemeClr val="dk1"/>
          </a:fillRef>
          <a:effectRef idx="2">
            <a:schemeClr val="dk1"/>
          </a:effectRef>
          <a:fontRef idx="minor">
            <a:schemeClr val="tx1"/>
          </a:fontRef>
        </p:style>
      </p:cxnSp>
      <p:pic>
        <p:nvPicPr>
          <p:cNvPr id="6" name="Graphic 21">
            <a:extLst>
              <a:ext uri="{FF2B5EF4-FFF2-40B4-BE49-F238E27FC236}">
                <a16:creationId xmlns="" xmlns:a16="http://schemas.microsoft.com/office/drawing/2014/main" id="{7D410B8C-1FA9-AF8D-443B-8190A212C0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3400" advTm="69829">
        <p14:reveal/>
      </p:transition>
    </mc:Choice>
    <mc:Fallback xmlns="">
      <p:transition spd="slow" advTm="698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6735337" y="1290445"/>
            <a:ext cx="5007083" cy="484743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2565818" y="906547"/>
            <a:ext cx="93764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304898"/>
            <a:ext cx="10667047" cy="4820464"/>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t>سياسات التعليم</a:t>
            </a:r>
            <a:endParaRPr lang="en-US" sz="3200" b="1" dirty="0"/>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121A4E36-2400-13E7-4AA6-4771E2EB2F39}"/>
              </a:ext>
            </a:extLst>
          </p:cNvPr>
          <p:cNvSpPr txBox="1"/>
          <p:nvPr/>
        </p:nvSpPr>
        <p:spPr>
          <a:xfrm>
            <a:off x="884903" y="2076610"/>
            <a:ext cx="9979409" cy="4001095"/>
          </a:xfrm>
          <a:prstGeom prst="rect">
            <a:avLst/>
          </a:prstGeom>
          <a:noFill/>
        </p:spPr>
        <p:txBody>
          <a:bodyPr wrap="square" rtlCol="0">
            <a:spAutoFit/>
          </a:bodyPr>
          <a:lstStyle/>
          <a:p>
            <a:pPr algn="r" rtl="1"/>
            <a:r>
              <a:rPr lang="ar-JO" sz="3000" b="1" dirty="0">
                <a:latin typeface="TraditionalArabic"/>
              </a:rPr>
              <a:t>2- ثابتة ومستمرة.</a:t>
            </a:r>
          </a:p>
          <a:p>
            <a:pPr algn="r" rtl="1"/>
            <a:r>
              <a:rPr lang="ar-JO" sz="2800" b="0" i="0" u="none" strike="noStrike" baseline="0" dirty="0">
                <a:latin typeface="TraditionalArabic"/>
              </a:rPr>
              <a:t>   إنّ السياسات التعليمية </a:t>
            </a:r>
            <a:r>
              <a:rPr lang="ar-YE" sz="2800" b="0" i="0" u="none" strike="noStrike" baseline="0" dirty="0">
                <a:latin typeface="TraditionalArabic"/>
              </a:rPr>
              <a:t>ذات طبيعة </a:t>
            </a:r>
            <a:r>
              <a:rPr lang="ar-YE" sz="2800" b="0" i="0" u="sng" strike="noStrike" baseline="0" dirty="0">
                <a:latin typeface="TraditionalArabic"/>
              </a:rPr>
              <a:t>مستمرة </a:t>
            </a:r>
            <a:r>
              <a:rPr lang="ar-JO" sz="2800" b="0" i="0" u="sng" strike="noStrike" baseline="0" dirty="0">
                <a:latin typeface="TraditionalArabic"/>
              </a:rPr>
              <a:t>ممتدة </a:t>
            </a:r>
            <a:r>
              <a:rPr lang="ar-JO" sz="2800" b="0" i="0" u="none" strike="noStrike" baseline="0" dirty="0">
                <a:latin typeface="TraditionalArabic"/>
              </a:rPr>
              <a:t>مع امتداد الدولة، ثابتة في أصولها أسسها ومبادئها</a:t>
            </a:r>
            <a:r>
              <a:rPr lang="ar-YE" sz="2800" b="0" i="0" u="none" strike="noStrike" baseline="0" dirty="0">
                <a:latin typeface="TraditionalArabic"/>
              </a:rPr>
              <a:t>، أي </a:t>
            </a:r>
            <a:r>
              <a:rPr lang="ar-JO" sz="2800" b="0" i="0" u="none" strike="noStrike" baseline="0" dirty="0">
                <a:latin typeface="TraditionalArabic"/>
              </a:rPr>
              <a:t>أنها</a:t>
            </a:r>
            <a:r>
              <a:rPr lang="ar-YE" sz="2800" b="0" i="0" u="none" strike="noStrike" baseline="0" dirty="0">
                <a:latin typeface="TraditionalArabic"/>
              </a:rPr>
              <a:t> ذات </a:t>
            </a:r>
            <a:r>
              <a:rPr lang="ar-YE" sz="2800" b="0" i="0" u="sng" strike="noStrike" baseline="0" dirty="0">
                <a:latin typeface="TraditionalArabic"/>
              </a:rPr>
              <a:t>صفة مؤسس</a:t>
            </a:r>
            <a:r>
              <a:rPr lang="ar-JO" sz="2800" b="0" i="0" u="sng" strike="noStrike" baseline="0" dirty="0">
                <a:latin typeface="TraditionalArabic"/>
              </a:rPr>
              <a:t>ي</a:t>
            </a:r>
            <a:r>
              <a:rPr lang="ar-YE" sz="2800" b="0" i="0" u="sng" strike="noStrike" baseline="0" dirty="0">
                <a:latin typeface="TraditionalArabic"/>
              </a:rPr>
              <a:t>ة</a:t>
            </a:r>
            <a:r>
              <a:rPr lang="ar-YE" sz="2800" b="0" i="0" u="none" strike="noStrike" baseline="0" dirty="0">
                <a:latin typeface="TraditionalArabic"/>
              </a:rPr>
              <a:t> لا تتأثر </a:t>
            </a:r>
            <a:r>
              <a:rPr lang="ar-YE" sz="2800" b="0" i="0" u="sng" strike="noStrike" baseline="0" dirty="0">
                <a:latin typeface="TraditionalArabic"/>
              </a:rPr>
              <a:t>ولا تتغير بتغير القائمين</a:t>
            </a:r>
            <a:r>
              <a:rPr lang="ar-JO" sz="2800" b="0" i="0" u="sng" strike="noStrike" baseline="0" dirty="0">
                <a:latin typeface="TraditionalArabic"/>
              </a:rPr>
              <a:t> </a:t>
            </a:r>
            <a:r>
              <a:rPr lang="ar-YE" sz="2800" b="0" i="0" u="none" strike="noStrike" baseline="0" dirty="0">
                <a:latin typeface="TraditionalArabic"/>
              </a:rPr>
              <a:t>عليها </a:t>
            </a:r>
            <a:r>
              <a:rPr lang="ar-JO" sz="2800" b="0" i="0" u="none" strike="noStrike" baseline="0" dirty="0">
                <a:latin typeface="TraditionalArabic"/>
              </a:rPr>
              <a:t>وتمتد السياسات لعشرات الأعوام  ما لم يطرأ أي </a:t>
            </a:r>
            <a:r>
              <a:rPr lang="ar-JO" sz="2800" dirty="0">
                <a:latin typeface="TraditionalArabic"/>
              </a:rPr>
              <a:t>متغير على الدولة.</a:t>
            </a:r>
            <a:r>
              <a:rPr lang="ar-YE" sz="2800" dirty="0">
                <a:latin typeface="TraditionalArabic"/>
              </a:rPr>
              <a:t> </a:t>
            </a:r>
            <a:r>
              <a:rPr lang="ar-JO" sz="2800" dirty="0">
                <a:latin typeface="TraditionalArabic"/>
              </a:rPr>
              <a:t>فهي </a:t>
            </a:r>
            <a:r>
              <a:rPr lang="ar-YE" sz="2800" dirty="0">
                <a:latin typeface="TraditionalArabic"/>
              </a:rPr>
              <a:t>توفر حالة من الأمن لدى العاملين وتحقيق الاستقرار النسبي نظراً لأنها ثابته، كما أنها تساعد على استقرار العمل وتنفيذه حتى وإن تغير المسؤولين فهي تحتوي على مواد تحكم إطار العمل ومجموعه من القواعد التي توضح طريقه تطبيق هذه المواد، الأمر الذي يحقق الفهم الصحيح لجميع متطلبات العمل التربوي وضمان عدم حدوث انحراف عن الخطط المحددة مسبقا.</a:t>
            </a:r>
            <a:endParaRPr lang="ar-JO" sz="2800" dirty="0">
              <a:latin typeface="TraditionalArabic"/>
            </a:endParaRPr>
          </a:p>
        </p:txBody>
      </p:sp>
      <p:pic>
        <p:nvPicPr>
          <p:cNvPr id="11" name="Graphic 21">
            <a:extLst>
              <a:ext uri="{FF2B5EF4-FFF2-40B4-BE49-F238E27FC236}">
                <a16:creationId xmlns="" xmlns:a16="http://schemas.microsoft.com/office/drawing/2014/main" id="{87370419-CBF7-E9C3-190C-DE9BF51850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sp>
        <p:nvSpPr>
          <p:cNvPr id="12" name="TextBox 11">
            <a:extLst>
              <a:ext uri="{FF2B5EF4-FFF2-40B4-BE49-F238E27FC236}">
                <a16:creationId xmlns="" xmlns:a16="http://schemas.microsoft.com/office/drawing/2014/main" id="{5DDFF2A6-4C2E-574E-1EB7-98D4C40FBBC5}"/>
              </a:ext>
            </a:extLst>
          </p:cNvPr>
          <p:cNvSpPr txBox="1"/>
          <p:nvPr/>
        </p:nvSpPr>
        <p:spPr>
          <a:xfrm>
            <a:off x="2540698" y="1460799"/>
            <a:ext cx="6459794" cy="584775"/>
          </a:xfrm>
          <a:prstGeom prst="rect">
            <a:avLst/>
          </a:prstGeom>
          <a:noFill/>
        </p:spPr>
        <p:txBody>
          <a:bodyPr wrap="square" rtlCol="0">
            <a:spAutoFit/>
          </a:bodyPr>
          <a:lstStyle/>
          <a:p>
            <a:pPr algn="ctr" rtl="1"/>
            <a:r>
              <a:rPr lang="ar-JO" sz="3200" b="1" dirty="0">
                <a:solidFill>
                  <a:srgbClr val="00B0F0"/>
                </a:solidFill>
                <a:latin typeface="TraditionalArabic-Bold"/>
                <a:cs typeface="+mj-cs"/>
              </a:rPr>
              <a:t>خصائص السياسات التعليمية</a:t>
            </a:r>
            <a:endParaRPr lang="en-US" sz="3200" b="1" dirty="0">
              <a:solidFill>
                <a:srgbClr val="00B0F0"/>
              </a:solidFill>
              <a:latin typeface="TraditionalArabic-Bold"/>
              <a:cs typeface="+mj-cs"/>
            </a:endParaRPr>
          </a:p>
        </p:txBody>
      </p:sp>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advTm="120946">
        <p14:reveal/>
      </p:transition>
    </mc:Choice>
    <mc:Fallback xmlns="">
      <p:transition spd="slow" advTm="12094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25A65B4-F2A8-05FC-5604-83D2080647B6}"/>
              </a:ext>
            </a:extLst>
          </p:cNvPr>
          <p:cNvSpPr/>
          <p:nvPr/>
        </p:nvSpPr>
        <p:spPr>
          <a:xfrm flipV="1">
            <a:off x="2854570" y="981354"/>
            <a:ext cx="8679169" cy="72324"/>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1642821" y="1333700"/>
            <a:ext cx="9376429" cy="5008934"/>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687192" y="1507197"/>
            <a:ext cx="6459794" cy="584775"/>
          </a:xfrm>
          <a:prstGeom prst="rect">
            <a:avLst/>
          </a:prstGeom>
          <a:noFill/>
        </p:spPr>
        <p:txBody>
          <a:bodyPr wrap="square" rtlCol="0">
            <a:spAutoFit/>
          </a:bodyPr>
          <a:lstStyle/>
          <a:p>
            <a:pPr algn="ctr" rtl="1"/>
            <a:r>
              <a:rPr lang="ar-JO" sz="3200" b="1" i="0" u="none" strike="noStrike" baseline="0" dirty="0">
                <a:solidFill>
                  <a:srgbClr val="00B0F0"/>
                </a:solidFill>
                <a:latin typeface="Times New Roman" panose="02020603050405020304" pitchFamily="18" charset="0"/>
                <a:cs typeface="Times New Roman" panose="02020603050405020304" pitchFamily="18" charset="0"/>
              </a:rPr>
              <a:t>خصائص السياسات التعليمية</a:t>
            </a:r>
            <a:endParaRPr lang="en-US" sz="3200" b="1" i="0" u="none" strike="noStrike" baseline="0"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121A4E36-2400-13E7-4AA6-4771E2EB2F39}"/>
              </a:ext>
            </a:extLst>
          </p:cNvPr>
          <p:cNvSpPr txBox="1"/>
          <p:nvPr/>
        </p:nvSpPr>
        <p:spPr>
          <a:xfrm>
            <a:off x="2182951" y="2253929"/>
            <a:ext cx="7964035" cy="3693319"/>
          </a:xfrm>
          <a:prstGeom prst="rect">
            <a:avLst/>
          </a:prstGeom>
          <a:noFill/>
        </p:spPr>
        <p:txBody>
          <a:bodyPr wrap="square" rtlCol="0">
            <a:spAutoFit/>
          </a:bodyPr>
          <a:lstStyle/>
          <a:p>
            <a:pPr algn="r" rtl="1"/>
            <a:r>
              <a:rPr lang="ar-JO" sz="3000" dirty="0">
                <a:latin typeface="TraditionalArabic"/>
              </a:rPr>
              <a:t>3</a:t>
            </a:r>
            <a:r>
              <a:rPr lang="ar-JO" sz="3000" b="1" dirty="0">
                <a:latin typeface="TraditionalArabic"/>
              </a:rPr>
              <a:t>- السياسات التعليمية انعكاس للواقع</a:t>
            </a:r>
          </a:p>
          <a:p>
            <a:pPr algn="r" rtl="1"/>
            <a:endParaRPr lang="ar-JO" sz="1600" b="1" dirty="0">
              <a:latin typeface="TraditionalArabic"/>
            </a:endParaRPr>
          </a:p>
          <a:p>
            <a:pPr algn="just" rtl="1"/>
            <a:r>
              <a:rPr lang="ar-JO" sz="3200" dirty="0">
                <a:latin typeface="TraditionalArabic"/>
              </a:rPr>
              <a:t>    </a:t>
            </a:r>
            <a:r>
              <a:rPr lang="ar-JO" sz="3200" b="0" i="0" u="none" strike="noStrike" baseline="0" dirty="0">
                <a:latin typeface="TraditionalArabic"/>
              </a:rPr>
              <a:t>تُشكل السياسات التعليمية </a:t>
            </a:r>
            <a:r>
              <a:rPr lang="ar-YE" sz="3200" b="0" i="0" u="sng" strike="noStrike" baseline="0" dirty="0">
                <a:latin typeface="TraditionalArabic"/>
              </a:rPr>
              <a:t>انعكاس</a:t>
            </a:r>
            <a:r>
              <a:rPr lang="ar-JO" sz="3200" b="0" i="0" u="sng" strike="noStrike" baseline="0" dirty="0">
                <a:latin typeface="TraditionalArabic"/>
              </a:rPr>
              <a:t>ًا</a:t>
            </a:r>
            <a:r>
              <a:rPr lang="ar-YE" sz="3200" b="0" i="0" u="sng" strike="noStrike" baseline="0" dirty="0">
                <a:latin typeface="TraditionalArabic"/>
              </a:rPr>
              <a:t> للواقع الاجتماعي </a:t>
            </a:r>
            <a:r>
              <a:rPr lang="ar-YE" sz="3200" b="0" i="0" u="none" strike="noStrike" baseline="0" dirty="0">
                <a:latin typeface="TraditionalArabic"/>
              </a:rPr>
              <a:t>الذي توجد فيه، إذ ت</a:t>
            </a:r>
            <a:r>
              <a:rPr lang="ar-JO" sz="3200" b="0" i="0" u="none" strike="noStrike" baseline="0" dirty="0">
                <a:latin typeface="TraditionalArabic"/>
              </a:rPr>
              <a:t>ُ</a:t>
            </a:r>
            <a:r>
              <a:rPr lang="ar-YE" sz="3200" b="0" i="0" u="none" strike="noStrike" baseline="0" dirty="0">
                <a:latin typeface="TraditionalArabic"/>
              </a:rPr>
              <a:t>ستَمَد من </a:t>
            </a:r>
            <a:r>
              <a:rPr lang="ar-JO" sz="3200" b="0" i="0" u="none" strike="noStrike" baseline="0" dirty="0">
                <a:latin typeface="TraditionalArabic"/>
              </a:rPr>
              <a:t>فلسفة</a:t>
            </a:r>
            <a:r>
              <a:rPr lang="ar-YE" sz="3200" b="0" i="0" u="none" strike="noStrike" baseline="0" dirty="0">
                <a:latin typeface="TraditionalArabic"/>
              </a:rPr>
              <a:t> المجتمع </a:t>
            </a:r>
            <a:r>
              <a:rPr lang="ar-JO" sz="3200" b="0" i="0" u="none" strike="noStrike" baseline="0" dirty="0">
                <a:latin typeface="TraditionalArabic"/>
              </a:rPr>
              <a:t>وقيمه وهويته </a:t>
            </a:r>
            <a:r>
              <a:rPr lang="ar-YE" sz="3200" b="0" i="0" u="none" strike="noStrike" baseline="0" dirty="0">
                <a:latin typeface="TraditionalArabic"/>
              </a:rPr>
              <a:t>الذي وجدت</a:t>
            </a:r>
            <a:r>
              <a:rPr lang="ar-JO" sz="3200" b="0" i="0" u="none" strike="noStrike" baseline="0" dirty="0">
                <a:latin typeface="TraditionalArabic"/>
              </a:rPr>
              <a:t> فيه و</a:t>
            </a:r>
            <a:r>
              <a:rPr lang="ar-YE" sz="3200" b="0" i="0" u="none" strike="noStrike" baseline="0" dirty="0">
                <a:latin typeface="TraditionalArabic"/>
              </a:rPr>
              <a:t>من أجله، وتترجم أهدافه إلى واقع، وتتقيد بالمعايير الاجتماعية التي يفرضها، وتحقق أهداف ذلك</a:t>
            </a:r>
            <a:r>
              <a:rPr lang="ar-JO" sz="3200" b="0" i="0" u="none" strike="noStrike" baseline="0" dirty="0">
                <a:latin typeface="TraditionalArabic"/>
              </a:rPr>
              <a:t> </a:t>
            </a:r>
            <a:r>
              <a:rPr lang="ar-YE" sz="3200" b="0" i="0" u="none" strike="noStrike" baseline="0" dirty="0">
                <a:latin typeface="TraditionalArabic"/>
              </a:rPr>
              <a:t>المجتمع.</a:t>
            </a:r>
            <a:endParaRPr lang="ar-JO" sz="4400" dirty="0">
              <a:latin typeface="TraditionalArabic"/>
            </a:endParaRPr>
          </a:p>
          <a:p>
            <a:pPr algn="r" rtl="1"/>
            <a:endParaRPr lang="ar-JO" sz="2800" dirty="0">
              <a:latin typeface="TraditionalArabic"/>
            </a:endParaRPr>
          </a:p>
        </p:txBody>
      </p:sp>
      <p:pic>
        <p:nvPicPr>
          <p:cNvPr id="8" name="Graphic 21">
            <a:extLst>
              <a:ext uri="{FF2B5EF4-FFF2-40B4-BE49-F238E27FC236}">
                <a16:creationId xmlns="" xmlns:a16="http://schemas.microsoft.com/office/drawing/2014/main" id="{9FBF0E9F-34BF-B4FA-2899-3164F3BC2C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3400" advTm="61792">
        <p14:reveal/>
      </p:transition>
    </mc:Choice>
    <mc:Fallback xmlns="">
      <p:transition spd="slow" advTm="61792">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2231756" y="920854"/>
            <a:ext cx="93764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75774" y="128182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982064" y="1752928"/>
            <a:ext cx="6459794" cy="584775"/>
          </a:xfrm>
          <a:prstGeom prst="rect">
            <a:avLst/>
          </a:prstGeom>
          <a:noFill/>
        </p:spPr>
        <p:txBody>
          <a:bodyPr wrap="square" rtlCol="0">
            <a:spAutoFit/>
          </a:bodyPr>
          <a:lstStyle/>
          <a:p>
            <a:pPr algn="ctr" rtl="1"/>
            <a:r>
              <a:rPr lang="ar-JO" sz="3200" b="1" dirty="0">
                <a:solidFill>
                  <a:srgbClr val="00B0F0"/>
                </a:solidFill>
                <a:latin typeface="TraditionalArabic-Bold"/>
                <a:cs typeface="+mj-cs"/>
              </a:rPr>
              <a:t>خصائص السياسات التعليمية</a:t>
            </a:r>
            <a:endParaRPr lang="en-US" sz="3200" b="1" dirty="0">
              <a:solidFill>
                <a:srgbClr val="00B0F0"/>
              </a:solidFill>
              <a:latin typeface="TraditionalArabic-Bold"/>
              <a:cs typeface="+mj-cs"/>
            </a:endParaRPr>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121A4E36-2400-13E7-4AA6-4771E2EB2F39}"/>
              </a:ext>
            </a:extLst>
          </p:cNvPr>
          <p:cNvSpPr txBox="1"/>
          <p:nvPr/>
        </p:nvSpPr>
        <p:spPr>
          <a:xfrm>
            <a:off x="1075373" y="2599313"/>
            <a:ext cx="10038910" cy="3539430"/>
          </a:xfrm>
          <a:prstGeom prst="rect">
            <a:avLst/>
          </a:prstGeom>
          <a:noFill/>
        </p:spPr>
        <p:txBody>
          <a:bodyPr wrap="square" rtlCol="0">
            <a:spAutoFit/>
          </a:bodyPr>
          <a:lstStyle/>
          <a:p>
            <a:pPr algn="r" rtl="1"/>
            <a:r>
              <a:rPr lang="ar-JO" sz="3200" b="0" i="0" u="none" strike="noStrike" baseline="0" dirty="0">
                <a:latin typeface="TraditionalArabic"/>
              </a:rPr>
              <a:t>4</a:t>
            </a:r>
            <a:r>
              <a:rPr lang="ar-JO" sz="3000" b="1" i="0" u="none" strike="noStrike" baseline="0" dirty="0">
                <a:latin typeface="TraditionalArabic"/>
              </a:rPr>
              <a:t>- موضوعية</a:t>
            </a:r>
            <a:endParaRPr lang="ar-JO" sz="4400" i="0" u="none" strike="noStrike" baseline="0" dirty="0">
              <a:latin typeface="TraditionalArabic"/>
            </a:endParaRPr>
          </a:p>
          <a:p>
            <a:pPr algn="just" rtl="1"/>
            <a:r>
              <a:rPr lang="ar-JO" sz="3200" i="0" u="none" strike="noStrike" baseline="0" dirty="0">
                <a:latin typeface="Simplified Arabic,Bold"/>
              </a:rPr>
              <a:t>    </a:t>
            </a:r>
            <a:r>
              <a:rPr lang="ar-YE" sz="3200" i="0" u="none" strike="noStrike" baseline="0" dirty="0">
                <a:latin typeface="Simplified Arabic,Bold"/>
              </a:rPr>
              <a:t>تستند السياسة التع</a:t>
            </a:r>
            <a:r>
              <a:rPr lang="ar-JO" sz="3200" i="0" u="none" strike="noStrike" baseline="0" dirty="0">
                <a:latin typeface="Simplified Arabic,Bold"/>
              </a:rPr>
              <a:t>ل</a:t>
            </a:r>
            <a:r>
              <a:rPr lang="ar-YE" sz="3200" i="0" u="none" strike="noStrike" baseline="0" dirty="0">
                <a:latin typeface="Simplified Arabic,Bold"/>
              </a:rPr>
              <a:t>يمية إلي ف</a:t>
            </a:r>
            <a:r>
              <a:rPr lang="ar-JO" sz="3200" i="0" u="none" strike="noStrike" baseline="0" dirty="0">
                <a:latin typeface="Simplified Arabic,Bold"/>
              </a:rPr>
              <a:t>ل</a:t>
            </a:r>
            <a:r>
              <a:rPr lang="ar-YE" sz="3200" i="0" u="none" strike="noStrike" baseline="0" dirty="0">
                <a:latin typeface="Simplified Arabic,Bold"/>
              </a:rPr>
              <a:t>سفة التربية المنبثقة م</a:t>
            </a:r>
            <a:r>
              <a:rPr lang="ar-JO" sz="3200" i="0" u="none" strike="noStrike" baseline="0" dirty="0">
                <a:latin typeface="Simplified Arabic,Bold"/>
              </a:rPr>
              <a:t>ن</a:t>
            </a:r>
            <a:r>
              <a:rPr lang="ar-YE" sz="3200" i="0" u="none" strike="noStrike" baseline="0" dirty="0">
                <a:latin typeface="Simplified Arabic,Bold"/>
              </a:rPr>
              <a:t> ف</a:t>
            </a:r>
            <a:r>
              <a:rPr lang="ar-JO" sz="3200" i="0" u="none" strike="noStrike" baseline="0" dirty="0">
                <a:latin typeface="Simplified Arabic,Bold"/>
              </a:rPr>
              <a:t>ل</a:t>
            </a:r>
            <a:r>
              <a:rPr lang="ar-YE" sz="3200" i="0" u="none" strike="noStrike" baseline="0" dirty="0">
                <a:latin typeface="Simplified Arabic,Bold"/>
              </a:rPr>
              <a:t>سفة المجتمع</a:t>
            </a:r>
          </a:p>
          <a:p>
            <a:pPr algn="just" rtl="1"/>
            <a:r>
              <a:rPr lang="ar-JO" sz="3200" i="0" u="none" strike="noStrike" baseline="0" dirty="0">
                <a:latin typeface="Simplified Arabic,Bold"/>
              </a:rPr>
              <a:t>والمعبرة عن موروثه</a:t>
            </a:r>
            <a:r>
              <a:rPr lang="ar-YE" sz="3200" i="0" u="none" strike="noStrike" baseline="0" dirty="0">
                <a:latin typeface="Simplified Arabic,Bold"/>
              </a:rPr>
              <a:t> الثقافي </a:t>
            </a:r>
            <a:r>
              <a:rPr lang="ar-JO" sz="3200" i="0" u="none" strike="noStrike" baseline="0" dirty="0">
                <a:latin typeface="Simplified Arabic,Bold"/>
              </a:rPr>
              <a:t>وتطلعاته المستقبلية</a:t>
            </a:r>
            <a:r>
              <a:rPr lang="ar-JO" sz="3200" dirty="0">
                <a:latin typeface="Simplified Arabic,Bold"/>
              </a:rPr>
              <a:t>، لذلك تغيب عنها السمة الذاتية </a:t>
            </a:r>
            <a:r>
              <a:rPr lang="ar-YE" sz="3200" i="0" u="none" strike="noStrike" baseline="0" dirty="0">
                <a:latin typeface="Simplified Arabic,Bold"/>
              </a:rPr>
              <a:t> </a:t>
            </a:r>
            <a:r>
              <a:rPr lang="ar-JO" sz="3200" i="0" u="none" strike="noStrike" baseline="0" dirty="0">
                <a:latin typeface="Simplified Arabic,Bold"/>
              </a:rPr>
              <a:t>المرتبطة بالأشخاص وتكتسب السمة الموضوعية</a:t>
            </a:r>
            <a:r>
              <a:rPr lang="ar-JO" sz="3200" dirty="0">
                <a:latin typeface="Simplified Arabic,Bold"/>
              </a:rPr>
              <a:t> </a:t>
            </a:r>
            <a:r>
              <a:rPr lang="ar-YE" sz="3200" i="0" u="none" strike="noStrike" baseline="0" dirty="0">
                <a:latin typeface="Simplified Arabic,Bold"/>
              </a:rPr>
              <a:t>التي تجع</a:t>
            </a:r>
            <a:r>
              <a:rPr lang="ar-JO" sz="3200" i="0" u="none" strike="noStrike" baseline="0" dirty="0">
                <a:latin typeface="Simplified Arabic,Bold"/>
              </a:rPr>
              <a:t>ل انحيازها إلى مجموع المجتمع بخصائصهم</a:t>
            </a:r>
            <a:r>
              <a:rPr lang="ar-YE" sz="3200" i="0" u="none" strike="noStrike" baseline="0" dirty="0">
                <a:latin typeface="Simplified Arabic,Bold"/>
              </a:rPr>
              <a:t> </a:t>
            </a:r>
            <a:r>
              <a:rPr lang="ar-JO" sz="3200" i="0" u="none" strike="noStrike" baseline="0" dirty="0">
                <a:latin typeface="Simplified Arabic,Bold"/>
              </a:rPr>
              <a:t>ومشكلاتهم وطموحاتهم</a:t>
            </a:r>
            <a:r>
              <a:rPr lang="ar-YE" sz="3200" i="0" u="none" strike="noStrike" baseline="0" dirty="0">
                <a:latin typeface="Simplified Arabic,Bold"/>
              </a:rPr>
              <a:t>. </a:t>
            </a:r>
            <a:r>
              <a:rPr lang="ar-JO" sz="3200" i="0" u="none" strike="noStrike" baseline="0" dirty="0">
                <a:latin typeface="Simplified Arabic,Bold"/>
              </a:rPr>
              <a:t>لذلك يتيح </a:t>
            </a:r>
            <a:r>
              <a:rPr lang="ar-YE" sz="3200" i="0" u="none" strike="noStrike" baseline="0" dirty="0">
                <a:latin typeface="Simplified Arabic,Bold"/>
              </a:rPr>
              <a:t>ل</a:t>
            </a:r>
            <a:r>
              <a:rPr lang="ar-JO" sz="3200" i="0" u="none" strike="noStrike" baseline="0" dirty="0">
                <a:latin typeface="Simplified Arabic,Bold"/>
              </a:rPr>
              <a:t>ل</a:t>
            </a:r>
            <a:r>
              <a:rPr lang="ar-YE" sz="3200" i="0" u="none" strike="noStrike" baseline="0" dirty="0">
                <a:latin typeface="Simplified Arabic,Bold"/>
              </a:rPr>
              <a:t>سياسة التع</a:t>
            </a:r>
            <a:r>
              <a:rPr lang="ar-JO" sz="3200" i="0" u="none" strike="noStrike" baseline="0" dirty="0">
                <a:latin typeface="Simplified Arabic,Bold"/>
              </a:rPr>
              <a:t>ل</a:t>
            </a:r>
            <a:r>
              <a:rPr lang="ar-YE" sz="3200" i="0" u="none" strike="noStrike" baseline="0" dirty="0">
                <a:latin typeface="Simplified Arabic,Bold"/>
              </a:rPr>
              <a:t>يمية فرصة الاستقر</a:t>
            </a:r>
            <a:r>
              <a:rPr lang="ar-JO" sz="3200" i="0" u="none" strike="noStrike" baseline="0" dirty="0">
                <a:latin typeface="Simplified Arabic,Bold"/>
              </a:rPr>
              <a:t>ا</a:t>
            </a:r>
            <a:r>
              <a:rPr lang="ar-YE" sz="3200" i="0" u="none" strike="noStrike" baseline="0" dirty="0">
                <a:latin typeface="Simplified Arabic,Bold"/>
              </a:rPr>
              <a:t>ر</a:t>
            </a:r>
            <a:r>
              <a:rPr lang="ar-JO" sz="3200" i="0" u="none" strike="noStrike" baseline="0" dirty="0">
                <a:latin typeface="Simplified Arabic,Bold"/>
              </a:rPr>
              <a:t> والاستمرار </a:t>
            </a:r>
            <a:r>
              <a:rPr lang="ar-YE" sz="3200" i="0" u="none" strike="noStrike" baseline="0" dirty="0">
                <a:latin typeface="Simplified Arabic,Bold"/>
              </a:rPr>
              <a:t>مما يمك</a:t>
            </a:r>
            <a:r>
              <a:rPr lang="ar-JO" sz="3200" i="0" u="none" strike="noStrike" baseline="0" dirty="0">
                <a:latin typeface="Simplified Arabic,Bold"/>
              </a:rPr>
              <a:t>ن</a:t>
            </a:r>
            <a:r>
              <a:rPr lang="ar-YE" sz="3200" i="0" u="none" strike="noStrike" baseline="0" dirty="0">
                <a:latin typeface="Simplified Arabic,Bold"/>
              </a:rPr>
              <a:t> المخططي</a:t>
            </a:r>
            <a:r>
              <a:rPr lang="ar-JO" sz="3200" i="0" u="none" strike="noStrike" baseline="0" dirty="0">
                <a:latin typeface="Simplified Arabic,Bold"/>
              </a:rPr>
              <a:t>ن</a:t>
            </a:r>
            <a:r>
              <a:rPr lang="ar-YE" sz="3200" i="0" u="none" strike="noStrike" baseline="0" dirty="0">
                <a:latin typeface="Simplified Arabic,Bold"/>
              </a:rPr>
              <a:t> م</a:t>
            </a:r>
            <a:r>
              <a:rPr lang="ar-JO" sz="3200" i="0" u="none" strike="noStrike" baseline="0" dirty="0">
                <a:latin typeface="Simplified Arabic,Bold"/>
              </a:rPr>
              <a:t>ن</a:t>
            </a:r>
            <a:r>
              <a:rPr lang="ar-YE" sz="3200" i="0" u="none" strike="noStrike" baseline="0" dirty="0">
                <a:latin typeface="Simplified Arabic,Bold"/>
              </a:rPr>
              <a:t> رس</a:t>
            </a:r>
            <a:r>
              <a:rPr lang="ar-JO" sz="3200" i="0" u="none" strike="noStrike" baseline="0" dirty="0">
                <a:latin typeface="Simplified Arabic,Bold"/>
              </a:rPr>
              <a:t>م</a:t>
            </a:r>
            <a:r>
              <a:rPr lang="ar-YE" sz="3200" i="0" u="none" strike="noStrike" baseline="0" dirty="0">
                <a:latin typeface="Simplified Arabic,Bold"/>
              </a:rPr>
              <a:t> الخطط</a:t>
            </a:r>
            <a:r>
              <a:rPr lang="ar-JO" sz="3200" i="0" u="none" strike="noStrike" baseline="0" dirty="0">
                <a:latin typeface="Simplified Arabic,Bold"/>
              </a:rPr>
              <a:t> اللازمة </a:t>
            </a:r>
            <a:r>
              <a:rPr lang="ar-YE" sz="3200" i="0" u="none" strike="noStrike" baseline="0" dirty="0">
                <a:latin typeface="Simplified Arabic,Bold"/>
              </a:rPr>
              <a:t>لترجمة الاستر</a:t>
            </a:r>
            <a:r>
              <a:rPr lang="ar-JO" sz="3200" i="0" u="none" strike="noStrike" baseline="0" dirty="0">
                <a:latin typeface="Simplified Arabic,Bold"/>
              </a:rPr>
              <a:t>ا</a:t>
            </a:r>
            <a:r>
              <a:rPr lang="ar-YE" sz="3200" i="0" u="none" strike="noStrike" baseline="0" dirty="0">
                <a:latin typeface="Simplified Arabic,Bold"/>
              </a:rPr>
              <a:t>تيجية التع</a:t>
            </a:r>
            <a:r>
              <a:rPr lang="ar-JO" sz="3200" dirty="0">
                <a:latin typeface="Simplified Arabic,Bold"/>
              </a:rPr>
              <a:t>ل</a:t>
            </a:r>
            <a:r>
              <a:rPr lang="ar-YE" sz="3200" i="0" u="none" strike="noStrike" baseline="0" dirty="0">
                <a:latin typeface="Simplified Arabic,Bold"/>
              </a:rPr>
              <a:t>يمية</a:t>
            </a:r>
            <a:r>
              <a:rPr lang="ar-JO" sz="3200" i="0" u="none" strike="noStrike" baseline="0" dirty="0">
                <a:latin typeface="Simplified Arabic,Bold"/>
              </a:rPr>
              <a:t> </a:t>
            </a:r>
            <a:r>
              <a:rPr lang="ar-YE" sz="3200" i="0" u="none" strike="noStrike" baseline="0" dirty="0">
                <a:latin typeface="Simplified Arabic,Bold"/>
              </a:rPr>
              <a:t>إلى بر</a:t>
            </a:r>
            <a:r>
              <a:rPr lang="ar-JO" sz="3200" i="0" u="none" strike="noStrike" baseline="0" dirty="0">
                <a:latin typeface="Simplified Arabic,Bold"/>
              </a:rPr>
              <a:t>ا</a:t>
            </a:r>
            <a:r>
              <a:rPr lang="ar-YE" sz="3200" i="0" u="none" strike="noStrike" baseline="0" dirty="0">
                <a:latin typeface="Simplified Arabic,Bold"/>
              </a:rPr>
              <a:t>مج </a:t>
            </a:r>
            <a:r>
              <a:rPr lang="ar-JO" sz="3200" i="0" u="none" strike="noStrike" baseline="0" dirty="0">
                <a:latin typeface="Simplified Arabic,Bold"/>
              </a:rPr>
              <a:t>و</a:t>
            </a:r>
            <a:r>
              <a:rPr lang="ar-YE" sz="3200" i="0" u="none" strike="noStrike" baseline="0" dirty="0">
                <a:latin typeface="Simplified Arabic,Bold"/>
              </a:rPr>
              <a:t>مشر</a:t>
            </a:r>
            <a:r>
              <a:rPr lang="ar-JO" sz="3200" i="0" u="none" strike="noStrike" baseline="0" dirty="0">
                <a:latin typeface="Simplified Arabic,Bold"/>
              </a:rPr>
              <a:t>و</a:t>
            </a:r>
            <a:r>
              <a:rPr lang="ar-YE" sz="3200" i="0" u="none" strike="noStrike" baseline="0" dirty="0">
                <a:latin typeface="Simplified Arabic,Bold"/>
              </a:rPr>
              <a:t>عات</a:t>
            </a:r>
            <a:r>
              <a:rPr lang="ar-JO" sz="3200" i="0" u="none" strike="noStrike" baseline="0" dirty="0">
                <a:latin typeface="Simplified Arabic,Bold"/>
              </a:rPr>
              <a:t>.</a:t>
            </a:r>
            <a:endParaRPr lang="en-US" sz="7200" dirty="0">
              <a:latin typeface="TraditionalArabic"/>
            </a:endParaRPr>
          </a:p>
        </p:txBody>
      </p:sp>
      <p:pic>
        <p:nvPicPr>
          <p:cNvPr id="8" name="Graphic 21">
            <a:extLst>
              <a:ext uri="{FF2B5EF4-FFF2-40B4-BE49-F238E27FC236}">
                <a16:creationId xmlns="" xmlns:a16="http://schemas.microsoft.com/office/drawing/2014/main" id="{C32A07B6-ADCC-690A-C142-DF234DF43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3400" advTm="76114">
        <p14:reveal/>
      </p:transition>
    </mc:Choice>
    <mc:Fallback xmlns="">
      <p:transition spd="slow" advTm="7611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mod="1">
    <p:ext uri="{3A86A75C-4F4B-4683-9AE1-C65F6400EC91}">
      <p14:laserTraceLst xmlns:p14="http://schemas.microsoft.com/office/powerpoint/2010/main">
        <p14:tracePtLst>
          <p14:tracePt t="21321" x="3348038" y="6303963"/>
          <p14:tracePt t="21599" x="3592513" y="6696075"/>
          <p14:tracePt t="21612" x="4056063" y="6632575"/>
          <p14:tracePt t="21629" x="4543425" y="6583363"/>
          <p14:tracePt t="21645" x="5019675" y="6545263"/>
          <p14:tracePt t="21662" x="5921375" y="6494463"/>
          <p14:tracePt t="21679" x="6234113" y="6494463"/>
          <p14:tracePt t="21696" x="6684963" y="6494463"/>
          <p14:tracePt t="21713" x="6821488" y="6494463"/>
          <p14:tracePt t="21729" x="6910388" y="6507163"/>
          <p14:tracePt t="21747" x="6997700" y="6519863"/>
          <p14:tracePt t="21763" x="7021513" y="6519863"/>
          <p14:tracePt t="21779" x="7034213" y="6532563"/>
          <p14:tracePt t="21880" x="7046913" y="6532563"/>
          <p14:tracePt t="21905" x="7072313" y="6532563"/>
          <p14:tracePt t="21916" x="7085013" y="6519863"/>
          <p14:tracePt t="21929" x="7110413" y="6494463"/>
          <p14:tracePt t="21942" x="7134225" y="6445250"/>
          <p14:tracePt t="21953" x="7172325" y="6381750"/>
          <p14:tracePt t="21966" x="7223125" y="6319838"/>
          <p14:tracePt t="21979" x="7259638" y="6294438"/>
          <p14:tracePt t="21996" x="7297738" y="6245225"/>
          <p14:tracePt t="22013" x="7335838" y="6207125"/>
          <p14:tracePt t="22016" x="7372350" y="6145213"/>
          <p14:tracePt t="22029" x="7410450" y="6081713"/>
          <p14:tracePt t="22259" x="7410450" y="6069013"/>
          <p14:tracePt t="22271" x="7423150" y="6032500"/>
          <p14:tracePt t="22284" x="7485063" y="5969000"/>
          <p14:tracePt t="22296" x="7597775" y="5856288"/>
          <p14:tracePt t="22314" x="7810500" y="5630863"/>
          <p14:tracePt t="22330" x="8061325" y="5418138"/>
          <p14:tracePt t="22332" x="8286750" y="5294313"/>
          <p14:tracePt t="22346" x="8474075" y="5205413"/>
          <p14:tracePt t="22363" x="8674100" y="5105400"/>
          <p14:tracePt t="22380" x="8837613" y="5068888"/>
          <p14:tracePt t="22381" x="8963025" y="5043488"/>
          <p14:tracePt t="22396" x="9063038" y="5043488"/>
          <p14:tracePt t="22414" x="9124950" y="5030788"/>
          <p14:tracePt t="22431" x="9237663" y="4992688"/>
          <p14:tracePt t="22446" x="9275763" y="4981575"/>
          <p14:tracePt t="22464" x="9301163" y="4981575"/>
          <p14:tracePt t="22466" x="9312275" y="4968875"/>
          <p14:tracePt t="22480" x="9324975" y="4968875"/>
          <p14:tracePt t="22496" x="9350375" y="4956175"/>
          <p14:tracePt t="22513" x="9363075" y="4943475"/>
          <p14:tracePt t="22516" x="9388475" y="4930775"/>
          <p14:tracePt t="22530" x="9424988" y="4905375"/>
          <p14:tracePt t="22546" x="9463088" y="4879975"/>
          <p14:tracePt t="22564" x="9563100" y="4843463"/>
          <p14:tracePt t="22580" x="9588500" y="4830763"/>
          <p14:tracePt t="22597" x="9626600" y="4818063"/>
          <p14:tracePt t="22613" x="9675813" y="4818063"/>
          <p14:tracePt t="22630" x="9701213" y="4805363"/>
          <p14:tracePt t="22646" x="9726613" y="4805363"/>
          <p14:tracePt t="22649" x="9739313" y="4805363"/>
          <p14:tracePt t="22664" x="9763125" y="4805363"/>
          <p14:tracePt t="22681" x="9775825" y="4805363"/>
          <p14:tracePt t="22697" x="9801225" y="4805363"/>
          <p14:tracePt t="22723" x="9813925" y="4805363"/>
          <p14:tracePt t="22857" x="9801225" y="4805363"/>
          <p14:tracePt t="22869" x="9788525" y="4805363"/>
          <p14:tracePt t="22882" x="9775825" y="4805363"/>
          <p14:tracePt t="22895" x="9763125" y="4805363"/>
          <p14:tracePt t="22905" x="9763125" y="4792663"/>
          <p14:tracePt t="22919" x="9739313" y="4792663"/>
          <p14:tracePt t="22931" x="9726613" y="4779963"/>
          <p14:tracePt t="22947" x="9701213" y="4756150"/>
          <p14:tracePt t="22964" x="9663113" y="4743450"/>
          <p14:tracePt t="22981" x="9601200" y="4705350"/>
          <p14:tracePt t="22998" x="9563100" y="4692650"/>
          <p14:tracePt t="23014" x="9525000" y="4667250"/>
          <p14:tracePt t="23016" x="9488488" y="4667250"/>
          <p14:tracePt t="23030" x="9424988" y="4656138"/>
          <p14:tracePt t="23048" x="9388475" y="4643438"/>
          <p14:tracePt t="23065" x="9250363" y="4630738"/>
          <p14:tracePt t="23081" x="9163050" y="4630738"/>
          <p14:tracePt t="23098" x="9099550" y="4630738"/>
          <p14:tracePt t="23114" x="8963025" y="4618038"/>
          <p14:tracePt t="23131" x="8874125" y="4605338"/>
          <p14:tracePt t="23148" x="8799513" y="4605338"/>
          <p14:tracePt t="23149" x="8737600" y="4579938"/>
          <p14:tracePt t="23164" x="8661400" y="4567238"/>
          <p14:tracePt t="23181" x="8574088" y="4554538"/>
          <p14:tracePt t="23199" x="8448675" y="4543425"/>
          <p14:tracePt t="23214" x="8412163" y="4543425"/>
          <p14:tracePt t="23231" x="8374063" y="4543425"/>
          <p14:tracePt t="23248" x="8286750" y="4543425"/>
          <p14:tracePt t="23264" x="8248650" y="4543425"/>
          <p14:tracePt t="23281" x="8212138" y="4543425"/>
          <p14:tracePt t="23298" x="8186738" y="4543425"/>
          <p14:tracePt t="23314" x="8174038" y="4543425"/>
          <p14:tracePt t="23615" x="8148638" y="4554538"/>
          <p14:tracePt t="23626" x="8110538" y="4554538"/>
          <p14:tracePt t="23638" x="8074025" y="4554538"/>
          <p14:tracePt t="23650" x="8035925" y="4554538"/>
          <p14:tracePt t="23665" x="7999413" y="4567238"/>
          <p14:tracePt t="23682" x="7935913" y="4567238"/>
          <p14:tracePt t="23699" x="7785100" y="4567238"/>
          <p14:tracePt t="23715" x="7710488" y="4567238"/>
          <p14:tracePt t="23732" x="7635875" y="4567238"/>
          <p14:tracePt t="23749" x="7485063" y="4567238"/>
          <p14:tracePt t="23765" x="7435850" y="4567238"/>
          <p14:tracePt t="23782" x="7397750" y="4567238"/>
          <p14:tracePt t="23799" x="7310438" y="4554538"/>
          <p14:tracePt t="23815" x="7272338" y="4554538"/>
          <p14:tracePt t="23833" x="7235825" y="4554538"/>
          <p14:tracePt t="23834" x="7210425" y="4554538"/>
          <p14:tracePt t="23848" x="7185025" y="4554538"/>
          <p14:tracePt t="23865" x="7159625" y="4554538"/>
          <p14:tracePt t="23883" x="7110413" y="4554538"/>
          <p14:tracePt t="23898" x="7072313" y="4554538"/>
          <p14:tracePt t="23915" x="7046913" y="4554538"/>
          <p14:tracePt t="23933" x="6985000" y="4554538"/>
          <p14:tracePt t="23949" x="6959600" y="4554538"/>
          <p14:tracePt t="23966" x="6934200" y="4554538"/>
          <p14:tracePt t="23967" x="6910388" y="4554538"/>
          <p14:tracePt t="23982" x="6872288" y="4554538"/>
          <p14:tracePt t="23999" x="6846888" y="4554538"/>
          <p14:tracePt t="24015" x="6821488" y="4554538"/>
          <p14:tracePt t="24017" x="6784975" y="4554538"/>
          <p14:tracePt t="24032" x="6759575" y="4554538"/>
          <p14:tracePt t="24049" x="6734175" y="4554538"/>
          <p14:tracePt t="24066" x="6708775" y="4554538"/>
          <p14:tracePt t="24083" x="6672263" y="4554538"/>
          <p14:tracePt t="24099" x="6659563" y="4554538"/>
          <p14:tracePt t="24101" x="6646863" y="4554538"/>
          <p14:tracePt t="24115" x="6634163" y="4554538"/>
          <p14:tracePt t="24133" x="6621463" y="4554538"/>
          <p14:tracePt t="24152" x="6596063" y="4554538"/>
          <p14:tracePt t="24175" x="6584950" y="4554538"/>
          <p14:tracePt t="24188" x="6559550" y="4554538"/>
          <p14:tracePt t="24201" x="6546850" y="4554538"/>
          <p14:tracePt t="24216" x="6521450" y="4554538"/>
          <p14:tracePt t="24233" x="6496050" y="4554538"/>
          <p14:tracePt t="24250" x="6459538" y="4554538"/>
          <p14:tracePt t="24266" x="6446838" y="4554538"/>
          <p14:tracePt t="24283" x="6434138" y="4554538"/>
          <p14:tracePt t="24286" x="6421438" y="4554538"/>
          <p14:tracePt t="24299" x="6408738" y="4554538"/>
          <p14:tracePt t="24316" x="6396038" y="4554538"/>
          <p14:tracePt t="24334" x="6383338" y="4554538"/>
          <p14:tracePt t="24665" x="6334125" y="4554538"/>
          <p14:tracePt t="24677" x="6246813" y="4554538"/>
          <p14:tracePt t="24689" x="6196013" y="4567238"/>
          <p14:tracePt t="24700" x="6096000" y="4579938"/>
          <p14:tracePt t="24716" x="5957888" y="4592638"/>
          <p14:tracePt t="24734" x="5821363" y="4605338"/>
          <p14:tracePt t="24750" x="5495925" y="4630738"/>
          <p14:tracePt t="24766" x="5307013" y="4643438"/>
          <p14:tracePt t="24783" x="5132388" y="4643438"/>
          <p14:tracePt t="24800" x="4832350" y="4656138"/>
          <p14:tracePt t="24817" x="4706938" y="4656138"/>
          <p14:tracePt t="24834" x="4543425" y="4656138"/>
          <p14:tracePt t="24849" x="4468813" y="4656138"/>
          <p14:tracePt t="24866" x="4381500" y="4643438"/>
          <p14:tracePt t="24884" x="4243388" y="4618038"/>
          <p14:tracePt t="24899" x="4205288" y="4618038"/>
          <p14:tracePt t="24917" x="4168775" y="4618038"/>
          <p14:tracePt t="24934" x="4105275" y="4605338"/>
          <p14:tracePt t="24950" x="4068763" y="4592638"/>
          <p14:tracePt t="24966" x="4030663" y="4579938"/>
          <p14:tracePt t="24969" x="3992563" y="4579938"/>
          <p14:tracePt t="24983" x="3956050" y="4579938"/>
          <p14:tracePt t="25000" x="3943350" y="4567238"/>
          <p14:tracePt t="25017" x="3930650" y="4554538"/>
          <p14:tracePt t="25019" x="3905250" y="4554538"/>
          <p14:tracePt t="25033" x="3892550" y="4554538"/>
          <p14:tracePt t="25050" x="3879850" y="4554538"/>
          <p14:tracePt t="25067" x="3856038" y="4543425"/>
          <p14:tracePt t="25068" x="3843338" y="4530725"/>
          <p14:tracePt t="25084" x="3830638" y="4530725"/>
          <p14:tracePt t="25100" x="3805238" y="4518025"/>
          <p14:tracePt t="25117" x="3792538" y="4518025"/>
          <p14:tracePt t="25140" x="3792538" y="4505325"/>
          <p14:tracePt t="25312" x="3792538" y="4518025"/>
          <p14:tracePt t="25666" x="3730625" y="4543425"/>
          <p14:tracePt t="25678" x="3630613" y="4605338"/>
          <p14:tracePt t="25690" x="3517900" y="4667250"/>
          <p14:tracePt t="25703" x="3379788" y="4718050"/>
          <p14:tracePt t="25718" x="3254375" y="4779963"/>
          <p14:tracePt t="25734" x="3128963" y="4818063"/>
          <p14:tracePt t="25751" x="2890838" y="4856163"/>
          <p14:tracePt t="25767" x="2790825" y="4856163"/>
          <p14:tracePt t="25785" x="2703513" y="4856163"/>
          <p14:tracePt t="25787" x="2616200" y="4856163"/>
          <p14:tracePt t="25802" x="2528888" y="4830763"/>
          <p14:tracePt t="25818" x="2465388" y="4805363"/>
          <p14:tracePt t="25835" x="2416175" y="4779963"/>
          <p14:tracePt t="25837" x="2365375" y="4743450"/>
          <p14:tracePt t="25851" x="2316163" y="4705350"/>
          <p14:tracePt t="25868" x="2239963" y="4667250"/>
          <p14:tracePt t="25885" x="2127250" y="4618038"/>
          <p14:tracePt t="25901" x="2103438" y="4605338"/>
          <p14:tracePt t="25918" x="2078038" y="4579938"/>
          <p14:tracePt t="25935" x="2027238" y="4579938"/>
          <p14:tracePt t="25951" x="2014538" y="4567238"/>
          <p14:tracePt t="25967" x="1990725" y="4567238"/>
          <p14:tracePt t="25984" x="1952625" y="4567238"/>
          <p14:tracePt t="26002" x="1927225" y="4554538"/>
          <p14:tracePt t="26019" x="1878013" y="4554538"/>
          <p14:tracePt t="26035" x="1865313" y="4554538"/>
          <p14:tracePt t="26052" x="1852613" y="4554538"/>
          <p14:tracePt t="26069" x="1814513" y="4554538"/>
          <p14:tracePt t="26085" x="1801813" y="4554538"/>
          <p14:tracePt t="26102" x="1790700" y="4554538"/>
          <p14:tracePt t="26119" x="1752600" y="4554538"/>
          <p14:tracePt t="26142" x="1727200" y="4554538"/>
          <p14:tracePt t="26168" x="1714500" y="4554538"/>
          <p14:tracePt t="26190" x="1701800" y="4554538"/>
          <p14:tracePt t="26203" x="1701800" y="4567238"/>
          <p14:tracePt t="26216" x="1689100" y="4567238"/>
          <p14:tracePt t="26227" x="1689100" y="4579938"/>
          <p14:tracePt t="26240" x="1677988" y="4579938"/>
          <p14:tracePt t="26266" x="1665288" y="4592638"/>
          <p14:tracePt t="26288" x="1652588" y="4592638"/>
          <p14:tracePt t="26302" x="1639888" y="4592638"/>
          <p14:tracePt t="26314" x="1627188" y="4605338"/>
          <p14:tracePt t="26324" x="1614488" y="4605338"/>
          <p14:tracePt t="26338" x="1601788" y="4605338"/>
          <p14:tracePt t="26351" x="1577975" y="4618038"/>
          <p14:tracePt t="26374" x="1565275" y="4618038"/>
          <p14:tracePt t="26386" x="1552575" y="4618038"/>
          <p14:tracePt t="26411" x="1539875" y="4618038"/>
          <p14:tracePt t="26424" x="1527175" y="4618038"/>
          <p14:tracePt t="26436" x="1527175" y="4605338"/>
          <p14:tracePt t="26452" x="1514475" y="4605338"/>
          <p14:tracePt t="26468" x="1501775" y="4605338"/>
          <p14:tracePt t="26485" x="1476375" y="4605338"/>
          <p14:tracePt t="26557" x="1476375" y="4592638"/>
          <p14:tracePt t="26581" x="1489075" y="4592638"/>
          <p14:tracePt t="26595" x="1501775" y="4592638"/>
          <p14:tracePt t="26606" x="1539875" y="4592638"/>
          <p14:tracePt t="26618" x="1601788" y="4592638"/>
          <p14:tracePt t="26635" x="1689100" y="4579938"/>
          <p14:tracePt t="26653" x="1814513" y="4579938"/>
          <p14:tracePt t="26655" x="1952625" y="4579938"/>
          <p14:tracePt t="26669" x="2139950" y="4579938"/>
          <p14:tracePt t="26686" x="2316163" y="4579938"/>
          <p14:tracePt t="26703" x="2603500" y="4592638"/>
          <p14:tracePt t="26705" x="2916238" y="4692650"/>
          <p14:tracePt t="26720" x="3267075" y="4856163"/>
          <p14:tracePt t="26735" x="3579813" y="4981575"/>
          <p14:tracePt t="26753" x="4368800" y="5218113"/>
          <p14:tracePt t="26769" x="4743450" y="5318125"/>
          <p14:tracePt t="26785" x="5170488" y="5494338"/>
          <p14:tracePt t="26804" x="5845175" y="5807075"/>
          <p14:tracePt t="26820" x="6146800" y="5881688"/>
          <p14:tracePt t="26836" x="6346825" y="5932488"/>
          <p14:tracePt t="26838" x="6483350" y="5945188"/>
          <p14:tracePt t="26852" x="6546850" y="5956300"/>
          <p14:tracePt t="27107" x="6684963" y="5907088"/>
          <p14:tracePt t="27119" x="6846888" y="5843588"/>
          <p14:tracePt t="27131" x="7097713" y="5719763"/>
          <p14:tracePt t="27142" x="7410450" y="5607050"/>
          <p14:tracePt t="27155" x="7773988" y="5543550"/>
          <p14:tracePt t="27170" x="8099425" y="5507038"/>
          <p14:tracePt t="27186" x="8412163" y="5481638"/>
          <p14:tracePt t="27204" x="8686800" y="5481638"/>
          <p14:tracePt t="27205" x="8963025" y="5468938"/>
          <p14:tracePt t="27220" x="9188450" y="5456238"/>
          <p14:tracePt t="27236" x="9463088" y="5456238"/>
          <p14:tracePt t="27254" x="9852025" y="5481638"/>
          <p14:tracePt t="27270" x="10064750" y="5543550"/>
          <p14:tracePt t="27287" x="10201275" y="5607050"/>
          <p14:tracePt t="27303" x="10426700" y="5619750"/>
          <p14:tracePt t="27320" x="10502900" y="5594350"/>
          <p14:tracePt t="27337" x="10564813" y="5568950"/>
          <p14:tracePt t="27339" x="10577513" y="5556250"/>
          <p14:tracePt t="27353" x="10602913" y="5543550"/>
          <p14:tracePt t="27370" x="10614025" y="5530850"/>
          <p14:tracePt t="27386" x="10626725" y="5518150"/>
          <p14:tracePt t="27411" x="10626725" y="5507038"/>
          <p14:tracePt t="27425" x="10652125" y="5481638"/>
          <p14:tracePt t="27436" x="10664825" y="5468938"/>
          <p14:tracePt t="27454" x="10690225" y="5456238"/>
          <p14:tracePt t="27471" x="10702925" y="5430838"/>
          <p14:tracePt t="27473" x="10739438" y="5418138"/>
          <p14:tracePt t="27486" x="10777538" y="5394325"/>
          <p14:tracePt t="27504" x="10839450" y="5368925"/>
          <p14:tracePt t="27521" x="10890250" y="5343525"/>
          <p14:tracePt t="27523" x="10952163" y="5318125"/>
          <p14:tracePt t="27536" x="10990263" y="5305425"/>
          <p14:tracePt t="27554" x="11028363" y="5268913"/>
          <p14:tracePt t="27571" x="11052175" y="5243513"/>
          <p14:tracePt t="27607" x="11052175" y="5230813"/>
          <p14:tracePt t="27644" x="11052175" y="5218113"/>
          <p14:tracePt t="27656" x="11052175" y="5205413"/>
          <p14:tracePt t="27668" x="11041063" y="5194300"/>
          <p14:tracePt t="27680" x="11015663" y="5181600"/>
          <p14:tracePt t="27693" x="10990263" y="5168900"/>
          <p14:tracePt t="27705" x="10964863" y="5156200"/>
          <p14:tracePt t="27720" x="10928350" y="5143500"/>
          <p14:tracePt t="27737" x="10902950" y="5130800"/>
          <p14:tracePt t="27754" x="10852150" y="5105400"/>
          <p14:tracePt t="27771" x="10839450" y="5105400"/>
          <p14:tracePt t="27787" x="10802938" y="5105400"/>
          <p14:tracePt t="27804" x="10764838" y="5105400"/>
          <p14:tracePt t="27821" x="10726738" y="5118100"/>
          <p14:tracePt t="27837" x="10702925" y="5130800"/>
          <p14:tracePt t="27839" x="10664825" y="5130800"/>
          <p14:tracePt t="27854" x="10626725" y="5143500"/>
          <p14:tracePt t="27871" x="10590213" y="5156200"/>
          <p14:tracePt t="27887" x="10514013" y="5156200"/>
          <p14:tracePt t="27904" x="10477500" y="5156200"/>
          <p14:tracePt t="27921" x="10439400" y="5168900"/>
          <p14:tracePt t="27938" x="10377488" y="5168900"/>
          <p14:tracePt t="27954" x="10339388" y="5168900"/>
          <p14:tracePt t="27971" x="10301288" y="5168900"/>
          <p14:tracePt t="27973" x="10252075" y="5168900"/>
          <p14:tracePt t="27988" x="10213975" y="5168900"/>
          <p14:tracePt t="28004" x="10188575" y="5181600"/>
          <p14:tracePt t="28021" x="10152063" y="5181600"/>
          <p14:tracePt t="28024" x="10126663" y="5181600"/>
          <p14:tracePt t="28037" x="10088563" y="5181600"/>
          <p14:tracePt t="28055" x="10052050" y="5181600"/>
          <p14:tracePt t="28071" x="9988550" y="5181600"/>
          <p14:tracePt t="28088" x="9963150" y="5181600"/>
          <p14:tracePt t="28105" x="9926638" y="5181600"/>
          <p14:tracePt t="28107" x="9901238" y="5181600"/>
          <p14:tracePt t="28121" x="9875838" y="5181600"/>
          <p14:tracePt t="28138" x="9852025" y="5181600"/>
          <p14:tracePt t="28154" x="9839325" y="5181600"/>
          <p14:tracePt t="28156" x="9813925" y="5181600"/>
          <p14:tracePt t="28171" x="9788525" y="5181600"/>
          <p14:tracePt t="28188" x="9763125" y="5181600"/>
          <p14:tracePt t="28205" x="9739313" y="5181600"/>
          <p14:tracePt t="28221" x="9713913" y="5181600"/>
          <p14:tracePt t="28243" x="9701213" y="5181600"/>
          <p14:tracePt t="28255" x="9675813" y="5181600"/>
          <p14:tracePt t="28272" x="9663113" y="5181600"/>
          <p14:tracePt t="28288" x="9650413" y="5181600"/>
          <p14:tracePt t="28305" x="9637713" y="5181600"/>
          <p14:tracePt t="28327" x="9626600" y="5181600"/>
          <p14:tracePt t="28352" x="9613900" y="5181600"/>
          <p14:tracePt t="28365" x="9601200" y="5181600"/>
          <p14:tracePt t="28376" x="9588500" y="5181600"/>
          <p14:tracePt t="28401" x="9575800" y="5181600"/>
          <p14:tracePt t="28412" x="9563100" y="5181600"/>
          <p14:tracePt t="28426" x="9550400" y="5181600"/>
          <p14:tracePt t="28450" x="9537700" y="5181600"/>
          <p14:tracePt t="28474" x="9525000" y="5181600"/>
          <p14:tracePt t="28487" x="9513888" y="5181600"/>
          <p14:tracePt t="28525" x="9501188" y="5181600"/>
          <p14:tracePt t="28560" x="9488488" y="5181600"/>
          <p14:tracePt t="28596" x="9475788" y="5181600"/>
          <p14:tracePt t="28608" x="9463088" y="5181600"/>
          <p14:tracePt t="28632" x="9450388" y="5181600"/>
          <p14:tracePt t="28658" x="9437688" y="5181600"/>
          <p14:tracePt t="28682" x="9413875" y="5181600"/>
          <p14:tracePt t="28706" x="9401175" y="5181600"/>
          <p14:tracePt t="28731" x="9388475" y="5181600"/>
          <p14:tracePt t="28754" x="9375775" y="5181600"/>
          <p14:tracePt t="28768" x="9363075" y="5181600"/>
          <p14:tracePt t="28792" x="9350375" y="5181600"/>
          <p14:tracePt t="28815" x="9337675" y="5181600"/>
          <p14:tracePt t="29292" x="9312275" y="5168900"/>
          <p14:tracePt t="29315" x="9237663" y="5156200"/>
          <p14:tracePt t="29329" x="9137650" y="5143500"/>
          <p14:tracePt t="29340" x="9050338" y="5130800"/>
          <p14:tracePt t="29356" x="8975725" y="5130800"/>
          <p14:tracePt t="29373" x="8899525" y="5130800"/>
          <p14:tracePt t="29390" x="8699500" y="5130800"/>
          <p14:tracePt t="29406" x="8612188" y="5143500"/>
          <p14:tracePt t="29423" x="8486775" y="5168900"/>
          <p14:tracePt t="29440" x="8274050" y="5243513"/>
          <p14:tracePt t="29456" x="8174038" y="5243513"/>
          <p14:tracePt t="29473" x="8074025" y="5243513"/>
          <p14:tracePt t="29476" x="7986713" y="5243513"/>
          <p14:tracePt t="29489" x="7935913" y="5218113"/>
          <p14:tracePt t="29506" x="7886700" y="5205413"/>
          <p14:tracePt t="29523" x="7797800" y="5181600"/>
          <p14:tracePt t="29539" x="7773988" y="5181600"/>
          <p14:tracePt t="29556" x="7748588" y="5168900"/>
          <p14:tracePt t="29574" x="7710488" y="5156200"/>
          <p14:tracePt t="29590" x="7685088" y="5156200"/>
          <p14:tracePt t="29611" x="7673975" y="5156200"/>
          <p14:tracePt t="29635" x="7661275" y="5156200"/>
          <p14:tracePt t="29659" x="7648575" y="5156200"/>
          <p14:tracePt t="29683" x="7635875" y="5156200"/>
          <p14:tracePt t="29707" x="7623175" y="5156200"/>
          <p14:tracePt t="29720" x="7610475" y="5168900"/>
          <p14:tracePt t="29731" x="7597775" y="5181600"/>
          <p14:tracePt t="29745" x="7585075" y="5181600"/>
          <p14:tracePt t="29756" x="7572375" y="5194300"/>
          <p14:tracePt t="29774" x="7548563" y="5205413"/>
          <p14:tracePt t="29792" x="7535863" y="5205413"/>
          <p14:tracePt t="29866" x="7523163" y="5205413"/>
          <p14:tracePt t="29903" x="7510463" y="5194300"/>
          <p14:tracePt t="29939" x="7497763" y="5194300"/>
          <p14:tracePt t="29952" x="7497763" y="5181600"/>
          <p14:tracePt t="29976" x="7485063" y="5181600"/>
          <p14:tracePt t="29989" x="7485063" y="5168900"/>
          <p14:tracePt t="30013" x="7472363" y="5168900"/>
          <p14:tracePt t="30036" x="7459663" y="5168900"/>
          <p14:tracePt t="30049" x="7448550" y="5168900"/>
          <p14:tracePt t="30062" x="7448550" y="5156200"/>
          <p14:tracePt t="31002" x="7423150" y="5156200"/>
          <p14:tracePt t="31015" x="7385050" y="5156200"/>
          <p14:tracePt t="31025" x="7335838" y="5156200"/>
          <p14:tracePt t="31042" x="7259638" y="5156200"/>
          <p14:tracePt t="31058" x="7185025" y="5156200"/>
          <p14:tracePt t="31075" x="6997700" y="5168900"/>
          <p14:tracePt t="31092" x="6910388" y="5194300"/>
          <p14:tracePt t="31108" x="6821488" y="5194300"/>
          <p14:tracePt t="31125" x="6672263" y="5205413"/>
          <p14:tracePt t="31142" x="6596063" y="5205413"/>
          <p14:tracePt t="31158" x="6546850" y="5205413"/>
          <p14:tracePt t="31161" x="6508750" y="5205413"/>
          <p14:tracePt t="31175" x="6459538" y="5205413"/>
          <p14:tracePt t="31192" x="6408738" y="5205413"/>
          <p14:tracePt t="31209" x="6296025" y="5205413"/>
          <p14:tracePt t="31225" x="6259513" y="5194300"/>
          <p14:tracePt t="31242" x="6221413" y="5194300"/>
          <p14:tracePt t="31259" x="6146800" y="5181600"/>
          <p14:tracePt t="31275" x="6096000" y="5168900"/>
          <p14:tracePt t="31292" x="6070600" y="5168900"/>
          <p14:tracePt t="31294" x="6045200" y="5168900"/>
          <p14:tracePt t="31308" x="6021388" y="5168900"/>
          <p14:tracePt t="31325" x="5983288" y="5156200"/>
          <p14:tracePt t="31343" x="5932488" y="5156200"/>
          <p14:tracePt t="31359" x="5908675" y="5143500"/>
          <p14:tracePt t="31375" x="5870575" y="5143500"/>
          <p14:tracePt t="31393" x="5832475" y="5143500"/>
          <p14:tracePt t="31409" x="5808663" y="5143500"/>
          <p14:tracePt t="31426" x="5795963" y="5143500"/>
          <p14:tracePt t="31443" x="5770563" y="5143500"/>
          <p14:tracePt t="31459" x="5757863" y="5143500"/>
          <p14:tracePt t="31475" x="5745163" y="5143500"/>
          <p14:tracePt t="31478" x="5719763" y="5143500"/>
          <p14:tracePt t="31492" x="5708650" y="5130800"/>
          <p14:tracePt t="31509" x="5695950" y="5130800"/>
          <p14:tracePt t="31892" x="5619750" y="5130800"/>
          <p14:tracePt t="31905" x="5532438" y="5130800"/>
          <p14:tracePt t="31918" x="5432425" y="5130800"/>
          <p14:tracePt t="31930" x="5307013" y="5156200"/>
          <p14:tracePt t="31943" x="5207000" y="5181600"/>
          <p14:tracePt t="31960" x="5081588" y="5194300"/>
          <p14:tracePt t="31976" x="4968875" y="5205413"/>
          <p14:tracePt t="31978" x="4856163" y="5218113"/>
          <p14:tracePt t="31993" x="4756150" y="5218113"/>
          <p14:tracePt t="32010" x="4656138" y="5218113"/>
          <p14:tracePt t="32026" x="4481513" y="5230813"/>
          <p14:tracePt t="32044" x="4418013" y="5230813"/>
          <p14:tracePt t="32060" x="4356100" y="5230813"/>
          <p14:tracePt t="32076" x="4205288" y="5218113"/>
          <p14:tracePt t="32094" x="4156075" y="5218113"/>
          <p14:tracePt t="32110" x="4117975" y="5218113"/>
          <p14:tracePt t="32113" x="4081463" y="5205413"/>
          <p14:tracePt t="32126" x="4056063" y="5194300"/>
          <p14:tracePt t="32143" x="4030663" y="5194300"/>
          <p14:tracePt t="32160" x="4017963" y="5194300"/>
          <p14:tracePt t="32162" x="4005263" y="5181600"/>
          <p14:tracePt t="32176" x="3992563" y="5168900"/>
          <p14:tracePt t="32199" x="3979863" y="5168900"/>
          <p14:tracePt t="32393" x="3979863" y="5181600"/>
          <p14:tracePt t="32931" x="3968750" y="5181600"/>
          <p14:tracePt t="32955" x="3943350" y="5181600"/>
          <p14:tracePt t="32968" x="3917950" y="5181600"/>
          <p14:tracePt t="32979" x="3905250" y="5168900"/>
          <p14:tracePt t="32994" x="3879850" y="5168900"/>
          <p14:tracePt t="33011" x="3856038" y="5156200"/>
          <p14:tracePt t="33028" x="3805238" y="5156200"/>
          <p14:tracePt t="33044" x="3779838" y="5156200"/>
          <p14:tracePt t="33061" x="3767138" y="5156200"/>
          <p14:tracePt t="33078" x="3705225" y="5156200"/>
          <p14:tracePt t="33095" x="3679825" y="5156200"/>
          <p14:tracePt t="33111" x="3654425" y="5156200"/>
          <p14:tracePt t="33128" x="3617913" y="5156200"/>
          <p14:tracePt t="33144" x="3592513" y="5143500"/>
          <p14:tracePt t="33161" x="3579813" y="5143500"/>
          <p14:tracePt t="33164" x="3567113" y="5130800"/>
          <p14:tracePt t="33178" x="3541713" y="5130800"/>
          <p14:tracePt t="33195" x="3517900" y="5130800"/>
          <p14:tracePt t="33212" x="3492500" y="5130800"/>
          <p14:tracePt t="33228" x="3479800" y="5118100"/>
          <p14:tracePt t="33244" x="3467100" y="5118100"/>
          <p14:tracePt t="33261" x="3454400" y="5118100"/>
          <p14:tracePt t="33284" x="3441700" y="5118100"/>
          <p14:tracePt t="33310" x="3429000" y="5118100"/>
          <p14:tracePt t="33334" x="3429000" y="5130800"/>
          <p14:tracePt t="33420" x="3429000" y="5143500"/>
          <p14:tracePt t="35325" x="3429000" y="5130800"/>
          <p14:tracePt t="35556" x="3441700" y="5130800"/>
          <p14:tracePt t="35581" x="3454400" y="5130800"/>
          <p14:tracePt t="35594" x="3467100" y="5130800"/>
          <p14:tracePt t="35605" x="3492500" y="5130800"/>
          <p14:tracePt t="35617" x="3530600" y="5130800"/>
          <p14:tracePt t="35631" x="3567113" y="5130800"/>
          <p14:tracePt t="35648" x="3630613" y="5143500"/>
          <p14:tracePt t="35665" x="3717925" y="5168900"/>
          <p14:tracePt t="35667" x="3817938" y="5205413"/>
          <p14:tracePt t="35681" x="3905250" y="5230813"/>
          <p14:tracePt t="35698" x="4030663" y="5281613"/>
          <p14:tracePt t="35715" x="4268788" y="5330825"/>
          <p14:tracePt t="35731" x="4406900" y="5343525"/>
          <p14:tracePt t="35748" x="4543425" y="5368925"/>
          <p14:tracePt t="35751" x="4694238" y="5381625"/>
          <p14:tracePt t="35765" x="4843463" y="5407025"/>
          <p14:tracePt t="35781" x="4968875" y="5430838"/>
          <p14:tracePt t="35798" x="5132388" y="5456238"/>
          <p14:tracePt t="35815" x="5457825" y="5507038"/>
          <p14:tracePt t="35831" x="5619750" y="5556250"/>
          <p14:tracePt t="35848" x="5783263" y="5607050"/>
          <p14:tracePt t="35850" x="5921375" y="5643563"/>
          <p14:tracePt t="35865" x="6083300" y="5681663"/>
          <p14:tracePt t="35881" x="6234113" y="5707063"/>
          <p14:tracePt t="35898" x="6483350" y="5732463"/>
          <p14:tracePt t="35915" x="6608763" y="5732463"/>
          <p14:tracePt t="35932" x="6721475" y="5743575"/>
          <p14:tracePt t="35934" x="6834188" y="5756275"/>
          <p14:tracePt t="35949" x="6921500" y="5768975"/>
          <p14:tracePt t="35965" x="7021513" y="5781675"/>
          <p14:tracePt t="35982" x="7123113" y="5794375"/>
          <p14:tracePt t="35984" x="7210425" y="5807075"/>
          <p14:tracePt t="35998" x="7285038" y="5819775"/>
          <p14:tracePt t="36015" x="7335838" y="5819775"/>
          <p14:tracePt t="36032" x="7423150" y="5807075"/>
          <p14:tracePt t="36049" x="7472363" y="5807075"/>
          <p14:tracePt t="36065" x="7548563" y="5794375"/>
          <p14:tracePt t="36082" x="7648575" y="5794375"/>
          <p14:tracePt t="36098" x="7685088" y="5794375"/>
          <p14:tracePt t="36115" x="7710488" y="5794375"/>
          <p14:tracePt t="36350" x="7761288" y="5768975"/>
          <p14:tracePt t="36362" x="7835900" y="5743575"/>
          <p14:tracePt t="36375" x="7923213" y="5707063"/>
          <p14:tracePt t="36387" x="8023225" y="5668963"/>
          <p14:tracePt t="36399" x="8110538" y="5643563"/>
          <p14:tracePt t="36416" x="8199438" y="5630863"/>
          <p14:tracePt t="36432" x="8286750" y="5630863"/>
          <p14:tracePt t="36434" x="8386763" y="5656263"/>
          <p14:tracePt t="36449" x="8461375" y="5694363"/>
          <p14:tracePt t="36465" x="8537575" y="5719763"/>
          <p14:tracePt t="36483" x="8586788" y="5732463"/>
          <p14:tracePt t="36484" x="8637588" y="5732463"/>
          <p14:tracePt t="36499" x="8699500" y="5732463"/>
          <p14:tracePt t="36515" x="8737600" y="5732463"/>
          <p14:tracePt t="36533" x="8774113" y="5732463"/>
          <p14:tracePt t="36534" x="8799513" y="5732463"/>
          <p14:tracePt t="36549" x="8824913" y="5707063"/>
          <p14:tracePt t="36565" x="8837613" y="5681663"/>
          <p14:tracePt t="36583" x="8850313" y="5630863"/>
          <p14:tracePt t="36600" x="8850313" y="5619750"/>
          <p14:tracePt t="36616" x="8850313" y="5607050"/>
          <p14:tracePt t="36633" x="8850313" y="5594350"/>
          <p14:tracePt t="36650" x="8850313" y="5581650"/>
          <p14:tracePt t="36666" x="8850313" y="5568950"/>
          <p14:tracePt t="36683" x="8850313" y="5556250"/>
          <p14:tracePt t="36699" x="8850313" y="5543550"/>
          <p14:tracePt t="36716" x="8850313" y="5530850"/>
          <p14:tracePt t="36753" x="8850313" y="5507038"/>
          <p14:tracePt t="36766" x="8850313" y="5481638"/>
          <p14:tracePt t="36777" x="8850313" y="5443538"/>
          <p14:tracePt t="36788" x="8863013" y="5418138"/>
          <p14:tracePt t="36801" x="8874125" y="5394325"/>
          <p14:tracePt t="36816" x="8874125" y="5381625"/>
          <p14:tracePt t="36833" x="8886825" y="5368925"/>
          <p14:tracePt t="36850" x="8886825" y="5330825"/>
          <p14:tracePt t="36866" x="8886825" y="5294313"/>
          <p14:tracePt t="36883" x="8886825" y="5256213"/>
          <p14:tracePt t="36900" x="8850313" y="5194300"/>
          <p14:tracePt t="36916" x="8812213" y="5181600"/>
          <p14:tracePt t="36933" x="8786813" y="5168900"/>
          <p14:tracePt t="36950" x="8712200" y="5143500"/>
          <p14:tracePt t="36966" x="8661400" y="5143500"/>
          <p14:tracePt t="36984" x="8561388" y="5130800"/>
          <p14:tracePt t="37000" x="8486775" y="5130800"/>
          <p14:tracePt t="37016" x="8435975" y="5130800"/>
          <p14:tracePt t="37034" x="8348663" y="5130800"/>
          <p14:tracePt t="37050" x="8286750" y="5130800"/>
          <p14:tracePt t="37066" x="8235950" y="5130800"/>
          <p14:tracePt t="37084" x="8174038" y="5130800"/>
          <p14:tracePt t="37100" x="8135938" y="5130800"/>
          <p14:tracePt t="37116" x="8123238" y="5130800"/>
          <p14:tracePt t="37118" x="8099425" y="5143500"/>
          <p14:tracePt t="37133" x="8061325" y="5156200"/>
          <p14:tracePt t="37150" x="8035925" y="5156200"/>
          <p14:tracePt t="37167" x="8010525" y="5156200"/>
          <p14:tracePt t="37168" x="7986713" y="5168900"/>
          <p14:tracePt t="37183" x="7974013" y="5194300"/>
          <p14:tracePt t="37200" x="7961313" y="5194300"/>
          <p14:tracePt t="37217" x="7935913" y="5268913"/>
          <p14:tracePt t="37234" x="7923213" y="5305425"/>
          <p14:tracePt t="37250" x="7910513" y="5343525"/>
          <p14:tracePt t="37267" x="7910513" y="5394325"/>
          <p14:tracePt t="37284" x="7897813" y="5430838"/>
          <p14:tracePt t="37301" x="7897813" y="5481638"/>
          <p14:tracePt t="37303" x="7897813" y="5543550"/>
          <p14:tracePt t="37316" x="7897813" y="5594350"/>
          <p14:tracePt t="37334" x="7897813" y="5630863"/>
          <p14:tracePt t="37351" x="7910513" y="5681663"/>
          <p14:tracePt t="37367" x="7935913" y="5719763"/>
          <p14:tracePt t="37384" x="7961313" y="5768975"/>
          <p14:tracePt t="37386" x="8010525" y="5807075"/>
          <p14:tracePt t="37401" x="8074025" y="5856288"/>
          <p14:tracePt t="37416" x="8123238" y="5881688"/>
          <p14:tracePt t="37434" x="8186738" y="5894388"/>
          <p14:tracePt t="37436" x="8235950" y="5894388"/>
          <p14:tracePt t="37450" x="8299450" y="5894388"/>
          <p14:tracePt t="37467" x="8374063" y="5856288"/>
          <p14:tracePt t="37485" x="8548688" y="5707063"/>
          <p14:tracePt t="37501" x="8637588" y="5643563"/>
          <p14:tracePt t="37517" x="8724900" y="5581650"/>
          <p14:tracePt t="37534" x="8924925" y="5343525"/>
          <p14:tracePt t="37551" x="9024938" y="5218113"/>
          <p14:tracePt t="37567" x="9088438" y="5143500"/>
          <p14:tracePt t="37584" x="9188450" y="4943475"/>
          <p14:tracePt t="37601" x="9224963" y="4830763"/>
          <p14:tracePt t="37617" x="9224963" y="4743450"/>
          <p14:tracePt t="37619" x="9224963" y="4692650"/>
          <p14:tracePt t="37633" x="9224963" y="4667250"/>
          <p14:tracePt t="37651" x="9199563" y="4630738"/>
          <p14:tracePt t="37668" x="9150350" y="4605338"/>
          <p14:tracePt t="37669" x="9099550" y="4579938"/>
          <p14:tracePt t="37684" x="9037638" y="4567238"/>
          <p14:tracePt t="37701" x="8975725" y="4554538"/>
          <p14:tracePt t="37717" x="8799513" y="4554538"/>
          <p14:tracePt t="37734" x="8712200" y="4554538"/>
          <p14:tracePt t="37751" x="8650288" y="4567238"/>
          <p14:tracePt t="37768" x="8461375" y="4592638"/>
          <p14:tracePt t="37784" x="8386763" y="4605338"/>
          <p14:tracePt t="37801" x="8335963" y="4618038"/>
          <p14:tracePt t="37804" x="8286750" y="4630738"/>
          <p14:tracePt t="37817" x="8235950" y="4643438"/>
          <p14:tracePt t="37835" x="8199438" y="4667250"/>
          <p14:tracePt t="37852" x="8099425" y="4705350"/>
          <p14:tracePt t="37868" x="8048625" y="4743450"/>
          <p14:tracePt t="37884" x="8023225" y="4768850"/>
          <p14:tracePt t="37902" x="7974013" y="4843463"/>
          <p14:tracePt t="37918" x="7961313" y="4856163"/>
          <p14:tracePt t="37935" x="7948613" y="4892675"/>
          <p14:tracePt t="37952" x="7935913" y="4918075"/>
          <p14:tracePt t="37968" x="7923213" y="4918075"/>
          <p14:tracePt t="37984" x="7910513" y="4930775"/>
          <p14:tracePt t="37987" x="7910513" y="4943475"/>
          <p14:tracePt t="38001" x="7897813" y="4956175"/>
          <p14:tracePt t="38018" x="7886700" y="4981575"/>
          <p14:tracePt t="38035" x="7848600" y="5068888"/>
          <p14:tracePt t="38051" x="7835900" y="5130800"/>
          <p14:tracePt t="38068" x="7823200" y="5168900"/>
          <p14:tracePt t="38084" x="7797800" y="5218113"/>
          <p14:tracePt t="38102" x="7797800" y="5256213"/>
          <p14:tracePt t="38118" x="7797800" y="5294313"/>
          <p14:tracePt t="38120" x="7797800" y="5356225"/>
          <p14:tracePt t="38377" x="7785100" y="5356225"/>
          <p14:tracePt t="38389" x="7773988" y="5356225"/>
          <p14:tracePt t="38401" x="7748588" y="5305425"/>
          <p14:tracePt t="38414" x="7735888" y="5281613"/>
          <p14:tracePt t="38425" x="7710488" y="5268913"/>
          <p14:tracePt t="38438" x="7697788" y="5230813"/>
          <p14:tracePt t="38452" x="7661275" y="5218113"/>
          <p14:tracePt t="38468" x="7635875" y="5194300"/>
          <p14:tracePt t="38485" x="7597775" y="5168900"/>
          <p14:tracePt t="38487" x="7548563" y="5130800"/>
          <p14:tracePt t="38502" x="7510463" y="5105400"/>
          <p14:tracePt t="38518" x="7472363" y="5068888"/>
          <p14:tracePt t="38536" x="7372350" y="5056188"/>
          <p14:tracePt t="38552" x="7323138" y="5043488"/>
          <p14:tracePt t="38569" x="7259638" y="5030788"/>
          <p14:tracePt t="38585" x="7185025" y="5030788"/>
          <p14:tracePt t="38603" x="7146925" y="5030788"/>
          <p14:tracePt t="38619" x="7097713" y="5030788"/>
          <p14:tracePt t="38621" x="7046913" y="5030788"/>
          <p14:tracePt t="38635" x="6997700" y="5030788"/>
          <p14:tracePt t="38652" x="6959600" y="5030788"/>
          <p14:tracePt t="38669" x="6872288" y="5043488"/>
          <p14:tracePt t="38685" x="6808788" y="5056188"/>
          <p14:tracePt t="38703" x="6759575" y="5068888"/>
          <p14:tracePt t="38719" x="6696075" y="5081588"/>
          <p14:tracePt t="38735" x="6672263" y="5092700"/>
          <p14:tracePt t="38752" x="6634163" y="5092700"/>
          <p14:tracePt t="38755" x="6608763" y="5092700"/>
          <p14:tracePt t="38769" x="6584950" y="5105400"/>
          <p14:tracePt t="38785" x="6559550" y="5118100"/>
          <p14:tracePt t="38803" x="6534150" y="5130800"/>
          <p14:tracePt t="38806" x="6496050" y="5156200"/>
          <p14:tracePt t="38818" x="6483350" y="5156200"/>
          <p14:tracePt t="38835" x="6472238" y="5168900"/>
          <p14:tracePt t="38853" x="6459538" y="5181600"/>
          <p14:tracePt t="38854" x="6446838" y="5194300"/>
          <p14:tracePt t="38869" x="6446838" y="5205413"/>
          <p14:tracePt t="38885" x="6434138" y="5230813"/>
          <p14:tracePt t="38903" x="6421438" y="5294313"/>
          <p14:tracePt t="38919" x="6408738" y="5368925"/>
          <p14:tracePt t="38936" x="6396038" y="5407025"/>
          <p14:tracePt t="38952" x="6396038" y="5468938"/>
          <p14:tracePt t="38969" x="6396038" y="5481638"/>
          <p14:tracePt t="38986" x="6396038" y="5518150"/>
          <p14:tracePt t="38988" x="6396038" y="5556250"/>
          <p14:tracePt t="39002" x="6421438" y="5594350"/>
          <p14:tracePt t="39019" x="6446838" y="5643563"/>
          <p14:tracePt t="39036" x="6508750" y="5681663"/>
          <p14:tracePt t="39053" x="6559550" y="5694363"/>
          <p14:tracePt t="39069" x="6608763" y="5694363"/>
          <p14:tracePt t="39086" x="6734175" y="5681663"/>
          <p14:tracePt t="39103" x="6808788" y="5668963"/>
          <p14:tracePt t="39119" x="6872288" y="5630863"/>
          <p14:tracePt t="39122" x="6910388" y="5581650"/>
          <p14:tracePt t="39136" x="6946900" y="5530850"/>
          <p14:tracePt t="39153" x="6972300" y="5494338"/>
          <p14:tracePt t="39170" x="6985000" y="5481638"/>
          <p14:tracePt t="39185" x="6985000" y="5468938"/>
          <p14:tracePt t="39207" x="6985000" y="5456238"/>
          <p14:tracePt t="39248" x="6972300" y="5443538"/>
          <p14:tracePt t="39255" x="6934200" y="5443538"/>
          <p14:tracePt t="39270" x="6897688" y="5430838"/>
          <p14:tracePt t="39286" x="6872288" y="5430838"/>
          <p14:tracePt t="39304" x="6846888" y="5430838"/>
          <p14:tracePt t="39306" x="6821488" y="5430838"/>
          <p14:tracePt t="39320" x="6808788" y="5430838"/>
          <p14:tracePt t="39336" x="6784975" y="5430838"/>
          <p14:tracePt t="39353" x="6721475" y="5430838"/>
          <p14:tracePt t="39370" x="6696075" y="5430838"/>
          <p14:tracePt t="39386" x="6659563" y="5430838"/>
          <p14:tracePt t="39404" x="6608763" y="5430838"/>
          <p14:tracePt t="39420" x="6596063" y="5430838"/>
          <p14:tracePt t="39436" x="6559550" y="5430838"/>
          <p14:tracePt t="39453" x="6483350" y="5430838"/>
          <p14:tracePt t="39470" x="6459538" y="5430838"/>
          <p14:tracePt t="39486" x="6434138" y="5430838"/>
          <p14:tracePt t="39489" x="6408738" y="5430838"/>
          <p14:tracePt t="39503" x="6370638" y="5430838"/>
          <p14:tracePt t="39520" x="6334125" y="5430838"/>
          <p14:tracePt t="39537" x="6259513" y="5430838"/>
          <p14:tracePt t="39553" x="6234113" y="5430838"/>
          <p14:tracePt t="39570" x="6208713" y="5430838"/>
          <p14:tracePt t="39587" x="6157913" y="5430838"/>
          <p14:tracePt t="39604" x="6121400" y="5430838"/>
          <p14:tracePt t="39620" x="6096000" y="5430838"/>
          <p14:tracePt t="39622" x="6083300" y="5430838"/>
          <p14:tracePt t="39636" x="6070600" y="5430838"/>
          <p14:tracePt t="46887" x="6083300" y="5430838"/>
          <p14:tracePt t="46899" x="6108700" y="5430838"/>
          <p14:tracePt t="46913" x="6146800" y="5430838"/>
          <p14:tracePt t="46924" x="6196013" y="5418138"/>
          <p14:tracePt t="46935" x="6283325" y="5407025"/>
          <p14:tracePt t="46948" x="6383338" y="5368925"/>
          <p14:tracePt t="46963" x="6559550" y="5330825"/>
          <p14:tracePt t="46980" x="6759575" y="5256213"/>
          <p14:tracePt t="46997" x="7059613" y="5181600"/>
          <p14:tracePt t="46999" x="7359650" y="5105400"/>
          <p14:tracePt t="47014" x="7685088" y="5043488"/>
          <p14:tracePt t="47030" x="7974013" y="5005388"/>
          <p14:tracePt t="47047" x="8512175" y="4905375"/>
          <p14:tracePt t="47064" x="8750300" y="4830763"/>
          <p14:tracePt t="47080" x="8899525" y="4756150"/>
          <p14:tracePt t="47083" x="9037638" y="4679950"/>
          <p14:tracePt t="47096" x="9137650" y="4618038"/>
          <p14:tracePt t="47114" x="9212263" y="4567238"/>
          <p14:tracePt t="47131" x="9275763" y="4505325"/>
          <p14:tracePt t="47147" x="9288463" y="4505325"/>
          <p14:tracePt t="47164" x="9301163" y="4505325"/>
          <p14:tracePt t="47413" x="9301163" y="4492625"/>
          <p14:tracePt t="47424" x="9312275" y="4467225"/>
          <p14:tracePt t="47436" x="9363075" y="4405313"/>
          <p14:tracePt t="47448" x="9437688" y="4305300"/>
          <p14:tracePt t="47464" x="9525000" y="4205288"/>
          <p14:tracePt t="47481" x="9650413" y="4017963"/>
          <p14:tracePt t="47497" x="9863138" y="3703638"/>
          <p14:tracePt t="47514" x="9926638" y="3590925"/>
          <p14:tracePt t="47531" x="10001250" y="3441700"/>
          <p14:tracePt t="47534" x="10039350" y="3316288"/>
          <p14:tracePt t="47547" x="10064750" y="3254375"/>
          <p14:tracePt t="47564" x="10075863" y="3190875"/>
          <p14:tracePt t="47581" x="10075863" y="3141663"/>
          <p14:tracePt t="47584" x="10075863" y="3103563"/>
          <p14:tracePt t="47598" x="10064750" y="3028950"/>
          <p14:tracePt t="47614" x="10039350" y="2952750"/>
          <p14:tracePt t="47631" x="10013950" y="2878138"/>
          <p14:tracePt t="47634" x="9975850" y="2840038"/>
          <p14:tracePt t="47648" x="9952038" y="2803525"/>
          <p14:tracePt t="47664" x="9913938" y="2790825"/>
          <p14:tracePt t="47681" x="9839325" y="2778125"/>
          <p14:tracePt t="47698" x="9801225" y="2765425"/>
          <p14:tracePt t="47715" x="9775825" y="2765425"/>
          <p14:tracePt t="47731" x="9713913" y="2765425"/>
          <p14:tracePt t="47748" x="9663113" y="2765425"/>
          <p14:tracePt t="47765" x="9550400" y="2790825"/>
          <p14:tracePt t="47780" x="9488488" y="2840038"/>
          <p14:tracePt t="47798" x="9437688" y="2916238"/>
          <p14:tracePt t="47815" x="9413875" y="2978150"/>
          <p14:tracePt t="47817" x="9375775" y="3016250"/>
          <p14:tracePt t="47832" x="9363075" y="3028950"/>
          <p14:tracePt t="47848" x="9337675" y="3054350"/>
          <p14:tracePt t="47865" x="9337675" y="3078163"/>
          <p14:tracePt t="47881" x="9337675" y="3090863"/>
          <p14:tracePt t="47898" x="9337675" y="3103563"/>
          <p14:tracePt t="47900" x="9337675" y="3116263"/>
          <p14:tracePt t="47914" x="9337675" y="3154363"/>
          <p14:tracePt t="47931" x="9337675" y="3190875"/>
          <p14:tracePt t="47948" x="9350375" y="3216275"/>
          <p14:tracePt t="47950" x="9350375" y="3241675"/>
          <p14:tracePt t="47964" x="9363075" y="3254375"/>
          <p14:tracePt t="47981" x="9388475" y="3267075"/>
          <p14:tracePt t="47998" x="9401175" y="3278188"/>
          <p14:tracePt t="48024" x="9413875" y="3278188"/>
          <p14:tracePt t="48035" x="9424988" y="3278188"/>
          <p14:tracePt t="48048" x="9437688" y="3278188"/>
          <p14:tracePt t="48065" x="9450388" y="3278188"/>
          <p14:tracePt t="48108" x="9450388" y="3267075"/>
          <p14:tracePt t="48121" x="9450388" y="3254375"/>
          <p14:tracePt t="48145" x="9450388" y="3241675"/>
          <p14:tracePt t="48170" x="9450388" y="3216275"/>
          <p14:tracePt t="48194" x="9437688" y="3216275"/>
          <p14:tracePt t="48217" x="9424988" y="3216275"/>
          <p14:tracePt t="48316" x="9413875" y="3216275"/>
          <p14:tracePt t="48389" x="9401175" y="3216275"/>
          <p14:tracePt t="48402" x="9401175" y="3228975"/>
          <p14:tracePt t="48426" x="9401175" y="3241675"/>
          <p14:tracePt t="48451" x="9388475" y="3254375"/>
          <p14:tracePt t="48462" x="9375775" y="3254375"/>
          <p14:tracePt t="48474" x="9375775" y="3267075"/>
          <p14:tracePt t="48487" x="9375775" y="3278188"/>
          <p14:tracePt t="48499" x="9363075" y="3278188"/>
          <p14:tracePt t="48515" x="9363075" y="3290888"/>
          <p14:tracePt t="48533" x="9363075" y="3303588"/>
          <p14:tracePt t="48535" x="9350375" y="3328988"/>
          <p14:tracePt t="48549" x="9337675" y="3367088"/>
          <p14:tracePt t="48565" x="9324975" y="3403600"/>
          <p14:tracePt t="48582" x="9312275" y="3454400"/>
          <p14:tracePt t="48585" x="9301163" y="3479800"/>
          <p14:tracePt t="48598" x="9275763" y="3541713"/>
          <p14:tracePt t="48616" x="9263063" y="3629025"/>
          <p14:tracePt t="48633" x="9237663" y="3741738"/>
          <p14:tracePt t="48649" x="9224963" y="3779838"/>
          <p14:tracePt t="48665" x="9212263" y="3816350"/>
          <p14:tracePt t="48683" x="9199563" y="3941763"/>
          <p14:tracePt t="48699" x="9188450" y="3979863"/>
          <p14:tracePt t="48716" x="9188450" y="4005263"/>
          <p14:tracePt t="48732" x="9175750" y="4041775"/>
          <p14:tracePt t="48749" x="9163050" y="4067175"/>
          <p14:tracePt t="48767" x="9163050" y="4092575"/>
          <p14:tracePt t="48783" x="9150350" y="4129088"/>
          <p14:tracePt t="48799" x="9137650" y="4192588"/>
          <p14:tracePt t="48817" x="9124950" y="4279900"/>
          <p14:tracePt t="48833" x="9112250" y="4305300"/>
          <p14:tracePt t="48849" x="9112250" y="4330700"/>
          <p14:tracePt t="48866" x="9088438" y="4367213"/>
          <p14:tracePt t="48883" x="9088438" y="4379913"/>
          <p14:tracePt t="48900" x="9088438" y="4392613"/>
          <p14:tracePt t="50441" x="9099550" y="4392613"/>
          <p14:tracePt t="50451" x="9112250" y="4392613"/>
          <p14:tracePt t="50466" x="9137650" y="4392613"/>
          <p14:tracePt t="50477" x="9175750" y="4379913"/>
          <p14:tracePt t="50490" x="9212263" y="4379913"/>
          <p14:tracePt t="50501" x="9250363" y="4379913"/>
          <p14:tracePt t="50518" x="9288463" y="4379913"/>
          <p14:tracePt t="50535" x="9337675" y="4392613"/>
          <p14:tracePt t="50551" x="9463088" y="4430713"/>
          <p14:tracePt t="50568" x="9501188" y="4454525"/>
          <p14:tracePt t="50585" x="9537700" y="4467225"/>
          <p14:tracePt t="50587" x="9613900" y="4467225"/>
          <p14:tracePt t="50601" x="9675813" y="4479925"/>
          <p14:tracePt t="50618" x="9750425" y="4492625"/>
          <p14:tracePt t="50635" x="9888538" y="4492625"/>
          <p14:tracePt t="50652" x="9952038" y="4505325"/>
          <p14:tracePt t="50668" x="10001250" y="4505325"/>
          <p14:tracePt t="50685" x="10101263" y="4518025"/>
          <p14:tracePt t="50702" x="10139363" y="4518025"/>
          <p14:tracePt t="50718" x="10152063" y="4530725"/>
          <p14:tracePt t="50735" x="10164763" y="4530725"/>
          <p14:tracePt t="50769" x="10164763" y="4543425"/>
          <p14:tracePt t="50783" x="10164763" y="4567238"/>
          <p14:tracePt t="50794" x="10152063" y="4592638"/>
          <p14:tracePt t="50807" x="10139363" y="4618038"/>
          <p14:tracePt t="50819" x="10139363" y="4643438"/>
          <p14:tracePt t="50835" x="10126663" y="4667250"/>
          <p14:tracePt t="51112" x="10139363" y="4667250"/>
          <p14:tracePt t="51125" x="10164763" y="4667250"/>
          <p14:tracePt t="51136" x="10188575" y="4667250"/>
          <p14:tracePt t="51149" x="10213975" y="4667250"/>
          <p14:tracePt t="51160" x="10252075" y="4667250"/>
          <p14:tracePt t="51174" x="10301288" y="4667250"/>
          <p14:tracePt t="51186" x="10352088" y="4667250"/>
          <p14:tracePt t="51203" x="10439400" y="4667250"/>
          <p14:tracePt t="51219" x="10514013" y="4667250"/>
          <p14:tracePt t="51236" x="10652125" y="4643438"/>
          <p14:tracePt t="51253" x="10702925" y="4618038"/>
          <p14:tracePt t="51269" x="10764838" y="4579938"/>
          <p14:tracePt t="51271" x="10790238" y="4567238"/>
          <p14:tracePt t="51287" x="10815638" y="4543425"/>
          <p14:tracePt t="51303" x="10815638" y="4518025"/>
          <p14:tracePt t="51319" x="10828338" y="4418013"/>
          <p14:tracePt t="51336" x="10828338" y="4367213"/>
          <p14:tracePt t="51353" x="10802938" y="4318000"/>
          <p14:tracePt t="51355" x="10764838" y="4292600"/>
          <p14:tracePt t="51369" x="10726738" y="4267200"/>
          <p14:tracePt t="51386" x="10690225" y="4241800"/>
          <p14:tracePt t="51403" x="10652125" y="4241800"/>
          <p14:tracePt t="51405" x="10602913" y="4217988"/>
          <p14:tracePt t="51419" x="10552113" y="4192588"/>
          <p14:tracePt t="51436" x="10490200" y="4167188"/>
          <p14:tracePt t="51453" x="10439400" y="4154488"/>
          <p14:tracePt t="51455" x="10401300" y="4141788"/>
          <p14:tracePt t="51469" x="10326688" y="4141788"/>
          <p14:tracePt t="51486" x="10264775" y="4141788"/>
          <p14:tracePt t="51503" x="10177463" y="4154488"/>
          <p14:tracePt t="51519" x="10139363" y="4192588"/>
          <p14:tracePt t="51536" x="10113963" y="4205288"/>
          <p14:tracePt t="51553" x="10039350" y="4267200"/>
          <p14:tracePt t="51569" x="9988550" y="4318000"/>
          <p14:tracePt t="51586" x="9975850" y="4367213"/>
          <p14:tracePt t="51587" x="9952038" y="4418013"/>
          <p14:tracePt t="51602" x="9939338" y="4454525"/>
          <p14:tracePt t="51620" x="9939338" y="4492625"/>
          <p14:tracePt t="51637" x="9939338" y="4530725"/>
          <p14:tracePt t="51653" x="9939338" y="4543425"/>
          <p14:tracePt t="51670" x="9939338" y="4579938"/>
          <p14:tracePt t="51686" x="9939338" y="4656138"/>
          <p14:tracePt t="51703" x="9939338" y="4679950"/>
          <p14:tracePt t="51720" x="9939338" y="4692650"/>
          <p14:tracePt t="51722" x="9939338" y="4705350"/>
          <p14:tracePt t="57827" x="9901238" y="4705350"/>
          <p14:tracePt t="57839" x="9863138" y="4718050"/>
          <p14:tracePt t="57851" x="9826625" y="4730750"/>
          <p14:tracePt t="57863" x="9763125" y="4756150"/>
          <p14:tracePt t="57878" x="9713913" y="4805363"/>
          <p14:tracePt t="57895" x="9613900" y="4868863"/>
          <p14:tracePt t="57912" x="9525000" y="4918075"/>
          <p14:tracePt t="57913" x="9437688" y="4968875"/>
          <p14:tracePt t="57928" x="9350375" y="5005388"/>
          <p14:tracePt t="57945" x="9250363" y="5043488"/>
          <p14:tracePt t="57961" x="9063038" y="5156200"/>
          <p14:tracePt t="57978" x="8975725" y="5243513"/>
          <p14:tracePt t="57995" x="8899525" y="5343525"/>
          <p14:tracePt t="57997" x="8837613" y="5394325"/>
          <p14:tracePt t="58011" x="8774113" y="5430838"/>
          <p14:tracePt t="58028" x="8737600" y="5456238"/>
          <p14:tracePt t="58045" x="8724900" y="5468938"/>
          <p14:tracePt t="58047" x="8686800" y="5494338"/>
          <p14:tracePt t="58061" x="8686800" y="5507038"/>
          <p14:tracePt t="58078" x="8674100" y="5518150"/>
          <p14:tracePt t="58095" x="8674100" y="5530850"/>
          <p14:tracePt t="58112" x="8661400" y="5543550"/>
          <p14:tracePt t="58131" x="8650288" y="5568950"/>
          <p14:tracePt t="58145" x="8650288" y="5607050"/>
          <p14:tracePt t="58162" x="8637588" y="5656263"/>
          <p14:tracePt t="58178" x="8624888" y="5707063"/>
          <p14:tracePt t="58195" x="8599488" y="5756275"/>
          <p14:tracePt t="58212" x="8599488" y="5781675"/>
          <p14:tracePt t="58229" x="8561388" y="5894388"/>
          <p14:tracePt t="58245" x="8548688" y="5932488"/>
          <p14:tracePt t="58262" x="8548688" y="5956300"/>
          <p14:tracePt t="58279" x="8537575" y="5981700"/>
          <p14:tracePt t="58295" x="8524875" y="5981700"/>
          <p14:tracePt t="58387" x="8512175" y="5981700"/>
          <p14:tracePt t="74943" x="8474075" y="5969000"/>
          <p14:tracePt t="74956" x="8399463" y="5894388"/>
          <p14:tracePt t="74968" x="8248650" y="5743575"/>
          <p14:tracePt t="74980" x="8010525" y="5581650"/>
          <p14:tracePt t="74993" x="7697788" y="5368925"/>
          <p14:tracePt t="75006" x="7410450" y="5105400"/>
          <p14:tracePt t="75018" x="7072313" y="4892675"/>
          <p14:tracePt t="75035" x="6784975" y="4730750"/>
          <p14:tracePt t="75052" x="6370638" y="4467225"/>
          <p14:tracePt t="75054" x="6034088" y="4205288"/>
          <p14:tracePt t="75068" x="5595938" y="3979863"/>
          <p14:tracePt t="75085" x="5106988" y="3767138"/>
          <p14:tracePt t="75102" x="4192588" y="3190875"/>
          <p14:tracePt t="75119" x="3830638" y="2941638"/>
          <p14:tracePt t="75135" x="3379788" y="2616200"/>
          <p14:tracePt t="75152" x="2741613" y="2201863"/>
          <p14:tracePt t="75168" x="2528888" y="2039938"/>
          <p14:tracePt t="75406" x="2503488" y="2001838"/>
          <p14:tracePt t="75431" x="2252663" y="1752600"/>
          <p14:tracePt t="75444" x="1814513" y="1289050"/>
          <p14:tracePt t="75457" x="1339850" y="989013"/>
          <p14:tracePt t="75469" x="889000" y="625475"/>
          <p14:tracePt t="75485" x="450850" y="350838"/>
          <p14:tracePt t="75502" x="87313" y="16192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482203"/>
            <a:ext cx="10857263" cy="480490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2" name="TextBox 1">
            <a:extLst>
              <a:ext uri="{FF2B5EF4-FFF2-40B4-BE49-F238E27FC236}">
                <a16:creationId xmlns="" xmlns:a16="http://schemas.microsoft.com/office/drawing/2014/main" id="{2005DFBB-6366-D970-3F96-DE28F05E7519}"/>
              </a:ext>
            </a:extLst>
          </p:cNvPr>
          <p:cNvSpPr txBox="1"/>
          <p:nvPr/>
        </p:nvSpPr>
        <p:spPr>
          <a:xfrm>
            <a:off x="832771" y="2694676"/>
            <a:ext cx="10474072" cy="2989729"/>
          </a:xfrm>
          <a:prstGeom prst="rect">
            <a:avLst/>
          </a:prstGeom>
          <a:noFill/>
        </p:spPr>
        <p:txBody>
          <a:bodyPr wrap="square" rtlCol="0">
            <a:spAutoFit/>
          </a:bodyPr>
          <a:lstStyle/>
          <a:p>
            <a:pPr algn="r" rtl="1"/>
            <a:r>
              <a:rPr lang="ar-JO" sz="3000" b="1" i="0" u="none" strike="noStrike" baseline="0" dirty="0">
                <a:latin typeface="TraditionalArabic"/>
              </a:rPr>
              <a:t>5- مرنة وقابلة للتطوير</a:t>
            </a:r>
          </a:p>
          <a:p>
            <a:pPr algn="r" rtl="1">
              <a:lnSpc>
                <a:spcPct val="150000"/>
              </a:lnSpc>
            </a:pPr>
            <a:r>
              <a:rPr lang="ar-JO" sz="2800" b="0" i="0" u="none" strike="noStrike" baseline="0" dirty="0">
                <a:latin typeface="TraditionalArabic"/>
              </a:rPr>
              <a:t>     إن السياسات التعليمية </a:t>
            </a:r>
            <a:r>
              <a:rPr lang="ar-YE" sz="2800" b="0" i="0" u="sng" strike="noStrike" baseline="0" dirty="0">
                <a:latin typeface="TraditionalArabic"/>
              </a:rPr>
              <a:t>ذات طبيعة </a:t>
            </a:r>
            <a:r>
              <a:rPr lang="ar-JO" sz="2800" b="0" i="0" u="sng" strike="noStrike" baseline="0" dirty="0">
                <a:latin typeface="TraditionalArabic"/>
              </a:rPr>
              <a:t>مرنة </a:t>
            </a:r>
            <a:r>
              <a:rPr lang="ar-YE" sz="2800" b="0" i="0" u="none" strike="noStrike" baseline="0" dirty="0">
                <a:latin typeface="TraditionalArabic"/>
              </a:rPr>
              <a:t>قابلة </a:t>
            </a:r>
            <a:r>
              <a:rPr lang="ar-JO" sz="2800" b="0" i="0" u="none" strike="noStrike" baseline="0" dirty="0">
                <a:latin typeface="TraditionalArabic"/>
              </a:rPr>
              <a:t>للتطوير</a:t>
            </a:r>
            <a:r>
              <a:rPr lang="ar-YE" sz="2800" b="0" i="0" u="none" strike="noStrike" baseline="0" dirty="0">
                <a:latin typeface="TraditionalArabic"/>
              </a:rPr>
              <a:t>، فهي ليست قوالب فكرية جامدة وإنما قابلة للتعديل والتغييرتواكب التطور والتغيرات </a:t>
            </a:r>
            <a:r>
              <a:rPr lang="ar-YE" sz="2800" b="0" i="0" u="sng" strike="noStrike" baseline="0" dirty="0">
                <a:latin typeface="TraditionalArabic"/>
              </a:rPr>
              <a:t>التي</a:t>
            </a:r>
            <a:r>
              <a:rPr lang="ar-YE" sz="2800" b="0" i="0" u="none" strike="noStrike" baseline="0" dirty="0">
                <a:latin typeface="TraditionalArabic"/>
              </a:rPr>
              <a:t> تطرأ وتواجه المجتمع</a:t>
            </a:r>
            <a:r>
              <a:rPr lang="ar-JO" sz="2800" b="0" i="0" u="none" strike="noStrike" baseline="0" dirty="0">
                <a:latin typeface="TraditionalArabic"/>
              </a:rPr>
              <a:t>، فهي تلبي الحاجة لمواكبة تطورات العصر الاقتصادية والاجتماعية والمعرفية والتكنولوجية </a:t>
            </a:r>
            <a:r>
              <a:rPr lang="ar-YE" sz="2800" b="0" i="0" u="none" strike="noStrike" baseline="0" dirty="0">
                <a:latin typeface="TraditionalArabic"/>
              </a:rPr>
              <a:t>.</a:t>
            </a:r>
            <a:r>
              <a:rPr lang="ar-YE" sz="2400" dirty="0">
                <a:solidFill>
                  <a:srgbClr val="333333"/>
                </a:solidFill>
                <a:latin typeface="DroidArabicKufi-Regular"/>
              </a:rPr>
              <a:t/>
            </a:r>
            <a:br>
              <a:rPr lang="ar-YE" sz="2400" dirty="0">
                <a:solidFill>
                  <a:srgbClr val="333333"/>
                </a:solidFill>
                <a:latin typeface="DroidArabicKufi-Regular"/>
              </a:rPr>
            </a:br>
            <a:endParaRPr lang="en-US" sz="2400" dirty="0">
              <a:solidFill>
                <a:srgbClr val="333333"/>
              </a:solidFill>
              <a:latin typeface="DroidArabicKufi-Regular"/>
            </a:endParaRPr>
          </a:p>
        </p:txBody>
      </p:sp>
      <p:pic>
        <p:nvPicPr>
          <p:cNvPr id="8" name="Graphic 21">
            <a:extLst>
              <a:ext uri="{FF2B5EF4-FFF2-40B4-BE49-F238E27FC236}">
                <a16:creationId xmlns="" xmlns:a16="http://schemas.microsoft.com/office/drawing/2014/main" id="{797EEC45-EA59-DEFB-403D-591192F219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303500"/>
            <a:ext cx="2305141" cy="1076343"/>
          </a:xfrm>
          <a:prstGeom prst="rect">
            <a:avLst/>
          </a:prstGeom>
        </p:spPr>
      </p:pic>
      <p:cxnSp>
        <p:nvCxnSpPr>
          <p:cNvPr id="12" name="Straight Connector 11">
            <a:extLst>
              <a:ext uri="{FF2B5EF4-FFF2-40B4-BE49-F238E27FC236}">
                <a16:creationId xmlns="" xmlns:a16="http://schemas.microsoft.com/office/drawing/2014/main" id="{5CCB04BA-8DDB-A34B-412E-61D5699678D1}"/>
              </a:ext>
            </a:extLst>
          </p:cNvPr>
          <p:cNvCxnSpPr/>
          <p:nvPr/>
        </p:nvCxnSpPr>
        <p:spPr>
          <a:xfrm>
            <a:off x="2929180" y="1007390"/>
            <a:ext cx="8130360" cy="0"/>
          </a:xfrm>
          <a:prstGeom prst="line">
            <a:avLst/>
          </a:prstGeom>
          <a:ln w="38100"/>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79116067"/>
      </p:ext>
    </p:extLst>
  </p:cSld>
  <p:clrMapOvr>
    <a:masterClrMapping/>
  </p:clrMapOvr>
  <mc:AlternateContent xmlns:mc="http://schemas.openxmlformats.org/markup-compatibility/2006" xmlns:p14="http://schemas.microsoft.com/office/powerpoint/2010/main">
    <mc:Choice Requires="p14">
      <p:transition spd="slow" p14:dur="3400" advTm="76090">
        <p14:reveal/>
      </p:transition>
    </mc:Choice>
    <mc:Fallback xmlns="">
      <p:transition spd="slow" advTm="7609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6905405" y="1304898"/>
            <a:ext cx="4942047" cy="489329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514930" y="1326700"/>
            <a:ext cx="10865909" cy="507406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541898" y="1344698"/>
            <a:ext cx="5108206"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خصائص السياسات التعليمية</a:t>
            </a:r>
            <a:endParaRPr lang="en-US" sz="3200" b="1" dirty="0">
              <a:solidFill>
                <a:srgbClr val="00B0F0"/>
              </a:solidFill>
              <a:cs typeface="+mj-cs"/>
            </a:endParaRPr>
          </a:p>
        </p:txBody>
      </p:sp>
      <p:sp>
        <p:nvSpPr>
          <p:cNvPr id="2" name="TextBox 1">
            <a:extLst>
              <a:ext uri="{FF2B5EF4-FFF2-40B4-BE49-F238E27FC236}">
                <a16:creationId xmlns="" xmlns:a16="http://schemas.microsoft.com/office/drawing/2014/main" id="{E663E696-5E6E-86A0-1BCC-CF18A434FEBA}"/>
              </a:ext>
            </a:extLst>
          </p:cNvPr>
          <p:cNvSpPr txBox="1"/>
          <p:nvPr/>
        </p:nvSpPr>
        <p:spPr>
          <a:xfrm>
            <a:off x="811161" y="2323146"/>
            <a:ext cx="9984658" cy="3716082"/>
          </a:xfrm>
          <a:prstGeom prst="rect">
            <a:avLst/>
          </a:prstGeom>
          <a:noFill/>
        </p:spPr>
        <p:txBody>
          <a:bodyPr wrap="square" rtlCol="0">
            <a:spAutoFit/>
          </a:bodyPr>
          <a:lstStyle/>
          <a:p>
            <a:pPr algn="r" rtl="1"/>
            <a:r>
              <a:rPr lang="ar-JO" sz="3000" b="1" i="0" u="none" strike="noStrike" baseline="0" dirty="0">
                <a:latin typeface="TraditionalArabic"/>
              </a:rPr>
              <a:t>6- أنها</a:t>
            </a:r>
            <a:r>
              <a:rPr lang="ar-YE" sz="3000" b="1" i="0" u="none" strike="noStrike" baseline="0" dirty="0">
                <a:latin typeface="TraditionalArabic"/>
              </a:rPr>
              <a:t> ذات طبيعة مغايرة لفلسفة التربية</a:t>
            </a:r>
            <a:r>
              <a:rPr lang="ar-JO" sz="2800" b="0" i="0" u="none" strike="noStrike" baseline="0" dirty="0">
                <a:latin typeface="TraditionalArabic"/>
              </a:rPr>
              <a:t>.</a:t>
            </a:r>
          </a:p>
          <a:p>
            <a:pPr algn="just" rtl="1">
              <a:lnSpc>
                <a:spcPct val="150000"/>
              </a:lnSpc>
            </a:pPr>
            <a:r>
              <a:rPr lang="ar-YE" sz="2800" b="0" i="0" u="none" strike="noStrike" baseline="0" dirty="0">
                <a:latin typeface="TraditionalArabic"/>
              </a:rPr>
              <a:t> </a:t>
            </a:r>
            <a:r>
              <a:rPr lang="ar-JO" sz="2800" b="0" i="0" u="none" strike="noStrike" baseline="0" dirty="0">
                <a:latin typeface="TraditionalArabic"/>
              </a:rPr>
              <a:t>   </a:t>
            </a:r>
            <a:r>
              <a:rPr lang="ar-YE" sz="2800" b="0" i="0" u="none" strike="noStrike" baseline="0" dirty="0">
                <a:latin typeface="TraditionalArabic"/>
              </a:rPr>
              <a:t>فالفلسفة التربوية أوسع وأشمل من حيث الرؤية الفكرية من</a:t>
            </a:r>
            <a:r>
              <a:rPr lang="ar-JO" sz="2800" b="0" i="0" u="none" strike="noStrike" baseline="0" dirty="0">
                <a:latin typeface="TraditionalArabic"/>
              </a:rPr>
              <a:t> </a:t>
            </a:r>
            <a:r>
              <a:rPr lang="ar-YE" sz="2800" b="0" i="0" u="none" strike="noStrike" baseline="0" dirty="0">
                <a:latin typeface="TraditionalArabic"/>
              </a:rPr>
              <a:t>السياسات </a:t>
            </a:r>
            <a:r>
              <a:rPr lang="ar-JO" sz="2800" b="0" i="0" u="none" strike="noStrike" baseline="0" dirty="0">
                <a:latin typeface="TraditionalArabic"/>
              </a:rPr>
              <a:t>التعليمية</a:t>
            </a:r>
            <a:r>
              <a:rPr lang="ar-YE" sz="2800" b="0" i="0" u="none" strike="noStrike" baseline="0" dirty="0">
                <a:latin typeface="TraditionalArabic"/>
              </a:rPr>
              <a:t>، والتي تقتصر رؤيتها الفكرية على البنية الاجتماعية والأهداف المجتمعية</a:t>
            </a:r>
            <a:r>
              <a:rPr lang="ar-JO" sz="2800" b="0" i="0" u="none" strike="noStrike" baseline="0" dirty="0">
                <a:latin typeface="TraditionalArabic"/>
              </a:rPr>
              <a:t> </a:t>
            </a:r>
            <a:r>
              <a:rPr lang="ar-YE" sz="2800" b="0" i="0" u="none" strike="noStrike" baseline="0" dirty="0">
                <a:latin typeface="TraditionalArabic"/>
              </a:rPr>
              <a:t>للمجتمع الذي توجد فيه، والفلسفة التربوية مستقرة وثابتة لأن أغراضها ليست مرحلية</a:t>
            </a:r>
            <a:r>
              <a:rPr lang="ar-JO" sz="2800" b="0" i="0" u="none" strike="noStrike" baseline="0" dirty="0">
                <a:latin typeface="TraditionalArabic"/>
              </a:rPr>
              <a:t> </a:t>
            </a:r>
            <a:r>
              <a:rPr lang="ar-YE" sz="2800" b="0" i="0" u="none" strike="noStrike" baseline="0" dirty="0">
                <a:latin typeface="TraditionalArabic"/>
              </a:rPr>
              <a:t>كالسياسات التربوية، ولها وظائفها المحددة، فالسياسات التربوية ت</a:t>
            </a:r>
            <a:r>
              <a:rPr lang="ar-JO" sz="2800" b="0" i="0" u="none" strike="noStrike" baseline="0" dirty="0">
                <a:latin typeface="TraditionalArabic"/>
              </a:rPr>
              <a:t>ُ</a:t>
            </a:r>
            <a:r>
              <a:rPr lang="ar-YE" sz="2800" b="0" i="0" u="none" strike="noStrike" baseline="0" dirty="0">
                <a:latin typeface="TraditionalArabic"/>
              </a:rPr>
              <a:t>عنَى بمشكلات التربية في الواقع،</a:t>
            </a:r>
          </a:p>
          <a:p>
            <a:pPr algn="just" rtl="1">
              <a:lnSpc>
                <a:spcPct val="150000"/>
              </a:lnSpc>
            </a:pPr>
            <a:r>
              <a:rPr lang="ar-YE" sz="2800" b="0" i="0" u="none" strike="noStrike" baseline="0" dirty="0">
                <a:latin typeface="TraditionalArabic"/>
              </a:rPr>
              <a:t>وتوفر الأسس لتقييم الخطط التربوية الموجودة والمقترحة.</a:t>
            </a:r>
            <a:endParaRPr lang="en-US" sz="4000" dirty="0"/>
          </a:p>
        </p:txBody>
      </p:sp>
      <p:cxnSp>
        <p:nvCxnSpPr>
          <p:cNvPr id="11" name="Straight Connector 10">
            <a:extLst>
              <a:ext uri="{FF2B5EF4-FFF2-40B4-BE49-F238E27FC236}">
                <a16:creationId xmlns="" xmlns:a16="http://schemas.microsoft.com/office/drawing/2014/main" id="{3BC04FA2-7A44-7CA6-C305-0CB810C468F3}"/>
              </a:ext>
            </a:extLst>
          </p:cNvPr>
          <p:cNvCxnSpPr>
            <a:cxnSpLocks/>
          </p:cNvCxnSpPr>
          <p:nvPr/>
        </p:nvCxnSpPr>
        <p:spPr>
          <a:xfrm>
            <a:off x="3022169" y="862556"/>
            <a:ext cx="878560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Graphic 21">
            <a:extLst>
              <a:ext uri="{FF2B5EF4-FFF2-40B4-BE49-F238E27FC236}">
                <a16:creationId xmlns="" xmlns:a16="http://schemas.microsoft.com/office/drawing/2014/main" id="{487BADA2-EF74-EAEF-CF24-F98A66CE93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3400" advTm="77584">
        <p14:reveal/>
      </p:transition>
    </mc:Choice>
    <mc:Fallback xmlns="">
      <p:transition spd="slow" advTm="775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1" y="0"/>
            <a:ext cx="12192000" cy="6800876"/>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2854570" y="1058322"/>
            <a:ext cx="8688589"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1257146" y="1402589"/>
            <a:ext cx="10030767"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639505" y="2372296"/>
            <a:ext cx="6187123"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ثانيًا: العوامل المؤثرة في السياسات التعليمية</a:t>
            </a:r>
            <a:endParaRPr lang="en-US" sz="3200" b="1" dirty="0">
              <a:solidFill>
                <a:srgbClr val="00B0F0"/>
              </a:solidFill>
              <a:cs typeface="+mj-cs"/>
            </a:endParaRPr>
          </a:p>
        </p:txBody>
      </p:sp>
      <p:pic>
        <p:nvPicPr>
          <p:cNvPr id="11" name="Picture 10">
            <a:extLst>
              <a:ext uri="{FF2B5EF4-FFF2-40B4-BE49-F238E27FC236}">
                <a16:creationId xmlns="" xmlns:a16="http://schemas.microsoft.com/office/drawing/2014/main" id="{EDA6E8B2-DE8F-E8A1-304B-31EF5D6D98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8783" y="3429000"/>
            <a:ext cx="4857750" cy="2541140"/>
          </a:xfrm>
          <a:prstGeom prst="rect">
            <a:avLst/>
          </a:prstGeom>
        </p:spPr>
      </p:pic>
      <p:pic>
        <p:nvPicPr>
          <p:cNvPr id="3" name="Graphic 21">
            <a:extLst>
              <a:ext uri="{FF2B5EF4-FFF2-40B4-BE49-F238E27FC236}">
                <a16:creationId xmlns="" xmlns:a16="http://schemas.microsoft.com/office/drawing/2014/main" id="{9AE52CA1-B36F-DDA9-92EC-433F55BC71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8977" y="398651"/>
            <a:ext cx="2305141" cy="1076343"/>
          </a:xfrm>
          <a:prstGeom prst="rect">
            <a:avLst/>
          </a:prstGeom>
        </p:spPr>
      </p:pic>
    </p:spTree>
    <p:extLst>
      <p:ext uri="{BB962C8B-B14F-4D97-AF65-F5344CB8AC3E}">
        <p14:creationId xmlns:p14="http://schemas.microsoft.com/office/powerpoint/2010/main" val="3268138689"/>
      </p:ext>
    </p:extLst>
  </p:cSld>
  <p:clrMapOvr>
    <a:masterClrMapping/>
  </p:clrMapOvr>
  <mc:AlternateContent xmlns:mc="http://schemas.openxmlformats.org/markup-compatibility/2006" xmlns:p14="http://schemas.microsoft.com/office/powerpoint/2010/main">
    <mc:Choice Requires="p14">
      <p:transition spd="slow" p14:dur="3400" advTm="18327">
        <p14:reveal/>
      </p:transition>
    </mc:Choice>
    <mc:Fallback xmlns="">
      <p:transition spd="slow" advTm="1832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flipV="1">
            <a:off x="2540698" y="991110"/>
            <a:ext cx="851884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507870"/>
            <a:ext cx="1060996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graphicFrame>
        <p:nvGraphicFramePr>
          <p:cNvPr id="3" name="Diagram 2">
            <a:extLst>
              <a:ext uri="{FF2B5EF4-FFF2-40B4-BE49-F238E27FC236}">
                <a16:creationId xmlns="" xmlns:a16="http://schemas.microsoft.com/office/drawing/2014/main" id="{BB00DE3A-5F30-552A-825D-68DC96F4F863}"/>
              </a:ext>
            </a:extLst>
          </p:cNvPr>
          <p:cNvGraphicFramePr/>
          <p:nvPr>
            <p:extLst>
              <p:ext uri="{D42A27DB-BD31-4B8C-83A1-F6EECF244321}">
                <p14:modId xmlns:p14="http://schemas.microsoft.com/office/powerpoint/2010/main" val="1275629391"/>
              </p:ext>
            </p:extLst>
          </p:nvPr>
        </p:nvGraphicFramePr>
        <p:xfrm>
          <a:off x="1384342" y="1309319"/>
          <a:ext cx="8921872" cy="48285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a:extLst>
              <a:ext uri="{FF2B5EF4-FFF2-40B4-BE49-F238E27FC236}">
                <a16:creationId xmlns="" xmlns:a16="http://schemas.microsoft.com/office/drawing/2014/main" id="{DCAC4839-95E7-797D-7A28-8D995238780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1771" y="387227"/>
            <a:ext cx="2305141" cy="1076343"/>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3400" advTm="38247">
        <p14:reveal/>
      </p:transition>
    </mc:Choice>
    <mc:Fallback xmlns="">
      <p:transition spd="slow" advTm="3824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3A86A75C-4F4B-4683-9AE1-C65F6400EC91}">
      <p14:laserTraceLst xmlns:p14="http://schemas.microsoft.com/office/powerpoint/2010/main">
        <p14:tracePtLst>
          <p14:tracePt t="9842" x="3330575" y="6259513"/>
          <p14:tracePt t="10023" x="2678113" y="6294438"/>
          <p14:tracePt t="10037" x="2903538" y="5868988"/>
          <p14:tracePt t="10047" x="3154363" y="5468938"/>
          <p14:tracePt t="10063" x="3379788" y="5030788"/>
          <p14:tracePt t="10079" x="3605213" y="4605338"/>
          <p14:tracePt t="10096" x="4105275" y="3767138"/>
          <p14:tracePt t="10113" x="4305300" y="3467100"/>
          <p14:tracePt t="10130" x="4481513" y="3165475"/>
          <p14:tracePt t="10146" x="4768850" y="2928938"/>
          <p14:tracePt t="10163" x="4906963" y="2852738"/>
          <p14:tracePt t="10180" x="5006975" y="2790825"/>
          <p14:tracePt t="10182" x="5132388" y="2728913"/>
          <p14:tracePt t="10196" x="5257800" y="2665413"/>
          <p14:tracePt t="10214" x="5345113" y="2578100"/>
          <p14:tracePt t="10230" x="5432425" y="2503488"/>
          <p14:tracePt t="10246" x="5557838" y="2378075"/>
          <p14:tracePt t="10263" x="5595938" y="2352675"/>
          <p14:tracePt t="10280" x="5670550" y="2303463"/>
          <p14:tracePt t="10296" x="5708650" y="2265363"/>
          <p14:tracePt t="10313" x="5732463" y="2239963"/>
          <p14:tracePt t="10330" x="5795963" y="2178050"/>
          <p14:tracePt t="10347" x="5821363" y="2165350"/>
          <p14:tracePt t="10363" x="5821363" y="2152650"/>
          <p14:tracePt t="10366" x="5832475" y="2139950"/>
          <p14:tracePt t="10451" x="5857875" y="2127250"/>
          <p14:tracePt t="10463" x="5870575" y="2114550"/>
          <p14:tracePt t="10475" x="5908675" y="2089150"/>
          <p14:tracePt t="10487" x="5921375" y="2078038"/>
          <p14:tracePt t="10499" x="5932488" y="2078038"/>
          <p14:tracePt t="10513" x="5945188" y="2078038"/>
          <p14:tracePt t="10530" x="5945188" y="2065338"/>
          <p14:tracePt t="10547" x="5957888" y="2065338"/>
          <p14:tracePt t="10707" x="5957888" y="2078038"/>
          <p14:tracePt t="10730" x="5945188" y="2101850"/>
          <p14:tracePt t="10744" x="5932488" y="2114550"/>
          <p14:tracePt t="10755" x="5908675" y="2139950"/>
          <p14:tracePt t="10769" x="5857875" y="2152650"/>
          <p14:tracePt t="10781" x="5821363" y="2178050"/>
          <p14:tracePt t="10797" x="5757863" y="2214563"/>
          <p14:tracePt t="10814" x="5670550" y="2252663"/>
          <p14:tracePt t="10830" x="5545138" y="2339975"/>
          <p14:tracePt t="10847" x="5457825" y="2414588"/>
          <p14:tracePt t="10864" x="5394325" y="2490788"/>
          <p14:tracePt t="10866" x="5332413" y="2540000"/>
          <p14:tracePt t="10880" x="5270500" y="2578100"/>
          <p14:tracePt t="10897" x="5219700" y="2603500"/>
          <p14:tracePt t="10915" x="5132388" y="2665413"/>
          <p14:tracePt t="10931" x="5094288" y="2703513"/>
          <p14:tracePt t="10947" x="5045075" y="2752725"/>
          <p14:tracePt t="10964" x="4956175" y="2865438"/>
          <p14:tracePt t="10981" x="4894263" y="2928938"/>
          <p14:tracePt t="10997" x="4856163" y="2952750"/>
          <p14:tracePt t="11015" x="4781550" y="3028950"/>
          <p14:tracePt t="11031" x="4756150" y="3065463"/>
          <p14:tracePt t="11047" x="4719638" y="3116263"/>
          <p14:tracePt t="11049" x="4681538" y="3178175"/>
          <p14:tracePt t="11065" x="4643438" y="3241675"/>
          <p14:tracePt t="11081" x="4606925" y="3278188"/>
          <p14:tracePt t="11098" x="4543425" y="3316288"/>
          <p14:tracePt t="11115" x="4518025" y="3328988"/>
          <p14:tracePt t="11131" x="4506913" y="3328988"/>
          <p14:tracePt t="11147" x="4494213" y="3328988"/>
          <p14:tracePt t="11183" x="4481513" y="3316288"/>
          <p14:tracePt t="11195" x="4468813" y="3303588"/>
          <p14:tracePt t="11207" x="4456113" y="3278188"/>
          <p14:tracePt t="11219" x="4443413" y="3254375"/>
          <p14:tracePt t="11231" x="4443413" y="3241675"/>
          <p14:tracePt t="11248" x="4418013" y="3216275"/>
          <p14:tracePt t="11265" x="4406900" y="3190875"/>
          <p14:tracePt t="11282" x="4381500" y="3190875"/>
          <p14:tracePt t="11283" x="4368800" y="3165475"/>
          <p14:tracePt t="11297" x="4356100" y="3154363"/>
          <p14:tracePt t="11315" x="4343400" y="3128963"/>
          <p14:tracePt t="11317" x="4318000" y="3090863"/>
          <p14:tracePt t="11331" x="4318000" y="3041650"/>
          <p14:tracePt t="11347" x="4294188" y="3003550"/>
          <p14:tracePt t="11366" x="4268788" y="2952750"/>
          <p14:tracePt t="11381" x="4243388" y="2952750"/>
          <p14:tracePt t="11397" x="4217988" y="2928938"/>
          <p14:tracePt t="11416" x="4168775" y="2916238"/>
          <p14:tracePt t="11432" x="4143375" y="2916238"/>
          <p14:tracePt t="11448" x="4105275" y="2903538"/>
          <p14:tracePt t="11465" x="4068763" y="2890838"/>
          <p14:tracePt t="11482" x="4056063" y="2890838"/>
          <p14:tracePt t="11498" x="4017963" y="2890838"/>
          <p14:tracePt t="11500" x="3992563" y="2890838"/>
          <p14:tracePt t="11514" x="3968750" y="2890838"/>
          <p14:tracePt t="11531" x="3943350" y="2890838"/>
          <p14:tracePt t="11548" x="3905250" y="2890838"/>
          <p14:tracePt t="11574" x="3892550" y="2890838"/>
          <p14:tracePt t="11598" x="3879850" y="2890838"/>
          <p14:tracePt t="11622" x="3879850" y="2903538"/>
          <p14:tracePt t="11635" x="3867150" y="2916238"/>
          <p14:tracePt t="11648" x="3867150" y="2941638"/>
          <p14:tracePt t="11658" x="3867150" y="2978150"/>
          <p14:tracePt t="11671" x="3856038" y="3016250"/>
          <p14:tracePt t="11683" x="3856038" y="3028950"/>
          <p14:tracePt t="11698" x="3856038" y="3041650"/>
          <p14:tracePt t="11715" x="3856038" y="3065463"/>
          <p14:tracePt t="11732" x="3856038" y="3078163"/>
          <p14:tracePt t="11748" x="3867150" y="3078163"/>
          <p14:tracePt t="11766" x="3879850" y="3103563"/>
          <p14:tracePt t="11782" x="3917950" y="3128963"/>
          <p14:tracePt t="11798" x="3930650" y="3141663"/>
          <p14:tracePt t="11816" x="3956050" y="3165475"/>
          <p14:tracePt t="11818" x="3968750" y="3178175"/>
          <p14:tracePt t="11832" x="3992563" y="3190875"/>
          <p14:tracePt t="11848" x="4005263" y="3203575"/>
          <p14:tracePt t="11866" x="4043363" y="3216275"/>
          <p14:tracePt t="11882" x="4068763" y="3216275"/>
          <p14:tracePt t="11898" x="4081463" y="3228975"/>
          <p14:tracePt t="11916" x="4130675" y="3228975"/>
          <p14:tracePt t="11932" x="4143375" y="3228975"/>
          <p14:tracePt t="11948" x="4168775" y="3228975"/>
          <p14:tracePt t="11951" x="4181475" y="3228975"/>
          <p14:tracePt t="11966" x="4217988" y="3228975"/>
          <p14:tracePt t="11982" x="4243388" y="3228975"/>
          <p14:tracePt t="11998" x="4281488" y="3228975"/>
          <p14:tracePt t="12015" x="4343400" y="3228975"/>
          <p14:tracePt t="12032" x="4368800" y="3228975"/>
          <p14:tracePt t="12049" x="4418013" y="3228975"/>
          <p14:tracePt t="12065" x="4443413" y="3228975"/>
          <p14:tracePt t="12082" x="4468813" y="3228975"/>
          <p14:tracePt t="12085" x="4494213" y="3228975"/>
          <p14:tracePt t="12099" x="4506913" y="3228975"/>
          <p14:tracePt t="12116" x="4518025" y="3228975"/>
          <p14:tracePt t="12133" x="4530725" y="3228975"/>
          <p14:tracePt t="12135" x="4556125" y="3241675"/>
          <p14:tracePt t="12148" x="4568825" y="3241675"/>
          <p14:tracePt t="12166" x="4581525" y="3241675"/>
          <p14:tracePt t="12182" x="4594225" y="3241675"/>
          <p14:tracePt t="12220" x="4606925" y="3241675"/>
          <p14:tracePt t="12232" x="4619625" y="3241675"/>
          <p14:tracePt t="13356" x="4606925" y="3290888"/>
          <p14:tracePt t="13368" x="4594225" y="3341688"/>
          <p14:tracePt t="13380" x="4581525" y="3416300"/>
          <p14:tracePt t="13391" x="4581525" y="3467100"/>
          <p14:tracePt t="13406" x="4581525" y="3529013"/>
          <p14:tracePt t="13418" x="4581525" y="3641725"/>
          <p14:tracePt t="13435" x="4568825" y="3729038"/>
          <p14:tracePt t="13451" x="4568825" y="3816350"/>
          <p14:tracePt t="13452" x="4568825" y="3967163"/>
          <p14:tracePt t="13467" x="4556125" y="4079875"/>
          <p14:tracePt t="13484" x="4543425" y="4192588"/>
          <p14:tracePt t="13501" x="4530725" y="4292600"/>
          <p14:tracePt t="13503" x="4518025" y="4443413"/>
          <p14:tracePt t="13517" x="4506913" y="4543425"/>
          <p14:tracePt t="13534" x="4506913" y="4630738"/>
          <p14:tracePt t="13551" x="4494213" y="4730750"/>
          <p14:tracePt t="13567" x="4494213" y="4805363"/>
          <p14:tracePt t="13585" x="4494213" y="4868863"/>
          <p14:tracePt t="13587" x="4481513" y="4918075"/>
          <p14:tracePt t="13601" x="4481513" y="4956175"/>
          <p14:tracePt t="13617" x="4481513" y="4968875"/>
          <p14:tracePt t="13635" x="4481513" y="4981575"/>
          <p14:tracePt t="13637" x="4481513" y="4992688"/>
          <p14:tracePt t="13650" x="4481513" y="5018088"/>
          <p14:tracePt t="13667" x="4481513" y="5030788"/>
          <p14:tracePt t="13685" x="4481513" y="5056188"/>
          <p14:tracePt t="13701" x="4481513" y="5068888"/>
          <p14:tracePt t="13718" x="4481513" y="5081588"/>
          <p14:tracePt t="13735" x="4481513" y="5092700"/>
          <p14:tracePt t="14248" x="4481513" y="5081588"/>
          <p14:tracePt t="15334" x="4481513" y="5092700"/>
          <p14:tracePt t="15346" x="4494213" y="5105400"/>
          <p14:tracePt t="15358" x="4518025" y="5130800"/>
          <p14:tracePt t="15370" x="4530725" y="5130800"/>
          <p14:tracePt t="15387" x="4556125" y="5156200"/>
          <p14:tracePt t="15404" x="4594225" y="5181600"/>
          <p14:tracePt t="15406" x="4643438" y="5243513"/>
          <p14:tracePt t="15420" x="4719638" y="5318125"/>
          <p14:tracePt t="15437" x="4806950" y="5394325"/>
          <p14:tracePt t="15454" x="4894263" y="5468938"/>
          <p14:tracePt t="15456" x="4994275" y="5530850"/>
          <p14:tracePt t="15470" x="5094288" y="5594350"/>
          <p14:tracePt t="15487" x="5207000" y="5681663"/>
          <p14:tracePt t="15504" x="5407025" y="5856288"/>
          <p14:tracePt t="15520" x="5495925" y="5907088"/>
          <p14:tracePt t="15537" x="5570538" y="5932488"/>
          <p14:tracePt t="15554" x="5719763" y="5969000"/>
          <p14:tracePt t="15570" x="5770563" y="5981700"/>
          <p14:tracePt t="15587" x="5795963" y="5981700"/>
          <p14:tracePt t="15603" x="5821363" y="5981700"/>
          <p14:tracePt t="15700" x="5832475" y="5981700"/>
          <p14:tracePt t="15724" x="5845175" y="5981700"/>
          <p14:tracePt t="15749" x="5857875" y="5981700"/>
          <p14:tracePt t="15761" x="5883275" y="5981700"/>
          <p14:tracePt t="15773" x="5895975" y="5981700"/>
          <p14:tracePt t="15787" x="5908675" y="5981700"/>
          <p14:tracePt t="15804" x="5908675" y="5969000"/>
          <p14:tracePt t="15821" x="5921375" y="5969000"/>
          <p14:tracePt t="16041" x="5921375" y="5956300"/>
          <p14:tracePt t="16091" x="5921375" y="5945188"/>
          <p14:tracePt t="16236" x="5921375" y="5932488"/>
          <p14:tracePt t="16261" x="5921375" y="5919788"/>
          <p14:tracePt t="16286" x="5921375" y="5907088"/>
          <p14:tracePt t="16297" x="5908675" y="5894388"/>
          <p14:tracePt t="16347" x="5908675" y="5881688"/>
          <p14:tracePt t="16445" x="5908675" y="5868988"/>
          <p14:tracePt t="16481" x="5895975" y="5868988"/>
          <p14:tracePt t="16567" x="5895975" y="5856288"/>
          <p14:tracePt t="16578" x="5895975" y="5843588"/>
          <p14:tracePt t="16591" x="5895975" y="5832475"/>
          <p14:tracePt t="16615" x="5895975" y="5819775"/>
          <p14:tracePt t="16641" x="5895975" y="5794375"/>
          <p14:tracePt t="16675" x="5895975" y="5781675"/>
          <p14:tracePt t="16713" x="5908675" y="5781675"/>
          <p14:tracePt t="16738" x="5908675" y="5768975"/>
          <p14:tracePt t="16810" x="5921375" y="5768975"/>
          <p14:tracePt t="18764" x="5921375" y="5756275"/>
          <p14:tracePt t="18775" x="5921375" y="5743575"/>
          <p14:tracePt t="18789" x="5932488" y="5719763"/>
          <p14:tracePt t="18803" x="5957888" y="5707063"/>
          <p14:tracePt t="18813" x="5970588" y="5681663"/>
          <p14:tracePt t="18825" x="6008688" y="5681663"/>
          <p14:tracePt t="18841" x="6045200" y="5656263"/>
          <p14:tracePt t="18858" x="6121400" y="5643563"/>
          <p14:tracePt t="18875" x="6321425" y="5607050"/>
          <p14:tracePt t="18892" x="6459538" y="5581650"/>
          <p14:tracePt t="18908" x="6596063" y="5568950"/>
          <p14:tracePt t="18910" x="6746875" y="5543550"/>
          <p14:tracePt t="18925" x="6897688" y="5507038"/>
          <p14:tracePt t="18942" x="7046913" y="5468938"/>
          <p14:tracePt t="18958" x="7310438" y="5394325"/>
          <p14:tracePt t="18975" x="7397750" y="5343525"/>
          <p14:tracePt t="18992" x="7485063" y="5305425"/>
          <p14:tracePt t="19008" x="7585075" y="5268913"/>
          <p14:tracePt t="19025" x="7610475" y="5243513"/>
          <p14:tracePt t="19042" x="7635875" y="5243513"/>
          <p14:tracePt t="19044" x="7635875" y="5230813"/>
          <p14:tracePt t="19058" x="7648575" y="5230813"/>
          <p14:tracePt t="19075" x="7648575" y="5218113"/>
          <p14:tracePt t="19092" x="7673975" y="5205413"/>
          <p14:tracePt t="19108" x="7685088" y="5194300"/>
          <p14:tracePt t="19126" x="7697788" y="5194300"/>
          <p14:tracePt t="19142" x="7735888" y="5168900"/>
          <p14:tracePt t="19158" x="7748588" y="5156200"/>
          <p14:tracePt t="19176" x="7773988" y="5143500"/>
          <p14:tracePt t="19178" x="7785100" y="5130800"/>
          <p14:tracePt t="19192" x="7797800" y="5130800"/>
          <p14:tracePt t="19208" x="7797800" y="5118100"/>
          <p14:tracePt t="19325" x="7785100" y="5105400"/>
          <p14:tracePt t="19336" x="7773988" y="5092700"/>
          <p14:tracePt t="19349" x="7761288" y="5092700"/>
          <p14:tracePt t="19363" x="7735888" y="5092700"/>
          <p14:tracePt t="19376" x="7710488" y="5092700"/>
          <p14:tracePt t="19392" x="7673975" y="5092700"/>
          <p14:tracePt t="19409" x="7648575" y="5092700"/>
          <p14:tracePt t="19411" x="7623175" y="5092700"/>
          <p14:tracePt t="19425" x="7597775" y="5092700"/>
          <p14:tracePt t="19442" x="7561263" y="5092700"/>
          <p14:tracePt t="19459" x="7510463" y="5092700"/>
          <p14:tracePt t="19476" x="7497763" y="5092700"/>
          <p14:tracePt t="19492" x="7485063" y="5092700"/>
          <p14:tracePt t="19495" x="7472363" y="5092700"/>
          <p14:tracePt t="19521" x="7459663" y="5092700"/>
          <p14:tracePt t="20913" x="7448550" y="5092700"/>
          <p14:tracePt t="22756" x="7448550" y="5056188"/>
          <p14:tracePt t="22767" x="7485063" y="4981575"/>
          <p14:tracePt t="22780" x="7535863" y="4905375"/>
          <p14:tracePt t="22797" x="7597775" y="4818063"/>
          <p14:tracePt t="22814" x="7661275" y="4679950"/>
          <p14:tracePt t="22817" x="7735888" y="4530725"/>
          <p14:tracePt t="22830" x="7810500" y="4405313"/>
          <p14:tracePt t="22847" x="7886700" y="4292600"/>
          <p14:tracePt t="22864" x="7935913" y="4141788"/>
          <p14:tracePt t="22866" x="7974013" y="4017963"/>
          <p14:tracePt t="22880" x="8010525" y="3929063"/>
          <p14:tracePt t="22897" x="8035925" y="3854450"/>
          <p14:tracePt t="22914" x="8061325" y="3667125"/>
          <p14:tracePt t="22930" x="8074025" y="3529013"/>
          <p14:tracePt t="22946" x="8086725" y="3441700"/>
          <p14:tracePt t="22964" x="8099425" y="3303588"/>
          <p14:tracePt t="22980" x="8099425" y="3254375"/>
          <p14:tracePt t="22997" x="8099425" y="3216275"/>
          <p14:tracePt t="22999" x="8099425" y="3203575"/>
          <p14:tracePt t="23013" x="8099425" y="3190875"/>
          <p14:tracePt t="23122" x="8086725" y="3190875"/>
          <p14:tracePt t="24318" x="8086725" y="3178175"/>
          <p14:tracePt t="24330" x="8086725" y="3165475"/>
          <p14:tracePt t="24355" x="8086725" y="3154363"/>
          <p14:tracePt t="24366" x="8086725" y="3141663"/>
          <p14:tracePt t="24392" x="8086725" y="3128963"/>
          <p14:tracePt t="24403" x="8074025" y="3116263"/>
          <p14:tracePt t="24415" x="8074025" y="3103563"/>
          <p14:tracePt t="24429" x="8074025" y="3078163"/>
          <p14:tracePt t="24439" x="8074025" y="3065463"/>
          <p14:tracePt t="24453" x="8074025" y="3054350"/>
          <p14:tracePt t="24466" x="8074025" y="3041650"/>
          <p14:tracePt t="24482" x="8074025" y="3028950"/>
          <p14:tracePt t="24500" x="8061325" y="3003550"/>
          <p14:tracePt t="24515" x="8048625" y="2990850"/>
          <p14:tracePt t="24533" x="8035925" y="2965450"/>
          <p14:tracePt t="24549" x="8023225" y="2941638"/>
          <p14:tracePt t="24551" x="7999413" y="2903538"/>
          <p14:tracePt t="24566" x="7974013" y="2878138"/>
          <p14:tracePt t="24583" x="7961313" y="2865438"/>
          <p14:tracePt t="24599" x="7897813" y="2828925"/>
          <p14:tracePt t="24616" x="7874000" y="2816225"/>
          <p14:tracePt t="24633" x="7848600" y="2790825"/>
          <p14:tracePt t="24636" x="7810500" y="2778125"/>
          <p14:tracePt t="24649" x="7797800" y="2752725"/>
          <p14:tracePt t="24666" x="7773988" y="2716213"/>
          <p14:tracePt t="24683" x="7748588" y="2690813"/>
          <p14:tracePt t="24685" x="7735888" y="2665413"/>
          <p14:tracePt t="24699" x="7710488" y="2640013"/>
          <p14:tracePt t="24716" x="7685088" y="2627313"/>
          <p14:tracePt t="24734" x="7623175" y="2603500"/>
          <p14:tracePt t="24750" x="7597775" y="2578100"/>
          <p14:tracePt t="24766" x="7585075" y="2565400"/>
          <p14:tracePt t="24783" x="7523163" y="2540000"/>
          <p14:tracePt t="24800" x="7497763" y="2516188"/>
          <p14:tracePt t="24816" x="7472363" y="2490788"/>
          <p14:tracePt t="24819" x="7423150" y="2452688"/>
          <p14:tracePt t="24833" x="7385050" y="2427288"/>
          <p14:tracePt t="24850" x="7335838" y="2390775"/>
          <p14:tracePt t="24866" x="7297738" y="2352675"/>
          <p14:tracePt t="24868" x="7259638" y="2339975"/>
          <p14:tracePt t="24883" x="7185025" y="2314575"/>
          <p14:tracePt t="24900" x="7110413" y="2303463"/>
          <p14:tracePt t="24917" x="6997700" y="2265363"/>
          <p14:tracePt t="24934" x="6934200" y="2252663"/>
          <p14:tracePt t="24950" x="6846888" y="2239963"/>
          <p14:tracePt t="24966" x="6721475" y="2227263"/>
          <p14:tracePt t="24983" x="6659563" y="2214563"/>
          <p14:tracePt t="25000" x="6496050" y="2201863"/>
          <p14:tracePt t="25016" x="6434138" y="2201863"/>
          <p14:tracePt t="25034" x="6370638" y="2201863"/>
          <p14:tracePt t="25050" x="6234113" y="2165350"/>
          <p14:tracePt t="25066" x="6157913" y="2139950"/>
          <p14:tracePt t="25086" x="6121400" y="2114550"/>
          <p14:tracePt t="25088" x="6070600" y="2101850"/>
          <p14:tracePt t="25100" x="6021388" y="2101850"/>
          <p14:tracePt t="25117" x="5932488" y="2089150"/>
          <p14:tracePt t="25133" x="5845175" y="2089150"/>
          <p14:tracePt t="25136" x="5795963" y="2089150"/>
          <p14:tracePt t="25149" x="5732463" y="2078038"/>
          <p14:tracePt t="25167" x="5683250" y="2078038"/>
          <p14:tracePt t="25184" x="5532438" y="2101850"/>
          <p14:tracePt t="25200" x="5495925" y="2114550"/>
          <p14:tracePt t="25216" x="5445125" y="2127250"/>
          <p14:tracePt t="25234" x="5394325" y="2139950"/>
          <p14:tracePt t="25250" x="5383213" y="2152650"/>
          <p14:tracePt t="25267" x="5357813" y="2165350"/>
          <p14:tracePt t="25284" x="5357813" y="2178050"/>
          <p14:tracePt t="25551" x="5307013" y="2178050"/>
          <p14:tracePt t="25563" x="5257800" y="2178050"/>
          <p14:tracePt t="25575" x="5219700" y="2178050"/>
          <p14:tracePt t="25588" x="5181600" y="2178050"/>
          <p14:tracePt t="25600" x="5132388" y="2201863"/>
          <p14:tracePt t="25617" x="5057775" y="2227263"/>
          <p14:tracePt t="25634" x="4981575" y="2278063"/>
          <p14:tracePt t="25637" x="4906963" y="2339975"/>
          <p14:tracePt t="25651" x="4832350" y="2403475"/>
          <p14:tracePt t="25667" x="4743450" y="2439988"/>
          <p14:tracePt t="25685" x="4668838" y="2490788"/>
          <p14:tracePt t="25687" x="4606925" y="2527300"/>
          <p14:tracePt t="25701" x="4543425" y="2590800"/>
          <p14:tracePt t="25717" x="4494213" y="2665413"/>
          <p14:tracePt t="25735" x="4394200" y="2840038"/>
          <p14:tracePt t="25751" x="4343400" y="2903538"/>
          <p14:tracePt t="25768" x="4305300" y="2965450"/>
          <p14:tracePt t="25785" x="4243388" y="3141663"/>
          <p14:tracePt t="25801" x="4230688" y="3241675"/>
          <p14:tracePt t="25817" x="4217988" y="3328988"/>
          <p14:tracePt t="25819" x="4205288" y="3403600"/>
          <p14:tracePt t="25834" x="4192588" y="3467100"/>
          <p14:tracePt t="25851" x="4168775" y="3603625"/>
          <p14:tracePt t="25869" x="4156075" y="3792538"/>
          <p14:tracePt t="25885" x="4156075" y="3854450"/>
          <p14:tracePt t="25900" x="4156075" y="3929063"/>
          <p14:tracePt t="25917" x="4156075" y="4117975"/>
          <p14:tracePt t="25935" x="4168775" y="4179888"/>
          <p14:tracePt t="25951" x="4192588" y="4254500"/>
          <p14:tracePt t="25954" x="4217988" y="4318000"/>
          <p14:tracePt t="25968" x="4256088" y="4418013"/>
          <p14:tracePt t="25985" x="4305300" y="4518025"/>
          <p14:tracePt t="26001" x="4356100" y="4618038"/>
          <p14:tracePt t="26003" x="4418013" y="4692650"/>
          <p14:tracePt t="26017" x="4456113" y="4756150"/>
          <p14:tracePt t="26035" x="4506913" y="4830763"/>
          <p14:tracePt t="26052" x="4630738" y="5056188"/>
          <p14:tracePt t="26068" x="4694238" y="5130800"/>
          <p14:tracePt t="26085" x="4743450" y="5181600"/>
          <p14:tracePt t="26087" x="4806950" y="5230813"/>
          <p14:tracePt t="26101" x="4843463" y="5256213"/>
          <p14:tracePt t="26117" x="4906963" y="5305425"/>
          <p14:tracePt t="26135" x="4981575" y="5343525"/>
          <p14:tracePt t="26138" x="5068888" y="5394325"/>
          <p14:tracePt t="26152" x="5157788" y="5430838"/>
          <p14:tracePt t="26168" x="5245100" y="5468938"/>
          <p14:tracePt t="26186" x="5332413" y="5494338"/>
          <p14:tracePt t="26188" x="5445125" y="5518150"/>
          <p14:tracePt t="26202" x="5557838" y="5543550"/>
          <p14:tracePt t="26217" x="5670550" y="5594350"/>
          <p14:tracePt t="26236" x="5895975" y="5619750"/>
          <p14:tracePt t="26252" x="6021388" y="5630863"/>
          <p14:tracePt t="26268" x="6121400" y="5630863"/>
          <p14:tracePt t="26285" x="6346825" y="5607050"/>
          <p14:tracePt t="26302" x="6446838" y="5568950"/>
          <p14:tracePt t="26318" x="6546850" y="5518150"/>
          <p14:tracePt t="26320" x="6646863" y="5430838"/>
          <p14:tracePt t="26335" x="6759575" y="5330825"/>
          <p14:tracePt t="26352" x="6846888" y="5256213"/>
          <p14:tracePt t="26368" x="6985000" y="5018088"/>
          <p14:tracePt t="26386" x="7046913" y="4892675"/>
          <p14:tracePt t="26402" x="7110413" y="4805363"/>
          <p14:tracePt t="26418" x="7246938" y="4667250"/>
          <p14:tracePt t="26435" x="7323138" y="4543425"/>
          <p14:tracePt t="26452" x="7385050" y="4443413"/>
          <p14:tracePt t="26454" x="7435850" y="4341813"/>
          <p14:tracePt t="26468" x="7485063" y="4292600"/>
          <p14:tracePt t="26486" x="7497763" y="4241800"/>
          <p14:tracePt t="26502" x="7561263" y="4067175"/>
          <p14:tracePt t="26519" x="7585075" y="3941763"/>
          <p14:tracePt t="26535" x="7610475" y="3841750"/>
          <p14:tracePt t="26552" x="7661275" y="3541713"/>
          <p14:tracePt t="26568" x="7673975" y="3403600"/>
          <p14:tracePt t="26586" x="7685088" y="3316288"/>
          <p14:tracePt t="26588" x="7685088" y="3267075"/>
          <p14:tracePt t="26602" x="7685088" y="3216275"/>
          <p14:tracePt t="26619" x="7685088" y="3128963"/>
          <p14:tracePt t="26636" x="7673975" y="3065463"/>
          <p14:tracePt t="26638" x="7635875" y="3003550"/>
          <p14:tracePt t="26652" x="7585075" y="2965450"/>
          <p14:tracePt t="26668" x="7510463" y="2928938"/>
          <p14:tracePt t="26686" x="7323138" y="2903538"/>
          <p14:tracePt t="26702" x="7223125" y="2903538"/>
          <p14:tracePt t="26719" x="7159625" y="2903538"/>
          <p14:tracePt t="26736" x="7010400" y="2903538"/>
          <p14:tracePt t="26752" x="6884988" y="2903538"/>
          <p14:tracePt t="26768" x="6797675" y="2916238"/>
          <p14:tracePt t="26785" x="6634163" y="2928938"/>
          <p14:tracePt t="26802" x="6534150" y="2928938"/>
          <p14:tracePt t="26819" x="6446838" y="2928938"/>
          <p14:tracePt t="26821" x="6383338" y="2928938"/>
          <p14:tracePt t="26835" x="6308725" y="2928938"/>
          <p14:tracePt t="26852" x="6259513" y="2928938"/>
          <p14:tracePt t="26869" x="6108700" y="2928938"/>
          <p14:tracePt t="26886" x="6034088" y="2941638"/>
          <p14:tracePt t="26902" x="5983288" y="2965450"/>
          <p14:tracePt t="26919" x="5845175" y="3003550"/>
          <p14:tracePt t="26936" x="5770563" y="3028950"/>
          <p14:tracePt t="26953" x="5695950" y="3065463"/>
          <p14:tracePt t="26955" x="5645150" y="3090863"/>
          <p14:tracePt t="26969" x="5595938" y="3116263"/>
          <p14:tracePt t="26986" x="5519738" y="3154363"/>
          <p14:tracePt t="27003" x="5370513" y="3216275"/>
          <p14:tracePt t="27019" x="5332413" y="3241675"/>
          <p14:tracePt t="27036" x="5294313" y="3254375"/>
          <p14:tracePt t="27053" x="5207000" y="3367088"/>
          <p14:tracePt t="27069" x="5157788" y="3454400"/>
          <p14:tracePt t="27086" x="5094288" y="3529013"/>
          <p14:tracePt t="27090" x="5045075" y="3590925"/>
          <p14:tracePt t="27102" x="5019675" y="3629025"/>
          <p14:tracePt t="27119" x="4994275" y="3667125"/>
          <p14:tracePt t="27136" x="4981575" y="3716338"/>
          <p14:tracePt t="27138" x="4956175" y="3816350"/>
          <p14:tracePt t="27152" x="4945063" y="3905250"/>
          <p14:tracePt t="27169" x="4945063" y="3967163"/>
          <p14:tracePt t="27187" x="4932363" y="4041775"/>
          <p14:tracePt t="27203" x="4932363" y="4092575"/>
          <p14:tracePt t="27219" x="4932363" y="4217988"/>
          <p14:tracePt t="27236" x="4956175" y="4354513"/>
          <p14:tracePt t="27253" x="4981575" y="4418013"/>
          <p14:tracePt t="27270" x="5006975" y="4443413"/>
          <p14:tracePt t="27286" x="5094288" y="4530725"/>
          <p14:tracePt t="27303" x="5119688" y="4567238"/>
          <p14:tracePt t="27320" x="5181600" y="4643438"/>
          <p14:tracePt t="27337" x="5207000" y="4679950"/>
          <p14:tracePt t="27354" x="5245100" y="4679950"/>
          <p14:tracePt t="27370" x="5307013" y="4692650"/>
          <p14:tracePt t="27386" x="5332413" y="4692650"/>
          <p14:tracePt t="27403" x="5370513" y="4692650"/>
          <p14:tracePt t="27406" x="5394325" y="4692650"/>
          <p14:tracePt t="27420" x="5419725" y="4692650"/>
          <p14:tracePt t="27436" x="5445125" y="4692650"/>
          <p14:tracePt t="27454" x="5483225" y="4692650"/>
          <p14:tracePt t="27456" x="5532438" y="4667250"/>
          <p14:tracePt t="27470" x="5583238" y="4643438"/>
          <p14:tracePt t="27487" x="5632450" y="4618038"/>
          <p14:tracePt t="27504" x="5745163" y="4579938"/>
          <p14:tracePt t="27520" x="5795963" y="4554538"/>
          <p14:tracePt t="27537" x="5845175" y="4543425"/>
          <p14:tracePt t="27554" x="5945188" y="4518025"/>
          <p14:tracePt t="27570" x="5983288" y="4492625"/>
          <p14:tracePt t="27587" x="6034088" y="4467225"/>
          <p14:tracePt t="27603" x="6096000" y="4443413"/>
          <p14:tracePt t="27620" x="6121400" y="4430713"/>
          <p14:tracePt t="27637" x="6157913" y="4379913"/>
          <p14:tracePt t="27654" x="6183313" y="4341813"/>
          <p14:tracePt t="27670" x="6196013" y="4318000"/>
          <p14:tracePt t="27688" x="6208713" y="4292600"/>
          <p14:tracePt t="27711" x="6208713" y="4279900"/>
          <p14:tracePt t="27725" x="6208713" y="4267200"/>
          <p14:tracePt t="27737" x="6208713" y="4254500"/>
          <p14:tracePt t="27760" x="6208713" y="4230688"/>
          <p14:tracePt t="27786" x="6183313" y="4217988"/>
          <p14:tracePt t="27797" x="6170613" y="4179888"/>
          <p14:tracePt t="27808" x="6146800" y="4167188"/>
          <p14:tracePt t="27822" x="6121400" y="4141788"/>
          <p14:tracePt t="27837" x="6108700" y="4105275"/>
          <p14:tracePt t="27854" x="6083300" y="4092575"/>
          <p14:tracePt t="27871" x="6034088" y="4054475"/>
          <p14:tracePt t="27887" x="5995988" y="4041775"/>
          <p14:tracePt t="27904" x="5932488" y="4029075"/>
          <p14:tracePt t="27921" x="5857875" y="4017963"/>
          <p14:tracePt t="27937" x="5832475" y="4017963"/>
          <p14:tracePt t="27954" x="5808663" y="4005263"/>
          <p14:tracePt t="27956" x="5770563" y="3992563"/>
          <p14:tracePt t="27971" x="5732463" y="3979863"/>
          <p14:tracePt t="27987" x="5695950" y="3979863"/>
          <p14:tracePt t="28005" x="5632450" y="3979863"/>
          <p14:tracePt t="28021" x="5607050" y="3979863"/>
          <p14:tracePt t="28037" x="5583238" y="3979863"/>
          <p14:tracePt t="28055" x="5519738" y="3979863"/>
          <p14:tracePt t="28071" x="5495925" y="3979863"/>
          <p14:tracePt t="28087" x="5470525" y="3979863"/>
          <p14:tracePt t="28104" x="5419725" y="3979863"/>
          <p14:tracePt t="28121" x="5407025" y="3992563"/>
          <p14:tracePt t="28138" x="5370513" y="4005263"/>
          <p14:tracePt t="28155" x="5357813" y="4005263"/>
          <p14:tracePt t="28171" x="5332413" y="4017963"/>
          <p14:tracePt t="28187" x="5319713" y="4041775"/>
          <p14:tracePt t="28205" x="5319713" y="4054475"/>
          <p14:tracePt t="28221" x="5319713" y="4067175"/>
          <p14:tracePt t="28238" x="5307013" y="4129088"/>
          <p14:tracePt t="28254" x="5307013" y="4141788"/>
          <p14:tracePt t="28271" x="5307013" y="4154488"/>
          <p14:tracePt t="28273" x="5307013" y="4179888"/>
          <p14:tracePt t="28297" x="5307013" y="4192588"/>
          <p14:tracePt t="28309" x="5319713" y="4205288"/>
          <p14:tracePt t="28321" x="5345113" y="4217988"/>
          <p14:tracePt t="28337" x="5370513" y="4230688"/>
          <p14:tracePt t="28355" x="5394325" y="4241800"/>
          <p14:tracePt t="28371" x="5457825" y="4254500"/>
          <p14:tracePt t="28387" x="5507038" y="4254500"/>
          <p14:tracePt t="28405" x="5545138" y="4254500"/>
          <p14:tracePt t="28407" x="5583238" y="4254500"/>
          <p14:tracePt t="28421" x="5619750" y="4241800"/>
          <p14:tracePt t="28437" x="5683250" y="4241800"/>
          <p14:tracePt t="28455" x="5719763" y="4230688"/>
          <p14:tracePt t="28458" x="5757863" y="4230688"/>
          <p14:tracePt t="28471" x="5795963" y="4230688"/>
          <p14:tracePt t="28488" x="5832475" y="4217988"/>
          <p14:tracePt t="28505" x="5921375" y="4205288"/>
          <p14:tracePt t="28521" x="5957888" y="4192588"/>
          <p14:tracePt t="28537" x="5995988" y="4192588"/>
          <p14:tracePt t="28555" x="6057900" y="4179888"/>
          <p14:tracePt t="28571" x="6096000" y="4179888"/>
          <p14:tracePt t="28588" x="6134100" y="4179888"/>
          <p14:tracePt t="28605" x="6196013" y="4179888"/>
          <p14:tracePt t="28622" x="6221413" y="4179888"/>
          <p14:tracePt t="28638" x="6234113" y="4179888"/>
          <p14:tracePt t="28639" x="6246813" y="4179888"/>
          <p14:tracePt t="28655" x="6259513" y="4179888"/>
          <p14:tracePt t="28672" x="6270625" y="4179888"/>
          <p14:tracePt t="28688" x="6283325" y="4179888"/>
          <p14:tracePt t="29226" x="6296025" y="4179888"/>
          <p14:tracePt t="33987" x="6259513" y="4179888"/>
          <p14:tracePt t="33999" x="6196013" y="4192588"/>
          <p14:tracePt t="34011" x="6070600" y="4267200"/>
          <p14:tracePt t="34024" x="5845175" y="4454525"/>
          <p14:tracePt t="34035" x="5532438" y="4679950"/>
          <p14:tracePt t="34047" x="5170488" y="4930775"/>
          <p14:tracePt t="34061" x="4781550" y="5243513"/>
          <p14:tracePt t="34079" x="4406900" y="5456238"/>
          <p14:tracePt t="34096" x="3630613" y="5969000"/>
          <p14:tracePt t="34112" x="3354388" y="6169025"/>
          <p14:tracePt t="34128" x="3067050" y="6307138"/>
          <p14:tracePt t="34146" x="2790825" y="6445250"/>
          <p14:tracePt t="34162" x="2703513" y="6483350"/>
          <p14:tracePt t="34179" x="2616200" y="6519863"/>
          <p14:tracePt t="34181" x="2554288" y="6532563"/>
          <p14:tracePt t="34196" x="2528888" y="6545263"/>
          <p14:tracePt t="34212" x="2503488" y="6545263"/>
          <p14:tracePt t="34229" x="2478088" y="6570663"/>
          <p14:tracePt t="34231" x="2452688" y="6594475"/>
          <p14:tracePt t="34245" x="2416175" y="6645275"/>
          <p14:tracePt t="34263" x="2390775" y="6696075"/>
          <p14:tracePt t="34279" x="2328863" y="6770688"/>
          <p14:tracePt t="34296" x="2278063" y="6796088"/>
          <p14:tracePt t="34312" x="2252663" y="6832600"/>
          <p14:tracePt t="35108" x="0" y="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598783" y="1521425"/>
            <a:ext cx="6751439"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العوامل المؤثرة في سياسات التعليم</a:t>
            </a:r>
            <a:endParaRPr lang="en-US" sz="3200" b="1" dirty="0">
              <a:solidFill>
                <a:srgbClr val="00B0F0"/>
              </a:solidFill>
              <a:cs typeface="+mj-cs"/>
            </a:endParaRPr>
          </a:p>
        </p:txBody>
      </p:sp>
      <p:sp>
        <p:nvSpPr>
          <p:cNvPr id="2" name="TextBox 1">
            <a:extLst>
              <a:ext uri="{FF2B5EF4-FFF2-40B4-BE49-F238E27FC236}">
                <a16:creationId xmlns="" xmlns:a16="http://schemas.microsoft.com/office/drawing/2014/main" id="{1EE01C9F-D15D-AFF6-71F8-123F8164663E}"/>
              </a:ext>
            </a:extLst>
          </p:cNvPr>
          <p:cNvSpPr txBox="1"/>
          <p:nvPr/>
        </p:nvSpPr>
        <p:spPr>
          <a:xfrm>
            <a:off x="1127760" y="2661745"/>
            <a:ext cx="10066266" cy="3100529"/>
          </a:xfrm>
          <a:prstGeom prst="rect">
            <a:avLst/>
          </a:prstGeom>
          <a:noFill/>
        </p:spPr>
        <p:txBody>
          <a:bodyPr wrap="square" rtlCol="0">
            <a:spAutoFit/>
          </a:bodyPr>
          <a:lstStyle/>
          <a:p>
            <a:pPr algn="r" rtl="1"/>
            <a:r>
              <a:rPr lang="ar-YE" sz="2400" b="1" i="0" u="none" strike="noStrike" baseline="0" dirty="0">
                <a:latin typeface="Arial-BoldMT"/>
              </a:rPr>
              <a:t>1</a:t>
            </a:r>
            <a:r>
              <a:rPr lang="ar-YE" sz="3200" b="1" i="0" u="none" strike="noStrike" baseline="0" dirty="0">
                <a:latin typeface="Arial-BoldMT"/>
              </a:rPr>
              <a:t> العوامل التاريخية:</a:t>
            </a:r>
          </a:p>
          <a:p>
            <a:pPr algn="r" rtl="1">
              <a:lnSpc>
                <a:spcPct val="150000"/>
              </a:lnSpc>
            </a:pPr>
            <a:r>
              <a:rPr lang="ar-JO" sz="2800" i="0" u="none" strike="noStrike" baseline="0" dirty="0">
                <a:latin typeface="Arial-BoldMT"/>
              </a:rPr>
              <a:t>   تتأثر السياسات التعليمية ب</a:t>
            </a:r>
            <a:r>
              <a:rPr lang="ar-YE" sz="2800" i="0" u="none" strike="noStrike" baseline="0" dirty="0">
                <a:latin typeface="Arial-BoldMT"/>
              </a:rPr>
              <a:t>الظروف التاريخية </a:t>
            </a:r>
            <a:r>
              <a:rPr lang="ar-JO" sz="2800" i="0" u="none" strike="noStrike" baseline="0" dirty="0">
                <a:latin typeface="Arial-BoldMT"/>
              </a:rPr>
              <a:t>التي تَمرُّ بها المجتمعات على مر الأعوم وتسهم</a:t>
            </a:r>
            <a:r>
              <a:rPr lang="ar-YE" sz="2800" i="0" u="none" strike="noStrike" baseline="0" dirty="0">
                <a:latin typeface="Arial-BoldMT"/>
              </a:rPr>
              <a:t> في بناء شخصيته القومية، </a:t>
            </a:r>
            <a:r>
              <a:rPr lang="ar-JO" sz="2800" i="0" u="none" strike="noStrike" baseline="0" dirty="0">
                <a:latin typeface="Arial-BoldMT"/>
              </a:rPr>
              <a:t>مما ينعكس على </a:t>
            </a:r>
            <a:r>
              <a:rPr lang="ar-YE" sz="2800" i="0" u="none" strike="noStrike" baseline="0" dirty="0">
                <a:latin typeface="Arial-BoldMT"/>
              </a:rPr>
              <a:t>حاضر النظام التعليمي، وأن الظروف التاريخية التي مرت بها المجتمعات - أيا كان موقعها الجغرافي</a:t>
            </a:r>
            <a:r>
              <a:rPr lang="ar-JO" sz="2800" i="0" u="none" strike="noStrike" baseline="0" dirty="0">
                <a:latin typeface="Arial-BoldMT"/>
              </a:rPr>
              <a:t> </a:t>
            </a:r>
            <a:r>
              <a:rPr lang="ar-YE" sz="2800" i="0" u="none" strike="noStrike" baseline="0" dirty="0">
                <a:latin typeface="Arial-BoldMT"/>
              </a:rPr>
              <a:t>ونظمها السياسية - تقف بدرجة كبيرة وراء ما وصلت إليه من تقدم أو تخلف.</a:t>
            </a:r>
            <a:endParaRPr lang="en-US" sz="2800" dirty="0"/>
          </a:p>
        </p:txBody>
      </p:sp>
      <p:pic>
        <p:nvPicPr>
          <p:cNvPr id="4" name="Picture 3">
            <a:extLst>
              <a:ext uri="{FF2B5EF4-FFF2-40B4-BE49-F238E27FC236}">
                <a16:creationId xmlns="" xmlns:a16="http://schemas.microsoft.com/office/drawing/2014/main" id="{393BB9A1-EF1D-9866-1B3C-D7C09F57D5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390" y="1355548"/>
            <a:ext cx="2248075" cy="1374428"/>
          </a:xfrm>
          <a:prstGeom prst="rect">
            <a:avLst/>
          </a:prstGeom>
        </p:spPr>
      </p:pic>
      <p:pic>
        <p:nvPicPr>
          <p:cNvPr id="11" name="Graphic 21">
            <a:extLst>
              <a:ext uri="{FF2B5EF4-FFF2-40B4-BE49-F238E27FC236}">
                <a16:creationId xmlns="" xmlns:a16="http://schemas.microsoft.com/office/drawing/2014/main" id="{EC94AA34-0D63-0F23-6D5A-CDA45D8AAF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257007"/>
            <a:ext cx="2305141" cy="1076343"/>
          </a:xfrm>
          <a:prstGeom prst="rect">
            <a:avLst/>
          </a:prstGeom>
        </p:spPr>
      </p:pic>
      <p:cxnSp>
        <p:nvCxnSpPr>
          <p:cNvPr id="13" name="Straight Connector 12">
            <a:extLst>
              <a:ext uri="{FF2B5EF4-FFF2-40B4-BE49-F238E27FC236}">
                <a16:creationId xmlns="" xmlns:a16="http://schemas.microsoft.com/office/drawing/2014/main" id="{9940065A-C18E-CEF1-57B0-A958D3482CC9}"/>
              </a:ext>
            </a:extLst>
          </p:cNvPr>
          <p:cNvCxnSpPr/>
          <p:nvPr/>
        </p:nvCxnSpPr>
        <p:spPr>
          <a:xfrm flipH="1">
            <a:off x="2889465" y="883403"/>
            <a:ext cx="843979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3400" advTm="67397">
        <p14:reveal/>
      </p:transition>
    </mc:Choice>
    <mc:Fallback xmlns="">
      <p:transition spd="slow" advTm="673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2" name="TextBox 1">
            <a:extLst>
              <a:ext uri="{FF2B5EF4-FFF2-40B4-BE49-F238E27FC236}">
                <a16:creationId xmlns="" xmlns:a16="http://schemas.microsoft.com/office/drawing/2014/main" id="{BD0172E5-FAF8-C39D-C032-5408F1842487}"/>
              </a:ext>
            </a:extLst>
          </p:cNvPr>
          <p:cNvSpPr txBox="1"/>
          <p:nvPr/>
        </p:nvSpPr>
        <p:spPr>
          <a:xfrm>
            <a:off x="2462981" y="1304898"/>
            <a:ext cx="7034107" cy="523220"/>
          </a:xfrm>
          <a:prstGeom prst="rect">
            <a:avLst/>
          </a:prstGeom>
          <a:noFill/>
        </p:spPr>
        <p:txBody>
          <a:bodyPr wrap="square" rtlCol="0">
            <a:spAutoFit/>
          </a:bodyPr>
          <a:lstStyle/>
          <a:p>
            <a:pPr algn="ctr"/>
            <a:r>
              <a:rPr lang="ar-JO" sz="2800" b="0" dirty="0">
                <a:solidFill>
                  <a:schemeClr val="tx1"/>
                </a:solidFill>
                <a:effectLst/>
                <a:latin typeface="Arial" panose="020B0604020202020204" pitchFamily="34" charset="0"/>
                <a:cs typeface="+mj-cs"/>
              </a:rPr>
              <a:t> </a:t>
            </a:r>
            <a:r>
              <a:rPr lang="ar-JO" sz="2800" b="1" dirty="0">
                <a:solidFill>
                  <a:srgbClr val="00B0F0"/>
                </a:solidFill>
                <a:latin typeface="Arabic Typesetting" panose="03020402040406030203" pitchFamily="66" charset="-78"/>
                <a:cs typeface="+mj-cs"/>
              </a:rPr>
              <a:t>العوامل المؤثرة في سياسات التعليم</a:t>
            </a:r>
            <a:endParaRPr lang="en-US" sz="2800" dirty="0"/>
          </a:p>
        </p:txBody>
      </p:sp>
      <p:sp>
        <p:nvSpPr>
          <p:cNvPr id="3" name="TextBox 2">
            <a:extLst>
              <a:ext uri="{FF2B5EF4-FFF2-40B4-BE49-F238E27FC236}">
                <a16:creationId xmlns="" xmlns:a16="http://schemas.microsoft.com/office/drawing/2014/main" id="{2B44F1AA-1BD0-FF73-6B2F-F6E44C6107F8}"/>
              </a:ext>
            </a:extLst>
          </p:cNvPr>
          <p:cNvSpPr txBox="1"/>
          <p:nvPr/>
        </p:nvSpPr>
        <p:spPr>
          <a:xfrm>
            <a:off x="1127760" y="2014538"/>
            <a:ext cx="9771297" cy="3255507"/>
          </a:xfrm>
          <a:prstGeom prst="rect">
            <a:avLst/>
          </a:prstGeom>
          <a:noFill/>
        </p:spPr>
        <p:txBody>
          <a:bodyPr wrap="square" rtlCol="0">
            <a:spAutoFit/>
          </a:bodyPr>
          <a:lstStyle/>
          <a:p>
            <a:pPr algn="r" rtl="1"/>
            <a:r>
              <a:rPr lang="ar-JO" sz="2400" b="1" dirty="0">
                <a:latin typeface="TraditionalArabic"/>
              </a:rPr>
              <a:t>2-</a:t>
            </a:r>
            <a:r>
              <a:rPr lang="ar-JO" sz="3000" b="1" dirty="0">
                <a:latin typeface="TraditionalArabic"/>
              </a:rPr>
              <a:t> العوامل الاقتصادية</a:t>
            </a:r>
          </a:p>
          <a:p>
            <a:pPr algn="r" rtl="1">
              <a:lnSpc>
                <a:spcPct val="150000"/>
              </a:lnSpc>
            </a:pPr>
            <a:r>
              <a:rPr lang="ar-JO" sz="2400" b="0" i="0" u="none" strike="noStrike" baseline="0" dirty="0">
                <a:latin typeface="TraditionalArabic"/>
              </a:rPr>
              <a:t>    لا شك بأن </a:t>
            </a:r>
            <a:r>
              <a:rPr lang="ar-YE" sz="2400" b="0" i="0" u="none" strike="noStrike" baseline="0" dirty="0">
                <a:latin typeface="TraditionalArabic"/>
              </a:rPr>
              <a:t>العلاقة بين الاقتصاد ونظام التعليم علاقة تبادلية، حيث يتأثر كلاهما بالآخر، فالدول الغنية ذات</a:t>
            </a:r>
            <a:r>
              <a:rPr lang="ar-JO" sz="2400" b="0" i="0" u="none" strike="noStrike" baseline="0" dirty="0">
                <a:latin typeface="TraditionalArabic"/>
              </a:rPr>
              <a:t> </a:t>
            </a:r>
            <a:r>
              <a:rPr lang="ar-YE" sz="2400" b="0" i="0" u="none" strike="noStrike" baseline="0" dirty="0">
                <a:latin typeface="TraditionalArabic"/>
              </a:rPr>
              <a:t>الاقتصاد القوي تكون أنظمتها التعليمية قوية تبعاً لذلك، ويظهر هذا في نوع الخدمات التعليمية، وتوفر</a:t>
            </a:r>
            <a:r>
              <a:rPr lang="ar-JO" sz="2400" b="0" i="0" u="none" strike="noStrike" baseline="0" dirty="0">
                <a:latin typeface="TraditionalArabic"/>
              </a:rPr>
              <a:t> </a:t>
            </a:r>
            <a:r>
              <a:rPr lang="ar-YE" sz="2400" b="0" i="0" u="none" strike="noStrike" baseline="0" dirty="0">
                <a:latin typeface="TraditionalArabic"/>
              </a:rPr>
              <a:t>الأجهزة التعليمية، والأدوات، والمباني، وارتفاع مستوى تأهيل المعلمين، وتدريبهم، أما الدول الفقيرة ذات</a:t>
            </a:r>
            <a:r>
              <a:rPr lang="ar-JO" sz="2400" dirty="0">
                <a:latin typeface="TraditionalArabic"/>
              </a:rPr>
              <a:t> </a:t>
            </a:r>
            <a:r>
              <a:rPr lang="ar-YE" sz="2400" b="0" i="0" u="none" strike="noStrike" baseline="0" dirty="0">
                <a:latin typeface="TraditionalArabic"/>
              </a:rPr>
              <a:t>الاقتصاد الضعيف فإن أنظمتها التعليمية تكون ضعيفة، وخدماتها كذلك، وعموماً إن أثر الاقتصاد على</a:t>
            </a:r>
            <a:r>
              <a:rPr lang="ar-JO" sz="2400" b="0" i="0" u="none" strike="noStrike" baseline="0" dirty="0">
                <a:latin typeface="TraditionalArabic"/>
              </a:rPr>
              <a:t> </a:t>
            </a:r>
            <a:r>
              <a:rPr lang="ar-YE" sz="2400" b="0" i="0" u="none" strike="noStrike" baseline="0" dirty="0">
                <a:latin typeface="TraditionalArabic"/>
              </a:rPr>
              <a:t>نظام التعليم يظهر في كل جوانبه؛ مدخلاته، وعملياته، ومخرجاته</a:t>
            </a:r>
            <a:r>
              <a:rPr lang="ar-JO" sz="2400" dirty="0">
                <a:latin typeface="TraditionalArabic"/>
              </a:rPr>
              <a:t>.</a:t>
            </a:r>
            <a:endParaRPr lang="ar-YE" sz="2000" b="0" i="0" u="none" strike="noStrike" baseline="0" dirty="0">
              <a:latin typeface="TraditionalArabic"/>
            </a:endParaRPr>
          </a:p>
        </p:txBody>
      </p:sp>
      <p:pic>
        <p:nvPicPr>
          <p:cNvPr id="10" name="Picture 9">
            <a:extLst>
              <a:ext uri="{FF2B5EF4-FFF2-40B4-BE49-F238E27FC236}">
                <a16:creationId xmlns="" xmlns:a16="http://schemas.microsoft.com/office/drawing/2014/main" id="{5F92DB01-DF02-151C-A35A-29B4961A1E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7760" y="1304898"/>
            <a:ext cx="2355850" cy="1185693"/>
          </a:xfrm>
          <a:prstGeom prst="rect">
            <a:avLst/>
          </a:prstGeom>
        </p:spPr>
      </p:pic>
      <p:pic>
        <p:nvPicPr>
          <p:cNvPr id="11" name="Graphic 21">
            <a:extLst>
              <a:ext uri="{FF2B5EF4-FFF2-40B4-BE49-F238E27FC236}">
                <a16:creationId xmlns="" xmlns:a16="http://schemas.microsoft.com/office/drawing/2014/main" id="{91B88D59-C51C-76B1-F31D-143E48FAFB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210512"/>
            <a:ext cx="2305141" cy="1076343"/>
          </a:xfrm>
          <a:prstGeom prst="rect">
            <a:avLst/>
          </a:prstGeom>
        </p:spPr>
      </p:pic>
      <p:cxnSp>
        <p:nvCxnSpPr>
          <p:cNvPr id="13" name="Straight Connector 12">
            <a:extLst>
              <a:ext uri="{FF2B5EF4-FFF2-40B4-BE49-F238E27FC236}">
                <a16:creationId xmlns="" xmlns:a16="http://schemas.microsoft.com/office/drawing/2014/main" id="{4BC2D252-CE7F-2A10-BE70-33955DE100AF}"/>
              </a:ext>
            </a:extLst>
          </p:cNvPr>
          <p:cNvCxnSpPr/>
          <p:nvPr/>
        </p:nvCxnSpPr>
        <p:spPr>
          <a:xfrm flipH="1">
            <a:off x="2882685" y="763635"/>
            <a:ext cx="7780149"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3400" advTm="65399">
        <p14:reveal/>
      </p:transition>
    </mc:Choice>
    <mc:Fallback xmlns="">
      <p:transition spd="slow" advTm="6539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598783" y="1559317"/>
            <a:ext cx="5532122"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العوامل المؤثرة في سياسات التعليم</a:t>
            </a:r>
            <a:endParaRPr lang="en-US" sz="3200" b="1" dirty="0">
              <a:solidFill>
                <a:srgbClr val="00B0F0"/>
              </a:solidFill>
              <a:cs typeface="+mj-cs"/>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928657" y="2430226"/>
            <a:ext cx="10012680" cy="3809504"/>
          </a:xfrm>
          <a:prstGeom prst="rect">
            <a:avLst/>
          </a:prstGeom>
          <a:noFill/>
        </p:spPr>
        <p:txBody>
          <a:bodyPr wrap="square" rtlCol="0">
            <a:spAutoFit/>
          </a:bodyPr>
          <a:lstStyle/>
          <a:p>
            <a:pPr algn="r" rtl="1"/>
            <a:r>
              <a:rPr lang="ar-YE" sz="3000" b="1" i="0" u="none" strike="noStrike" baseline="0" dirty="0">
                <a:latin typeface="Arial-BoldMT"/>
              </a:rPr>
              <a:t>4 . العوامل الاجتماعية :</a:t>
            </a:r>
          </a:p>
          <a:p>
            <a:pPr algn="r" rtl="1">
              <a:lnSpc>
                <a:spcPct val="150000"/>
              </a:lnSpc>
            </a:pPr>
            <a:r>
              <a:rPr lang="ar-YE" sz="1800" b="0" i="0" u="none" strike="noStrike" baseline="0" dirty="0">
                <a:latin typeface="TraditionalArabic"/>
              </a:rPr>
              <a:t> </a:t>
            </a:r>
            <a:r>
              <a:rPr lang="ar-JO" sz="1800" b="0" i="0" u="none" strike="noStrike" baseline="0" dirty="0">
                <a:latin typeface="TraditionalArabic"/>
              </a:rPr>
              <a:t>   </a:t>
            </a:r>
            <a:r>
              <a:rPr lang="ar-YE" sz="2400" b="0" i="0" u="none" strike="noStrike" baseline="0" dirty="0">
                <a:latin typeface="TraditionalArabic"/>
              </a:rPr>
              <a:t>تختلف التربية باختلاف تصورها لمفهوم الفرد وعلاقته بأفراد المجتمع ومنظماته، وذلك لأن التربية في</a:t>
            </a:r>
            <a:r>
              <a:rPr lang="ar-JO" sz="2400" b="0" i="0" u="none" strike="noStrike" baseline="0" dirty="0">
                <a:latin typeface="TraditionalArabic"/>
              </a:rPr>
              <a:t> </a:t>
            </a:r>
            <a:r>
              <a:rPr lang="ar-YE" sz="2400" b="0" i="0" u="none" strike="noStrike" baseline="0" dirty="0">
                <a:latin typeface="TraditionalArabic"/>
              </a:rPr>
              <a:t>أساسها عملية اجتماعية. وتعتمد الدول على النظم التعليمية في تغطية</a:t>
            </a:r>
            <a:r>
              <a:rPr lang="ar-JO" sz="2400" b="0" i="0" u="none" strike="noStrike" baseline="0" dirty="0">
                <a:latin typeface="TraditionalArabic"/>
              </a:rPr>
              <a:t> </a:t>
            </a:r>
            <a:r>
              <a:rPr lang="ar-YE" sz="2400" b="0" i="0" u="none" strike="noStrike" baseline="0" dirty="0">
                <a:latin typeface="TraditionalArabic"/>
              </a:rPr>
              <a:t>احتياجاتها من القوى البشرية بجميع مستوياتها؛ وتؤثر العوامل الاجتماعية في النظم التعليمية من خلال ما</a:t>
            </a:r>
            <a:r>
              <a:rPr lang="ar-JO" sz="2400" b="0" i="0" u="none" strike="noStrike" baseline="0" dirty="0">
                <a:latin typeface="TraditionalArabic"/>
              </a:rPr>
              <a:t> يأتي</a:t>
            </a:r>
            <a:r>
              <a:rPr lang="ar-YE" sz="2400" b="0" i="0" u="none" strike="noStrike" baseline="0" dirty="0">
                <a:latin typeface="TraditionalArabic"/>
              </a:rPr>
              <a:t>:</a:t>
            </a:r>
            <a:endParaRPr lang="ar-JO" sz="2400" b="0" i="0" u="none" strike="noStrike" baseline="0" dirty="0">
              <a:latin typeface="TraditionalArabic"/>
            </a:endParaRPr>
          </a:p>
          <a:p>
            <a:pPr algn="r" rtl="1">
              <a:lnSpc>
                <a:spcPct val="150000"/>
              </a:lnSpc>
            </a:pPr>
            <a:r>
              <a:rPr lang="ar-JO" sz="2400" dirty="0">
                <a:latin typeface="TraditionalArabic"/>
              </a:rPr>
              <a:t>  </a:t>
            </a:r>
            <a:r>
              <a:rPr lang="ar-JO" sz="2400" b="1" dirty="0">
                <a:latin typeface="TraditionalArabic"/>
              </a:rPr>
              <a:t>أ) الدين</a:t>
            </a:r>
          </a:p>
          <a:p>
            <a:pPr algn="r" rtl="1">
              <a:lnSpc>
                <a:spcPct val="150000"/>
              </a:lnSpc>
            </a:pPr>
            <a:r>
              <a:rPr lang="ar-JO" sz="2400" b="1" dirty="0">
                <a:latin typeface="TraditionalArabic"/>
              </a:rPr>
              <a:t>ب) اللغة</a:t>
            </a:r>
          </a:p>
          <a:p>
            <a:pPr algn="r" rtl="1">
              <a:lnSpc>
                <a:spcPct val="150000"/>
              </a:lnSpc>
            </a:pPr>
            <a:r>
              <a:rPr lang="ar-JO" sz="2400" b="1" dirty="0">
                <a:latin typeface="TraditionalArabic"/>
              </a:rPr>
              <a:t>ج) التركيب الاجتماعي</a:t>
            </a:r>
            <a:endParaRPr lang="ar-YE" sz="2400" b="1" i="0" u="none" strike="noStrike" baseline="0" dirty="0">
              <a:latin typeface="TraditionalArabic"/>
            </a:endParaRPr>
          </a:p>
        </p:txBody>
      </p:sp>
      <p:pic>
        <p:nvPicPr>
          <p:cNvPr id="11" name="Picture 10">
            <a:extLst>
              <a:ext uri="{FF2B5EF4-FFF2-40B4-BE49-F238E27FC236}">
                <a16:creationId xmlns="" xmlns:a16="http://schemas.microsoft.com/office/drawing/2014/main" id="{F95CDB20-A312-F200-E87F-FAB290F3C0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4753584"/>
            <a:ext cx="2981325" cy="1533525"/>
          </a:xfrm>
          <a:prstGeom prst="rect">
            <a:avLst/>
          </a:prstGeom>
        </p:spPr>
      </p:pic>
      <p:pic>
        <p:nvPicPr>
          <p:cNvPr id="3" name="Graphic 21">
            <a:extLst>
              <a:ext uri="{FF2B5EF4-FFF2-40B4-BE49-F238E27FC236}">
                <a16:creationId xmlns="" xmlns:a16="http://schemas.microsoft.com/office/drawing/2014/main" id="{03D23B2F-C67E-FCC0-EC15-C80A1ED134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95014"/>
            <a:ext cx="2305141" cy="1076343"/>
          </a:xfrm>
          <a:prstGeom prst="rect">
            <a:avLst/>
          </a:prstGeom>
        </p:spPr>
      </p:pic>
      <p:cxnSp>
        <p:nvCxnSpPr>
          <p:cNvPr id="13" name="Straight Connector 12">
            <a:extLst>
              <a:ext uri="{FF2B5EF4-FFF2-40B4-BE49-F238E27FC236}">
                <a16:creationId xmlns="" xmlns:a16="http://schemas.microsoft.com/office/drawing/2014/main" id="{62406B67-1C1C-990E-41D7-9CAF9FDC9265}"/>
              </a:ext>
            </a:extLst>
          </p:cNvPr>
          <p:cNvCxnSpPr/>
          <p:nvPr/>
        </p:nvCxnSpPr>
        <p:spPr>
          <a:xfrm flipH="1">
            <a:off x="2611771" y="805912"/>
            <a:ext cx="832956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3400" advTm="54715">
        <p14:reveal/>
      </p:transition>
    </mc:Choice>
    <mc:Fallback xmlns="">
      <p:transition spd="slow" advTm="5471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554730" y="1333013"/>
            <a:ext cx="5532122"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العوامل المؤثرة في سياسات التعليم</a:t>
            </a:r>
            <a:endParaRPr lang="en-US" sz="3200" b="1" dirty="0">
              <a:solidFill>
                <a:srgbClr val="00B0F0"/>
              </a:solidFill>
              <a:cs typeface="+mj-cs"/>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899160" y="2323146"/>
            <a:ext cx="10012680" cy="3040063"/>
          </a:xfrm>
          <a:prstGeom prst="rect">
            <a:avLst/>
          </a:prstGeom>
          <a:noFill/>
        </p:spPr>
        <p:txBody>
          <a:bodyPr wrap="square" rtlCol="0">
            <a:spAutoFit/>
          </a:bodyPr>
          <a:lstStyle/>
          <a:p>
            <a:pPr algn="r" rtl="1"/>
            <a:r>
              <a:rPr lang="ar-JO" sz="2800" b="1" i="0" u="none" strike="noStrike" baseline="0" dirty="0">
                <a:latin typeface="TraditionalArabic-Bold"/>
              </a:rPr>
              <a:t>  أ)  العوامل الاجتماعية (</a:t>
            </a:r>
            <a:r>
              <a:rPr lang="ar-YE" sz="2800" b="1" i="0" u="none" strike="noStrike" baseline="0" dirty="0">
                <a:latin typeface="TraditionalArabic-Bold"/>
              </a:rPr>
              <a:t>الدين</a:t>
            </a:r>
            <a:r>
              <a:rPr lang="ar-JO" sz="2800" b="1" i="0" u="none" strike="noStrike" baseline="0" dirty="0">
                <a:latin typeface="TraditionalArabic-Bold"/>
              </a:rPr>
              <a:t>) </a:t>
            </a:r>
            <a:r>
              <a:rPr lang="ar-YE" sz="2800" b="1" i="0" u="none" strike="noStrike" baseline="0" dirty="0">
                <a:latin typeface="TraditionalArabic-Bold"/>
              </a:rPr>
              <a:t>: </a:t>
            </a:r>
            <a:endParaRPr lang="ar-JO" sz="2800" b="1" i="0" u="none" strike="noStrike" baseline="0" dirty="0">
              <a:latin typeface="TraditionalArabic-Bold"/>
            </a:endParaRPr>
          </a:p>
          <a:p>
            <a:pPr algn="r" rtl="1"/>
            <a:endParaRPr lang="ar-JO" sz="2400" b="0" i="0" u="none" strike="noStrike" baseline="0" dirty="0">
              <a:latin typeface="TraditionalArabic"/>
            </a:endParaRPr>
          </a:p>
          <a:p>
            <a:pPr algn="just" rtl="1">
              <a:lnSpc>
                <a:spcPct val="150000"/>
              </a:lnSpc>
            </a:pPr>
            <a:r>
              <a:rPr lang="ar-JO" sz="2400" dirty="0">
                <a:latin typeface="TraditionalArabic"/>
              </a:rPr>
              <a:t>    </a:t>
            </a:r>
            <a:r>
              <a:rPr lang="ar-JO" sz="2400" b="0" i="0" u="none" strike="noStrike" baseline="0" dirty="0">
                <a:latin typeface="TraditionalArabic"/>
              </a:rPr>
              <a:t>يُ</a:t>
            </a:r>
            <a:r>
              <a:rPr lang="ar-YE" sz="2400" b="0" i="0" u="none" strike="noStrike" baseline="0" dirty="0">
                <a:latin typeface="TraditionalArabic"/>
              </a:rPr>
              <a:t>عد الدين من موجهات النظم التعليمية في كثير من بلدان العالم، فهو يؤثر فيها تأثير</a:t>
            </a:r>
            <a:r>
              <a:rPr lang="ar-JO" sz="2400" b="0" i="0" u="none" strike="noStrike" baseline="0" dirty="0">
                <a:latin typeface="TraditionalArabic"/>
              </a:rPr>
              <a:t>ًا </a:t>
            </a:r>
            <a:r>
              <a:rPr lang="ar-YE" sz="2400" b="0" i="0" u="none" strike="noStrike" baseline="0" dirty="0">
                <a:latin typeface="TraditionalArabic"/>
              </a:rPr>
              <a:t>مباشر</a:t>
            </a:r>
            <a:r>
              <a:rPr lang="ar-JO" sz="2400" b="0" i="0" u="none" strike="noStrike" baseline="0" dirty="0">
                <a:latin typeface="TraditionalArabic"/>
              </a:rPr>
              <a:t>ًا</a:t>
            </a:r>
            <a:r>
              <a:rPr lang="ar-YE" sz="2400" b="0" i="0" u="none" strike="noStrike" baseline="0" dirty="0">
                <a:latin typeface="TraditionalArabic"/>
              </a:rPr>
              <a:t>، بل إن نشر التعاليم الدينية من أهم الدوافع لإنشاء المدارس، ولذلك يتم بناء النظام</a:t>
            </a:r>
            <a:r>
              <a:rPr lang="ar-JO" sz="2400" b="0" i="0" u="none" strike="noStrike" baseline="0" dirty="0">
                <a:latin typeface="TraditionalArabic"/>
              </a:rPr>
              <a:t> </a:t>
            </a:r>
            <a:r>
              <a:rPr lang="ar-YE" sz="2400" b="0" i="0" u="none" strike="noStrike" baseline="0" dirty="0">
                <a:latin typeface="TraditionalArabic"/>
              </a:rPr>
              <a:t>التعليمي وفق الأسس الدينية التي يود المجتمع تقديمها للناشئة؛ كما أسهم الدين بشكل بارز في</a:t>
            </a:r>
            <a:r>
              <a:rPr lang="ar-JO" sz="2400" b="0" i="0" u="none" strike="noStrike" baseline="0" dirty="0">
                <a:latin typeface="TraditionalArabic"/>
              </a:rPr>
              <a:t> </a:t>
            </a:r>
            <a:r>
              <a:rPr lang="ar-YE" sz="2400" b="0" i="0" u="none" strike="noStrike" baseline="0" dirty="0">
                <a:latin typeface="TraditionalArabic"/>
              </a:rPr>
              <a:t>إنشاء المدراس وتحديد محتويات</a:t>
            </a:r>
            <a:r>
              <a:rPr lang="ar-JO" sz="2400" b="0" i="0" u="none" strike="noStrike" baseline="0" dirty="0">
                <a:latin typeface="TraditionalArabic"/>
              </a:rPr>
              <a:t> </a:t>
            </a:r>
            <a:r>
              <a:rPr lang="ar-YE" sz="2400" b="0" i="0" u="none" strike="noStrike" baseline="0" dirty="0">
                <a:latin typeface="TraditionalArabic"/>
              </a:rPr>
              <a:t>المنهج، أسهم كذلك بفاعلية في اختيار المعلمين وتعيينهم، وإلزامهم</a:t>
            </a:r>
            <a:r>
              <a:rPr lang="ar-JO" sz="2400" b="0" i="0" u="none" strike="noStrike" baseline="0" dirty="0">
                <a:latin typeface="TraditionalArabic"/>
              </a:rPr>
              <a:t> ب</a:t>
            </a:r>
            <a:r>
              <a:rPr lang="ar-YE" sz="2400" b="0" i="0" u="none" strike="noStrike" baseline="0" dirty="0">
                <a:latin typeface="TraditionalArabic"/>
              </a:rPr>
              <a:t>نوع معين من السلوك</a:t>
            </a:r>
            <a:r>
              <a:rPr lang="ar-JO" sz="1800" b="0" i="0" u="none" strike="noStrike" baseline="0" dirty="0">
                <a:latin typeface="TraditionalArabic"/>
              </a:rPr>
              <a:t>.</a:t>
            </a:r>
            <a:endParaRPr lang="ar-YE" sz="1800" b="0" i="0" u="none" strike="noStrike" baseline="0" dirty="0">
              <a:latin typeface="TraditionalArabic"/>
            </a:endParaRPr>
          </a:p>
        </p:txBody>
      </p:sp>
      <p:pic>
        <p:nvPicPr>
          <p:cNvPr id="2" name="Graphic 21">
            <a:extLst>
              <a:ext uri="{FF2B5EF4-FFF2-40B4-BE49-F238E27FC236}">
                <a16:creationId xmlns="" xmlns:a16="http://schemas.microsoft.com/office/drawing/2014/main" id="{07E0AB4E-B689-668E-91A7-B290D6E6C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5039" y="303501"/>
            <a:ext cx="2305141" cy="1076343"/>
          </a:xfrm>
          <a:prstGeom prst="rect">
            <a:avLst/>
          </a:prstGeom>
        </p:spPr>
      </p:pic>
      <p:cxnSp>
        <p:nvCxnSpPr>
          <p:cNvPr id="11" name="Straight Connector 10">
            <a:extLst>
              <a:ext uri="{FF2B5EF4-FFF2-40B4-BE49-F238E27FC236}">
                <a16:creationId xmlns="" xmlns:a16="http://schemas.microsoft.com/office/drawing/2014/main" id="{F2A95AB3-BB74-5457-36A0-487BDF3291E8}"/>
              </a:ext>
            </a:extLst>
          </p:cNvPr>
          <p:cNvCxnSpPr/>
          <p:nvPr/>
        </p:nvCxnSpPr>
        <p:spPr>
          <a:xfrm flipH="1">
            <a:off x="2960176" y="867905"/>
            <a:ext cx="7951664"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3400" advTm="55220">
        <p14:reveal/>
      </p:transition>
    </mc:Choice>
    <mc:Fallback xmlns="">
      <p:transition spd="slow" advTm="552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554730" y="1333013"/>
            <a:ext cx="5532122"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العوامل المؤثرة في سياسات التعليم</a:t>
            </a:r>
            <a:endParaRPr lang="en-US" sz="3200" b="1" dirty="0">
              <a:solidFill>
                <a:srgbClr val="00B0F0"/>
              </a:solidFill>
              <a:cs typeface="+mj-cs"/>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899160" y="2323146"/>
            <a:ext cx="10012680" cy="3663632"/>
          </a:xfrm>
          <a:prstGeom prst="rect">
            <a:avLst/>
          </a:prstGeom>
          <a:noFill/>
        </p:spPr>
        <p:txBody>
          <a:bodyPr wrap="square" rtlCol="0">
            <a:spAutoFit/>
          </a:bodyPr>
          <a:lstStyle/>
          <a:p>
            <a:pPr algn="r" rtl="1"/>
            <a:r>
              <a:rPr lang="ar-JO" sz="2800" b="1" i="0" u="none" strike="noStrike" baseline="0" dirty="0">
                <a:latin typeface="TraditionalArabic-Bold"/>
              </a:rPr>
              <a:t>ب) العوامل الاجتماعية (</a:t>
            </a:r>
            <a:r>
              <a:rPr lang="ar-YE" sz="2800" b="1" i="0" u="none" strike="noStrike" baseline="0" dirty="0">
                <a:latin typeface="TraditionalArabic-Bold"/>
              </a:rPr>
              <a:t>اللغة</a:t>
            </a:r>
            <a:r>
              <a:rPr lang="ar-JO" sz="2800" b="1" i="0" u="none" strike="noStrike" baseline="0" dirty="0">
                <a:latin typeface="TraditionalArabic-Bold"/>
              </a:rPr>
              <a:t>) </a:t>
            </a:r>
            <a:r>
              <a:rPr lang="ar-YE" sz="2800" b="1" i="0" u="none" strike="noStrike" baseline="0" dirty="0">
                <a:latin typeface="TraditionalArabic-Bold"/>
              </a:rPr>
              <a:t>:</a:t>
            </a:r>
            <a:endParaRPr lang="ar-JO" sz="2800" b="1" i="0" u="none" strike="noStrike" baseline="0" dirty="0">
              <a:latin typeface="TraditionalArabic-Bold"/>
            </a:endParaRPr>
          </a:p>
          <a:p>
            <a:pPr algn="r" rtl="1"/>
            <a:endParaRPr lang="ar-JO" b="1" dirty="0">
              <a:latin typeface="TraditionalArabic-Bold"/>
            </a:endParaRPr>
          </a:p>
          <a:p>
            <a:pPr algn="r" rtl="1">
              <a:lnSpc>
                <a:spcPct val="150000"/>
              </a:lnSpc>
            </a:pPr>
            <a:r>
              <a:rPr lang="ar-YE" sz="3200" dirty="0">
                <a:latin typeface="TraditionalArabic"/>
              </a:rPr>
              <a:t> </a:t>
            </a:r>
            <a:r>
              <a:rPr lang="ar-JO" sz="3200" dirty="0">
                <a:latin typeface="TraditionalArabic"/>
              </a:rPr>
              <a:t>   </a:t>
            </a:r>
            <a:r>
              <a:rPr lang="ar-YE" sz="3200" dirty="0">
                <a:latin typeface="TraditionalArabic"/>
              </a:rPr>
              <a:t>توجه اللغة نظم التعليم، فهي الأداة التي يتم بها التخاطب ونقل المعلومات وتدوين المعرفة،</a:t>
            </a:r>
            <a:r>
              <a:rPr lang="ar-JO" sz="3200" dirty="0">
                <a:latin typeface="TraditionalArabic"/>
              </a:rPr>
              <a:t> </a:t>
            </a:r>
            <a:r>
              <a:rPr lang="ar-YE" sz="3200" dirty="0">
                <a:latin typeface="TraditionalArabic"/>
              </a:rPr>
              <a:t>فهي وسيلة العلم في التعبير عن محتواه، وهي من أهم</a:t>
            </a:r>
            <a:r>
              <a:rPr lang="ar-JO" sz="3200" dirty="0">
                <a:latin typeface="TraditionalArabic"/>
              </a:rPr>
              <a:t> </a:t>
            </a:r>
            <a:r>
              <a:rPr lang="ar-YE" sz="3200" dirty="0">
                <a:latin typeface="TraditionalArabic"/>
              </a:rPr>
              <a:t>العوامل في شخصية بناء الأمة، وهي دعامة</a:t>
            </a:r>
            <a:r>
              <a:rPr lang="ar-JO" sz="3200" dirty="0">
                <a:latin typeface="TraditionalArabic"/>
              </a:rPr>
              <a:t> </a:t>
            </a:r>
            <a:r>
              <a:rPr lang="ar-YE" sz="3200" dirty="0">
                <a:latin typeface="TraditionalArabic"/>
              </a:rPr>
              <a:t>الفكر والثقافة، وتظهر المشكلات </a:t>
            </a:r>
            <a:r>
              <a:rPr lang="ar-YE" sz="3200" b="0" i="0" u="none" strike="noStrike" baseline="0" dirty="0">
                <a:latin typeface="TraditionalArabic"/>
              </a:rPr>
              <a:t>اللغوية في الدول التي يتكلم سكا</a:t>
            </a:r>
            <a:r>
              <a:rPr lang="ar-JO" sz="3200" b="0" i="0" u="none" strike="noStrike" baseline="0" dirty="0">
                <a:latin typeface="TraditionalArabic"/>
              </a:rPr>
              <a:t>نها</a:t>
            </a:r>
            <a:r>
              <a:rPr lang="ar-YE" sz="3200" b="0" i="0" u="none" strike="noStrike" baseline="0" dirty="0">
                <a:latin typeface="TraditionalArabic"/>
              </a:rPr>
              <a:t> أكثر من لغة.</a:t>
            </a:r>
          </a:p>
        </p:txBody>
      </p:sp>
      <p:pic>
        <p:nvPicPr>
          <p:cNvPr id="4" name="Picture 3">
            <a:extLst>
              <a:ext uri="{FF2B5EF4-FFF2-40B4-BE49-F238E27FC236}">
                <a16:creationId xmlns="" xmlns:a16="http://schemas.microsoft.com/office/drawing/2014/main" id="{97458FCD-7845-242E-1D26-244C2C6D03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1460" y="1487649"/>
            <a:ext cx="2426970" cy="1670994"/>
          </a:xfrm>
          <a:prstGeom prst="rect">
            <a:avLst/>
          </a:prstGeom>
        </p:spPr>
      </p:pic>
      <p:pic>
        <p:nvPicPr>
          <p:cNvPr id="3" name="Graphic 21">
            <a:extLst>
              <a:ext uri="{FF2B5EF4-FFF2-40B4-BE49-F238E27FC236}">
                <a16:creationId xmlns="" xmlns:a16="http://schemas.microsoft.com/office/drawing/2014/main" id="{D16F2E60-21DF-3ABE-9AA0-66481728D6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cxnSp>
        <p:nvCxnSpPr>
          <p:cNvPr id="13" name="Straight Connector 12">
            <a:extLst>
              <a:ext uri="{FF2B5EF4-FFF2-40B4-BE49-F238E27FC236}">
                <a16:creationId xmlns="" xmlns:a16="http://schemas.microsoft.com/office/drawing/2014/main" id="{AD7F8F95-B27F-C55C-E364-7043100E9174}"/>
              </a:ext>
            </a:extLst>
          </p:cNvPr>
          <p:cNvCxnSpPr/>
          <p:nvPr/>
        </p:nvCxnSpPr>
        <p:spPr>
          <a:xfrm flipH="1">
            <a:off x="2540698" y="790414"/>
            <a:ext cx="7998149"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1159321"/>
      </p:ext>
    </p:extLst>
  </p:cSld>
  <p:clrMapOvr>
    <a:masterClrMapping/>
  </p:clrMapOvr>
  <mc:AlternateContent xmlns:mc="http://schemas.openxmlformats.org/markup-compatibility/2006" xmlns:p14="http://schemas.microsoft.com/office/powerpoint/2010/main">
    <mc:Choice Requires="p14">
      <p:transition spd="slow" p14:dur="3400" advTm="34755">
        <p14:reveal/>
      </p:transition>
    </mc:Choice>
    <mc:Fallback xmlns="">
      <p:transition spd="slow" advTm="347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554730" y="1333013"/>
            <a:ext cx="5532122" cy="584775"/>
          </a:xfrm>
          <a:prstGeom prst="rect">
            <a:avLst/>
          </a:prstGeom>
          <a:noFill/>
        </p:spPr>
        <p:txBody>
          <a:bodyPr wrap="square" rtlCol="0">
            <a:spAutoFit/>
          </a:bodyPr>
          <a:lstStyle/>
          <a:p>
            <a:r>
              <a:rPr lang="ar-JO" sz="3200" b="1" dirty="0">
                <a:solidFill>
                  <a:srgbClr val="00B0F0"/>
                </a:solidFill>
                <a:latin typeface="Arabic Typesetting" panose="03020402040406030203" pitchFamily="66" charset="-78"/>
                <a:cs typeface="+mj-cs"/>
              </a:rPr>
              <a:t>العوامل المؤثرة في سياسات التعليم</a:t>
            </a:r>
            <a:endParaRPr lang="en-US" sz="3200" b="1" dirty="0">
              <a:solidFill>
                <a:srgbClr val="00B0F0"/>
              </a:solidFill>
              <a:cs typeface="+mj-cs"/>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899160" y="2323146"/>
            <a:ext cx="10012680" cy="3532505"/>
          </a:xfrm>
          <a:prstGeom prst="rect">
            <a:avLst/>
          </a:prstGeom>
          <a:noFill/>
        </p:spPr>
        <p:txBody>
          <a:bodyPr wrap="square" rtlCol="0">
            <a:spAutoFit/>
          </a:bodyPr>
          <a:lstStyle/>
          <a:p>
            <a:pPr algn="r" rtl="1"/>
            <a:r>
              <a:rPr lang="ar-JO" sz="2400" b="1" i="0" u="none" strike="noStrike" baseline="0" dirty="0">
                <a:latin typeface="TraditionalArabic-Bold"/>
              </a:rPr>
              <a:t>ج) العوامل الاجتماعية (</a:t>
            </a:r>
            <a:r>
              <a:rPr lang="ar-YE" sz="2400" b="1" i="0" u="none" strike="noStrike" baseline="0" dirty="0">
                <a:latin typeface="TraditionalArabic-Bold"/>
              </a:rPr>
              <a:t>التركيب الاجتماعي</a:t>
            </a:r>
            <a:r>
              <a:rPr lang="ar-JO" sz="2400" b="1" i="0" u="none" strike="noStrike" baseline="0" dirty="0">
                <a:latin typeface="TraditionalArabic-Bold"/>
              </a:rPr>
              <a:t>)</a:t>
            </a:r>
            <a:r>
              <a:rPr lang="ar-YE" sz="2400" b="1" i="0" u="none" strike="noStrike" baseline="0" dirty="0">
                <a:latin typeface="TraditionalArabic-Bold"/>
              </a:rPr>
              <a:t>: </a:t>
            </a:r>
            <a:endParaRPr lang="ar-JO" sz="2400" b="1" i="0" u="none" strike="noStrike" baseline="0" dirty="0">
              <a:latin typeface="TraditionalArabic-Bold"/>
            </a:endParaRPr>
          </a:p>
          <a:p>
            <a:pPr algn="r" rtl="1"/>
            <a:r>
              <a:rPr lang="ar-JO" sz="2400" b="1" dirty="0">
                <a:latin typeface="TraditionalArabic-Bold"/>
              </a:rPr>
              <a:t>  </a:t>
            </a:r>
          </a:p>
          <a:p>
            <a:pPr algn="just" rtl="1">
              <a:lnSpc>
                <a:spcPct val="150000"/>
              </a:lnSpc>
            </a:pPr>
            <a:r>
              <a:rPr lang="ar-JO" sz="2400" b="1" i="0" u="none" strike="noStrike" baseline="0" dirty="0">
                <a:latin typeface="TraditionalArabic-Bold"/>
              </a:rPr>
              <a:t>    </a:t>
            </a:r>
            <a:r>
              <a:rPr lang="ar-YE" sz="2400" b="0" i="0" u="none" strike="noStrike" baseline="0" dirty="0">
                <a:latin typeface="TraditionalArabic"/>
              </a:rPr>
              <a:t>ينعكس التركيب الاجتماعي للمجتمع على التعليم، ونظمه، وأنواعه،</a:t>
            </a:r>
            <a:r>
              <a:rPr lang="ar-JO" sz="2400" b="0" i="0" u="none" strike="noStrike" baseline="0" dirty="0">
                <a:latin typeface="TraditionalArabic"/>
              </a:rPr>
              <a:t> </a:t>
            </a:r>
            <a:r>
              <a:rPr lang="ar-YE" sz="2400" b="0" i="0" u="none" strike="noStrike" baseline="0" dirty="0">
                <a:latin typeface="TraditionalArabic"/>
              </a:rPr>
              <a:t>والفرص التعليمية، حيث تختلف النظم التعليمية باختلاف علاقة الفرد بالمجتمع، وباختلاف</a:t>
            </a:r>
            <a:r>
              <a:rPr lang="ar-JO" sz="2400" b="0" i="0" u="none" strike="noStrike" baseline="0" dirty="0">
                <a:latin typeface="TraditionalArabic"/>
              </a:rPr>
              <a:t> </a:t>
            </a:r>
            <a:r>
              <a:rPr lang="ar-YE" sz="2400" b="0" i="0" u="none" strike="noStrike" baseline="0" dirty="0">
                <a:latin typeface="TraditionalArabic"/>
              </a:rPr>
              <a:t>المفاهيم، والفلسفات التي تبلور هذه العلاقة، وتحدد إطارها.</a:t>
            </a:r>
            <a:r>
              <a:rPr lang="ar-JO" sz="2400" b="0" i="0" u="none" strike="noStrike" baseline="0" dirty="0">
                <a:latin typeface="TraditionalArabic"/>
              </a:rPr>
              <a:t> </a:t>
            </a:r>
            <a:r>
              <a:rPr lang="ar-YE" sz="2400" b="0" i="0" u="none" strike="noStrike" baseline="0" dirty="0">
                <a:latin typeface="TraditionalArabic"/>
              </a:rPr>
              <a:t>ويتضح أثر التركيب الاجتماعي على نظام التعليم من خلال تحول نظم التعليم من احتكار النبلاء</a:t>
            </a:r>
            <a:r>
              <a:rPr lang="ar-JO" sz="2400" b="0" i="0" u="none" strike="noStrike" baseline="0" dirty="0">
                <a:latin typeface="TraditionalArabic"/>
              </a:rPr>
              <a:t> </a:t>
            </a:r>
            <a:r>
              <a:rPr lang="ar-YE" sz="2400" b="0" i="0" u="none" strike="noStrike" baseline="0" dirty="0">
                <a:latin typeface="TraditionalArabic"/>
              </a:rPr>
              <a:t>والأثرياء قديماً للتعليم، إلى أن أصبح من الحقوق المعترف بها للإنسان، وكان ذلك نتيجةً للتغير</a:t>
            </a:r>
            <a:r>
              <a:rPr lang="ar-JO" sz="2400" b="0" i="0" u="none" strike="noStrike" baseline="0" dirty="0">
                <a:latin typeface="TraditionalArabic"/>
              </a:rPr>
              <a:t> </a:t>
            </a:r>
            <a:r>
              <a:rPr lang="ar-YE" sz="2400" b="0" i="0" u="none" strike="noStrike" baseline="0" dirty="0">
                <a:latin typeface="TraditionalArabic"/>
              </a:rPr>
              <a:t>الاجتماعي المستمر، والتحسن في مستويات المعيشة، وبالتالي ازدياد الطلب على التعليم..</a:t>
            </a:r>
          </a:p>
        </p:txBody>
      </p:sp>
      <p:pic>
        <p:nvPicPr>
          <p:cNvPr id="2" name="Graphic 21">
            <a:extLst>
              <a:ext uri="{FF2B5EF4-FFF2-40B4-BE49-F238E27FC236}">
                <a16:creationId xmlns="" xmlns:a16="http://schemas.microsoft.com/office/drawing/2014/main" id="{099A1766-7B97-BD17-83C0-A1B1B28C02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cxnSp>
        <p:nvCxnSpPr>
          <p:cNvPr id="11" name="Straight Connector 10">
            <a:extLst>
              <a:ext uri="{FF2B5EF4-FFF2-40B4-BE49-F238E27FC236}">
                <a16:creationId xmlns="" xmlns:a16="http://schemas.microsoft.com/office/drawing/2014/main" id="{8D8F152F-5405-2383-76A6-E92BEA246979}"/>
              </a:ext>
            </a:extLst>
          </p:cNvPr>
          <p:cNvCxnSpPr/>
          <p:nvPr/>
        </p:nvCxnSpPr>
        <p:spPr>
          <a:xfrm flipH="1">
            <a:off x="2929180" y="805912"/>
            <a:ext cx="798266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3400" advTm="62929">
        <p14:reveal/>
      </p:transition>
    </mc:Choice>
    <mc:Fallback xmlns="">
      <p:transition spd="slow" advTm="629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52948"/>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796414" y="1828613"/>
            <a:ext cx="10320214" cy="4247317"/>
          </a:xfrm>
          <a:prstGeom prst="rect">
            <a:avLst/>
          </a:prstGeom>
          <a:noFill/>
        </p:spPr>
        <p:txBody>
          <a:bodyPr wrap="square" rtlCol="0">
            <a:spAutoFit/>
          </a:bodyPr>
          <a:lstStyle/>
          <a:p>
            <a:pPr algn="ctr"/>
            <a:r>
              <a:rPr lang="ar-JO" sz="3200" dirty="0">
                <a:solidFill>
                  <a:srgbClr val="00B0F0"/>
                </a:solidFill>
                <a:effectLst/>
                <a:ea typeface="Times New Roman" panose="02020603050405020304" pitchFamily="18" charset="0"/>
                <a:cs typeface="+mj-cs"/>
              </a:rPr>
              <a:t>العوامل المؤثرة في سياسات التعليم</a:t>
            </a:r>
            <a:endParaRPr lang="ar-JO" sz="4000" dirty="0">
              <a:effectLst/>
              <a:ea typeface="Times New Roman" panose="02020603050405020304" pitchFamily="18" charset="0"/>
              <a:cs typeface="+mj-cs"/>
            </a:endParaRPr>
          </a:p>
          <a:p>
            <a:pPr algn="just" rtl="1">
              <a:lnSpc>
                <a:spcPct val="150000"/>
              </a:lnSpc>
            </a:pPr>
            <a:r>
              <a:rPr lang="ar-JO" sz="2800" b="1" dirty="0">
                <a:effectLst/>
                <a:ea typeface="Calibri" panose="020F0502020204030204" pitchFamily="34" charset="0"/>
                <a:cs typeface="Simplified Arabic" panose="02020603050405020304" pitchFamily="18" charset="-78"/>
              </a:rPr>
              <a:t>4- </a:t>
            </a:r>
            <a:r>
              <a:rPr lang="ar-JO" sz="2800" b="1" i="0" u="none" strike="noStrike" baseline="0" dirty="0">
                <a:latin typeface="Arial-BoldMT"/>
              </a:rPr>
              <a:t>تكنولوجيا المعلومات والاتصالات</a:t>
            </a:r>
            <a:endParaRPr lang="ar-JO" sz="2800" b="1" dirty="0">
              <a:effectLst/>
              <a:ea typeface="Calibri" panose="020F0502020204030204" pitchFamily="34" charset="0"/>
              <a:cs typeface="Simplified Arabic" panose="02020603050405020304" pitchFamily="18" charset="-78"/>
            </a:endParaRPr>
          </a:p>
          <a:p>
            <a:pPr algn="just" rtl="1"/>
            <a:r>
              <a:rPr lang="ar-JO" sz="2800" b="0" i="0" u="none" strike="noStrike" baseline="0" dirty="0">
                <a:latin typeface="TraditionalArabic"/>
              </a:rPr>
              <a:t>    </a:t>
            </a:r>
            <a:r>
              <a:rPr lang="ar-YE" sz="2800" b="0" i="0" u="none" strike="noStrike" baseline="0" dirty="0">
                <a:latin typeface="TraditionalArabic"/>
              </a:rPr>
              <a:t>يمثل قطاع الاتصالات وتكنولوجيا المعلومات في نظر صانعي السياسات ورجال</a:t>
            </a:r>
            <a:r>
              <a:rPr lang="ar-JO" sz="2800" b="0" i="0" u="none" strike="noStrike" baseline="0" dirty="0">
                <a:latin typeface="TraditionalArabic"/>
              </a:rPr>
              <a:t> </a:t>
            </a:r>
            <a:r>
              <a:rPr lang="ar-YE" sz="2800" b="0" i="0" u="none" strike="noStrike" baseline="0" dirty="0">
                <a:latin typeface="TraditionalArabic"/>
              </a:rPr>
              <a:t>الأعمال فرصة للدول النامية إذا ما </a:t>
            </a:r>
            <a:r>
              <a:rPr lang="ar-JO" sz="2800" b="0" i="0" u="none" strike="noStrike" baseline="0" dirty="0">
                <a:latin typeface="TraditionalArabic"/>
              </a:rPr>
              <a:t>أحسن</a:t>
            </a:r>
            <a:r>
              <a:rPr lang="ar-YE" sz="2800" b="0" i="0" u="none" strike="noStrike" baseline="0" dirty="0">
                <a:latin typeface="TraditionalArabic"/>
              </a:rPr>
              <a:t> استغلاله وتوظيفه من أجل تحقيق التنمية، من خلال</a:t>
            </a:r>
            <a:r>
              <a:rPr lang="ar-JO" sz="2800" b="0" i="0" u="none" strike="noStrike" baseline="0" dirty="0">
                <a:latin typeface="TraditionalArabic"/>
              </a:rPr>
              <a:t> </a:t>
            </a:r>
            <a:r>
              <a:rPr lang="ar-YE" sz="2800" b="0" i="0" u="none" strike="noStrike" baseline="0" dirty="0">
                <a:latin typeface="TraditionalArabic"/>
              </a:rPr>
              <a:t>التخطيط الاستراتيجي الشامل لكافة المؤسسات التعليمية.</a:t>
            </a:r>
          </a:p>
          <a:p>
            <a:pPr algn="just" rtl="1"/>
            <a:r>
              <a:rPr lang="ar-JO" sz="2800" b="0" i="0" u="none" strike="noStrike" baseline="0" dirty="0">
                <a:latin typeface="TraditionalArabic"/>
              </a:rPr>
              <a:t>  وتتيح تكنولوجيا </a:t>
            </a:r>
            <a:r>
              <a:rPr lang="ar-YE" sz="2800" b="0" i="0" u="none" strike="noStrike" baseline="0" dirty="0">
                <a:latin typeface="TraditionalArabic"/>
              </a:rPr>
              <a:t>المعلومات أشكالاً متعددة للتعلم في المدرسة، والمنزل، وأماكن العمل، وقد تنوعت</a:t>
            </a:r>
            <a:r>
              <a:rPr lang="ar-JO" sz="2800" b="0" i="0" u="none" strike="noStrike" baseline="0" dirty="0">
                <a:latin typeface="TraditionalArabic"/>
              </a:rPr>
              <a:t> </a:t>
            </a:r>
            <a:r>
              <a:rPr lang="ar-YE" sz="2800" b="0" i="0" u="none" strike="noStrike" baseline="0" dirty="0">
                <a:latin typeface="TraditionalArabic"/>
              </a:rPr>
              <a:t>مصادر تقديم الخدمات التعليمية من فصول افتراضية، ومراكز تدريب داخل مؤسسات الأعمال، ومواقع</a:t>
            </a:r>
            <a:r>
              <a:rPr lang="ar-JO" sz="2800" b="0" i="0" u="none" strike="noStrike" baseline="0" dirty="0">
                <a:latin typeface="TraditionalArabic"/>
              </a:rPr>
              <a:t> </a:t>
            </a:r>
            <a:r>
              <a:rPr lang="ar-YE" sz="2800" b="0" i="0" u="none" strike="noStrike" baseline="0" dirty="0">
                <a:latin typeface="TraditionalArabic"/>
              </a:rPr>
              <a:t>تعليم وتعلم عن بعد، من خلال الإنترنت وما شابه، وهذا بلا شك قد أضاف أبعاداً عديدة للمنظومة</a:t>
            </a:r>
            <a:r>
              <a:rPr lang="ar-JO" sz="2800" b="0" i="0" u="none" strike="noStrike" baseline="0" dirty="0">
                <a:latin typeface="TraditionalArabic"/>
              </a:rPr>
              <a:t> </a:t>
            </a:r>
            <a:r>
              <a:rPr lang="ar-YE" sz="2800" b="0" i="0" u="none" strike="noStrike" baseline="0" dirty="0">
                <a:latin typeface="TraditionalArabic"/>
              </a:rPr>
              <a:t>التربوية.</a:t>
            </a:r>
          </a:p>
        </p:txBody>
      </p:sp>
      <p:pic>
        <p:nvPicPr>
          <p:cNvPr id="3" name="Picture 2">
            <a:extLst>
              <a:ext uri="{FF2B5EF4-FFF2-40B4-BE49-F238E27FC236}">
                <a16:creationId xmlns="" xmlns:a16="http://schemas.microsoft.com/office/drawing/2014/main" id="{5B3FCD1A-2D39-D7C3-CD0E-AA36A6E9FF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414" y="1536455"/>
            <a:ext cx="2609942" cy="1265061"/>
          </a:xfrm>
          <a:prstGeom prst="rect">
            <a:avLst/>
          </a:prstGeom>
        </p:spPr>
      </p:pic>
      <p:pic>
        <p:nvPicPr>
          <p:cNvPr id="4" name="Graphic 21">
            <a:extLst>
              <a:ext uri="{FF2B5EF4-FFF2-40B4-BE49-F238E27FC236}">
                <a16:creationId xmlns="" xmlns:a16="http://schemas.microsoft.com/office/drawing/2014/main" id="{F3A0B39B-712B-E21D-6D7A-08B7FD53C6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cxnSp>
        <p:nvCxnSpPr>
          <p:cNvPr id="12" name="Straight Connector 11">
            <a:extLst>
              <a:ext uri="{FF2B5EF4-FFF2-40B4-BE49-F238E27FC236}">
                <a16:creationId xmlns="" xmlns:a16="http://schemas.microsoft.com/office/drawing/2014/main" id="{8987BCA7-F0A5-41AD-D854-14D5366DA4F6}"/>
              </a:ext>
            </a:extLst>
          </p:cNvPr>
          <p:cNvCxnSpPr/>
          <p:nvPr/>
        </p:nvCxnSpPr>
        <p:spPr>
          <a:xfrm flipH="1">
            <a:off x="3068664" y="852205"/>
            <a:ext cx="723770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3400" advTm="88607">
        <p14:reveal/>
      </p:transition>
    </mc:Choice>
    <mc:Fallback xmlns="">
      <p:transition spd="slow" advTm="886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75774" y="112395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766917" y="2093001"/>
            <a:ext cx="10465072" cy="3910686"/>
          </a:xfrm>
          <a:prstGeom prst="rect">
            <a:avLst/>
          </a:prstGeom>
          <a:noFill/>
        </p:spPr>
        <p:txBody>
          <a:bodyPr wrap="square" rtlCol="0">
            <a:spAutoFit/>
          </a:bodyPr>
          <a:lstStyle/>
          <a:p>
            <a:pPr algn="r" rtl="1">
              <a:lnSpc>
                <a:spcPct val="150000"/>
              </a:lnSpc>
            </a:pPr>
            <a:r>
              <a:rPr lang="ar-JO" sz="2400" i="0" u="none" strike="noStrike" baseline="0" dirty="0">
                <a:latin typeface="Arial-BoldMT"/>
              </a:rPr>
              <a:t>   </a:t>
            </a:r>
            <a:r>
              <a:rPr lang="ar-YE" sz="2400" i="0" u="none" strike="noStrike" baseline="0" dirty="0">
                <a:latin typeface="Arial-BoldMT"/>
              </a:rPr>
              <a:t>ففي السنوات الأخيرة بدأت تطبيقات تكنولوجيا المعلومات والاتصالات تنتشر في جميع </a:t>
            </a:r>
            <a:r>
              <a:rPr lang="ar-JO" sz="2400" i="0" u="none" strike="noStrike" baseline="0" dirty="0">
                <a:latin typeface="Arial-BoldMT"/>
              </a:rPr>
              <a:t>مجالات</a:t>
            </a:r>
            <a:r>
              <a:rPr lang="ar-YE" sz="2400" i="0" u="none" strike="noStrike" baseline="0" dirty="0">
                <a:latin typeface="Arial-BoldMT"/>
              </a:rPr>
              <a:t> الحياة: في</a:t>
            </a:r>
            <a:r>
              <a:rPr lang="ar-JO" sz="2400" i="0" u="none" strike="noStrike" baseline="0" dirty="0">
                <a:latin typeface="Arial-BoldMT"/>
              </a:rPr>
              <a:t> </a:t>
            </a:r>
            <a:r>
              <a:rPr lang="ar-YE" sz="2400" i="0" u="none" strike="noStrike" baseline="0" dirty="0">
                <a:latin typeface="Arial-BoldMT"/>
              </a:rPr>
              <a:t>الصن</a:t>
            </a:r>
            <a:r>
              <a:rPr lang="ar-JO" sz="2400" i="0" u="none" strike="noStrike" baseline="0" dirty="0">
                <a:latin typeface="Arial-BoldMT"/>
              </a:rPr>
              <a:t>ا</a:t>
            </a:r>
            <a:r>
              <a:rPr lang="ar-YE" sz="2400" i="0" u="none" strike="noStrike" baseline="0" dirty="0">
                <a:latin typeface="Arial-BoldMT"/>
              </a:rPr>
              <a:t>عة، والإدارة، والتجارة، والتعليم، والزراعة، والنقل، وحماية البي</a:t>
            </a:r>
            <a:r>
              <a:rPr lang="ar-JO" sz="2400" i="0" u="none" strike="noStrike" baseline="0" dirty="0">
                <a:latin typeface="Arial-BoldMT"/>
              </a:rPr>
              <a:t>ئ</a:t>
            </a:r>
            <a:r>
              <a:rPr lang="ar-YE" sz="2400" i="0" u="none" strike="noStrike" baseline="0" dirty="0">
                <a:latin typeface="Arial-BoldMT"/>
              </a:rPr>
              <a:t>ة حتى بات من المألوف اليوم أن نسمع ونقرأ مصطلحات مثل الحكومة الإلكترونية، والتجارة الإلكترونية،والصحة الإلكترونية،</a:t>
            </a:r>
            <a:r>
              <a:rPr lang="ar-JO" sz="2400" i="0" u="none" strike="noStrike" baseline="0" dirty="0">
                <a:latin typeface="Arial-BoldMT"/>
              </a:rPr>
              <a:t> </a:t>
            </a:r>
            <a:r>
              <a:rPr lang="ar-YE" sz="2400" i="0" u="none" strike="noStrike" baseline="0" dirty="0">
                <a:latin typeface="Arial-BoldMT"/>
              </a:rPr>
              <a:t>والتوظيف الإلكتروني، </a:t>
            </a:r>
            <a:r>
              <a:rPr lang="ar-JO" sz="2400" i="0" u="none" strike="noStrike" baseline="0" dirty="0">
                <a:latin typeface="Arial-BoldMT"/>
              </a:rPr>
              <a:t>وهذا ناتج عن الثورة المعلوماتية الرابعة</a:t>
            </a:r>
            <a:r>
              <a:rPr lang="ar-JO" sz="2400" dirty="0">
                <a:latin typeface="Arial-BoldMT"/>
              </a:rPr>
              <a:t>  وانتشار تطبيقات الذكاء الاصطناعي فجميع هذه ال</a:t>
            </a:r>
            <a:r>
              <a:rPr lang="ar-YE" sz="2400" i="0" u="none" strike="noStrike" baseline="0" dirty="0">
                <a:latin typeface="Arial-BoldMT"/>
              </a:rPr>
              <a:t>أنشطة باتت تشكل الأركان الأساسية لمجتمع المعرفة.</a:t>
            </a:r>
          </a:p>
          <a:p>
            <a:pPr algn="r" rtl="1">
              <a:lnSpc>
                <a:spcPct val="150000"/>
              </a:lnSpc>
            </a:pPr>
            <a:r>
              <a:rPr lang="ar-YE" sz="2400" i="0" u="none" strike="noStrike" baseline="0" dirty="0">
                <a:latin typeface="Arial-BoldMT"/>
              </a:rPr>
              <a:t>وخلاصة الأمر أن الإنسان القادر على الحياة في القرن الحادي والعشرين هو الإنسان القادر على التعا</a:t>
            </a:r>
            <a:r>
              <a:rPr lang="ar-JO" sz="2400" i="0" u="none" strike="noStrike" baseline="0" dirty="0">
                <a:latin typeface="Arial-BoldMT"/>
              </a:rPr>
              <a:t>مل </a:t>
            </a:r>
            <a:r>
              <a:rPr lang="ar-YE" sz="2400" i="0" u="none" strike="noStrike" baseline="0" dirty="0">
                <a:latin typeface="Arial-BoldMT"/>
              </a:rPr>
              <a:t>مع هذا الكم من المعلومات، والتع</a:t>
            </a:r>
            <a:r>
              <a:rPr lang="ar-JO" sz="2400" dirty="0">
                <a:latin typeface="Arial-BoldMT"/>
              </a:rPr>
              <a:t>ل</a:t>
            </a:r>
            <a:r>
              <a:rPr lang="ar-YE" sz="2400" i="0" u="none" strike="noStrike" baseline="0" dirty="0">
                <a:latin typeface="Arial-BoldMT"/>
              </a:rPr>
              <a:t>يم </a:t>
            </a:r>
            <a:r>
              <a:rPr lang="ar-JO" sz="2400" i="0" u="none" strike="noStrike" baseline="0" dirty="0">
                <a:latin typeface="Arial-BoldMT"/>
              </a:rPr>
              <a:t>الدائم</a:t>
            </a:r>
            <a:r>
              <a:rPr lang="ar-YE" sz="2400" i="0" u="none" strike="noStrike" baseline="0" dirty="0">
                <a:latin typeface="Arial-BoldMT"/>
              </a:rPr>
              <a:t>، وإعادة التدريب والتأهيل، وكل هذا يرتبط بنوعية التربية والتعليم</a:t>
            </a:r>
            <a:endParaRPr lang="en-US" sz="3600" u="sng"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Graphic 21">
            <a:extLst>
              <a:ext uri="{FF2B5EF4-FFF2-40B4-BE49-F238E27FC236}">
                <a16:creationId xmlns="" xmlns:a16="http://schemas.microsoft.com/office/drawing/2014/main" id="{109B9118-A7E3-F601-72E4-87E61BBE72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cxnSp>
        <p:nvCxnSpPr>
          <p:cNvPr id="10" name="Straight Connector 9">
            <a:extLst>
              <a:ext uri="{FF2B5EF4-FFF2-40B4-BE49-F238E27FC236}">
                <a16:creationId xmlns="" xmlns:a16="http://schemas.microsoft.com/office/drawing/2014/main" id="{D00FCDC1-389D-58EF-17D1-6ADE5434A733}"/>
              </a:ext>
            </a:extLst>
          </p:cNvPr>
          <p:cNvCxnSpPr/>
          <p:nvPr/>
        </p:nvCxnSpPr>
        <p:spPr>
          <a:xfrm flipH="1">
            <a:off x="2882685" y="854313"/>
            <a:ext cx="817685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3400" advTm="160148">
        <p14:reveal/>
      </p:transition>
    </mc:Choice>
    <mc:Fallback xmlns="">
      <p:transition spd="slow" advTm="1601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007865" y="1329500"/>
            <a:ext cx="5692877" cy="621965"/>
          </a:xfrm>
          <a:prstGeom prst="rect">
            <a:avLst/>
          </a:prstGeom>
          <a:noFill/>
        </p:spPr>
        <p:txBody>
          <a:bodyPr wrap="square" rtlCol="0">
            <a:spAutoFit/>
          </a:bodyPr>
          <a:lstStyle/>
          <a:p>
            <a:pPr marR="0" lvl="0" algn="ctr" rtl="1">
              <a:lnSpc>
                <a:spcPct val="115000"/>
              </a:lnSpc>
              <a:spcBef>
                <a:spcPts val="200"/>
              </a:spcBef>
              <a:spcAft>
                <a:spcPts val="200"/>
              </a:spcAft>
              <a:tabLst>
                <a:tab pos="365760" algn="l"/>
                <a:tab pos="731520" algn="l"/>
                <a:tab pos="1097280" algn="l"/>
                <a:tab pos="1463040" algn="l"/>
                <a:tab pos="457200" algn="l"/>
              </a:tabLst>
            </a:pPr>
            <a:r>
              <a:rPr lang="ar-JO" sz="3200" b="1" dirty="0">
                <a:solidFill>
                  <a:srgbClr val="00B0F0"/>
                </a:solidFill>
                <a:effectLst/>
                <a:latin typeface="Arial" panose="020B0604020202020204" pitchFamily="34" charset="0"/>
                <a:ea typeface="Times New Roman" panose="02020603050405020304" pitchFamily="18" charset="0"/>
                <a:cs typeface="+mj-cs"/>
              </a:rPr>
              <a:t>العوامل المؤثرة في سياسات التعليم</a:t>
            </a:r>
            <a:r>
              <a:rPr lang="ar-JO" sz="2400" b="1" dirty="0">
                <a:effectLst/>
                <a:latin typeface="Arial" panose="020B0604020202020204" pitchFamily="34" charset="0"/>
                <a:ea typeface="Times New Roman" panose="02020603050405020304" pitchFamily="18" charset="0"/>
                <a:cs typeface="Simplified Arabic" panose="02020603050405020304" pitchFamily="18" charset="-78"/>
              </a:rPr>
              <a:t> </a:t>
            </a:r>
            <a:endParaRPr lang="en-US" sz="2400" b="1" dirty="0">
              <a:effectLst/>
              <a:latin typeface="Arial" panose="020B0604020202020204" pitchFamily="34" charset="0"/>
              <a:ea typeface="Times New Roman" panose="02020603050405020304" pitchFamily="18" charset="0"/>
            </a:endParaRPr>
          </a:p>
        </p:txBody>
      </p:sp>
      <p:sp>
        <p:nvSpPr>
          <p:cNvPr id="12" name="TextBox 11">
            <a:extLst>
              <a:ext uri="{FF2B5EF4-FFF2-40B4-BE49-F238E27FC236}">
                <a16:creationId xmlns="" xmlns:a16="http://schemas.microsoft.com/office/drawing/2014/main" id="{14D15634-14A6-D73F-B8E6-4315C80056B1}"/>
              </a:ext>
            </a:extLst>
          </p:cNvPr>
          <p:cNvSpPr txBox="1"/>
          <p:nvPr/>
        </p:nvSpPr>
        <p:spPr>
          <a:xfrm>
            <a:off x="860322" y="1888392"/>
            <a:ext cx="10471355" cy="4355038"/>
          </a:xfrm>
          <a:prstGeom prst="rect">
            <a:avLst/>
          </a:prstGeom>
          <a:noFill/>
        </p:spPr>
        <p:txBody>
          <a:bodyPr wrap="square" rtlCol="0">
            <a:spAutoFit/>
          </a:bodyPr>
          <a:lstStyle/>
          <a:p>
            <a:pPr algn="r" rtl="1"/>
            <a:r>
              <a:rPr lang="ar-JO" sz="2800" b="1" i="0" u="none" strike="noStrike" baseline="0" dirty="0">
                <a:latin typeface="Arial-BoldMT"/>
              </a:rPr>
              <a:t>5-</a:t>
            </a:r>
            <a:r>
              <a:rPr lang="ar-YE" sz="2800" b="1" i="0" u="none" strike="noStrike" baseline="0" dirty="0">
                <a:latin typeface="Arial-BoldMT"/>
              </a:rPr>
              <a:t> </a:t>
            </a:r>
            <a:r>
              <a:rPr lang="ar-JO" sz="2800" b="1" i="0" u="none" strike="noStrike" baseline="0" dirty="0">
                <a:latin typeface="Arial-BoldMT"/>
              </a:rPr>
              <a:t>المشاركة المجتمعية</a:t>
            </a:r>
            <a:r>
              <a:rPr lang="ar-YE" sz="2800" b="1" i="0" u="none" strike="noStrike" baseline="0" dirty="0">
                <a:latin typeface="Arial-BoldMT"/>
              </a:rPr>
              <a:t>:</a:t>
            </a:r>
          </a:p>
          <a:p>
            <a:pPr algn="r" rtl="1">
              <a:lnSpc>
                <a:spcPct val="150000"/>
              </a:lnSpc>
            </a:pPr>
            <a:r>
              <a:rPr lang="ar-JO" sz="2400" i="0" u="none" strike="noStrike" baseline="0" dirty="0">
                <a:latin typeface="Arial-BoldMT"/>
              </a:rPr>
              <a:t>   </a:t>
            </a:r>
            <a:r>
              <a:rPr lang="ar-YE" sz="2400" i="0" u="none" strike="noStrike" baseline="0" dirty="0">
                <a:latin typeface="Arial-BoldMT"/>
              </a:rPr>
              <a:t>إن ديمقراطية التعليم والحرية فيه، والعدالة في تطبيق مبدأ تكافؤ الفرص- أهداف أساسية </a:t>
            </a:r>
            <a:r>
              <a:rPr lang="ar-JO" sz="2400" i="0" u="none" strike="noStrike" baseline="0" dirty="0">
                <a:latin typeface="Arial-BoldMT"/>
              </a:rPr>
              <a:t>- </a:t>
            </a:r>
            <a:r>
              <a:rPr lang="ar-YE" sz="2400" i="0" u="none" strike="noStrike" baseline="0" dirty="0">
                <a:latin typeface="Arial-BoldMT"/>
              </a:rPr>
              <a:t>تسعى الدول إلى</a:t>
            </a:r>
            <a:r>
              <a:rPr lang="ar-JO" sz="2400" i="0" u="none" strike="noStrike" baseline="0" dirty="0">
                <a:latin typeface="Arial-BoldMT"/>
              </a:rPr>
              <a:t> </a:t>
            </a:r>
            <a:r>
              <a:rPr lang="ar-YE" sz="2400" i="0" u="none" strike="noStrike" baseline="0" dirty="0">
                <a:latin typeface="Arial-BoldMT"/>
              </a:rPr>
              <a:t>تحقيقها، حيث أصبحت </a:t>
            </a:r>
            <a:r>
              <a:rPr lang="ar-YE" sz="2400" i="0" u="sng" strike="noStrike" baseline="0" dirty="0">
                <a:latin typeface="Arial-BoldMT"/>
              </a:rPr>
              <a:t>ت</a:t>
            </a:r>
            <a:r>
              <a:rPr lang="ar-JO" sz="2400" i="0" u="sng" strike="noStrike" baseline="0" dirty="0">
                <a:latin typeface="Arial-BoldMT"/>
              </a:rPr>
              <a:t>ُ</a:t>
            </a:r>
            <a:r>
              <a:rPr lang="ar-YE" sz="2400" i="0" u="sng" strike="noStrike" baseline="0" dirty="0">
                <a:latin typeface="Arial-BoldMT"/>
              </a:rPr>
              <a:t>كو</a:t>
            </a:r>
            <a:r>
              <a:rPr lang="ar-JO" sz="2400" i="0" u="sng" strike="noStrike" baseline="0" dirty="0">
                <a:latin typeface="Arial-BoldMT"/>
              </a:rPr>
              <a:t>ّ</a:t>
            </a:r>
            <a:r>
              <a:rPr lang="ar-YE" sz="2400" i="0" u="sng" strike="noStrike" baseline="0" dirty="0">
                <a:latin typeface="Arial-BoldMT"/>
              </a:rPr>
              <a:t>ن في مجموعها تطلع</a:t>
            </a:r>
            <a:r>
              <a:rPr lang="ar-JO" sz="2400" i="0" u="sng" strike="noStrike" baseline="0" dirty="0">
                <a:latin typeface="Arial-BoldMT"/>
              </a:rPr>
              <a:t>ًا</a:t>
            </a:r>
            <a:r>
              <a:rPr lang="ar-YE" sz="2400" i="0" u="sng" strike="noStrike" baseline="0" dirty="0">
                <a:latin typeface="Arial-BoldMT"/>
              </a:rPr>
              <a:t> ومطلب</a:t>
            </a:r>
            <a:r>
              <a:rPr lang="ar-JO" sz="2400" i="0" u="sng" strike="noStrike" baseline="0" dirty="0">
                <a:latin typeface="Arial-BoldMT"/>
              </a:rPr>
              <a:t>ًا </a:t>
            </a:r>
            <a:r>
              <a:rPr lang="ar-YE" sz="2400" i="0" u="sng" strike="noStrike" baseline="0" dirty="0">
                <a:latin typeface="Arial-BoldMT"/>
              </a:rPr>
              <a:t>جماهير</a:t>
            </a:r>
            <a:r>
              <a:rPr lang="ar-JO" sz="2400" i="0" u="none" strike="noStrike" baseline="0" dirty="0">
                <a:latin typeface="Arial-BoldMT"/>
              </a:rPr>
              <a:t>يًا</a:t>
            </a:r>
            <a:r>
              <a:rPr lang="ar-YE" sz="2400" i="0" u="none" strike="noStrike" baseline="0" dirty="0">
                <a:latin typeface="Arial-BoldMT"/>
              </a:rPr>
              <a:t>، فالعلم والمشاركة المجتمعية قوتان متفاعلتان،</a:t>
            </a:r>
            <a:r>
              <a:rPr lang="ar-JO" sz="2400" i="0" u="none" strike="noStrike" baseline="0" dirty="0">
                <a:latin typeface="Arial-BoldMT"/>
              </a:rPr>
              <a:t> </a:t>
            </a:r>
            <a:r>
              <a:rPr lang="ar-YE" sz="2400" i="0" u="none" strike="noStrike" baseline="0" dirty="0">
                <a:latin typeface="Arial-BoldMT"/>
              </a:rPr>
              <a:t>فالمشاركة المجتمعية تكفل للعلم الجو الذي يترعرع فيه ويزدهر، والعلم يدرب العقول على التفكير الحر السليم.</a:t>
            </a:r>
          </a:p>
          <a:p>
            <a:pPr algn="r" rtl="1">
              <a:lnSpc>
                <a:spcPct val="150000"/>
              </a:lnSpc>
            </a:pPr>
            <a:r>
              <a:rPr lang="ar-YE" sz="2400" i="0" u="none" strike="noStrike" baseline="0" dirty="0">
                <a:latin typeface="Arial-BoldMT"/>
              </a:rPr>
              <a:t>فقد أصبحت مفاهيم تكافؤ الفرص التعليمية والمساواة، والمشاركة، والحرية، وحقوق الإنسان، من أهم المبادئ</a:t>
            </a:r>
            <a:r>
              <a:rPr lang="ar-JO" sz="2400" i="0" u="none" strike="noStrike" baseline="0" dirty="0">
                <a:latin typeface="Arial-BoldMT"/>
              </a:rPr>
              <a:t> </a:t>
            </a:r>
            <a:r>
              <a:rPr lang="ar-YE" sz="2400" i="0" u="none" strike="noStrike" baseline="0" dirty="0">
                <a:latin typeface="Arial-BoldMT"/>
              </a:rPr>
              <a:t>التربوية المعاصرة التي أصبحت تفرض نفسها على واضعي السياسات التعليمية، ومتخذي القرار، وصارت من</a:t>
            </a:r>
            <a:r>
              <a:rPr lang="ar-JO" sz="2400" i="0" u="none" strike="noStrike" baseline="0" dirty="0">
                <a:latin typeface="Arial-BoldMT"/>
              </a:rPr>
              <a:t> </a:t>
            </a:r>
            <a:r>
              <a:rPr lang="ar-YE" sz="2400" i="0" u="none" strike="noStrike" baseline="0" dirty="0">
                <a:latin typeface="Arial-BoldMT"/>
              </a:rPr>
              <a:t>المفاهيم التربوية التي شغلت تفكير العديد من المهتمين بالتربية، وذلك نتيجة لتزايد الوعي.</a:t>
            </a:r>
            <a:endParaRPr lang="en-US" sz="3200" dirty="0">
              <a:latin typeface="Simplified Arabic" panose="02020603050405020304" pitchFamily="18" charset="-78"/>
              <a:cs typeface="Simplified Arabic" panose="02020603050405020304" pitchFamily="18" charset="-78"/>
            </a:endParaRPr>
          </a:p>
        </p:txBody>
      </p:sp>
      <p:pic>
        <p:nvPicPr>
          <p:cNvPr id="3" name="Graphic 21">
            <a:extLst>
              <a:ext uri="{FF2B5EF4-FFF2-40B4-BE49-F238E27FC236}">
                <a16:creationId xmlns="" xmlns:a16="http://schemas.microsoft.com/office/drawing/2014/main" id="{B6B65937-BFD9-EA90-FFE7-7E245471E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45522" y="334496"/>
            <a:ext cx="2305141" cy="1076343"/>
          </a:xfrm>
          <a:prstGeom prst="rect">
            <a:avLst/>
          </a:prstGeom>
        </p:spPr>
      </p:pic>
      <p:cxnSp>
        <p:nvCxnSpPr>
          <p:cNvPr id="11" name="Straight Connector 10">
            <a:extLst>
              <a:ext uri="{FF2B5EF4-FFF2-40B4-BE49-F238E27FC236}">
                <a16:creationId xmlns="" xmlns:a16="http://schemas.microsoft.com/office/drawing/2014/main" id="{E05B65BA-C992-9F08-65DE-3F3774B6BCDB}"/>
              </a:ext>
            </a:extLst>
          </p:cNvPr>
          <p:cNvCxnSpPr/>
          <p:nvPr/>
        </p:nvCxnSpPr>
        <p:spPr>
          <a:xfrm flipH="1">
            <a:off x="3007865" y="914400"/>
            <a:ext cx="767046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3400" advTm="160380">
        <p14:reveal/>
      </p:transition>
    </mc:Choice>
    <mc:Fallback xmlns="">
      <p:transition spd="slow" advTm="1603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757948" y="1408851"/>
            <a:ext cx="7439313" cy="761170"/>
          </a:xfrm>
          <a:prstGeom prst="rect">
            <a:avLst/>
          </a:prstGeom>
          <a:noFill/>
        </p:spPr>
        <p:txBody>
          <a:bodyPr wrap="square" rtlCol="0">
            <a:spAutoFit/>
          </a:bodyPr>
          <a:lstStyle/>
          <a:p>
            <a:pPr marR="0" lvl="0" algn="ctr" rtl="1">
              <a:lnSpc>
                <a:spcPct val="115000"/>
              </a:lnSpc>
              <a:spcBef>
                <a:spcPts val="200"/>
              </a:spcBef>
              <a:spcAft>
                <a:spcPts val="200"/>
              </a:spcAft>
              <a:tabLst>
                <a:tab pos="365760" algn="l"/>
                <a:tab pos="731520" algn="l"/>
                <a:tab pos="1097280" algn="l"/>
                <a:tab pos="1463040" algn="l"/>
                <a:tab pos="457200" algn="l"/>
              </a:tabLst>
            </a:pPr>
            <a:r>
              <a:rPr lang="ar-JO" sz="4000" b="1" dirty="0">
                <a:solidFill>
                  <a:srgbClr val="00B0F0"/>
                </a:solidFill>
                <a:effectLst/>
                <a:latin typeface="Arial" panose="020B0604020202020204" pitchFamily="34" charset="0"/>
                <a:ea typeface="Times New Roman" panose="02020603050405020304" pitchFamily="18" charset="0"/>
                <a:cs typeface="+mj-cs"/>
              </a:rPr>
              <a:t>العوامل المؤثرة في سياسات التعليم</a:t>
            </a:r>
            <a:r>
              <a:rPr lang="ar-JO" sz="3200" b="1" dirty="0">
                <a:effectLst/>
                <a:latin typeface="Arial" panose="020B0604020202020204" pitchFamily="34" charset="0"/>
                <a:ea typeface="Times New Roman" panose="02020603050405020304" pitchFamily="18" charset="0"/>
                <a:cs typeface="Simplified Arabic" panose="02020603050405020304" pitchFamily="18" charset="-78"/>
              </a:rPr>
              <a:t> </a:t>
            </a:r>
            <a:endParaRPr lang="en-US" sz="3200" b="1" dirty="0">
              <a:effectLst/>
              <a:latin typeface="Arial" panose="020B0604020202020204" pitchFamily="34" charset="0"/>
              <a:ea typeface="Times New Roman" panose="02020603050405020304" pitchFamily="18" charset="0"/>
            </a:endParaRPr>
          </a:p>
        </p:txBody>
      </p:sp>
      <p:sp>
        <p:nvSpPr>
          <p:cNvPr id="2" name="TextBox 1">
            <a:extLst>
              <a:ext uri="{FF2B5EF4-FFF2-40B4-BE49-F238E27FC236}">
                <a16:creationId xmlns="" xmlns:a16="http://schemas.microsoft.com/office/drawing/2014/main" id="{9C9875EF-80DB-20F8-E488-43537262612C}"/>
              </a:ext>
            </a:extLst>
          </p:cNvPr>
          <p:cNvSpPr txBox="1"/>
          <p:nvPr/>
        </p:nvSpPr>
        <p:spPr>
          <a:xfrm>
            <a:off x="748841" y="2258467"/>
            <a:ext cx="10193085" cy="3785652"/>
          </a:xfrm>
          <a:prstGeom prst="rect">
            <a:avLst/>
          </a:prstGeom>
          <a:noFill/>
        </p:spPr>
        <p:txBody>
          <a:bodyPr wrap="square" rtlCol="0">
            <a:spAutoFit/>
          </a:bodyPr>
          <a:lstStyle/>
          <a:p>
            <a:pPr algn="r" rtl="1"/>
            <a:r>
              <a:rPr lang="ar-JO" sz="2400" b="1" i="0" u="none" strike="noStrike" baseline="0" dirty="0">
                <a:latin typeface="TraditionalArabic-Bold"/>
              </a:rPr>
              <a:t>سادسًا: </a:t>
            </a:r>
            <a:r>
              <a:rPr lang="ar-YE" sz="2400" b="1" i="0" u="none" strike="noStrike" baseline="0" dirty="0">
                <a:latin typeface="TraditionalArabic-Bold"/>
              </a:rPr>
              <a:t>العوامل الجغرافية</a:t>
            </a:r>
            <a:endParaRPr lang="ar-JO" sz="2400" b="1" i="0" u="none" strike="noStrike" baseline="0" dirty="0">
              <a:latin typeface="TraditionalArabic-Bold"/>
            </a:endParaRPr>
          </a:p>
          <a:p>
            <a:pPr algn="r" rtl="1"/>
            <a:endParaRPr lang="ar-JO" sz="1800" b="1" i="0" u="none" strike="noStrike" baseline="0" dirty="0">
              <a:latin typeface="TraditionalArabic-Bold"/>
            </a:endParaRPr>
          </a:p>
          <a:p>
            <a:pPr algn="just" rtl="1">
              <a:lnSpc>
                <a:spcPct val="150000"/>
              </a:lnSpc>
            </a:pPr>
            <a:r>
              <a:rPr lang="ar-JO" sz="2400" b="0" i="0" u="none" strike="noStrike" baseline="0" dirty="0">
                <a:latin typeface="TraditionalArabic"/>
              </a:rPr>
              <a:t>   </a:t>
            </a:r>
            <a:r>
              <a:rPr lang="ar-YE" sz="2400" b="0" i="0" u="none" strike="noStrike" baseline="0" dirty="0">
                <a:latin typeface="TraditionalArabic"/>
              </a:rPr>
              <a:t>يرتبط العامل الجغرافي بالعامل الاقتصادي، وذلك أن اقتصاديات أي دولة تعتمد بشكل مباشر على</a:t>
            </a:r>
          </a:p>
          <a:p>
            <a:pPr algn="just" rtl="1">
              <a:lnSpc>
                <a:spcPct val="150000"/>
              </a:lnSpc>
            </a:pPr>
            <a:r>
              <a:rPr lang="ar-YE" sz="2400" b="0" i="0" u="none" strike="noStrike" baseline="0" dirty="0">
                <a:latin typeface="TraditionalArabic"/>
              </a:rPr>
              <a:t>العوامل الجغرافية لتلك الدولة، فهي التي تحدد بإذن الله مصادر الثروة فيها. وتؤثر العوامل الجغرافية على</a:t>
            </a:r>
            <a:r>
              <a:rPr lang="ar-JO" sz="2400" b="0" i="0" u="none" strike="noStrike" baseline="0" dirty="0">
                <a:latin typeface="TraditionalArabic"/>
              </a:rPr>
              <a:t> </a:t>
            </a:r>
            <a:r>
              <a:rPr lang="ar-YE" sz="2400" b="0" i="0" u="none" strike="noStrike" baseline="0" dirty="0">
                <a:latin typeface="TraditionalArabic"/>
              </a:rPr>
              <a:t>السياسات التعليمية من ثلاث نواحي وهي:</a:t>
            </a:r>
          </a:p>
          <a:p>
            <a:pPr algn="r" rtl="1"/>
            <a:r>
              <a:rPr lang="ar-JO" sz="2400" b="1" i="0" u="none" strike="noStrike" baseline="0" dirty="0">
                <a:latin typeface="TraditionalArabic-Bold"/>
              </a:rPr>
              <a:t> أ) </a:t>
            </a:r>
            <a:r>
              <a:rPr lang="ar-YE" sz="2400" b="1" i="0" u="none" strike="noStrike" baseline="0" dirty="0">
                <a:latin typeface="TraditionalArabic-Bold"/>
              </a:rPr>
              <a:t>المناخ</a:t>
            </a:r>
            <a:endParaRPr lang="ar-JO" sz="2400" b="1" i="0" u="none" strike="noStrike" baseline="0" dirty="0">
              <a:latin typeface="TraditionalArabic-Bold"/>
            </a:endParaRPr>
          </a:p>
          <a:p>
            <a:pPr algn="r" rtl="1"/>
            <a:r>
              <a:rPr lang="ar-JO" sz="2400" b="1" dirty="0">
                <a:latin typeface="TraditionalArabic-Bold"/>
              </a:rPr>
              <a:t>ب) طبيعة البيئة</a:t>
            </a:r>
          </a:p>
          <a:p>
            <a:pPr algn="r" rtl="1"/>
            <a:r>
              <a:rPr lang="ar-JO" sz="2400" b="1" i="0" u="none" strike="noStrike" baseline="0" dirty="0">
                <a:latin typeface="TraditionalArabic-Bold"/>
              </a:rPr>
              <a:t>ج) مصادر الثروة</a:t>
            </a:r>
          </a:p>
          <a:p>
            <a:pPr algn="r" rtl="1"/>
            <a:endParaRPr lang="en-US" dirty="0"/>
          </a:p>
        </p:txBody>
      </p:sp>
      <p:pic>
        <p:nvPicPr>
          <p:cNvPr id="4" name="Graphic 21">
            <a:extLst>
              <a:ext uri="{FF2B5EF4-FFF2-40B4-BE49-F238E27FC236}">
                <a16:creationId xmlns="" xmlns:a16="http://schemas.microsoft.com/office/drawing/2014/main" id="{56108CAE-4A58-E501-5885-83F9EB26C6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226011"/>
            <a:ext cx="2305141" cy="1076343"/>
          </a:xfrm>
          <a:prstGeom prst="rect">
            <a:avLst/>
          </a:prstGeom>
        </p:spPr>
      </p:pic>
      <p:cxnSp>
        <p:nvCxnSpPr>
          <p:cNvPr id="12" name="Straight Connector 11">
            <a:extLst>
              <a:ext uri="{FF2B5EF4-FFF2-40B4-BE49-F238E27FC236}">
                <a16:creationId xmlns="" xmlns:a16="http://schemas.microsoft.com/office/drawing/2014/main" id="{FFBB70BA-39FB-6929-356D-0A4EADD1BFED}"/>
              </a:ext>
            </a:extLst>
          </p:cNvPr>
          <p:cNvCxnSpPr/>
          <p:nvPr/>
        </p:nvCxnSpPr>
        <p:spPr>
          <a:xfrm flipH="1">
            <a:off x="2757948" y="813881"/>
            <a:ext cx="818397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3400" advTm="98953">
        <p14:reveal/>
      </p:transition>
    </mc:Choice>
    <mc:Fallback xmlns="">
      <p:transition spd="slow" advTm="9895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757948" y="1408851"/>
            <a:ext cx="7439313" cy="761170"/>
          </a:xfrm>
          <a:prstGeom prst="rect">
            <a:avLst/>
          </a:prstGeom>
          <a:noFill/>
        </p:spPr>
        <p:txBody>
          <a:bodyPr wrap="square" rtlCol="0">
            <a:spAutoFit/>
          </a:bodyPr>
          <a:lstStyle/>
          <a:p>
            <a:pPr marR="0" lvl="0" algn="ctr" rtl="1">
              <a:lnSpc>
                <a:spcPct val="115000"/>
              </a:lnSpc>
              <a:spcBef>
                <a:spcPts val="200"/>
              </a:spcBef>
              <a:spcAft>
                <a:spcPts val="200"/>
              </a:spcAft>
              <a:tabLst>
                <a:tab pos="365760" algn="l"/>
                <a:tab pos="731520" algn="l"/>
                <a:tab pos="1097280" algn="l"/>
                <a:tab pos="1463040" algn="l"/>
                <a:tab pos="457200" algn="l"/>
              </a:tabLst>
            </a:pPr>
            <a:r>
              <a:rPr lang="ar-JO" sz="4000" b="1" dirty="0">
                <a:solidFill>
                  <a:srgbClr val="00B0F0"/>
                </a:solidFill>
                <a:effectLst/>
                <a:latin typeface="Arial" panose="020B0604020202020204" pitchFamily="34" charset="0"/>
                <a:ea typeface="Times New Roman" panose="02020603050405020304" pitchFamily="18" charset="0"/>
                <a:cs typeface="+mj-cs"/>
              </a:rPr>
              <a:t>العوامل المؤثرة في سياسات التعليم</a:t>
            </a:r>
            <a:r>
              <a:rPr lang="ar-JO" sz="3200" b="1" dirty="0">
                <a:effectLst/>
                <a:latin typeface="Arial" panose="020B0604020202020204" pitchFamily="34" charset="0"/>
                <a:ea typeface="Times New Roman" panose="02020603050405020304" pitchFamily="18" charset="0"/>
                <a:cs typeface="Simplified Arabic" panose="02020603050405020304" pitchFamily="18" charset="-78"/>
              </a:rPr>
              <a:t> </a:t>
            </a:r>
            <a:endParaRPr lang="en-US" sz="3200" b="1" dirty="0">
              <a:effectLst/>
              <a:latin typeface="Arial" panose="020B0604020202020204" pitchFamily="34" charset="0"/>
              <a:ea typeface="Times New Roman" panose="02020603050405020304" pitchFamily="18" charset="0"/>
            </a:endParaRPr>
          </a:p>
        </p:txBody>
      </p:sp>
      <p:sp>
        <p:nvSpPr>
          <p:cNvPr id="2" name="TextBox 1">
            <a:extLst>
              <a:ext uri="{FF2B5EF4-FFF2-40B4-BE49-F238E27FC236}">
                <a16:creationId xmlns="" xmlns:a16="http://schemas.microsoft.com/office/drawing/2014/main" id="{9C9875EF-80DB-20F8-E488-43537262612C}"/>
              </a:ext>
            </a:extLst>
          </p:cNvPr>
          <p:cNvSpPr txBox="1"/>
          <p:nvPr/>
        </p:nvSpPr>
        <p:spPr>
          <a:xfrm>
            <a:off x="748841" y="2258467"/>
            <a:ext cx="10193085" cy="3244158"/>
          </a:xfrm>
          <a:prstGeom prst="rect">
            <a:avLst/>
          </a:prstGeom>
          <a:noFill/>
        </p:spPr>
        <p:txBody>
          <a:bodyPr wrap="square" rtlCol="0">
            <a:spAutoFit/>
          </a:bodyPr>
          <a:lstStyle/>
          <a:p>
            <a:pPr algn="r" rtl="1"/>
            <a:r>
              <a:rPr lang="ar-JO" sz="2400" b="1" i="0" u="none" strike="noStrike" baseline="0" dirty="0">
                <a:latin typeface="TraditionalArabic-Bold"/>
              </a:rPr>
              <a:t>سادسًا: </a:t>
            </a:r>
            <a:r>
              <a:rPr lang="ar-YE" sz="2400" b="1" i="0" u="none" strike="noStrike" baseline="0" dirty="0">
                <a:latin typeface="TraditionalArabic-Bold"/>
              </a:rPr>
              <a:t>العوامل الجغرافية</a:t>
            </a:r>
            <a:endParaRPr lang="ar-JO" sz="2400" b="1" i="0" u="none" strike="noStrike" baseline="0" dirty="0">
              <a:latin typeface="TraditionalArabic-Bold"/>
            </a:endParaRPr>
          </a:p>
          <a:p>
            <a:pPr algn="r" rtl="1"/>
            <a:endParaRPr lang="ar-JO" sz="1800" b="1" i="0" u="none" strike="noStrike" baseline="0" dirty="0">
              <a:latin typeface="TraditionalArabic-Bold"/>
            </a:endParaRPr>
          </a:p>
          <a:p>
            <a:pPr algn="just" rtl="1">
              <a:lnSpc>
                <a:spcPct val="150000"/>
              </a:lnSpc>
            </a:pPr>
            <a:r>
              <a:rPr lang="ar-JO" sz="2800" b="1" dirty="0">
                <a:latin typeface="TraditionalArabic-Bold"/>
              </a:rPr>
              <a:t>أ)</a:t>
            </a:r>
            <a:r>
              <a:rPr lang="ar-YE" sz="2800" b="1" i="0" u="none" strike="noStrike" baseline="0" dirty="0">
                <a:latin typeface="TraditionalArabic-Bold"/>
              </a:rPr>
              <a:t> الم</a:t>
            </a:r>
            <a:r>
              <a:rPr lang="ar-JO" sz="2800" b="1" i="0" u="none" strike="noStrike" baseline="0" dirty="0">
                <a:latin typeface="TraditionalArabic-Bold"/>
              </a:rPr>
              <a:t>ُ</a:t>
            </a:r>
            <a:r>
              <a:rPr lang="ar-YE" sz="2800" b="1" i="0" u="none" strike="noStrike" baseline="0" dirty="0">
                <a:latin typeface="TraditionalArabic-Bold"/>
              </a:rPr>
              <a:t>ناخ: </a:t>
            </a:r>
            <a:endParaRPr lang="ar-JO" sz="2800" b="1" i="0" u="none" strike="noStrike" baseline="0" dirty="0">
              <a:latin typeface="TraditionalArabic-Bold"/>
            </a:endParaRPr>
          </a:p>
          <a:p>
            <a:pPr algn="just" rtl="1">
              <a:lnSpc>
                <a:spcPct val="150000"/>
              </a:lnSpc>
            </a:pPr>
            <a:r>
              <a:rPr lang="ar-YE" sz="2800" b="0" i="0" u="none" strike="noStrike" baseline="0" dirty="0">
                <a:latin typeface="TraditionalArabic"/>
              </a:rPr>
              <a:t>يحدد المناخ السن الملائم لبدء الإلزام، وموسم الإجازات الدراسية، وشكل المباني الدراسية،</a:t>
            </a:r>
          </a:p>
          <a:p>
            <a:pPr algn="just" rtl="1">
              <a:lnSpc>
                <a:spcPct val="150000"/>
              </a:lnSpc>
            </a:pPr>
            <a:r>
              <a:rPr lang="ar-YE" sz="2800" b="0" i="0" u="none" strike="noStrike" baseline="0" dirty="0">
                <a:latin typeface="TraditionalArabic"/>
              </a:rPr>
              <a:t>وأنواع مواد البناء، والأثاث، والمختبرات، وما تحويه من مواد، والوسائل التعليمية يجب أن تخضع</a:t>
            </a:r>
            <a:r>
              <a:rPr lang="ar-JO" sz="2800" b="0" i="0" u="none" strike="noStrike" baseline="0" dirty="0">
                <a:latin typeface="TraditionalArabic"/>
              </a:rPr>
              <a:t> </a:t>
            </a:r>
            <a:r>
              <a:rPr lang="ar-YE" sz="2800" b="0" i="0" u="none" strike="noStrike" baseline="0" dirty="0">
                <a:latin typeface="TraditionalArabic"/>
              </a:rPr>
              <a:t>لظروف المناخ، وكذلك طول اليوم الدراسي، وأنواع الأنشطة التعليمية</a:t>
            </a:r>
            <a:r>
              <a:rPr lang="ar-YE" sz="2000" b="0" i="0" u="none" strike="noStrike" baseline="0" dirty="0">
                <a:latin typeface="TraditionalArabic"/>
              </a:rPr>
              <a:t>.</a:t>
            </a:r>
            <a:endParaRPr lang="en-US" sz="2000" dirty="0"/>
          </a:p>
        </p:txBody>
      </p:sp>
      <p:pic>
        <p:nvPicPr>
          <p:cNvPr id="4" name="Picture 3">
            <a:extLst>
              <a:ext uri="{FF2B5EF4-FFF2-40B4-BE49-F238E27FC236}">
                <a16:creationId xmlns="" xmlns:a16="http://schemas.microsoft.com/office/drawing/2014/main" id="{CCDC1E4C-19A7-974A-DBBA-932859620A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558" y="1559235"/>
            <a:ext cx="2857500" cy="1600200"/>
          </a:xfrm>
          <a:prstGeom prst="rect">
            <a:avLst/>
          </a:prstGeom>
        </p:spPr>
      </p:pic>
      <p:pic>
        <p:nvPicPr>
          <p:cNvPr id="11" name="Graphic 21">
            <a:extLst>
              <a:ext uri="{FF2B5EF4-FFF2-40B4-BE49-F238E27FC236}">
                <a16:creationId xmlns="" xmlns:a16="http://schemas.microsoft.com/office/drawing/2014/main" id="{CD837FB5-D9E6-8D90-0952-AB3406B7E4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11175" y="294337"/>
            <a:ext cx="2305141" cy="1076343"/>
          </a:xfrm>
          <a:prstGeom prst="rect">
            <a:avLst/>
          </a:prstGeom>
        </p:spPr>
      </p:pic>
      <p:cxnSp>
        <p:nvCxnSpPr>
          <p:cNvPr id="13" name="Straight Connector 12">
            <a:extLst>
              <a:ext uri="{FF2B5EF4-FFF2-40B4-BE49-F238E27FC236}">
                <a16:creationId xmlns="" xmlns:a16="http://schemas.microsoft.com/office/drawing/2014/main" id="{0DF793F4-59E5-A954-DDC7-7D0F9C92E9D7}"/>
              </a:ext>
            </a:extLst>
          </p:cNvPr>
          <p:cNvCxnSpPr/>
          <p:nvPr/>
        </p:nvCxnSpPr>
        <p:spPr>
          <a:xfrm flipH="1">
            <a:off x="2867186" y="805641"/>
            <a:ext cx="8074740"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2565828"/>
      </p:ext>
    </p:extLst>
  </p:cSld>
  <p:clrMapOvr>
    <a:masterClrMapping/>
  </p:clrMapOvr>
  <mc:AlternateContent xmlns:mc="http://schemas.openxmlformats.org/markup-compatibility/2006" xmlns:p14="http://schemas.microsoft.com/office/powerpoint/2010/main">
    <mc:Choice Requires="p14">
      <p:transition spd="slow" p14:dur="3400" advTm="142950">
        <p14:reveal/>
      </p:transition>
    </mc:Choice>
    <mc:Fallback xmlns="">
      <p:transition spd="slow" advTm="1429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737419" y="1610128"/>
            <a:ext cx="10603473" cy="4370427"/>
          </a:xfrm>
          <a:prstGeom prst="rect">
            <a:avLst/>
          </a:prstGeom>
          <a:noFill/>
        </p:spPr>
        <p:txBody>
          <a:bodyPr wrap="square" rtlCol="0">
            <a:spAutoFit/>
          </a:bodyPr>
          <a:lstStyle/>
          <a:p>
            <a:pPr algn="r" rtl="1"/>
            <a:r>
              <a:rPr lang="ar-YE" sz="3600" b="1" i="0" dirty="0">
                <a:effectLst/>
                <a:latin typeface="arial black" panose="020B0A04020102020204" pitchFamily="34" charset="0"/>
              </a:rPr>
              <a:t> </a:t>
            </a:r>
            <a:r>
              <a:rPr lang="ar-JO" sz="2800" b="1" i="0" dirty="0">
                <a:effectLst/>
                <a:latin typeface="arial black" panose="020B0A04020102020204" pitchFamily="34" charset="0"/>
              </a:rPr>
              <a:t>العوامل الجغرافية</a:t>
            </a:r>
          </a:p>
          <a:p>
            <a:pPr algn="r" rtl="1"/>
            <a:endParaRPr lang="ar-JO" sz="2800" b="1" i="0" u="none" strike="noStrike" baseline="0" dirty="0">
              <a:latin typeface="TraditionalArabic-Bold"/>
            </a:endParaRPr>
          </a:p>
          <a:p>
            <a:pPr algn="r" rtl="1"/>
            <a:r>
              <a:rPr lang="ar-JO" sz="2800" b="1" i="0" u="none" strike="noStrike" baseline="0" dirty="0">
                <a:latin typeface="TraditionalArabic-Bold"/>
              </a:rPr>
              <a:t>ب) </a:t>
            </a:r>
            <a:r>
              <a:rPr lang="ar-YE" sz="2800" b="1" i="0" u="none" strike="noStrike" baseline="0" dirty="0">
                <a:latin typeface="TraditionalArabic-Bold"/>
              </a:rPr>
              <a:t>طبيعة البيئة: </a:t>
            </a:r>
            <a:endParaRPr lang="ar-JO" sz="2800" b="1" dirty="0">
              <a:latin typeface="TraditionalArabic-Bold"/>
            </a:endParaRPr>
          </a:p>
          <a:p>
            <a:pPr algn="r" rtl="1">
              <a:lnSpc>
                <a:spcPct val="150000"/>
              </a:lnSpc>
            </a:pPr>
            <a:r>
              <a:rPr lang="ar-JO" sz="2800" b="0" i="0" u="none" strike="noStrike" baseline="0" dirty="0">
                <a:latin typeface="TraditionalArabic"/>
              </a:rPr>
              <a:t>   </a:t>
            </a:r>
            <a:r>
              <a:rPr lang="ar-YE" sz="2800" b="0" i="0" u="none" strike="noStrike" baseline="0" dirty="0">
                <a:latin typeface="TraditionalArabic"/>
              </a:rPr>
              <a:t>يتأثر الفرد بالبيئة ويؤثر فيها، والبيئة الجغرافية </a:t>
            </a:r>
            <a:r>
              <a:rPr lang="ar-JO" sz="2800" b="0" i="0" u="none" strike="noStrike" baseline="0" dirty="0">
                <a:latin typeface="TraditionalArabic"/>
              </a:rPr>
              <a:t>ت</a:t>
            </a:r>
            <a:r>
              <a:rPr lang="ar-YE" sz="2800" b="0" i="0" u="none" strike="noStrike" baseline="0" dirty="0">
                <a:latin typeface="TraditionalArabic"/>
              </a:rPr>
              <a:t>لهِم الإنسان بما تحتويه من الكثير من</a:t>
            </a:r>
          </a:p>
          <a:p>
            <a:pPr algn="r" rtl="1">
              <a:lnSpc>
                <a:spcPct val="150000"/>
              </a:lnSpc>
            </a:pPr>
            <a:r>
              <a:rPr lang="ar-YE" sz="2800" b="0" i="0" u="none" strike="noStrike" baseline="0" dirty="0">
                <a:latin typeface="TraditionalArabic"/>
              </a:rPr>
              <a:t>الظواهر الطبيعية، والتي تعَد خبرات </a:t>
            </a:r>
            <a:r>
              <a:rPr lang="ar-JO" sz="2800" b="0" i="0" u="none" strike="noStrike" baseline="0" dirty="0">
                <a:latin typeface="TraditionalArabic"/>
              </a:rPr>
              <a:t>مهمة</a:t>
            </a:r>
            <a:r>
              <a:rPr lang="ar-YE" sz="2800" b="0" i="0" u="none" strike="noStrike" baseline="0" dirty="0">
                <a:latin typeface="TraditionalArabic"/>
              </a:rPr>
              <a:t>، لذا يجب أن يفسح المجال لدراسة تفاعل الإنسان مع</a:t>
            </a:r>
            <a:r>
              <a:rPr lang="ar-JO" sz="2800" b="0" i="0" u="none" strike="noStrike" baseline="0" dirty="0">
                <a:latin typeface="TraditionalArabic"/>
              </a:rPr>
              <a:t> </a:t>
            </a:r>
            <a:r>
              <a:rPr lang="ar-YE" sz="2800" b="0" i="0" u="none" strike="noStrike" baseline="0" dirty="0">
                <a:latin typeface="TraditionalArabic"/>
              </a:rPr>
              <a:t>بيئته ضمن البرامج التربوية ليلِم المتعلم ببيئته ودقائقها فيتكيف معها، ويستجيب لها، </a:t>
            </a:r>
            <a:endParaRPr lang="ar-JO" sz="2800" b="0" i="0" u="none" strike="noStrike" baseline="0" dirty="0">
              <a:latin typeface="TraditionalArabic"/>
            </a:endParaRPr>
          </a:p>
          <a:p>
            <a:pPr algn="r" rtl="1">
              <a:lnSpc>
                <a:spcPct val="150000"/>
              </a:lnSpc>
            </a:pPr>
            <a:r>
              <a:rPr lang="ar-YE" sz="2800" b="0" i="0" u="none" strike="noStrike" baseline="0" dirty="0">
                <a:latin typeface="TraditionalArabic"/>
              </a:rPr>
              <a:t>ويؤثر فيها،</a:t>
            </a:r>
            <a:r>
              <a:rPr lang="ar-JO" sz="2800" b="0" i="0" u="none" strike="noStrike" baseline="0" dirty="0">
                <a:latin typeface="TraditionalArabic"/>
              </a:rPr>
              <a:t> </a:t>
            </a:r>
            <a:r>
              <a:rPr lang="ar-YE" sz="2800" b="0" i="0" u="none" strike="noStrike" baseline="0" dirty="0">
                <a:latin typeface="TraditionalArabic"/>
              </a:rPr>
              <a:t>وذلك من خلال الأنشطة التربوية.</a:t>
            </a:r>
          </a:p>
          <a:p>
            <a:pPr algn="r" rtl="1"/>
            <a:r>
              <a:rPr lang="ar-YE" sz="1800" b="0" i="0" u="none" strike="noStrike" baseline="0" dirty="0">
                <a:latin typeface="TraditionalArabic"/>
              </a:rPr>
              <a:t>.</a:t>
            </a:r>
            <a:endParaRPr lang="en-US" sz="3200" dirty="0">
              <a:cs typeface="+mj-cs"/>
            </a:endParaRPr>
          </a:p>
        </p:txBody>
      </p:sp>
      <p:pic>
        <p:nvPicPr>
          <p:cNvPr id="3" name="Picture 2">
            <a:extLst>
              <a:ext uri="{FF2B5EF4-FFF2-40B4-BE49-F238E27FC236}">
                <a16:creationId xmlns="" xmlns:a16="http://schemas.microsoft.com/office/drawing/2014/main" id="{7CCF4D53-EB22-D526-752D-0B06D56279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1108" y="1516897"/>
            <a:ext cx="2823798" cy="1476375"/>
          </a:xfrm>
          <a:prstGeom prst="rect">
            <a:avLst/>
          </a:prstGeom>
        </p:spPr>
      </p:pic>
      <p:pic>
        <p:nvPicPr>
          <p:cNvPr id="4" name="Graphic 21">
            <a:extLst>
              <a:ext uri="{FF2B5EF4-FFF2-40B4-BE49-F238E27FC236}">
                <a16:creationId xmlns="" xmlns:a16="http://schemas.microsoft.com/office/drawing/2014/main" id="{63DB3DBD-3908-35D1-1538-3510A5C2AA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6554" y="272081"/>
            <a:ext cx="2305141" cy="1076343"/>
          </a:xfrm>
          <a:prstGeom prst="rect">
            <a:avLst/>
          </a:prstGeom>
        </p:spPr>
      </p:pic>
      <p:cxnSp>
        <p:nvCxnSpPr>
          <p:cNvPr id="12" name="Straight Connector 11">
            <a:extLst>
              <a:ext uri="{FF2B5EF4-FFF2-40B4-BE49-F238E27FC236}">
                <a16:creationId xmlns="" xmlns:a16="http://schemas.microsoft.com/office/drawing/2014/main" id="{A9009853-8C34-E996-0DAF-D642B0E4AE06}"/>
              </a:ext>
            </a:extLst>
          </p:cNvPr>
          <p:cNvCxnSpPr/>
          <p:nvPr/>
        </p:nvCxnSpPr>
        <p:spPr>
          <a:xfrm flipH="1">
            <a:off x="2867186" y="810253"/>
            <a:ext cx="81923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3400" advTm="120443">
        <p14:reveal/>
      </p:transition>
    </mc:Choice>
    <mc:Fallback xmlns="">
      <p:transition spd="slow" advTm="1204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737419" y="1610128"/>
            <a:ext cx="10603473" cy="4044377"/>
          </a:xfrm>
          <a:prstGeom prst="rect">
            <a:avLst/>
          </a:prstGeom>
          <a:noFill/>
        </p:spPr>
        <p:txBody>
          <a:bodyPr wrap="square" rtlCol="0">
            <a:spAutoFit/>
          </a:bodyPr>
          <a:lstStyle/>
          <a:p>
            <a:pPr algn="r" rtl="1"/>
            <a:r>
              <a:rPr lang="ar-YE" sz="3600" b="1" i="0" dirty="0">
                <a:effectLst/>
                <a:latin typeface="arial black" panose="020B0A04020102020204" pitchFamily="34" charset="0"/>
              </a:rPr>
              <a:t> </a:t>
            </a:r>
            <a:endParaRPr lang="ar-JO" sz="3600" b="1" u="none" strike="noStrike" baseline="0" dirty="0">
              <a:latin typeface="arial black" panose="020B0A04020102020204" pitchFamily="34" charset="0"/>
            </a:endParaRPr>
          </a:p>
          <a:p>
            <a:pPr algn="r" rtl="1"/>
            <a:r>
              <a:rPr lang="ar-JO" sz="3200" b="1" i="0" u="none" strike="noStrike" baseline="0" dirty="0">
                <a:latin typeface="TraditionalArabic-Bold"/>
              </a:rPr>
              <a:t>سادسًا: </a:t>
            </a:r>
            <a:r>
              <a:rPr lang="ar-YE" sz="3200" b="1" i="0" u="none" strike="noStrike" baseline="0" dirty="0">
                <a:latin typeface="TraditionalArabic-Bold"/>
              </a:rPr>
              <a:t>العوامل الجغرافية</a:t>
            </a:r>
            <a:endParaRPr lang="ar-JO" sz="3200" b="1" i="0" u="none" strike="noStrike" baseline="0" dirty="0">
              <a:latin typeface="TraditionalArabic-Bold"/>
            </a:endParaRPr>
          </a:p>
          <a:p>
            <a:pPr algn="r" rtl="1"/>
            <a:endParaRPr lang="ar-JO" sz="3600" b="1" i="0" dirty="0">
              <a:latin typeface="arial black" panose="020B0A04020102020204" pitchFamily="34" charset="0"/>
            </a:endParaRPr>
          </a:p>
          <a:p>
            <a:pPr algn="r" rtl="1"/>
            <a:r>
              <a:rPr lang="ar-JO" sz="2800" b="1" i="0" u="none" strike="noStrike" baseline="0" dirty="0">
                <a:latin typeface="TraditionalArabic-Bold"/>
              </a:rPr>
              <a:t>ج) </a:t>
            </a:r>
            <a:r>
              <a:rPr lang="ar-YE" sz="2800" b="1" i="0" u="none" strike="noStrike" baseline="0" dirty="0">
                <a:latin typeface="TraditionalArabic-Bold"/>
              </a:rPr>
              <a:t>مصادر الثروة: </a:t>
            </a:r>
            <a:endParaRPr lang="ar-JO" sz="2800" b="1" i="0" u="none" strike="noStrike" baseline="0" dirty="0">
              <a:latin typeface="TraditionalArabic-Bold"/>
            </a:endParaRPr>
          </a:p>
          <a:p>
            <a:pPr algn="r" rtl="1">
              <a:lnSpc>
                <a:spcPct val="150000"/>
              </a:lnSpc>
            </a:pPr>
            <a:r>
              <a:rPr lang="ar-JO" sz="2800" b="0" i="0" u="none" strike="noStrike" baseline="0" dirty="0">
                <a:latin typeface="TraditionalArabic"/>
              </a:rPr>
              <a:t>   </a:t>
            </a:r>
            <a:r>
              <a:rPr lang="ar-YE" sz="2800" b="0" i="0" u="none" strike="noStrike" baseline="0" dirty="0">
                <a:latin typeface="TraditionalArabic"/>
              </a:rPr>
              <a:t>تختلف مصادر الثروات الطبيعية من بيئة لأخرى، كما </a:t>
            </a:r>
            <a:r>
              <a:rPr lang="ar-JO" sz="2800" b="0" i="0" u="none" strike="noStrike" baseline="0" dirty="0">
                <a:latin typeface="TraditionalArabic"/>
              </a:rPr>
              <a:t>أنها</a:t>
            </a:r>
            <a:r>
              <a:rPr lang="ar-YE" sz="2800" b="0" i="0" u="none" strike="noStrike" baseline="0" dirty="0">
                <a:latin typeface="TraditionalArabic"/>
              </a:rPr>
              <a:t> تختلف من حيث</a:t>
            </a:r>
            <a:r>
              <a:rPr lang="ar-JO" sz="2800" b="0" i="0" u="none" strike="noStrike" baseline="0" dirty="0">
                <a:latin typeface="TraditionalArabic"/>
              </a:rPr>
              <a:t> </a:t>
            </a:r>
            <a:r>
              <a:rPr lang="ar-YE" sz="2800" b="0" i="0" u="none" strike="noStrike" baseline="0" dirty="0">
                <a:latin typeface="TraditionalArabic"/>
              </a:rPr>
              <a:t>مردودها وقيمتها الاقتصادية، وباختلاف الثروات يختلف حجم الإنفاق على التعليم، ويختلف</a:t>
            </a:r>
            <a:r>
              <a:rPr lang="ar-JO" sz="2800" b="0" i="0" u="none" strike="noStrike" baseline="0" dirty="0">
                <a:latin typeface="TraditionalArabic"/>
              </a:rPr>
              <a:t> </a:t>
            </a:r>
            <a:r>
              <a:rPr lang="ar-YE" sz="2800" b="0" i="0" u="none" strike="noStrike" baseline="0" dirty="0">
                <a:latin typeface="TraditionalArabic"/>
              </a:rPr>
              <a:t>أيضاً تمويل التعليم</a:t>
            </a:r>
            <a:r>
              <a:rPr lang="ar-JO" sz="2800" b="0" i="0" u="none" strike="noStrike" baseline="0" dirty="0">
                <a:latin typeface="TraditionalArabic"/>
              </a:rPr>
              <a:t> من حيث مصادره وحجمه</a:t>
            </a:r>
            <a:r>
              <a:rPr lang="ar-YE" sz="1800" b="0" i="0" u="none" strike="noStrike" baseline="0" dirty="0">
                <a:latin typeface="TraditionalArabic"/>
              </a:rPr>
              <a:t>.</a:t>
            </a:r>
            <a:endParaRPr lang="en-US" sz="3200" dirty="0">
              <a:cs typeface="+mj-cs"/>
            </a:endParaRPr>
          </a:p>
        </p:txBody>
      </p:sp>
      <p:pic>
        <p:nvPicPr>
          <p:cNvPr id="3" name="Picture 2">
            <a:extLst>
              <a:ext uri="{FF2B5EF4-FFF2-40B4-BE49-F238E27FC236}">
                <a16:creationId xmlns="" xmlns:a16="http://schemas.microsoft.com/office/drawing/2014/main" id="{67C059FC-C232-314A-224F-CAE9DE9F06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733" y="1496471"/>
            <a:ext cx="2686050" cy="1704975"/>
          </a:xfrm>
          <a:prstGeom prst="rect">
            <a:avLst/>
          </a:prstGeom>
        </p:spPr>
      </p:pic>
      <p:pic>
        <p:nvPicPr>
          <p:cNvPr id="4" name="Graphic 21">
            <a:extLst>
              <a:ext uri="{FF2B5EF4-FFF2-40B4-BE49-F238E27FC236}">
                <a16:creationId xmlns="" xmlns:a16="http://schemas.microsoft.com/office/drawing/2014/main" id="{2D673A4C-7E36-DFDD-D3D8-4BE82F25B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5920" y="306471"/>
            <a:ext cx="2305141" cy="1076343"/>
          </a:xfrm>
          <a:prstGeom prst="rect">
            <a:avLst/>
          </a:prstGeom>
        </p:spPr>
      </p:pic>
      <p:cxnSp>
        <p:nvCxnSpPr>
          <p:cNvPr id="12" name="Straight Connector 11">
            <a:extLst>
              <a:ext uri="{FF2B5EF4-FFF2-40B4-BE49-F238E27FC236}">
                <a16:creationId xmlns="" xmlns:a16="http://schemas.microsoft.com/office/drawing/2014/main" id="{2ABAA28F-3000-005B-82EA-BBE0CF2A10BA}"/>
              </a:ext>
            </a:extLst>
          </p:cNvPr>
          <p:cNvCxnSpPr>
            <a:cxnSpLocks/>
          </p:cNvCxnSpPr>
          <p:nvPr/>
        </p:nvCxnSpPr>
        <p:spPr>
          <a:xfrm flipH="1" flipV="1">
            <a:off x="2898183" y="846656"/>
            <a:ext cx="8161357" cy="1721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5775445"/>
      </p:ext>
    </p:extLst>
  </p:cSld>
  <p:clrMapOvr>
    <a:masterClrMapping/>
  </p:clrMapOvr>
  <mc:AlternateContent xmlns:mc="http://schemas.openxmlformats.org/markup-compatibility/2006" xmlns:p14="http://schemas.microsoft.com/office/powerpoint/2010/main">
    <mc:Choice Requires="p14">
      <p:transition spd="slow" p14:dur="3400" advTm="140389">
        <p14:reveal/>
      </p:transition>
    </mc:Choice>
    <mc:Fallback xmlns="">
      <p:transition spd="slow" advTm="14038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n w="0"/>
              <a:solidFill>
                <a:schemeClr val="accent1"/>
              </a:solidFill>
              <a:effectLst>
                <a:outerShdw blurRad="38100" dist="25400" dir="5400000" algn="ctr" rotWithShape="0">
                  <a:srgbClr val="6E747A">
                    <a:alpha val="43000"/>
                  </a:srgbClr>
                </a:outerShdw>
              </a:effectLst>
            </a:endParaRPr>
          </a:p>
        </p:txBody>
      </p:sp>
      <p:sp>
        <p:nvSpPr>
          <p:cNvPr id="10" name="TextBox 9">
            <a:extLst>
              <a:ext uri="{FF2B5EF4-FFF2-40B4-BE49-F238E27FC236}">
                <a16:creationId xmlns="" xmlns:a16="http://schemas.microsoft.com/office/drawing/2014/main" id="{5DDFF2A6-4C2E-574E-1EB7-98D4C40FBBC5}"/>
              </a:ext>
            </a:extLst>
          </p:cNvPr>
          <p:cNvSpPr txBox="1"/>
          <p:nvPr/>
        </p:nvSpPr>
        <p:spPr>
          <a:xfrm>
            <a:off x="737419" y="1610128"/>
            <a:ext cx="10603473" cy="646331"/>
          </a:xfrm>
          <a:prstGeom prst="rect">
            <a:avLst/>
          </a:prstGeom>
          <a:noFill/>
        </p:spPr>
        <p:txBody>
          <a:bodyPr wrap="square" rtlCol="0">
            <a:spAutoFit/>
          </a:bodyPr>
          <a:lstStyle/>
          <a:p>
            <a:pPr algn="r" rtl="1"/>
            <a:r>
              <a:rPr lang="ar-YE" sz="3600" b="1" i="0" dirty="0">
                <a:effectLst/>
                <a:latin typeface="arial black" panose="020B0A04020102020204" pitchFamily="34" charset="0"/>
              </a:rPr>
              <a:t> </a:t>
            </a:r>
            <a:endParaRPr lang="ar-JO" sz="3600" b="1" u="none" strike="noStrike" baseline="0" dirty="0">
              <a:latin typeface="arial black" panose="020B0A04020102020204" pitchFamily="34" charset="0"/>
            </a:endParaRPr>
          </a:p>
        </p:txBody>
      </p:sp>
      <p:pic>
        <p:nvPicPr>
          <p:cNvPr id="3" name="Picture 2">
            <a:extLst>
              <a:ext uri="{FF2B5EF4-FFF2-40B4-BE49-F238E27FC236}">
                <a16:creationId xmlns="" xmlns:a16="http://schemas.microsoft.com/office/drawing/2014/main" id="{67C059FC-C232-314A-224F-CAE9DE9F06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880" y="1258731"/>
            <a:ext cx="2686050" cy="1704975"/>
          </a:xfrm>
          <a:prstGeom prst="rect">
            <a:avLst/>
          </a:prstGeom>
        </p:spPr>
      </p:pic>
      <p:pic>
        <p:nvPicPr>
          <p:cNvPr id="4" name="Picture 3">
            <a:extLst>
              <a:ext uri="{FF2B5EF4-FFF2-40B4-BE49-F238E27FC236}">
                <a16:creationId xmlns="" xmlns:a16="http://schemas.microsoft.com/office/drawing/2014/main" id="{F41C4473-08E5-9525-6E65-A098DAE10E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1800" y="1333502"/>
            <a:ext cx="3310868" cy="1768834"/>
          </a:xfrm>
          <a:prstGeom prst="rect">
            <a:avLst/>
          </a:prstGeom>
        </p:spPr>
      </p:pic>
      <p:pic>
        <p:nvPicPr>
          <p:cNvPr id="12" name="Picture 11">
            <a:extLst>
              <a:ext uri="{FF2B5EF4-FFF2-40B4-BE49-F238E27FC236}">
                <a16:creationId xmlns="" xmlns:a16="http://schemas.microsoft.com/office/drawing/2014/main" id="{F6874911-61DD-5795-7C4A-83E31E2617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90555" y="1333502"/>
            <a:ext cx="2968986" cy="1743075"/>
          </a:xfrm>
          <a:prstGeom prst="rect">
            <a:avLst/>
          </a:prstGeom>
        </p:spPr>
      </p:pic>
      <p:pic>
        <p:nvPicPr>
          <p:cNvPr id="14" name="Picture 13">
            <a:extLst>
              <a:ext uri="{FF2B5EF4-FFF2-40B4-BE49-F238E27FC236}">
                <a16:creationId xmlns="" xmlns:a16="http://schemas.microsoft.com/office/drawing/2014/main" id="{2C0D4BC0-C644-145A-22FE-6FA7010335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462" y="4337685"/>
            <a:ext cx="3310868" cy="1769730"/>
          </a:xfrm>
          <a:prstGeom prst="rect">
            <a:avLst/>
          </a:prstGeom>
        </p:spPr>
      </p:pic>
      <p:pic>
        <p:nvPicPr>
          <p:cNvPr id="16" name="Picture 15">
            <a:extLst>
              <a:ext uri="{FF2B5EF4-FFF2-40B4-BE49-F238E27FC236}">
                <a16:creationId xmlns="" xmlns:a16="http://schemas.microsoft.com/office/drawing/2014/main" id="{0E3190A7-D3E6-CCFD-F78E-B12E7A532E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2941" y="4323947"/>
            <a:ext cx="2968986" cy="1847850"/>
          </a:xfrm>
          <a:prstGeom prst="rect">
            <a:avLst/>
          </a:prstGeom>
        </p:spPr>
      </p:pic>
      <p:pic>
        <p:nvPicPr>
          <p:cNvPr id="19" name="Picture 18">
            <a:extLst>
              <a:ext uri="{FF2B5EF4-FFF2-40B4-BE49-F238E27FC236}">
                <a16:creationId xmlns="" xmlns:a16="http://schemas.microsoft.com/office/drawing/2014/main" id="{DBC41025-1B81-11A9-B77B-02C65993755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7419" y="4337685"/>
            <a:ext cx="2341124" cy="1934580"/>
          </a:xfrm>
          <a:prstGeom prst="rect">
            <a:avLst/>
          </a:prstGeom>
        </p:spPr>
      </p:pic>
      <p:cxnSp>
        <p:nvCxnSpPr>
          <p:cNvPr id="21" name="Straight Arrow Connector 20">
            <a:extLst>
              <a:ext uri="{FF2B5EF4-FFF2-40B4-BE49-F238E27FC236}">
                <a16:creationId xmlns="" xmlns:a16="http://schemas.microsoft.com/office/drawing/2014/main" id="{9A36A7C7-571D-BAC4-F8D9-F2F9A5AE75B0}"/>
              </a:ext>
            </a:extLst>
          </p:cNvPr>
          <p:cNvCxnSpPr/>
          <p:nvPr/>
        </p:nvCxnSpPr>
        <p:spPr>
          <a:xfrm flipH="1">
            <a:off x="3130930" y="2256459"/>
            <a:ext cx="901145"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a:extLst>
              <a:ext uri="{FF2B5EF4-FFF2-40B4-BE49-F238E27FC236}">
                <a16:creationId xmlns="" xmlns:a16="http://schemas.microsoft.com/office/drawing/2014/main" id="{7DEF27F4-AEA5-47B6-BB4B-5316C3921F60}"/>
              </a:ext>
            </a:extLst>
          </p:cNvPr>
          <p:cNvCxnSpPr/>
          <p:nvPr/>
        </p:nvCxnSpPr>
        <p:spPr>
          <a:xfrm flipH="1">
            <a:off x="3130930" y="5520768"/>
            <a:ext cx="901145"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11" name="Graphic 21">
            <a:extLst>
              <a:ext uri="{FF2B5EF4-FFF2-40B4-BE49-F238E27FC236}">
                <a16:creationId xmlns="" xmlns:a16="http://schemas.microsoft.com/office/drawing/2014/main" id="{0E3EACEF-99BD-B0CB-E32B-105354240CA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0990" y="257159"/>
            <a:ext cx="2305141" cy="1076343"/>
          </a:xfrm>
          <a:prstGeom prst="rect">
            <a:avLst/>
          </a:prstGeom>
        </p:spPr>
      </p:pic>
      <p:cxnSp>
        <p:nvCxnSpPr>
          <p:cNvPr id="15" name="Straight Connector 14">
            <a:extLst>
              <a:ext uri="{FF2B5EF4-FFF2-40B4-BE49-F238E27FC236}">
                <a16:creationId xmlns="" xmlns:a16="http://schemas.microsoft.com/office/drawing/2014/main" id="{05CC5E4A-5D59-E203-D271-AFC7450E768D}"/>
              </a:ext>
            </a:extLst>
          </p:cNvPr>
          <p:cNvCxnSpPr/>
          <p:nvPr/>
        </p:nvCxnSpPr>
        <p:spPr>
          <a:xfrm flipH="1">
            <a:off x="2946880" y="902881"/>
            <a:ext cx="839401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7679029"/>
      </p:ext>
    </p:extLst>
  </p:cSld>
  <p:clrMapOvr>
    <a:masterClrMapping/>
  </p:clrMapOvr>
  <mc:AlternateContent xmlns:mc="http://schemas.openxmlformats.org/markup-compatibility/2006" xmlns:p14="http://schemas.microsoft.com/office/powerpoint/2010/main">
    <mc:Choice Requires="p14">
      <p:transition spd="slow" p14:dur="3400" advTm="130691">
        <p14:reveal/>
      </p:transition>
    </mc:Choice>
    <mc:Fallback xmlns="">
      <p:transition spd="slow" advTm="1306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3A86A75C-4F4B-4683-9AE1-C65F6400EC91}">
      <p14:laserTraceLst xmlns:p14="http://schemas.microsoft.com/office/powerpoint/2010/main">
        <p14:tracePtLst>
          <p14:tracePt t="16364" x="3429000" y="6296025"/>
          <p14:tracePt t="16669" x="2741613" y="6457950"/>
          <p14:tracePt t="16680" x="2879725" y="6019800"/>
          <p14:tracePt t="16693" x="2979738" y="5756275"/>
          <p14:tracePt t="16704" x="3079750" y="5456238"/>
          <p14:tracePt t="16721" x="3116263" y="5281613"/>
          <p14:tracePt t="16738" x="3141663" y="5168900"/>
          <p14:tracePt t="16754" x="3154363" y="5030788"/>
          <p14:tracePt t="16771" x="3154363" y="4943475"/>
          <p14:tracePt t="16788" x="3154363" y="4756150"/>
          <p14:tracePt t="16804" x="3141663" y="4692650"/>
          <p14:tracePt t="16821" x="3103563" y="4656138"/>
          <p14:tracePt t="16839" x="3016250" y="4579938"/>
          <p14:tracePt t="16857" x="2954338" y="4518025"/>
          <p14:tracePt t="16873" x="2916238" y="4443413"/>
          <p14:tracePt t="16876" x="2867025" y="4379913"/>
          <p14:tracePt t="16889" x="2816225" y="4318000"/>
          <p14:tracePt t="16906" x="2767013" y="4279900"/>
          <p14:tracePt t="16923" x="2667000" y="4230688"/>
          <p14:tracePt t="16925" x="2603500" y="4217988"/>
          <p14:tracePt t="16939" x="2541588" y="4192588"/>
          <p14:tracePt t="16957" x="2490788" y="4179888"/>
          <p14:tracePt t="16974" x="2378075" y="4141788"/>
          <p14:tracePt t="16990" x="2303463" y="4117975"/>
          <p14:tracePt t="17006" x="2228850" y="4092575"/>
          <p14:tracePt t="17023" x="2139950" y="4017963"/>
          <p14:tracePt t="17040" x="2103438" y="3979863"/>
          <p14:tracePt t="17058" x="2078038" y="3941763"/>
          <p14:tracePt t="17326" x="2078038" y="3929063"/>
          <p14:tracePt t="17340" x="2065338" y="3916363"/>
          <p14:tracePt t="17352" x="2052638" y="3892550"/>
          <p14:tracePt t="17364" x="2014538" y="3879850"/>
          <p14:tracePt t="17376" x="1965325" y="3854450"/>
          <p14:tracePt t="17390" x="1890713" y="3803650"/>
          <p14:tracePt t="17407" x="1778000" y="3729038"/>
          <p14:tracePt t="17424" x="1527175" y="3603625"/>
          <p14:tracePt t="17440" x="1389063" y="3541713"/>
          <p14:tracePt t="17458" x="1276350" y="3490913"/>
          <p14:tracePt t="17474" x="1127125" y="3403600"/>
          <p14:tracePt t="17490" x="1076325" y="3341688"/>
          <p14:tracePt t="17507" x="1050925" y="3290888"/>
          <p14:tracePt t="17524" x="1050925" y="3228975"/>
          <p14:tracePt t="17546" x="1050925" y="3216275"/>
          <p14:tracePt t="17571" x="1050925" y="3203575"/>
          <p14:tracePt t="17596" x="1050925" y="3190875"/>
          <p14:tracePt t="17621" x="1063625" y="3190875"/>
          <p14:tracePt t="17694" x="1063625" y="3178175"/>
          <p14:tracePt t="17707" x="1038225" y="3178175"/>
          <p14:tracePt t="17718" x="1027113" y="3165475"/>
          <p14:tracePt t="17730" x="1001713" y="3154363"/>
          <p14:tracePt t="17743" x="989013" y="3154363"/>
          <p14:tracePt t="17758" x="976313" y="3154363"/>
          <p14:tracePt t="17774" x="963613" y="3141663"/>
          <p14:tracePt t="17804" x="950913" y="3141663"/>
          <p14:tracePt t="18341" x="938213" y="3141663"/>
          <p14:tracePt t="18352" x="925513" y="3141663"/>
          <p14:tracePt t="18364" x="914400" y="3128963"/>
          <p14:tracePt t="18377" x="914400" y="3116263"/>
          <p14:tracePt t="18392" x="901700" y="3103563"/>
          <p14:tracePt t="18408" x="889000" y="3103563"/>
          <p14:tracePt t="18425" x="876300" y="3078163"/>
          <p14:tracePt t="18450" x="863600" y="3078163"/>
          <p14:tracePt t="18499" x="863600" y="3065463"/>
          <p14:tracePt t="18999" x="863600" y="3078163"/>
          <p14:tracePt t="19012" x="863600" y="3090863"/>
          <p14:tracePt t="19035" x="863600" y="3103563"/>
          <p14:tracePt t="19073" x="863600" y="3116263"/>
          <p14:tracePt t="19122" x="863600" y="3128963"/>
          <p14:tracePt t="19170" x="863600" y="3141663"/>
          <p14:tracePt t="19232" x="863600" y="3154363"/>
          <p14:tracePt t="19305" x="863600" y="3165475"/>
          <p14:tracePt t="20232" x="863600" y="3154363"/>
          <p14:tracePt t="20294" x="863600" y="3141663"/>
          <p14:tracePt t="20317" x="863600" y="3128963"/>
          <p14:tracePt t="20355" x="850900" y="3116263"/>
          <p14:tracePt t="20403" x="838200" y="3103563"/>
          <p14:tracePt t="20417" x="838200" y="3090863"/>
          <p14:tracePt t="20428" x="838200" y="3078163"/>
          <p14:tracePt t="20441" x="838200" y="3065463"/>
          <p14:tracePt t="20452" x="838200" y="3054350"/>
          <p14:tracePt t="20464" x="838200" y="3041650"/>
          <p14:tracePt t="20489" x="838200" y="3028950"/>
          <p14:tracePt t="20500" x="825500" y="3028950"/>
          <p14:tracePt t="20525" x="825500" y="3016250"/>
          <p14:tracePt t="20538" x="825500" y="3003550"/>
          <p14:tracePt t="20561" x="825500" y="2990850"/>
          <p14:tracePt t="20575" x="825500" y="2978150"/>
          <p14:tracePt t="20586" x="825500" y="2965450"/>
          <p14:tracePt t="20599" x="825500" y="2952750"/>
          <p14:tracePt t="20612" x="825500" y="2941638"/>
          <p14:tracePt t="20628" x="825500" y="2928938"/>
          <p14:tracePt t="20645" x="825500" y="2916238"/>
          <p14:tracePt t="20647" x="825500" y="2903538"/>
          <p14:tracePt t="20662" x="825500" y="2890838"/>
          <p14:tracePt t="20697" x="825500" y="2878138"/>
          <p14:tracePt t="20769" x="825500" y="2865438"/>
          <p14:tracePt t="20782" x="838200" y="2865438"/>
          <p14:tracePt t="20794" x="838200" y="2852738"/>
          <p14:tracePt t="20805" x="838200" y="2840038"/>
          <p14:tracePt t="20818" x="850900" y="2816225"/>
          <p14:tracePt t="20831" x="863600" y="2803525"/>
          <p14:tracePt t="20845" x="863600" y="2790825"/>
          <p14:tracePt t="20862" x="863600" y="2778125"/>
          <p14:tracePt t="20879" x="876300" y="2765425"/>
          <p14:tracePt t="20916" x="876300" y="2752725"/>
          <p14:tracePt t="20928" x="889000" y="2752725"/>
          <p14:tracePt t="20941" x="901700" y="2752725"/>
          <p14:tracePt t="20952" x="901700" y="2740025"/>
          <p14:tracePt t="20966" x="914400" y="2740025"/>
          <p14:tracePt t="20990" x="938213" y="2740025"/>
          <p14:tracePt t="21014" x="950913" y="2740025"/>
          <p14:tracePt t="21038" x="963613" y="2740025"/>
          <p14:tracePt t="21075" x="976313" y="2740025"/>
          <p14:tracePt t="21088" x="989013" y="2740025"/>
          <p14:tracePt t="21429" x="989013" y="2728913"/>
          <p14:tracePt t="21441" x="1001713" y="2728913"/>
          <p14:tracePt t="21452" x="1001713" y="2716213"/>
          <p14:tracePt t="21465" x="1014413" y="2703513"/>
          <p14:tracePt t="21479" x="1038225" y="2703513"/>
          <p14:tracePt t="21496" x="1050925" y="2690813"/>
          <p14:tracePt t="21513" x="1101725" y="2678113"/>
          <p14:tracePt t="21529" x="1114425" y="2652713"/>
          <p14:tracePt t="21546" x="1139825" y="2640013"/>
          <p14:tracePt t="21563" x="1176338" y="2578100"/>
          <p14:tracePt t="21579" x="1201738" y="2565400"/>
          <p14:tracePt t="21596" x="1214438" y="2552700"/>
          <p14:tracePt t="21613" x="1263650" y="2540000"/>
          <p14:tracePt t="21629" x="1276350" y="2540000"/>
          <p14:tracePt t="21646" x="1289050" y="2527300"/>
          <p14:tracePt t="21649" x="1301750" y="2527300"/>
          <p14:tracePt t="21672" x="1314450" y="2527300"/>
          <p14:tracePt t="21685" x="1327150" y="2527300"/>
          <p14:tracePt t="21723" x="1339850" y="2527300"/>
          <p14:tracePt t="21746" x="1352550" y="2527300"/>
          <p14:tracePt t="21783" x="1363663" y="2527300"/>
          <p14:tracePt t="22137" x="1376363" y="2490788"/>
          <p14:tracePt t="22149" x="1376363" y="2478088"/>
          <p14:tracePt t="22162" x="1389063" y="2465388"/>
          <p14:tracePt t="22174" x="1401763" y="2439988"/>
          <p14:tracePt t="22185" x="1414463" y="2439988"/>
          <p14:tracePt t="22199" x="1427163" y="2427288"/>
          <p14:tracePt t="22213" x="1452563" y="2414588"/>
          <p14:tracePt t="22230" x="1476375" y="2390775"/>
          <p14:tracePt t="22247" x="1552575" y="2303463"/>
          <p14:tracePt t="22264" x="1601788" y="2265363"/>
          <p14:tracePt t="22280" x="1627188" y="2239963"/>
          <p14:tracePt t="22297" x="1677988" y="2201863"/>
          <p14:tracePt t="22314" x="1714500" y="2190750"/>
          <p14:tracePt t="22330" x="1739900" y="2190750"/>
          <p14:tracePt t="22332" x="1752600" y="2178050"/>
          <p14:tracePt t="22347" x="1778000" y="2165350"/>
          <p14:tracePt t="22364" x="1801813" y="2152650"/>
          <p14:tracePt t="22380" x="1814513" y="2152650"/>
          <p14:tracePt t="22382" x="1827213" y="2152650"/>
          <p14:tracePt t="22397" x="1852613" y="2152650"/>
          <p14:tracePt t="22419" x="1865313" y="2152650"/>
          <p14:tracePt t="22433" x="1878013" y="2152650"/>
          <p14:tracePt t="22447" x="1890713" y="2152650"/>
          <p14:tracePt t="22464" x="1903413" y="2152650"/>
          <p14:tracePt t="22466" x="1914525" y="2152650"/>
          <p14:tracePt t="22480" x="1927225" y="2152650"/>
          <p14:tracePt t="22497" x="1927225" y="2139950"/>
          <p14:tracePt t="22514" x="1939925" y="2139950"/>
          <p14:tracePt t="22516" x="1952625" y="2139950"/>
          <p14:tracePt t="22565" x="1965325" y="2127250"/>
          <p14:tracePt t="22588" x="1978025" y="2127250"/>
          <p14:tracePt t="22821" x="1990725" y="2101850"/>
          <p14:tracePt t="22834" x="2003425" y="2078038"/>
          <p14:tracePt t="22845" x="2039938" y="2039938"/>
          <p14:tracePt t="22857" x="2065338" y="1989138"/>
          <p14:tracePt t="22868" x="2116138" y="1952625"/>
          <p14:tracePt t="22881" x="2139950" y="1927225"/>
          <p14:tracePt t="22896" x="2190750" y="1914525"/>
          <p14:tracePt t="22913" x="2228850" y="1889125"/>
          <p14:tracePt t="22930" x="2378075" y="1801813"/>
          <p14:tracePt t="22947" x="2452688" y="1727200"/>
          <p14:tracePt t="22963" x="2528888" y="1639888"/>
          <p14:tracePt t="22980" x="2678113" y="1539875"/>
          <p14:tracePt t="22997" x="2741613" y="1514475"/>
          <p14:tracePt t="23013" x="2778125" y="1489075"/>
          <p14:tracePt t="23030" x="2867025" y="1450975"/>
          <p14:tracePt t="23047" x="2903538" y="1427163"/>
          <p14:tracePt t="23063" x="2954338" y="1401763"/>
          <p14:tracePt t="23080" x="2979738" y="1376363"/>
          <p14:tracePt t="23097" x="2992438" y="1376363"/>
          <p14:tracePt t="23113" x="3028950" y="1350963"/>
          <p14:tracePt t="23130" x="3041650" y="1350963"/>
          <p14:tracePt t="23151" x="3054350" y="1350963"/>
          <p14:tracePt t="23174" x="3067050" y="1350963"/>
          <p14:tracePt t="23197" x="3079750" y="1350963"/>
          <p14:tracePt t="23211" x="3092450" y="1350963"/>
          <p14:tracePt t="23235" x="3103563" y="1350963"/>
          <p14:tracePt t="23259" x="3116263" y="1350963"/>
          <p14:tracePt t="23309" x="3128963" y="1350963"/>
          <p14:tracePt t="23431" x="3128963" y="1363663"/>
          <p14:tracePt t="23492" x="3128963" y="1376363"/>
          <p14:tracePt t="24321" x="3128963" y="1401763"/>
          <p14:tracePt t="24335" x="3103563" y="1463675"/>
          <p14:tracePt t="24347" x="3067050" y="1501775"/>
          <p14:tracePt t="24359" x="3016250" y="1563688"/>
          <p14:tracePt t="24372" x="2954338" y="1701800"/>
          <p14:tracePt t="24383" x="2854325" y="1827213"/>
          <p14:tracePt t="24400" x="2728913" y="1939925"/>
          <p14:tracePt t="24417" x="2616200" y="2027238"/>
          <p14:tracePt t="24419" x="2503488" y="2139950"/>
          <p14:tracePt t="24433" x="2352675" y="2290763"/>
          <p14:tracePt t="24450" x="2216150" y="2403475"/>
          <p14:tracePt t="24467" x="2103438" y="2503488"/>
          <p14:tracePt t="24469" x="1990725" y="2552700"/>
          <p14:tracePt t="24483" x="1878013" y="2603500"/>
          <p14:tracePt t="24500" x="1778000" y="2652713"/>
          <p14:tracePt t="24517" x="1627188" y="2752725"/>
          <p14:tracePt t="24533" x="1539875" y="2816225"/>
          <p14:tracePt t="24549" x="1452563" y="2852738"/>
          <p14:tracePt t="24567" x="1301750" y="2890838"/>
          <p14:tracePt t="24583" x="1263650" y="2903538"/>
          <p14:tracePt t="24600" x="1227138" y="2903538"/>
          <p14:tracePt t="24602" x="1201738" y="2903538"/>
          <p14:tracePt t="24617" x="1176338" y="2903538"/>
          <p14:tracePt t="24633" x="1163638" y="2903538"/>
          <p14:tracePt t="24650" x="1139825" y="2903538"/>
          <p14:tracePt t="24666" x="1089025" y="2903538"/>
          <p14:tracePt t="24689" x="1076325" y="2903538"/>
          <p14:tracePt t="24701" x="1063625" y="2890838"/>
          <p14:tracePt t="24726" x="1050925" y="2890838"/>
          <p14:tracePt t="24750" x="1038225" y="2878138"/>
          <p14:tracePt t="24774" x="1027113" y="2878138"/>
          <p14:tracePt t="24787" x="1014413" y="2878138"/>
          <p14:tracePt t="24798" x="1014413" y="2865438"/>
          <p14:tracePt t="24811" x="1001713" y="2865438"/>
          <p14:tracePt t="24836" x="989013" y="2852738"/>
          <p14:tracePt t="24848" x="989013" y="2840038"/>
          <p14:tracePt t="24858" x="976313" y="2828925"/>
          <p14:tracePt t="24884" x="963613" y="2803525"/>
          <p14:tracePt t="24896" x="963613" y="2790825"/>
          <p14:tracePt t="24909" x="963613" y="2778125"/>
          <p14:tracePt t="24920" x="963613" y="2752725"/>
          <p14:tracePt t="24934" x="963613" y="2716213"/>
          <p14:tracePt t="24950" x="963613" y="2678113"/>
          <p14:tracePt t="24967" x="976313" y="2640013"/>
          <p14:tracePt t="24969" x="976313" y="2627313"/>
          <p14:tracePt t="24983" x="976313" y="2616200"/>
          <p14:tracePt t="25000" x="989013" y="2603500"/>
          <p14:tracePt t="25018" x="1001713" y="2578100"/>
          <p14:tracePt t="25034" x="1027113" y="2578100"/>
          <p14:tracePt t="25050" x="1038225" y="2565400"/>
          <p14:tracePt t="25068" x="1089025" y="2527300"/>
          <p14:tracePt t="25083" x="1114425" y="2503488"/>
          <p14:tracePt t="25101" x="1127125" y="2478088"/>
          <p14:tracePt t="25103" x="1150938" y="2465388"/>
          <p14:tracePt t="25117" x="1176338" y="2439988"/>
          <p14:tracePt t="25135" x="1189038" y="2439988"/>
          <p14:tracePt t="25150" x="1227138" y="2427288"/>
          <p14:tracePt t="25152" x="1263650" y="2414588"/>
          <p14:tracePt t="25167" x="1289050" y="2403475"/>
          <p14:tracePt t="25184" x="1327150" y="2403475"/>
          <p14:tracePt t="25201" x="1376363" y="2403475"/>
          <p14:tracePt t="25218" x="1401763" y="2390775"/>
          <p14:tracePt t="25234" x="1439863" y="2390775"/>
          <p14:tracePt t="25236" x="1465263" y="2390775"/>
          <p14:tracePt t="25250" x="1489075" y="2390775"/>
          <p14:tracePt t="25268" x="1514475" y="2390775"/>
          <p14:tracePt t="25284" x="1539875" y="2390775"/>
          <p14:tracePt t="25301" x="1589088" y="2378075"/>
          <p14:tracePt t="25318" x="1614488" y="2378075"/>
          <p14:tracePt t="25335" x="1677988" y="2378075"/>
          <p14:tracePt t="25350" x="1701800" y="2365375"/>
          <p14:tracePt t="25368" x="1739900" y="2339975"/>
          <p14:tracePt t="25384" x="1790700" y="2290763"/>
          <p14:tracePt t="25401" x="1814513" y="2252663"/>
          <p14:tracePt t="25418" x="1852613" y="2214563"/>
          <p14:tracePt t="25420" x="1878013" y="2178050"/>
          <p14:tracePt t="25435" x="1914525" y="2152650"/>
          <p14:tracePt t="25451" x="1939925" y="2139950"/>
          <p14:tracePt t="25468" x="1952625" y="2114550"/>
          <p14:tracePt t="25470" x="1978025" y="2101850"/>
          <p14:tracePt t="25484" x="1990725" y="2078038"/>
          <p14:tracePt t="25501" x="2014538" y="2039938"/>
          <p14:tracePt t="25519" x="2052638" y="1939925"/>
          <p14:tracePt t="25535" x="2078038" y="1901825"/>
          <p14:tracePt t="25551" x="2090738" y="1889125"/>
          <p14:tracePt t="25568" x="2165350" y="1839913"/>
          <p14:tracePt t="25585" x="2190750" y="1827213"/>
          <p14:tracePt t="25600" x="2216150" y="1814513"/>
          <p14:tracePt t="25617" x="2290763" y="1776413"/>
          <p14:tracePt t="25633" x="2316163" y="1752600"/>
          <p14:tracePt t="25651" x="2365375" y="1727200"/>
          <p14:tracePt t="25652" x="2416175" y="1689100"/>
          <p14:tracePt t="25666" x="2441575" y="1689100"/>
          <p14:tracePt t="25683" x="2465388" y="1663700"/>
          <p14:tracePt t="25700" x="2490788" y="1663700"/>
          <p14:tracePt t="25717" x="2528888" y="1663700"/>
          <p14:tracePt t="25735" x="2554288" y="1663700"/>
          <p14:tracePt t="25752" x="2590800" y="1663700"/>
          <p14:tracePt t="25768" x="2603500" y="1663700"/>
          <p14:tracePt t="25785" x="2616200" y="1663700"/>
          <p14:tracePt t="25787" x="2641600" y="1663700"/>
          <p14:tracePt t="25812" x="2654300" y="1663700"/>
          <p14:tracePt t="25824" x="2667000" y="1663700"/>
          <p14:tracePt t="25837" x="2678113" y="1663700"/>
          <p14:tracePt t="27155" x="2690813" y="1663700"/>
          <p14:tracePt t="27168" x="2703513" y="1663700"/>
          <p14:tracePt t="27179" x="2716213" y="1663700"/>
          <p14:tracePt t="27190" x="2741613" y="1663700"/>
          <p14:tracePt t="27203" x="2767013" y="1663700"/>
          <p14:tracePt t="27220" x="2803525" y="1663700"/>
          <p14:tracePt t="27236" x="2841625" y="1689100"/>
          <p14:tracePt t="27253" x="2941638" y="1727200"/>
          <p14:tracePt t="27270" x="3016250" y="1752600"/>
          <p14:tracePt t="27288" x="3103563" y="1789113"/>
          <p14:tracePt t="27303" x="3167063" y="1801813"/>
          <p14:tracePt t="27320" x="3216275" y="1827213"/>
          <p14:tracePt t="27337" x="3279775" y="1852613"/>
          <p14:tracePt t="27339" x="3328988" y="1901825"/>
          <p14:tracePt t="27354" x="3367088" y="1939925"/>
          <p14:tracePt t="27370" x="3405188" y="1989138"/>
          <p14:tracePt t="27388" x="3467100" y="2052638"/>
          <p14:tracePt t="27404" x="3479800" y="2078038"/>
          <p14:tracePt t="27420" x="3492500" y="2089150"/>
          <p14:tracePt t="27437" x="3517900" y="2114550"/>
          <p14:tracePt t="27454" x="3530600" y="2114550"/>
          <p14:tracePt t="27471" x="3541713" y="2127250"/>
          <p14:tracePt t="27487" x="3554413" y="2127250"/>
          <p14:tracePt t="27504" x="3567113" y="2127250"/>
          <p14:tracePt t="27521" x="3605213" y="2127250"/>
          <p14:tracePt t="27537" x="3630613" y="2127250"/>
          <p14:tracePt t="27554" x="3667125" y="2139950"/>
          <p14:tracePt t="27571" x="3705225" y="2152650"/>
          <p14:tracePt t="27588" x="3730625" y="2165350"/>
          <p14:tracePt t="27606" x="3743325" y="2178050"/>
          <p14:tracePt t="28155" x="3743325" y="2165350"/>
          <p14:tracePt t="28168" x="3743325" y="2152650"/>
          <p14:tracePt t="28192" x="3743325" y="2127250"/>
          <p14:tracePt t="28205" x="3730625" y="2089150"/>
          <p14:tracePt t="28217" x="3730625" y="2052638"/>
          <p14:tracePt t="28229" x="3730625" y="2027238"/>
          <p14:tracePt t="28242" x="3717925" y="2001838"/>
          <p14:tracePt t="28255" x="3717925" y="1989138"/>
          <p14:tracePt t="28272" x="3705225" y="1978025"/>
          <p14:tracePt t="28289" x="3705225" y="1965325"/>
          <p14:tracePt t="28291" x="3705225" y="1952625"/>
          <p14:tracePt t="28305" x="3705225" y="1939925"/>
          <p14:tracePt t="28322" x="3705225" y="1927225"/>
          <p14:tracePt t="28339" x="3692525" y="1914525"/>
          <p14:tracePt t="30280" x="3692525" y="1901825"/>
          <p14:tracePt t="35396" x="3692525" y="1876425"/>
          <p14:tracePt t="35409" x="3705225" y="1852613"/>
          <p14:tracePt t="35420" x="3717925" y="1827213"/>
          <p14:tracePt t="35432" x="3756025" y="1801813"/>
          <p14:tracePt t="35448" x="3767138" y="1776413"/>
          <p14:tracePt t="35465" x="3792538" y="1776413"/>
          <p14:tracePt t="35482" x="3843338" y="1727200"/>
          <p14:tracePt t="35498" x="3867150" y="1689100"/>
          <p14:tracePt t="35515" x="3905250" y="1652588"/>
          <p14:tracePt t="35517" x="3943350" y="1627188"/>
          <p14:tracePt t="35532" x="3979863" y="1614488"/>
          <p14:tracePt t="35549" x="4005263" y="1589088"/>
          <p14:tracePt t="35566" x="4056063" y="1563688"/>
          <p14:tracePt t="35582" x="4081463" y="1552575"/>
          <p14:tracePt t="35598" x="4117975" y="1552575"/>
          <p14:tracePt t="35615" x="4192588" y="1552575"/>
          <p14:tracePt t="35632" x="4217988" y="1539875"/>
          <p14:tracePt t="35648" x="4243388" y="1539875"/>
          <p14:tracePt t="35650" x="4268788" y="1539875"/>
          <p14:tracePt t="35665" x="4305300" y="1539875"/>
          <p14:tracePt t="35682" x="4343400" y="1539875"/>
          <p14:tracePt t="35698" x="4394200" y="1539875"/>
          <p14:tracePt t="35701" x="4430713" y="1539875"/>
          <p14:tracePt t="35715" x="4468813" y="1539875"/>
          <p14:tracePt t="35732" x="4506913" y="1539875"/>
          <p14:tracePt t="35749" x="4606925" y="1552575"/>
          <p14:tracePt t="35766" x="4643438" y="1563688"/>
          <p14:tracePt t="35782" x="4681538" y="1589088"/>
          <p14:tracePt t="35799" x="4743450" y="1652588"/>
          <p14:tracePt t="35815" x="4768850" y="1676400"/>
          <p14:tracePt t="35832" x="4794250" y="1701800"/>
          <p14:tracePt t="35834" x="4819650" y="1727200"/>
          <p14:tracePt t="35849" x="4843463" y="1752600"/>
          <p14:tracePt t="35865" x="4868863" y="1765300"/>
          <p14:tracePt t="35882" x="4906963" y="1839913"/>
          <p14:tracePt t="35899" x="4932363" y="1889125"/>
          <p14:tracePt t="35916" x="4956175" y="1952625"/>
          <p14:tracePt t="35933" x="4981575" y="2014538"/>
          <p14:tracePt t="35949" x="5006975" y="2039938"/>
          <p14:tracePt t="35965" x="5006975" y="2052638"/>
          <p14:tracePt t="35982" x="5019675" y="2101850"/>
          <p14:tracePt t="35999" x="5019675" y="2152650"/>
          <p14:tracePt t="36016" x="5019675" y="2227263"/>
          <p14:tracePt t="36018" x="5019675" y="2278063"/>
          <p14:tracePt t="36032" x="5019675" y="2314575"/>
          <p14:tracePt t="36049" x="5019675" y="2339975"/>
          <p14:tracePt t="36066" x="5019675" y="2403475"/>
          <p14:tracePt t="36082" x="5006975" y="2439988"/>
          <p14:tracePt t="36099" x="4994275" y="2503488"/>
          <p14:tracePt t="36117" x="4968875" y="2578100"/>
          <p14:tracePt t="36132" x="4945063" y="2603500"/>
          <p14:tracePt t="36149" x="4932363" y="2627313"/>
          <p14:tracePt t="36151" x="4906963" y="2640013"/>
          <p14:tracePt t="36165" x="4868863" y="2652713"/>
          <p14:tracePt t="36182" x="4843463" y="2678113"/>
          <p14:tracePt t="36199" x="4819650" y="2703513"/>
          <p14:tracePt t="36202" x="4794250" y="2716213"/>
          <p14:tracePt t="36217" x="4743450" y="2740025"/>
          <p14:tracePt t="36232" x="4719638" y="2765425"/>
          <p14:tracePt t="36250" x="4630738" y="2816225"/>
          <p14:tracePt t="36266" x="4581525" y="2828925"/>
          <p14:tracePt t="36283" x="4518025" y="2852738"/>
          <p14:tracePt t="36299" x="4381500" y="2878138"/>
          <p14:tracePt t="36317" x="4294188" y="2878138"/>
          <p14:tracePt t="36332" x="4230688" y="2878138"/>
          <p14:tracePt t="36349" x="4117975" y="2865438"/>
          <p14:tracePt t="36365" x="4056063" y="2840038"/>
          <p14:tracePt t="36383" x="3992563" y="2816225"/>
          <p14:tracePt t="36384" x="3930650" y="2752725"/>
          <p14:tracePt t="36399" x="3892550" y="2716213"/>
          <p14:tracePt t="36417" x="3843338" y="2665413"/>
          <p14:tracePt t="36433" x="3817938" y="2640013"/>
          <p14:tracePt t="36449" x="3743325" y="2590800"/>
          <p14:tracePt t="36466" x="3705225" y="2565400"/>
          <p14:tracePt t="36483" x="3643313" y="2427288"/>
          <p14:tracePt t="36499" x="3617913" y="2390775"/>
          <p14:tracePt t="36517" x="3592513" y="2314575"/>
          <p14:tracePt t="36532" x="3579813" y="2290763"/>
          <p14:tracePt t="36550" x="3567113" y="2252663"/>
          <p14:tracePt t="36566" x="3554413" y="2039938"/>
          <p14:tracePt t="36582" x="3554413" y="1965325"/>
          <p14:tracePt t="36599" x="3554413" y="1914525"/>
          <p14:tracePt t="36617" x="3554413" y="1827213"/>
          <p14:tracePt t="36633" x="3554413" y="1765300"/>
          <p14:tracePt t="36650" x="3579813" y="1689100"/>
          <p14:tracePt t="36666" x="3643313" y="1601788"/>
          <p14:tracePt t="36683" x="3692525" y="1563688"/>
          <p14:tracePt t="36699" x="3730625" y="1552575"/>
          <p14:tracePt t="36702" x="3779838" y="1514475"/>
          <p14:tracePt t="36717" x="3805238" y="1489075"/>
          <p14:tracePt t="36733" x="3856038" y="1427163"/>
          <p14:tracePt t="36750" x="3943350" y="1327150"/>
          <p14:tracePt t="36766" x="4005263" y="1301750"/>
          <p14:tracePt t="36783" x="4043363" y="1276350"/>
          <p14:tracePt t="36800" x="4130675" y="1250950"/>
          <p14:tracePt t="36817" x="4168775" y="1227138"/>
          <p14:tracePt t="36833" x="4217988" y="1214438"/>
          <p14:tracePt t="36851" x="4330700" y="1201738"/>
          <p14:tracePt t="36866" x="4368800" y="1201738"/>
          <p14:tracePt t="36884" x="4406900" y="1201738"/>
          <p14:tracePt t="36885" x="4443413" y="1189038"/>
          <p14:tracePt t="36900" x="4481513" y="1189038"/>
          <p14:tracePt t="36917" x="4518025" y="1189038"/>
          <p14:tracePt t="36934" x="4568825" y="1189038"/>
          <p14:tracePt t="36949" x="4581525" y="1189038"/>
          <p14:tracePt t="36967" x="4606925" y="1201738"/>
          <p14:tracePt t="37252" x="4619625" y="1201738"/>
          <p14:tracePt t="37264" x="4630738" y="1189038"/>
          <p14:tracePt t="37276" x="4656138" y="1176338"/>
          <p14:tracePt t="37287" x="4706938" y="1176338"/>
          <p14:tracePt t="37301" x="4743450" y="1163638"/>
          <p14:tracePt t="37318" x="4806950" y="1138238"/>
          <p14:tracePt t="37334" x="4932363" y="1114425"/>
          <p14:tracePt t="37336" x="5057775" y="1076325"/>
          <p14:tracePt t="37351" x="5219700" y="1025525"/>
          <p14:tracePt t="37367" x="5394325" y="1014413"/>
          <p14:tracePt t="37384" x="5719763" y="1001713"/>
          <p14:tracePt t="37401" x="5870575" y="1001713"/>
          <p14:tracePt t="37418" x="6021388" y="1014413"/>
          <p14:tracePt t="37435" x="6321425" y="1050925"/>
          <p14:tracePt t="37451" x="6421438" y="1063625"/>
          <p14:tracePt t="37468" x="6559550" y="1076325"/>
          <p14:tracePt t="37470" x="6659563" y="1101725"/>
          <p14:tracePt t="37484" x="6746875" y="1101725"/>
          <p14:tracePt t="37501" x="6797675" y="1101725"/>
          <p14:tracePt t="37518" x="6872288" y="1101725"/>
          <p14:tracePt t="37520" x="6934200" y="1101725"/>
          <p14:tracePt t="37534" x="7010400" y="1101725"/>
          <p14:tracePt t="37551" x="7059613" y="1114425"/>
          <p14:tracePt t="37568" x="7146925" y="1138238"/>
          <p14:tracePt t="37584" x="7185025" y="1138238"/>
          <p14:tracePt t="37600" x="7210425" y="1138238"/>
          <p14:tracePt t="37618" x="7259638" y="1150938"/>
          <p14:tracePt t="37635" x="7297738" y="1150938"/>
          <p14:tracePt t="37652" x="7335838" y="1163638"/>
          <p14:tracePt t="37668" x="7410450" y="1189038"/>
          <p14:tracePt t="37685" x="7448550" y="1189038"/>
          <p14:tracePt t="37701" x="7485063" y="1227138"/>
          <p14:tracePt t="37703" x="7510463" y="1250950"/>
          <p14:tracePt t="37718" x="7548563" y="1314450"/>
          <p14:tracePt t="37734" x="7572375" y="1363663"/>
          <p14:tracePt t="37752" x="7597775" y="1439863"/>
          <p14:tracePt t="37768" x="7610475" y="1450975"/>
          <p14:tracePt t="37784" x="7610475" y="1476375"/>
          <p14:tracePt t="37801" x="7610475" y="1501775"/>
          <p14:tracePt t="37818" x="7610475" y="1527175"/>
          <p14:tracePt t="37835" x="7610475" y="1576388"/>
          <p14:tracePt t="37851" x="7610475" y="1614488"/>
          <p14:tracePt t="38107" x="7635875" y="1701800"/>
          <p14:tracePt t="38118" x="7648575" y="1789113"/>
          <p14:tracePt t="38129" x="7661275" y="1927225"/>
          <p14:tracePt t="38142" x="7673975" y="2078038"/>
          <p14:tracePt t="38155" x="7685088" y="2227263"/>
          <p14:tracePt t="38169" x="7710488" y="2452688"/>
          <p14:tracePt t="38185" x="7710488" y="2616200"/>
          <p14:tracePt t="38202" x="7723188" y="2765425"/>
          <p14:tracePt t="38204" x="7723188" y="2978150"/>
          <p14:tracePt t="38219" x="7735888" y="3103563"/>
          <p14:tracePt t="38236" x="7735888" y="3178175"/>
          <p14:tracePt t="38252" x="7735888" y="3267075"/>
          <p14:tracePt t="38269" x="7735888" y="3303588"/>
          <p14:tracePt t="38285" x="7723188" y="3341688"/>
          <p14:tracePt t="38288" x="7710488" y="3403600"/>
          <p14:tracePt t="38302" x="7685088" y="3441700"/>
          <p14:tracePt t="38319" x="7661275" y="3467100"/>
          <p14:tracePt t="38335" x="7597775" y="3503613"/>
          <p14:tracePt t="38338" x="7561263" y="3529013"/>
          <p14:tracePt t="38352" x="7510463" y="3541713"/>
          <p14:tracePt t="38369" x="7472363" y="3554413"/>
          <p14:tracePt t="38386" x="7372350" y="3567113"/>
          <p14:tracePt t="38402" x="7297738" y="3579813"/>
          <p14:tracePt t="38419" x="7223125" y="3603625"/>
          <p14:tracePt t="38436" x="7123113" y="3616325"/>
          <p14:tracePt t="38452" x="7034213" y="3629025"/>
          <p14:tracePt t="38469" x="6946900" y="3629025"/>
          <p14:tracePt t="38471" x="6897688" y="3641725"/>
          <p14:tracePt t="38485" x="6821488" y="3641725"/>
          <p14:tracePt t="38502" x="6784975" y="3641725"/>
          <p14:tracePt t="38519" x="6721475" y="3641725"/>
          <p14:tracePt t="38521" x="6672263" y="3641725"/>
          <p14:tracePt t="38536" x="6621463" y="3641725"/>
          <p14:tracePt t="38552" x="6559550" y="3629025"/>
          <p14:tracePt t="38570" x="6483350" y="3603625"/>
          <p14:tracePt t="38586" x="6434138" y="3590925"/>
          <p14:tracePt t="38602" x="6359525" y="3579813"/>
          <p14:tracePt t="38605" x="6296025" y="3579813"/>
          <p14:tracePt t="38619" x="6234113" y="3567113"/>
          <p14:tracePt t="38636" x="6196013" y="3567113"/>
          <p14:tracePt t="38653" x="6134100" y="3567113"/>
          <p14:tracePt t="38655" x="6057900" y="3567113"/>
          <p14:tracePt t="38669" x="5995988" y="3567113"/>
          <p14:tracePt t="38686" x="5957888" y="3567113"/>
          <p14:tracePt t="38703" x="5870575" y="3567113"/>
          <p14:tracePt t="38719" x="5808663" y="3567113"/>
          <p14:tracePt t="38736" x="5757863" y="3579813"/>
          <p14:tracePt t="38753" x="5657850" y="3579813"/>
          <p14:tracePt t="38770" x="5607050" y="3579813"/>
          <p14:tracePt t="38786" x="5557838" y="3590925"/>
          <p14:tracePt t="38803" x="5470525" y="3590925"/>
          <p14:tracePt t="38819" x="5457825" y="3590925"/>
          <p14:tracePt t="38836" x="5432425" y="3590925"/>
          <p14:tracePt t="38853" x="5419725" y="3590925"/>
          <p14:tracePt t="39217" x="5394325" y="3590925"/>
          <p14:tracePt t="39228" x="5357813" y="3590925"/>
          <p14:tracePt t="39241" x="5319713" y="3590925"/>
          <p14:tracePt t="39253" x="5270500" y="3579813"/>
          <p14:tracePt t="39270" x="5194300" y="3567113"/>
          <p14:tracePt t="39287" x="5119688" y="3554413"/>
          <p14:tracePt t="39304" x="4856163" y="3529013"/>
          <p14:tracePt t="39320" x="4743450" y="3516313"/>
          <p14:tracePt t="39337" x="4606925" y="3479800"/>
          <p14:tracePt t="39339" x="4494213" y="3454400"/>
          <p14:tracePt t="39353" x="4381500" y="3441700"/>
          <p14:tracePt t="39370" x="4256088" y="3429000"/>
          <p14:tracePt t="39387" x="4081463" y="3378200"/>
          <p14:tracePt t="39403" x="4017963" y="3367088"/>
          <p14:tracePt t="39420" x="3979863" y="3367088"/>
          <p14:tracePt t="39437" x="3943350" y="3341688"/>
          <p14:tracePt t="39454" x="3930650" y="3341688"/>
          <p14:tracePt t="39470" x="3930650" y="3328988"/>
          <p14:tracePt t="39595" x="3917950" y="3316288"/>
          <p14:tracePt t="39607" x="3905250" y="3316288"/>
          <p14:tracePt t="39620" x="3879850" y="3303588"/>
          <p14:tracePt t="39645" x="3856038" y="3303588"/>
          <p14:tracePt t="39657" x="3843338" y="3290888"/>
          <p14:tracePt t="39668" x="3830638" y="3267075"/>
          <p14:tracePt t="39681" x="3805238" y="3267075"/>
          <p14:tracePt t="39693" x="3779838" y="3241675"/>
          <p14:tracePt t="39704" x="3743325" y="3228975"/>
          <p14:tracePt t="39720" x="3705225" y="3203575"/>
          <p14:tracePt t="39737" x="3692525" y="3190875"/>
          <p14:tracePt t="39754" x="3667125" y="3165475"/>
          <p14:tracePt t="39770" x="3667125" y="3154363"/>
          <p14:tracePt t="39788" x="3654425" y="3154363"/>
          <p14:tracePt t="39804" x="3654425" y="3141663"/>
          <p14:tracePt t="39988" x="3643313" y="3141663"/>
          <p14:tracePt t="39999" x="3643313" y="3128963"/>
          <p14:tracePt t="40010" x="3643313" y="3116263"/>
          <p14:tracePt t="40035" x="3643313" y="3103563"/>
          <p14:tracePt t="40047" x="3643313" y="3078163"/>
          <p14:tracePt t="40058" x="3643313" y="3065463"/>
          <p14:tracePt t="40072" x="3630613" y="3054350"/>
          <p14:tracePt t="40088" x="3630613" y="3028950"/>
          <p14:tracePt t="40108" x="3617913" y="3016250"/>
          <p14:tracePt t="40121" x="3617913" y="3003550"/>
          <p14:tracePt t="40145" x="3617913" y="2990850"/>
          <p14:tracePt t="40181" x="3617913" y="2978150"/>
          <p14:tracePt t="40206" x="3617913" y="2965450"/>
          <p14:tracePt t="40230" x="3617913" y="2941638"/>
          <p14:tracePt t="40242" x="3617913" y="2928938"/>
          <p14:tracePt t="40267" x="3617913" y="2916238"/>
          <p14:tracePt t="40278" x="3617913" y="2903538"/>
          <p14:tracePt t="40328" x="3617913" y="2890838"/>
          <p14:tracePt t="40365" x="3605213" y="2890838"/>
          <p14:tracePt t="48093" x="3617913" y="2890838"/>
          <p14:tracePt t="48105" x="3617913" y="2865438"/>
          <p14:tracePt t="48116" x="3643313" y="2852738"/>
          <p14:tracePt t="48132" x="3667125" y="2828925"/>
          <p14:tracePt t="48149" x="3717925" y="2816225"/>
          <p14:tracePt t="48166" x="3867150" y="2778125"/>
          <p14:tracePt t="48182" x="3968750" y="2765425"/>
          <p14:tracePt t="48199" x="4081463" y="2765425"/>
          <p14:tracePt t="48216" x="4318000" y="2765425"/>
          <p14:tracePt t="48232" x="4430713" y="2765425"/>
          <p14:tracePt t="48249" x="4530725" y="2778125"/>
          <p14:tracePt t="48252" x="4619625" y="2790825"/>
          <p14:tracePt t="48265" x="4743450" y="2803525"/>
          <p14:tracePt t="48282" x="4832350" y="2828925"/>
          <p14:tracePt t="48299" x="4894263" y="2852738"/>
          <p14:tracePt t="48301" x="4968875" y="2878138"/>
          <p14:tracePt t="48315" x="5032375" y="2916238"/>
          <p14:tracePt t="48332" x="5081588" y="2928938"/>
          <p14:tracePt t="48349" x="5157788" y="2965450"/>
          <p14:tracePt t="48366" x="5170488" y="2978150"/>
          <p14:tracePt t="48383" x="5194300" y="2990850"/>
          <p14:tracePt t="48400" x="5219700" y="3016250"/>
          <p14:tracePt t="48416" x="5219700" y="3028950"/>
          <p14:tracePt t="48432" x="5232400" y="3041650"/>
          <p14:tracePt t="48435" x="5232400" y="3054350"/>
          <p14:tracePt t="48449" x="5245100" y="3054350"/>
          <p14:tracePt t="48466" x="5257800" y="3054350"/>
          <p14:tracePt t="49021" x="5270500" y="3054350"/>
          <p14:tracePt t="49033" x="5294313" y="3041650"/>
          <p14:tracePt t="49044" x="5332413" y="3028950"/>
          <p14:tracePt t="49057" x="5407025" y="3003550"/>
          <p14:tracePt t="49070" x="5495925" y="2965450"/>
          <p14:tracePt t="49084" x="5645150" y="2903538"/>
          <p14:tracePt t="49100" x="5821363" y="2852738"/>
          <p14:tracePt t="49117" x="6183313" y="2765425"/>
          <p14:tracePt t="49119" x="6521450" y="2690813"/>
          <p14:tracePt t="49133" x="6910388" y="2652713"/>
          <p14:tracePt t="49149" x="7359650" y="2627313"/>
          <p14:tracePt t="49167" x="8110538" y="2603500"/>
          <p14:tracePt t="49183" x="8424863" y="2665413"/>
          <p14:tracePt t="49200" x="8712200" y="2828925"/>
          <p14:tracePt t="49217" x="8975725" y="2990850"/>
          <p14:tracePt t="49234" x="8999538" y="3003550"/>
          <p14:tracePt t="49424" x="8999538" y="2990850"/>
          <p14:tracePt t="49448" x="9024938" y="2978150"/>
          <p14:tracePt t="49460" x="9075738" y="2928938"/>
          <p14:tracePt t="49472" x="9137650" y="2865438"/>
          <p14:tracePt t="49484" x="9212263" y="2790825"/>
          <p14:tracePt t="49500" x="9301163" y="2728913"/>
          <p14:tracePt t="49517" x="9413875" y="2665413"/>
          <p14:tracePt t="49534" x="9626600" y="2590800"/>
          <p14:tracePt t="49551" x="9775825" y="2552700"/>
          <p14:tracePt t="49567" x="9926638" y="2503488"/>
          <p14:tracePt t="49569" x="10052050" y="2465388"/>
          <p14:tracePt t="49584" x="10201275" y="2427288"/>
          <p14:tracePt t="49600" x="10313988" y="2378075"/>
          <p14:tracePt t="49618" x="10439400" y="2252663"/>
          <p14:tracePt t="49634" x="10452100" y="2201863"/>
          <p14:tracePt t="49650" x="10477500" y="2165350"/>
          <p14:tracePt t="49668" x="10477500" y="2078038"/>
          <p14:tracePt t="49684" x="10477500" y="2039938"/>
          <p14:tracePt t="49700" x="10477500" y="1978025"/>
          <p14:tracePt t="49703" x="10439400" y="1914525"/>
          <p14:tracePt t="49717" x="10401300" y="1876425"/>
          <p14:tracePt t="49734" x="10339388" y="1839913"/>
          <p14:tracePt t="49750" x="10277475" y="1801813"/>
          <p14:tracePt t="49752" x="10226675" y="1776413"/>
          <p14:tracePt t="49768" x="10188575" y="1765300"/>
          <p14:tracePt t="49784" x="10126663" y="1765300"/>
          <p14:tracePt t="49801" x="9975850" y="1752600"/>
          <p14:tracePt t="49818" x="9901238" y="1739900"/>
          <p14:tracePt t="49834" x="9852025" y="1739900"/>
          <p14:tracePt t="49837" x="9813925" y="1739900"/>
          <p14:tracePt t="49851" x="9750425" y="1739900"/>
          <p14:tracePt t="49868" x="9688513" y="1739900"/>
          <p14:tracePt t="49884" x="9613900" y="1752600"/>
          <p14:tracePt t="49902" x="9501188" y="1776413"/>
          <p14:tracePt t="49918" x="9424988" y="1827213"/>
          <p14:tracePt t="49935" x="9337675" y="1901825"/>
          <p14:tracePt t="49937" x="9250363" y="1978025"/>
          <p14:tracePt t="49951" x="9212263" y="2039938"/>
          <p14:tracePt t="49968" x="9175750" y="2089150"/>
          <p14:tracePt t="49985" x="9112250" y="2190750"/>
          <p14:tracePt t="50001" x="9088438" y="2303463"/>
          <p14:tracePt t="50018" x="9075738" y="2378075"/>
          <p14:tracePt t="50035" x="9063038" y="2490788"/>
          <p14:tracePt t="50051" x="9063038" y="2527300"/>
          <p14:tracePt t="50068" x="9075738" y="2565400"/>
          <p14:tracePt t="50084" x="9124950" y="2716213"/>
          <p14:tracePt t="50101" x="9163050" y="2790825"/>
          <p14:tracePt t="50118" x="9212263" y="2865438"/>
          <p14:tracePt t="50120" x="9288463" y="2903538"/>
          <p14:tracePt t="50135" x="9363075" y="2941638"/>
          <p14:tracePt t="50152" x="9437688" y="2978150"/>
          <p14:tracePt t="50168" x="9575800" y="3003550"/>
          <p14:tracePt t="50185" x="9675813" y="3028950"/>
          <p14:tracePt t="50202" x="9763125" y="3054350"/>
          <p14:tracePt t="50204" x="9839325" y="3054350"/>
          <p14:tracePt t="50219" x="9939338" y="3054350"/>
          <p14:tracePt t="50235" x="10052050" y="3054350"/>
          <p14:tracePt t="50252" x="10213975" y="3028950"/>
          <p14:tracePt t="50268" x="10277475" y="3016250"/>
          <p14:tracePt t="50285" x="10377488" y="2965450"/>
          <p14:tracePt t="50302" x="10502900" y="2903538"/>
          <p14:tracePt t="50318" x="10552113" y="2803525"/>
          <p14:tracePt t="50335" x="10590213" y="2716213"/>
          <p14:tracePt t="50352" x="10652125" y="2590800"/>
          <p14:tracePt t="50369" x="10664825" y="2540000"/>
          <p14:tracePt t="50385" x="10677525" y="2452688"/>
          <p14:tracePt t="50388" x="10690225" y="2314575"/>
          <p14:tracePt t="50402" x="10690225" y="2227263"/>
          <p14:tracePt t="50417" x="10690225" y="2139950"/>
          <p14:tracePt t="50434" x="10690225" y="1989138"/>
          <p14:tracePt t="50452" x="10639425" y="1727200"/>
          <p14:tracePt t="50468" x="10602913" y="1652588"/>
          <p14:tracePt t="50486" x="10490200" y="1527175"/>
          <p14:tracePt t="50502" x="10414000" y="1489075"/>
          <p14:tracePt t="50518" x="10352088" y="1439863"/>
          <p14:tracePt t="50535" x="10226675" y="1401763"/>
          <p14:tracePt t="50552" x="10126663" y="1376363"/>
          <p14:tracePt t="50568" x="10001250" y="1376363"/>
          <p14:tracePt t="50570" x="9939338" y="1376363"/>
          <p14:tracePt t="50585" x="9863138" y="1414463"/>
          <p14:tracePt t="50602" x="9801225" y="1439863"/>
          <p14:tracePt t="50619" x="9626600" y="1527175"/>
          <p14:tracePt t="50636" x="9563100" y="1563688"/>
          <p14:tracePt t="50652" x="9501188" y="1601788"/>
          <p14:tracePt t="50669" x="9401175" y="1714500"/>
          <p14:tracePt t="50686" x="9312275" y="1839913"/>
          <p14:tracePt t="50702" x="9237663" y="1965325"/>
          <p14:tracePt t="50705" x="9188450" y="2052638"/>
          <p14:tracePt t="50719" x="9137650" y="2139950"/>
          <p14:tracePt t="50736" x="9099550" y="2265363"/>
          <p14:tracePt t="50752" x="9088438" y="2378075"/>
          <p14:tracePt t="50754" x="9088438" y="2465388"/>
          <p14:tracePt t="50769" x="9075738" y="2527300"/>
          <p14:tracePt t="50786" x="9075738" y="2578100"/>
          <p14:tracePt t="50803" x="9075738" y="2752725"/>
          <p14:tracePt t="50819" x="9099550" y="2852738"/>
          <p14:tracePt t="50836" x="9124950" y="2928938"/>
          <p14:tracePt t="50853" x="9224963" y="3041650"/>
          <p14:tracePt t="50869" x="9288463" y="3090863"/>
          <p14:tracePt t="50885" x="9337675" y="3165475"/>
          <p14:tracePt t="50902" x="9401175" y="3303588"/>
          <p14:tracePt t="50919" x="9450388" y="3367088"/>
          <p14:tracePt t="50937" x="9513888" y="3416300"/>
          <p14:tracePt t="50953" x="9537700" y="3416300"/>
          <p14:tracePt t="50969" x="9563100" y="3441700"/>
          <p14:tracePt t="50986" x="9601200" y="3454400"/>
          <p14:tracePt t="51003" x="9613900" y="3454400"/>
          <p14:tracePt t="51279" x="9626600" y="3454400"/>
          <p14:tracePt t="51291" x="9650413" y="3454400"/>
          <p14:tracePt t="51303" x="9663113" y="3454400"/>
          <p14:tracePt t="51315" x="9688513" y="3454400"/>
          <p14:tracePt t="51326" x="9726613" y="3454400"/>
          <p14:tracePt t="51341" x="9763125" y="3454400"/>
          <p14:tracePt t="51353" x="9813925" y="3454400"/>
          <p14:tracePt t="51369" x="9901238" y="3441700"/>
          <p14:tracePt t="51387" x="10064750" y="3390900"/>
          <p14:tracePt t="51403" x="10164763" y="3328988"/>
          <p14:tracePt t="51419" x="10264775" y="3267075"/>
          <p14:tracePt t="51437" x="10339388" y="3203575"/>
          <p14:tracePt t="51439" x="10390188" y="3154363"/>
          <p14:tracePt t="51453" x="10414000" y="3116263"/>
          <p14:tracePt t="51469" x="10452100" y="3065463"/>
          <p14:tracePt t="51486" x="10477500" y="2865438"/>
          <p14:tracePt t="51503" x="10490200" y="2790825"/>
          <p14:tracePt t="51519" x="10490200" y="2740025"/>
          <p14:tracePt t="51537" x="10490200" y="2552700"/>
          <p14:tracePt t="51553" x="10477500" y="2439988"/>
          <p14:tracePt t="51570" x="10401300" y="2265363"/>
          <p14:tracePt t="51587" x="10364788" y="2139950"/>
          <p14:tracePt t="51603" x="10288588" y="2014538"/>
          <p14:tracePt t="51620" x="10226675" y="1939925"/>
          <p14:tracePt t="51621" x="10164763" y="1876425"/>
          <p14:tracePt t="51637" x="10113963" y="1839913"/>
          <p14:tracePt t="51653" x="10052050" y="1814513"/>
          <p14:tracePt t="51670" x="9875838" y="1752600"/>
          <p14:tracePt t="51687" x="9788525" y="1739900"/>
          <p14:tracePt t="51704" x="9713913" y="1739900"/>
          <p14:tracePt t="51706" x="9626600" y="1739900"/>
          <p14:tracePt t="51720" x="9488488" y="1739900"/>
          <p14:tracePt t="51737" x="9388475" y="1739900"/>
          <p14:tracePt t="51754" x="9301163" y="1739900"/>
          <p14:tracePt t="51756" x="9199563" y="1752600"/>
          <p14:tracePt t="51770" x="9088438" y="1765300"/>
          <p14:tracePt t="51787" x="8986838" y="1776413"/>
          <p14:tracePt t="51804" x="8812213" y="1814513"/>
          <p14:tracePt t="51820" x="8712200" y="1827213"/>
          <p14:tracePt t="51837" x="8599488" y="1839913"/>
          <p14:tracePt t="51854" x="8474075" y="1876425"/>
          <p14:tracePt t="51870" x="8412163" y="1914525"/>
          <p14:tracePt t="51888" x="8324850" y="1989138"/>
          <p14:tracePt t="51889" x="8248650" y="2052638"/>
          <p14:tracePt t="51903" x="8186738" y="2127250"/>
          <p14:tracePt t="51920" x="8135938" y="2165350"/>
          <p14:tracePt t="51937" x="8099425" y="2214563"/>
          <p14:tracePt t="51939" x="8074025" y="2252663"/>
          <p14:tracePt t="51954" x="8048625" y="2339975"/>
          <p14:tracePt t="51970" x="8023225" y="2452688"/>
          <p14:tracePt t="51987" x="7986713" y="2640013"/>
          <p14:tracePt t="52004" x="7986713" y="2703513"/>
          <p14:tracePt t="52020" x="7986713" y="2803525"/>
          <p14:tracePt t="52038" x="7986713" y="3041650"/>
          <p14:tracePt t="52053" x="7986713" y="3090863"/>
          <p14:tracePt t="52071" x="8010525" y="3154363"/>
          <p14:tracePt t="52087" x="8061325" y="3290888"/>
          <p14:tracePt t="52104" x="8123238" y="3390900"/>
          <p14:tracePt t="52120" x="8174038" y="3454400"/>
          <p14:tracePt t="52122" x="8235950" y="3490913"/>
          <p14:tracePt t="52138" x="8312150" y="3529013"/>
          <p14:tracePt t="52154" x="8348663" y="3554413"/>
          <p14:tracePt t="52171" x="8499475" y="3579813"/>
          <p14:tracePt t="52187" x="8586788" y="3590925"/>
          <p14:tracePt t="52204" x="8650288" y="3590925"/>
          <p14:tracePt t="52220" x="8724900" y="3590925"/>
          <p14:tracePt t="52238" x="8737600" y="3590925"/>
          <p14:tracePt t="52254" x="8763000" y="3590925"/>
          <p14:tracePt t="53171" x="8737600" y="3590925"/>
          <p14:tracePt t="53184" x="8661400" y="3590925"/>
          <p14:tracePt t="53196" x="8586788" y="3603625"/>
          <p14:tracePt t="53208" x="8474075" y="3629025"/>
          <p14:tracePt t="53222" x="8324850" y="3667125"/>
          <p14:tracePt t="53239" x="8174038" y="3679825"/>
          <p14:tracePt t="53256" x="7823200" y="3741738"/>
          <p14:tracePt t="53272" x="7685088" y="3792538"/>
          <p14:tracePt t="53289" x="7510463" y="3816350"/>
          <p14:tracePt t="53306" x="7272338" y="3854450"/>
          <p14:tracePt t="53322" x="7172325" y="3854450"/>
          <p14:tracePt t="53339" x="7046913" y="3854450"/>
          <p14:tracePt t="53356" x="6846888" y="3854450"/>
          <p14:tracePt t="53372" x="6734175" y="3854450"/>
          <p14:tracePt t="53390" x="6521450" y="3867150"/>
          <p14:tracePt t="53406" x="6434138" y="3879850"/>
          <p14:tracePt t="53422" x="6370638" y="3892550"/>
          <p14:tracePt t="53439" x="6157913" y="3892550"/>
          <p14:tracePt t="53456" x="6096000" y="3867150"/>
          <p14:tracePt t="53472" x="6021388" y="3816350"/>
          <p14:tracePt t="53489" x="5957888" y="3779838"/>
          <p14:tracePt t="53506" x="5783263" y="3716338"/>
          <p14:tracePt t="53523" x="5708650" y="3692525"/>
          <p14:tracePt t="53525" x="5670550" y="3679825"/>
          <p14:tracePt t="53539" x="5632450" y="3654425"/>
          <p14:tracePt t="53556" x="5619750" y="3641725"/>
          <p14:tracePt t="53572" x="5607050" y="3641725"/>
          <p14:tracePt t="53575" x="5595938" y="3616325"/>
          <p14:tracePt t="53599" x="5595938" y="3603625"/>
          <p14:tracePt t="53940" x="5570538" y="3579813"/>
          <p14:tracePt t="53953" x="5532438" y="3567113"/>
          <p14:tracePt t="53965" x="5495925" y="3567113"/>
          <p14:tracePt t="53977" x="5445125" y="3567113"/>
          <p14:tracePt t="53990" x="5370513" y="3554413"/>
          <p14:tracePt t="54007" x="5270500" y="3554413"/>
          <p14:tracePt t="54024" x="5181600" y="3554413"/>
          <p14:tracePt t="54025" x="5068888" y="3541713"/>
          <p14:tracePt t="54040" x="4956175" y="3541713"/>
          <p14:tracePt t="54057" x="4856163" y="3529013"/>
          <p14:tracePt t="54073" x="4606925" y="3454400"/>
          <p14:tracePt t="54090" x="4481513" y="3390900"/>
          <p14:tracePt t="54107" x="4394200" y="3328988"/>
          <p14:tracePt t="54124" x="4168775" y="3228975"/>
          <p14:tracePt t="54140" x="4081463" y="3203575"/>
          <p14:tracePt t="54157" x="4005263" y="3178175"/>
          <p14:tracePt t="54173" x="3892550" y="3141663"/>
          <p14:tracePt t="54190" x="3817938" y="3116263"/>
          <p14:tracePt t="54208" x="3717925" y="3003550"/>
          <p14:tracePt t="54224" x="3679825" y="2916238"/>
          <p14:tracePt t="54240" x="3643313" y="2840038"/>
          <p14:tracePt t="54258" x="3630613" y="2765425"/>
          <p14:tracePt t="54259" x="3617913" y="2703513"/>
          <p14:tracePt t="54273" x="3605213" y="2616200"/>
          <p14:tracePt t="54290" x="3605213" y="2478088"/>
          <p14:tracePt t="54308" x="3605213" y="2290763"/>
          <p14:tracePt t="54324" x="3605213" y="2214563"/>
          <p14:tracePt t="54340" x="3605213" y="2089150"/>
          <p14:tracePt t="54343" x="3617913" y="1978025"/>
          <p14:tracePt t="54358" x="3630613" y="1889125"/>
          <p14:tracePt t="54373" x="3667125" y="1814513"/>
          <p14:tracePt t="54390" x="3717925" y="1727200"/>
          <p14:tracePt t="54392" x="3767138" y="1601788"/>
          <p14:tracePt t="54407" x="3843338" y="1489075"/>
          <p14:tracePt t="54424" x="3892550" y="1414463"/>
          <p14:tracePt t="54440" x="3979863" y="1301750"/>
          <p14:tracePt t="54457" x="4081463" y="1214438"/>
          <p14:tracePt t="54474" x="4168775" y="1138238"/>
          <p14:tracePt t="54491" x="4343400" y="989013"/>
          <p14:tracePt t="54508" x="4418013" y="938213"/>
          <p14:tracePt t="54524" x="4518025" y="901700"/>
          <p14:tracePt t="54526" x="4630738" y="876300"/>
          <p14:tracePt t="54540" x="4694238" y="876300"/>
          <p14:tracePt t="54558" x="4781550" y="863600"/>
          <p14:tracePt t="54574" x="4868863" y="850900"/>
          <p14:tracePt t="54576" x="4968875" y="850900"/>
          <p14:tracePt t="54591" x="5045075" y="850900"/>
          <p14:tracePt t="54608" x="5132388" y="850900"/>
          <p14:tracePt t="54624" x="5345113" y="863600"/>
          <p14:tracePt t="54640" x="5445125" y="889000"/>
          <p14:tracePt t="54658" x="5532438" y="912813"/>
          <p14:tracePt t="54660" x="5619750" y="938213"/>
          <p14:tracePt t="54674" x="5719763" y="989013"/>
          <p14:tracePt t="54691" x="5832475" y="1038225"/>
          <p14:tracePt t="54708" x="5908675" y="1089025"/>
          <p14:tracePt t="54710" x="5983288" y="1125538"/>
          <p14:tracePt t="54724" x="6070600" y="1163638"/>
          <p14:tracePt t="54741" x="6157913" y="1201738"/>
          <p14:tracePt t="54758" x="6321425" y="1263650"/>
          <p14:tracePt t="54775" x="6383338" y="1301750"/>
          <p14:tracePt t="54791" x="6421438" y="1314450"/>
          <p14:tracePt t="54808" x="6546850" y="1450975"/>
          <p14:tracePt t="54825" x="6621463" y="1552575"/>
          <p14:tracePt t="54841" x="6684963" y="1627188"/>
          <p14:tracePt t="54843" x="6734175" y="1689100"/>
          <p14:tracePt t="54858" x="6784975" y="1752600"/>
          <p14:tracePt t="54874" x="6808788" y="1814513"/>
          <p14:tracePt t="54892" x="6834188" y="1901825"/>
          <p14:tracePt t="54893" x="6834188" y="1989138"/>
          <p14:tracePt t="54908" x="6834188" y="2027238"/>
          <p14:tracePt t="55174" x="6846888" y="2027238"/>
          <p14:tracePt t="55186" x="6859588" y="2027238"/>
          <p14:tracePt t="55198" x="6872288" y="2027238"/>
          <p14:tracePt t="55209" x="6884988" y="2027238"/>
          <p14:tracePt t="55225" x="6921500" y="2027238"/>
          <p14:tracePt t="55242" x="6959600" y="2027238"/>
          <p14:tracePt t="55259" x="7034213" y="2027238"/>
          <p14:tracePt t="55275" x="7097713" y="2078038"/>
          <p14:tracePt t="55292" x="7172325" y="2139950"/>
          <p14:tracePt t="55309" x="7310438" y="2265363"/>
          <p14:tracePt t="55325" x="7372350" y="2327275"/>
          <p14:tracePt t="55342" x="7459663" y="2452688"/>
          <p14:tracePt t="55344" x="7523163" y="2590800"/>
          <p14:tracePt t="55358" x="7585075" y="2678113"/>
          <p14:tracePt t="55375" x="7623175" y="2765425"/>
          <p14:tracePt t="55393" x="7635875" y="2952750"/>
          <p14:tracePt t="55409" x="7635875" y="3054350"/>
          <p14:tracePt t="55425" x="7597775" y="3141663"/>
          <p14:tracePt t="55443" x="7523163" y="3254375"/>
          <p14:tracePt t="55459" x="7472363" y="3290888"/>
          <p14:tracePt t="55476" x="7423150" y="3367088"/>
          <p14:tracePt t="55492" x="7348538" y="3490913"/>
          <p14:tracePt t="55509" x="7297738" y="3516313"/>
          <p14:tracePt t="55525" x="7246938" y="3554413"/>
          <p14:tracePt t="55527" x="7172325" y="3579813"/>
          <p14:tracePt t="55542" x="7123113" y="3616325"/>
          <p14:tracePt t="55559" x="7085013" y="3629025"/>
          <p14:tracePt t="55576" x="7021513" y="3654425"/>
          <p14:tracePt t="55592" x="6972300" y="3654425"/>
          <p14:tracePt t="55609" x="6921500" y="3654425"/>
          <p14:tracePt t="55625" x="6834188" y="3654425"/>
          <p14:tracePt t="55642" x="6797675" y="3654425"/>
          <p14:tracePt t="55660" x="6772275" y="3654425"/>
          <p14:tracePt t="55661" x="6746875" y="3641725"/>
          <p14:tracePt t="55676" x="6721475" y="3616325"/>
          <p14:tracePt t="55692" x="6696075" y="3603625"/>
          <p14:tracePt t="55709" x="6659563" y="3579813"/>
          <p14:tracePt t="55711" x="6621463" y="3567113"/>
          <p14:tracePt t="55726" x="6596063" y="3541713"/>
          <p14:tracePt t="55742" x="6572250" y="3529013"/>
          <p14:tracePt t="55759" x="6559550" y="3516313"/>
          <p14:tracePt t="57578" x="6559550" y="3503613"/>
          <p14:tracePt t="57603" x="6559550" y="3490913"/>
          <p14:tracePt t="57616" x="6559550" y="3479800"/>
          <p14:tracePt t="57628" x="6559550" y="3454400"/>
          <p14:tracePt t="57639" x="6559550" y="3416300"/>
          <p14:tracePt t="57651" x="6559550" y="3378200"/>
          <p14:tracePt t="57665" x="6559550" y="3354388"/>
          <p14:tracePt t="57678" x="6559550" y="3328988"/>
          <p14:tracePt t="57695" x="6559550" y="3290888"/>
          <p14:tracePt t="57712" x="6559550" y="3228975"/>
          <p14:tracePt t="57713" x="6559550" y="3178175"/>
          <p14:tracePt t="57728" x="6559550" y="3141663"/>
          <p14:tracePt t="57745" x="6559550" y="3116263"/>
          <p14:tracePt t="57762" x="6584950" y="3065463"/>
          <p14:tracePt t="57778" x="6596063" y="3016250"/>
          <p14:tracePt t="57795" x="6621463" y="2941638"/>
          <p14:tracePt t="57798" x="6634163" y="2878138"/>
          <p14:tracePt t="57812" x="6659563" y="2828925"/>
          <p14:tracePt t="57829" x="6684963" y="2765425"/>
          <p14:tracePt t="57845" x="6708775" y="2627313"/>
          <p14:tracePt t="57847" x="6746875" y="2516188"/>
          <p14:tracePt t="57861" x="6797675" y="2439988"/>
          <p14:tracePt t="57879" x="6834188" y="2390775"/>
          <p14:tracePt t="57896" x="6910388" y="2252663"/>
          <p14:tracePt t="57912" x="6934200" y="2165350"/>
          <p14:tracePt t="57929" x="6946900" y="2127250"/>
          <p14:tracePt t="57946" x="6972300" y="2065338"/>
          <p14:tracePt t="57962" x="6972300" y="2052638"/>
          <p14:tracePt t="57979" x="6985000" y="2039938"/>
          <p14:tracePt t="57995" x="6997700" y="2027238"/>
          <p14:tracePt t="58013" x="6997700" y="2014538"/>
          <p14:tracePt t="58029" x="6997700" y="1989138"/>
          <p14:tracePt t="58055" x="7010400" y="1965325"/>
          <p14:tracePt t="58067" x="7010400" y="1939925"/>
          <p14:tracePt t="58080" x="7010400" y="1914525"/>
          <p14:tracePt t="58096" x="7010400" y="1889125"/>
          <p14:tracePt t="58112" x="7010400" y="1865313"/>
          <p14:tracePt t="58129" x="7010400" y="1827213"/>
          <p14:tracePt t="58146" x="7010400" y="1814513"/>
          <p14:tracePt t="58162" x="7010400" y="1801813"/>
          <p14:tracePt t="58164" x="7010400" y="1789113"/>
          <p14:tracePt t="58179" x="6997700" y="1776413"/>
          <p14:tracePt t="58196" x="6985000" y="1752600"/>
          <p14:tracePt t="58213" x="6946900" y="1714500"/>
          <p14:tracePt t="58229" x="6910388" y="1701800"/>
          <p14:tracePt t="58244" x="6872288" y="1689100"/>
          <p14:tracePt t="58261" x="6821488" y="1689100"/>
          <p14:tracePt t="58279" x="6784975" y="1689100"/>
          <p14:tracePt t="58296" x="6734175" y="1689100"/>
          <p14:tracePt t="58298" x="6684963" y="1689100"/>
          <p14:tracePt t="58313" x="6634163" y="1689100"/>
          <p14:tracePt t="58329" x="6608763" y="1714500"/>
          <p14:tracePt t="58346" x="6572250" y="1727200"/>
          <p14:tracePt t="58348" x="6496050" y="1752600"/>
          <p14:tracePt t="58363" x="6421438" y="1776413"/>
          <p14:tracePt t="58379" x="6383338" y="1801813"/>
          <p14:tracePt t="58397" x="6308725" y="1839913"/>
          <p14:tracePt t="58413" x="6259513" y="1865313"/>
          <p14:tracePt t="58429" x="6208713" y="1876425"/>
          <p14:tracePt t="58446" x="6070600" y="2014538"/>
          <p14:tracePt t="58463" x="6034088" y="2089150"/>
          <p14:tracePt t="58479" x="5995988" y="2139950"/>
          <p14:tracePt t="58481" x="5970588" y="2178050"/>
          <p14:tracePt t="58497" x="5957888" y="2227263"/>
          <p14:tracePt t="58513" x="5945188" y="2278063"/>
          <p14:tracePt t="58530" x="5921375" y="2465388"/>
          <p14:tracePt t="58547" x="5908675" y="2527300"/>
          <p14:tracePt t="58563" x="5908675" y="2565400"/>
          <p14:tracePt t="58580" x="5908675" y="2627313"/>
          <p14:tracePt t="58596" x="5908675" y="2678113"/>
          <p14:tracePt t="58613" x="5908675" y="2778125"/>
          <p14:tracePt t="58630" x="5945188" y="2903538"/>
          <p14:tracePt t="58647" x="5945188" y="2941638"/>
          <p14:tracePt t="58663" x="5957888" y="2952750"/>
          <p14:tracePt t="58665" x="5970588" y="2965450"/>
          <p14:tracePt t="58679" x="5970588" y="2978150"/>
          <p14:tracePt t="58702" x="5970588" y="2990850"/>
          <p14:tracePt t="59251" x="5957888" y="2990850"/>
          <p14:tracePt t="59264" x="5921375" y="2990850"/>
          <p14:tracePt t="59276" x="5857875" y="2990850"/>
          <p14:tracePt t="59288" x="5783263" y="3028950"/>
          <p14:tracePt t="59299" x="5695950" y="3078163"/>
          <p14:tracePt t="59313" x="5570538" y="3141663"/>
          <p14:tracePt t="59331" x="5457825" y="3178175"/>
          <p14:tracePt t="59348" x="5245100" y="3241675"/>
          <p14:tracePt t="59364" x="5119688" y="3267075"/>
          <p14:tracePt t="59380" x="5032375" y="3290888"/>
          <p14:tracePt t="59398" x="4881563" y="3303588"/>
          <p14:tracePt t="59414" x="4794250" y="3316288"/>
          <p14:tracePt t="59431" x="4732338" y="3316288"/>
          <p14:tracePt t="59433" x="4681538" y="3316288"/>
          <p14:tracePt t="59448" x="4619625" y="3316288"/>
          <p14:tracePt t="59464" x="4581525" y="3316288"/>
          <p14:tracePt t="59480" x="4556125" y="3316288"/>
          <p14:tracePt t="59498" x="4481513" y="3316288"/>
          <p14:tracePt t="59514" x="4456113" y="3290888"/>
          <p14:tracePt t="59532" x="4394200" y="3267075"/>
          <p14:tracePt t="59548" x="4368800" y="3241675"/>
          <p14:tracePt t="59564" x="4356100" y="3190875"/>
          <p14:tracePt t="59581" x="4330700" y="3103563"/>
          <p14:tracePt t="59598" x="4318000" y="3041650"/>
          <p14:tracePt t="59614" x="4318000" y="3003550"/>
          <p14:tracePt t="59617" x="4305300" y="2941638"/>
          <p14:tracePt t="59631" x="4305300" y="2852738"/>
          <p14:tracePt t="59648" x="4305300" y="2778125"/>
          <p14:tracePt t="59664" x="4305300" y="2703513"/>
          <p14:tracePt t="59667" x="4305300" y="2640013"/>
          <p14:tracePt t="59680" x="4305300" y="2552700"/>
          <p14:tracePt t="59698" x="4318000" y="2465388"/>
          <p14:tracePt t="59715" x="4356100" y="2352675"/>
          <p14:tracePt t="59731" x="4356100" y="2327275"/>
          <p14:tracePt t="59748" x="4394200" y="2303463"/>
          <p14:tracePt t="59750" x="4418013" y="2252663"/>
          <p14:tracePt t="59764" x="4468813" y="2227263"/>
          <p14:tracePt t="59781" x="4494213" y="2178050"/>
          <p14:tracePt t="59798" x="4530725" y="2139950"/>
          <p14:tracePt t="59800" x="4568825" y="2101850"/>
          <p14:tracePt t="59814" x="4606925" y="2065338"/>
          <p14:tracePt t="59831" x="4643438" y="2039938"/>
          <p14:tracePt t="59848" x="4781550" y="1989138"/>
          <p14:tracePt t="59865" x="4819650" y="1978025"/>
          <p14:tracePt t="59881" x="4856163" y="1978025"/>
          <p14:tracePt t="59898" x="4932363" y="1952625"/>
          <p14:tracePt t="59915" x="4981575" y="1939925"/>
          <p14:tracePt t="59931" x="5045075" y="1939925"/>
          <p14:tracePt t="59949" x="5119688" y="1927225"/>
          <p14:tracePt t="59965" x="5157788" y="1927225"/>
          <p14:tracePt t="59982" x="5257800" y="1927225"/>
          <p14:tracePt t="59997" x="5307013" y="1914525"/>
          <p14:tracePt t="60015" x="5345113" y="1914525"/>
          <p14:tracePt t="60032" x="5383213" y="1901825"/>
          <p14:tracePt t="60034" x="5445125" y="1889125"/>
          <p14:tracePt t="60048" x="5495925" y="1876425"/>
          <p14:tracePt t="60065" x="5545138" y="1876425"/>
          <p14:tracePt t="60082" x="5632450" y="1865313"/>
          <p14:tracePt t="60098" x="5670550" y="1865313"/>
          <p14:tracePt t="60115" x="5695950" y="1876425"/>
          <p14:tracePt t="60131" x="5745163" y="1889125"/>
          <p14:tracePt t="60148" x="5783263" y="1914525"/>
          <p14:tracePt t="60166" x="5808663" y="1927225"/>
          <p14:tracePt t="60181" x="5821363" y="1927225"/>
          <p14:tracePt t="60472" x="5832475" y="1914525"/>
          <p14:tracePt t="60484" x="5857875" y="1901825"/>
          <p14:tracePt t="60497" x="5870575" y="1889125"/>
          <p14:tracePt t="60509" x="5883275" y="1876425"/>
          <p14:tracePt t="60520" x="5921375" y="1876425"/>
          <p14:tracePt t="60532" x="5957888" y="1876425"/>
          <p14:tracePt t="60549" x="6008688" y="1876425"/>
          <p14:tracePt t="60566" x="6070600" y="1889125"/>
          <p14:tracePt t="60582" x="6234113" y="1939925"/>
          <p14:tracePt t="60599" x="6296025" y="1965325"/>
          <p14:tracePt t="60616" x="6383338" y="1989138"/>
          <p14:tracePt t="60632" x="6559550" y="2027238"/>
          <p14:tracePt t="60648" x="6621463" y="2052638"/>
          <p14:tracePt t="60666" x="6672263" y="2078038"/>
          <p14:tracePt t="60668" x="6721475" y="2089150"/>
          <p14:tracePt t="60682" x="6759575" y="2101850"/>
          <p14:tracePt t="60698" x="6797675" y="2127250"/>
          <p14:tracePt t="60717" x="6846888" y="2152650"/>
          <p14:tracePt t="60732" x="6884988" y="2178050"/>
          <p14:tracePt t="60749" x="6921500" y="2239963"/>
          <p14:tracePt t="60766" x="6972300" y="2339975"/>
          <p14:tracePt t="60783" x="6997700" y="2378075"/>
          <p14:tracePt t="60800" x="7010400" y="2403475"/>
          <p14:tracePt t="60801" x="7021513" y="2414588"/>
          <p14:tracePt t="60815" x="7046913" y="2427288"/>
          <p14:tracePt t="60833" x="7046913" y="2439988"/>
          <p14:tracePt t="60850" x="7072313" y="2465388"/>
          <p14:tracePt t="60866" x="7072313" y="2503488"/>
          <p14:tracePt t="60883" x="7072313" y="2578100"/>
          <p14:tracePt t="60900" x="7072313" y="2665413"/>
          <p14:tracePt t="60916" x="7059613" y="2703513"/>
          <p14:tracePt t="60933" x="7046913" y="2740025"/>
          <p14:tracePt t="60949" x="7010400" y="2903538"/>
          <p14:tracePt t="60966" x="6997700" y="2952750"/>
          <p14:tracePt t="60984" x="6959600" y="3016250"/>
          <p14:tracePt t="61000" x="6934200" y="3028950"/>
          <p14:tracePt t="61016" x="6921500" y="3054350"/>
          <p14:tracePt t="61034" x="6846888" y="3103563"/>
          <p14:tracePt t="61049" x="6808788" y="3128963"/>
          <p14:tracePt t="61065" x="6772275" y="3165475"/>
          <p14:tracePt t="61081" x="6721475" y="3203575"/>
          <p14:tracePt t="61098" x="6696075" y="3203575"/>
          <p14:tracePt t="61115" x="6659563" y="3216275"/>
          <p14:tracePt t="61132" x="6596063" y="3216275"/>
          <p14:tracePt t="61148" x="6572250" y="3228975"/>
          <p14:tracePt t="61165" x="6546850" y="3228975"/>
          <p14:tracePt t="61183" x="6496050" y="3228975"/>
          <p14:tracePt t="61200" x="6483350" y="3241675"/>
          <p14:tracePt t="61217" x="6459538" y="3241675"/>
          <p14:tracePt t="61233" x="6446838" y="3241675"/>
          <p14:tracePt t="61250" x="6434138" y="3241675"/>
          <p14:tracePt t="61267" x="6421438" y="3228975"/>
          <p14:tracePt t="61283" x="6408738" y="3228975"/>
          <p14:tracePt t="61299" x="6408738" y="3216275"/>
          <p14:tracePt t="61316" x="6396038" y="3216275"/>
          <p14:tracePt t="61338" x="6396038" y="3203575"/>
          <p14:tracePt t="61363" x="6396038" y="3190875"/>
          <p14:tracePt t="63159" x="6396038" y="3203575"/>
          <p14:tracePt t="63488" x="6396038" y="3278188"/>
          <p14:tracePt t="63500" x="6396038" y="3328988"/>
          <p14:tracePt t="63511" x="6370638" y="3367088"/>
          <p14:tracePt t="63524" x="6359525" y="3403600"/>
          <p14:tracePt t="63537" x="6359525" y="3441700"/>
          <p14:tracePt t="63552" x="6346825" y="3467100"/>
          <p14:tracePt t="63569" x="6346825" y="3479800"/>
          <p14:tracePt t="63587" x="6346825" y="3490913"/>
          <p14:tracePt t="63695" x="6334125" y="3490913"/>
          <p14:tracePt t="63841" x="6334125" y="3503613"/>
          <p14:tracePt t="63866" x="6334125" y="3516313"/>
          <p14:tracePt t="63878" x="6334125" y="3529013"/>
          <p14:tracePt t="63915" x="6334125" y="3541713"/>
          <p14:tracePt t="63964" x="6334125" y="3554413"/>
          <p14:tracePt t="64001" x="6334125" y="3567113"/>
          <p14:tracePt t="64024" x="6334125" y="3579813"/>
          <p14:tracePt t="79381" x="6321425" y="3579813"/>
          <p14:tracePt t="79395" x="6308725" y="3579813"/>
          <p14:tracePt t="79408" x="6296025" y="3579813"/>
          <p14:tracePt t="79419" x="6259513" y="3579813"/>
          <p14:tracePt t="79431" x="6234113" y="3590925"/>
          <p14:tracePt t="79443" x="6208713" y="3603625"/>
          <p14:tracePt t="79456" x="6183313" y="3603625"/>
          <p14:tracePt t="79473" x="6146800" y="3616325"/>
          <p14:tracePt t="79490" x="6096000" y="3616325"/>
          <p14:tracePt t="79507" x="5983288" y="3629025"/>
          <p14:tracePt t="79525" x="5895975" y="3629025"/>
          <p14:tracePt t="79541" x="5770563" y="3629025"/>
          <p14:tracePt t="79558" x="5695950" y="3629025"/>
          <p14:tracePt t="79575" x="5595938" y="3629025"/>
          <p14:tracePt t="79577" x="5507038" y="3629025"/>
          <p14:tracePt t="79591" x="5445125" y="3629025"/>
          <p14:tracePt t="79608" x="5357813" y="3629025"/>
          <p14:tracePt t="79626" x="5157788" y="3629025"/>
          <p14:tracePt t="79641" x="5068888" y="3629025"/>
          <p14:tracePt t="79658" x="4956175" y="3603625"/>
          <p14:tracePt t="79675" x="4768850" y="3579813"/>
          <p14:tracePt t="79692" x="4681538" y="3554413"/>
          <p14:tracePt t="79708" x="4556125" y="3529013"/>
          <p14:tracePt t="79710" x="4456113" y="3490913"/>
          <p14:tracePt t="79725" x="4381500" y="3454400"/>
          <p14:tracePt t="79742" x="4294188" y="3416300"/>
          <p14:tracePt t="79758" x="4168775" y="3367088"/>
          <p14:tracePt t="79774" x="3992563" y="3303588"/>
          <p14:tracePt t="79792" x="3917950" y="3278188"/>
          <p14:tracePt t="79808" x="3779838" y="3254375"/>
          <p14:tracePt t="79825" x="3692525" y="3241675"/>
          <p14:tracePt t="79842" x="3630613" y="3216275"/>
          <p14:tracePt t="79858" x="3554413" y="3178175"/>
          <p14:tracePt t="79875" x="3530600" y="3178175"/>
          <p14:tracePt t="79892" x="3505200" y="3165475"/>
          <p14:tracePt t="79894" x="3467100" y="3141663"/>
          <p14:tracePt t="79908" x="3441700" y="3141663"/>
          <p14:tracePt t="79925" x="3417888" y="3128963"/>
          <p14:tracePt t="79942" x="3392488" y="3128963"/>
          <p14:tracePt t="80237" x="3392488" y="3103563"/>
          <p14:tracePt t="80248" x="3392488" y="3078163"/>
          <p14:tracePt t="80261" x="3392488" y="3054350"/>
          <p14:tracePt t="80275" x="3392488" y="3041650"/>
          <p14:tracePt t="80292" x="3392488" y="3028950"/>
          <p14:tracePt t="80308" x="3405188" y="3003550"/>
          <p14:tracePt t="80310" x="3417888" y="2978150"/>
          <p14:tracePt t="80326" x="3417888" y="2941638"/>
          <p14:tracePt t="80342" x="3417888" y="2903538"/>
          <p14:tracePt t="80360" x="3429000" y="2852738"/>
          <p14:tracePt t="80376" x="3441700" y="2828925"/>
          <p14:tracePt t="80396" x="3454400" y="2816225"/>
          <p14:tracePt t="80420" x="3467100" y="2816225"/>
          <p14:tracePt t="82007" x="3467100" y="2828925"/>
          <p14:tracePt t="82018" x="3467100" y="2852738"/>
          <p14:tracePt t="82032" x="3492500" y="2890838"/>
          <p14:tracePt t="82047" x="3492500" y="2928938"/>
          <p14:tracePt t="82061" x="3530600" y="2978150"/>
          <p14:tracePt t="82079" x="3617913" y="3041650"/>
          <p14:tracePt t="82094" x="3679825" y="3090863"/>
          <p14:tracePt t="82112" x="3756025" y="3141663"/>
          <p14:tracePt t="82129" x="3956050" y="3278188"/>
          <p14:tracePt t="82145" x="4092575" y="3354388"/>
          <p14:tracePt t="82161" x="4230688" y="3403600"/>
          <p14:tracePt t="82179" x="4506913" y="3467100"/>
          <p14:tracePt t="82195" x="4630738" y="3479800"/>
          <p14:tracePt t="82212" x="4756150" y="3490913"/>
          <p14:tracePt t="82214" x="4868863" y="3503613"/>
          <p14:tracePt t="82229" x="4968875" y="3503613"/>
          <p14:tracePt t="82245" x="5057775" y="3503613"/>
          <p14:tracePt t="82261" x="5106988" y="3503613"/>
          <p14:tracePt t="82263" x="5132388" y="3503613"/>
          <p14:tracePt t="82278" x="5157788" y="3503613"/>
          <p14:tracePt t="82299" x="5157788" y="3490913"/>
          <p14:tracePt t="82605" x="5170488" y="3490913"/>
          <p14:tracePt t="83106" x="5170488" y="3479800"/>
          <p14:tracePt t="83521" x="5157788" y="3490913"/>
          <p14:tracePt t="83533" x="5119688" y="3529013"/>
          <p14:tracePt t="83544" x="5094288" y="3567113"/>
          <p14:tracePt t="83558" x="5045075" y="3654425"/>
          <p14:tracePt t="83569" x="4981575" y="3767138"/>
          <p14:tracePt t="83582" x="4919663" y="3854450"/>
          <p14:tracePt t="83597" x="4843463" y="3979863"/>
          <p14:tracePt t="83613" x="4756150" y="4141788"/>
          <p14:tracePt t="83630" x="4643438" y="4341813"/>
          <p14:tracePt t="83647" x="4581525" y="4405313"/>
          <p14:tracePt t="83664" x="4530725" y="4479925"/>
          <p14:tracePt t="83666" x="4481513" y="4567238"/>
          <p14:tracePt t="83680" x="4418013" y="4656138"/>
          <p14:tracePt t="83697" x="4368800" y="4730750"/>
          <p14:tracePt t="83713" x="4318000" y="4792663"/>
          <p14:tracePt t="83730" x="4281488" y="4868863"/>
          <p14:tracePt t="83748" x="4256088" y="4905375"/>
          <p14:tracePt t="83764" x="4217988" y="5092700"/>
          <p14:tracePt t="83780" x="4192588" y="5181600"/>
          <p14:tracePt t="83798" x="4168775" y="5256213"/>
          <p14:tracePt t="83813" x="4168775" y="5330825"/>
          <p14:tracePt t="83831" x="4156075" y="5394325"/>
          <p14:tracePt t="83847" x="4156075" y="5481638"/>
          <p14:tracePt t="83849" x="4156075" y="5543550"/>
          <p14:tracePt t="83864" x="4156075" y="5594350"/>
          <p14:tracePt t="83881" x="4156075" y="5630863"/>
          <p14:tracePt t="83898" x="4168775" y="5694363"/>
          <p14:tracePt t="83913" x="4181475" y="5719763"/>
          <p14:tracePt t="83930" x="4192588" y="5732463"/>
          <p14:tracePt t="83948" x="4205288" y="5756275"/>
          <p14:tracePt t="83964" x="4205288" y="5768975"/>
          <p14:tracePt t="84131" x="4192588" y="5756275"/>
          <p14:tracePt t="84143" x="4181475" y="5756275"/>
          <p14:tracePt t="84155" x="4168775" y="5756275"/>
          <p14:tracePt t="84167" x="4156075" y="5743575"/>
          <p14:tracePt t="84180" x="4143375" y="5743575"/>
          <p14:tracePt t="84196" x="4117975" y="5732463"/>
          <p14:tracePt t="84216" x="4105275" y="5732463"/>
          <p14:tracePt t="84240" x="4092575" y="5732463"/>
          <p14:tracePt t="84252" x="4081463" y="5719763"/>
          <p14:tracePt t="84608" x="4043363" y="5719763"/>
          <p14:tracePt t="84619" x="3968750" y="5719763"/>
          <p14:tracePt t="84631" x="3905250" y="5719763"/>
          <p14:tracePt t="84648" x="3817938" y="5719763"/>
          <p14:tracePt t="84666" x="3717925" y="5719763"/>
          <p14:tracePt t="84668" x="3617913" y="5719763"/>
          <p14:tracePt t="84682" x="3505200" y="5719763"/>
          <p14:tracePt t="84698" x="3405188" y="5719763"/>
          <p14:tracePt t="84715" x="3305175" y="5719763"/>
          <p14:tracePt t="84717" x="3205163" y="5719763"/>
          <p14:tracePt t="84731" x="3092450" y="5719763"/>
          <p14:tracePt t="84748" x="3016250" y="5719763"/>
          <p14:tracePt t="84766" x="2867025" y="5719763"/>
          <p14:tracePt t="84782" x="2778125" y="5719763"/>
          <p14:tracePt t="84798" x="2716213" y="5719763"/>
          <p14:tracePt t="84815" x="2616200" y="5719763"/>
          <p14:tracePt t="84832" x="2554288" y="5719763"/>
          <p14:tracePt t="84849" x="2503488" y="5719763"/>
          <p14:tracePt t="84851" x="2465388" y="5719763"/>
          <p14:tracePt t="84865" x="2428875" y="5719763"/>
          <p14:tracePt t="84882" x="2416175" y="5719763"/>
          <p14:tracePt t="84899" x="2403475" y="5719763"/>
          <p14:tracePt t="85156" x="2403475" y="5707063"/>
          <p14:tracePt t="85170" x="2390775" y="5707063"/>
          <p14:tracePt t="85182" x="2365375" y="5694363"/>
          <p14:tracePt t="85193" x="2328863" y="5681663"/>
          <p14:tracePt t="85204" x="2252663" y="5668963"/>
          <p14:tracePt t="85218" x="2178050" y="5668963"/>
          <p14:tracePt t="85232" x="2065338" y="5656263"/>
          <p14:tracePt t="85249" x="1939925" y="5656263"/>
          <p14:tracePt t="85267" x="1639888" y="5643563"/>
          <p14:tracePt t="85283" x="1501775" y="5630863"/>
          <p14:tracePt t="85299" x="1389063" y="5619750"/>
          <p14:tracePt t="85316" x="1150938" y="5481638"/>
          <p14:tracePt t="85333" x="1063625" y="5407025"/>
          <p14:tracePt t="85349" x="989013" y="5330825"/>
          <p14:tracePt t="85367" x="876300" y="5243513"/>
          <p14:tracePt t="85383" x="850900" y="5218113"/>
          <p14:tracePt t="85400" x="763588" y="5156200"/>
          <p14:tracePt t="85416" x="725488" y="5105400"/>
          <p14:tracePt t="85433" x="688975" y="5030788"/>
          <p14:tracePt t="85450" x="663575" y="4879975"/>
          <p14:tracePt t="85466" x="650875" y="4818063"/>
          <p14:tracePt t="85483" x="650875" y="4768850"/>
          <p14:tracePt t="85485" x="650875" y="4730750"/>
          <p14:tracePt t="85499" x="638175" y="4692650"/>
          <p14:tracePt t="85517" x="625475" y="4656138"/>
          <p14:tracePt t="85533" x="625475" y="4618038"/>
          <p14:tracePt t="85535" x="612775" y="4579938"/>
          <p14:tracePt t="85549" x="612775" y="4554538"/>
          <p14:tracePt t="85567" x="600075" y="4530725"/>
          <p14:tracePt t="85583" x="588963" y="4492625"/>
          <p14:tracePt t="85599" x="576263" y="4479925"/>
          <p14:tracePt t="85617" x="563563" y="4454525"/>
          <p14:tracePt t="85633" x="550863" y="4418013"/>
          <p14:tracePt t="85658" x="550863" y="4405313"/>
          <p14:tracePt t="85791" x="550863" y="4430713"/>
          <p14:tracePt t="85804" x="563563" y="4430713"/>
          <p14:tracePt t="85817" x="576263" y="4443413"/>
          <p14:tracePt t="85839" x="600075" y="4454525"/>
          <p14:tracePt t="85852" x="600075" y="4467225"/>
          <p14:tracePt t="85865" x="612775" y="4467225"/>
          <p14:tracePt t="85877" x="612775" y="4479925"/>
          <p14:tracePt t="85889" x="625475" y="4518025"/>
          <p14:tracePt t="85900" x="638175" y="4543425"/>
          <p14:tracePt t="85917" x="638175" y="4567238"/>
          <p14:tracePt t="85933" x="650875" y="4579938"/>
          <p14:tracePt t="85950" x="650875" y="4605338"/>
          <p14:tracePt t="85974" x="663575" y="4618038"/>
          <p14:tracePt t="85999" x="663575" y="4630738"/>
          <p14:tracePt t="86023" x="663575" y="4643438"/>
          <p14:tracePt t="86036" x="663575" y="4656138"/>
          <p14:tracePt t="86048" x="676275" y="4667250"/>
          <p14:tracePt t="86059" x="676275" y="4679950"/>
          <p14:tracePt t="86073" x="676275" y="4692650"/>
          <p14:tracePt t="86084" x="688975" y="4718050"/>
          <p14:tracePt t="86108" x="688975" y="4730750"/>
          <p14:tracePt t="86145" x="701675" y="4730750"/>
          <p14:tracePt t="86194" x="712788" y="4730750"/>
          <p14:tracePt t="86205" x="712788" y="4743450"/>
          <p14:tracePt t="86218" x="725488" y="4743450"/>
          <p14:tracePt t="86231" x="738188" y="4743450"/>
          <p14:tracePt t="86255" x="750888" y="4743450"/>
          <p14:tracePt t="86267" x="750888" y="4756150"/>
          <p14:tracePt t="86280" x="763588" y="4756150"/>
          <p14:tracePt t="86291" x="776288" y="4756150"/>
          <p14:tracePt t="86303" x="788988" y="4768850"/>
          <p14:tracePt t="86328" x="801688" y="4768850"/>
          <p14:tracePt t="86341" x="814388" y="4768850"/>
          <p14:tracePt t="86352" x="825500" y="4779963"/>
          <p14:tracePt t="86378" x="825500" y="4792663"/>
          <p14:tracePt t="86389" x="838200" y="4805363"/>
          <p14:tracePt t="86401" x="838200" y="4818063"/>
          <p14:tracePt t="86417" x="838200" y="4830763"/>
          <p14:tracePt t="86434" x="838200" y="4843463"/>
          <p14:tracePt t="86451" x="850900" y="4856163"/>
          <p14:tracePt t="86468" x="850900" y="4879975"/>
          <p14:tracePt t="86499" x="850900" y="4892675"/>
          <p14:tracePt t="86536" x="850900" y="4905375"/>
          <p14:tracePt t="86560" x="850900" y="4930775"/>
          <p14:tracePt t="86584" x="850900" y="4956175"/>
          <p14:tracePt t="86597" x="850900" y="4968875"/>
          <p14:tracePt t="86609" x="850900" y="4981575"/>
          <p14:tracePt t="86621" x="850900" y="4992688"/>
          <p14:tracePt t="86645" x="850900" y="5005388"/>
          <p14:tracePt t="86682" x="863600" y="5018088"/>
          <p14:tracePt t="86707" x="876300" y="5018088"/>
          <p14:tracePt t="86732" x="889000" y="5018088"/>
          <p14:tracePt t="86743" x="901700" y="5030788"/>
          <p14:tracePt t="86756" x="914400" y="5030788"/>
          <p14:tracePt t="86780" x="925513" y="5030788"/>
          <p14:tracePt t="86792" x="938213" y="5030788"/>
          <p14:tracePt t="86805" x="950913" y="5030788"/>
          <p14:tracePt t="86829" x="963613" y="5030788"/>
          <p14:tracePt t="86853" x="976313" y="5030788"/>
          <p14:tracePt t="87280" x="976313" y="5043488"/>
          <p14:tracePt t="87305" x="976313" y="5056188"/>
          <p14:tracePt t="87319" x="989013" y="5056188"/>
          <p14:tracePt t="87328" x="989013" y="5068888"/>
          <p14:tracePt t="87342" x="989013" y="5092700"/>
          <p14:tracePt t="87353" x="1001713" y="5105400"/>
          <p14:tracePt t="87368" x="1001713" y="5118100"/>
          <p14:tracePt t="87386" x="1001713" y="5130800"/>
          <p14:tracePt t="87402" x="1014413" y="5143500"/>
          <p14:tracePt t="87428" x="1014413" y="5156200"/>
          <p14:tracePt t="87440" x="1027113" y="5156200"/>
          <p14:tracePt t="87475" x="1038225" y="5156200"/>
          <p14:tracePt t="87489" x="1050925" y="5168900"/>
          <p14:tracePt t="87524" x="1063625" y="5168900"/>
          <p14:tracePt t="87561" x="1063625" y="5181600"/>
          <p14:tracePt t="87574" x="1076325" y="5181600"/>
          <p14:tracePt t="87610" x="1076325" y="5194300"/>
          <p14:tracePt t="87659" x="1076325" y="5205413"/>
          <p14:tracePt t="87672" x="1076325" y="5218113"/>
          <p14:tracePt t="87685" x="1076325" y="5230813"/>
          <p14:tracePt t="87696" x="1089025" y="5256213"/>
          <p14:tracePt t="87720" x="1089025" y="5268913"/>
          <p14:tracePt t="87744" x="1089025" y="5281613"/>
          <p14:tracePt t="87768" x="1101725" y="5294313"/>
          <p14:tracePt t="87806" x="1114425" y="5305425"/>
          <p14:tracePt t="87829" x="1127125" y="5305425"/>
          <p14:tracePt t="87842" x="1139825" y="5318125"/>
          <p14:tracePt t="87867" x="1150938" y="5330825"/>
          <p14:tracePt t="87891" x="1150938" y="5343525"/>
          <p14:tracePt t="87903" x="1150938" y="5356225"/>
          <p14:tracePt t="87916" x="1163638" y="5356225"/>
          <p14:tracePt t="87926" x="1163638" y="5368925"/>
          <p14:tracePt t="87940" x="1163638" y="5381625"/>
          <p14:tracePt t="87953" x="1163638" y="5394325"/>
          <p14:tracePt t="87969" x="1176338" y="5407025"/>
          <p14:tracePt t="88002" x="1189038" y="5407025"/>
          <p14:tracePt t="88025" x="1189038" y="5418138"/>
          <p14:tracePt t="88037" x="1201738" y="5418138"/>
          <p14:tracePt t="88075" x="1214438" y="5430838"/>
          <p14:tracePt t="88099" x="1227138" y="5430838"/>
          <p14:tracePt t="88111" x="1239838" y="5430838"/>
          <p14:tracePt t="88136" x="1252538" y="5430838"/>
          <p14:tracePt t="88453" x="1263650" y="5418138"/>
          <p14:tracePt t="88464" x="1276350" y="5394325"/>
          <p14:tracePt t="88480" x="1276350" y="5381625"/>
          <p14:tracePt t="88489" x="1301750" y="5368925"/>
          <p14:tracePt t="88504" x="1314450" y="5368925"/>
          <p14:tracePt t="88520" x="1327150" y="5356225"/>
          <p14:tracePt t="88538" x="1363663" y="5343525"/>
          <p14:tracePt t="88554" x="1389063" y="5343525"/>
          <p14:tracePt t="88570" x="1401763" y="5343525"/>
          <p14:tracePt t="88587" x="1452563" y="5343525"/>
          <p14:tracePt t="88604" x="1476375" y="5343525"/>
          <p14:tracePt t="88624" x="1501775" y="5343525"/>
          <p14:tracePt t="88637" x="1501775" y="5356225"/>
          <p14:tracePt t="88653" x="1514475" y="5381625"/>
          <p14:tracePt t="88670" x="1527175" y="5407025"/>
          <p14:tracePt t="88672" x="1539875" y="5430838"/>
          <p14:tracePt t="88687" x="1552575" y="5443538"/>
          <p14:tracePt t="88704" x="1565275" y="5456238"/>
          <p14:tracePt t="88720" x="1589088" y="5481638"/>
          <p14:tracePt t="88737" x="1589088" y="5494338"/>
          <p14:tracePt t="88754" x="1601788" y="5494338"/>
          <p14:tracePt t="88771" x="1601788" y="5507038"/>
          <p14:tracePt t="88787" x="1614488" y="5507038"/>
          <p14:tracePt t="89173" x="1601788" y="5507038"/>
          <p14:tracePt t="89184" x="1589088" y="5507038"/>
          <p14:tracePt t="89197" x="1552575" y="5494338"/>
          <p14:tracePt t="89210" x="1489075" y="5494338"/>
          <p14:tracePt t="89221" x="1452563" y="5481638"/>
          <p14:tracePt t="89237" x="1389063" y="5481638"/>
          <p14:tracePt t="89254" x="1301750" y="5456238"/>
          <p14:tracePt t="89257" x="1227138" y="5430838"/>
          <p14:tracePt t="89271" x="1150938" y="5407025"/>
          <p14:tracePt t="89288" x="1076325" y="5381625"/>
          <p14:tracePt t="89305" x="1001713" y="5318125"/>
          <p14:tracePt t="89307" x="925513" y="5194300"/>
          <p14:tracePt t="89321" x="863600" y="5081588"/>
          <p14:tracePt t="89338" x="814388" y="5005388"/>
          <p14:tracePt t="89356" x="750888" y="4818063"/>
          <p14:tracePt t="89371" x="738188" y="4679950"/>
          <p14:tracePt t="89388" x="712788" y="4579938"/>
          <p14:tracePt t="89405" x="701675" y="4405313"/>
          <p14:tracePt t="89421" x="701675" y="4292600"/>
          <p14:tracePt t="89438" x="701675" y="4192588"/>
          <p14:tracePt t="89456" x="701675" y="4117975"/>
          <p14:tracePt t="89471" x="701675" y="4092575"/>
          <p14:tracePt t="89599" x="712788" y="4117975"/>
          <p14:tracePt t="89612" x="712788" y="4141788"/>
          <p14:tracePt t="89625" x="712788" y="4167188"/>
          <p14:tracePt t="89639" x="712788" y="4205288"/>
          <p14:tracePt t="89655" x="712788" y="4217988"/>
          <p14:tracePt t="89672" x="712788" y="4230688"/>
          <p14:tracePt t="89674" x="712788" y="4241800"/>
          <p14:tracePt t="89688" x="712788" y="4267200"/>
          <p14:tracePt t="89705" x="712788" y="4305300"/>
          <p14:tracePt t="89722" x="712788" y="4392613"/>
          <p14:tracePt t="89738" x="712788" y="4418013"/>
          <p14:tracePt t="89755" x="712788" y="4430713"/>
          <p14:tracePt t="89758" x="701675" y="4443413"/>
          <p14:tracePt t="89772" x="701675" y="4467225"/>
          <p14:tracePt t="89788" x="701675" y="4492625"/>
          <p14:tracePt t="89806" x="701675" y="4518025"/>
          <p14:tracePt t="89808" x="701675" y="4554538"/>
          <p14:tracePt t="89821" x="701675" y="4579938"/>
          <p14:tracePt t="89839" x="701675" y="4605338"/>
          <p14:tracePt t="89856" x="701675" y="4643438"/>
          <p14:tracePt t="89882" x="701675" y="4656138"/>
          <p14:tracePt t="89893" x="712788" y="4667250"/>
          <p14:tracePt t="89905" x="725488" y="4667250"/>
          <p14:tracePt t="89922" x="725488" y="4679950"/>
          <p14:tracePt t="89941" x="725488" y="4692650"/>
          <p14:tracePt t="89956" x="738188" y="4705350"/>
          <p14:tracePt t="89972" x="738188" y="4718050"/>
          <p14:tracePt t="89989" x="750888" y="4743450"/>
          <p14:tracePt t="89991" x="750888" y="4768850"/>
          <p14:tracePt t="90005" x="763588" y="4779963"/>
          <p14:tracePt t="90022" x="763588" y="4792663"/>
          <p14:tracePt t="90040" x="776288" y="4805363"/>
          <p14:tracePt t="90056" x="788988" y="4805363"/>
          <p14:tracePt t="90072" x="788988" y="4818063"/>
          <p14:tracePt t="90089" x="801688" y="4830763"/>
          <p14:tracePt t="90113" x="814388" y="4843463"/>
          <p14:tracePt t="90479" x="814388" y="4868863"/>
          <p14:tracePt t="90490" x="814388" y="4879975"/>
          <p14:tracePt t="90503" x="801688" y="4892675"/>
          <p14:tracePt t="90516" x="801688" y="4918075"/>
          <p14:tracePt t="90527" x="801688" y="4930775"/>
          <p14:tracePt t="90540" x="801688" y="4956175"/>
          <p14:tracePt t="90557" x="801688" y="4981575"/>
          <p14:tracePt t="90573" x="801688" y="5005388"/>
          <p14:tracePt t="90590" x="801688" y="5043488"/>
          <p14:tracePt t="90606" x="801688" y="5056188"/>
          <p14:tracePt t="90623" x="801688" y="5068888"/>
          <p14:tracePt t="90639" x="801688" y="5081588"/>
          <p14:tracePt t="90655" x="801688" y="5092700"/>
          <p14:tracePt t="90671" x="814388" y="5092700"/>
          <p14:tracePt t="90698" x="825500" y="5105400"/>
          <p14:tracePt t="90711" x="838200" y="5105400"/>
          <p14:tracePt t="90735" x="850900" y="5105400"/>
          <p14:tracePt t="90760" x="863600" y="5105400"/>
          <p14:tracePt t="90785" x="876300" y="5105400"/>
          <p14:tracePt t="90796" x="889000" y="5105400"/>
          <p14:tracePt t="90808" x="914400" y="5105400"/>
          <p14:tracePt t="90833" x="925513" y="5105400"/>
          <p14:tracePt t="90845" x="938213" y="5105400"/>
          <p14:tracePt t="90869" x="950913" y="5105400"/>
          <p14:tracePt t="90881" x="963613" y="5105400"/>
          <p14:tracePt t="90907" x="976313" y="5105400"/>
          <p14:tracePt t="90932" x="989013" y="5105400"/>
          <p14:tracePt t="90992" x="1001713" y="5105400"/>
          <p14:tracePt t="91005" x="1001713" y="5118100"/>
          <p14:tracePt t="91028" x="1001713" y="5130800"/>
          <p14:tracePt t="91040" x="1001713" y="5143500"/>
          <p14:tracePt t="91055" x="1014413" y="5156200"/>
          <p14:tracePt t="91064" x="1014413" y="5168900"/>
          <p14:tracePt t="91078" x="1014413" y="5181600"/>
          <p14:tracePt t="91114" x="1014413" y="5194300"/>
          <p14:tracePt t="91152" x="1014413" y="5205413"/>
          <p14:tracePt t="91174" x="1014413" y="5218113"/>
          <p14:tracePt t="91248" x="1014413" y="5230813"/>
          <p14:tracePt t="91286" x="1014413" y="5243513"/>
          <p14:tracePt t="91297" x="1014413" y="5256213"/>
          <p14:tracePt t="91308" x="1014413" y="5268913"/>
          <p14:tracePt t="91407" x="1014413" y="5294313"/>
          <p14:tracePt t="91420" x="1027113" y="5305425"/>
          <p14:tracePt t="91432" x="1027113" y="5318125"/>
          <p14:tracePt t="91443" x="1027113" y="5330825"/>
          <p14:tracePt t="91458" x="1038225" y="5330825"/>
          <p14:tracePt t="91480" x="1050925" y="5343525"/>
          <p14:tracePt t="91895" x="1063625" y="5343525"/>
          <p14:tracePt t="91919" x="1076325" y="5343525"/>
          <p14:tracePt t="91943" x="1101725" y="5343525"/>
          <p14:tracePt t="91968" x="1114425" y="5343525"/>
          <p14:tracePt t="91994" x="1139825" y="5343525"/>
          <p14:tracePt t="92018" x="1150938" y="5356225"/>
          <p14:tracePt t="92029" x="1189038" y="5368925"/>
          <p14:tracePt t="92044" x="1201738" y="5368925"/>
          <p14:tracePt t="92059" x="1214438" y="5394325"/>
          <p14:tracePt t="92075" x="1227138" y="5394325"/>
          <p14:tracePt t="92091" x="1239838" y="5407025"/>
          <p14:tracePt t="92093" x="1239838" y="5418138"/>
          <p14:tracePt t="92108" x="1252538" y="5418138"/>
          <p14:tracePt t="92126" x="1263650" y="5430838"/>
          <p14:tracePt t="92151" x="1276350" y="5430838"/>
          <p14:tracePt t="92164" x="1289050" y="5430838"/>
          <p14:tracePt t="92176" x="1301750" y="5430838"/>
          <p14:tracePt t="92191" x="1314450" y="5443538"/>
          <p14:tracePt t="92209" x="1327150" y="5443538"/>
          <p14:tracePt t="92226" x="1352550" y="5456238"/>
          <p14:tracePt t="92242" x="1376363" y="5468938"/>
          <p14:tracePt t="92262" x="1389063" y="5468938"/>
          <p14:tracePt t="92276" x="1401763" y="5481638"/>
          <p14:tracePt t="92291" x="1414463" y="5494338"/>
          <p14:tracePt t="92309" x="1414463" y="5507038"/>
          <p14:tracePt t="92310" x="1427163" y="5518150"/>
          <p14:tracePt t="92325" x="1439863" y="5543550"/>
          <p14:tracePt t="92342" x="1439863" y="5568950"/>
          <p14:tracePt t="92360" x="1452563" y="5594350"/>
          <p14:tracePt t="92383" x="1452563" y="5607050"/>
          <p14:tracePt t="92433" x="1465263" y="5619750"/>
          <p14:tracePt t="92444" x="1476375" y="5619750"/>
          <p14:tracePt t="92494" x="1476375" y="5630863"/>
          <p14:tracePt t="92543" x="1489075" y="5630863"/>
          <p14:tracePt t="92554" x="1489075" y="5643563"/>
          <p14:tracePt t="92604" x="1489075" y="5656263"/>
          <p14:tracePt t="92774" x="1501775" y="5656263"/>
          <p14:tracePt t="93849" x="1527175" y="5656263"/>
          <p14:tracePt t="93861" x="1552575" y="5656263"/>
          <p14:tracePt t="93873" x="1589088" y="5656263"/>
          <p14:tracePt t="93885" x="1639888" y="5643563"/>
          <p14:tracePt t="93896" x="1714500" y="5643563"/>
          <p14:tracePt t="93911" x="1790700" y="5643563"/>
          <p14:tracePt t="93928" x="1914525" y="5643563"/>
          <p14:tracePt t="93944" x="2027238" y="5643563"/>
          <p14:tracePt t="93946" x="2165350" y="5643563"/>
          <p14:tracePt t="93960" x="2316163" y="5643563"/>
          <p14:tracePt t="93978" x="2428875" y="5643563"/>
          <p14:tracePt t="93995" x="2678113" y="5643563"/>
          <p14:tracePt t="94011" x="2778125" y="5643563"/>
          <p14:tracePt t="94028" x="2854325" y="5656263"/>
          <p14:tracePt t="94044" x="2967038" y="5668963"/>
          <p14:tracePt t="94061" x="3028950" y="5668963"/>
          <p14:tracePt t="94078" x="3067050" y="5681663"/>
          <p14:tracePt t="94080" x="3079750" y="5681663"/>
          <p14:tracePt t="94094" x="3092450" y="5681663"/>
          <p14:tracePt t="94111" x="3103563" y="5681663"/>
          <p14:tracePt t="94130" x="3128963" y="5681663"/>
          <p14:tracePt t="94144" x="3141663" y="5681663"/>
          <p14:tracePt t="94161" x="3154363" y="5681663"/>
          <p14:tracePt t="94178" x="3205163" y="5681663"/>
          <p14:tracePt t="94195" x="3228975" y="5681663"/>
          <p14:tracePt t="94211" x="3267075" y="5681663"/>
          <p14:tracePt t="94214" x="3292475" y="5681663"/>
          <p14:tracePt t="94228" x="3317875" y="5681663"/>
          <p14:tracePt t="94244" x="3341688" y="5681663"/>
          <p14:tracePt t="94262" x="3379788" y="5681663"/>
          <p14:tracePt t="94263" x="3417888" y="5681663"/>
          <p14:tracePt t="94278" x="3454400" y="5681663"/>
          <p14:tracePt t="94295" x="3492500" y="5694363"/>
          <p14:tracePt t="94311" x="3517900" y="5707063"/>
          <p14:tracePt t="94313" x="3530600" y="5707063"/>
          <p14:tracePt t="94328" x="3541713" y="5719763"/>
          <p14:tracePt t="94557" x="3554413" y="5707063"/>
          <p14:tracePt t="94569" x="3579813" y="5681663"/>
          <p14:tracePt t="94580" x="3617913" y="5668963"/>
          <p14:tracePt t="94596" x="3667125" y="5643563"/>
          <p14:tracePt t="94612" x="3705225" y="5630863"/>
          <p14:tracePt t="94629" x="3879850" y="5607050"/>
          <p14:tracePt t="94645" x="3968750" y="5581650"/>
          <p14:tracePt t="94662" x="4081463" y="5543550"/>
          <p14:tracePt t="94679" x="4305300" y="5507038"/>
          <p14:tracePt t="94696" x="4406900" y="5507038"/>
          <p14:tracePt t="94712" x="4518025" y="5507038"/>
          <p14:tracePt t="94728" x="4694238" y="5507038"/>
          <p14:tracePt t="94746" x="4768850" y="5518150"/>
          <p14:tracePt t="94762" x="4856163" y="5543550"/>
          <p14:tracePt t="94764" x="4906963" y="5581650"/>
          <p14:tracePt t="94778" x="4956175" y="5607050"/>
          <p14:tracePt t="94796" x="4981575" y="5619750"/>
          <p14:tracePt t="94812" x="4994275" y="5643563"/>
          <p14:tracePt t="94814" x="5019675" y="5668963"/>
          <p14:tracePt t="94828" x="5032375" y="5732463"/>
          <p14:tracePt t="94845" x="5045075" y="5832475"/>
          <p14:tracePt t="94863" x="5045075" y="5956300"/>
          <p14:tracePt t="94879" x="5045075" y="5994400"/>
          <p14:tracePt t="94896" x="5032375" y="6019800"/>
          <p14:tracePt t="94898" x="5019675" y="6045200"/>
          <p14:tracePt t="94912" x="4981575" y="6081713"/>
          <p14:tracePt t="94929" x="4932363" y="6107113"/>
          <p14:tracePt t="94946" x="4856163" y="6145213"/>
          <p14:tracePt t="94948" x="4781550" y="6169025"/>
          <p14:tracePt t="94962" x="4694238" y="6181725"/>
          <p14:tracePt t="94979" x="4594225" y="6194425"/>
          <p14:tracePt t="94996" x="4430713" y="6181725"/>
          <p14:tracePt t="95012" x="4381500" y="6169025"/>
          <p14:tracePt t="95029" x="4318000" y="6119813"/>
          <p14:tracePt t="95046" x="4217988" y="6045200"/>
          <p14:tracePt t="95062" x="4168775" y="6019800"/>
          <p14:tracePt t="95079" x="4143375" y="5969000"/>
          <p14:tracePt t="95096" x="4117975" y="5819775"/>
          <p14:tracePt t="95113" x="4105275" y="5756275"/>
          <p14:tracePt t="95129" x="4105275" y="5719763"/>
          <p14:tracePt t="95131" x="4105275" y="5681663"/>
          <p14:tracePt t="95146" x="4117975" y="5643563"/>
          <p14:tracePt t="95162" x="4168775" y="5568950"/>
          <p14:tracePt t="95179" x="4294188" y="5368925"/>
          <p14:tracePt t="95197" x="4356100" y="5294313"/>
          <p14:tracePt t="95213" x="4443413" y="5230813"/>
          <p14:tracePt t="95229" x="4668838" y="5118100"/>
          <p14:tracePt t="95246" x="4768850" y="5068888"/>
          <p14:tracePt t="95263" x="5006975" y="5005388"/>
          <p14:tracePt t="95279" x="5119688" y="4992688"/>
          <p14:tracePt t="95296" x="5219700" y="4992688"/>
          <p14:tracePt t="95313" x="5319713" y="5005388"/>
          <p14:tracePt t="95314" x="5419725" y="5030788"/>
          <p14:tracePt t="95329" x="5532438" y="5068888"/>
          <p14:tracePt t="95347" x="5595938" y="5092700"/>
          <p14:tracePt t="95363" x="5708650" y="5143500"/>
          <p14:tracePt t="95379" x="5757863" y="5156200"/>
          <p14:tracePt t="95397" x="5808663" y="5194300"/>
          <p14:tracePt t="95399" x="5870575" y="5218113"/>
          <p14:tracePt t="95412" x="5908675" y="5243513"/>
          <p14:tracePt t="95429" x="5945188" y="5281613"/>
          <p14:tracePt t="95447" x="5970588" y="5356225"/>
          <p14:tracePt t="95462" x="5983288" y="5381625"/>
          <p14:tracePt t="95479" x="5983288" y="5394325"/>
          <p14:tracePt t="95875" x="6008688" y="5368925"/>
          <p14:tracePt t="95888" x="6034088" y="5343525"/>
          <p14:tracePt t="95899" x="6070600" y="5330825"/>
          <p14:tracePt t="95913" x="6108700" y="5318125"/>
          <p14:tracePt t="95930" x="6134100" y="5305425"/>
          <p14:tracePt t="95947" x="6170613" y="5305425"/>
          <p14:tracePt t="95949" x="6221413" y="5294313"/>
          <p14:tracePt t="95964" x="6283325" y="5294313"/>
          <p14:tracePt t="95980" x="6334125" y="5294313"/>
          <p14:tracePt t="95998" x="6446838" y="5294313"/>
          <p14:tracePt t="96014" x="6521450" y="5294313"/>
          <p14:tracePt t="96031" x="6559550" y="5294313"/>
          <p14:tracePt t="96048" x="6646863" y="5305425"/>
          <p14:tracePt t="96064" x="6684963" y="5318125"/>
          <p14:tracePt t="96081" x="6797675" y="5381625"/>
          <p14:tracePt t="96097" x="6859588" y="5430838"/>
          <p14:tracePt t="96114" x="6910388" y="5481638"/>
          <p14:tracePt t="96130" x="6959600" y="5518150"/>
          <p14:tracePt t="96132" x="7034213" y="5543550"/>
          <p14:tracePt t="96148" x="7110413" y="5568950"/>
          <p14:tracePt t="96164" x="7159625" y="5568950"/>
          <p14:tracePt t="96181" x="7223125" y="5594350"/>
          <p14:tracePt t="96197" x="7235825" y="5594350"/>
          <p14:tracePt t="96400" x="7246938" y="5568950"/>
          <p14:tracePt t="96414" x="7272338" y="5556250"/>
          <p14:tracePt t="96425" x="7310438" y="5518150"/>
          <p14:tracePt t="96436" x="7385050" y="5456238"/>
          <p14:tracePt t="96449" x="7485063" y="5381625"/>
          <p14:tracePt t="96464" x="7635875" y="5294313"/>
          <p14:tracePt t="96481" x="7810500" y="5230813"/>
          <p14:tracePt t="96498" x="8186738" y="5156200"/>
          <p14:tracePt t="96514" x="8348663" y="5143500"/>
          <p14:tracePt t="96531" x="8524875" y="5143500"/>
          <p14:tracePt t="96533" x="8712200" y="5143500"/>
          <p14:tracePt t="96548" x="8863013" y="5143500"/>
          <p14:tracePt t="96564" x="9024938" y="5168900"/>
          <p14:tracePt t="96581" x="9175750" y="5194300"/>
          <p14:tracePt t="96583" x="9275763" y="5256213"/>
          <p14:tracePt t="96598" x="9363075" y="5356225"/>
          <p14:tracePt t="96615" x="9437688" y="5418138"/>
          <p14:tracePt t="96632" x="9525000" y="5518150"/>
          <p14:tracePt t="96648" x="9537700" y="5543550"/>
          <p14:tracePt t="96664" x="9537700" y="5594350"/>
          <p14:tracePt t="96682" x="9488488" y="5807075"/>
          <p14:tracePt t="96698" x="9450388" y="5881688"/>
          <p14:tracePt t="96714" x="9413875" y="5932488"/>
          <p14:tracePt t="96731" x="9324975" y="6056313"/>
          <p14:tracePt t="96748" x="9237663" y="6132513"/>
          <p14:tracePt t="96765" x="9150350" y="6232525"/>
          <p14:tracePt t="96767" x="9088438" y="6294438"/>
          <p14:tracePt t="96781" x="9024938" y="6319838"/>
          <p14:tracePt t="96798" x="8986838" y="6332538"/>
          <p14:tracePt t="96815" x="8886825" y="6307138"/>
          <p14:tracePt t="96832" x="8786813" y="6219825"/>
          <p14:tracePt t="96849" x="8699500" y="6157913"/>
          <p14:tracePt t="96865" x="8574088" y="6045200"/>
          <p14:tracePt t="96882" x="8524875" y="5994400"/>
          <p14:tracePt t="96898" x="8435975" y="5932488"/>
          <p14:tracePt t="96900" x="8361363" y="5856288"/>
          <p14:tracePt t="96916" x="8312150" y="5781675"/>
          <p14:tracePt t="96932" x="8261350" y="5707063"/>
          <p14:tracePt t="96949" x="8235950" y="5619750"/>
          <p14:tracePt t="96965" x="8223250" y="5581650"/>
          <p14:tracePt t="96982" x="8223250" y="5556250"/>
          <p14:tracePt t="96999" x="8223250" y="5443538"/>
          <p14:tracePt t="97015" x="8223250" y="5356225"/>
          <p14:tracePt t="97032" x="8223250" y="5294313"/>
          <p14:tracePt t="97049" x="8223250" y="5218113"/>
          <p14:tracePt t="97065" x="8223250" y="5181600"/>
          <p14:tracePt t="97082" x="8223250" y="5156200"/>
          <p14:tracePt t="97084" x="8235950" y="5118100"/>
          <p14:tracePt t="97098" x="8248650" y="5056188"/>
          <p14:tracePt t="97116" x="8274050" y="5005388"/>
          <p14:tracePt t="97132" x="8286750" y="4968875"/>
          <p14:tracePt t="97134" x="8324850" y="4918075"/>
          <p14:tracePt t="97149" x="8335963" y="4905375"/>
          <p14:tracePt t="97165" x="8361363" y="4879975"/>
          <p14:tracePt t="97182" x="8412163" y="4818063"/>
          <p14:tracePt t="97199" x="8424863" y="4779963"/>
          <p14:tracePt t="97216" x="8448675" y="4743450"/>
          <p14:tracePt t="97218" x="8486775" y="4692650"/>
          <p14:tracePt t="97231" x="8537575" y="4656138"/>
          <p14:tracePt t="97249" x="8599488" y="4643438"/>
          <p14:tracePt t="97266" x="8650288" y="4618038"/>
          <p14:tracePt t="97268" x="8686800" y="4605338"/>
          <p14:tracePt t="97282" x="8750300" y="4592638"/>
          <p14:tracePt t="97299" x="8812213" y="4579938"/>
          <p14:tracePt t="97316" x="8975725" y="4567238"/>
          <p14:tracePt t="97332" x="9024938" y="4567238"/>
          <p14:tracePt t="97349" x="9088438" y="4554538"/>
          <p14:tracePt t="97352" x="9175750" y="4554538"/>
          <p14:tracePt t="97366" x="9250363" y="4554538"/>
          <p14:tracePt t="97382" x="9301163" y="4554538"/>
          <p14:tracePt t="97399" x="9350375" y="4554538"/>
          <p14:tracePt t="97415" x="9437688" y="4554538"/>
          <p14:tracePt t="97432" x="9501188" y="4554538"/>
          <p14:tracePt t="97449" x="9575800" y="4567238"/>
          <p14:tracePt t="97451" x="9626600" y="4579938"/>
          <p14:tracePt t="97466" x="9688513" y="4605338"/>
          <p14:tracePt t="97482" x="9750425" y="4643438"/>
          <p14:tracePt t="97499" x="9813925" y="4692650"/>
          <p14:tracePt t="97516" x="9826625" y="4705350"/>
          <p14:tracePt t="97768" x="9863138" y="4656138"/>
          <p14:tracePt t="97778" x="9901238" y="4605338"/>
          <p14:tracePt t="97792" x="9963150" y="4567238"/>
          <p14:tracePt t="97804" x="10026650" y="4530725"/>
          <p14:tracePt t="97816" x="10064750" y="4530725"/>
          <p14:tracePt t="97833" x="10101263" y="4518025"/>
          <p14:tracePt t="97849" x="10139363" y="4518025"/>
          <p14:tracePt t="97866" x="10226675" y="4518025"/>
          <p14:tracePt t="97883" x="10264775" y="4518025"/>
          <p14:tracePt t="97899" x="10301288" y="4518025"/>
          <p14:tracePt t="97916" x="10377488" y="4530725"/>
          <p14:tracePt t="97933" x="10426700" y="4554538"/>
          <p14:tracePt t="97950" x="10526713" y="4605338"/>
          <p14:tracePt t="97966" x="10564813" y="4656138"/>
          <p14:tracePt t="97983" x="10602913" y="4692650"/>
          <p14:tracePt t="97999" x="10639425" y="4768850"/>
          <p14:tracePt t="98016" x="10652125" y="4792663"/>
          <p14:tracePt t="98033" x="10664825" y="4805363"/>
          <p14:tracePt t="98036" x="10677525" y="4805363"/>
          <p14:tracePt t="98049" x="10677525" y="4830763"/>
          <p14:tracePt t="98066" x="10677525" y="4843463"/>
          <p14:tracePt t="98084" x="10677525" y="4856163"/>
          <p14:tracePt t="98086" x="10677525" y="4892675"/>
          <p14:tracePt t="98099" x="10677525" y="4943475"/>
          <p14:tracePt t="98116" x="10677525" y="4992688"/>
          <p14:tracePt t="98133" x="10702925" y="5068888"/>
          <p14:tracePt t="98150" x="10702925" y="5092700"/>
          <p14:tracePt t="98167" x="10715625" y="5130800"/>
          <p14:tracePt t="98169" x="10715625" y="5181600"/>
          <p14:tracePt t="98183" x="10715625" y="5230813"/>
          <p14:tracePt t="98200" x="10715625" y="5268913"/>
          <p14:tracePt t="98217" x="10715625" y="5294313"/>
          <p14:tracePt t="98219" x="10715625" y="5330825"/>
          <p14:tracePt t="98233" x="10726738" y="5330825"/>
          <p14:tracePt t="98250" x="10726738" y="5343525"/>
          <p14:tracePt t="98267" x="10739438" y="5368925"/>
          <p14:tracePt t="98283" x="10739438" y="5381625"/>
          <p14:tracePt t="98304" x="10739438" y="5394325"/>
          <p14:tracePt t="98317" x="10752138" y="5407025"/>
          <p14:tracePt t="98340" x="10752138" y="5418138"/>
          <p14:tracePt t="98366" x="10752138" y="5430838"/>
          <p14:tracePt t="98378" x="10752138" y="5443538"/>
          <p14:tracePt t="98390" x="10752138" y="5456238"/>
          <p14:tracePt t="98401" x="10752138" y="5468938"/>
          <p14:tracePt t="98417" x="10752138" y="5481638"/>
          <p14:tracePt t="98434" x="10752138" y="5494338"/>
          <p14:tracePt t="98867" x="10764838" y="5494338"/>
          <p14:tracePt t="99195" x="10777538" y="5494338"/>
          <p14:tracePt t="99416" x="10702925" y="5530850"/>
          <p14:tracePt t="99428" x="10564813" y="5568950"/>
          <p14:tracePt t="99439" x="10439400" y="5619750"/>
          <p14:tracePt t="99452" x="10339388" y="5668963"/>
          <p14:tracePt t="99468" x="10213975" y="5743575"/>
          <p14:tracePt t="99485" x="10064750" y="5794375"/>
          <p14:tracePt t="99502" x="9801225" y="5894388"/>
          <p14:tracePt t="99518" x="9663113" y="5919788"/>
          <p14:tracePt t="99536" x="9537700" y="5919788"/>
          <p14:tracePt t="99537" x="9437688" y="5919788"/>
          <p14:tracePt t="99552" x="9324975" y="5907088"/>
          <p14:tracePt t="99569" x="9188450" y="5881688"/>
          <p14:tracePt t="99586" x="9075738" y="5843588"/>
          <p14:tracePt t="99588" x="8999538" y="5807075"/>
          <p14:tracePt t="99602" x="8912225" y="5781675"/>
          <p14:tracePt t="99618" x="8799513" y="5743575"/>
          <p14:tracePt t="99636" x="8650288" y="5707063"/>
          <p14:tracePt t="99652" x="8586788" y="5681663"/>
          <p14:tracePt t="99669" x="8548688" y="5668963"/>
          <p14:tracePt t="99671" x="8499475" y="5643563"/>
          <p14:tracePt t="99685" x="8461375" y="5643563"/>
          <p14:tracePt t="99702" x="8399463" y="5630863"/>
          <p14:tracePt t="99719" x="8374063" y="5619750"/>
          <p14:tracePt t="99721" x="8361363" y="5607050"/>
          <p14:tracePt t="99735" x="8335963" y="5607050"/>
          <p14:tracePt t="99752" x="8335963" y="5594350"/>
          <p14:tracePt t="99769" x="8324850" y="5568950"/>
          <p14:tracePt t="99786" x="8312150" y="5556250"/>
          <p14:tracePt t="99802" x="8312150" y="5543550"/>
          <p14:tracePt t="99819" x="8312150" y="5481638"/>
          <p14:tracePt t="99836" x="8312150" y="5443538"/>
          <p14:tracePt t="99852" x="8312150" y="5418138"/>
          <p14:tracePt t="99869" x="8312150" y="5368925"/>
          <p14:tracePt t="99886" x="8348663" y="5330825"/>
          <p14:tracePt t="99902" x="8399463" y="5268913"/>
          <p14:tracePt t="99905" x="8448675" y="5205413"/>
          <p14:tracePt t="99919" x="8486775" y="5156200"/>
          <p14:tracePt t="99936" x="8524875" y="5118100"/>
          <p14:tracePt t="99952" x="8612188" y="5068888"/>
          <p14:tracePt t="99969" x="8674100" y="5056188"/>
          <p14:tracePt t="99986" x="8750300" y="5030788"/>
          <p14:tracePt t="100003" x="8837613" y="5005388"/>
          <p14:tracePt t="100019" x="8886825" y="5005388"/>
          <p14:tracePt t="100036" x="8963025" y="5005388"/>
          <p14:tracePt t="100038" x="9024938" y="5005388"/>
          <p14:tracePt t="100052" x="9075738" y="5005388"/>
          <p14:tracePt t="100069" x="9137650" y="5005388"/>
          <p14:tracePt t="100086" x="9199563" y="5005388"/>
          <p14:tracePt t="100103" x="9324975" y="5030788"/>
          <p14:tracePt t="100119" x="9363075" y="5043488"/>
          <p14:tracePt t="100137" x="9413875" y="5043488"/>
          <p14:tracePt t="102760" x="9413875" y="5056188"/>
          <p14:tracePt t="102772" x="9375775" y="5068888"/>
          <p14:tracePt t="102785" x="9288463" y="5092700"/>
          <p14:tracePt t="102797" x="9163050" y="5130800"/>
          <p14:tracePt t="102810" x="9024938" y="5218113"/>
          <p14:tracePt t="102823" x="8737600" y="5394325"/>
          <p14:tracePt t="102839" x="8448675" y="5556250"/>
          <p14:tracePt t="102857" x="8099425" y="5668963"/>
          <p14:tracePt t="102858" x="7823200" y="5768975"/>
          <p14:tracePt t="102872" x="7548563" y="5843588"/>
          <p14:tracePt t="102889" x="7372350" y="5894388"/>
          <p14:tracePt t="102907" x="7185025" y="5932488"/>
          <p14:tracePt t="102923" x="7146925" y="5932488"/>
          <p14:tracePt t="102939" x="7123113" y="5932488"/>
          <p14:tracePt t="102957" x="7110413" y="5907088"/>
          <p14:tracePt t="102981" x="7110413" y="5894388"/>
          <p14:tracePt t="103016" x="7110413" y="5881688"/>
          <p14:tracePt t="103029" x="7110413" y="5868988"/>
          <p14:tracePt t="103090" x="7110413" y="5856288"/>
          <p14:tracePt t="103103" x="7097713" y="5856288"/>
          <p14:tracePt t="103114" x="7085013" y="5856288"/>
          <p14:tracePt t="103128" x="7059613" y="5843588"/>
          <p14:tracePt t="103140" x="7034213" y="5832475"/>
          <p14:tracePt t="103157" x="7010400" y="5819775"/>
          <p14:tracePt t="103173" x="6997700" y="5819775"/>
          <p14:tracePt t="103175" x="6959600" y="5819775"/>
          <p14:tracePt t="103190" x="6921500" y="5794375"/>
          <p14:tracePt t="103207" x="6884988" y="5781675"/>
          <p14:tracePt t="103224" x="6846888" y="5756275"/>
          <p14:tracePt t="103240" x="6834188" y="5756275"/>
          <p14:tracePt t="103257" x="6821488" y="5743575"/>
          <p14:tracePt t="103810" x="6808788" y="5743575"/>
          <p14:tracePt t="103824" x="6772275" y="5732463"/>
          <p14:tracePt t="103834" x="6746875" y="5719763"/>
          <p14:tracePt t="103847" x="6708775" y="5719763"/>
          <p14:tracePt t="103859" x="6672263" y="5707063"/>
          <p14:tracePt t="103874" x="6621463" y="5694363"/>
          <p14:tracePt t="103891" x="6572250" y="5694363"/>
          <p14:tracePt t="103908" x="6508750" y="5694363"/>
          <p14:tracePt t="103925" x="6496050" y="5694363"/>
          <p14:tracePt t="103941" x="6483350" y="5694363"/>
          <p14:tracePt t="103958" x="6472238" y="5694363"/>
          <p14:tracePt t="104616" x="6459538" y="5694363"/>
          <p14:tracePt t="104652" x="6446838" y="5681663"/>
          <p14:tracePt t="104679" x="6434138" y="5668963"/>
          <p14:tracePt t="104702" x="6421438" y="5656263"/>
          <p14:tracePt t="104713" x="6421438" y="5643563"/>
          <p14:tracePt t="104726" x="6408738" y="5643563"/>
          <p14:tracePt t="104750" x="6396038" y="5630863"/>
          <p14:tracePt t="104764" x="6383338" y="5630863"/>
          <p14:tracePt t="104776" x="6370638" y="5630863"/>
          <p14:tracePt t="104798" x="6359525" y="5619750"/>
          <p14:tracePt t="104835" x="6346825" y="5619750"/>
          <p14:tracePt t="105300" x="6346825" y="5607050"/>
          <p14:tracePt t="105312" x="6346825" y="5594350"/>
          <p14:tracePt t="105446" x="6346825" y="5581650"/>
          <p14:tracePt t="106581" x="6359525" y="5581650"/>
          <p14:tracePt t="106594" x="6383338" y="5581650"/>
          <p14:tracePt t="106606" x="6421438" y="5556250"/>
          <p14:tracePt t="106617" x="6483350" y="5507038"/>
          <p14:tracePt t="106630" x="6546850" y="5468938"/>
          <p14:tracePt t="106644" x="6608763" y="5430838"/>
          <p14:tracePt t="106662" x="6646863" y="5394325"/>
          <p14:tracePt t="106679" x="6696075" y="5343525"/>
          <p14:tracePt t="106695" x="6708775" y="5318125"/>
          <p14:tracePt t="106712" x="6708775" y="5281613"/>
          <p14:tracePt t="106728" x="6708775" y="5205413"/>
          <p14:tracePt t="106745" x="6708775" y="5168900"/>
          <p14:tracePt t="106762" x="6672263" y="5143500"/>
          <p14:tracePt t="106779" x="6572250" y="5105400"/>
          <p14:tracePt t="106795" x="6483350" y="5081588"/>
          <p14:tracePt t="106812" x="6408738" y="5068888"/>
          <p14:tracePt t="106814" x="6321425" y="5043488"/>
          <p14:tracePt t="106828" x="6196013" y="5018088"/>
          <p14:tracePt t="106845" x="6108700" y="4992688"/>
          <p14:tracePt t="106862" x="5957888" y="4956175"/>
          <p14:tracePt t="106879" x="5845175" y="4930775"/>
          <p14:tracePt t="106895" x="5783263" y="4905375"/>
          <p14:tracePt t="106912" x="5657850" y="4868863"/>
          <p14:tracePt t="106928" x="5570538" y="4868863"/>
          <p14:tracePt t="106945" x="5483225" y="4856163"/>
          <p14:tracePt t="106948" x="5407025" y="4843463"/>
          <p14:tracePt t="106961" x="5357813" y="4843463"/>
          <p14:tracePt t="106979" x="5294313" y="4843463"/>
          <p14:tracePt t="106996" x="5106988" y="4843463"/>
          <p14:tracePt t="107012" x="5057775" y="4843463"/>
          <p14:tracePt t="107029" x="5006975" y="4843463"/>
          <p14:tracePt t="107046" x="4832350" y="4868863"/>
          <p14:tracePt t="107062" x="4756150" y="4892675"/>
          <p14:tracePt t="107079" x="4706938" y="4905375"/>
          <p14:tracePt t="107095" x="4556125" y="4943475"/>
          <p14:tracePt t="107112" x="4481513" y="4956175"/>
          <p14:tracePt t="107128" x="4418013" y="4981575"/>
          <p14:tracePt t="107130" x="4381500" y="4981575"/>
          <p14:tracePt t="107145" x="4343400" y="5005388"/>
          <p14:tracePt t="107162" x="4305300" y="5018088"/>
          <p14:tracePt t="107179" x="4256088" y="5068888"/>
          <p14:tracePt t="107196" x="4217988" y="5130800"/>
          <p14:tracePt t="107212" x="4181475" y="5243513"/>
          <p14:tracePt t="107229" x="4156075" y="5343525"/>
          <p14:tracePt t="107246" x="4156075" y="5381625"/>
          <p14:tracePt t="107262" x="4156075" y="5394325"/>
          <p14:tracePt t="107264" x="4168775" y="5430838"/>
          <p14:tracePt t="107278" x="4181475" y="5456238"/>
          <p14:tracePt t="107294" x="4217988" y="5507038"/>
          <p14:tracePt t="107311" x="4243388" y="5581650"/>
          <p14:tracePt t="107327" x="4305300" y="5694363"/>
          <p14:tracePt t="107344" x="4343400" y="5732463"/>
          <p14:tracePt t="107361" x="4468813" y="5756275"/>
          <p14:tracePt t="107377" x="4530725" y="5781675"/>
          <p14:tracePt t="107394" x="4594225" y="5794375"/>
          <p14:tracePt t="107411" x="4732338" y="5819775"/>
          <p14:tracePt t="107430" x="4819650" y="5819775"/>
          <p14:tracePt t="107446" x="4881563" y="5819775"/>
          <p14:tracePt t="107448" x="4932363" y="5819775"/>
          <p14:tracePt t="107462" x="5019675" y="5819775"/>
          <p14:tracePt t="107479" x="5106988" y="5819775"/>
          <p14:tracePt t="107496" x="5181600" y="5819775"/>
          <p14:tracePt t="107498" x="5245100" y="5819775"/>
          <p14:tracePt t="107512" x="5307013" y="5819775"/>
          <p14:tracePt t="107529" x="5383213" y="5832475"/>
          <p14:tracePt t="107547" x="5507038" y="5868988"/>
          <p14:tracePt t="107563" x="5545138" y="5881688"/>
          <p14:tracePt t="107579" x="5583238" y="5894388"/>
          <p14:tracePt t="107596" x="5683250" y="5945188"/>
          <p14:tracePt t="107613" x="5745163" y="5956300"/>
          <p14:tracePt t="107629" x="5783263" y="5969000"/>
          <p14:tracePt t="107631" x="5821363" y="5994400"/>
          <p14:tracePt t="107646" x="5845175" y="6007100"/>
          <p14:tracePt t="107663" x="5870575" y="6007100"/>
          <p14:tracePt t="107679" x="5908675" y="6007100"/>
          <p14:tracePt t="107681" x="5957888" y="6019800"/>
          <p14:tracePt t="107697" x="5995988" y="6019800"/>
          <p14:tracePt t="107713" x="6034088" y="6032500"/>
          <p14:tracePt t="107730" x="6070600" y="6032500"/>
          <p14:tracePt t="107746" x="6083300" y="6032500"/>
          <p14:tracePt t="107762" x="6108700" y="6032500"/>
          <p14:tracePt t="107779" x="6134100" y="6007100"/>
          <p14:tracePt t="107797" x="6157913" y="5994400"/>
          <p14:tracePt t="107813" x="6221413" y="5956300"/>
          <p14:tracePt t="107829" x="6246813" y="5956300"/>
          <p14:tracePt t="107847" x="6270625" y="5932488"/>
          <p14:tracePt t="107863" x="6308725" y="5907088"/>
          <p14:tracePt t="107879" x="6321425" y="5894388"/>
          <p14:tracePt t="107897" x="6334125" y="5894388"/>
          <p14:tracePt t="107913" x="6359525" y="5868988"/>
          <p14:tracePt t="107930" x="6359525" y="5856288"/>
          <p14:tracePt t="107947" x="6370638" y="5856288"/>
          <p14:tracePt t="107949" x="6383338" y="5843588"/>
          <p14:tracePt t="107963" x="6396038" y="5843588"/>
          <p14:tracePt t="107980" x="6408738" y="5832475"/>
          <p14:tracePt t="107997" x="6434138" y="5819775"/>
          <p14:tracePt t="108013" x="6446838" y="5794375"/>
          <p14:tracePt t="108030" x="6459538" y="5768975"/>
          <p14:tracePt t="108047" x="6483350" y="5719763"/>
          <p14:tracePt t="108063" x="6496050" y="5694363"/>
          <p14:tracePt t="108084" x="6521450" y="5681663"/>
          <p14:tracePt t="108097" x="6521450" y="5668963"/>
          <p14:tracePt t="108120" x="6534150" y="5656263"/>
          <p14:tracePt t="108131" x="6534150" y="5643563"/>
          <p14:tracePt t="108147" x="6534150" y="5630863"/>
          <p14:tracePt t="108163" x="6534150" y="5619750"/>
          <p14:tracePt t="108181" x="6534150" y="5530850"/>
          <p14:tracePt t="108197" x="6534150" y="5494338"/>
          <p14:tracePt t="108213" x="6534150" y="5468938"/>
          <p14:tracePt t="108230" x="6508750" y="5430838"/>
          <p14:tracePt t="108247" x="6496050" y="5418138"/>
          <p14:tracePt t="108264" x="6496050" y="5381625"/>
          <p14:tracePt t="108266" x="6472238" y="5356225"/>
          <p14:tracePt t="108280" x="6459538" y="5318125"/>
          <p14:tracePt t="108297" x="6421438" y="5294313"/>
          <p14:tracePt t="108314" x="6383338" y="5256213"/>
          <p14:tracePt t="108330" x="6370638" y="5230813"/>
          <p14:tracePt t="108347" x="6359525" y="5230813"/>
          <p14:tracePt t="108364" x="6346825" y="5218113"/>
          <p14:tracePt t="108389" x="6334125" y="5205413"/>
          <p14:tracePt t="108401" x="6321425" y="5205413"/>
          <p14:tracePt t="108413" x="6321425" y="5194300"/>
          <p14:tracePt t="108431" x="6308725" y="5194300"/>
          <p14:tracePt t="108448" x="6296025" y="5181600"/>
          <p14:tracePt t="108450" x="6283325" y="5181600"/>
          <p14:tracePt t="108464" x="6259513" y="5168900"/>
          <p14:tracePt t="108481" x="6234113" y="5168900"/>
          <p14:tracePt t="108498" x="6170613" y="5156200"/>
          <p14:tracePt t="108514" x="6157913" y="5156200"/>
          <p14:tracePt t="108531" x="6134100" y="5143500"/>
          <p14:tracePt t="108548" x="6070600" y="5130800"/>
          <p14:tracePt t="108564" x="6034088" y="5118100"/>
          <p14:tracePt t="108581" x="5995988" y="5118100"/>
          <p14:tracePt t="108597" x="5945188" y="5105400"/>
          <p14:tracePt t="108614" x="5921375" y="5092700"/>
          <p14:tracePt t="108631" x="5883275" y="5092700"/>
          <p14:tracePt t="108633" x="5845175" y="5092700"/>
          <p14:tracePt t="108647" x="5808663" y="5092700"/>
          <p14:tracePt t="108664" x="5783263" y="5092700"/>
          <p14:tracePt t="108681" x="5732463" y="5092700"/>
          <p14:tracePt t="108697" x="5708650" y="5092700"/>
          <p14:tracePt t="108714" x="5670550" y="5105400"/>
          <p14:tracePt t="108731" x="5607050" y="5118100"/>
          <p14:tracePt t="108748" x="5583238" y="5130800"/>
          <p14:tracePt t="108764" x="5570538" y="5130800"/>
          <p14:tracePt t="108767" x="5545138" y="5156200"/>
          <p14:tracePt t="108781" x="5507038" y="5168900"/>
          <p14:tracePt t="108798" x="5470525" y="5181600"/>
          <p14:tracePt t="108815" x="5419725" y="5205413"/>
          <p14:tracePt t="108831" x="5394325" y="5205413"/>
          <p14:tracePt t="108848" x="5383213" y="5218113"/>
          <p14:tracePt t="108865" x="5357813" y="5230813"/>
          <p14:tracePt t="108881" x="5357813" y="5243513"/>
          <p14:tracePt t="108898" x="5345113" y="5256213"/>
          <p14:tracePt t="108914" x="5332413" y="5294313"/>
          <p14:tracePt t="108931" x="5319713" y="5318125"/>
          <p14:tracePt t="108948" x="5307013" y="5343525"/>
          <p14:tracePt t="108950" x="5294313" y="5368925"/>
          <p14:tracePt t="108964" x="5294313" y="5381625"/>
          <p14:tracePt t="108981" x="5294313" y="5394325"/>
          <p14:tracePt t="108998" x="5281613" y="5407025"/>
          <p14:tracePt t="109015" x="5281613" y="5430838"/>
          <p14:tracePt t="109036" x="5281613" y="5443538"/>
          <p14:tracePt t="109050" x="5281613" y="5481638"/>
          <p14:tracePt t="109064" x="5281613" y="5518150"/>
          <p14:tracePt t="109082" x="5281613" y="5568950"/>
          <p14:tracePt t="109084" x="5281613" y="5607050"/>
          <p14:tracePt t="109098" x="5294313" y="5619750"/>
          <p14:tracePt t="109115" x="5294313" y="5643563"/>
          <p14:tracePt t="109132" x="5307013" y="5668963"/>
          <p14:tracePt t="109134" x="5319713" y="5681663"/>
          <p14:tracePt t="109148" x="5319713" y="5694363"/>
          <p14:tracePt t="109165" x="5345113" y="5732463"/>
          <p14:tracePt t="109182" x="5370513" y="5794375"/>
          <p14:tracePt t="109198" x="5407025" y="5807075"/>
          <p14:tracePt t="109215" x="5432425" y="5843588"/>
          <p14:tracePt t="109232" x="5495925" y="5868988"/>
          <p14:tracePt t="109248" x="5532438" y="5894388"/>
          <p14:tracePt t="109265" x="5557838" y="5894388"/>
          <p14:tracePt t="109267" x="5595938" y="5907088"/>
          <p14:tracePt t="109282" x="5619750" y="5907088"/>
          <p14:tracePt t="109298" x="5657850" y="5919788"/>
          <p14:tracePt t="109316" x="5695950" y="5945188"/>
          <p14:tracePt t="109318" x="5732463" y="5945188"/>
          <p14:tracePt t="109332" x="5745163" y="5956300"/>
          <p14:tracePt t="109348" x="5770563" y="5969000"/>
          <p14:tracePt t="109366" x="5821363" y="5969000"/>
          <p14:tracePt t="109382" x="5857875" y="5969000"/>
          <p14:tracePt t="109398" x="5895975" y="5969000"/>
          <p14:tracePt t="109415" x="5932488" y="5969000"/>
          <p14:tracePt t="109432" x="5957888" y="5969000"/>
          <p14:tracePt t="109449" x="6008688" y="5969000"/>
          <p14:tracePt t="109465" x="6034088" y="5956300"/>
          <p14:tracePt t="109482" x="6057900" y="5956300"/>
          <p14:tracePt t="109499" x="6121400" y="5945188"/>
          <p14:tracePt t="109516" x="6146800" y="5945188"/>
          <p14:tracePt t="109532" x="6183313" y="5945188"/>
          <p14:tracePt t="109548" x="6221413" y="5919788"/>
          <p14:tracePt t="109565" x="6246813" y="5907088"/>
          <p14:tracePt t="109582" x="6296025" y="5881688"/>
          <p14:tracePt t="109584" x="6321425" y="5856288"/>
          <p14:tracePt t="109599" x="6346825" y="5832475"/>
          <p14:tracePt t="109616" x="6383338" y="5794375"/>
          <p14:tracePt t="109632" x="6396038" y="5756275"/>
          <p14:tracePt t="109648" x="6434138" y="5694363"/>
          <p14:tracePt t="109666" x="6459538" y="5668963"/>
          <p14:tracePt t="109683" x="6472238" y="5619750"/>
          <p14:tracePt t="109698" x="6483350" y="5556250"/>
          <p14:tracePt t="109716" x="6483350" y="5456238"/>
          <p14:tracePt t="109732" x="6483350" y="5343525"/>
          <p14:tracePt t="109749" x="6483350" y="5281613"/>
          <p14:tracePt t="109766" x="6459538" y="5194300"/>
          <p14:tracePt t="109768" x="6434138" y="5118100"/>
          <p14:tracePt t="109782" x="6396038" y="5068888"/>
          <p14:tracePt t="109799" x="6370638" y="5018088"/>
          <p14:tracePt t="109816" x="6308725" y="4981575"/>
          <p14:tracePt t="109818" x="6234113" y="4968875"/>
          <p14:tracePt t="109832" x="6183313" y="4943475"/>
          <p14:tracePt t="109848" x="6121400" y="4918075"/>
          <p14:tracePt t="109867" x="5945188" y="4843463"/>
          <p14:tracePt t="109883" x="5845175" y="4805363"/>
          <p14:tracePt t="109899" x="5757863" y="4768850"/>
          <p14:tracePt t="109917" x="5483225" y="4730750"/>
          <p14:tracePt t="109933" x="5383213" y="4730750"/>
          <p14:tracePt t="109949" x="5281613" y="4730750"/>
          <p14:tracePt t="109951" x="5132388" y="4756150"/>
          <p14:tracePt t="109966" x="5006975" y="4792663"/>
          <p14:tracePt t="109983" x="4919663" y="4830763"/>
          <p14:tracePt t="110000" x="4681538" y="4892675"/>
          <p14:tracePt t="110016" x="4568825" y="4930775"/>
          <p14:tracePt t="110033" x="4518025" y="4968875"/>
          <p14:tracePt t="110049" x="4418013" y="5043488"/>
          <p14:tracePt t="110066" x="4368800" y="5118100"/>
          <p14:tracePt t="110083" x="4305300" y="5218113"/>
          <p14:tracePt t="110085" x="4256088" y="5305425"/>
          <p14:tracePt t="110099" x="4217988" y="5381625"/>
          <p14:tracePt t="110116" x="4181475" y="5456238"/>
          <p14:tracePt t="110134" x="4156075" y="5694363"/>
          <p14:tracePt t="110149" x="4156075" y="5781675"/>
          <p14:tracePt t="110166" x="4156075" y="5832475"/>
          <p14:tracePt t="110184" x="4205288" y="5945188"/>
          <p14:tracePt t="110199" x="4256088" y="6007100"/>
          <p14:tracePt t="110217" x="4305300" y="6119813"/>
          <p14:tracePt t="110233" x="4418013" y="6245225"/>
          <p14:tracePt t="110250" x="4494213" y="6281738"/>
          <p14:tracePt t="110267" x="4606925" y="6319838"/>
          <p14:tracePt t="110269" x="4719638" y="6345238"/>
          <p14:tracePt t="110282" x="4819650" y="6357938"/>
          <p14:tracePt t="110299" x="4919663" y="6357938"/>
          <p14:tracePt t="110317" x="5157788" y="6357938"/>
          <p14:tracePt t="110333" x="5232400" y="6357938"/>
          <p14:tracePt t="110349" x="5319713" y="6345238"/>
          <p14:tracePt t="110367" x="5532438" y="6245225"/>
          <p14:tracePt t="110383" x="5632450" y="6132513"/>
          <p14:tracePt t="110399" x="5708650" y="6045200"/>
          <p14:tracePt t="110417" x="5870575" y="5894388"/>
          <p14:tracePt t="110433" x="5932488" y="5781675"/>
          <p14:tracePt t="110449" x="5995988" y="5630863"/>
          <p14:tracePt t="110452" x="6021388" y="5507038"/>
          <p14:tracePt t="110467" x="6045200" y="5407025"/>
          <p14:tracePt t="110483" x="6057900" y="5281613"/>
          <p14:tracePt t="110500" x="6057900" y="5030788"/>
          <p14:tracePt t="110517" x="6008688" y="4968875"/>
          <p14:tracePt t="110533" x="5932488" y="4918075"/>
          <p14:tracePt t="110536" x="5857875" y="4879975"/>
          <p14:tracePt t="110549" x="5795963" y="4868863"/>
          <p14:tracePt t="110567" x="5732463" y="4856163"/>
          <p14:tracePt t="110584" x="5607050" y="4830763"/>
          <p14:tracePt t="110586" x="5507038" y="4830763"/>
          <p14:tracePt t="110600" x="5432425" y="4830763"/>
          <p14:tracePt t="110617" x="5357813" y="4830763"/>
          <p14:tracePt t="110634" x="5194300" y="4830763"/>
          <p14:tracePt t="110650" x="5106988" y="4843463"/>
          <p14:tracePt t="110667" x="5032375" y="4856163"/>
          <p14:tracePt t="110684" x="4994275" y="4879975"/>
          <p14:tracePt t="110685" x="4945063" y="4905375"/>
          <p14:tracePt t="110700" x="4881563" y="4956175"/>
          <p14:tracePt t="110717" x="4843463" y="5005388"/>
          <p14:tracePt t="110734" x="4732338" y="5205413"/>
          <p14:tracePt t="110750" x="4706938" y="5268913"/>
          <p14:tracePt t="110768" x="4706938" y="5343525"/>
          <p14:tracePt t="110784" x="4706938" y="5407025"/>
          <p14:tracePt t="110800" x="4719638" y="5494338"/>
          <p14:tracePt t="110817" x="4819650" y="5643563"/>
          <p14:tracePt t="110834" x="4856163" y="5694363"/>
          <p14:tracePt t="110850" x="4906963" y="5719763"/>
          <p14:tracePt t="110868" x="5045075" y="5768975"/>
          <p14:tracePt t="110884" x="5157788" y="5794375"/>
          <p14:tracePt t="110901" x="5219700" y="5807075"/>
          <p14:tracePt t="110903" x="5319713" y="5819775"/>
          <p14:tracePt t="110918" x="5457825" y="5819775"/>
          <p14:tracePt t="110934" x="5557838" y="5819775"/>
          <p14:tracePt t="110951" x="5632450" y="5794375"/>
          <p14:tracePt t="110952" x="5708650" y="5768975"/>
          <p14:tracePt t="110967" x="5757863" y="5732463"/>
          <p14:tracePt t="110984" x="5821363" y="5681663"/>
          <p14:tracePt t="111000" x="5857875" y="5619750"/>
          <p14:tracePt t="111017" x="5857875" y="5594350"/>
          <p14:tracePt t="111034" x="5857875" y="5581650"/>
          <p14:tracePt t="111050" x="5857875" y="5556250"/>
          <p14:tracePt t="111086" x="5857875" y="5568950"/>
          <p14:tracePt t="116751" x="5845175" y="5568950"/>
          <p14:tracePt t="116763" x="5821363" y="5568950"/>
          <p14:tracePt t="116775" x="5795963" y="5568950"/>
          <p14:tracePt t="116787" x="5783263" y="5568950"/>
          <p14:tracePt t="116800" x="5745163" y="5594350"/>
          <p14:tracePt t="116812" x="5708650" y="5619750"/>
          <p14:tracePt t="116825" x="5670550" y="5630863"/>
          <p14:tracePt t="116842" x="5632450" y="5656263"/>
          <p14:tracePt t="116858" x="5570538" y="5668963"/>
          <p14:tracePt t="116875" x="5457825" y="5668963"/>
          <p14:tracePt t="116892" x="5394325" y="5656263"/>
          <p14:tracePt t="116908" x="5345113" y="5643563"/>
          <p14:tracePt t="116911" x="5307013" y="5619750"/>
          <p14:tracePt t="116926" x="5257800" y="5607050"/>
          <p14:tracePt t="116942" x="5219700" y="5581650"/>
          <p14:tracePt t="116959" x="5132388" y="5543550"/>
          <p14:tracePt t="116976" x="5094288" y="5543550"/>
          <p14:tracePt t="116992" x="5068888" y="5530850"/>
          <p14:tracePt t="116994" x="5045075" y="5518150"/>
          <p14:tracePt t="117009" x="5032375" y="5507038"/>
          <p14:tracePt t="117026" x="4994275" y="5494338"/>
          <p14:tracePt t="117043" x="4968875" y="5481638"/>
          <p14:tracePt t="117058" x="4945063" y="5456238"/>
          <p14:tracePt t="117076" x="4932363" y="5430838"/>
          <p14:tracePt t="117093" x="4906963" y="5305425"/>
          <p14:tracePt t="117109" x="4894263" y="5256213"/>
          <p14:tracePt t="117126" x="4881563" y="5205413"/>
          <p14:tracePt t="117143" x="4881563" y="5130800"/>
          <p14:tracePt t="117159" x="4881563" y="5043488"/>
          <p14:tracePt t="117176" x="4881563" y="4956175"/>
          <p14:tracePt t="117177" x="4919663" y="4905375"/>
          <p14:tracePt t="117192" x="4945063" y="4868863"/>
          <p14:tracePt t="117209" x="4981575" y="4843463"/>
          <p14:tracePt t="117226" x="5032375" y="4779963"/>
          <p14:tracePt t="117242" x="5068888" y="4743450"/>
          <p14:tracePt t="117259" x="5106988" y="4692650"/>
          <p14:tracePt t="117276" x="5245100" y="4605338"/>
          <p14:tracePt t="117293" x="5319713" y="4579938"/>
          <p14:tracePt t="117309" x="5383213" y="4554538"/>
          <p14:tracePt t="117326" x="5583238" y="4543425"/>
          <p14:tracePt t="117343" x="5670550" y="4543425"/>
          <p14:tracePt t="117359" x="5732463" y="4543425"/>
          <p14:tracePt t="117361" x="5821363" y="4554538"/>
          <p14:tracePt t="117376" x="5908675" y="4579938"/>
          <p14:tracePt t="117393" x="5995988" y="4656138"/>
          <p14:tracePt t="117410" x="6108700" y="4756150"/>
          <p14:tracePt t="117426" x="6170613" y="4792663"/>
          <p14:tracePt t="117443" x="6208713" y="4843463"/>
          <p14:tracePt t="117459" x="6283325" y="4918075"/>
          <p14:tracePt t="117477" x="6308725" y="4981575"/>
          <p14:tracePt t="117493" x="6321425" y="5092700"/>
          <p14:tracePt t="117509" x="6334125" y="5230813"/>
          <p14:tracePt t="117526" x="6321425" y="5294313"/>
          <p14:tracePt t="117543" x="6283325" y="5418138"/>
          <p14:tracePt t="117545" x="6246813" y="5556250"/>
          <p14:tracePt t="117559" x="6208713" y="5656263"/>
          <p14:tracePt t="117576" x="6170613" y="5732463"/>
          <p14:tracePt t="117594" x="6070600" y="5868988"/>
          <p14:tracePt t="117609" x="6021388" y="5945188"/>
          <p14:tracePt t="117626" x="5932488" y="6007100"/>
          <p14:tracePt t="117643" x="5832475" y="6069013"/>
          <p14:tracePt t="117660" x="5683250" y="6094413"/>
          <p14:tracePt t="117676" x="5557838" y="6094413"/>
          <p14:tracePt t="117678" x="5457825" y="6094413"/>
          <p14:tracePt t="117693" x="5383213" y="6094413"/>
          <p14:tracePt t="117710" x="5307013" y="6094413"/>
          <p14:tracePt t="117727" x="5245100" y="6094413"/>
          <p14:tracePt t="117729" x="5132388" y="6094413"/>
          <p14:tracePt t="117743" x="5068888" y="6081713"/>
          <p14:tracePt t="117759" x="5006975" y="6056313"/>
          <p14:tracePt t="117777" x="4945063" y="5994400"/>
          <p14:tracePt t="117793" x="4919663" y="5956300"/>
          <p14:tracePt t="117809" x="4894263" y="5919788"/>
          <p14:tracePt t="117827" x="4856163" y="5881688"/>
          <p14:tracePt t="117843" x="4843463" y="5843588"/>
          <p14:tracePt t="117860" x="4832350" y="5807075"/>
          <p14:tracePt t="117862" x="4832350" y="5756275"/>
          <p14:tracePt t="117877" x="4832350" y="5668963"/>
          <p14:tracePt t="117893" x="4832350" y="5607050"/>
          <p14:tracePt t="117909" x="4832350" y="5568950"/>
          <p14:tracePt t="117911" x="4856163" y="5507038"/>
          <p14:tracePt t="117927" x="4868863" y="5468938"/>
          <p14:tracePt t="117943" x="4894263" y="5394325"/>
          <p14:tracePt t="117960" x="4945063" y="5243513"/>
          <p14:tracePt t="117977" x="4981575" y="5181600"/>
          <p14:tracePt t="117993" x="5019675" y="5156200"/>
          <p14:tracePt t="117996" x="5057775" y="5105400"/>
          <p14:tracePt t="118010" x="5119688" y="5081588"/>
          <p14:tracePt t="118027" x="5157788" y="5056188"/>
          <p14:tracePt t="118044" x="5181600" y="5018088"/>
          <p14:tracePt t="118046" x="5232400" y="5005388"/>
          <p14:tracePt t="118060" x="5257800" y="4992688"/>
          <p14:tracePt t="118077" x="5294313" y="4981575"/>
          <p14:tracePt t="118094" x="5419725" y="4968875"/>
          <p14:tracePt t="118110" x="5470525" y="4968875"/>
          <p14:tracePt t="118127" x="5507038" y="4968875"/>
          <p14:tracePt t="118130" x="5557838" y="4981575"/>
          <p14:tracePt t="118144" x="5632450" y="4992688"/>
          <p14:tracePt t="118160" x="5695950" y="5005388"/>
          <p14:tracePt t="118177" x="5757863" y="5018088"/>
          <p14:tracePt t="118179" x="5808663" y="5030788"/>
          <p14:tracePt t="118193" x="5845175" y="5030788"/>
          <p14:tracePt t="118210" x="5908675" y="5056188"/>
          <p14:tracePt t="118228" x="6021388" y="5092700"/>
          <p14:tracePt t="118244" x="6057900" y="5105400"/>
          <p14:tracePt t="118261" x="6083300" y="5130800"/>
          <p14:tracePt t="118277" x="6121400" y="5205413"/>
          <p14:tracePt t="118294" x="6134100" y="5281613"/>
          <p14:tracePt t="118311" x="6146800" y="5356225"/>
          <p14:tracePt t="118313" x="6146800" y="5407025"/>
          <p14:tracePt t="118327" x="6146800" y="5443538"/>
          <p14:tracePt t="118344" x="6134100" y="5507038"/>
          <p14:tracePt t="118361" x="6096000" y="5694363"/>
          <p14:tracePt t="118377" x="6083300" y="5756275"/>
          <p14:tracePt t="118394" x="6034088" y="5794375"/>
          <p14:tracePt t="118411" x="5932488" y="5856288"/>
          <p14:tracePt t="118427" x="5870575" y="5881688"/>
          <p14:tracePt t="118444" x="5832475" y="5894388"/>
          <p14:tracePt t="118461" x="5695950" y="5919788"/>
          <p14:tracePt t="118477" x="5619750" y="5945188"/>
          <p14:tracePt t="118494" x="5557838" y="5945188"/>
          <p14:tracePt t="118497" x="5495925" y="5956300"/>
          <p14:tracePt t="118510" x="5432425" y="5956300"/>
          <p14:tracePt t="118527" x="5370513" y="5956300"/>
          <p14:tracePt t="118545" x="5257800" y="5956300"/>
          <p14:tracePt t="118560" x="5219700" y="5956300"/>
          <p14:tracePt t="118578" x="5194300" y="5945188"/>
          <p14:tracePt t="118594" x="5094288" y="5919788"/>
          <p14:tracePt t="118611" x="5045075" y="5907088"/>
          <p14:tracePt t="118628" x="5019675" y="5894388"/>
          <p14:tracePt t="118630" x="4994275" y="5894388"/>
          <p14:tracePt t="118644" x="4956175" y="5881688"/>
          <p14:tracePt t="118661" x="4945063" y="5856288"/>
          <p14:tracePt t="118678" x="4932363" y="5832475"/>
          <p14:tracePt t="118680" x="4919663" y="5781675"/>
          <p14:tracePt t="118694" x="4906963" y="5732463"/>
          <p14:tracePt t="118711" x="4894263" y="5668963"/>
          <p14:tracePt t="118728" x="4881563" y="5594350"/>
          <p14:tracePt t="118745" x="4881563" y="5556250"/>
          <p14:tracePt t="118761" x="4881563" y="5507038"/>
          <p14:tracePt t="118763" x="4881563" y="5418138"/>
          <p14:tracePt t="118778" x="4894263" y="5343525"/>
          <p14:tracePt t="118795" x="4906963" y="5281613"/>
          <p14:tracePt t="118811" x="4932363" y="5230813"/>
          <p14:tracePt t="118827" x="4981575" y="5092700"/>
          <p14:tracePt t="118845" x="5019675" y="5005388"/>
          <p14:tracePt t="118862" x="5132388" y="4905375"/>
          <p14:tracePt t="118878" x="5181600" y="4868863"/>
          <p14:tracePt t="118895" x="5207000" y="4843463"/>
          <p14:tracePt t="118912" x="5294313" y="4792663"/>
          <p14:tracePt t="118928" x="5357813" y="4768850"/>
          <p14:tracePt t="118945" x="5419725" y="4768850"/>
          <p14:tracePt t="118961" x="5507038" y="4756150"/>
          <p14:tracePt t="118978" x="5557838" y="4756150"/>
          <p14:tracePt t="118995" x="5607050" y="4743450"/>
          <p14:tracePt t="118997" x="5683250" y="4743450"/>
          <p14:tracePt t="119012" x="5745163" y="4743450"/>
          <p14:tracePt t="119028" x="5783263" y="4743450"/>
          <p14:tracePt t="119045" x="5821363" y="4743450"/>
          <p14:tracePt t="119047" x="5883275" y="4756150"/>
          <p14:tracePt t="119062" x="5945188" y="4768850"/>
          <p14:tracePt t="119079" x="6021388" y="4792663"/>
          <p14:tracePt t="119096" x="6121400" y="4830763"/>
          <p14:tracePt t="119112" x="6146800" y="4843463"/>
          <p14:tracePt t="119128" x="6170613" y="4868863"/>
          <p14:tracePt t="119145" x="6270625" y="4992688"/>
          <p14:tracePt t="119162" x="6308725" y="5068888"/>
          <p14:tracePt t="119178" x="6359525" y="5130800"/>
          <p14:tracePt t="119195" x="6396038" y="5194300"/>
          <p14:tracePt t="119212" x="6396038" y="5230813"/>
          <p14:tracePt t="119228" x="6383338" y="5418138"/>
          <p14:tracePt t="119245" x="6370638" y="5481638"/>
          <p14:tracePt t="119262" x="6321425" y="5556250"/>
          <p14:tracePt t="119279" x="6221413" y="5756275"/>
          <p14:tracePt t="119295" x="6183313" y="5868988"/>
          <p14:tracePt t="119312" x="6146800" y="5945188"/>
          <p14:tracePt t="119314" x="6108700" y="5994400"/>
          <p14:tracePt t="119329" x="6070600" y="6019800"/>
          <p14:tracePt t="119346" x="6021388" y="6045200"/>
          <p14:tracePt t="119363" x="5857875" y="6069013"/>
          <p14:tracePt t="119378" x="5770563" y="6081713"/>
          <p14:tracePt t="119396" x="5708650" y="6094413"/>
          <p14:tracePt t="119413" x="5519738" y="6107113"/>
          <p14:tracePt t="119429" x="5432425" y="6107113"/>
          <p14:tracePt t="119446" x="5345113" y="6107113"/>
          <p14:tracePt t="119448" x="5232400" y="6107113"/>
          <p14:tracePt t="119462" x="5132388" y="6107113"/>
          <p14:tracePt t="119478" x="5045075" y="6107113"/>
          <p14:tracePt t="119495" x="4981575" y="6107113"/>
          <p14:tracePt t="119497" x="4906963" y="6107113"/>
          <p14:tracePt t="119512" x="4843463" y="6107113"/>
          <p14:tracePt t="119528" x="4768850" y="6094413"/>
          <p14:tracePt t="119546" x="4668838" y="6069013"/>
          <p14:tracePt t="119562" x="4643438" y="6019800"/>
          <p14:tracePt t="119578" x="4619625" y="5981700"/>
          <p14:tracePt t="119596" x="4581525" y="5832475"/>
          <p14:tracePt t="119612" x="4556125" y="5781675"/>
          <p14:tracePt t="119628" x="4556125" y="5756275"/>
          <p14:tracePt t="119645" x="4530725" y="5707063"/>
          <p14:tracePt t="119662" x="4530725" y="5681663"/>
          <p14:tracePt t="119679" x="4530725" y="5643563"/>
          <p14:tracePt t="119680" x="4530725" y="5594350"/>
          <p14:tracePt t="119696" x="4530725" y="5530850"/>
          <p14:tracePt t="119713" x="4530725" y="5494338"/>
          <p14:tracePt t="119729" x="4543425" y="5407025"/>
          <p14:tracePt t="119746" x="4568825" y="5368925"/>
          <p14:tracePt t="119763" x="4568825" y="5305425"/>
          <p14:tracePt t="119779" x="4619625" y="5156200"/>
          <p14:tracePt t="119796" x="4643438" y="5105400"/>
          <p14:tracePt t="119813" x="4694238" y="5043488"/>
          <p14:tracePt t="119814" x="4743450" y="4992688"/>
          <p14:tracePt t="119829" x="4794250" y="4918075"/>
          <p14:tracePt t="119846" x="4819650" y="4856163"/>
          <p14:tracePt t="119863" x="4881563" y="4792663"/>
          <p14:tracePt t="119879" x="4919663" y="4768850"/>
          <p14:tracePt t="119897" x="4956175" y="4756150"/>
          <p14:tracePt t="119913" x="5057775" y="4730750"/>
          <p14:tracePt t="119929" x="5119688" y="4718050"/>
          <p14:tracePt t="119946" x="5170488" y="4718050"/>
          <p14:tracePt t="119948" x="5219700" y="4718050"/>
          <p14:tracePt t="119962" x="5281613" y="4718050"/>
          <p14:tracePt t="119980" x="5357813" y="4718050"/>
          <p14:tracePt t="119997" x="5457825" y="4718050"/>
          <p14:tracePt t="120013" x="5507038" y="4718050"/>
          <p14:tracePt t="120029" x="5583238" y="4730750"/>
          <p14:tracePt t="120046" x="5708650" y="4768850"/>
          <p14:tracePt t="120063" x="5757863" y="4805363"/>
          <p14:tracePt t="120079" x="5808663" y="4868863"/>
          <p14:tracePt t="120097" x="5883275" y="4956175"/>
          <p14:tracePt t="120113" x="5921375" y="4992688"/>
          <p14:tracePt t="120129" x="5970588" y="5030788"/>
          <p14:tracePt t="120131" x="6008688" y="5068888"/>
          <p14:tracePt t="120146" x="6057900" y="5105400"/>
          <p14:tracePt t="120163" x="6096000" y="5168900"/>
          <p14:tracePt t="120179" x="6121400" y="5256213"/>
          <p14:tracePt t="120181" x="6146800" y="5330825"/>
          <p14:tracePt t="120197" x="6146800" y="5368925"/>
          <p14:tracePt t="120213" x="6157913" y="5407025"/>
          <p14:tracePt t="120230" x="6157913" y="5494338"/>
          <p14:tracePt t="120246" x="6157913" y="5581650"/>
          <p14:tracePt t="120263" x="6157913" y="5643563"/>
          <p14:tracePt t="120266" x="6146800" y="5694363"/>
          <p14:tracePt t="120279" x="6121400" y="5732463"/>
          <p14:tracePt t="120297" x="6096000" y="5756275"/>
          <p14:tracePt t="120313" x="6057900" y="5794375"/>
          <p14:tracePt t="120316" x="6034088" y="5832475"/>
          <p14:tracePt t="120330" x="5995988" y="5868988"/>
          <p14:tracePt t="120347" x="5957888" y="5945188"/>
          <p14:tracePt t="120364" x="5932488" y="6007100"/>
          <p14:tracePt t="120366" x="5921375" y="6032500"/>
          <p14:tracePt t="120380" x="5895975" y="6056313"/>
          <p14:tracePt t="120397" x="5883275" y="6081713"/>
          <p14:tracePt t="120414" x="5845175" y="6094413"/>
          <p14:tracePt t="120430" x="5832475" y="6107113"/>
          <p14:tracePt t="120447" x="5808663" y="6119813"/>
          <p14:tracePt t="120449" x="5783263" y="6119813"/>
          <p14:tracePt t="120464" x="5745163" y="6119813"/>
          <p14:tracePt t="120480" x="5708650" y="6119813"/>
          <p14:tracePt t="120498" x="5632450" y="6119813"/>
          <p14:tracePt t="120514" x="5607050" y="6119813"/>
          <p14:tracePt t="120530" x="5583238" y="6119813"/>
          <p14:tracePt t="120547" x="5532438" y="6119813"/>
          <p14:tracePt t="120564" x="5507038" y="6119813"/>
          <p14:tracePt t="120580" x="5483225" y="6119813"/>
          <p14:tracePt t="120597" x="5457825" y="6107113"/>
          <p14:tracePt t="120614" x="5432425" y="6081713"/>
          <p14:tracePt t="120630" x="5432425" y="6069013"/>
          <p14:tracePt t="120632" x="5432425" y="6056313"/>
          <p14:tracePt t="120647" x="5432425" y="6045200"/>
          <p14:tracePt t="120664" x="5419725" y="6045200"/>
          <p14:tracePt t="120681" x="5419725" y="6019800"/>
          <p14:tracePt t="120816" x="5419725" y="6032500"/>
          <p14:tracePt t="120900" x="5419725" y="6045200"/>
          <p14:tracePt t="120975" x="5419725" y="6056313"/>
          <p14:tracePt t="122353" x="5407025" y="6032500"/>
          <p14:tracePt t="122366" x="5407025" y="6007100"/>
          <p14:tracePt t="122379" x="5394325" y="5981700"/>
          <p14:tracePt t="122390" x="5383213" y="5956300"/>
          <p14:tracePt t="122404" x="5370513" y="5945188"/>
          <p14:tracePt t="122416" x="5357813" y="5932488"/>
          <p14:tracePt t="122432" x="5332413" y="5932488"/>
          <p14:tracePt t="122450" x="5281613" y="5932488"/>
          <p14:tracePt t="122452" x="5232400" y="5932488"/>
          <p14:tracePt t="122467" x="5157788" y="5919788"/>
          <p14:tracePt t="122483" x="5057775" y="5907088"/>
          <p14:tracePt t="122499" x="4945063" y="5894388"/>
          <p14:tracePt t="122501" x="4819650" y="5868988"/>
          <p14:tracePt t="122516" x="4656138" y="5819775"/>
          <p14:tracePt t="122533" x="4506913" y="5756275"/>
          <p14:tracePt t="122549" x="4168775" y="5594350"/>
          <p14:tracePt t="122567" x="4030663" y="5530850"/>
          <p14:tracePt t="122583" x="3930650" y="5468938"/>
          <p14:tracePt t="122600" x="3643313" y="5343525"/>
          <p14:tracePt t="122617" x="3567113" y="5268913"/>
          <p14:tracePt t="122633" x="3492500" y="5168900"/>
          <p14:tracePt t="122650" x="3479800" y="5143500"/>
          <p14:tracePt t="122952" x="3429000" y="5130800"/>
          <p14:tracePt t="122965" x="3367088" y="5081588"/>
          <p14:tracePt t="122977" x="3279775" y="5030788"/>
          <p14:tracePt t="122988" x="3167063" y="4968875"/>
          <p14:tracePt t="123000" x="3028950" y="4918075"/>
          <p14:tracePt t="123017" x="2879725" y="4879975"/>
          <p14:tracePt t="123033" x="2728913" y="4830763"/>
          <p14:tracePt t="123050" x="2303463" y="4705350"/>
          <p14:tracePt t="123068" x="2027238" y="4530725"/>
          <p14:tracePt t="123084" x="1801813" y="4405313"/>
          <p14:tracePt t="123086" x="1601788" y="4292600"/>
          <p14:tracePt t="123100" x="1414463" y="4217988"/>
          <p14:tracePt t="123117" x="1301750" y="4167188"/>
          <p14:tracePt t="123133" x="1227138" y="4129088"/>
          <p14:tracePt t="123135" x="1189038" y="4105275"/>
          <p14:tracePt t="123150" x="1176338" y="4092575"/>
          <p14:tracePt t="123391" x="1163638" y="4067175"/>
          <p14:tracePt t="123404" x="1127125" y="4054475"/>
          <p14:tracePt t="123417" x="1089025" y="4029075"/>
          <p14:tracePt t="123429" x="1038225" y="4017963"/>
          <p14:tracePt t="123440" x="950913" y="3979863"/>
          <p14:tracePt t="123452" x="814388" y="3916363"/>
          <p14:tracePt t="123468" x="663575" y="3829050"/>
          <p14:tracePt t="123485" x="488950" y="3754438"/>
          <p14:tracePt t="123502" x="225425" y="3641725"/>
          <p14:tracePt t="123518" x="138113" y="3579813"/>
          <p14:tracePt t="123534" x="74613" y="349091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Top Corners Rounded 4">
            <a:extLst>
              <a:ext uri="{FF2B5EF4-FFF2-40B4-BE49-F238E27FC236}">
                <a16:creationId xmlns="" xmlns:a16="http://schemas.microsoft.com/office/drawing/2014/main" id="{F2D42662-C5D0-F3A7-5605-96279B152853}"/>
              </a:ext>
            </a:extLst>
          </p:cNvPr>
          <p:cNvSpPr/>
          <p:nvPr/>
        </p:nvSpPr>
        <p:spPr>
          <a:xfrm>
            <a:off x="1132460" y="1427725"/>
            <a:ext cx="9793845" cy="4770469"/>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639505" y="2372296"/>
            <a:ext cx="6187123" cy="584775"/>
          </a:xfrm>
          <a:prstGeom prst="rect">
            <a:avLst/>
          </a:prstGeom>
          <a:noFill/>
        </p:spPr>
        <p:txBody>
          <a:bodyPr wrap="square" rtlCol="0">
            <a:spAutoFit/>
          </a:bodyPr>
          <a:lstStyle/>
          <a:p>
            <a:pPr algn="ctr"/>
            <a:r>
              <a:rPr lang="ar-JO" sz="3200" b="1" dirty="0">
                <a:solidFill>
                  <a:srgbClr val="00B0F0"/>
                </a:solidFill>
                <a:latin typeface="Arabic Typesetting" panose="03020402040406030203" pitchFamily="66" charset="-78"/>
                <a:cs typeface="+mj-cs"/>
              </a:rPr>
              <a:t>ثالثًا: وظائف سياسات التعليم</a:t>
            </a:r>
            <a:endParaRPr lang="en-US" sz="3200" b="1" dirty="0">
              <a:solidFill>
                <a:srgbClr val="00B0F0"/>
              </a:solidFill>
              <a:cs typeface="+mj-cs"/>
            </a:endParaRPr>
          </a:p>
        </p:txBody>
      </p:sp>
      <p:pic>
        <p:nvPicPr>
          <p:cNvPr id="3" name="Picture 2">
            <a:extLst>
              <a:ext uri="{FF2B5EF4-FFF2-40B4-BE49-F238E27FC236}">
                <a16:creationId xmlns="" xmlns:a16="http://schemas.microsoft.com/office/drawing/2014/main" id="{F7BCA17C-6490-23BD-79D5-CEED5628BE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2826" y="3429000"/>
            <a:ext cx="4942047" cy="2001274"/>
          </a:xfrm>
          <a:prstGeom prst="rect">
            <a:avLst/>
          </a:prstGeom>
        </p:spPr>
      </p:pic>
      <p:pic>
        <p:nvPicPr>
          <p:cNvPr id="2" name="Graphic 21">
            <a:extLst>
              <a:ext uri="{FF2B5EF4-FFF2-40B4-BE49-F238E27FC236}">
                <a16:creationId xmlns="" xmlns:a16="http://schemas.microsoft.com/office/drawing/2014/main" id="{81D6F117-2D92-5D75-7E41-192FA12BA5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4011" y="229747"/>
            <a:ext cx="2305141" cy="1076343"/>
          </a:xfrm>
          <a:prstGeom prst="rect">
            <a:avLst/>
          </a:prstGeom>
        </p:spPr>
      </p:pic>
      <p:cxnSp>
        <p:nvCxnSpPr>
          <p:cNvPr id="12" name="Straight Connector 11">
            <a:extLst>
              <a:ext uri="{FF2B5EF4-FFF2-40B4-BE49-F238E27FC236}">
                <a16:creationId xmlns="" xmlns:a16="http://schemas.microsoft.com/office/drawing/2014/main" id="{526C8255-B9D4-4468-5D21-8F34AF1A0B94}"/>
              </a:ext>
            </a:extLst>
          </p:cNvPr>
          <p:cNvCxnSpPr/>
          <p:nvPr/>
        </p:nvCxnSpPr>
        <p:spPr>
          <a:xfrm flipH="1">
            <a:off x="3146156" y="955796"/>
            <a:ext cx="7521844" cy="0"/>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2860710"/>
      </p:ext>
    </p:extLst>
  </p:cSld>
  <p:clrMapOvr>
    <a:masterClrMapping/>
  </p:clrMapOvr>
  <mc:AlternateContent xmlns:mc="http://schemas.openxmlformats.org/markup-compatibility/2006" xmlns:p14="http://schemas.microsoft.com/office/powerpoint/2010/main">
    <mc:Choice Requires="p14">
      <p:transition spd="slow" p14:dur="3400" advTm="37884">
        <p14:reveal/>
      </p:transition>
    </mc:Choice>
    <mc:Fallback xmlns="">
      <p:transition spd="slow" advTm="37884">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752169" y="1650993"/>
            <a:ext cx="10415846" cy="4011996"/>
          </a:xfrm>
          <a:prstGeom prst="rect">
            <a:avLst/>
          </a:prstGeom>
          <a:noFill/>
        </p:spPr>
        <p:txBody>
          <a:bodyPr wrap="square" rtlCol="0">
            <a:spAutoFit/>
          </a:bodyPr>
          <a:lstStyle/>
          <a:p>
            <a:pPr marL="0" marR="0" algn="ctr" rtl="1">
              <a:lnSpc>
                <a:spcPct val="107000"/>
              </a:lnSpc>
              <a:spcBef>
                <a:spcPts val="0"/>
              </a:spcBef>
              <a:spcAft>
                <a:spcPts val="800"/>
              </a:spcAft>
            </a:pPr>
            <a:r>
              <a:rPr lang="ar-JO" sz="3200" b="1" dirty="0">
                <a:solidFill>
                  <a:srgbClr val="00B0F0"/>
                </a:solidFill>
              </a:rPr>
              <a:t>وظائف سياسات التعليم</a:t>
            </a:r>
          </a:p>
          <a:p>
            <a:pPr marL="0" marR="0" algn="just" rtl="1">
              <a:lnSpc>
                <a:spcPct val="150000"/>
              </a:lnSpc>
              <a:spcBef>
                <a:spcPts val="0"/>
              </a:spcBef>
              <a:spcAft>
                <a:spcPts val="800"/>
              </a:spcAft>
            </a:pPr>
            <a:r>
              <a:rPr lang="ar-JO" sz="2600" dirty="0"/>
              <a:t>     </a:t>
            </a:r>
            <a:r>
              <a:rPr lang="ar-YE" sz="2600" dirty="0"/>
              <a:t>يمك</a:t>
            </a:r>
            <a:r>
              <a:rPr lang="ar-JO" sz="2600" dirty="0"/>
              <a:t>ن</a:t>
            </a:r>
            <a:r>
              <a:rPr lang="ar-YE" sz="2600" dirty="0"/>
              <a:t> </a:t>
            </a:r>
            <a:r>
              <a:rPr lang="ar-JO" sz="2600" dirty="0"/>
              <a:t>الإ</a:t>
            </a:r>
            <a:r>
              <a:rPr lang="ar-YE" sz="2600" dirty="0"/>
              <a:t>شارة إلى وجود </a:t>
            </a:r>
            <a:r>
              <a:rPr lang="ar-JO" sz="2600" b="1" u="sng" dirty="0"/>
              <a:t>عدة</a:t>
            </a:r>
            <a:r>
              <a:rPr lang="ar-YE" sz="2600" b="1" u="sng" dirty="0"/>
              <a:t> وظائ</a:t>
            </a:r>
            <a:r>
              <a:rPr lang="ar-JO" sz="2600" b="1" u="sng" dirty="0"/>
              <a:t>ف</a:t>
            </a:r>
            <a:r>
              <a:rPr lang="ar-YE" sz="2600" b="1" u="sng" dirty="0"/>
              <a:t> </a:t>
            </a:r>
            <a:r>
              <a:rPr lang="ar-YE" sz="2600" dirty="0"/>
              <a:t>رئيسية لسياس</a:t>
            </a:r>
            <a:r>
              <a:rPr lang="ar-JO" sz="2600" dirty="0"/>
              <a:t>ات</a:t>
            </a:r>
            <a:r>
              <a:rPr lang="ar-YE" sz="2600" dirty="0"/>
              <a:t> </a:t>
            </a:r>
            <a:r>
              <a:rPr lang="ar-JO" sz="2600" dirty="0"/>
              <a:t>التعليم</a:t>
            </a:r>
            <a:r>
              <a:rPr lang="ar-YE" sz="2600" dirty="0"/>
              <a:t>؛</a:t>
            </a:r>
            <a:r>
              <a:rPr lang="ar-JO" sz="2600" dirty="0"/>
              <a:t> و</a:t>
            </a:r>
            <a:r>
              <a:rPr lang="ar-YE" sz="2600" dirty="0"/>
              <a:t>يمك</a:t>
            </a:r>
            <a:r>
              <a:rPr lang="ar-JO" sz="2600" dirty="0"/>
              <a:t>ن</a:t>
            </a:r>
            <a:r>
              <a:rPr lang="ar-YE" sz="2600" dirty="0"/>
              <a:t> تحديد</a:t>
            </a:r>
            <a:r>
              <a:rPr lang="ar-JO" sz="2600" dirty="0"/>
              <a:t>ها</a:t>
            </a:r>
            <a:r>
              <a:rPr lang="ar-YE" sz="2600" dirty="0"/>
              <a:t> كما </a:t>
            </a:r>
            <a:r>
              <a:rPr lang="ar-JO" sz="2600" dirty="0"/>
              <a:t>يأتي</a:t>
            </a:r>
            <a:r>
              <a:rPr lang="ar-YE" sz="2600" dirty="0"/>
              <a:t> : </a:t>
            </a:r>
            <a:endParaRPr lang="ar-JO" sz="2600" dirty="0"/>
          </a:p>
          <a:p>
            <a:pPr marL="0" marR="0" algn="just" rtl="1">
              <a:lnSpc>
                <a:spcPct val="150000"/>
              </a:lnSpc>
              <a:spcBef>
                <a:spcPts val="0"/>
              </a:spcBef>
              <a:spcAft>
                <a:spcPts val="800"/>
              </a:spcAft>
            </a:pPr>
            <a:r>
              <a:rPr lang="ar-JO" sz="2600" dirty="0"/>
              <a:t> </a:t>
            </a:r>
            <a:r>
              <a:rPr lang="ar-JO" sz="2600" b="1" dirty="0"/>
              <a:t>الأولى</a:t>
            </a:r>
            <a:r>
              <a:rPr lang="ar-YE" sz="2600" dirty="0"/>
              <a:t>: تحديد </a:t>
            </a:r>
            <a:r>
              <a:rPr lang="ar-JO" sz="2600" dirty="0"/>
              <a:t>ال</a:t>
            </a:r>
            <a:r>
              <a:rPr lang="ar-YE" sz="2600" dirty="0"/>
              <a:t>إطار </a:t>
            </a:r>
            <a:r>
              <a:rPr lang="ar-JO" sz="2600" dirty="0"/>
              <a:t>و</a:t>
            </a:r>
            <a:r>
              <a:rPr lang="ar-YE" sz="2600" dirty="0"/>
              <a:t>المعايير </a:t>
            </a:r>
            <a:r>
              <a:rPr lang="ar-JO" sz="2600" dirty="0"/>
              <a:t>والمبادئ </a:t>
            </a:r>
            <a:r>
              <a:rPr lang="ar-YE" sz="2600" dirty="0"/>
              <a:t>والثقافة التي تعتبر</a:t>
            </a:r>
            <a:r>
              <a:rPr lang="ar-JO" sz="2600" dirty="0"/>
              <a:t>ه</a:t>
            </a:r>
            <a:r>
              <a:rPr lang="ar-YE" sz="2600" dirty="0"/>
              <a:t>ا الدولة مرغوبة في قطاع التع</a:t>
            </a:r>
            <a:r>
              <a:rPr lang="ar-JO" sz="2600" dirty="0"/>
              <a:t>ليم.</a:t>
            </a:r>
          </a:p>
          <a:p>
            <a:pPr marL="0" marR="0" algn="just" rtl="1">
              <a:lnSpc>
                <a:spcPct val="150000"/>
              </a:lnSpc>
              <a:spcBef>
                <a:spcPts val="0"/>
              </a:spcBef>
              <a:spcAft>
                <a:spcPts val="800"/>
              </a:spcAft>
            </a:pPr>
            <a:r>
              <a:rPr lang="ar-YE" sz="2600" b="1" dirty="0"/>
              <a:t>الثانية</a:t>
            </a:r>
            <a:r>
              <a:rPr lang="ar-YE" sz="2600" dirty="0"/>
              <a:t>: تحديد آلية المحاسبة التي يمك</a:t>
            </a:r>
            <a:r>
              <a:rPr lang="ar-JO" sz="2600" dirty="0"/>
              <a:t>ن</a:t>
            </a:r>
            <a:r>
              <a:rPr lang="ar-YE" sz="2600" dirty="0"/>
              <a:t> ع</a:t>
            </a:r>
            <a:r>
              <a:rPr lang="ar-JO" sz="2600" dirty="0"/>
              <a:t>ن</a:t>
            </a:r>
            <a:r>
              <a:rPr lang="ar-YE" sz="2600" dirty="0"/>
              <a:t> طريق</a:t>
            </a:r>
            <a:r>
              <a:rPr lang="ar-JO" sz="2600" dirty="0"/>
              <a:t>ها</a:t>
            </a:r>
            <a:r>
              <a:rPr lang="ar-YE" sz="2600" dirty="0"/>
              <a:t> قياس </a:t>
            </a:r>
            <a:r>
              <a:rPr lang="ar-JO" sz="2600" dirty="0"/>
              <a:t>ا</a:t>
            </a:r>
            <a:r>
              <a:rPr lang="ar-YE" sz="2600" dirty="0"/>
              <a:t>ل</a:t>
            </a:r>
            <a:r>
              <a:rPr lang="ar-JO" sz="2600" dirty="0"/>
              <a:t>أ</a:t>
            </a:r>
            <a:r>
              <a:rPr lang="ar-YE" sz="2600" dirty="0"/>
              <a:t>داء والجودة في النظا</a:t>
            </a:r>
            <a:r>
              <a:rPr lang="ar-JO" sz="2600" dirty="0"/>
              <a:t>م </a:t>
            </a:r>
            <a:r>
              <a:rPr lang="ar-YE" sz="2600" dirty="0"/>
              <a:t>التع</a:t>
            </a:r>
            <a:r>
              <a:rPr lang="ar-JO" sz="2600" dirty="0"/>
              <a:t>ل</a:t>
            </a:r>
            <a:r>
              <a:rPr lang="ar-YE" sz="2600" dirty="0"/>
              <a:t>يمي</a:t>
            </a:r>
            <a:r>
              <a:rPr lang="ar-JO" sz="2600" dirty="0"/>
              <a:t>.</a:t>
            </a:r>
          </a:p>
          <a:p>
            <a:pPr marL="0" marR="0" algn="just" rtl="1">
              <a:lnSpc>
                <a:spcPct val="150000"/>
              </a:lnSpc>
              <a:spcBef>
                <a:spcPts val="0"/>
              </a:spcBef>
              <a:spcAft>
                <a:spcPts val="800"/>
              </a:spcAft>
            </a:pPr>
            <a:r>
              <a:rPr lang="ar-YE" sz="2600" b="1" dirty="0"/>
              <a:t>الثالثة</a:t>
            </a:r>
            <a:r>
              <a:rPr lang="ar-YE" sz="2600" dirty="0"/>
              <a:t>: خدمة المجتمع التي </a:t>
            </a:r>
            <a:r>
              <a:rPr lang="ar-JO" sz="2600" dirty="0"/>
              <a:t>من</a:t>
            </a:r>
            <a:r>
              <a:rPr lang="ar-YE" sz="2600" dirty="0"/>
              <a:t> المفروض </a:t>
            </a:r>
            <a:r>
              <a:rPr lang="ar-JO" sz="2600" dirty="0"/>
              <a:t>أن تُلبي السياسات التعليمية </a:t>
            </a:r>
            <a:r>
              <a:rPr lang="ar-YE" sz="2600" dirty="0"/>
              <a:t>احتياجات</a:t>
            </a:r>
            <a:r>
              <a:rPr lang="ar-JO" sz="2600" dirty="0"/>
              <a:t>ه</a:t>
            </a:r>
            <a:r>
              <a:rPr lang="ar-YE" sz="2600" dirty="0"/>
              <a:t>، وأيضا إنتاج</a:t>
            </a:r>
            <a:r>
              <a:rPr lang="ar-JO" sz="2600" dirty="0"/>
              <a:t> رأس المال البشري المؤهل والمدرب لسوق العمل من أجل تحقيق التنمية لمجتمعاتها.</a:t>
            </a:r>
            <a:endParaRPr lang="en-US" sz="2600" dirty="0">
              <a:effectLst/>
              <a:latin typeface="Calibri" panose="020F0502020204030204" pitchFamily="34" charset="0"/>
              <a:ea typeface="Calibri" panose="020F0502020204030204" pitchFamily="34" charset="0"/>
              <a:cs typeface="+mj-cs"/>
            </a:endParaRPr>
          </a:p>
        </p:txBody>
      </p:sp>
      <p:pic>
        <p:nvPicPr>
          <p:cNvPr id="3" name="Graphic 21">
            <a:extLst>
              <a:ext uri="{FF2B5EF4-FFF2-40B4-BE49-F238E27FC236}">
                <a16:creationId xmlns="" xmlns:a16="http://schemas.microsoft.com/office/drawing/2014/main" id="{A7A01E44-6BA2-70E8-9CDF-23872333EA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9580" y="244018"/>
            <a:ext cx="2305141" cy="1076343"/>
          </a:xfrm>
          <a:prstGeom prst="rect">
            <a:avLst/>
          </a:prstGeom>
        </p:spPr>
      </p:pic>
      <p:cxnSp>
        <p:nvCxnSpPr>
          <p:cNvPr id="11" name="Straight Connector 10">
            <a:extLst>
              <a:ext uri="{FF2B5EF4-FFF2-40B4-BE49-F238E27FC236}">
                <a16:creationId xmlns="" xmlns:a16="http://schemas.microsoft.com/office/drawing/2014/main" id="{F16C4101-BB57-A67A-C26A-25FA0C4E8E34}"/>
              </a:ext>
            </a:extLst>
          </p:cNvPr>
          <p:cNvCxnSpPr/>
          <p:nvPr/>
        </p:nvCxnSpPr>
        <p:spPr>
          <a:xfrm flipH="1">
            <a:off x="2913694" y="802556"/>
            <a:ext cx="814584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7064146"/>
      </p:ext>
    </p:extLst>
  </p:cSld>
  <p:clrMapOvr>
    <a:masterClrMapping/>
  </p:clrMapOvr>
  <mc:AlternateContent xmlns:mc="http://schemas.openxmlformats.org/markup-compatibility/2006" xmlns:p14="http://schemas.microsoft.com/office/powerpoint/2010/main">
    <mc:Choice Requires="p14">
      <p:transition spd="slow" p14:dur="3400" advTm="154182">
        <p14:reveal/>
      </p:transition>
    </mc:Choice>
    <mc:Fallback xmlns="">
      <p:transition spd="slow" advTm="1541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752169" y="1551874"/>
            <a:ext cx="10415846" cy="4848892"/>
          </a:xfrm>
          <a:prstGeom prst="rect">
            <a:avLst/>
          </a:prstGeom>
          <a:noFill/>
        </p:spPr>
        <p:txBody>
          <a:bodyPr wrap="square" rtlCol="0">
            <a:spAutoFit/>
          </a:bodyPr>
          <a:lstStyle/>
          <a:p>
            <a:pPr marL="0" marR="0" algn="ctr" rtl="1">
              <a:lnSpc>
                <a:spcPct val="107000"/>
              </a:lnSpc>
              <a:spcBef>
                <a:spcPts val="0"/>
              </a:spcBef>
              <a:spcAft>
                <a:spcPts val="800"/>
              </a:spcAft>
            </a:pPr>
            <a:r>
              <a:rPr lang="ar-JO" sz="3200" b="1" dirty="0">
                <a:solidFill>
                  <a:srgbClr val="00B0F0"/>
                </a:solidFill>
              </a:rPr>
              <a:t>وظائف سياسات التعليم</a:t>
            </a:r>
          </a:p>
          <a:p>
            <a:pPr algn="just" rtl="1">
              <a:lnSpc>
                <a:spcPct val="150000"/>
              </a:lnSpc>
            </a:pPr>
            <a:r>
              <a:rPr lang="ar-JO" sz="2600" b="1" dirty="0"/>
              <a:t>رابعًا: </a:t>
            </a:r>
            <a:r>
              <a:rPr lang="ar-YE" sz="2600" dirty="0"/>
              <a:t>توفير الجهد والوقت والمال على جميع المستويات الفنية والإدارية.</a:t>
            </a:r>
          </a:p>
          <a:p>
            <a:pPr algn="just" rtl="1">
              <a:lnSpc>
                <a:spcPct val="150000"/>
              </a:lnSpc>
            </a:pPr>
            <a:r>
              <a:rPr lang="ar-JO" sz="2600" b="1" dirty="0"/>
              <a:t>خامسًا: </a:t>
            </a:r>
            <a:r>
              <a:rPr lang="ar-YE" sz="2600" b="1" dirty="0"/>
              <a:t> </a:t>
            </a:r>
            <a:r>
              <a:rPr lang="ar-YE" sz="2600" dirty="0"/>
              <a:t>توجيه النظام التعليمي وتعتبر من الوظائف الخطيرة إذا لم يتم استخدامها بشكل جيد، ففي حالة تعرض الدولة مثلا لظروف سياسية على المستوى الداخلي أو الخارجي تصبح أهم وظيفة، وتعتبر خطيرة للغاية إذ لم يتم استخدامها بشكل جيد</a:t>
            </a:r>
            <a:r>
              <a:rPr lang="ar-JO" sz="2600" dirty="0"/>
              <a:t>.</a:t>
            </a:r>
          </a:p>
          <a:p>
            <a:pPr algn="just" rtl="1">
              <a:lnSpc>
                <a:spcPct val="150000"/>
              </a:lnSpc>
            </a:pPr>
            <a:r>
              <a:rPr lang="ar-JO" sz="2600" b="1" dirty="0"/>
              <a:t>سادسًا: </a:t>
            </a:r>
            <a:r>
              <a:rPr lang="ar-JO" sz="2600" dirty="0"/>
              <a:t>تسيير شؤون عملية التعليم وتوفير أفضل السبل لحل المشكلات التربوية على كافة المستويات.</a:t>
            </a:r>
          </a:p>
          <a:p>
            <a:pPr algn="just" rtl="1">
              <a:lnSpc>
                <a:spcPct val="150000"/>
              </a:lnSpc>
            </a:pPr>
            <a:r>
              <a:rPr lang="ar-JO" sz="2600" b="1" dirty="0"/>
              <a:t>سابعًا: </a:t>
            </a:r>
            <a:r>
              <a:rPr lang="ar-JO" sz="2600" dirty="0"/>
              <a:t>تطوير التعليم لتحقيق التنمية الشاملة</a:t>
            </a:r>
            <a:endParaRPr lang="ar-YE" sz="2600" dirty="0"/>
          </a:p>
        </p:txBody>
      </p:sp>
      <p:pic>
        <p:nvPicPr>
          <p:cNvPr id="2" name="Graphic 21">
            <a:extLst>
              <a:ext uri="{FF2B5EF4-FFF2-40B4-BE49-F238E27FC236}">
                <a16:creationId xmlns="" xmlns:a16="http://schemas.microsoft.com/office/drawing/2014/main" id="{14FFCF50-F789-A060-4E69-27ABE38261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71429" y="196840"/>
            <a:ext cx="2305141" cy="1076343"/>
          </a:xfrm>
          <a:prstGeom prst="rect">
            <a:avLst/>
          </a:prstGeom>
        </p:spPr>
      </p:pic>
      <p:cxnSp>
        <p:nvCxnSpPr>
          <p:cNvPr id="11" name="Straight Connector 10">
            <a:extLst>
              <a:ext uri="{FF2B5EF4-FFF2-40B4-BE49-F238E27FC236}">
                <a16:creationId xmlns="" xmlns:a16="http://schemas.microsoft.com/office/drawing/2014/main" id="{75F710C9-7393-515A-EA99-CF11B2C126AD}"/>
              </a:ext>
            </a:extLst>
          </p:cNvPr>
          <p:cNvCxnSpPr/>
          <p:nvPr/>
        </p:nvCxnSpPr>
        <p:spPr>
          <a:xfrm flipH="1">
            <a:off x="2867186" y="874357"/>
            <a:ext cx="819235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7766196"/>
      </p:ext>
    </p:extLst>
  </p:cSld>
  <p:clrMapOvr>
    <a:masterClrMapping/>
  </p:clrMapOvr>
  <mc:AlternateContent xmlns:mc="http://schemas.openxmlformats.org/markup-compatibility/2006" xmlns:p14="http://schemas.microsoft.com/office/powerpoint/2010/main">
    <mc:Choice Requires="p14">
      <p:transition spd="slow" p14:dur="3400" advTm="151144">
        <p14:reveal/>
      </p:transition>
    </mc:Choice>
    <mc:Fallback xmlns="">
      <p:transition spd="slow" advTm="1511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66426" y="1273183"/>
            <a:ext cx="1107599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121A4E36-2400-13E7-4AA6-4771E2EB2F39}"/>
              </a:ext>
            </a:extLst>
          </p:cNvPr>
          <p:cNvSpPr txBox="1"/>
          <p:nvPr/>
        </p:nvSpPr>
        <p:spPr>
          <a:xfrm>
            <a:off x="1484923" y="2148053"/>
            <a:ext cx="9714886" cy="3539430"/>
          </a:xfrm>
          <a:prstGeom prst="rect">
            <a:avLst/>
          </a:prstGeom>
          <a:noFill/>
        </p:spPr>
        <p:txBody>
          <a:bodyPr wrap="square" rtlCol="0">
            <a:spAutoFit/>
          </a:bodyPr>
          <a:lstStyle/>
          <a:p>
            <a:pPr algn="just" rtl="1"/>
            <a:r>
              <a:rPr lang="ar-JO" sz="3200" dirty="0">
                <a:latin typeface="TraditionalArabic"/>
              </a:rPr>
              <a:t>    يتضح مما سبق أن </a:t>
            </a:r>
            <a:r>
              <a:rPr lang="ar-YE" sz="3200" b="0" i="0" dirty="0">
                <a:effectLst/>
                <a:latin typeface="Dubai" panose="020B0503030403030204" pitchFamily="34" charset="-78"/>
              </a:rPr>
              <a:t>السياسة التعليمية تقوم بوظائف كبرى ترتبط باستثمار النظام التعليمي في تحقيق أهداف المجتمع، علاوة على تعزيز الاستفادة من الموارد المالية والبشرية المتاحة بما يحقق هذه الأهداف، والسعي على تحقيق التناسق بين النظام التعليمي والتغيرات المحلية والعالمية، وربط النظام التعليمي بالاحتياجات المجتمعية. كما تبرز أهمية وظيفة السياسة التعليمية في كونها جزء من سياسة الدولة ونجاحها في تحقيق أهدافها يعبر عن نجاح سياسة الدولة.</a:t>
            </a:r>
            <a:endParaRPr lang="en-US" sz="3200" dirty="0"/>
          </a:p>
        </p:txBody>
      </p:sp>
      <p:pic>
        <p:nvPicPr>
          <p:cNvPr id="11" name="Graphic 21">
            <a:extLst>
              <a:ext uri="{FF2B5EF4-FFF2-40B4-BE49-F238E27FC236}">
                <a16:creationId xmlns="" xmlns:a16="http://schemas.microsoft.com/office/drawing/2014/main" id="{CA1F7F08-EE77-3CDE-3B0D-EA792DC61E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6426" y="251479"/>
            <a:ext cx="2305141" cy="1076343"/>
          </a:xfrm>
          <a:prstGeom prst="rect">
            <a:avLst/>
          </a:prstGeom>
        </p:spPr>
      </p:pic>
      <p:cxnSp>
        <p:nvCxnSpPr>
          <p:cNvPr id="13" name="Straight Connector 12">
            <a:extLst>
              <a:ext uri="{FF2B5EF4-FFF2-40B4-BE49-F238E27FC236}">
                <a16:creationId xmlns="" xmlns:a16="http://schemas.microsoft.com/office/drawing/2014/main" id="{D8B39085-2B0B-2F07-284D-25F8FF6929C1}"/>
              </a:ext>
            </a:extLst>
          </p:cNvPr>
          <p:cNvCxnSpPr/>
          <p:nvPr/>
        </p:nvCxnSpPr>
        <p:spPr>
          <a:xfrm flipH="1">
            <a:off x="3098302" y="789650"/>
            <a:ext cx="79612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4361203"/>
      </p:ext>
    </p:extLst>
  </p:cSld>
  <p:clrMapOvr>
    <a:masterClrMapping/>
  </p:clrMapOvr>
  <mc:AlternateContent xmlns:mc="http://schemas.openxmlformats.org/markup-compatibility/2006" xmlns:p14="http://schemas.microsoft.com/office/powerpoint/2010/main">
    <mc:Choice Requires="p14">
      <p:transition spd="slow" p14:dur="3400" advTm="129773">
        <p14:reveal/>
      </p:transition>
    </mc:Choice>
    <mc:Fallback xmlns="">
      <p:transition spd="slow" advTm="12977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1007389" y="1380187"/>
            <a:ext cx="10747779" cy="4818008"/>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2639505" y="2372296"/>
            <a:ext cx="6187123" cy="584775"/>
          </a:xfrm>
          <a:prstGeom prst="rect">
            <a:avLst/>
          </a:prstGeom>
          <a:noFill/>
        </p:spPr>
        <p:txBody>
          <a:bodyPr wrap="square" rtlCol="0">
            <a:spAutoFit/>
          </a:bodyPr>
          <a:lstStyle/>
          <a:p>
            <a:pPr algn="ctr"/>
            <a:r>
              <a:rPr lang="ar-JO" sz="3200" b="1" dirty="0">
                <a:solidFill>
                  <a:srgbClr val="00B0F0"/>
                </a:solidFill>
                <a:latin typeface="Arabic Typesetting" panose="03020402040406030203" pitchFamily="66" charset="-78"/>
                <a:cs typeface="+mj-cs"/>
              </a:rPr>
              <a:t>رابعًا: تصنيف سياسات التعليم</a:t>
            </a:r>
            <a:endParaRPr lang="en-US" sz="3200" b="1" dirty="0">
              <a:solidFill>
                <a:srgbClr val="00B0F0"/>
              </a:solidFill>
              <a:cs typeface="+mj-cs"/>
            </a:endParaRPr>
          </a:p>
        </p:txBody>
      </p:sp>
      <p:pic>
        <p:nvPicPr>
          <p:cNvPr id="11" name="Picture 10">
            <a:extLst>
              <a:ext uri="{FF2B5EF4-FFF2-40B4-BE49-F238E27FC236}">
                <a16:creationId xmlns="" xmlns:a16="http://schemas.microsoft.com/office/drawing/2014/main" id="{6C043F1C-512B-61A5-EB0B-E36C95BD90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1342" y="3763313"/>
            <a:ext cx="4804328" cy="1714500"/>
          </a:xfrm>
          <a:prstGeom prst="rect">
            <a:avLst/>
          </a:prstGeom>
        </p:spPr>
      </p:pic>
      <p:pic>
        <p:nvPicPr>
          <p:cNvPr id="2" name="Graphic 21">
            <a:extLst>
              <a:ext uri="{FF2B5EF4-FFF2-40B4-BE49-F238E27FC236}">
                <a16:creationId xmlns="" xmlns:a16="http://schemas.microsoft.com/office/drawing/2014/main" id="{F1AA399A-150B-B5B5-14CD-11BA0A745D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76520" y="261727"/>
            <a:ext cx="2305141" cy="1076343"/>
          </a:xfrm>
          <a:prstGeom prst="rect">
            <a:avLst/>
          </a:prstGeom>
        </p:spPr>
      </p:pic>
      <p:cxnSp>
        <p:nvCxnSpPr>
          <p:cNvPr id="4" name="Straight Connector 3">
            <a:extLst>
              <a:ext uri="{FF2B5EF4-FFF2-40B4-BE49-F238E27FC236}">
                <a16:creationId xmlns="" xmlns:a16="http://schemas.microsoft.com/office/drawing/2014/main" id="{8185A6DE-1BD4-565C-A4C4-2A61241902C3}"/>
              </a:ext>
            </a:extLst>
          </p:cNvPr>
          <p:cNvCxnSpPr/>
          <p:nvPr/>
        </p:nvCxnSpPr>
        <p:spPr>
          <a:xfrm flipH="1">
            <a:off x="3208149" y="952857"/>
            <a:ext cx="785139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9990295"/>
      </p:ext>
    </p:extLst>
  </p:cSld>
  <p:clrMapOvr>
    <a:masterClrMapping/>
  </p:clrMapOvr>
  <mc:AlternateContent xmlns:mc="http://schemas.openxmlformats.org/markup-compatibility/2006" xmlns:p14="http://schemas.microsoft.com/office/powerpoint/2010/main">
    <mc:Choice Requires="p14">
      <p:transition spd="slow" p14:dur="3400" advTm="32697">
        <p14:reveal/>
      </p:transition>
    </mc:Choice>
    <mc:Fallback xmlns="">
      <p:transition spd="slow" advTm="3269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1127761" y="1824349"/>
            <a:ext cx="9948290" cy="3787575"/>
          </a:xfrm>
          <a:prstGeom prst="rect">
            <a:avLst/>
          </a:prstGeom>
          <a:noFill/>
        </p:spPr>
        <p:txBody>
          <a:bodyPr wrap="square" rtlCol="0">
            <a:spAutoFit/>
          </a:bodyPr>
          <a:lstStyle/>
          <a:p>
            <a:pPr algn="ctr" rtl="1"/>
            <a:r>
              <a:rPr lang="ar-YE" sz="2800" b="1" i="0" u="none" strike="noStrike" baseline="0" dirty="0">
                <a:solidFill>
                  <a:srgbClr val="00B0F0"/>
                </a:solidFill>
                <a:latin typeface="TraditionalArabic-Bold"/>
              </a:rPr>
              <a:t>تصنيف سياسات ا</a:t>
            </a:r>
            <a:r>
              <a:rPr lang="ar-JO" sz="2800" b="1" i="0" u="none" strike="noStrike" baseline="0" dirty="0">
                <a:solidFill>
                  <a:srgbClr val="00B0F0"/>
                </a:solidFill>
                <a:latin typeface="TraditionalArabic-Bold"/>
              </a:rPr>
              <a:t>لتعليم</a:t>
            </a:r>
          </a:p>
          <a:p>
            <a:pPr algn="ctr" rtl="1"/>
            <a:endParaRPr lang="ar-YE" sz="2800" b="1" i="0" u="none" strike="noStrike" baseline="0" dirty="0">
              <a:solidFill>
                <a:srgbClr val="00B0F0"/>
              </a:solidFill>
              <a:latin typeface="TraditionalArabic-Bold"/>
            </a:endParaRPr>
          </a:p>
          <a:p>
            <a:pPr algn="r" rtl="1"/>
            <a:r>
              <a:rPr lang="ar-JO" sz="2400" b="0" i="0" u="none" strike="noStrike" baseline="0" dirty="0">
                <a:latin typeface="TraditionalArabic"/>
              </a:rPr>
              <a:t> </a:t>
            </a:r>
            <a:r>
              <a:rPr lang="ar-YE" sz="2800" b="1" i="0" u="none" strike="noStrike" baseline="0" dirty="0">
                <a:solidFill>
                  <a:srgbClr val="00B0F0"/>
                </a:solidFill>
                <a:latin typeface="TraditionalArabic"/>
              </a:rPr>
              <a:t>ويمكن تصنيف السياسات </a:t>
            </a:r>
            <a:r>
              <a:rPr lang="ar-JO" sz="2800" b="1" i="0" u="none" strike="noStrike" baseline="0" dirty="0">
                <a:solidFill>
                  <a:srgbClr val="00B0F0"/>
                </a:solidFill>
                <a:latin typeface="TraditionalArabic"/>
              </a:rPr>
              <a:t>التعليمية</a:t>
            </a:r>
            <a:r>
              <a:rPr lang="ar-YE" sz="2800" b="1" i="0" u="none" strike="noStrike" baseline="0" dirty="0">
                <a:solidFill>
                  <a:srgbClr val="00B0F0"/>
                </a:solidFill>
                <a:latin typeface="TraditionalArabic"/>
              </a:rPr>
              <a:t> إلى عدة تصنيفات وذلك حسب ما </a:t>
            </a:r>
            <a:r>
              <a:rPr lang="ar-JO" sz="2800" b="1" i="0" u="none" strike="noStrike" baseline="0" dirty="0">
                <a:solidFill>
                  <a:srgbClr val="00B0F0"/>
                </a:solidFill>
                <a:latin typeface="TraditionalArabic"/>
              </a:rPr>
              <a:t>يأتي</a:t>
            </a:r>
            <a:r>
              <a:rPr lang="ar-YE" sz="2800" b="1" i="0" u="none" strike="noStrike" baseline="0" dirty="0">
                <a:solidFill>
                  <a:srgbClr val="00B0F0"/>
                </a:solidFill>
                <a:latin typeface="TraditionalArabic"/>
              </a:rPr>
              <a:t>:</a:t>
            </a:r>
            <a:endParaRPr lang="ar-YE" sz="2400" b="1" i="0" u="none" strike="noStrike" baseline="0" dirty="0">
              <a:solidFill>
                <a:srgbClr val="00B0F0"/>
              </a:solidFill>
              <a:latin typeface="TraditionalArabic"/>
            </a:endParaRPr>
          </a:p>
          <a:p>
            <a:pPr algn="r" rtl="1"/>
            <a:r>
              <a:rPr lang="ar-YE" sz="2800" b="1" i="0" u="none" strike="noStrike" baseline="0" dirty="0">
                <a:latin typeface="TraditionalArabic-Bold"/>
              </a:rPr>
              <a:t>أولاً: </a:t>
            </a:r>
            <a:r>
              <a:rPr lang="ar-YE" sz="2400" b="1" i="0" u="none" strike="noStrike" baseline="0" dirty="0">
                <a:latin typeface="TraditionalArabic-Bold"/>
              </a:rPr>
              <a:t>حسب المستوى الإداري أو التنظيمي</a:t>
            </a:r>
            <a:endParaRPr lang="ar-JO" sz="2400" b="1" i="0" u="none" strike="noStrike" baseline="0" dirty="0">
              <a:latin typeface="TraditionalArabic-Bold"/>
            </a:endParaRPr>
          </a:p>
          <a:p>
            <a:pPr algn="r" rtl="1"/>
            <a:endParaRPr lang="ar-JO" sz="2400" b="0" i="0" u="none" strike="noStrike" baseline="0" dirty="0">
              <a:latin typeface="TraditionalArabic"/>
            </a:endParaRPr>
          </a:p>
          <a:p>
            <a:pPr marL="457200" indent="-457200" algn="just" rtl="1">
              <a:buAutoNum type="arabic1Minus"/>
            </a:pPr>
            <a:r>
              <a:rPr lang="ar-YE" sz="2400" b="0" i="0" u="sng" strike="noStrike" baseline="0" dirty="0">
                <a:latin typeface="TraditionalArabic"/>
              </a:rPr>
              <a:t>السياسة الأساسية</a:t>
            </a:r>
            <a:r>
              <a:rPr lang="ar-YE" sz="2400" b="0" i="0" u="none" strike="noStrike" baseline="0" dirty="0">
                <a:latin typeface="TraditionalArabic"/>
              </a:rPr>
              <a:t>: وهي الأساس بالنسبة لجميع السيا</a:t>
            </a:r>
            <a:r>
              <a:rPr lang="ar-JO" sz="2400" b="0" i="0" u="none" strike="noStrike" baseline="0" dirty="0">
                <a:latin typeface="TraditionalArabic"/>
              </a:rPr>
              <a:t>سات </a:t>
            </a:r>
            <a:r>
              <a:rPr lang="ar-YE" sz="2400" b="0" i="0" u="none" strike="noStrike" baseline="0" dirty="0">
                <a:latin typeface="TraditionalArabic"/>
              </a:rPr>
              <a:t>الأخرى، وهذا النوع من السياسات</a:t>
            </a:r>
            <a:r>
              <a:rPr lang="ar-JO" sz="2400" b="0" i="0" u="none" strike="noStrike" baseline="0" dirty="0">
                <a:latin typeface="TraditionalArabic"/>
              </a:rPr>
              <a:t> </a:t>
            </a:r>
            <a:r>
              <a:rPr lang="ar-YE" sz="2400" b="0" i="0" u="none" strike="noStrike" baseline="0" dirty="0">
                <a:latin typeface="TraditionalArabic"/>
              </a:rPr>
              <a:t>يكون مدوناً في القانون النظامي للتعليم، ويتصل بأهدافه، وهي سياسات طويلة الأجل، تؤثر على التعليم ككل، ولذلك فإ</a:t>
            </a:r>
            <a:r>
              <a:rPr lang="ar-JO" sz="2400" b="0" i="0" u="none" strike="noStrike" baseline="0" dirty="0">
                <a:latin typeface="TraditionalArabic"/>
              </a:rPr>
              <a:t>نها</a:t>
            </a:r>
            <a:r>
              <a:rPr lang="ar-YE" sz="2400" b="0" i="0" u="none" strike="noStrike" baseline="0" dirty="0">
                <a:latin typeface="TraditionalArabic"/>
              </a:rPr>
              <a:t> ترتبط أساساً بما تمارسه الإدارة المركزية من نشاطات.</a:t>
            </a:r>
            <a:endParaRPr lang="ar-JO" sz="2400" b="0" i="0" u="none" strike="noStrike" baseline="0" dirty="0">
              <a:latin typeface="TraditionalArabic"/>
            </a:endParaRPr>
          </a:p>
          <a:p>
            <a:pPr algn="just" rtl="1">
              <a:lnSpc>
                <a:spcPct val="150000"/>
              </a:lnSpc>
            </a:pPr>
            <a:r>
              <a:rPr lang="ar-JO" sz="2400" b="0" i="0" u="none" strike="noStrike" baseline="0" dirty="0">
                <a:latin typeface="TraditionalArabic"/>
              </a:rPr>
              <a:t>  </a:t>
            </a:r>
            <a:endParaRPr lang="en-US" sz="34400" dirty="0">
              <a:cs typeface="+mj-cs"/>
            </a:endParaRPr>
          </a:p>
        </p:txBody>
      </p:sp>
      <p:pic>
        <p:nvPicPr>
          <p:cNvPr id="2" name="Graphic 21">
            <a:extLst>
              <a:ext uri="{FF2B5EF4-FFF2-40B4-BE49-F238E27FC236}">
                <a16:creationId xmlns="" xmlns:a16="http://schemas.microsoft.com/office/drawing/2014/main" id="{55F2F4AD-8FB6-B92F-D440-1F61C8E8F4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9580" y="206941"/>
            <a:ext cx="2305141" cy="1076343"/>
          </a:xfrm>
          <a:prstGeom prst="rect">
            <a:avLst/>
          </a:prstGeom>
        </p:spPr>
      </p:pic>
      <p:cxnSp>
        <p:nvCxnSpPr>
          <p:cNvPr id="11" name="Straight Connector 10">
            <a:extLst>
              <a:ext uri="{FF2B5EF4-FFF2-40B4-BE49-F238E27FC236}">
                <a16:creationId xmlns="" xmlns:a16="http://schemas.microsoft.com/office/drawing/2014/main" id="{2A5A3082-AD4F-15B1-A463-B47739A53FBE}"/>
              </a:ext>
            </a:extLst>
          </p:cNvPr>
          <p:cNvCxnSpPr/>
          <p:nvPr/>
        </p:nvCxnSpPr>
        <p:spPr>
          <a:xfrm flipH="1">
            <a:off x="2991173" y="780977"/>
            <a:ext cx="806836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1445382"/>
      </p:ext>
    </p:extLst>
  </p:cSld>
  <p:clrMapOvr>
    <a:masterClrMapping/>
  </p:clrMapOvr>
  <mc:AlternateContent xmlns:mc="http://schemas.openxmlformats.org/markup-compatibility/2006" xmlns:p14="http://schemas.microsoft.com/office/powerpoint/2010/main">
    <mc:Choice Requires="p14">
      <p:transition spd="slow" p14:dur="3400" advTm="94962">
        <p14:reveal/>
      </p:transition>
    </mc:Choice>
    <mc:Fallback xmlns="">
      <p:transition spd="slow" advTm="949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1127760" y="1708873"/>
            <a:ext cx="10105895" cy="3708708"/>
          </a:xfrm>
          <a:prstGeom prst="rect">
            <a:avLst/>
          </a:prstGeom>
          <a:noFill/>
        </p:spPr>
        <p:txBody>
          <a:bodyPr wrap="square" rtlCol="0">
            <a:spAutoFit/>
          </a:bodyPr>
          <a:lstStyle/>
          <a:p>
            <a:pPr algn="r" rtl="1"/>
            <a:endParaRPr lang="ar-YE" sz="1100" b="0" i="0" u="none" strike="noStrike" baseline="0" dirty="0">
              <a:latin typeface="TraditionalArabic"/>
            </a:endParaRPr>
          </a:p>
          <a:p>
            <a:pPr algn="r" rtl="1"/>
            <a:r>
              <a:rPr lang="ar-JO" sz="2800" dirty="0">
                <a:latin typeface="TraditionalArabic"/>
              </a:rPr>
              <a:t>ب- </a:t>
            </a:r>
            <a:r>
              <a:rPr lang="ar-YE" sz="2800" b="0" i="0" u="none" strike="noStrike" baseline="0" dirty="0">
                <a:latin typeface="TraditionalArabic"/>
              </a:rPr>
              <a:t> </a:t>
            </a:r>
            <a:r>
              <a:rPr lang="ar-YE" sz="2800" b="0" i="0" u="sng" strike="noStrike" baseline="0" dirty="0">
                <a:latin typeface="TraditionalArabic"/>
              </a:rPr>
              <a:t>السياسات العامة</a:t>
            </a:r>
            <a:r>
              <a:rPr lang="ar-YE" sz="2800" b="0" i="0" u="none" strike="noStrike" baseline="0" dirty="0">
                <a:latin typeface="TraditionalArabic"/>
              </a:rPr>
              <a:t>: وتختلف عن السياسات الأساسية في </a:t>
            </a:r>
            <a:r>
              <a:rPr lang="ar-JO" sz="2800" b="0" i="0" u="none" strike="noStrike" baseline="0" dirty="0">
                <a:latin typeface="TraditionalArabic"/>
              </a:rPr>
              <a:t>أنه</a:t>
            </a:r>
            <a:r>
              <a:rPr lang="ar-YE" sz="2800" b="0" i="0" u="none" strike="noStrike" baseline="0" dirty="0">
                <a:latin typeface="TraditionalArabic"/>
              </a:rPr>
              <a:t> أقصر أجل</a:t>
            </a:r>
            <a:r>
              <a:rPr lang="ar-JO" sz="2800" b="0" i="0" u="none" strike="noStrike" baseline="0" dirty="0">
                <a:latin typeface="TraditionalArabic"/>
              </a:rPr>
              <a:t>ًا</a:t>
            </a:r>
            <a:r>
              <a:rPr lang="ar-YE" sz="2800" b="0" i="0" u="none" strike="noStrike" baseline="0" dirty="0">
                <a:latin typeface="TraditionalArabic"/>
              </a:rPr>
              <a:t> ، وأكثرتحديداً، وهي في</a:t>
            </a:r>
            <a:r>
              <a:rPr lang="ar-JO" sz="2800" b="0" i="0" u="none" strike="noStrike" baseline="0" dirty="0">
                <a:latin typeface="TraditionalArabic"/>
              </a:rPr>
              <a:t> </a:t>
            </a:r>
            <a:r>
              <a:rPr lang="ar-YE" sz="2800" b="0" i="0" u="none" strike="noStrike" baseline="0" dirty="0">
                <a:latin typeface="TraditionalArabic"/>
              </a:rPr>
              <a:t>ذات الوقت تنطبق </a:t>
            </a:r>
            <a:r>
              <a:rPr lang="ar-YE" sz="2800" dirty="0">
                <a:latin typeface="TraditionalArabic"/>
              </a:rPr>
              <a:t>على عدد من أجزاء العملية التعليمية ومكوناتها، وإن كانت لا تشملها جميعاً.</a:t>
            </a:r>
            <a:endParaRPr lang="ar-JO" sz="2800" dirty="0">
              <a:latin typeface="TraditionalArabic"/>
            </a:endParaRPr>
          </a:p>
          <a:p>
            <a:pPr algn="r" rtl="1"/>
            <a:endParaRPr lang="ar-YE" sz="2800" dirty="0">
              <a:latin typeface="TraditionalArabic"/>
            </a:endParaRPr>
          </a:p>
          <a:p>
            <a:pPr algn="just" rtl="1"/>
            <a:r>
              <a:rPr lang="ar-JO" sz="2800" dirty="0">
                <a:latin typeface="TraditionalArabic"/>
              </a:rPr>
              <a:t>ج</a:t>
            </a:r>
            <a:r>
              <a:rPr lang="ar-YE" sz="2800" dirty="0">
                <a:latin typeface="TraditionalArabic"/>
              </a:rPr>
              <a:t>- </a:t>
            </a:r>
            <a:r>
              <a:rPr lang="ar-YE" sz="2800" u="sng" dirty="0">
                <a:latin typeface="TraditionalArabic"/>
              </a:rPr>
              <a:t>السياسات الوظيفية </a:t>
            </a:r>
            <a:r>
              <a:rPr lang="ar-JO" sz="2800" dirty="0">
                <a:latin typeface="TraditionalArabic"/>
              </a:rPr>
              <a:t>: </a:t>
            </a:r>
            <a:r>
              <a:rPr lang="ar-YE" sz="2800" dirty="0">
                <a:latin typeface="TraditionalArabic"/>
              </a:rPr>
              <a:t>سياسات الأقسام والقطاعات: تتفق مع السياسات العامة في قصر أجلها،</a:t>
            </a:r>
            <a:r>
              <a:rPr lang="ar-JO" sz="2800" dirty="0">
                <a:latin typeface="TraditionalArabic"/>
              </a:rPr>
              <a:t> </a:t>
            </a:r>
            <a:r>
              <a:rPr lang="ar-YE" sz="2800" dirty="0">
                <a:latin typeface="TraditionalArabic"/>
              </a:rPr>
              <a:t>وإن اعتبِرَت أكثر تحديداً منها، ولذا فإ</a:t>
            </a:r>
            <a:r>
              <a:rPr lang="ar-JO" sz="2800" dirty="0">
                <a:latin typeface="TraditionalArabic"/>
              </a:rPr>
              <a:t>نها</a:t>
            </a:r>
            <a:r>
              <a:rPr lang="ar-YE" sz="2800" dirty="0">
                <a:latin typeface="TraditionalArabic"/>
              </a:rPr>
              <a:t> تحكم التصرفات، والقرارات داخل إدارة، أو قسم، أوقطاع، أو منظومة صغرى، من منظومات التعليم، وهي تشتَق من السياسات العامة التي تشتَق</a:t>
            </a:r>
            <a:r>
              <a:rPr lang="ar-JO" sz="2800" dirty="0">
                <a:latin typeface="TraditionalArabic"/>
              </a:rPr>
              <a:t> </a:t>
            </a:r>
            <a:r>
              <a:rPr lang="ar-YE" sz="2800" dirty="0">
                <a:latin typeface="TraditionalArabic"/>
              </a:rPr>
              <a:t>بدورها من السياسات الأساسية</a:t>
            </a:r>
            <a:r>
              <a:rPr lang="ar-YE" sz="2400" dirty="0">
                <a:latin typeface="TraditionalArabic"/>
              </a:rPr>
              <a:t>.</a:t>
            </a:r>
            <a:endParaRPr lang="en-US" sz="2400" dirty="0">
              <a:latin typeface="TraditionalArabic"/>
            </a:endParaRPr>
          </a:p>
        </p:txBody>
      </p:sp>
      <p:pic>
        <p:nvPicPr>
          <p:cNvPr id="3" name="Graphic 21">
            <a:extLst>
              <a:ext uri="{FF2B5EF4-FFF2-40B4-BE49-F238E27FC236}">
                <a16:creationId xmlns="" xmlns:a16="http://schemas.microsoft.com/office/drawing/2014/main" id="{B81C790C-63B8-1B26-50F9-529D858CC6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8547" y="316061"/>
            <a:ext cx="2305141" cy="1076343"/>
          </a:xfrm>
          <a:prstGeom prst="rect">
            <a:avLst/>
          </a:prstGeom>
        </p:spPr>
      </p:pic>
      <p:cxnSp>
        <p:nvCxnSpPr>
          <p:cNvPr id="11" name="Straight Connector 10">
            <a:extLst>
              <a:ext uri="{FF2B5EF4-FFF2-40B4-BE49-F238E27FC236}">
                <a16:creationId xmlns="" xmlns:a16="http://schemas.microsoft.com/office/drawing/2014/main" id="{FDC2BE9E-D33D-9C85-FC3E-41FDB0BF8232}"/>
              </a:ext>
            </a:extLst>
          </p:cNvPr>
          <p:cNvCxnSpPr/>
          <p:nvPr/>
        </p:nvCxnSpPr>
        <p:spPr>
          <a:xfrm>
            <a:off x="3161654" y="839345"/>
            <a:ext cx="789788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7009304"/>
      </p:ext>
    </p:extLst>
  </p:cSld>
  <p:clrMapOvr>
    <a:masterClrMapping/>
  </p:clrMapOvr>
  <mc:AlternateContent xmlns:mc="http://schemas.openxmlformats.org/markup-compatibility/2006" xmlns:p14="http://schemas.microsoft.com/office/powerpoint/2010/main">
    <mc:Choice Requires="p14">
      <p:transition spd="slow" p14:dur="3400" advTm="157581">
        <p14:reveal/>
      </p:transition>
    </mc:Choice>
    <mc:Fallback xmlns="">
      <p:transition spd="slow" advTm="1575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92026"/>
            <a:ext cx="11292840" cy="4754385"/>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825910" y="2014538"/>
            <a:ext cx="10441931" cy="4031873"/>
          </a:xfrm>
          <a:prstGeom prst="rect">
            <a:avLst/>
          </a:prstGeom>
          <a:noFill/>
        </p:spPr>
        <p:txBody>
          <a:bodyPr wrap="square" rtlCol="0">
            <a:spAutoFit/>
          </a:bodyPr>
          <a:lstStyle/>
          <a:p>
            <a:pPr algn="r" rtl="1"/>
            <a:r>
              <a:rPr lang="ar-YE" sz="3000" b="1" i="0" u="none" strike="noStrike" baseline="0" dirty="0">
                <a:latin typeface="TraditionalArabic-Bold"/>
              </a:rPr>
              <a:t>ثانياً: حسب المحتوى</a:t>
            </a:r>
            <a:endParaRPr lang="ar-JO" sz="3000" b="0" i="0" u="none" strike="noStrike" baseline="0" dirty="0">
              <a:latin typeface="TraditionalArabic"/>
            </a:endParaRPr>
          </a:p>
          <a:p>
            <a:pPr algn="r" rtl="1"/>
            <a:r>
              <a:rPr lang="ar-JO" sz="3200" dirty="0">
                <a:latin typeface="TraditionalArabic"/>
              </a:rPr>
              <a:t>أ</a:t>
            </a:r>
            <a:r>
              <a:rPr lang="ar-YE" sz="3200" b="0" i="0" u="none" strike="noStrike" baseline="0" dirty="0">
                <a:latin typeface="TraditionalArabic"/>
              </a:rPr>
              <a:t>- سياسات تهتم بالوظائف الأساسية بالمؤسسة التعليمية، وتتعلق بشكل مباشر بالمناهج، والغايات،والأهداف، وقبول الطلبة، وسبل ضبطهم، وإصدار</a:t>
            </a:r>
            <a:r>
              <a:rPr lang="ar-JO" sz="3200" b="0" i="0" u="none" strike="noStrike" baseline="0" dirty="0">
                <a:latin typeface="TraditionalArabic"/>
              </a:rPr>
              <a:t>ا</a:t>
            </a:r>
            <a:r>
              <a:rPr lang="ar-YE" sz="3200" b="0" i="0" u="none" strike="noStrike" baseline="0" dirty="0">
                <a:latin typeface="TraditionalArabic"/>
              </a:rPr>
              <a:t>لشهادات، والدرجات العلمية.</a:t>
            </a:r>
          </a:p>
          <a:p>
            <a:pPr algn="r" rtl="1"/>
            <a:r>
              <a:rPr lang="ar-JO" sz="3200" b="0" i="0" u="none" strike="noStrike" baseline="0" dirty="0">
                <a:latin typeface="TraditionalArabic"/>
              </a:rPr>
              <a:t>ب</a:t>
            </a:r>
            <a:r>
              <a:rPr lang="ar-YE" sz="3200" b="0" i="0" u="none" strike="noStrike" baseline="0" dirty="0">
                <a:latin typeface="TraditionalArabic"/>
              </a:rPr>
              <a:t>- سياسات تهتم بتأسيس وضبط النظام التربوي كاملاً أو جزء منه.</a:t>
            </a:r>
          </a:p>
          <a:p>
            <a:pPr algn="r" rtl="1"/>
            <a:r>
              <a:rPr lang="ar-JO" sz="3200" b="0" i="0" u="none" strike="noStrike" baseline="0" dirty="0">
                <a:latin typeface="TraditionalArabic"/>
              </a:rPr>
              <a:t>ج</a:t>
            </a:r>
            <a:r>
              <a:rPr lang="ar-YE" sz="3200" b="0" i="0" u="none" strike="noStrike" baseline="0" dirty="0">
                <a:latin typeface="TraditionalArabic"/>
              </a:rPr>
              <a:t>- سياسات تهتم بتوظيف، وتأهيل، وترقية، ومكافأة الفئات العاملة.</a:t>
            </a:r>
          </a:p>
          <a:p>
            <a:pPr algn="r" rtl="1"/>
            <a:r>
              <a:rPr lang="ar-JO" sz="3200" b="0" i="0" u="none" strike="noStrike" baseline="0" dirty="0">
                <a:latin typeface="TraditionalArabic"/>
              </a:rPr>
              <a:t>د</a:t>
            </a:r>
            <a:r>
              <a:rPr lang="ar-YE" sz="3200" b="0" i="0" u="none" strike="noStrike" baseline="0" dirty="0">
                <a:latin typeface="TraditionalArabic"/>
              </a:rPr>
              <a:t>- سياسات تهتم بالاستعداد المسبق، كتوزيع المخصصات المالية، وتأمين التجهيزات.</a:t>
            </a:r>
            <a:endParaRPr lang="en-US" sz="4800" dirty="0">
              <a:cs typeface="+mj-cs"/>
            </a:endParaRPr>
          </a:p>
        </p:txBody>
      </p:sp>
      <p:pic>
        <p:nvPicPr>
          <p:cNvPr id="2" name="Graphic 21">
            <a:extLst>
              <a:ext uri="{FF2B5EF4-FFF2-40B4-BE49-F238E27FC236}">
                <a16:creationId xmlns="" xmlns:a16="http://schemas.microsoft.com/office/drawing/2014/main" id="{EB4045AD-1A57-8930-E5D2-9B5B5954EA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1055" y="273417"/>
            <a:ext cx="2305141" cy="1076343"/>
          </a:xfrm>
          <a:prstGeom prst="rect">
            <a:avLst/>
          </a:prstGeom>
        </p:spPr>
      </p:pic>
      <p:cxnSp>
        <p:nvCxnSpPr>
          <p:cNvPr id="11" name="Straight Connector 10">
            <a:extLst>
              <a:ext uri="{FF2B5EF4-FFF2-40B4-BE49-F238E27FC236}">
                <a16:creationId xmlns="" xmlns:a16="http://schemas.microsoft.com/office/drawing/2014/main" id="{493F3B83-2C91-E1EB-C76A-2E147C568F7C}"/>
              </a:ext>
            </a:extLst>
          </p:cNvPr>
          <p:cNvCxnSpPr/>
          <p:nvPr/>
        </p:nvCxnSpPr>
        <p:spPr>
          <a:xfrm flipH="1">
            <a:off x="2805193" y="811589"/>
            <a:ext cx="825434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3038071"/>
      </p:ext>
    </p:extLst>
  </p:cSld>
  <p:clrMapOvr>
    <a:masterClrMapping/>
  </p:clrMapOvr>
  <mc:AlternateContent xmlns:mc="http://schemas.openxmlformats.org/markup-compatibility/2006" xmlns:p14="http://schemas.microsoft.com/office/powerpoint/2010/main">
    <mc:Choice Requires="p14">
      <p:transition spd="slow" p14:dur="3400" advTm="115345">
        <p14:reveal/>
      </p:transition>
    </mc:Choice>
    <mc:Fallback xmlns="">
      <p:transition spd="slow" advTm="11534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332854"/>
            <a:ext cx="11292840" cy="4695988"/>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1327355" y="2071986"/>
            <a:ext cx="9732185" cy="3231654"/>
          </a:xfrm>
          <a:prstGeom prst="rect">
            <a:avLst/>
          </a:prstGeom>
          <a:noFill/>
        </p:spPr>
        <p:txBody>
          <a:bodyPr wrap="square" rtlCol="0">
            <a:spAutoFit/>
          </a:bodyPr>
          <a:lstStyle/>
          <a:p>
            <a:pPr algn="r" rtl="1"/>
            <a:r>
              <a:rPr lang="ar-YE" sz="4400" b="0" i="0" dirty="0">
                <a:effectLst/>
                <a:latin typeface="arial black" panose="020B0A04020102020204" pitchFamily="34" charset="0"/>
                <a:cs typeface="+mj-cs"/>
              </a:rPr>
              <a:t> </a:t>
            </a:r>
            <a:r>
              <a:rPr lang="ar-JO" sz="3200" b="1" dirty="0">
                <a:latin typeface="TraditionalArabic-Bold"/>
              </a:rPr>
              <a:t>ثالثًا: </a:t>
            </a:r>
            <a:r>
              <a:rPr lang="ar-YE" sz="3200" b="1" i="0" u="none" strike="noStrike" baseline="0" dirty="0">
                <a:latin typeface="TraditionalArabic-Bold"/>
              </a:rPr>
              <a:t>حسب الأهدا</a:t>
            </a:r>
            <a:r>
              <a:rPr lang="ar-JO" sz="3200" b="1" i="0" u="none" strike="noStrike" baseline="0" dirty="0">
                <a:latin typeface="TraditionalArabic-Bold"/>
              </a:rPr>
              <a:t>ف</a:t>
            </a:r>
            <a:endParaRPr lang="ar-JO" sz="3200" b="0" i="0" u="none" strike="noStrike" baseline="0" dirty="0">
              <a:latin typeface="TraditionalArabic"/>
            </a:endParaRPr>
          </a:p>
          <a:p>
            <a:pPr algn="r" rtl="1"/>
            <a:r>
              <a:rPr lang="ar-JO" sz="3200" dirty="0">
                <a:latin typeface="TraditionalArabic"/>
              </a:rPr>
              <a:t>أ</a:t>
            </a:r>
            <a:r>
              <a:rPr lang="ar-YE" sz="3200" b="0" i="0" u="none" strike="noStrike" baseline="0" dirty="0">
                <a:latin typeface="TraditionalArabic"/>
              </a:rPr>
              <a:t>- </a:t>
            </a:r>
            <a:r>
              <a:rPr lang="ar-YE" sz="3200" b="0" i="0" u="sng" strike="noStrike" baseline="0" dirty="0">
                <a:latin typeface="TraditionalArabic"/>
              </a:rPr>
              <a:t>سياسات اقتصادية</a:t>
            </a:r>
            <a:r>
              <a:rPr lang="ar-YE" sz="3200" b="0" i="0" u="none" strike="noStrike" baseline="0" dirty="0">
                <a:latin typeface="TraditionalArabic"/>
              </a:rPr>
              <a:t>، هدفها توفير كوادر لتشغيل الاقتصاد والقدرة على المنافسة الخارجية.</a:t>
            </a:r>
          </a:p>
          <a:p>
            <a:pPr algn="r" rtl="1"/>
            <a:r>
              <a:rPr lang="ar-JO" sz="3200" b="0" i="0" u="none" strike="noStrike" baseline="0" dirty="0">
                <a:latin typeface="TraditionalArabic"/>
              </a:rPr>
              <a:t>ب</a:t>
            </a:r>
            <a:r>
              <a:rPr lang="ar-YE" sz="3200" b="0" i="0" u="none" strike="noStrike" baseline="0" dirty="0">
                <a:latin typeface="TraditionalArabic"/>
              </a:rPr>
              <a:t>- </a:t>
            </a:r>
            <a:r>
              <a:rPr lang="ar-YE" sz="3200" b="0" i="0" u="sng" strike="noStrike" baseline="0" dirty="0">
                <a:latin typeface="TraditionalArabic"/>
              </a:rPr>
              <a:t>سياسات اجتماعية</a:t>
            </a:r>
            <a:r>
              <a:rPr lang="ar-YE" sz="3200" b="0" i="0" u="none" strike="noStrike" baseline="0" dirty="0">
                <a:latin typeface="TraditionalArabic"/>
              </a:rPr>
              <a:t>، هدفها التقريب بين فئات المجتمع، بتحسين معيشة الناس وتوفير فرص العمل</a:t>
            </a:r>
            <a:r>
              <a:rPr lang="ar-JO" sz="3200" b="0" i="0" u="none" strike="noStrike" baseline="0" dirty="0">
                <a:latin typeface="TraditionalArabic"/>
              </a:rPr>
              <a:t> </a:t>
            </a:r>
            <a:r>
              <a:rPr lang="ar-YE" sz="3200" b="0" i="0" u="none" strike="noStrike" baseline="0" dirty="0">
                <a:latin typeface="TraditionalArabic"/>
              </a:rPr>
              <a:t>والاستمتاع بحياة أفضل.</a:t>
            </a:r>
          </a:p>
          <a:p>
            <a:pPr algn="r" rtl="1"/>
            <a:r>
              <a:rPr lang="ar-JO" sz="3200" b="0" i="0" u="none" strike="noStrike" baseline="0" dirty="0">
                <a:latin typeface="TraditionalArabic"/>
              </a:rPr>
              <a:t>ج- </a:t>
            </a:r>
            <a:r>
              <a:rPr lang="ar-YE" sz="3200" b="0" i="0" u="sng" strike="noStrike" baseline="0" dirty="0">
                <a:latin typeface="TraditionalArabic"/>
              </a:rPr>
              <a:t>سياسات تتعلق بالأمن الوطني </a:t>
            </a:r>
            <a:r>
              <a:rPr lang="ar-YE" sz="3200" b="0" i="0" u="none" strike="noStrike" baseline="0" dirty="0">
                <a:latin typeface="TraditionalArabic"/>
              </a:rPr>
              <a:t>خاصة في مرحلة بناء الأمة.</a:t>
            </a:r>
            <a:endParaRPr lang="en-US" sz="4400" dirty="0">
              <a:cs typeface="+mj-cs"/>
            </a:endParaRPr>
          </a:p>
        </p:txBody>
      </p:sp>
      <p:pic>
        <p:nvPicPr>
          <p:cNvPr id="2" name="Picture 1">
            <a:extLst>
              <a:ext uri="{FF2B5EF4-FFF2-40B4-BE49-F238E27FC236}">
                <a16:creationId xmlns="" xmlns:a16="http://schemas.microsoft.com/office/drawing/2014/main" id="{E04D9D96-ABA9-A2C2-5C81-348DB3E378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180" y="1641576"/>
            <a:ext cx="2452478" cy="1055129"/>
          </a:xfrm>
          <a:prstGeom prst="rect">
            <a:avLst/>
          </a:prstGeom>
        </p:spPr>
      </p:pic>
      <p:pic>
        <p:nvPicPr>
          <p:cNvPr id="3" name="Graphic 21">
            <a:extLst>
              <a:ext uri="{FF2B5EF4-FFF2-40B4-BE49-F238E27FC236}">
                <a16:creationId xmlns="" xmlns:a16="http://schemas.microsoft.com/office/drawing/2014/main" id="{902106D8-B8D3-4F92-D6EC-95F82E6E1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8547" y="290986"/>
            <a:ext cx="2305141" cy="1076343"/>
          </a:xfrm>
          <a:prstGeom prst="rect">
            <a:avLst/>
          </a:prstGeom>
        </p:spPr>
      </p:pic>
      <p:cxnSp>
        <p:nvCxnSpPr>
          <p:cNvPr id="12" name="Straight Connector 11">
            <a:extLst>
              <a:ext uri="{FF2B5EF4-FFF2-40B4-BE49-F238E27FC236}">
                <a16:creationId xmlns="" xmlns:a16="http://schemas.microsoft.com/office/drawing/2014/main" id="{0F19C933-CF8C-015C-EAE5-6C605079369C}"/>
              </a:ext>
            </a:extLst>
          </p:cNvPr>
          <p:cNvCxnSpPr/>
          <p:nvPr/>
        </p:nvCxnSpPr>
        <p:spPr>
          <a:xfrm flipH="1">
            <a:off x="2975675" y="829158"/>
            <a:ext cx="783896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910855"/>
      </p:ext>
    </p:extLst>
  </p:cSld>
  <p:clrMapOvr>
    <a:masterClrMapping/>
  </p:clrMapOvr>
  <mc:AlternateContent xmlns:mc="http://schemas.openxmlformats.org/markup-compatibility/2006" xmlns:p14="http://schemas.microsoft.com/office/powerpoint/2010/main">
    <mc:Choice Requires="p14">
      <p:transition spd="slow" p14:dur="3400" advTm="65511">
        <p14:reveal/>
      </p:transition>
    </mc:Choice>
    <mc:Fallback xmlns="">
      <p:transition spd="slow" advTm="655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YE" sz="1800" b="1" i="0" u="none" strike="noStrike" baseline="0" dirty="0">
                <a:latin typeface="TraditionalArabic-Bold"/>
              </a:rPr>
              <a:t>خامساً: حسب المستويات )الجهة المسؤولة( </a:t>
            </a:r>
            <a:r>
              <a:rPr lang="ar-YE" sz="1800" b="0" i="0" u="none" strike="noStrike" baseline="0" dirty="0">
                <a:latin typeface="TraditionalArabic"/>
              </a:rPr>
              <a:t>)عطاري، 2013 ، 25 </a:t>
            </a:r>
            <a:r>
              <a:rPr lang="ar-YE" sz="1800" b="1" i="0" u="none" strike="noStrike" baseline="0" dirty="0">
                <a:latin typeface="TraditionalArabic-Bold"/>
              </a:rPr>
              <a:t>:</a:t>
            </a:r>
            <a:r>
              <a:rPr lang="ar-YE" sz="1800" b="0" i="0" u="none" strike="noStrike" baseline="0" dirty="0">
                <a:latin typeface="TraditionalArabic"/>
              </a:rPr>
              <a:t>)</a:t>
            </a:r>
          </a:p>
          <a:p>
            <a:pPr algn="l"/>
            <a:r>
              <a:rPr lang="ar-YE" sz="1800" b="0" i="0" u="none" strike="noStrike" baseline="0" dirty="0">
                <a:latin typeface="TraditionalArabic"/>
              </a:rPr>
              <a:t>- سياسات تصدر عن المستوى التشريعي، البرلمان الذي يسن القوانين ويرد مسوداتها المحالة من</a:t>
            </a:r>
          </a:p>
          <a:p>
            <a:pPr algn="l"/>
            <a:r>
              <a:rPr lang="ar-YE" sz="1800" b="0" i="0" u="none" strike="noStrike" baseline="0" dirty="0">
                <a:latin typeface="TraditionalArabic"/>
              </a:rPr>
              <a:t>الحكومة.</a:t>
            </a:r>
          </a:p>
          <a:p>
            <a:pPr algn="l"/>
            <a:r>
              <a:rPr lang="ar-YE" sz="1800" b="0" i="0" u="none" strike="noStrike" baseline="0" dirty="0">
                <a:latin typeface="TraditionalArabic"/>
              </a:rPr>
              <a:t>- سياسات تصدر عن المستوى الحكومي الوزاري، أي الجهاز التنفيذي الذي يضع السياسات</a:t>
            </a:r>
          </a:p>
          <a:p>
            <a:pPr algn="l"/>
            <a:r>
              <a:rPr lang="ar-YE" sz="1800" b="0" i="0" u="none" strike="noStrike" baseline="0" dirty="0">
                <a:latin typeface="TraditionalArabic"/>
              </a:rPr>
              <a:t>ويقترح القوانين ويحيلها للبرلمان ويدخل في اتفاقيات مع الدول، ويقر المواثيق الدولية.</a:t>
            </a:r>
          </a:p>
          <a:p>
            <a:pPr algn="l"/>
            <a:r>
              <a:rPr lang="ar-YE" sz="1800" b="0" i="0" u="none" strike="noStrike" baseline="0" dirty="0">
                <a:latin typeface="TraditionalArabic"/>
              </a:rPr>
              <a:t>- سياسات تصدر عن المستوى التنفيذي الإداري، على مستوى الأمناء العاملين )الوكلاء( الذين</a:t>
            </a:r>
          </a:p>
          <a:p>
            <a:pPr algn="l"/>
            <a:r>
              <a:rPr lang="ar-YE" sz="1800" b="0" i="0" u="none" strike="noStrike" baseline="0" dirty="0">
                <a:latin typeface="TraditionalArabic"/>
              </a:rPr>
              <a:t>يمثلون الاستمرارية للسياسة في حال تبدل الوزراء.</a:t>
            </a:r>
          </a:p>
          <a:p>
            <a:pPr algn="l"/>
            <a:r>
              <a:rPr lang="ar-YE" sz="1800" b="0" i="0" u="none" strike="noStrike" baseline="0" dirty="0">
                <a:latin typeface="TraditionalArabic"/>
              </a:rPr>
              <a:t>- سياسات تصدر عن المستوى الفني الإجرائي، على مستوى المديريَّات، والمدارس، والفصول</a:t>
            </a:r>
          </a:p>
          <a:p>
            <a:pPr algn="l"/>
            <a:r>
              <a:rPr lang="ar-YE" sz="1800" b="0" i="0" u="none" strike="noStrike" baseline="0" dirty="0">
                <a:latin typeface="TraditionalArabic"/>
              </a:rPr>
              <a:t>الدراسية.</a:t>
            </a:r>
            <a:endParaRPr lang="en-US" sz="3200" dirty="0"/>
          </a:p>
        </p:txBody>
      </p:sp>
      <p:sp>
        <p:nvSpPr>
          <p:cNvPr id="2" name="TextBox 1">
            <a:extLst>
              <a:ext uri="{FF2B5EF4-FFF2-40B4-BE49-F238E27FC236}">
                <a16:creationId xmlns="" xmlns:a16="http://schemas.microsoft.com/office/drawing/2014/main" id="{2AE92801-EECC-4F92-695F-18588F722A43}"/>
              </a:ext>
            </a:extLst>
          </p:cNvPr>
          <p:cNvSpPr txBox="1"/>
          <p:nvPr/>
        </p:nvSpPr>
        <p:spPr>
          <a:xfrm>
            <a:off x="678426" y="1708873"/>
            <a:ext cx="10578994" cy="4401205"/>
          </a:xfrm>
          <a:prstGeom prst="rect">
            <a:avLst/>
          </a:prstGeom>
          <a:noFill/>
        </p:spPr>
        <p:txBody>
          <a:bodyPr wrap="square" rtlCol="0">
            <a:spAutoFit/>
          </a:bodyPr>
          <a:lstStyle/>
          <a:p>
            <a:pPr algn="r" rtl="1"/>
            <a:r>
              <a:rPr lang="ar-JO" sz="2800" b="1" i="0" u="none" strike="noStrike" baseline="0" dirty="0">
                <a:latin typeface="TraditionalArabic-Bold"/>
              </a:rPr>
              <a:t>رابعًا</a:t>
            </a:r>
            <a:r>
              <a:rPr lang="ar-YE" sz="2800" b="1" i="0" u="none" strike="noStrike" baseline="0" dirty="0">
                <a:latin typeface="TraditionalArabic-Bold"/>
              </a:rPr>
              <a:t>: حسب </a:t>
            </a:r>
            <a:r>
              <a:rPr lang="ar-JO" sz="2800" b="1" i="0" u="none" strike="noStrike" baseline="0" dirty="0">
                <a:latin typeface="TraditionalArabic-Bold"/>
              </a:rPr>
              <a:t>(</a:t>
            </a:r>
            <a:r>
              <a:rPr lang="ar-YE" sz="2800" b="1" i="0" u="none" strike="noStrike" baseline="0" dirty="0">
                <a:latin typeface="TraditionalArabic-Bold"/>
              </a:rPr>
              <a:t>الجهة المسؤولة</a:t>
            </a:r>
            <a:r>
              <a:rPr lang="ar-JO" sz="2800" b="1" i="0" u="none" strike="noStrike" baseline="0" dirty="0">
                <a:latin typeface="TraditionalArabic-Bold"/>
              </a:rPr>
              <a:t>) عن إصدارها</a:t>
            </a:r>
            <a:r>
              <a:rPr lang="ar-YE" sz="2800" b="1" i="0" u="none" strike="noStrike" baseline="0" dirty="0">
                <a:latin typeface="TraditionalArabic-Bold"/>
              </a:rPr>
              <a:t> </a:t>
            </a:r>
            <a:endParaRPr lang="ar-JO" sz="2800" b="0" i="0" u="none" strike="noStrike" baseline="0" dirty="0">
              <a:latin typeface="TraditionalArabic"/>
            </a:endParaRPr>
          </a:p>
          <a:p>
            <a:pPr algn="r" rtl="1"/>
            <a:r>
              <a:rPr lang="ar-JO" dirty="0">
                <a:latin typeface="TraditionalArabic"/>
              </a:rPr>
              <a:t>أ</a:t>
            </a:r>
            <a:r>
              <a:rPr lang="ar-YE" sz="2800" b="0" i="0" u="none" strike="noStrike" baseline="0" dirty="0">
                <a:latin typeface="TraditionalArabic"/>
              </a:rPr>
              <a:t>- سياسات تصدر عن المستوى </a:t>
            </a:r>
            <a:r>
              <a:rPr lang="ar-YE" sz="2800" b="0" i="0" u="sng" strike="noStrike" baseline="0" dirty="0">
                <a:latin typeface="TraditionalArabic"/>
              </a:rPr>
              <a:t>التشريعي </a:t>
            </a:r>
            <a:r>
              <a:rPr lang="ar-JO" sz="2800" b="0" i="0" u="sng" strike="noStrike" baseline="0" dirty="0">
                <a:latin typeface="TraditionalArabic"/>
              </a:rPr>
              <a:t>والمتمثل في </a:t>
            </a:r>
            <a:r>
              <a:rPr lang="ar-YE" sz="2800" b="0" i="0" u="sng" strike="noStrike" baseline="0" dirty="0">
                <a:latin typeface="TraditionalArabic"/>
              </a:rPr>
              <a:t>البرلمان </a:t>
            </a:r>
            <a:r>
              <a:rPr lang="ar-JO" sz="2800" b="0" i="0" u="sng" strike="noStrike" baseline="0" dirty="0">
                <a:latin typeface="TraditionalArabic"/>
              </a:rPr>
              <a:t>أو مجلس الأمة </a:t>
            </a:r>
            <a:r>
              <a:rPr lang="ar-YE" sz="2800" b="0" i="0" u="none" strike="noStrike" baseline="0" dirty="0">
                <a:latin typeface="TraditionalArabic"/>
              </a:rPr>
              <a:t>الذي يسن القوانين ويرد مسوداتها المحالة من</a:t>
            </a:r>
            <a:r>
              <a:rPr lang="ar-JO" sz="2800" b="0" i="0" u="none" strike="noStrike" baseline="0" dirty="0">
                <a:latin typeface="TraditionalArabic"/>
              </a:rPr>
              <a:t> </a:t>
            </a:r>
            <a:r>
              <a:rPr lang="ar-YE" sz="2800" b="0" i="0" u="none" strike="noStrike" baseline="0" dirty="0">
                <a:latin typeface="TraditionalArabic"/>
              </a:rPr>
              <a:t>الحكومة.</a:t>
            </a:r>
          </a:p>
          <a:p>
            <a:pPr algn="r" rtl="1"/>
            <a:r>
              <a:rPr lang="ar-JO" sz="2800" b="0" i="0" u="none" strike="noStrike" baseline="0" dirty="0">
                <a:latin typeface="TraditionalArabic"/>
              </a:rPr>
              <a:t>ب</a:t>
            </a:r>
            <a:r>
              <a:rPr lang="ar-YE" sz="2800" b="0" i="0" u="none" strike="noStrike" baseline="0" dirty="0">
                <a:latin typeface="TraditionalArabic"/>
              </a:rPr>
              <a:t>- سياسات تصدر عن </a:t>
            </a:r>
            <a:r>
              <a:rPr lang="ar-YE" sz="2800" b="0" i="0" u="sng" strike="noStrike" baseline="0" dirty="0">
                <a:latin typeface="TraditionalArabic"/>
              </a:rPr>
              <a:t>المستوى الحكومي </a:t>
            </a:r>
            <a:r>
              <a:rPr lang="ar-YE" sz="2800" b="0" i="0" u="none" strike="noStrike" baseline="0" dirty="0">
                <a:latin typeface="TraditionalArabic"/>
              </a:rPr>
              <a:t>الوزاري، أي الجهاز التنفيذي الذي يضع السياسات</a:t>
            </a:r>
            <a:r>
              <a:rPr lang="ar-JO" sz="2800" b="0" i="0" u="none" strike="noStrike" baseline="0" dirty="0">
                <a:latin typeface="TraditionalArabic"/>
              </a:rPr>
              <a:t> </a:t>
            </a:r>
            <a:r>
              <a:rPr lang="ar-YE" sz="2800" b="0" i="0" u="none" strike="noStrike" baseline="0" dirty="0">
                <a:latin typeface="TraditionalArabic"/>
              </a:rPr>
              <a:t>ويقترح القوانين ويحيلها للبرلمان ويدخل في اتفاقيات مع الدول، ويقرالمواثيق الدولية.</a:t>
            </a:r>
          </a:p>
          <a:p>
            <a:pPr algn="r" rtl="1"/>
            <a:r>
              <a:rPr lang="ar-JO" sz="2800" b="0" i="0" u="none" strike="noStrike" baseline="0" dirty="0">
                <a:latin typeface="TraditionalArabic"/>
              </a:rPr>
              <a:t>ج</a:t>
            </a:r>
            <a:r>
              <a:rPr lang="ar-YE" sz="2800" b="0" i="0" u="none" strike="noStrike" baseline="0" dirty="0">
                <a:latin typeface="TraditionalArabic"/>
              </a:rPr>
              <a:t>- سياسات تصدر عن </a:t>
            </a:r>
            <a:r>
              <a:rPr lang="ar-YE" sz="2800" b="0" i="0" u="sng" strike="noStrike" baseline="0" dirty="0">
                <a:latin typeface="TraditionalArabic"/>
              </a:rPr>
              <a:t>المستوى التنفيذي الإداري</a:t>
            </a:r>
            <a:r>
              <a:rPr lang="ar-YE" sz="2800" b="0" i="0" u="none" strike="noStrike" baseline="0" dirty="0">
                <a:latin typeface="TraditionalArabic"/>
              </a:rPr>
              <a:t>، على مستوى الأمناء العاملين</a:t>
            </a:r>
            <a:r>
              <a:rPr lang="ar-JO" sz="2800" b="0" i="0" u="none" strike="noStrike" baseline="0" dirty="0">
                <a:latin typeface="TraditionalArabic"/>
              </a:rPr>
              <a:t>(الوكلاء)</a:t>
            </a:r>
            <a:r>
              <a:rPr lang="ar-YE" sz="2800" b="0" i="0" u="none" strike="noStrike" baseline="0" dirty="0">
                <a:latin typeface="TraditionalArabic"/>
              </a:rPr>
              <a:t> الذين</a:t>
            </a:r>
            <a:r>
              <a:rPr lang="ar-JO" sz="2800" b="0" i="0" u="none" strike="noStrike" baseline="0" dirty="0">
                <a:latin typeface="TraditionalArabic"/>
              </a:rPr>
              <a:t> </a:t>
            </a:r>
            <a:r>
              <a:rPr lang="ar-YE" sz="2800" b="0" i="0" u="none" strike="noStrike" baseline="0" dirty="0">
                <a:latin typeface="TraditionalArabic"/>
              </a:rPr>
              <a:t>يمثلون الاستمرارية للسياسة في حال تبدل الوزراء.</a:t>
            </a:r>
          </a:p>
          <a:p>
            <a:pPr algn="r" rtl="1"/>
            <a:r>
              <a:rPr lang="ar-JO" sz="2800" b="0" i="0" u="none" strike="noStrike" baseline="0" dirty="0">
                <a:latin typeface="TraditionalArabic"/>
              </a:rPr>
              <a:t>د</a:t>
            </a:r>
            <a:r>
              <a:rPr lang="ar-YE" sz="2800" b="0" i="0" u="none" strike="noStrike" baseline="0" dirty="0">
                <a:latin typeface="TraditionalArabic"/>
              </a:rPr>
              <a:t>- سياسات تصدر عن </a:t>
            </a:r>
            <a:r>
              <a:rPr lang="ar-YE" sz="2800" b="0" i="0" u="sng" strike="noStrike" baseline="0" dirty="0">
                <a:latin typeface="TraditionalArabic"/>
              </a:rPr>
              <a:t>المستوى الفني الإجرائي</a:t>
            </a:r>
            <a:r>
              <a:rPr lang="ar-YE" sz="2800" b="0" i="0" u="none" strike="noStrike" baseline="0" dirty="0">
                <a:latin typeface="TraditionalArabic"/>
              </a:rPr>
              <a:t>، على مستوى المديريَّات، والمدارس، والفصول</a:t>
            </a:r>
            <a:r>
              <a:rPr lang="ar-JO" sz="2800" b="0" i="0" u="none" strike="noStrike" baseline="0" dirty="0">
                <a:latin typeface="TraditionalArabic"/>
              </a:rPr>
              <a:t> </a:t>
            </a:r>
            <a:r>
              <a:rPr lang="ar-YE" sz="2800" b="0" i="0" u="none" strike="noStrike" baseline="0" dirty="0">
                <a:latin typeface="TraditionalArabic"/>
              </a:rPr>
              <a:t>الدراسية.</a:t>
            </a:r>
            <a:endParaRPr lang="en-US" sz="2800" dirty="0"/>
          </a:p>
        </p:txBody>
      </p:sp>
      <p:pic>
        <p:nvPicPr>
          <p:cNvPr id="4" name="Graphic 21">
            <a:extLst>
              <a:ext uri="{FF2B5EF4-FFF2-40B4-BE49-F238E27FC236}">
                <a16:creationId xmlns="" xmlns:a16="http://schemas.microsoft.com/office/drawing/2014/main" id="{F2361999-E3A0-B66A-CB5D-982A842103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9580" y="212444"/>
            <a:ext cx="2305141" cy="1076343"/>
          </a:xfrm>
          <a:prstGeom prst="rect">
            <a:avLst/>
          </a:prstGeom>
        </p:spPr>
      </p:pic>
      <p:cxnSp>
        <p:nvCxnSpPr>
          <p:cNvPr id="11" name="Straight Connector 10">
            <a:extLst>
              <a:ext uri="{FF2B5EF4-FFF2-40B4-BE49-F238E27FC236}">
                <a16:creationId xmlns="" xmlns:a16="http://schemas.microsoft.com/office/drawing/2014/main" id="{7A9BC2F6-B649-92AB-D090-248847FB731F}"/>
              </a:ext>
            </a:extLst>
          </p:cNvPr>
          <p:cNvCxnSpPr/>
          <p:nvPr/>
        </p:nvCxnSpPr>
        <p:spPr>
          <a:xfrm flipH="1">
            <a:off x="2929180" y="887407"/>
            <a:ext cx="795987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3546058"/>
      </p:ext>
    </p:extLst>
  </p:cSld>
  <p:clrMapOvr>
    <a:masterClrMapping/>
  </p:clrMapOvr>
  <mc:AlternateContent xmlns:mc="http://schemas.openxmlformats.org/markup-compatibility/2006" xmlns:p14="http://schemas.microsoft.com/office/powerpoint/2010/main">
    <mc:Choice Requires="p14">
      <p:transition spd="slow" p14:dur="3400" advTm="236913">
        <p14:reveal/>
      </p:transition>
    </mc:Choice>
    <mc:Fallback xmlns="">
      <p:transition spd="slow" advTm="2369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3325053" y="1568662"/>
            <a:ext cx="6459794" cy="584775"/>
          </a:xfrm>
          <a:prstGeom prst="rect">
            <a:avLst/>
          </a:prstGeom>
          <a:noFill/>
        </p:spPr>
        <p:txBody>
          <a:bodyPr wrap="square" rtlCol="0">
            <a:spAutoFit/>
          </a:bodyPr>
          <a:lstStyle/>
          <a:p>
            <a:pPr algn="ctr"/>
            <a:r>
              <a:rPr lang="ar-JO" sz="3200" b="1" dirty="0">
                <a:solidFill>
                  <a:srgbClr val="00B0F0"/>
                </a:solidFill>
              </a:rPr>
              <a:t>خاتمة</a:t>
            </a:r>
            <a:endParaRPr lang="en-US" sz="400000" b="1" dirty="0">
              <a:solidFill>
                <a:srgbClr val="00B0F0"/>
              </a:solidFill>
              <a:cs typeface="+mj-cs"/>
            </a:endParaRPr>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121A4E36-2400-13E7-4AA6-4771E2EB2F39}"/>
              </a:ext>
            </a:extLst>
          </p:cNvPr>
          <p:cNvSpPr txBox="1"/>
          <p:nvPr/>
        </p:nvSpPr>
        <p:spPr>
          <a:xfrm>
            <a:off x="1484923" y="2148053"/>
            <a:ext cx="9714886" cy="4031873"/>
          </a:xfrm>
          <a:prstGeom prst="rect">
            <a:avLst/>
          </a:prstGeom>
          <a:noFill/>
        </p:spPr>
        <p:txBody>
          <a:bodyPr wrap="square" rtlCol="0">
            <a:spAutoFit/>
          </a:bodyPr>
          <a:lstStyle/>
          <a:p>
            <a:pPr algn="just" rtl="1"/>
            <a:r>
              <a:rPr lang="ar-JO" sz="3200" dirty="0">
                <a:latin typeface="TraditionalArabic"/>
              </a:rPr>
              <a:t>   إذا أردنا أن تحقق السياسات التعليمية أهدافها لابد من معرفة </a:t>
            </a:r>
            <a:r>
              <a:rPr lang="ar-JO" sz="3200" u="sng" dirty="0">
                <a:latin typeface="TraditionalArabic"/>
              </a:rPr>
              <a:t>خصائصها</a:t>
            </a:r>
            <a:r>
              <a:rPr lang="ar-JO" sz="3200" dirty="0">
                <a:latin typeface="TraditionalArabic"/>
              </a:rPr>
              <a:t> التي تفردت بها وجعلتها تشكل الأساس الذي يعتمد عليه صناع القرار التعليمي في توجيه عملية التعليم، وكذلك لابد من فهم </a:t>
            </a:r>
            <a:r>
              <a:rPr lang="ar-JO" sz="3200" u="sng" dirty="0">
                <a:latin typeface="TraditionalArabic"/>
              </a:rPr>
              <a:t>وظائف هذه السياسات </a:t>
            </a:r>
            <a:r>
              <a:rPr lang="ar-JO" sz="3200" dirty="0">
                <a:latin typeface="TraditionalArabic"/>
              </a:rPr>
              <a:t>فهي </a:t>
            </a:r>
            <a:r>
              <a:rPr lang="ar-YE" sz="3200" dirty="0">
                <a:latin typeface="TraditionalArabic"/>
              </a:rPr>
              <a:t>تقوم بوظائف </a:t>
            </a:r>
            <a:r>
              <a:rPr lang="ar-JO" sz="3200" dirty="0">
                <a:latin typeface="TraditionalArabic"/>
              </a:rPr>
              <a:t>نوعية</a:t>
            </a:r>
            <a:r>
              <a:rPr lang="ar-YE" sz="3200" dirty="0">
                <a:latin typeface="TraditionalArabic"/>
              </a:rPr>
              <a:t> ترتبط باستثمار النظام التعليمي في تحقيق أهداف المجتمع، </a:t>
            </a:r>
            <a:r>
              <a:rPr lang="ar-JO" sz="3200" dirty="0">
                <a:latin typeface="TraditionalArabic"/>
              </a:rPr>
              <a:t>و</a:t>
            </a:r>
            <a:r>
              <a:rPr lang="ar-YE" sz="3200" dirty="0">
                <a:latin typeface="TraditionalArabic"/>
              </a:rPr>
              <a:t>الاستفادة من الموارد المالية والبشرية المتاحة بما يحقق هذه الأهداف. كما </a:t>
            </a:r>
            <a:r>
              <a:rPr lang="ar-JO" sz="3200" dirty="0">
                <a:latin typeface="TraditionalArabic"/>
              </a:rPr>
              <a:t>لابد من إدراك </a:t>
            </a:r>
            <a:r>
              <a:rPr lang="ar-JO" sz="3200" u="sng" dirty="0">
                <a:latin typeface="TraditionalArabic"/>
              </a:rPr>
              <a:t>تصنيف هذه السياسات </a:t>
            </a:r>
            <a:r>
              <a:rPr lang="ar-JO" sz="3200" dirty="0">
                <a:latin typeface="TraditionalArabic"/>
              </a:rPr>
              <a:t>بجميع أشكالها للتحقق من إشرافها على جميع عناصر العملية التعليمية مما يضمن تطورها وتميزها ومنافستها للمؤسسات التعليمية الرائدة</a:t>
            </a:r>
            <a:r>
              <a:rPr lang="ar-YE" sz="3200" dirty="0">
                <a:latin typeface="TraditionalArabic"/>
              </a:rPr>
              <a:t>.</a:t>
            </a:r>
            <a:endParaRPr lang="en-US" sz="3200" dirty="0">
              <a:latin typeface="TraditionalArabic"/>
            </a:endParaRPr>
          </a:p>
        </p:txBody>
      </p:sp>
      <p:pic>
        <p:nvPicPr>
          <p:cNvPr id="12" name="Graphic 21">
            <a:extLst>
              <a:ext uri="{FF2B5EF4-FFF2-40B4-BE49-F238E27FC236}">
                <a16:creationId xmlns="" xmlns:a16="http://schemas.microsoft.com/office/drawing/2014/main" id="{4CD8D2A4-CFA5-1E7C-D72D-F8838374F4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2352" y="262803"/>
            <a:ext cx="2305141" cy="1076343"/>
          </a:xfrm>
          <a:prstGeom prst="rect">
            <a:avLst/>
          </a:prstGeom>
        </p:spPr>
      </p:pic>
      <p:cxnSp>
        <p:nvCxnSpPr>
          <p:cNvPr id="14" name="Straight Connector 13">
            <a:extLst>
              <a:ext uri="{FF2B5EF4-FFF2-40B4-BE49-F238E27FC236}">
                <a16:creationId xmlns="" xmlns:a16="http://schemas.microsoft.com/office/drawing/2014/main" id="{634D925D-7D9F-635D-5B60-AB95057A9A1B}"/>
              </a:ext>
            </a:extLst>
          </p:cNvPr>
          <p:cNvCxnSpPr/>
          <p:nvPr/>
        </p:nvCxnSpPr>
        <p:spPr>
          <a:xfrm flipH="1">
            <a:off x="2830342" y="800975"/>
            <a:ext cx="82291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5549733"/>
      </p:ext>
    </p:extLst>
  </p:cSld>
  <p:clrMapOvr>
    <a:masterClrMapping/>
  </p:clrMapOvr>
  <mc:AlternateContent xmlns:mc="http://schemas.openxmlformats.org/markup-compatibility/2006" xmlns:p14="http://schemas.microsoft.com/office/powerpoint/2010/main">
    <mc:Choice Requires="p14">
      <p:transition spd="slow" p14:dur="3400" advTm="76369">
        <p14:reveal/>
      </p:transition>
    </mc:Choice>
    <mc:Fallback xmlns="">
      <p:transition spd="slow" advTm="7636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t>سياسات التعليم</a:t>
            </a:r>
            <a:endParaRPr lang="en-US" sz="3200" b="1" dirty="0"/>
          </a:p>
        </p:txBody>
      </p:sp>
      <p:sp>
        <p:nvSpPr>
          <p:cNvPr id="10" name="TextBox 9">
            <a:extLst>
              <a:ext uri="{FF2B5EF4-FFF2-40B4-BE49-F238E27FC236}">
                <a16:creationId xmlns=""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2" name="Diagram 1">
            <a:extLst>
              <a:ext uri="{FF2B5EF4-FFF2-40B4-BE49-F238E27FC236}">
                <a16:creationId xmlns="" xmlns:a16="http://schemas.microsoft.com/office/drawing/2014/main" id="{DE8BE1CD-00C1-BE9E-8010-B0A204940070}"/>
              </a:ext>
            </a:extLst>
          </p:cNvPr>
          <p:cNvGraphicFramePr/>
          <p:nvPr>
            <p:extLst>
              <p:ext uri="{D42A27DB-BD31-4B8C-83A1-F6EECF244321}">
                <p14:modId xmlns:p14="http://schemas.microsoft.com/office/powerpoint/2010/main" val="69221315"/>
              </p:ext>
            </p:extLst>
          </p:nvPr>
        </p:nvGraphicFramePr>
        <p:xfrm>
          <a:off x="2032000" y="1542378"/>
          <a:ext cx="8128000" cy="45959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Graphic 21">
            <a:extLst>
              <a:ext uri="{FF2B5EF4-FFF2-40B4-BE49-F238E27FC236}">
                <a16:creationId xmlns="" xmlns:a16="http://schemas.microsoft.com/office/drawing/2014/main" id="{FA754191-4CB4-9FB5-F72D-F8061AA93DDA}"/>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3387" y="268510"/>
            <a:ext cx="2305141" cy="1076343"/>
          </a:xfrm>
          <a:prstGeom prst="rect">
            <a:avLst/>
          </a:prstGeom>
        </p:spPr>
      </p:pic>
      <p:cxnSp>
        <p:nvCxnSpPr>
          <p:cNvPr id="11" name="Straight Connector 10">
            <a:extLst>
              <a:ext uri="{FF2B5EF4-FFF2-40B4-BE49-F238E27FC236}">
                <a16:creationId xmlns="" xmlns:a16="http://schemas.microsoft.com/office/drawing/2014/main" id="{01E12ED2-D8B0-109B-05BF-F9653EB93E9E}"/>
              </a:ext>
            </a:extLst>
          </p:cNvPr>
          <p:cNvCxnSpPr>
            <a:cxnSpLocks/>
          </p:cNvCxnSpPr>
          <p:nvPr/>
        </p:nvCxnSpPr>
        <p:spPr>
          <a:xfrm flipH="1">
            <a:off x="2728528" y="959231"/>
            <a:ext cx="833101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800" advTm="173207">
        <p:circle/>
      </p:transition>
    </mc:Choice>
    <mc:Fallback xmlns="">
      <p:transition spd="slow" advTm="173207">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Graphic spid="2" grpId="0">
        <p:bldAsOne/>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1022888" y="1534331"/>
            <a:ext cx="10719532" cy="4752777"/>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00487EAE-94F8-5DE1-F19F-9DD94F022D53}"/>
              </a:ext>
            </a:extLst>
          </p:cNvPr>
          <p:cNvSpPr txBox="1"/>
          <p:nvPr/>
        </p:nvSpPr>
        <p:spPr>
          <a:xfrm>
            <a:off x="1651819" y="3665228"/>
            <a:ext cx="9247239" cy="1231106"/>
          </a:xfrm>
          <a:prstGeom prst="rect">
            <a:avLst/>
          </a:prstGeom>
          <a:noFill/>
        </p:spPr>
        <p:txBody>
          <a:bodyPr wrap="square" rtlCol="0">
            <a:spAutoFit/>
          </a:bodyPr>
          <a:lstStyle/>
          <a:p>
            <a:pPr algn="r" rtl="1"/>
            <a:r>
              <a:rPr lang="ar-JO" sz="2000" dirty="0">
                <a:latin typeface="arial black" panose="020B0A04020102020204" pitchFamily="34" charset="0"/>
              </a:rPr>
              <a:t>يو</a:t>
            </a:r>
            <a:r>
              <a:rPr lang="ar-JO" sz="2000" b="0" i="0" dirty="0">
                <a:effectLst/>
                <a:latin typeface="arial black" panose="020B0A04020102020204" pitchFamily="34" charset="0"/>
              </a:rPr>
              <a:t>سف،يحيي، وعبدالغني، مصطفى(2021).</a:t>
            </a:r>
            <a:r>
              <a:rPr lang="ar-YE" sz="1800" b="1" i="0" u="none" strike="noStrike" baseline="0" dirty="0">
                <a:latin typeface="TimesNewRomanPS-BoldMT"/>
              </a:rPr>
              <a:t> دراسة مقارنة لتحسين السياسات التعليمية بمدارس التعليم العام</a:t>
            </a:r>
            <a:r>
              <a:rPr lang="ar-JO" sz="1800" b="1" i="0" u="none" strike="noStrike" baseline="0" dirty="0">
                <a:latin typeface="TimesNewRomanPS-BoldMT"/>
              </a:rPr>
              <a:t> </a:t>
            </a:r>
            <a:r>
              <a:rPr lang="ar-YE" sz="1800" b="1" i="0" u="none" strike="noStrike" baseline="0" dirty="0">
                <a:latin typeface="TimesNewRomanPS-BoldMT"/>
              </a:rPr>
              <a:t>بمصر في ضوء خبرة جمهورية فنلندا</a:t>
            </a:r>
            <a:r>
              <a:rPr lang="ar-JO" sz="1800" b="1" i="0" u="none" strike="noStrike" baseline="0" dirty="0">
                <a:latin typeface="TimesNewRomanPS-BoldMT"/>
              </a:rPr>
              <a:t>، مجلة البحث العلمي في التربية، 11(22).</a:t>
            </a:r>
            <a:endParaRPr lang="ar-JO" sz="2000" b="0" i="0" dirty="0">
              <a:effectLst/>
              <a:latin typeface="arial black" panose="020B0A04020102020204" pitchFamily="34" charset="0"/>
            </a:endParaRPr>
          </a:p>
          <a:p>
            <a:pPr rtl="1"/>
            <a:r>
              <a:rPr lang="en-US" dirty="0">
                <a:hlinkClick r:id="rId2"/>
              </a:rPr>
              <a:t>https://drasah.com/Description.aspx?id=6304</a:t>
            </a:r>
            <a:endParaRPr lang="ar-JO" dirty="0"/>
          </a:p>
          <a:p>
            <a:pPr rtl="1"/>
            <a:endParaRPr lang="en-US" dirty="0"/>
          </a:p>
        </p:txBody>
      </p:sp>
      <p:sp>
        <p:nvSpPr>
          <p:cNvPr id="14" name="TextBox 13">
            <a:extLst>
              <a:ext uri="{FF2B5EF4-FFF2-40B4-BE49-F238E27FC236}">
                <a16:creationId xmlns="" xmlns:a16="http://schemas.microsoft.com/office/drawing/2014/main" id="{3B77D9D1-4001-732B-D531-EF4C13C6FCF0}"/>
              </a:ext>
            </a:extLst>
          </p:cNvPr>
          <p:cNvSpPr txBox="1"/>
          <p:nvPr/>
        </p:nvSpPr>
        <p:spPr>
          <a:xfrm>
            <a:off x="2443931" y="2905240"/>
            <a:ext cx="7934632" cy="434734"/>
          </a:xfrm>
          <a:prstGeom prst="rect">
            <a:avLst/>
          </a:prstGeom>
          <a:noFill/>
        </p:spPr>
        <p:txBody>
          <a:bodyPr wrap="square" rtlCol="0">
            <a:spAutoFit/>
          </a:bodyP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p:txBody>
      </p:sp>
      <p:sp>
        <p:nvSpPr>
          <p:cNvPr id="15" name="TextBox 14">
            <a:extLst>
              <a:ext uri="{FF2B5EF4-FFF2-40B4-BE49-F238E27FC236}">
                <a16:creationId xmlns="" xmlns:a16="http://schemas.microsoft.com/office/drawing/2014/main" id="{DC9CF143-F92C-63B3-D63E-FC85245276B6}"/>
              </a:ext>
            </a:extLst>
          </p:cNvPr>
          <p:cNvSpPr txBox="1"/>
          <p:nvPr/>
        </p:nvSpPr>
        <p:spPr>
          <a:xfrm>
            <a:off x="1894473" y="2051447"/>
            <a:ext cx="8427349" cy="418191"/>
          </a:xfrm>
          <a:prstGeom prst="rect">
            <a:avLst/>
          </a:prstGeom>
          <a:noFill/>
        </p:spPr>
        <p:txBody>
          <a:bodyPr wrap="square" rtlCol="0">
            <a:spAutoFit/>
          </a:bodyPr>
          <a:lstStyle/>
          <a:p>
            <a:pPr algn="r">
              <a:lnSpc>
                <a:spcPct val="115000"/>
              </a:lnSpc>
            </a:pPr>
            <a:r>
              <a:rPr lang="ar-YE" sz="2000" b="0" i="0" u="none" strike="noStrike" baseline="0" dirty="0">
                <a:latin typeface="TraditionalArabic"/>
              </a:rPr>
              <a:t>عياصرة، معن محمود. </a:t>
            </a:r>
            <a:r>
              <a:rPr lang="ar-JO" sz="2000" b="0" i="0" u="none" strike="noStrike" baseline="0" dirty="0">
                <a:latin typeface="TraditionalArabic"/>
              </a:rPr>
              <a:t>(</a:t>
            </a:r>
            <a:r>
              <a:rPr lang="ar-YE" sz="2000" b="0" i="0" u="none" strike="noStrike" baseline="0" dirty="0">
                <a:latin typeface="TraditionalArabic"/>
              </a:rPr>
              <a:t>2011 </a:t>
            </a:r>
            <a:r>
              <a:rPr lang="ar-JO" sz="2000" b="0" i="0" u="none" strike="noStrike" baseline="0" dirty="0">
                <a:latin typeface="TraditionalArabic"/>
              </a:rPr>
              <a:t>)</a:t>
            </a:r>
            <a:r>
              <a:rPr lang="ar-YE" sz="2000" b="0" i="0" u="none" strike="noStrike" baseline="0" dirty="0">
                <a:latin typeface="TraditionalArabic"/>
              </a:rPr>
              <a:t> </a:t>
            </a:r>
            <a:r>
              <a:rPr lang="ar-YE" sz="2000" b="1" i="0" u="none" strike="noStrike" baseline="0" dirty="0">
                <a:latin typeface="TraditionalArabic"/>
              </a:rPr>
              <a:t>نظم وسياسات التعليم نماذج عربية وأجنبية</a:t>
            </a:r>
            <a:r>
              <a:rPr lang="ar-YE" sz="2000" b="0" i="0" u="none" strike="noStrike" baseline="0" dirty="0">
                <a:latin typeface="TraditionalArabic"/>
              </a:rPr>
              <a:t>. عمّان. دار وائل للنشر</a:t>
            </a:r>
            <a:r>
              <a:rPr lang="ar-YE" sz="1800" b="0" i="0" u="none" strike="noStrike" baseline="0" dirty="0">
                <a:latin typeface="TraditionalArabic"/>
              </a:rPr>
              <a:t>.</a:t>
            </a:r>
            <a:endParaRPr lang="en-US" sz="2000" dirty="0"/>
          </a:p>
        </p:txBody>
      </p:sp>
      <p:pic>
        <p:nvPicPr>
          <p:cNvPr id="10" name="Graphic 21">
            <a:extLst>
              <a:ext uri="{FF2B5EF4-FFF2-40B4-BE49-F238E27FC236}">
                <a16:creationId xmlns="" xmlns:a16="http://schemas.microsoft.com/office/drawing/2014/main" id="{5B49F455-48F4-5D53-0A5C-0DFC14CA5A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9248" y="425267"/>
            <a:ext cx="2305141" cy="1076343"/>
          </a:xfrm>
          <a:prstGeom prst="rect">
            <a:avLst/>
          </a:prstGeom>
        </p:spPr>
      </p:pic>
      <p:cxnSp>
        <p:nvCxnSpPr>
          <p:cNvPr id="12" name="Straight Connector 11">
            <a:extLst>
              <a:ext uri="{FF2B5EF4-FFF2-40B4-BE49-F238E27FC236}">
                <a16:creationId xmlns="" xmlns:a16="http://schemas.microsoft.com/office/drawing/2014/main" id="{CE35BAAF-7BA7-1255-94E9-58B7C3734559}"/>
              </a:ext>
            </a:extLst>
          </p:cNvPr>
          <p:cNvCxnSpPr>
            <a:cxnSpLocks/>
          </p:cNvCxnSpPr>
          <p:nvPr/>
        </p:nvCxnSpPr>
        <p:spPr>
          <a:xfrm flipH="1">
            <a:off x="3098302" y="1067925"/>
            <a:ext cx="79612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3400" advTm="98819">
        <p14:reveal/>
      </p:transition>
    </mc:Choice>
    <mc:Fallback xmlns="">
      <p:transition spd="slow" advTm="9881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Rectangle: Top Corners Rounded 4">
            <a:extLst>
              <a:ext uri="{FF2B5EF4-FFF2-40B4-BE49-F238E27FC236}">
                <a16:creationId xmlns=""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5" name="Rectangle: Top Corners Rounded 14">
            <a:extLst>
              <a:ext uri="{FF2B5EF4-FFF2-40B4-BE49-F238E27FC236}">
                <a16:creationId xmlns=""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 xmlns:a16="http://schemas.microsoft.com/office/drawing/2014/main" id="{6EBBB157-BA76-70AA-776A-1DD14266A1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794" y="1448334"/>
            <a:ext cx="4200450" cy="4552416"/>
          </a:xfrm>
          <a:prstGeom prst="rect">
            <a:avLst/>
          </a:prstGeom>
        </p:spPr>
      </p:pic>
      <p:pic>
        <p:nvPicPr>
          <p:cNvPr id="3" name="Graphic 21">
            <a:extLst>
              <a:ext uri="{FF2B5EF4-FFF2-40B4-BE49-F238E27FC236}">
                <a16:creationId xmlns="" xmlns:a16="http://schemas.microsoft.com/office/drawing/2014/main" id="{D6BEF382-048B-97F0-811F-50480EA3D4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cxnSp>
        <p:nvCxnSpPr>
          <p:cNvPr id="10" name="Straight Connector 9">
            <a:extLst>
              <a:ext uri="{FF2B5EF4-FFF2-40B4-BE49-F238E27FC236}">
                <a16:creationId xmlns="" xmlns:a16="http://schemas.microsoft.com/office/drawing/2014/main" id="{3E2A0362-8862-CE50-828B-0F70A504A598}"/>
              </a:ext>
            </a:extLst>
          </p:cNvPr>
          <p:cNvCxnSpPr/>
          <p:nvPr/>
        </p:nvCxnSpPr>
        <p:spPr>
          <a:xfrm flipH="1">
            <a:off x="2805193" y="821410"/>
            <a:ext cx="802812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3400" advTm="41511">
        <p14:reveal/>
      </p:transition>
    </mc:Choice>
    <mc:Fallback xmlns="">
      <p:transition spd="slow" advTm="415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سياسات التعليم</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EC88A8-553A-4A87-9B79-51CD9359A1F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32E55BBE-4960-4C9A-9D67-846C67574FAC}">
  <ds:schemaRefs>
    <ds:schemaRef ds:uri="http://schemas.microsoft.com/sharepoint/v3/contenttype/forms"/>
  </ds:schemaRefs>
</ds:datastoreItem>
</file>

<file path=customXml/itemProps3.xml><?xml version="1.0" encoding="utf-8"?>
<ds:datastoreItem xmlns:ds="http://schemas.openxmlformats.org/officeDocument/2006/customXml" ds:itemID="{3A1ABA02-E04B-4E18-8303-3AF995EA79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3417</TotalTime>
  <Words>3214</Words>
  <Application>Microsoft Office PowerPoint</Application>
  <PresentationFormat>Widescreen</PresentationFormat>
  <Paragraphs>314</Paragraphs>
  <Slides>44</Slides>
  <Notes>5</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44</vt:i4>
      </vt:variant>
    </vt:vector>
  </HeadingPairs>
  <TitlesOfParts>
    <vt:vector size="65" baseType="lpstr">
      <vt:lpstr>Alexandria Black</vt:lpstr>
      <vt:lpstr>Alexandria SemiBold</vt:lpstr>
      <vt:lpstr>Arabic Typesetting</vt:lpstr>
      <vt:lpstr>Arial</vt:lpstr>
      <vt:lpstr>arial black</vt:lpstr>
      <vt:lpstr>Arial-BoldMT</vt:lpstr>
      <vt:lpstr>Calibri</vt:lpstr>
      <vt:lpstr>Calibri Light</vt:lpstr>
      <vt:lpstr>DroidArabicKufi-Regular</vt:lpstr>
      <vt:lpstr>Dubai</vt:lpstr>
      <vt:lpstr>Roboto Light</vt:lpstr>
      <vt:lpstr>Rockwell Condensed</vt:lpstr>
      <vt:lpstr>Segoe UI</vt:lpstr>
      <vt:lpstr>Simplified Arabic</vt:lpstr>
      <vt:lpstr>Simplified Arabic,Bold</vt:lpstr>
      <vt:lpstr>Times New Roman</vt:lpstr>
      <vt:lpstr>TimesNewRomanPS-BoldMT</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475</cp:revision>
  <dcterms:created xsi:type="dcterms:W3CDTF">2023-04-29T09:08:23Z</dcterms:created>
  <dcterms:modified xsi:type="dcterms:W3CDTF">2026-02-09T15:08:17Z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