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</p:sldMasterIdLst>
  <p:notesMasterIdLst>
    <p:notesMasterId r:id="rId32"/>
  </p:notesMasterIdLst>
  <p:sldIdLst>
    <p:sldId id="303" r:id="rId3"/>
    <p:sldId id="482" r:id="rId4"/>
    <p:sldId id="271" r:id="rId5"/>
    <p:sldId id="313" r:id="rId6"/>
    <p:sldId id="276" r:id="rId7"/>
    <p:sldId id="483" r:id="rId8"/>
    <p:sldId id="256" r:id="rId9"/>
    <p:sldId id="484" r:id="rId10"/>
    <p:sldId id="485" r:id="rId11"/>
    <p:sldId id="306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499" r:id="rId26"/>
    <p:sldId id="500" r:id="rId27"/>
    <p:sldId id="501" r:id="rId28"/>
    <p:sldId id="502" r:id="rId29"/>
    <p:sldId id="503" r:id="rId30"/>
    <p:sldId id="34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2"/>
            <p14:sldId id="271"/>
            <p14:sldId id="313"/>
            <p14:sldId id="276"/>
            <p14:sldId id="483"/>
            <p14:sldId id="256"/>
            <p14:sldId id="484"/>
            <p14:sldId id="485"/>
            <p14:sldId id="306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3266EF-9CE7-484C-916E-D2DC1A423BBF}" v="5" dt="2024-09-23T01:17:37.0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0" d="100"/>
          <a:sy n="100" d="100"/>
        </p:scale>
        <p:origin x="8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ustomXml" Target="../customXml/item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40" Type="http://schemas.openxmlformats.org/officeDocument/2006/relationships/customXml" Target="../customXml/item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Halawany" userId="93acd4f6-3999-43c0-a02f-17f31116eace" providerId="ADAL" clId="{69FFDDA4-9D56-42E6-AF7A-F574DE5FE7C3}"/>
    <pc:docChg chg="undo custSel modSld">
      <pc:chgData name="AbdullahHalawany" userId="93acd4f6-3999-43c0-a02f-17f31116eace" providerId="ADAL" clId="{69FFDDA4-9D56-42E6-AF7A-F574DE5FE7C3}" dt="2024-05-23T18:40:02.261" v="45" actId="478"/>
      <pc:docMkLst>
        <pc:docMk/>
      </pc:docMkLst>
      <pc:sldChg chg="addSp delSp modSp mod">
        <pc:chgData name="AbdullahHalawany" userId="93acd4f6-3999-43c0-a02f-17f31116eace" providerId="ADAL" clId="{69FFDDA4-9D56-42E6-AF7A-F574DE5FE7C3}" dt="2024-05-23T18:37:45.313" v="30" actId="1076"/>
        <pc:sldMkLst>
          <pc:docMk/>
          <pc:sldMk cId="3434396648" sldId="256"/>
        </pc:sldMkLst>
        <pc:picChg chg="del">
          <ac:chgData name="AbdullahHalawany" userId="93acd4f6-3999-43c0-a02f-17f31116eace" providerId="ADAL" clId="{69FFDDA4-9D56-42E6-AF7A-F574DE5FE7C3}" dt="2024-05-23T18:37:27.914" v="23" actId="478"/>
          <ac:picMkLst>
            <pc:docMk/>
            <pc:sldMk cId="3434396648" sldId="256"/>
            <ac:picMk id="2" creationId="{D0D3639D-66F7-D2E7-8FE9-DCE2529699D4}"/>
          </ac:picMkLst>
        </pc:picChg>
        <pc:picChg chg="add mod modCrop">
          <ac:chgData name="AbdullahHalawany" userId="93acd4f6-3999-43c0-a02f-17f31116eace" providerId="ADAL" clId="{69FFDDA4-9D56-42E6-AF7A-F574DE5FE7C3}" dt="2024-05-23T18:37:45.313" v="30" actId="1076"/>
          <ac:picMkLst>
            <pc:docMk/>
            <pc:sldMk cId="3434396648" sldId="256"/>
            <ac:picMk id="7" creationId="{84AAD0C1-7E07-4CEF-3CDC-7F5F10987E0A}"/>
          </ac:picMkLst>
        </pc:picChg>
      </pc:sldChg>
      <pc:sldChg chg="addSp delSp modSp mod">
        <pc:chgData name="AbdullahHalawany" userId="93acd4f6-3999-43c0-a02f-17f31116eace" providerId="ADAL" clId="{69FFDDA4-9D56-42E6-AF7A-F574DE5FE7C3}" dt="2024-05-23T18:35:39.593" v="10" actId="27614"/>
        <pc:sldMkLst>
          <pc:docMk/>
          <pc:sldMk cId="979261729" sldId="276"/>
        </pc:sldMkLst>
        <pc:picChg chg="del">
          <ac:chgData name="AbdullahHalawany" userId="93acd4f6-3999-43c0-a02f-17f31116eace" providerId="ADAL" clId="{69FFDDA4-9D56-42E6-AF7A-F574DE5FE7C3}" dt="2024-05-23T18:35:32.618" v="8" actId="478"/>
          <ac:picMkLst>
            <pc:docMk/>
            <pc:sldMk cId="979261729" sldId="276"/>
            <ac:picMk id="3" creationId="{A4FB6204-8D3A-AA33-5DED-CC6459E478EA}"/>
          </ac:picMkLst>
        </pc:picChg>
        <pc:picChg chg="add mod">
          <ac:chgData name="AbdullahHalawany" userId="93acd4f6-3999-43c0-a02f-17f31116eace" providerId="ADAL" clId="{69FFDDA4-9D56-42E6-AF7A-F574DE5FE7C3}" dt="2024-05-23T18:35:39.593" v="10" actId="27614"/>
          <ac:picMkLst>
            <pc:docMk/>
            <pc:sldMk cId="979261729" sldId="276"/>
            <ac:picMk id="9" creationId="{71ED79DD-A547-F89E-D575-95579ECF61E4}"/>
          </ac:picMkLst>
        </pc:picChg>
      </pc:sldChg>
      <pc:sldChg chg="delSp modSp mod">
        <pc:chgData name="AbdullahHalawany" userId="93acd4f6-3999-43c0-a02f-17f31116eace" providerId="ADAL" clId="{69FFDDA4-9D56-42E6-AF7A-F574DE5FE7C3}" dt="2024-05-23T17:44:08.777" v="6" actId="20577"/>
        <pc:sldMkLst>
          <pc:docMk/>
          <pc:sldMk cId="701632073" sldId="303"/>
        </pc:sldMkLst>
        <pc:spChg chg="mod">
          <ac:chgData name="AbdullahHalawany" userId="93acd4f6-3999-43c0-a02f-17f31116eace" providerId="ADAL" clId="{69FFDDA4-9D56-42E6-AF7A-F574DE5FE7C3}" dt="2024-05-23T17:44:08.777" v="6" actId="20577"/>
          <ac:spMkLst>
            <pc:docMk/>
            <pc:sldMk cId="701632073" sldId="303"/>
            <ac:spMk id="9" creationId="{25760A6C-566F-B7E3-1EEE-CB29F0CF0113}"/>
          </ac:spMkLst>
        </pc:spChg>
        <pc:picChg chg="del">
          <ac:chgData name="AbdullahHalawany" userId="93acd4f6-3999-43c0-a02f-17f31116eace" providerId="ADAL" clId="{69FFDDA4-9D56-42E6-AF7A-F574DE5FE7C3}" dt="2024-05-23T17:43:59.779" v="0" actId="478"/>
          <ac:picMkLst>
            <pc:docMk/>
            <pc:sldMk cId="701632073" sldId="303"/>
            <ac:picMk id="22" creationId="{FA5D44C7-1F20-0684-5315-73F4013F0EB0}"/>
          </ac:picMkLst>
        </pc:picChg>
      </pc:sldChg>
      <pc:sldChg chg="delSp mod">
        <pc:chgData name="AbdullahHalawany" userId="93acd4f6-3999-43c0-a02f-17f31116eace" providerId="ADAL" clId="{69FFDDA4-9D56-42E6-AF7A-F574DE5FE7C3}" dt="2024-05-23T18:40:02.261" v="45" actId="478"/>
        <pc:sldMkLst>
          <pc:docMk/>
          <pc:sldMk cId="2269687913" sldId="349"/>
        </pc:sldMkLst>
        <pc:picChg chg="del">
          <ac:chgData name="AbdullahHalawany" userId="93acd4f6-3999-43c0-a02f-17f31116eace" providerId="ADAL" clId="{69FFDDA4-9D56-42E6-AF7A-F574DE5FE7C3}" dt="2024-05-23T18:40:02.261" v="45" actId="478"/>
          <ac:picMkLst>
            <pc:docMk/>
            <pc:sldMk cId="2269687913" sldId="349"/>
            <ac:picMk id="23" creationId="{7F2EF6CE-6A19-1FC7-706F-5BC62F62930A}"/>
          </ac:picMkLst>
        </pc:picChg>
      </pc:sldChg>
      <pc:sldChg chg="delSp mod">
        <pc:chgData name="AbdullahHalawany" userId="93acd4f6-3999-43c0-a02f-17f31116eace" providerId="ADAL" clId="{69FFDDA4-9D56-42E6-AF7A-F574DE5FE7C3}" dt="2024-05-23T18:35:18.746" v="7" actId="478"/>
        <pc:sldMkLst>
          <pc:docMk/>
          <pc:sldMk cId="4123453183" sldId="482"/>
        </pc:sldMkLst>
        <pc:picChg chg="del">
          <ac:chgData name="AbdullahHalawany" userId="93acd4f6-3999-43c0-a02f-17f31116eace" providerId="ADAL" clId="{69FFDDA4-9D56-42E6-AF7A-F574DE5FE7C3}" dt="2024-05-23T18:35:18.746" v="7" actId="478"/>
          <ac:picMkLst>
            <pc:docMk/>
            <pc:sldMk cId="4123453183" sldId="482"/>
            <ac:picMk id="2" creationId="{1C5F8177-1127-3530-68DA-0DD247CEDF21}"/>
          </ac:picMkLst>
        </pc:picChg>
      </pc:sldChg>
      <pc:sldChg chg="addSp delSp modSp mod">
        <pc:chgData name="AbdullahHalawany" userId="93acd4f6-3999-43c0-a02f-17f31116eace" providerId="ADAL" clId="{69FFDDA4-9D56-42E6-AF7A-F574DE5FE7C3}" dt="2024-05-23T18:36:14.930" v="22" actId="1076"/>
        <pc:sldMkLst>
          <pc:docMk/>
          <pc:sldMk cId="3917705229" sldId="483"/>
        </pc:sldMkLst>
        <pc:picChg chg="del mod">
          <ac:chgData name="AbdullahHalawany" userId="93acd4f6-3999-43c0-a02f-17f31116eace" providerId="ADAL" clId="{69FFDDA4-9D56-42E6-AF7A-F574DE5FE7C3}" dt="2024-05-23T18:35:40.562" v="12" actId="478"/>
          <ac:picMkLst>
            <pc:docMk/>
            <pc:sldMk cId="3917705229" sldId="483"/>
            <ac:picMk id="2" creationId="{E5A256D8-E221-D136-F5E6-962D76CBA077}"/>
          </ac:picMkLst>
        </pc:picChg>
        <pc:picChg chg="add mod modCrop">
          <ac:chgData name="AbdullahHalawany" userId="93acd4f6-3999-43c0-a02f-17f31116eace" providerId="ADAL" clId="{69FFDDA4-9D56-42E6-AF7A-F574DE5FE7C3}" dt="2024-05-23T18:36:14.930" v="22" actId="1076"/>
          <ac:picMkLst>
            <pc:docMk/>
            <pc:sldMk cId="3917705229" sldId="483"/>
            <ac:picMk id="4" creationId="{B2CBEA92-AF20-8C82-D831-5C121A1DA28D}"/>
          </ac:picMkLst>
        </pc:picChg>
      </pc:sldChg>
      <pc:sldChg chg="addSp delSp modSp mod">
        <pc:chgData name="AbdullahHalawany" userId="93acd4f6-3999-43c0-a02f-17f31116eace" providerId="ADAL" clId="{69FFDDA4-9D56-42E6-AF7A-F574DE5FE7C3}" dt="2024-05-23T18:38:07.139" v="38" actId="1076"/>
        <pc:sldMkLst>
          <pc:docMk/>
          <pc:sldMk cId="303280771" sldId="484"/>
        </pc:sldMkLst>
        <pc:picChg chg="del">
          <ac:chgData name="AbdullahHalawany" userId="93acd4f6-3999-43c0-a02f-17f31116eace" providerId="ADAL" clId="{69FFDDA4-9D56-42E6-AF7A-F574DE5FE7C3}" dt="2024-05-23T18:37:49.788" v="31" actId="478"/>
          <ac:picMkLst>
            <pc:docMk/>
            <pc:sldMk cId="303280771" sldId="484"/>
            <ac:picMk id="6" creationId="{C7572A8E-49BC-0515-75B4-B3C1E8D39898}"/>
          </ac:picMkLst>
        </pc:picChg>
        <pc:picChg chg="add mod modCrop">
          <ac:chgData name="AbdullahHalawany" userId="93acd4f6-3999-43c0-a02f-17f31116eace" providerId="ADAL" clId="{69FFDDA4-9D56-42E6-AF7A-F574DE5FE7C3}" dt="2024-05-23T18:38:07.139" v="38" actId="1076"/>
          <ac:picMkLst>
            <pc:docMk/>
            <pc:sldMk cId="303280771" sldId="484"/>
            <ac:picMk id="8" creationId="{768C4DF4-790C-A79F-18DA-873200B10EC3}"/>
          </ac:picMkLst>
        </pc:picChg>
      </pc:sldChg>
      <pc:sldChg chg="modSp mod">
        <pc:chgData name="AbdullahHalawany" userId="93acd4f6-3999-43c0-a02f-17f31116eace" providerId="ADAL" clId="{69FFDDA4-9D56-42E6-AF7A-F574DE5FE7C3}" dt="2024-05-23T18:39:40.468" v="44" actId="20577"/>
        <pc:sldMkLst>
          <pc:docMk/>
          <pc:sldMk cId="3592603856" sldId="490"/>
        </pc:sldMkLst>
        <pc:spChg chg="mod">
          <ac:chgData name="AbdullahHalawany" userId="93acd4f6-3999-43c0-a02f-17f31116eace" providerId="ADAL" clId="{69FFDDA4-9D56-42E6-AF7A-F574DE5FE7C3}" dt="2024-05-23T18:39:40.468" v="44" actId="20577"/>
          <ac:spMkLst>
            <pc:docMk/>
            <pc:sldMk cId="3592603856" sldId="490"/>
            <ac:spMk id="7" creationId="{94ED8C40-D708-DE39-4DF9-5472ADF0CCC5}"/>
          </ac:spMkLst>
        </pc:spChg>
      </pc:sldChg>
    </pc:docChg>
  </pc:docChgLst>
  <pc:docChgLst>
    <pc:chgData name="AbdullahHalawany" userId="93acd4f6-3999-43c0-a02f-17f31116eace" providerId="ADAL" clId="{753266EF-9CE7-484C-916E-D2DC1A423BBF}"/>
    <pc:docChg chg="undo custSel modSld">
      <pc:chgData name="AbdullahHalawany" userId="93acd4f6-3999-43c0-a02f-17f31116eace" providerId="ADAL" clId="{753266EF-9CE7-484C-916E-D2DC1A423BBF}" dt="2024-09-23T01:20:09.740" v="49" actId="3064"/>
      <pc:docMkLst>
        <pc:docMk/>
      </pc:docMkLst>
      <pc:sldChg chg="addSp delSp modSp mod">
        <pc:chgData name="AbdullahHalawany" userId="93acd4f6-3999-43c0-a02f-17f31116eace" providerId="ADAL" clId="{753266EF-9CE7-484C-916E-D2DC1A423BBF}" dt="2024-09-23T01:17:31.130" v="16"/>
        <pc:sldMkLst>
          <pc:docMk/>
          <pc:sldMk cId="3434396648" sldId="256"/>
        </pc:sldMkLst>
        <pc:picChg chg="add mod">
          <ac:chgData name="AbdullahHalawany" userId="93acd4f6-3999-43c0-a02f-17f31116eace" providerId="ADAL" clId="{753266EF-9CE7-484C-916E-D2DC1A423BBF}" dt="2024-09-23T01:17:31.130" v="16"/>
          <ac:picMkLst>
            <pc:docMk/>
            <pc:sldMk cId="3434396648" sldId="256"/>
            <ac:picMk id="2" creationId="{8D195FE6-3BEE-062E-E8EC-9CC33EF091EC}"/>
          </ac:picMkLst>
        </pc:picChg>
        <pc:picChg chg="del">
          <ac:chgData name="AbdullahHalawany" userId="93acd4f6-3999-43c0-a02f-17f31116eace" providerId="ADAL" clId="{753266EF-9CE7-484C-916E-D2DC1A423BBF}" dt="2024-09-23T01:17:27.953" v="15" actId="478"/>
          <ac:picMkLst>
            <pc:docMk/>
            <pc:sldMk cId="3434396648" sldId="256"/>
            <ac:picMk id="7" creationId="{84AAD0C1-7E07-4CEF-3CDC-7F5F10987E0A}"/>
          </ac:picMkLst>
        </pc:picChg>
      </pc:sldChg>
      <pc:sldChg chg="addSp delSp modSp mod">
        <pc:chgData name="AbdullahHalawany" userId="93acd4f6-3999-43c0-a02f-17f31116eace" providerId="ADAL" clId="{753266EF-9CE7-484C-916E-D2DC1A423BBF}" dt="2024-09-23T01:15:32.311" v="9"/>
        <pc:sldMkLst>
          <pc:docMk/>
          <pc:sldMk cId="2257388018" sldId="271"/>
        </pc:sldMkLst>
        <pc:spChg chg="add mod">
          <ac:chgData name="AbdullahHalawany" userId="93acd4f6-3999-43c0-a02f-17f31116eace" providerId="ADAL" clId="{753266EF-9CE7-484C-916E-D2DC1A423BBF}" dt="2024-09-23T01:15:32.311" v="9"/>
          <ac:spMkLst>
            <pc:docMk/>
            <pc:sldMk cId="2257388018" sldId="271"/>
            <ac:spMk id="5" creationId="{697685EC-5F17-DA2D-B866-A20DDAF30821}"/>
          </ac:spMkLst>
        </pc:spChg>
        <pc:spChg chg="del">
          <ac:chgData name="AbdullahHalawany" userId="93acd4f6-3999-43c0-a02f-17f31116eace" providerId="ADAL" clId="{753266EF-9CE7-484C-916E-D2DC1A423BBF}" dt="2024-09-23T01:15:27.295" v="8" actId="478"/>
          <ac:spMkLst>
            <pc:docMk/>
            <pc:sldMk cId="2257388018" sldId="271"/>
            <ac:spMk id="41" creationId="{C7D257D7-D9C6-8F63-F8F8-E2BE53F2E2DB}"/>
          </ac:spMkLst>
        </pc:spChg>
      </pc:sldChg>
      <pc:sldChg chg="addSp delSp modSp mod">
        <pc:chgData name="AbdullahHalawany" userId="93acd4f6-3999-43c0-a02f-17f31116eace" providerId="ADAL" clId="{753266EF-9CE7-484C-916E-D2DC1A423BBF}" dt="2024-09-23T01:15:47.942" v="11" actId="478"/>
        <pc:sldMkLst>
          <pc:docMk/>
          <pc:sldMk cId="979261729" sldId="276"/>
        </pc:sldMkLst>
        <pc:picChg chg="add mod">
          <ac:chgData name="AbdullahHalawany" userId="93acd4f6-3999-43c0-a02f-17f31116eace" providerId="ADAL" clId="{753266EF-9CE7-484C-916E-D2DC1A423BBF}" dt="2024-09-23T01:15:45.149" v="10"/>
          <ac:picMkLst>
            <pc:docMk/>
            <pc:sldMk cId="979261729" sldId="276"/>
            <ac:picMk id="3" creationId="{C14219FF-FD1D-DDEB-BF07-C1B3B24E838C}"/>
          </ac:picMkLst>
        </pc:picChg>
        <pc:picChg chg="del">
          <ac:chgData name="AbdullahHalawany" userId="93acd4f6-3999-43c0-a02f-17f31116eace" providerId="ADAL" clId="{753266EF-9CE7-484C-916E-D2DC1A423BBF}" dt="2024-09-23T01:15:47.942" v="11" actId="478"/>
          <ac:picMkLst>
            <pc:docMk/>
            <pc:sldMk cId="979261729" sldId="276"/>
            <ac:picMk id="9" creationId="{71ED79DD-A547-F89E-D575-95579ECF61E4}"/>
          </ac:picMkLst>
        </pc:picChg>
      </pc:sldChg>
      <pc:sldChg chg="modSp mod">
        <pc:chgData name="AbdullahHalawany" userId="93acd4f6-3999-43c0-a02f-17f31116eace" providerId="ADAL" clId="{753266EF-9CE7-484C-916E-D2DC1A423BBF}" dt="2024-09-23T01:15:09.395" v="7" actId="2711"/>
        <pc:sldMkLst>
          <pc:docMk/>
          <pc:sldMk cId="701632073" sldId="303"/>
        </pc:sldMkLst>
        <pc:spChg chg="mod">
          <ac:chgData name="AbdullahHalawany" userId="93acd4f6-3999-43c0-a02f-17f31116eace" providerId="ADAL" clId="{753266EF-9CE7-484C-916E-D2DC1A423BBF}" dt="2024-09-23T01:15:09.395" v="7" actId="2711"/>
          <ac:spMkLst>
            <pc:docMk/>
            <pc:sldMk cId="701632073" sldId="303"/>
            <ac:spMk id="9" creationId="{25760A6C-566F-B7E3-1EEE-CB29F0CF0113}"/>
          </ac:spMkLst>
        </pc:spChg>
      </pc:sldChg>
      <pc:sldChg chg="addSp delSp modSp mod">
        <pc:chgData name="AbdullahHalawany" userId="93acd4f6-3999-43c0-a02f-17f31116eace" providerId="ADAL" clId="{753266EF-9CE7-484C-916E-D2DC1A423BBF}" dt="2024-09-23T01:17:22.374" v="14"/>
        <pc:sldMkLst>
          <pc:docMk/>
          <pc:sldMk cId="3917705229" sldId="483"/>
        </pc:sldMkLst>
        <pc:spChg chg="add mod">
          <ac:chgData name="AbdullahHalawany" userId="93acd4f6-3999-43c0-a02f-17f31116eace" providerId="ADAL" clId="{753266EF-9CE7-484C-916E-D2DC1A423BBF}" dt="2024-09-23T01:17:22.374" v="14"/>
          <ac:spMkLst>
            <pc:docMk/>
            <pc:sldMk cId="3917705229" sldId="483"/>
            <ac:spMk id="2" creationId="{7E16DA61-A8CF-3032-A5FF-3CAAABB00EC6}"/>
          </ac:spMkLst>
        </pc:spChg>
        <pc:spChg chg="del">
          <ac:chgData name="AbdullahHalawany" userId="93acd4f6-3999-43c0-a02f-17f31116eace" providerId="ADAL" clId="{753266EF-9CE7-484C-916E-D2DC1A423BBF}" dt="2024-09-23T01:17:18.116" v="13" actId="478"/>
          <ac:spMkLst>
            <pc:docMk/>
            <pc:sldMk cId="3917705229" sldId="483"/>
            <ac:spMk id="9" creationId="{5BE9B3CE-40B3-59C1-D824-7D0F99FD6E9C}"/>
          </ac:spMkLst>
        </pc:spChg>
        <pc:picChg chg="add mod">
          <ac:chgData name="AbdullahHalawany" userId="93acd4f6-3999-43c0-a02f-17f31116eace" providerId="ADAL" clId="{753266EF-9CE7-484C-916E-D2DC1A423BBF}" dt="2024-09-23T01:17:22.374" v="14"/>
          <ac:picMkLst>
            <pc:docMk/>
            <pc:sldMk cId="3917705229" sldId="483"/>
            <ac:picMk id="3" creationId="{4E3AEAF3-D2E7-050C-6E33-E13D9CAD133B}"/>
          </ac:picMkLst>
        </pc:picChg>
        <pc:picChg chg="del">
          <ac:chgData name="AbdullahHalawany" userId="93acd4f6-3999-43c0-a02f-17f31116eace" providerId="ADAL" clId="{753266EF-9CE7-484C-916E-D2DC1A423BBF}" dt="2024-09-23T01:15:58.083" v="12" actId="478"/>
          <ac:picMkLst>
            <pc:docMk/>
            <pc:sldMk cId="3917705229" sldId="483"/>
            <ac:picMk id="4" creationId="{B2CBEA92-AF20-8C82-D831-5C121A1DA28D}"/>
          </ac:picMkLst>
        </pc:picChg>
      </pc:sldChg>
      <pc:sldChg chg="addSp delSp modSp mod">
        <pc:chgData name="AbdullahHalawany" userId="93acd4f6-3999-43c0-a02f-17f31116eace" providerId="ADAL" clId="{753266EF-9CE7-484C-916E-D2DC1A423BBF}" dt="2024-09-23T01:17:37.072" v="18"/>
        <pc:sldMkLst>
          <pc:docMk/>
          <pc:sldMk cId="303280771" sldId="484"/>
        </pc:sldMkLst>
        <pc:picChg chg="add mod">
          <ac:chgData name="AbdullahHalawany" userId="93acd4f6-3999-43c0-a02f-17f31116eace" providerId="ADAL" clId="{753266EF-9CE7-484C-916E-D2DC1A423BBF}" dt="2024-09-23T01:17:37.072" v="18"/>
          <ac:picMkLst>
            <pc:docMk/>
            <pc:sldMk cId="303280771" sldId="484"/>
            <ac:picMk id="6" creationId="{CDF03245-CBD8-1EF0-22AD-FBE6D9B542F7}"/>
          </ac:picMkLst>
        </pc:picChg>
        <pc:picChg chg="del">
          <ac:chgData name="AbdullahHalawany" userId="93acd4f6-3999-43c0-a02f-17f31116eace" providerId="ADAL" clId="{753266EF-9CE7-484C-916E-D2DC1A423BBF}" dt="2024-09-23T01:17:36.837" v="17" actId="478"/>
          <ac:picMkLst>
            <pc:docMk/>
            <pc:sldMk cId="303280771" sldId="484"/>
            <ac:picMk id="8" creationId="{768C4DF4-790C-A79F-18DA-873200B10EC3}"/>
          </ac:picMkLst>
        </pc:picChg>
      </pc:sldChg>
      <pc:sldChg chg="modSp mod">
        <pc:chgData name="AbdullahHalawany" userId="93acd4f6-3999-43c0-a02f-17f31116eace" providerId="ADAL" clId="{753266EF-9CE7-484C-916E-D2DC1A423BBF}" dt="2024-09-23T01:18:31.780" v="22" actId="1076"/>
        <pc:sldMkLst>
          <pc:docMk/>
          <pc:sldMk cId="3592603856" sldId="490"/>
        </pc:sldMkLst>
        <pc:spChg chg="mod">
          <ac:chgData name="AbdullahHalawany" userId="93acd4f6-3999-43c0-a02f-17f31116eace" providerId="ADAL" clId="{753266EF-9CE7-484C-916E-D2DC1A423BBF}" dt="2024-09-23T01:18:25.859" v="20" actId="20577"/>
          <ac:spMkLst>
            <pc:docMk/>
            <pc:sldMk cId="3592603856" sldId="490"/>
            <ac:spMk id="7" creationId="{94ED8C40-D708-DE39-4DF9-5472ADF0CCC5}"/>
          </ac:spMkLst>
        </pc:spChg>
        <pc:spChg chg="mod">
          <ac:chgData name="AbdullahHalawany" userId="93acd4f6-3999-43c0-a02f-17f31116eace" providerId="ADAL" clId="{753266EF-9CE7-484C-916E-D2DC1A423BBF}" dt="2024-09-23T01:18:31.780" v="22" actId="1076"/>
          <ac:spMkLst>
            <pc:docMk/>
            <pc:sldMk cId="3592603856" sldId="490"/>
            <ac:spMk id="25" creationId="{FE1BA4EE-2B88-B99F-6A81-884E42CCA968}"/>
          </ac:spMkLst>
        </pc:spChg>
      </pc:sldChg>
      <pc:sldChg chg="modSp mod">
        <pc:chgData name="AbdullahHalawany" userId="93acd4f6-3999-43c0-a02f-17f31116eace" providerId="ADAL" clId="{753266EF-9CE7-484C-916E-D2DC1A423BBF}" dt="2024-09-23T01:19:10.050" v="24" actId="20577"/>
        <pc:sldMkLst>
          <pc:docMk/>
          <pc:sldMk cId="3984296678" sldId="492"/>
        </pc:sldMkLst>
        <pc:spChg chg="mod">
          <ac:chgData name="AbdullahHalawany" userId="93acd4f6-3999-43c0-a02f-17f31116eace" providerId="ADAL" clId="{753266EF-9CE7-484C-916E-D2DC1A423BBF}" dt="2024-09-23T01:19:10.050" v="24" actId="20577"/>
          <ac:spMkLst>
            <pc:docMk/>
            <pc:sldMk cId="3984296678" sldId="492"/>
            <ac:spMk id="25" creationId="{FE1BA4EE-2B88-B99F-6A81-884E42CCA968}"/>
          </ac:spMkLst>
        </pc:spChg>
      </pc:sldChg>
      <pc:sldChg chg="modSp mod">
        <pc:chgData name="AbdullahHalawany" userId="93acd4f6-3999-43c0-a02f-17f31116eace" providerId="ADAL" clId="{753266EF-9CE7-484C-916E-D2DC1A423BBF}" dt="2024-09-23T01:19:50.282" v="33" actId="3064"/>
        <pc:sldMkLst>
          <pc:docMk/>
          <pc:sldMk cId="1516713621" sldId="495"/>
        </pc:sldMkLst>
        <pc:spChg chg="mod">
          <ac:chgData name="AbdullahHalawany" userId="93acd4f6-3999-43c0-a02f-17f31116eace" providerId="ADAL" clId="{753266EF-9CE7-484C-916E-D2DC1A423BBF}" dt="2024-09-23T01:19:50.282" v="33" actId="3064"/>
          <ac:spMkLst>
            <pc:docMk/>
            <pc:sldMk cId="1516713621" sldId="495"/>
            <ac:spMk id="25" creationId="{FE1BA4EE-2B88-B99F-6A81-884E42CCA968}"/>
          </ac:spMkLst>
        </pc:spChg>
      </pc:sldChg>
      <pc:sldChg chg="modSp mod">
        <pc:chgData name="AbdullahHalawany" userId="93acd4f6-3999-43c0-a02f-17f31116eace" providerId="ADAL" clId="{753266EF-9CE7-484C-916E-D2DC1A423BBF}" dt="2024-09-23T01:20:09.740" v="49" actId="3064"/>
        <pc:sldMkLst>
          <pc:docMk/>
          <pc:sldMk cId="2946830734" sldId="497"/>
        </pc:sldMkLst>
        <pc:spChg chg="mod">
          <ac:chgData name="AbdullahHalawany" userId="93acd4f6-3999-43c0-a02f-17f31116eace" providerId="ADAL" clId="{753266EF-9CE7-484C-916E-D2DC1A423BBF}" dt="2024-09-23T01:20:09.740" v="49" actId="3064"/>
          <ac:spMkLst>
            <pc:docMk/>
            <pc:sldMk cId="2946830734" sldId="497"/>
            <ac:spMk id="25" creationId="{FE1BA4EE-2B88-B99F-6A81-884E42CCA968}"/>
          </ac:spMkLst>
        </pc:spChg>
      </pc:sldChg>
    </pc:docChg>
  </pc:docChgLst>
  <pc:docChgLst>
    <pc:chgData name="AbdullahHalawany" userId="93acd4f6-3999-43c0-a02f-17f31116eace" providerId="ADAL" clId="{DE6733C3-C19D-40A9-8A3B-D6F73D740FB7}"/>
    <pc:docChg chg="undo custSel modSld">
      <pc:chgData name="AbdullahHalawany" userId="93acd4f6-3999-43c0-a02f-17f31116eace" providerId="ADAL" clId="{DE6733C3-C19D-40A9-8A3B-D6F73D740FB7}" dt="2024-01-25T18:10:00.854" v="31" actId="14100"/>
      <pc:docMkLst>
        <pc:docMk/>
      </pc:docMkLst>
      <pc:sldChg chg="addSp delSp modSp mod">
        <pc:chgData name="AbdullahHalawany" userId="93acd4f6-3999-43c0-a02f-17f31116eace" providerId="ADAL" clId="{DE6733C3-C19D-40A9-8A3B-D6F73D740FB7}" dt="2024-01-23T18:48:50.579" v="22"/>
        <pc:sldMkLst>
          <pc:docMk/>
          <pc:sldMk cId="3434396648" sldId="256"/>
        </pc:sldMkLst>
        <pc:picChg chg="add mod">
          <ac:chgData name="AbdullahHalawany" userId="93acd4f6-3999-43c0-a02f-17f31116eace" providerId="ADAL" clId="{DE6733C3-C19D-40A9-8A3B-D6F73D740FB7}" dt="2024-01-23T18:48:50.579" v="22"/>
          <ac:picMkLst>
            <pc:docMk/>
            <pc:sldMk cId="3434396648" sldId="256"/>
            <ac:picMk id="2" creationId="{D0D3639D-66F7-D2E7-8FE9-DCE2529699D4}"/>
          </ac:picMkLst>
        </pc:picChg>
        <pc:picChg chg="del">
          <ac:chgData name="AbdullahHalawany" userId="93acd4f6-3999-43c0-a02f-17f31116eace" providerId="ADAL" clId="{DE6733C3-C19D-40A9-8A3B-D6F73D740FB7}" dt="2024-01-23T18:48:45.938" v="20" actId="478"/>
          <ac:picMkLst>
            <pc:docMk/>
            <pc:sldMk cId="3434396648" sldId="256"/>
            <ac:picMk id="6" creationId="{97D40357-F803-4AED-7CA1-AB0BEBF06EAA}"/>
          </ac:picMkLst>
        </pc:picChg>
        <pc:picChg chg="del">
          <ac:chgData name="AbdullahHalawany" userId="93acd4f6-3999-43c0-a02f-17f31116eace" providerId="ADAL" clId="{DE6733C3-C19D-40A9-8A3B-D6F73D740FB7}" dt="2024-01-23T18:48:46.729" v="21" actId="478"/>
          <ac:picMkLst>
            <pc:docMk/>
            <pc:sldMk cId="3434396648" sldId="256"/>
            <ac:picMk id="8" creationId="{820F6A4C-4E05-91EA-B867-19A106928E83}"/>
          </ac:picMkLst>
        </pc:picChg>
      </pc:sldChg>
      <pc:sldChg chg="modSp mod">
        <pc:chgData name="AbdullahHalawany" userId="93acd4f6-3999-43c0-a02f-17f31116eace" providerId="ADAL" clId="{DE6733C3-C19D-40A9-8A3B-D6F73D740FB7}" dt="2024-01-23T18:46:57.814" v="4"/>
        <pc:sldMkLst>
          <pc:docMk/>
          <pc:sldMk cId="2257388018" sldId="271"/>
        </pc:sldMkLst>
        <pc:spChg chg="mod">
          <ac:chgData name="AbdullahHalawany" userId="93acd4f6-3999-43c0-a02f-17f31116eace" providerId="ADAL" clId="{DE6733C3-C19D-40A9-8A3B-D6F73D740FB7}" dt="2024-01-23T18:46:57.814" v="4"/>
          <ac:spMkLst>
            <pc:docMk/>
            <pc:sldMk cId="2257388018" sldId="271"/>
            <ac:spMk id="41" creationId="{C7D257D7-D9C6-8F63-F8F8-E2BE53F2E2DB}"/>
          </ac:spMkLst>
        </pc:spChg>
      </pc:sldChg>
      <pc:sldChg chg="addSp delSp modSp mod">
        <pc:chgData name="AbdullahHalawany" userId="93acd4f6-3999-43c0-a02f-17f31116eace" providerId="ADAL" clId="{DE6733C3-C19D-40A9-8A3B-D6F73D740FB7}" dt="2024-01-23T18:48:12.639" v="13"/>
        <pc:sldMkLst>
          <pc:docMk/>
          <pc:sldMk cId="979261729" sldId="276"/>
        </pc:sldMkLst>
        <pc:picChg chg="add mod">
          <ac:chgData name="AbdullahHalawany" userId="93acd4f6-3999-43c0-a02f-17f31116eace" providerId="ADAL" clId="{DE6733C3-C19D-40A9-8A3B-D6F73D740FB7}" dt="2024-01-23T18:48:12.639" v="13"/>
          <ac:picMkLst>
            <pc:docMk/>
            <pc:sldMk cId="979261729" sldId="276"/>
            <ac:picMk id="3" creationId="{A4FB6204-8D3A-AA33-5DED-CC6459E478EA}"/>
          </ac:picMkLst>
        </pc:picChg>
        <pc:picChg chg="del">
          <ac:chgData name="AbdullahHalawany" userId="93acd4f6-3999-43c0-a02f-17f31116eace" providerId="ADAL" clId="{DE6733C3-C19D-40A9-8A3B-D6F73D740FB7}" dt="2024-01-23T18:48:12.415" v="12" actId="478"/>
          <ac:picMkLst>
            <pc:docMk/>
            <pc:sldMk cId="979261729" sldId="276"/>
            <ac:picMk id="11" creationId="{6D646A03-C81D-CCDF-C1A3-8FC1C7E74EC9}"/>
          </ac:picMkLst>
        </pc:picChg>
      </pc:sldChg>
      <pc:sldChg chg="modSp mod">
        <pc:chgData name="AbdullahHalawany" userId="93acd4f6-3999-43c0-a02f-17f31116eace" providerId="ADAL" clId="{DE6733C3-C19D-40A9-8A3B-D6F73D740FB7}" dt="2024-01-23T18:45:58.379" v="2"/>
        <pc:sldMkLst>
          <pc:docMk/>
          <pc:sldMk cId="701632073" sldId="303"/>
        </pc:sldMkLst>
        <pc:spChg chg="mod">
          <ac:chgData name="AbdullahHalawany" userId="93acd4f6-3999-43c0-a02f-17f31116eace" providerId="ADAL" clId="{DE6733C3-C19D-40A9-8A3B-D6F73D740FB7}" dt="2024-01-23T18:45:58.379" v="2"/>
          <ac:spMkLst>
            <pc:docMk/>
            <pc:sldMk cId="701632073" sldId="303"/>
            <ac:spMk id="9" creationId="{25760A6C-566F-B7E3-1EEE-CB29F0CF0113}"/>
          </ac:spMkLst>
        </pc:spChg>
      </pc:sldChg>
      <pc:sldChg chg="addSp delSp modSp mod">
        <pc:chgData name="AbdullahHalawany" userId="93acd4f6-3999-43c0-a02f-17f31116eace" providerId="ADAL" clId="{DE6733C3-C19D-40A9-8A3B-D6F73D740FB7}" dt="2024-01-23T18:47:53.588" v="11" actId="115"/>
        <pc:sldMkLst>
          <pc:docMk/>
          <pc:sldMk cId="2569408148" sldId="313"/>
        </pc:sldMkLst>
        <pc:spChg chg="mod">
          <ac:chgData name="AbdullahHalawany" userId="93acd4f6-3999-43c0-a02f-17f31116eace" providerId="ADAL" clId="{DE6733C3-C19D-40A9-8A3B-D6F73D740FB7}" dt="2024-01-23T18:47:53.588" v="11" actId="115"/>
          <ac:spMkLst>
            <pc:docMk/>
            <pc:sldMk cId="2569408148" sldId="313"/>
            <ac:spMk id="12" creationId="{2F1B53C4-0E22-5BCD-C75F-D248CFC01F76}"/>
          </ac:spMkLst>
        </pc:spChg>
        <pc:picChg chg="add mod">
          <ac:chgData name="AbdullahHalawany" userId="93acd4f6-3999-43c0-a02f-17f31116eace" providerId="ADAL" clId="{DE6733C3-C19D-40A9-8A3B-D6F73D740FB7}" dt="2024-01-23T18:47:17.789" v="7" actId="1440"/>
          <ac:picMkLst>
            <pc:docMk/>
            <pc:sldMk cId="2569408148" sldId="313"/>
            <ac:picMk id="3" creationId="{8B3AB295-16E7-7016-5948-9B3CB95B6AAE}"/>
          </ac:picMkLst>
        </pc:picChg>
        <pc:picChg chg="del">
          <ac:chgData name="AbdullahHalawany" userId="93acd4f6-3999-43c0-a02f-17f31116eace" providerId="ADAL" clId="{DE6733C3-C19D-40A9-8A3B-D6F73D740FB7}" dt="2024-01-23T18:47:10.959" v="5" actId="478"/>
          <ac:picMkLst>
            <pc:docMk/>
            <pc:sldMk cId="2569408148" sldId="313"/>
            <ac:picMk id="14" creationId="{0FF3F566-9FAB-0BB0-F392-09668E9D2D50}"/>
          </ac:picMkLst>
        </pc:picChg>
      </pc:sldChg>
      <pc:sldChg chg="addSp delSp modSp mod">
        <pc:chgData name="AbdullahHalawany" userId="93acd4f6-3999-43c0-a02f-17f31116eace" providerId="ADAL" clId="{DE6733C3-C19D-40A9-8A3B-D6F73D740FB7}" dt="2024-01-23T18:48:35.900" v="19" actId="1076"/>
        <pc:sldMkLst>
          <pc:docMk/>
          <pc:sldMk cId="3917705229" sldId="483"/>
        </pc:sldMkLst>
        <pc:spChg chg="mod">
          <ac:chgData name="AbdullahHalawany" userId="93acd4f6-3999-43c0-a02f-17f31116eace" providerId="ADAL" clId="{DE6733C3-C19D-40A9-8A3B-D6F73D740FB7}" dt="2024-01-23T18:48:35.900" v="19" actId="1076"/>
          <ac:spMkLst>
            <pc:docMk/>
            <pc:sldMk cId="3917705229" sldId="483"/>
            <ac:spMk id="9" creationId="{5BE9B3CE-40B3-59C1-D824-7D0F99FD6E9C}"/>
          </ac:spMkLst>
        </pc:spChg>
        <pc:picChg chg="add mod">
          <ac:chgData name="AbdullahHalawany" userId="93acd4f6-3999-43c0-a02f-17f31116eace" providerId="ADAL" clId="{DE6733C3-C19D-40A9-8A3B-D6F73D740FB7}" dt="2024-01-23T18:48:28.138" v="16"/>
          <ac:picMkLst>
            <pc:docMk/>
            <pc:sldMk cId="3917705229" sldId="483"/>
            <ac:picMk id="2" creationId="{E5A256D8-E221-D136-F5E6-962D76CBA077}"/>
          </ac:picMkLst>
        </pc:picChg>
        <pc:picChg chg="del">
          <ac:chgData name="AbdullahHalawany" userId="93acd4f6-3999-43c0-a02f-17f31116eace" providerId="ADAL" clId="{DE6733C3-C19D-40A9-8A3B-D6F73D740FB7}" dt="2024-01-23T18:48:23.209" v="15" actId="478"/>
          <ac:picMkLst>
            <pc:docMk/>
            <pc:sldMk cId="3917705229" sldId="483"/>
            <ac:picMk id="4" creationId="{7618DDD0-D3E1-9B6F-F180-A71810C76B26}"/>
          </ac:picMkLst>
        </pc:picChg>
        <pc:picChg chg="del">
          <ac:chgData name="AbdullahHalawany" userId="93acd4f6-3999-43c0-a02f-17f31116eace" providerId="ADAL" clId="{DE6733C3-C19D-40A9-8A3B-D6F73D740FB7}" dt="2024-01-23T18:48:21.086" v="14" actId="478"/>
          <ac:picMkLst>
            <pc:docMk/>
            <pc:sldMk cId="3917705229" sldId="483"/>
            <ac:picMk id="6" creationId="{29759BD6-FC68-3C93-486B-8BEE646AA5B5}"/>
          </ac:picMkLst>
        </pc:picChg>
        <pc:picChg chg="mod">
          <ac:chgData name="AbdullahHalawany" userId="93acd4f6-3999-43c0-a02f-17f31116eace" providerId="ADAL" clId="{DE6733C3-C19D-40A9-8A3B-D6F73D740FB7}" dt="2024-01-23T18:48:32.085" v="18" actId="1076"/>
          <ac:picMkLst>
            <pc:docMk/>
            <pc:sldMk cId="3917705229" sldId="483"/>
            <ac:picMk id="8" creationId="{06DDF2A2-53F6-D323-788B-3E28956CF8DA}"/>
          </ac:picMkLst>
        </pc:picChg>
      </pc:sldChg>
      <pc:sldChg chg="addSp delSp modSp mod">
        <pc:chgData name="AbdullahHalawany" userId="93acd4f6-3999-43c0-a02f-17f31116eace" providerId="ADAL" clId="{DE6733C3-C19D-40A9-8A3B-D6F73D740FB7}" dt="2024-01-23T18:49:04.439" v="24"/>
        <pc:sldMkLst>
          <pc:docMk/>
          <pc:sldMk cId="303280771" sldId="484"/>
        </pc:sldMkLst>
        <pc:picChg chg="add mod">
          <ac:chgData name="AbdullahHalawany" userId="93acd4f6-3999-43c0-a02f-17f31116eace" providerId="ADAL" clId="{DE6733C3-C19D-40A9-8A3B-D6F73D740FB7}" dt="2024-01-23T18:49:04.439" v="24"/>
          <ac:picMkLst>
            <pc:docMk/>
            <pc:sldMk cId="303280771" sldId="484"/>
            <ac:picMk id="6" creationId="{C7572A8E-49BC-0515-75B4-B3C1E8D39898}"/>
          </ac:picMkLst>
        </pc:picChg>
        <pc:picChg chg="del">
          <ac:chgData name="AbdullahHalawany" userId="93acd4f6-3999-43c0-a02f-17f31116eace" providerId="ADAL" clId="{DE6733C3-C19D-40A9-8A3B-D6F73D740FB7}" dt="2024-01-23T18:49:04.053" v="23" actId="478"/>
          <ac:picMkLst>
            <pc:docMk/>
            <pc:sldMk cId="303280771" sldId="484"/>
            <ac:picMk id="9" creationId="{8BC013CA-AB94-28D6-7D2E-40E7125FC9BC}"/>
          </ac:picMkLst>
        </pc:picChg>
      </pc:sldChg>
      <pc:sldChg chg="modSp mod">
        <pc:chgData name="AbdullahHalawany" userId="93acd4f6-3999-43c0-a02f-17f31116eace" providerId="ADAL" clId="{DE6733C3-C19D-40A9-8A3B-D6F73D740FB7}" dt="2024-01-23T18:49:17.769" v="25"/>
        <pc:sldMkLst>
          <pc:docMk/>
          <pc:sldMk cId="3771561041" sldId="485"/>
        </pc:sldMkLst>
        <pc:spChg chg="mod">
          <ac:chgData name="AbdullahHalawany" userId="93acd4f6-3999-43c0-a02f-17f31116eace" providerId="ADAL" clId="{DE6733C3-C19D-40A9-8A3B-D6F73D740FB7}" dt="2024-01-23T18:49:17.769" v="25"/>
          <ac:spMkLst>
            <pc:docMk/>
            <pc:sldMk cId="3771561041" sldId="485"/>
            <ac:spMk id="6" creationId="{07093AFA-F97D-0835-5AB5-A13B6D2C11E4}"/>
          </ac:spMkLst>
        </pc:spChg>
      </pc:sldChg>
      <pc:sldChg chg="addSp delSp modSp mod">
        <pc:chgData name="AbdullahHalawany" userId="93acd4f6-3999-43c0-a02f-17f31116eace" providerId="ADAL" clId="{DE6733C3-C19D-40A9-8A3B-D6F73D740FB7}" dt="2024-01-23T18:49:38.379" v="27"/>
        <pc:sldMkLst>
          <pc:docMk/>
          <pc:sldMk cId="1516381930" sldId="487"/>
        </pc:sldMkLst>
        <pc:spChg chg="add mod">
          <ac:chgData name="AbdullahHalawany" userId="93acd4f6-3999-43c0-a02f-17f31116eace" providerId="ADAL" clId="{DE6733C3-C19D-40A9-8A3B-D6F73D740FB7}" dt="2024-01-23T18:49:38.379" v="27"/>
          <ac:spMkLst>
            <pc:docMk/>
            <pc:sldMk cId="1516381930" sldId="487"/>
            <ac:spMk id="3" creationId="{2F2D685E-1875-F59C-D870-E6632EDB57E7}"/>
          </ac:spMkLst>
        </pc:spChg>
        <pc:spChg chg="del">
          <ac:chgData name="AbdullahHalawany" userId="93acd4f6-3999-43c0-a02f-17f31116eace" providerId="ADAL" clId="{DE6733C3-C19D-40A9-8A3B-D6F73D740FB7}" dt="2024-01-23T18:49:31.289" v="26" actId="478"/>
          <ac:spMkLst>
            <pc:docMk/>
            <pc:sldMk cId="1516381930" sldId="487"/>
            <ac:spMk id="7" creationId="{D6081637-BD20-23B7-501B-5DBDAAC49039}"/>
          </ac:spMkLst>
        </pc:spChg>
      </pc:sldChg>
      <pc:sldChg chg="modSp mod">
        <pc:chgData name="AbdullahHalawany" userId="93acd4f6-3999-43c0-a02f-17f31116eace" providerId="ADAL" clId="{DE6733C3-C19D-40A9-8A3B-D6F73D740FB7}" dt="2024-01-25T18:10:00.854" v="31" actId="14100"/>
        <pc:sldMkLst>
          <pc:docMk/>
          <pc:sldMk cId="3029286257" sldId="499"/>
        </pc:sldMkLst>
        <pc:spChg chg="mod">
          <ac:chgData name="AbdullahHalawany" userId="93acd4f6-3999-43c0-a02f-17f31116eace" providerId="ADAL" clId="{DE6733C3-C19D-40A9-8A3B-D6F73D740FB7}" dt="2024-01-25T18:09:44.170" v="29" actId="14100"/>
          <ac:spMkLst>
            <pc:docMk/>
            <pc:sldMk cId="3029286257" sldId="499"/>
            <ac:spMk id="2" creationId="{5BBF5FA4-7DFE-3345-A46D-793A66099EA6}"/>
          </ac:spMkLst>
        </pc:spChg>
        <pc:picChg chg="mod">
          <ac:chgData name="AbdullahHalawany" userId="93acd4f6-3999-43c0-a02f-17f31116eace" providerId="ADAL" clId="{DE6733C3-C19D-40A9-8A3B-D6F73D740FB7}" dt="2024-01-25T18:10:00.854" v="31" actId="14100"/>
          <ac:picMkLst>
            <pc:docMk/>
            <pc:sldMk cId="3029286257" sldId="499"/>
            <ac:picMk id="7" creationId="{E6206C5C-EC33-276A-0E09-4B0E4CE6B3D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368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269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104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57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42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2049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1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790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117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6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707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096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5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46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963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008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904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344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84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mailto:ajhalawany@midocean.edu.km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9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0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1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2.pn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0.jpg"/><Relationship Id="rId5" Type="http://schemas.openxmlformats.org/officeDocument/2006/relationships/image" Target="../media/image9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622948" y="2182573"/>
            <a:ext cx="4801314" cy="17703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29LT Kaff Medium" panose="00000600000000000000" pitchFamily="2" charset="-78"/>
                <a:cs typeface="29LT Kaff Medium" panose="00000600000000000000" pitchFamily="2" charset="-78"/>
              </a:rPr>
              <a:t>محاضرة تعريفية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الفصل الدراسي </a:t>
            </a:r>
            <a:r>
              <a:rPr lang="ar-SA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الثالث</a:t>
            </a: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لعام 2024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89099" y="4761427"/>
            <a:ext cx="43669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Enterprise Risk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11175" y="6040466"/>
            <a:ext cx="557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دكتور مهندس/ عبدالله جميل حلواني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161000" y="5333739"/>
            <a:ext cx="3291840" cy="182880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B7062-7D39-085B-F8DB-E0220041EEF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3208" y="1823797"/>
            <a:ext cx="3682687" cy="2263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359E55-2519-27D3-34AF-6AD1C1B819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EEDF3"/>
              </a:clrFrom>
              <a:clrTo>
                <a:srgbClr val="EEEDF3">
                  <a:alpha val="0"/>
                </a:srgbClr>
              </a:clrTo>
            </a:clrChange>
          </a:blip>
          <a:srcRect l="14770" t="29520" r="14297" b="37452"/>
          <a:stretch/>
        </p:blipFill>
        <p:spPr>
          <a:xfrm>
            <a:off x="6843460" y="4087796"/>
            <a:ext cx="4542181" cy="1337383"/>
          </a:xfrm>
          <a:prstGeom prst="rect">
            <a:avLst/>
          </a:prstGeom>
        </p:spPr>
      </p:pic>
      <p:pic>
        <p:nvPicPr>
          <p:cNvPr id="5" name="Graphic 22">
            <a:extLst>
              <a:ext uri="{FF2B5EF4-FFF2-40B4-BE49-F238E27FC236}">
                <a16:creationId xmlns:a16="http://schemas.microsoft.com/office/drawing/2014/main" id="{65BE57F2-A144-B1FA-BC02-E3C3A93653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5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71575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6531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933036" y="4884389"/>
            <a:ext cx="4942047" cy="7970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PMG 611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Enterprise Risk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4" descr="8,529 Welcome Back Illustrations &amp; Clip Art - iStock">
            <a:extLst>
              <a:ext uri="{FF2B5EF4-FFF2-40B4-BE49-F238E27FC236}">
                <a16:creationId xmlns:a16="http://schemas.microsoft.com/office/drawing/2014/main" id="{7633D83F-557E-1DF9-47B5-7432FCF9D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6358" r="2834"/>
          <a:stretch/>
        </p:blipFill>
        <p:spPr bwMode="auto">
          <a:xfrm>
            <a:off x="4972050" y="1192870"/>
            <a:ext cx="106328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D877D8-739D-391C-7E58-3FE2E868F53F}"/>
              </a:ext>
            </a:extLst>
          </p:cNvPr>
          <p:cNvSpPr txBox="1"/>
          <p:nvPr/>
        </p:nvSpPr>
        <p:spPr>
          <a:xfrm flipH="1">
            <a:off x="6316919" y="5336040"/>
            <a:ext cx="4463645" cy="44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r>
              <a:rPr lang="ar-SA" sz="2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القبول بالتغيير أول خطوات التطور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7685EC-5F17-DA2D-B866-A20DDAF30821}"/>
              </a:ext>
            </a:extLst>
          </p:cNvPr>
          <p:cNvSpPr txBox="1"/>
          <p:nvPr/>
        </p:nvSpPr>
        <p:spPr>
          <a:xfrm>
            <a:off x="6103565" y="1024849"/>
            <a:ext cx="58239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الفصل الدراسي الثالث لعام 2024</a:t>
            </a:r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Third </a:t>
            </a:r>
            <a:r>
              <a:rPr 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Trimaster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2024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Your Instructor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14F8DE-5AB8-034F-C8A3-1A98B3B6FB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390" y="1375091"/>
            <a:ext cx="10668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65AD52B-BBA2-9453-A1C8-541755BE9473}"/>
              </a:ext>
            </a:extLst>
          </p:cNvPr>
          <p:cNvSpPr txBox="1"/>
          <p:nvPr/>
        </p:nvSpPr>
        <p:spPr>
          <a:xfrm>
            <a:off x="4449672" y="2170801"/>
            <a:ext cx="6098146" cy="799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lnSpc>
                <a:spcPct val="110000"/>
              </a:lnSpc>
              <a:buNone/>
            </a:pPr>
            <a:r>
              <a:rPr lang="ar-SA" sz="4400" dirty="0">
                <a:solidFill>
                  <a:srgbClr val="2EAEE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د. م. عبدالله جميل حلواني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5251C47-25A5-52B5-E876-512DD6DD0525}"/>
              </a:ext>
            </a:extLst>
          </p:cNvPr>
          <p:cNvSpPr txBox="1">
            <a:spLocks/>
          </p:cNvSpPr>
          <p:nvPr/>
        </p:nvSpPr>
        <p:spPr>
          <a:xfrm>
            <a:off x="7658836" y="3375057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دكتوراة الهندسة الصناعية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ماجستير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بكالوريوس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Lean Six Sigma Black Belt</a:t>
            </a:r>
            <a:endParaRPr lang="ar-SA" sz="2400" b="1" dirty="0">
              <a:solidFill>
                <a:schemeClr val="bg1">
                  <a:lumMod val="95000"/>
                </a:schemeClr>
              </a:solidFill>
              <a:latin typeface="Corbel" panose="020B050302020402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هندسة المشاريع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F1B53C4-0E22-5BCD-C75F-D248CFC01F76}"/>
              </a:ext>
            </a:extLst>
          </p:cNvPr>
          <p:cNvSpPr txBox="1">
            <a:spLocks/>
          </p:cNvSpPr>
          <p:nvPr/>
        </p:nvSpPr>
        <p:spPr>
          <a:xfrm>
            <a:off x="3278587" y="3355543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تأكيد الجودة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</a:t>
            </a: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Golden key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المهندسين السعوديين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مهندس محترف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ajhalawany@midocean.edu.km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3AB295-16E7-7016-5948-9B3CB95B6A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7211" y="3023287"/>
            <a:ext cx="1972532" cy="2550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8F7DD2-987C-766E-F483-25379FC7B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819" y="1043580"/>
            <a:ext cx="1231433" cy="949632"/>
          </a:xfrm>
          <a:prstGeom prst="rect">
            <a:avLst/>
          </a:prstGeom>
        </p:spPr>
      </p:pic>
      <p:pic>
        <p:nvPicPr>
          <p:cNvPr id="3" name="Picture 2" descr="A blue and yellow background with white text&#10;&#10;Description automatically generated">
            <a:extLst>
              <a:ext uri="{FF2B5EF4-FFF2-40B4-BE49-F238E27FC236}">
                <a16:creationId xmlns:a16="http://schemas.microsoft.com/office/drawing/2014/main" id="{C14219FF-FD1D-DDEB-BF07-C1B3B24E83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9" t="4584" r="5055" b="4584"/>
          <a:stretch/>
        </p:blipFill>
        <p:spPr>
          <a:xfrm>
            <a:off x="2943664" y="190526"/>
            <a:ext cx="6162236" cy="6229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1" y="942975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99340" y="816703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E16DA61-A8CF-3032-A5FF-3CAAABB00EC6}"/>
              </a:ext>
            </a:extLst>
          </p:cNvPr>
          <p:cNvSpPr txBox="1"/>
          <p:nvPr/>
        </p:nvSpPr>
        <p:spPr>
          <a:xfrm>
            <a:off x="6245794" y="2387453"/>
            <a:ext cx="5078551" cy="3261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الفصل الدراسي ستكون</a:t>
            </a: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١٣أسبوع</a:t>
            </a:r>
            <a:endParaRPr lang="en-US" sz="3600" b="1" dirty="0">
              <a:solidFill>
                <a:srgbClr val="24A9E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 ( تشمل الاختبارات النهائية)</a:t>
            </a:r>
          </a:p>
        </p:txBody>
      </p:sp>
      <p:pic>
        <p:nvPicPr>
          <p:cNvPr id="3" name="Picture 2" descr="A blue and yellow calendar with white text&#10;&#10;Description automatically generated">
            <a:extLst>
              <a:ext uri="{FF2B5EF4-FFF2-40B4-BE49-F238E27FC236}">
                <a16:creationId xmlns:a16="http://schemas.microsoft.com/office/drawing/2014/main" id="{4E3AEAF3-D2E7-050C-6E33-E13D9CAD13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" t="3195" r="2049" b="3750"/>
          <a:stretch/>
        </p:blipFill>
        <p:spPr>
          <a:xfrm>
            <a:off x="728660" y="390524"/>
            <a:ext cx="5378145" cy="607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70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8D195FE6-3BEE-062E-E8EC-9CC33EF091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1" b="44147"/>
          <a:stretch/>
        </p:blipFill>
        <p:spPr>
          <a:xfrm>
            <a:off x="1646520" y="1592816"/>
            <a:ext cx="7979256" cy="416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سياسة الغياب والاعتذار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CDF03245-CBD8-1EF0-22AD-FBE6D9B542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11" b="3333"/>
          <a:stretch/>
        </p:blipFill>
        <p:spPr>
          <a:xfrm>
            <a:off x="1393722" y="1880133"/>
            <a:ext cx="8920430" cy="361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0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الدعم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07093AFA-F97D-0835-5AB5-A13B6D2C11E4}"/>
              </a:ext>
            </a:extLst>
          </p:cNvPr>
          <p:cNvSpPr txBox="1">
            <a:spLocks/>
          </p:cNvSpPr>
          <p:nvPr/>
        </p:nvSpPr>
        <p:spPr>
          <a:xfrm>
            <a:off x="1346445" y="1776200"/>
            <a:ext cx="9014983" cy="3705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في حالة وجود أي مشكلة تقنيه أو علمية، الرجاء التواصل مع الدعم عن طريق فتح مذكرة على منصة </a:t>
            </a:r>
            <a:r>
              <a:rPr lang="en-US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(SIS)</a:t>
            </a: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endParaRPr lang="en-US" sz="40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en-US" sz="40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https://sis.midocean.ae/login</a:t>
            </a:r>
            <a:endParaRPr lang="ar-SA" sz="4000" b="1" dirty="0">
              <a:solidFill>
                <a:schemeClr val="accent2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561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1F9202-A040-681B-E572-46380691D1EA}"/>
              </a:ext>
            </a:extLst>
          </p:cNvPr>
          <p:cNvSpPr/>
          <p:nvPr/>
        </p:nvSpPr>
        <p:spPr>
          <a:xfrm>
            <a:off x="1211636" y="1481992"/>
            <a:ext cx="474226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بتوقيت مكة المكرمة 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endParaRPr lang="en-US" sz="1400" dirty="0">
              <a:solidFill>
                <a:schemeClr val="accent1">
                  <a:lumMod val="50000"/>
                </a:schemeClr>
              </a:solidFill>
              <a:cs typeface="Segoe UI Light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ED0F31-C72C-02F8-9A1D-7D12808BB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2943" y="4007069"/>
            <a:ext cx="4729435" cy="168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المحاضرات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346445" y="160829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168008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6" name="Picture 2" descr="Moodle: Online Learning with the World's Most Popular LMS">
            <a:extLst>
              <a:ext uri="{FF2B5EF4-FFF2-40B4-BE49-F238E27FC236}">
                <a16:creationId xmlns:a16="http://schemas.microsoft.com/office/drawing/2014/main" id="{8F52553C-704F-C066-9611-D780172B3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464" y="4604504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F2D685E-1875-F59C-D870-E6632EDB57E7}"/>
              </a:ext>
            </a:extLst>
          </p:cNvPr>
          <p:cNvSpPr/>
          <p:nvPr/>
        </p:nvSpPr>
        <p:spPr>
          <a:xfrm>
            <a:off x="1082257" y="2488949"/>
            <a:ext cx="4661762" cy="2232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2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المنصة التعليمية 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32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) </a:t>
            </a:r>
          </a:p>
          <a:p>
            <a:pPr algn="ctr" rtl="1">
              <a:lnSpc>
                <a:spcPct val="150000"/>
              </a:lnSpc>
            </a:pPr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https://lms.midocean.ae/</a:t>
            </a:r>
            <a:endParaRPr lang="ar-SA" sz="32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381930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E8115076-7B8F-1349-3AF2-8AFE451C95CF}"/>
              </a:ext>
            </a:extLst>
          </p:cNvPr>
          <p:cNvSpPr txBox="1">
            <a:spLocks/>
          </p:cNvSpPr>
          <p:nvPr/>
        </p:nvSpPr>
        <p:spPr>
          <a:xfrm>
            <a:off x="1128656" y="167140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سيتوفر على المنصة التعليمية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بالمادة.</a:t>
            </a:r>
            <a:endParaRPr kumimoji="0" lang="ar-SA" sz="4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62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48CDF80-903C-C444-DC23-1B62115CA78D}"/>
              </a:ext>
            </a:extLst>
          </p:cNvPr>
          <p:cNvSpPr txBox="1"/>
          <p:nvPr/>
        </p:nvSpPr>
        <p:spPr>
          <a:xfrm>
            <a:off x="6357861" y="4645126"/>
            <a:ext cx="470028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54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5400" b="1" dirty="0">
              <a:solidFill>
                <a:srgbClr val="FFFFF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022777-2789-7257-6A4B-C6462F6657C8}"/>
              </a:ext>
            </a:extLst>
          </p:cNvPr>
          <p:cNvSpPr/>
          <p:nvPr/>
        </p:nvSpPr>
        <p:spPr>
          <a:xfrm>
            <a:off x="1228926" y="1290086"/>
            <a:ext cx="4513221" cy="442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400" b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النقاش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266597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موعد حلقات النقاش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128656" y="151304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اسبوعياً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يوم الثلاثاء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من الساعة 6:30 إلى 7:30 مساءً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5926038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Short Exams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and</a:t>
            </a:r>
          </a:p>
          <a:p>
            <a:pPr algn="ctr">
              <a:lnSpc>
                <a:spcPct val="200000"/>
              </a:lnSpc>
              <a:defRPr/>
            </a:pPr>
            <a:r>
              <a:rPr lang="en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en-SA" sz="4400" dirty="0">
              <a:solidFill>
                <a:srgbClr val="002060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58EE70-732F-8ED2-6360-03D7CC2396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76" t="23877" r="1818" b="4890"/>
          <a:stretch/>
        </p:blipFill>
        <p:spPr>
          <a:xfrm>
            <a:off x="6783431" y="4554903"/>
            <a:ext cx="4533699" cy="118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35378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2475" y="1293494"/>
            <a:ext cx="10896599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: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1371600" lvl="2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Matching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&amp; False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lvl="1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4296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9 مساءً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  <a:endParaRPr lang="ar-SA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٢٤ دقيقة - عدد المحاولات 1 فقط.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إذا تم الانتقال للسؤال التالي لا يمكن العودة للسؤال السابق).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8769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 مساءاً الى السبت التالي 8:36 مساءاً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8:36 مساءاً؟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24 دقيقة.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354873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 النهائي من </a:t>
            </a:r>
            <a:r>
              <a:rPr lang="ar-SA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20 درجة.</a:t>
            </a:r>
            <a:endParaRPr lang="ar-SA" sz="2800" b="1" dirty="0">
              <a:solidFill>
                <a:schemeClr val="accent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أسئلة الاختبارات القصيرة.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 النهائي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6713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Language of Lectures and Exams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4DD1C3-3AD2-F383-BE74-EF345D9825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22" t="8383" r="1904" b="15646"/>
          <a:stretch/>
        </p:blipFill>
        <p:spPr>
          <a:xfrm>
            <a:off x="6672339" y="4595046"/>
            <a:ext cx="4343400" cy="120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96501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93494"/>
            <a:ext cx="93457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12000" rtlCol="0" anchor="ctr"/>
          <a:lstStyle/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الأساسية في المحاضرات 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.</a:t>
            </a: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الاختبارات باللغة الإنجليزية مع وجود </a:t>
            </a:r>
            <a:r>
              <a:rPr lang="ar-SA" sz="28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لغة المحاضرات والاختبارات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68307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819150" y="1397680"/>
            <a:ext cx="527029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768261" y="1190388"/>
            <a:ext cx="5234709" cy="3240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C0000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PMG 611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Enterprise Risk Management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D185C7-3FBC-DC49-027B-F74A7A61E6D7}"/>
              </a:ext>
            </a:extLst>
          </p:cNvPr>
          <p:cNvSpPr txBox="1"/>
          <p:nvPr/>
        </p:nvSpPr>
        <p:spPr>
          <a:xfrm>
            <a:off x="6262789" y="4592215"/>
            <a:ext cx="47002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Overview</a:t>
            </a:r>
          </a:p>
        </p:txBody>
      </p:sp>
    </p:spTree>
    <p:extLst>
      <p:ext uri="{BB962C8B-B14F-4D97-AF65-F5344CB8AC3E}">
        <p14:creationId xmlns:p14="http://schemas.microsoft.com/office/powerpoint/2010/main" val="1471763847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534226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51766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6" y="35810"/>
            <a:ext cx="75579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Enterprise Risk Management</a:t>
            </a:r>
          </a:p>
          <a:p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2" descr="Enterprise Risk Management: Selected Agencies' Experiences Illustrate Good  Practices in Managing Risk | U.S. GAO">
            <a:extLst>
              <a:ext uri="{FF2B5EF4-FFF2-40B4-BE49-F238E27FC236}">
                <a16:creationId xmlns:a16="http://schemas.microsoft.com/office/drawing/2014/main" id="{E6206C5C-EC33-276A-0E09-4B0E4CE6B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825" y="1336554"/>
            <a:ext cx="5067299" cy="5106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2862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 Enterprise Risk Management, we develop a holistic approach to the identification and management of risks facing an organization, allowing leaders to identify and quantify the risks facing the enterprise.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This course will present management tools and frameworks to understand and identify risk.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Emphasis will be placed on how to improve a firm’s risk position, and how to adapt an organization to deal with risk.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 addition, this course discusses issues related to the implementation of risk management systems and compliance with key regulatory requirements, and the importance of Governance, Risk, and Compliance Principles (GRC).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the Course </a:t>
            </a:r>
          </a:p>
        </p:txBody>
      </p:sp>
    </p:spTree>
    <p:extLst>
      <p:ext uri="{BB962C8B-B14F-4D97-AF65-F5344CB8AC3E}">
        <p14:creationId xmlns:p14="http://schemas.microsoft.com/office/powerpoint/2010/main" val="39425985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089CFB-E8E5-628D-5E13-3E591F43B6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24"/>
          <a:stretch/>
        </p:blipFill>
        <p:spPr>
          <a:xfrm>
            <a:off x="1637099" y="1212138"/>
            <a:ext cx="8917801" cy="502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17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DEF78F-E35E-820E-954A-2C3CE86CA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651" y="1283969"/>
            <a:ext cx="8496697" cy="488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8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525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References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812D8A-E167-DE05-A3F6-0EF046D58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3767" y="1356995"/>
            <a:ext cx="1446260" cy="20720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27E0E2-C06A-4ADC-55F9-5181D6AED6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3767" y="3773487"/>
            <a:ext cx="1446260" cy="2175944"/>
          </a:xfrm>
          <a:prstGeom prst="rect">
            <a:avLst/>
          </a:prstGeom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16D22903-7B12-C8F1-4FD9-72DC2D0DB2CF}"/>
              </a:ext>
            </a:extLst>
          </p:cNvPr>
          <p:cNvSpPr txBox="1">
            <a:spLocks/>
          </p:cNvSpPr>
          <p:nvPr/>
        </p:nvSpPr>
        <p:spPr>
          <a:xfrm>
            <a:off x="1267957" y="1356831"/>
            <a:ext cx="7010353" cy="450922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dirty="0"/>
              <a:t>COSO Enterprise Risk Management: Establishing Effective Governance, Risk, and Compliance Processes. Robert R. Moeller.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Implementing Enterprise Risk Management: From Methods To Applications. James Lam.</a:t>
            </a:r>
          </a:p>
        </p:txBody>
      </p:sp>
    </p:spTree>
    <p:extLst>
      <p:ext uri="{BB962C8B-B14F-4D97-AF65-F5344CB8AC3E}">
        <p14:creationId xmlns:p14="http://schemas.microsoft.com/office/powerpoint/2010/main" val="27991656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BEC5EB-187A-6784-F4D3-4A3D96028374}"/>
              </a:ext>
            </a:extLst>
          </p:cNvPr>
          <p:cNvSpPr txBox="1"/>
          <p:nvPr/>
        </p:nvSpPr>
        <p:spPr>
          <a:xfrm>
            <a:off x="3015326" y="861960"/>
            <a:ext cx="6481762" cy="467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8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دعواتنا لكم بالتوفيق والنجاح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D457B55-AEFE-4D05-B286-2EDB787868E2}"/>
</file>

<file path=customXml/itemProps2.xml><?xml version="1.0" encoding="utf-8"?>
<ds:datastoreItem xmlns:ds="http://schemas.openxmlformats.org/officeDocument/2006/customXml" ds:itemID="{DA7CAB85-CB89-4E7C-A291-A572FCCC5B42}"/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818</Words>
  <Application>Microsoft Office PowerPoint</Application>
  <PresentationFormat>Widescreen</PresentationFormat>
  <Paragraphs>147</Paragraphs>
  <Slides>29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3" baseType="lpstr">
      <vt:lpstr>29LT Kaff Medium</vt:lpstr>
      <vt:lpstr>Arial</vt:lpstr>
      <vt:lpstr>Arial Rounded MT Bold</vt:lpstr>
      <vt:lpstr>Calibri</vt:lpstr>
      <vt:lpstr>Calibri Light</vt:lpstr>
      <vt:lpstr>Catamaran</vt:lpstr>
      <vt:lpstr>Corbel</vt:lpstr>
      <vt:lpstr>Roboto Light</vt:lpstr>
      <vt:lpstr>Segoe UI Light</vt:lpstr>
      <vt:lpstr>Tajawal ExtraBold</vt:lpstr>
      <vt:lpstr>Tajawal Medium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AbdullahHalawany</cp:lastModifiedBy>
  <cp:revision>28</cp:revision>
  <dcterms:created xsi:type="dcterms:W3CDTF">2023-04-29T09:08:23Z</dcterms:created>
  <dcterms:modified xsi:type="dcterms:W3CDTF">2024-09-23T01:20:15Z</dcterms:modified>
</cp:coreProperties>
</file>