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handoutMasters/handoutMaster1.xml" ContentType="application/vnd.openxmlformats-officedocument.presentationml.handoutMaster+xml"/>
  <Override PartName="/ppt/theme/theme4.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Slides/notesSlide3.xml" ContentType="application/vnd.openxmlformats-officedocument.presentationml.notesSlide+xml"/>
  <Override PartName="/ppt/slides/slide6.xml" ContentType="application/vnd.openxmlformats-officedocument.presentationml.slide+xml"/>
  <Override PartName="/ppt/notesSlides/notesSlide4.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 id="2147483649" r:id="rId2"/>
  </p:sldMasterIdLst>
  <p:notesMasterIdLst>
    <p:notesMasterId r:id="rId3"/>
  </p:notesMasterIdLst>
  <p:handoutMasterIdLst>
    <p:handoutMasterId r:id="rId4"/>
  </p:handoutMasterIdLst>
  <p:sldIdLst>
    <p:sldId id="257" r:id="rId5"/>
    <p:sldId id="258" r:id="rId6"/>
    <p:sldId id="259" r:id="rId7"/>
    <p:sldId id="260" r:id="rId8"/>
    <p:sldId id="261" r:id="rId9"/>
    <p:sldId id="262" r:id="rId10"/>
    <p:sldId id="263" r:id="rId11"/>
    <p:sldId id="264" r:id="rId12"/>
    <p:sldId id="265" r:id="rId13"/>
    <p:sldId id="26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6F1730"/>
    <a:srgbClr val="001746"/>
    <a:srgbClr val="000099"/>
    <a:srgbClr val="0B4525"/>
    <a:srgbClr val="FFFFFF"/>
  </p:clrMru>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lastView="sldThumbnailView">
  <p:normalViewPr horzBarState="maximized">
    <p:restoredLeft sz="14993" autoAdjust="0"/>
    <p:restoredTop sz="74323" autoAdjust="0"/>
  </p:normalViewPr>
  <p:slideViewPr>
    <p:cSldViewPr snapToGrid="0">
      <p:cViewPr varScale="1">
        <p:scale>
          <a:sx n="107" d="100"/>
          <a:sy n="107" d="100"/>
        </p:scale>
        <p:origin x="100" y="288"/>
      </p:cViewPr>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tableStyles" Target="tableStyles.xml"/><Relationship Id="rId45" Type="http://schemas.openxmlformats.org/officeDocument/2006/relationships/presProps" Target="presProps.xml"/><Relationship Id="rId46" Type="http://schemas.openxmlformats.org/officeDocument/2006/relationships/viewProps" Target="viewProps.xml"/><Relationship Id="rId4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57" name=""/>
        <p:cNvGrpSpPr/>
        <p:nvPr/>
      </p:nvGrpSpPr>
      <p:grpSpPr>
        <a:xfrm>
          <a:off x="0" y="0"/>
          <a:ext cx="0" cy="0"/>
          <a:chOff x="0" y="0"/>
          <a:chExt cx="0" cy="0"/>
        </a:xfrm>
      </p:grpSpPr>
      <p:sp>
        <p:nvSpPr>
          <p:cNvPr id="1048893"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r>
              <a:rPr lang="ar-JO"/>
              <a:t>جامعة الجميع الذكية                                                </a:t>
            </a:r>
            <a:r>
              <a:rPr lang="en-GB"/>
              <a:t>Everyone's Smart University (ESU)</a:t>
            </a:r>
          </a:p>
        </p:txBody>
      </p:sp>
      <p:sp>
        <p:nvSpPr>
          <p:cNvPr id="1048894" name="Date Placeholder 2"/>
          <p:cNvSpPr>
            <a:spLocks noGrp="1"/>
          </p:cNvSpPr>
          <p:nvPr>
            <p:ph type="dt" sz="quarter" idx="1"/>
          </p:nvPr>
        </p:nvSpPr>
        <p:spPr>
          <a:xfrm>
            <a:off x="3884613" y="0"/>
            <a:ext cx="2971800" cy="458788"/>
          </a:xfrm>
          <a:prstGeom prst="rect"/>
        </p:spPr>
        <p:txBody>
          <a:bodyPr bIns="45720" lIns="91440" rIns="91440" rtlCol="0" tIns="45720" vert="horz"/>
          <a:lstStyle>
            <a:lvl1pPr algn="r">
              <a:defRPr sz="1200"/>
            </a:lvl1pPr>
          </a:lstStyle>
          <a:p>
            <a:fld id="{AA936540-C374-4AFE-97C8-C3A2C47CB750}" type="datetime1">
              <a:rPr lang="en-GB" smtClean="0"/>
              <a:t>01/10/2024</a:t>
            </a:fld>
            <a:endParaRPr lang="en-GB"/>
          </a:p>
        </p:txBody>
      </p:sp>
      <p:sp>
        <p:nvSpPr>
          <p:cNvPr id="1048895" name="Footer Placeholder 3"/>
          <p:cNvSpPr>
            <a:spLocks noGrp="1"/>
          </p:cNvSpPr>
          <p:nvPr>
            <p:ph type="ftr" sz="quarter" idx="2"/>
          </p:nvPr>
        </p:nvSpPr>
        <p:spPr>
          <a:xfrm>
            <a:off x="0" y="8685213"/>
            <a:ext cx="2971800" cy="458787"/>
          </a:xfrm>
          <a:prstGeom prst="rect"/>
        </p:spPr>
        <p:txBody>
          <a:bodyPr anchor="b" bIns="45720" lIns="91440" rIns="91440" rtlCol="0" tIns="45720" vert="horz"/>
          <a:lstStyle>
            <a:lvl1pPr algn="l">
              <a:defRPr sz="1200"/>
            </a:lvl1pPr>
          </a:lstStyle>
          <a:p>
            <a:r>
              <a:rPr lang="en-GB"/>
              <a:t>ENT 612 Entrepreneurship Leadership&amp; Organizational Behavior.   Dr Nahed Ahmed</a:t>
            </a:r>
          </a:p>
        </p:txBody>
      </p:sp>
      <p:sp>
        <p:nvSpPr>
          <p:cNvPr id="1048896" name="Slide Number Placeholder 4"/>
          <p:cNvSpPr>
            <a:spLocks noGrp="1"/>
          </p:cNvSpPr>
          <p:nvPr>
            <p:ph type="sldNum" sz="quarter" idx="3"/>
          </p:nvPr>
        </p:nvSpPr>
        <p:spPr>
          <a:xfrm>
            <a:off x="3884613" y="8685213"/>
            <a:ext cx="2971800" cy="458787"/>
          </a:xfrm>
          <a:prstGeom prst="rect"/>
        </p:spPr>
        <p:txBody>
          <a:bodyPr anchor="b" bIns="45720" lIns="91440" rIns="91440" rtlCol="0" tIns="45720" vert="horz"/>
          <a:lstStyle>
            <a:lvl1pPr algn="r">
              <a:defRPr sz="1200"/>
            </a:lvl1pPr>
          </a:lstStyle>
          <a:p>
            <a:fld id="{C2197546-1C8D-4E31-BA75-CCAA838F258D}" type="slidenum">
              <a:rPr lang="en-GB" smtClean="0"/>
              <a:t>‹#›</a:t>
            </a:fld>
            <a:endParaRPr lang="en-GB"/>
          </a:p>
        </p:txBody>
      </p:sp>
    </p:spTree>
  </p:cSld>
  <p:clrMap accent1="accent1" accent2="accent2" accent3="accent3" accent4="accent4" accent5="accent5" accent6="accent6" bg1="lt1" bg2="lt2" tx1="dk1" tx2="dk2" hlink="hlink" folHlink="folHlink"/>
  <p:hf dt="1" ftr="0" hdr="0" sldNum="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56" name=""/>
        <p:cNvGrpSpPr/>
        <p:nvPr/>
      </p:nvGrpSpPr>
      <p:grpSpPr>
        <a:xfrm>
          <a:off x="0" y="0"/>
          <a:ext cx="0" cy="0"/>
          <a:chOff x="0" y="0"/>
          <a:chExt cx="0" cy="0"/>
        </a:xfrm>
      </p:grpSpPr>
      <p:sp>
        <p:nvSpPr>
          <p:cNvPr id="1048887"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r>
              <a:rPr lang="ar-JO"/>
              <a:t>جامعة الجميع الذكية                                                </a:t>
            </a:r>
            <a:r>
              <a:rPr lang="en-GB"/>
              <a:t>Everyone's Smart University (ESU)</a:t>
            </a:r>
          </a:p>
        </p:txBody>
      </p:sp>
      <p:sp>
        <p:nvSpPr>
          <p:cNvPr id="1048888" name="Date Placeholder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96B51F33-5D51-470B-8914-3B86C12A5A69}" type="datetime1">
              <a:rPr lang="en-GB" smtClean="0"/>
              <a:t>01/10/2024</a:t>
            </a:fld>
            <a:endParaRPr lang="en-GB"/>
          </a:p>
        </p:txBody>
      </p:sp>
      <p:sp>
        <p:nvSpPr>
          <p:cNvPr id="1048889" name="Slide Image Placeholder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n-GB"/>
          </a:p>
        </p:txBody>
      </p:sp>
      <p:sp>
        <p:nvSpPr>
          <p:cNvPr id="1048890" name="Notes Placeholder 4"/>
          <p:cNvSpPr>
            <a:spLocks noGrp="1"/>
          </p:cNvSpPr>
          <p:nvPr>
            <p:ph type="body" sz="quarter" idx="3"/>
          </p:nvPr>
        </p:nvSpPr>
        <p:spPr>
          <a:xfrm>
            <a:off x="685800" y="4400550"/>
            <a:ext cx="5486400" cy="3600450"/>
          </a:xfrm>
          <a:prstGeom prst="rect"/>
        </p:spPr>
        <p:txBody>
          <a:bodyPr bIns="45720" lIns="91440" rIns="91440" rtlCol="0" tIns="45720" vert="horz"/>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91" name="Footer Placeholder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r>
              <a:rPr lang="en-GB"/>
              <a:t>ENT 612 Entrepreneurship Leadership&amp; Organizational Behavior.   Dr Nahed Ahmed</a:t>
            </a:r>
          </a:p>
        </p:txBody>
      </p:sp>
      <p:sp>
        <p:nvSpPr>
          <p:cNvPr id="1048892" name="Slide Number Placeholder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76A91D27-8B67-41BF-AC3E-755B9713AE8C}" type="slidenum">
              <a:rPr lang="en-GB" smtClean="0"/>
              <a:t>‹#›</a:t>
            </a:fld>
            <a:endParaRPr lang="en-GB"/>
          </a:p>
        </p:txBody>
      </p:sp>
    </p:spTree>
  </p:cSld>
  <p:clrMap accent1="accent1" accent2="accent2" accent3="accent3" accent4="accent4" accent5="accent5" accent6="accent6" bg1="lt1" bg2="lt2" tx1="dk1" tx2="dk2" hlink="hlink" folHlink="folHlink"/>
  <p:hf dt="1" ftr="0" hdr="0" sldNum="1"/>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605" name="Slide Image Placeholder 1"/>
          <p:cNvSpPr>
            <a:spLocks noChangeAspect="1" noRot="1" noGrp="1"/>
          </p:cNvSpPr>
          <p:nvPr>
            <p:ph type="sldImg"/>
          </p:nvPr>
        </p:nvSpPr>
        <p:spPr/>
      </p:sp>
      <p:sp>
        <p:nvSpPr>
          <p:cNvPr id="1048606" name="Notes Placeholder 2"/>
          <p:cNvSpPr>
            <a:spLocks noGrp="1"/>
          </p:cNvSpPr>
          <p:nvPr>
            <p:ph type="body" idx="1"/>
          </p:nvPr>
        </p:nvSpPr>
        <p:spPr/>
        <p:txBody>
          <a:bodyPr/>
          <a:p>
            <a:endParaRPr dirty="0" lang="en-US"/>
          </a:p>
        </p:txBody>
      </p:sp>
      <p:sp>
        <p:nvSpPr>
          <p:cNvPr id="1048607"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1</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36" name=""/>
        <p:cNvGrpSpPr/>
        <p:nvPr/>
      </p:nvGrpSpPr>
      <p:grpSpPr>
        <a:xfrm>
          <a:off x="0" y="0"/>
          <a:ext cx="0" cy="0"/>
          <a:chOff x="0" y="0"/>
          <a:chExt cx="0" cy="0"/>
        </a:xfrm>
      </p:grpSpPr>
      <p:sp>
        <p:nvSpPr>
          <p:cNvPr id="1048587" name="Slide Image Placeholder 1"/>
          <p:cNvSpPr>
            <a:spLocks noChangeAspect="1" noRot="1" noGrp="1"/>
          </p:cNvSpPr>
          <p:nvPr>
            <p:ph type="sldImg"/>
          </p:nvPr>
        </p:nvSpPr>
        <p:spPr/>
      </p:sp>
      <p:sp>
        <p:nvSpPr>
          <p:cNvPr id="1048588" name="Notes Placeholder 2"/>
          <p:cNvSpPr>
            <a:spLocks noGrp="1"/>
          </p:cNvSpPr>
          <p:nvPr>
            <p:ph type="body" idx="1"/>
          </p:nvPr>
        </p:nvSpPr>
        <p:spPr/>
        <p:txBody>
          <a:bodyPr/>
          <a:p>
            <a:endParaRPr dirty="0" lang="en-US"/>
          </a:p>
        </p:txBody>
      </p:sp>
      <p:sp>
        <p:nvSpPr>
          <p:cNvPr id="1048589"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2</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92" name=""/>
        <p:cNvGrpSpPr/>
        <p:nvPr/>
      </p:nvGrpSpPr>
      <p:grpSpPr>
        <a:xfrm>
          <a:off x="0" y="0"/>
          <a:ext cx="0" cy="0"/>
          <a:chOff x="0" y="0"/>
          <a:chExt cx="0" cy="0"/>
        </a:xfrm>
      </p:grpSpPr>
      <p:sp>
        <p:nvSpPr>
          <p:cNvPr id="1048627" name="Slide Image Placeholder 1"/>
          <p:cNvSpPr>
            <a:spLocks noChangeAspect="1" noRot="1" noGrp="1"/>
          </p:cNvSpPr>
          <p:nvPr>
            <p:ph type="sldImg"/>
          </p:nvPr>
        </p:nvSpPr>
        <p:spPr/>
      </p:sp>
      <p:sp>
        <p:nvSpPr>
          <p:cNvPr id="1048628" name="Notes Placeholder 2"/>
          <p:cNvSpPr>
            <a:spLocks noGrp="1"/>
          </p:cNvSpPr>
          <p:nvPr>
            <p:ph type="body" idx="1"/>
          </p:nvPr>
        </p:nvSpPr>
        <p:spPr/>
        <p:txBody>
          <a:bodyPr/>
          <a:p>
            <a:endParaRPr dirty="0" lang="en-US"/>
          </a:p>
        </p:txBody>
      </p:sp>
      <p:sp>
        <p:nvSpPr>
          <p:cNvPr id="1048629"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5</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95" name=""/>
        <p:cNvGrpSpPr/>
        <p:nvPr/>
      </p:nvGrpSpPr>
      <p:grpSpPr>
        <a:xfrm>
          <a:off x="0" y="0"/>
          <a:ext cx="0" cy="0"/>
          <a:chOff x="0" y="0"/>
          <a:chExt cx="0" cy="0"/>
        </a:xfrm>
      </p:grpSpPr>
      <p:sp>
        <p:nvSpPr>
          <p:cNvPr id="1048639" name="Slide Image Placeholder 1"/>
          <p:cNvSpPr>
            <a:spLocks noChangeAspect="1" noRot="1" noGrp="1"/>
          </p:cNvSpPr>
          <p:nvPr>
            <p:ph type="sldImg"/>
          </p:nvPr>
        </p:nvSpPr>
        <p:spPr/>
      </p:sp>
      <p:sp>
        <p:nvSpPr>
          <p:cNvPr id="1048640" name="Notes Placeholder 2"/>
          <p:cNvSpPr>
            <a:spLocks noGrp="1"/>
          </p:cNvSpPr>
          <p:nvPr>
            <p:ph type="body" idx="1"/>
          </p:nvPr>
        </p:nvSpPr>
        <p:spPr/>
        <p:txBody>
          <a:bodyPr/>
          <a:p>
            <a:endParaRPr dirty="0" lang="en-US"/>
          </a:p>
        </p:txBody>
      </p:sp>
      <p:sp>
        <p:nvSpPr>
          <p:cNvPr id="1048641"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6</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43" name=""/>
        <p:cNvGrpSpPr/>
        <p:nvPr/>
      </p:nvGrpSpPr>
      <p:grpSpPr>
        <a:xfrm>
          <a:off x="0" y="0"/>
          <a:ext cx="0" cy="0"/>
          <a:chOff x="0" y="0"/>
          <a:chExt cx="0" cy="0"/>
        </a:xfrm>
      </p:grpSpPr>
      <p:sp>
        <p:nvSpPr>
          <p:cNvPr id="1048840" name="Title 1"/>
          <p:cNvSpPr>
            <a:spLocks noGrp="1"/>
          </p:cNvSpPr>
          <p:nvPr>
            <p:ph type="ctrTitle"/>
          </p:nvPr>
        </p:nvSpPr>
        <p:spPr>
          <a:xfrm>
            <a:off x="914400" y="2130426"/>
            <a:ext cx="10363200" cy="1470025"/>
          </a:xfrm>
        </p:spPr>
        <p:txBody>
          <a:bodyPr/>
          <a:p>
            <a:r>
              <a:rPr lang="en-US"/>
              <a:t>Click to edit Master title style</a:t>
            </a:r>
            <a:endParaRPr lang="en-GB"/>
          </a:p>
        </p:txBody>
      </p:sp>
      <p:sp>
        <p:nvSpPr>
          <p:cNvPr id="1048841" name="Subtitle 2"/>
          <p:cNvSpPr>
            <a:spLocks noGrp="1"/>
          </p:cNvSpPr>
          <p:nvPr>
            <p:ph type="subTitle" idx="1"/>
          </p:nvPr>
        </p:nvSpPr>
        <p:spPr>
          <a:xfrm>
            <a:off x="1828800" y="3886200"/>
            <a:ext cx="8534400" cy="1752600"/>
          </a:xfrm>
        </p:spPr>
        <p:txBody>
          <a:bodyPr/>
          <a:lstStyle>
            <a:lvl1pPr algn="ctr" indent="0" marL="0">
              <a:buNone/>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lang="en-US"/>
              <a:t>Click to edit Master subtitle style</a:t>
            </a:r>
            <a:endParaRPr lang="en-GB"/>
          </a:p>
        </p:txBody>
      </p:sp>
      <p:sp>
        <p:nvSpPr>
          <p:cNvPr id="1048842" name="Rectangle 4"/>
          <p:cNvSpPr>
            <a:spLocks noGrp="1" noChangeArrowheads="1"/>
          </p:cNvSpPr>
          <p:nvPr>
            <p:ph type="dt" sz="half" idx="10"/>
          </p:nvPr>
        </p:nvSpPr>
        <p:spPr/>
        <p:txBody>
          <a:bodyPr/>
          <a:p>
            <a:fld id="{B8596974-F39E-4242-AC5C-3DE3A1250A99}" type="datetimeFigureOut">
              <a:rPr lang="en-US"/>
              <a:t>10/1/2024</a:t>
            </a:fld>
            <a:endParaRPr lang="en-US"/>
          </a:p>
        </p:txBody>
      </p:sp>
      <p:sp>
        <p:nvSpPr>
          <p:cNvPr id="1048843"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87" name=""/>
        <p:cNvGrpSpPr/>
        <p:nvPr/>
      </p:nvGrpSpPr>
      <p:grpSpPr>
        <a:xfrm>
          <a:off x="0" y="0"/>
          <a:ext cx="0" cy="0"/>
          <a:chOff x="0" y="0"/>
          <a:chExt cx="0" cy="0"/>
        </a:xfrm>
      </p:grpSpPr>
      <p:sp>
        <p:nvSpPr>
          <p:cNvPr id="1048612" name="Title 1"/>
          <p:cNvSpPr>
            <a:spLocks noGrp="1"/>
          </p:cNvSpPr>
          <p:nvPr>
            <p:ph type="title"/>
          </p:nvPr>
        </p:nvSpPr>
        <p:spPr/>
        <p:txBody>
          <a:bodyPr/>
          <a:p>
            <a:r>
              <a:rPr lang="en-US"/>
              <a:t>Click to edit Master title style</a:t>
            </a:r>
            <a:endParaRPr lang="en-GB"/>
          </a:p>
        </p:txBody>
      </p:sp>
      <p:sp>
        <p:nvSpPr>
          <p:cNvPr id="1048613"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14" name="Rectangle 4"/>
          <p:cNvSpPr>
            <a:spLocks noGrp="1" noChangeArrowheads="1"/>
          </p:cNvSpPr>
          <p:nvPr>
            <p:ph type="dt" sz="half" idx="10"/>
          </p:nvPr>
        </p:nvSpPr>
        <p:spPr/>
        <p:txBody>
          <a:bodyPr/>
          <a:p>
            <a:fld id="{8F3B28AF-9EAB-4694-9FB6-7473E3330F0A}" type="datetimeFigureOut">
              <a:rPr lang="en-US"/>
              <a:t>10/1/2024</a:t>
            </a:fld>
            <a:endParaRPr lang="en-US"/>
          </a:p>
        </p:txBody>
      </p:sp>
      <p:sp>
        <p:nvSpPr>
          <p:cNvPr id="1048615"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48" name=""/>
        <p:cNvGrpSpPr/>
        <p:nvPr/>
      </p:nvGrpSpPr>
      <p:grpSpPr>
        <a:xfrm>
          <a:off x="0" y="0"/>
          <a:ext cx="0" cy="0"/>
          <a:chOff x="0" y="0"/>
          <a:chExt cx="0" cy="0"/>
        </a:xfrm>
      </p:grpSpPr>
      <p:sp>
        <p:nvSpPr>
          <p:cNvPr id="1048859" name="Title 1"/>
          <p:cNvSpPr>
            <a:spLocks noGrp="1"/>
          </p:cNvSpPr>
          <p:nvPr>
            <p:ph type="title"/>
          </p:nvPr>
        </p:nvSpPr>
        <p:spPr>
          <a:xfrm>
            <a:off x="963084" y="4406901"/>
            <a:ext cx="10363200" cy="1362075"/>
          </a:xfrm>
        </p:spPr>
        <p:txBody>
          <a:bodyPr anchor="t"/>
          <a:lstStyle>
            <a:lvl1pPr algn="l">
              <a:defRPr b="1" cap="all" sz="4000"/>
            </a:lvl1pPr>
          </a:lstStyle>
          <a:p>
            <a:r>
              <a:rPr lang="en-US"/>
              <a:t>Click to edit Master title style</a:t>
            </a:r>
            <a:endParaRPr lang="en-GB"/>
          </a:p>
        </p:txBody>
      </p:sp>
      <p:sp>
        <p:nvSpPr>
          <p:cNvPr id="1048860" name="Text Placeholder 2"/>
          <p:cNvSpPr>
            <a:spLocks noGrp="1"/>
          </p:cNvSpPr>
          <p:nvPr>
            <p:ph type="body" idx="1"/>
          </p:nvPr>
        </p:nvSpPr>
        <p:spPr>
          <a:xfrm>
            <a:off x="963084" y="2906713"/>
            <a:ext cx="103632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a:t>Click to edit Master text styles</a:t>
            </a:r>
          </a:p>
        </p:txBody>
      </p:sp>
      <p:sp>
        <p:nvSpPr>
          <p:cNvPr id="1048861" name="Rectangle 4"/>
          <p:cNvSpPr>
            <a:spLocks noGrp="1" noChangeArrowheads="1"/>
          </p:cNvSpPr>
          <p:nvPr>
            <p:ph type="dt" sz="half" idx="10"/>
          </p:nvPr>
        </p:nvSpPr>
        <p:spPr/>
        <p:txBody>
          <a:bodyPr/>
          <a:p>
            <a:fld id="{7ED8AA33-8624-481F-AE53-0EE4A2B64F23}" type="datetimeFigureOut">
              <a:rPr lang="en-US"/>
              <a:t>10/1/2024</a:t>
            </a:fld>
            <a:endParaRPr lang="en-US"/>
          </a:p>
        </p:txBody>
      </p:sp>
      <p:sp>
        <p:nvSpPr>
          <p:cNvPr id="1048862"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53" name=""/>
        <p:cNvGrpSpPr/>
        <p:nvPr/>
      </p:nvGrpSpPr>
      <p:grpSpPr>
        <a:xfrm>
          <a:off x="0" y="0"/>
          <a:ext cx="0" cy="0"/>
          <a:chOff x="0" y="0"/>
          <a:chExt cx="0" cy="0"/>
        </a:xfrm>
      </p:grpSpPr>
      <p:sp>
        <p:nvSpPr>
          <p:cNvPr id="1048877" name="Title 1"/>
          <p:cNvSpPr>
            <a:spLocks noGrp="1"/>
          </p:cNvSpPr>
          <p:nvPr>
            <p:ph type="title"/>
          </p:nvPr>
        </p:nvSpPr>
        <p:spPr/>
        <p:txBody>
          <a:bodyPr/>
          <a:p>
            <a:r>
              <a:rPr lang="en-US"/>
              <a:t>Click to edit Master title style</a:t>
            </a:r>
            <a:endParaRPr lang="en-GB"/>
          </a:p>
        </p:txBody>
      </p:sp>
      <p:sp>
        <p:nvSpPr>
          <p:cNvPr id="1048878"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79"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80" name="Rectangle 4"/>
          <p:cNvSpPr>
            <a:spLocks noGrp="1" noChangeArrowheads="1"/>
          </p:cNvSpPr>
          <p:nvPr>
            <p:ph type="dt" sz="half" idx="10"/>
          </p:nvPr>
        </p:nvSpPr>
        <p:spPr/>
        <p:txBody>
          <a:bodyPr/>
          <a:p>
            <a:fld id="{5356222F-7247-4A84-9955-5B60CB28BAAD}" type="datetimeFigureOut">
              <a:rPr lang="en-US"/>
              <a:t>10/1/2024</a:t>
            </a:fld>
            <a:endParaRPr lang="en-US"/>
          </a:p>
        </p:txBody>
      </p:sp>
      <p:sp>
        <p:nvSpPr>
          <p:cNvPr id="1048881"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49" name=""/>
        <p:cNvGrpSpPr/>
        <p:nvPr/>
      </p:nvGrpSpPr>
      <p:grpSpPr>
        <a:xfrm>
          <a:off x="0" y="0"/>
          <a:ext cx="0" cy="0"/>
          <a:chOff x="0" y="0"/>
          <a:chExt cx="0" cy="0"/>
        </a:xfrm>
      </p:grpSpPr>
      <p:sp>
        <p:nvSpPr>
          <p:cNvPr id="1048863" name="Title 1"/>
          <p:cNvSpPr>
            <a:spLocks noGrp="1"/>
          </p:cNvSpPr>
          <p:nvPr>
            <p:ph type="title"/>
          </p:nvPr>
        </p:nvSpPr>
        <p:spPr/>
        <p:txBody>
          <a:bodyPr/>
          <a:p>
            <a:r>
              <a:rPr lang="en-US"/>
              <a:t>Click to edit Master title style</a:t>
            </a:r>
            <a:endParaRPr lang="en-GB"/>
          </a:p>
        </p:txBody>
      </p:sp>
      <p:sp>
        <p:nvSpPr>
          <p:cNvPr id="1048864" name="Text Placeholder 2"/>
          <p:cNvSpPr>
            <a:spLocks noGrp="1"/>
          </p:cNvSpPr>
          <p:nvPr>
            <p:ph type="body" idx="1"/>
          </p:nvPr>
        </p:nvSpPr>
        <p:spPr>
          <a:xfrm>
            <a:off x="609600" y="1535113"/>
            <a:ext cx="5386917"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65"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66" name="Text Placeholder 4"/>
          <p:cNvSpPr>
            <a:spLocks noGrp="1"/>
          </p:cNvSpPr>
          <p:nvPr>
            <p:ph type="body" sz="quarter" idx="3"/>
          </p:nvPr>
        </p:nvSpPr>
        <p:spPr>
          <a:xfrm>
            <a:off x="6193368" y="1535113"/>
            <a:ext cx="5389033"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67"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68" name="Rectangle 4"/>
          <p:cNvSpPr>
            <a:spLocks noGrp="1" noChangeArrowheads="1"/>
          </p:cNvSpPr>
          <p:nvPr>
            <p:ph type="dt" sz="half" idx="10"/>
          </p:nvPr>
        </p:nvSpPr>
        <p:spPr/>
        <p:txBody>
          <a:bodyPr/>
          <a:p>
            <a:fld id="{0E0E9117-C140-4CA1-B043-A6E646B81783}" type="datetimeFigureOut">
              <a:rPr lang="en-US"/>
              <a:t>10/1/2024</a:t>
            </a:fld>
            <a:endParaRPr lang="en-US"/>
          </a:p>
        </p:txBody>
      </p:sp>
      <p:sp>
        <p:nvSpPr>
          <p:cNvPr id="1048869"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44" name=""/>
        <p:cNvGrpSpPr/>
        <p:nvPr/>
      </p:nvGrpSpPr>
      <p:grpSpPr>
        <a:xfrm>
          <a:off x="0" y="0"/>
          <a:ext cx="0" cy="0"/>
          <a:chOff x="0" y="0"/>
          <a:chExt cx="0" cy="0"/>
        </a:xfrm>
      </p:grpSpPr>
      <p:sp>
        <p:nvSpPr>
          <p:cNvPr id="1048844" name="Title 1"/>
          <p:cNvSpPr>
            <a:spLocks noGrp="1"/>
          </p:cNvSpPr>
          <p:nvPr>
            <p:ph type="title"/>
          </p:nvPr>
        </p:nvSpPr>
        <p:spPr/>
        <p:txBody>
          <a:bodyPr/>
          <a:p>
            <a:r>
              <a:rPr lang="en-US"/>
              <a:t>Click to edit Master title style</a:t>
            </a:r>
            <a:endParaRPr lang="en-GB"/>
          </a:p>
        </p:txBody>
      </p:sp>
      <p:sp>
        <p:nvSpPr>
          <p:cNvPr id="1048845" name="Rectangle 4"/>
          <p:cNvSpPr>
            <a:spLocks noGrp="1" noChangeArrowheads="1"/>
          </p:cNvSpPr>
          <p:nvPr>
            <p:ph type="dt" sz="half" idx="10"/>
          </p:nvPr>
        </p:nvSpPr>
        <p:spPr/>
        <p:txBody>
          <a:bodyPr/>
          <a:p>
            <a:fld id="{A740206E-680D-42A0-BE34-485FA94862A6}" type="datetimeFigureOut">
              <a:rPr lang="en-US"/>
              <a:t>10/1/2024</a:t>
            </a:fld>
            <a:endParaRPr lang="en-US"/>
          </a:p>
        </p:txBody>
      </p:sp>
      <p:sp>
        <p:nvSpPr>
          <p:cNvPr id="1048846"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50" name=""/>
        <p:cNvGrpSpPr/>
        <p:nvPr/>
      </p:nvGrpSpPr>
      <p:grpSpPr>
        <a:xfrm>
          <a:off x="0" y="0"/>
          <a:ext cx="0" cy="0"/>
          <a:chOff x="0" y="0"/>
          <a:chExt cx="0" cy="0"/>
        </a:xfrm>
      </p:grpSpPr>
      <p:sp>
        <p:nvSpPr>
          <p:cNvPr id="1048870" name="Rectangle 4"/>
          <p:cNvSpPr>
            <a:spLocks noGrp="1" noChangeArrowheads="1"/>
          </p:cNvSpPr>
          <p:nvPr>
            <p:ph type="dt" sz="half" idx="10"/>
          </p:nvPr>
        </p:nvSpPr>
        <p:spPr/>
        <p:txBody>
          <a:bodyPr/>
          <a:p>
            <a:fld id="{8090053A-E439-4A23-8EEF-F377ADA9E9A7}" type="datetimeFigureOut">
              <a:rPr lang="en-US"/>
              <a:t>10/1/2024</a:t>
            </a:fld>
            <a:endParaRPr lang="en-US"/>
          </a:p>
        </p:txBody>
      </p:sp>
      <p:sp>
        <p:nvSpPr>
          <p:cNvPr id="1048871"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55" name=""/>
        <p:cNvGrpSpPr/>
        <p:nvPr/>
      </p:nvGrpSpPr>
      <p:grpSpPr>
        <a:xfrm>
          <a:off x="0" y="0"/>
          <a:ext cx="0" cy="0"/>
          <a:chOff x="0" y="0"/>
          <a:chExt cx="0" cy="0"/>
        </a:xfrm>
      </p:grpSpPr>
      <p:sp>
        <p:nvSpPr>
          <p:cNvPr id="1048882" name="Title 1"/>
          <p:cNvSpPr>
            <a:spLocks noGrp="1"/>
          </p:cNvSpPr>
          <p:nvPr>
            <p:ph type="title"/>
          </p:nvPr>
        </p:nvSpPr>
        <p:spPr>
          <a:xfrm>
            <a:off x="609601" y="273050"/>
            <a:ext cx="4011084" cy="1162050"/>
          </a:xfrm>
        </p:spPr>
        <p:txBody>
          <a:bodyPr anchor="b"/>
          <a:lstStyle>
            <a:lvl1pPr algn="l">
              <a:defRPr b="1" sz="2000"/>
            </a:lvl1pPr>
          </a:lstStyle>
          <a:p>
            <a:r>
              <a:rPr lang="en-US"/>
              <a:t>Click to edit Master title style</a:t>
            </a:r>
            <a:endParaRPr lang="en-GB"/>
          </a:p>
        </p:txBody>
      </p:sp>
      <p:sp>
        <p:nvSpPr>
          <p:cNvPr id="104888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84" name="Text Placeholder 3"/>
          <p:cNvSpPr>
            <a:spLocks noGrp="1"/>
          </p:cNvSpPr>
          <p:nvPr>
            <p:ph type="body" sz="half" idx="2"/>
          </p:nvPr>
        </p:nvSpPr>
        <p:spPr>
          <a:xfrm>
            <a:off x="609601" y="1435101"/>
            <a:ext cx="4011084"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885" name="Rectangle 4"/>
          <p:cNvSpPr>
            <a:spLocks noGrp="1" noChangeArrowheads="1"/>
          </p:cNvSpPr>
          <p:nvPr>
            <p:ph type="dt" sz="half" idx="10"/>
          </p:nvPr>
        </p:nvSpPr>
        <p:spPr/>
        <p:txBody>
          <a:bodyPr/>
          <a:p>
            <a:fld id="{932B0A11-F591-4FC9-90EF-65AEA790DDB1}" type="datetimeFigureOut">
              <a:rPr lang="en-US"/>
              <a:t>10/1/2024</a:t>
            </a:fld>
            <a:endParaRPr lang="en-US"/>
          </a:p>
        </p:txBody>
      </p:sp>
      <p:sp>
        <p:nvSpPr>
          <p:cNvPr id="1048886"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47" name=""/>
        <p:cNvGrpSpPr/>
        <p:nvPr/>
      </p:nvGrpSpPr>
      <p:grpSpPr>
        <a:xfrm>
          <a:off x="0" y="0"/>
          <a:ext cx="0" cy="0"/>
          <a:chOff x="0" y="0"/>
          <a:chExt cx="0" cy="0"/>
        </a:xfrm>
      </p:grpSpPr>
      <p:sp>
        <p:nvSpPr>
          <p:cNvPr id="1048854" name="Title 1"/>
          <p:cNvSpPr>
            <a:spLocks noGrp="1"/>
          </p:cNvSpPr>
          <p:nvPr>
            <p:ph type="title"/>
          </p:nvPr>
        </p:nvSpPr>
        <p:spPr>
          <a:xfrm>
            <a:off x="2389717" y="4800600"/>
            <a:ext cx="7315200" cy="566738"/>
          </a:xfrm>
        </p:spPr>
        <p:txBody>
          <a:bodyPr anchor="b"/>
          <a:lstStyle>
            <a:lvl1pPr algn="l">
              <a:defRPr b="1" sz="2000"/>
            </a:lvl1pPr>
          </a:lstStyle>
          <a:p>
            <a:r>
              <a:rPr lang="en-US"/>
              <a:t>Click to edit Master title style</a:t>
            </a:r>
            <a:endParaRPr lang="en-GB"/>
          </a:p>
        </p:txBody>
      </p:sp>
      <p:sp>
        <p:nvSpPr>
          <p:cNvPr id="1048855" name="Picture Placeholder 2"/>
          <p:cNvSpPr>
            <a:spLocks noGrp="1"/>
          </p:cNvSpPr>
          <p:nvPr>
            <p:ph type="pic" idx="1"/>
          </p:nvPr>
        </p:nvSpPr>
        <p:spPr>
          <a:xfrm>
            <a:off x="2389717" y="612775"/>
            <a:ext cx="7315200" cy="4114800"/>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lvl="0"/>
            <a:endParaRPr lang="en-GB" noProof="0"/>
          </a:p>
        </p:txBody>
      </p:sp>
      <p:sp>
        <p:nvSpPr>
          <p:cNvPr id="1048856" name="Text Placeholder 3"/>
          <p:cNvSpPr>
            <a:spLocks noGrp="1"/>
          </p:cNvSpPr>
          <p:nvPr>
            <p:ph type="body" sz="half" idx="2"/>
          </p:nvPr>
        </p:nvSpPr>
        <p:spPr>
          <a:xfrm>
            <a:off x="2389717" y="5367338"/>
            <a:ext cx="73152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857" name="Rectangle 4"/>
          <p:cNvSpPr>
            <a:spLocks noGrp="1" noChangeArrowheads="1"/>
          </p:cNvSpPr>
          <p:nvPr>
            <p:ph type="dt" sz="half" idx="10"/>
          </p:nvPr>
        </p:nvSpPr>
        <p:spPr/>
        <p:txBody>
          <a:bodyPr/>
          <a:p>
            <a:fld id="{E1F0271E-A766-474D-AD4B-1B53285D2A61}" type="datetimeFigureOut">
              <a:rPr lang="en-US"/>
              <a:t>10/1/2024</a:t>
            </a:fld>
            <a:endParaRPr lang="en-US"/>
          </a:p>
        </p:txBody>
      </p:sp>
      <p:sp>
        <p:nvSpPr>
          <p:cNvPr id="1048858"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52" name=""/>
        <p:cNvGrpSpPr/>
        <p:nvPr/>
      </p:nvGrpSpPr>
      <p:grpSpPr>
        <a:xfrm>
          <a:off x="0" y="0"/>
          <a:ext cx="0" cy="0"/>
          <a:chOff x="0" y="0"/>
          <a:chExt cx="0" cy="0"/>
        </a:xfrm>
      </p:grpSpPr>
      <p:sp>
        <p:nvSpPr>
          <p:cNvPr id="1048873" name="Title 1"/>
          <p:cNvSpPr>
            <a:spLocks noGrp="1"/>
          </p:cNvSpPr>
          <p:nvPr>
            <p:ph type="title"/>
          </p:nvPr>
        </p:nvSpPr>
        <p:spPr/>
        <p:txBody>
          <a:bodyPr/>
          <a:p>
            <a:r>
              <a:rPr lang="en-US"/>
              <a:t>Click to edit Master title style</a:t>
            </a:r>
            <a:endParaRPr lang="en-GB"/>
          </a:p>
        </p:txBody>
      </p:sp>
      <p:sp>
        <p:nvSpPr>
          <p:cNvPr id="1048874"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75" name="Rectangle 4"/>
          <p:cNvSpPr>
            <a:spLocks noGrp="1" noChangeArrowheads="1"/>
          </p:cNvSpPr>
          <p:nvPr>
            <p:ph type="dt" sz="half" idx="10"/>
          </p:nvPr>
        </p:nvSpPr>
        <p:spPr/>
        <p:txBody>
          <a:bodyPr/>
          <a:p>
            <a:fld id="{0F87FB04-74F7-43BE-89C3-64C3F3BA9C9C}" type="datetimeFigureOut">
              <a:rPr lang="en-US"/>
              <a:t>10/1/2024</a:t>
            </a:fld>
            <a:endParaRPr lang="en-US"/>
          </a:p>
        </p:txBody>
      </p:sp>
      <p:sp>
        <p:nvSpPr>
          <p:cNvPr id="1048876"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46" name=""/>
        <p:cNvGrpSpPr/>
        <p:nvPr/>
      </p:nvGrpSpPr>
      <p:grpSpPr>
        <a:xfrm>
          <a:off x="0" y="0"/>
          <a:ext cx="0" cy="0"/>
          <a:chOff x="0" y="0"/>
          <a:chExt cx="0" cy="0"/>
        </a:xfrm>
      </p:grpSpPr>
      <p:sp>
        <p:nvSpPr>
          <p:cNvPr id="1048850" name="Vertical Title 1"/>
          <p:cNvSpPr>
            <a:spLocks noGrp="1"/>
          </p:cNvSpPr>
          <p:nvPr>
            <p:ph type="title" orient="vert"/>
          </p:nvPr>
        </p:nvSpPr>
        <p:spPr>
          <a:xfrm>
            <a:off x="8839200" y="274639"/>
            <a:ext cx="2743200" cy="5851525"/>
          </a:xfrm>
        </p:spPr>
        <p:txBody>
          <a:bodyPr vert="eaVert"/>
          <a:p>
            <a:r>
              <a:rPr lang="en-US"/>
              <a:t>Click to edit Master title style</a:t>
            </a:r>
            <a:endParaRPr lang="en-GB"/>
          </a:p>
        </p:txBody>
      </p:sp>
      <p:sp>
        <p:nvSpPr>
          <p:cNvPr id="1048851" name="Vertical Text Placeholder 2"/>
          <p:cNvSpPr>
            <a:spLocks noGrp="1"/>
          </p:cNvSpPr>
          <p:nvPr>
            <p:ph type="body" orient="vert" idx="1"/>
          </p:nvPr>
        </p:nvSpPr>
        <p:spPr>
          <a:xfrm>
            <a:off x="609600" y="274639"/>
            <a:ext cx="8026400" cy="5851525"/>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52" name="Rectangle 4"/>
          <p:cNvSpPr>
            <a:spLocks noGrp="1" noChangeArrowheads="1"/>
          </p:cNvSpPr>
          <p:nvPr>
            <p:ph type="dt" sz="half" idx="10"/>
          </p:nvPr>
        </p:nvSpPr>
        <p:spPr/>
        <p:txBody>
          <a:bodyPr/>
          <a:p>
            <a:fld id="{2C9CC0CF-CDFD-416D-90F4-6471FC0F56A3}" type="datetimeFigureOut">
              <a:rPr lang="en-US"/>
              <a:t>10/1/2024</a:t>
            </a:fld>
            <a:endParaRPr lang="en-US"/>
          </a:p>
        </p:txBody>
      </p:sp>
      <p:sp>
        <p:nvSpPr>
          <p:cNvPr id="1048853"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51" name=""/>
        <p:cNvGrpSpPr/>
        <p:nvPr/>
      </p:nvGrpSpPr>
      <p:grpSpPr>
        <a:xfrm>
          <a:off x="0" y="0"/>
          <a:ext cx="0" cy="0"/>
          <a:chOff x="0" y="0"/>
          <a:chExt cx="0" cy="0"/>
        </a:xfrm>
      </p:grpSpPr>
      <p:sp>
        <p:nvSpPr>
          <p:cNvPr id="1048872"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45" name=""/>
        <p:cNvGrpSpPr/>
        <p:nvPr/>
      </p:nvGrpSpPr>
      <p:grpSpPr>
        <a:xfrm>
          <a:off x="0" y="0"/>
          <a:ext cx="0" cy="0"/>
          <a:chOff x="0" y="0"/>
          <a:chExt cx="0" cy="0"/>
        </a:xfrm>
      </p:grpSpPr>
      <p:sp>
        <p:nvSpPr>
          <p:cNvPr id="1048847" name="Shape 56"/>
          <p:cNvSpPr>
            <a:spLocks noGrp="1"/>
          </p:cNvSpPr>
          <p:nvPr>
            <p:ph type="title"/>
          </p:nvPr>
        </p:nvSpPr>
        <p:spPr>
          <a:prstGeom prst="rect"/>
        </p:spPr>
        <p:txBody>
          <a:bodyPr/>
          <a:p>
            <a:r>
              <a:t>Title Text</a:t>
            </a:r>
          </a:p>
        </p:txBody>
      </p:sp>
      <p:sp>
        <p:nvSpPr>
          <p:cNvPr id="1048848" name="Shape 57"/>
          <p:cNvSpPr>
            <a:spLocks noGrp="1"/>
          </p:cNvSpPr>
          <p:nvPr>
            <p:ph type="body" idx="1"/>
          </p:nvPr>
        </p:nvSpPr>
        <p:spPr>
          <a:prstGeom prst="rect"/>
        </p:spPr>
        <p:txBody>
          <a:bodyPr/>
          <a:p>
            <a:r>
              <a:t>Body Level One</a:t>
            </a:r>
          </a:p>
          <a:p>
            <a:pPr lvl="1"/>
            <a:r>
              <a:t>Body Level Two</a:t>
            </a:r>
          </a:p>
          <a:p>
            <a:pPr lvl="2"/>
            <a:r>
              <a:t>Body Level Three</a:t>
            </a:r>
          </a:p>
          <a:p>
            <a:pPr lvl="3"/>
            <a:r>
              <a:t>Body Level Four</a:t>
            </a:r>
          </a:p>
          <a:p>
            <a:pPr lvl="4"/>
            <a:r>
              <a:t>Body Level Five</a:t>
            </a:r>
          </a:p>
        </p:txBody>
      </p:sp>
      <p:sp>
        <p:nvSpPr>
          <p:cNvPr id="1048849" name="Shape 58"/>
          <p:cNvSpPr>
            <a:spLocks noGrp="1"/>
          </p:cNvSpPr>
          <p:nvPr>
            <p:ph type="sldNum" sz="quarter" idx="10"/>
          </p:nvPr>
        </p:nvSpPr>
        <p:spPr/>
        <p:txBody>
          <a:bodyPr/>
          <a:p>
            <a:fld id="{D3F6FCF3-A828-472E-B650-90B416655804}" type="slidenum">
              <a:t>‹#›</a:t>
            </a:fld>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54"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96" name=""/>
        <p:cNvGrpSpPr/>
        <p:nvPr/>
      </p:nvGrpSpPr>
      <p:grpSpPr>
        <a:xfrm>
          <a:off x="0" y="0"/>
          <a:ext cx="0" cy="0"/>
          <a:chOff x="0" y="0"/>
          <a:chExt cx="0" cy="0"/>
        </a:xfrm>
      </p:grpSpPr>
      <p:sp>
        <p:nvSpPr>
          <p:cNvPr id="104864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1048643"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p>
        </p:txBody>
      </p:sp>
      <p:sp>
        <p:nvSpPr>
          <p:cNvPr id="1048644"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645" name="Footer Placeholder 4"/>
          <p:cNvSpPr>
            <a:spLocks noGrp="1"/>
          </p:cNvSpPr>
          <p:nvPr>
            <p:ph type="ftr" sz="quarter" idx="11"/>
          </p:nvPr>
        </p:nvSpPr>
        <p:spPr/>
        <p:txBody>
          <a:bodyPr/>
          <a:p>
            <a:endParaRPr lang="en-US"/>
          </a:p>
        </p:txBody>
      </p:sp>
      <p:sp>
        <p:nvSpPr>
          <p:cNvPr id="1048646"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42" name=""/>
        <p:cNvGrpSpPr/>
        <p:nvPr/>
      </p:nvGrpSpPr>
      <p:grpSpPr>
        <a:xfrm>
          <a:off x="0" y="0"/>
          <a:ext cx="0" cy="0"/>
          <a:chOff x="0" y="0"/>
          <a:chExt cx="0" cy="0"/>
        </a:xfrm>
      </p:grpSpPr>
      <p:sp>
        <p:nvSpPr>
          <p:cNvPr id="1048835" name="Title 1"/>
          <p:cNvSpPr>
            <a:spLocks noGrp="1"/>
          </p:cNvSpPr>
          <p:nvPr>
            <p:ph type="title"/>
          </p:nvPr>
        </p:nvSpPr>
        <p:spPr/>
        <p:txBody>
          <a:bodyPr/>
          <a:p>
            <a:r>
              <a:rPr lang="en-US"/>
              <a:t>Click to edit Master title style</a:t>
            </a:r>
          </a:p>
        </p:txBody>
      </p:sp>
      <p:sp>
        <p:nvSpPr>
          <p:cNvPr id="1048836"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37"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838" name="Footer Placeholder 4"/>
          <p:cNvSpPr>
            <a:spLocks noGrp="1"/>
          </p:cNvSpPr>
          <p:nvPr>
            <p:ph type="ftr" sz="quarter" idx="11"/>
          </p:nvPr>
        </p:nvSpPr>
        <p:spPr/>
        <p:txBody>
          <a:bodyPr/>
          <a:p>
            <a:endParaRPr lang="en-US"/>
          </a:p>
        </p:txBody>
      </p:sp>
      <p:sp>
        <p:nvSpPr>
          <p:cNvPr id="1048839"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38" name=""/>
        <p:cNvGrpSpPr/>
        <p:nvPr/>
      </p:nvGrpSpPr>
      <p:grpSpPr>
        <a:xfrm>
          <a:off x="0" y="0"/>
          <a:ext cx="0" cy="0"/>
          <a:chOff x="0" y="0"/>
          <a:chExt cx="0" cy="0"/>
        </a:xfrm>
      </p:grpSpPr>
      <p:sp>
        <p:nvSpPr>
          <p:cNvPr id="1048815"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1048816"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Click to edit Master text styles</a:t>
            </a:r>
          </a:p>
        </p:txBody>
      </p:sp>
      <p:sp>
        <p:nvSpPr>
          <p:cNvPr id="1048817"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818" name="Footer Placeholder 4"/>
          <p:cNvSpPr>
            <a:spLocks noGrp="1"/>
          </p:cNvSpPr>
          <p:nvPr>
            <p:ph type="ftr" sz="quarter" idx="11"/>
          </p:nvPr>
        </p:nvSpPr>
        <p:spPr/>
        <p:txBody>
          <a:bodyPr/>
          <a:p>
            <a:endParaRPr lang="en-US"/>
          </a:p>
        </p:txBody>
      </p:sp>
      <p:sp>
        <p:nvSpPr>
          <p:cNvPr id="1048819"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32" name=""/>
        <p:cNvGrpSpPr/>
        <p:nvPr/>
      </p:nvGrpSpPr>
      <p:grpSpPr>
        <a:xfrm>
          <a:off x="0" y="0"/>
          <a:ext cx="0" cy="0"/>
          <a:chOff x="0" y="0"/>
          <a:chExt cx="0" cy="0"/>
        </a:xfrm>
      </p:grpSpPr>
      <p:sp>
        <p:nvSpPr>
          <p:cNvPr id="1048786" name="Title 1"/>
          <p:cNvSpPr>
            <a:spLocks noGrp="1"/>
          </p:cNvSpPr>
          <p:nvPr>
            <p:ph type="title"/>
          </p:nvPr>
        </p:nvSpPr>
        <p:spPr/>
        <p:txBody>
          <a:bodyPr/>
          <a:p>
            <a:r>
              <a:rPr lang="en-US"/>
              <a:t>Click to edit Master title style</a:t>
            </a:r>
          </a:p>
        </p:txBody>
      </p:sp>
      <p:sp>
        <p:nvSpPr>
          <p:cNvPr id="1048787" name="Content Placeholder 2"/>
          <p:cNvSpPr>
            <a:spLocks noGrp="1"/>
          </p:cNvSpPr>
          <p:nvPr>
            <p:ph sz="half" idx="1"/>
          </p:nvPr>
        </p:nvSpPr>
        <p:spPr>
          <a:xfrm>
            <a:off x="838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8" name="Content Placeholder 3"/>
          <p:cNvSpPr>
            <a:spLocks noGrp="1"/>
          </p:cNvSpPr>
          <p:nvPr>
            <p:ph sz="half" idx="2"/>
          </p:nvPr>
        </p:nvSpPr>
        <p:spPr>
          <a:xfrm>
            <a:off x="6172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9" name="Date Placeholder 4"/>
          <p:cNvSpPr>
            <a:spLocks noGrp="1"/>
          </p:cNvSpPr>
          <p:nvPr>
            <p:ph type="dt" sz="half" idx="10"/>
          </p:nvPr>
        </p:nvSpPr>
        <p:spPr/>
        <p:txBody>
          <a:bodyPr/>
          <a:p>
            <a:fld id="{7AD86B2E-B702-4422-B277-3A08C7449694}" type="datetimeFigureOut">
              <a:rPr lang="en-US" smtClean="0"/>
              <a:t>10/1/2024</a:t>
            </a:fld>
            <a:endParaRPr lang="en-US"/>
          </a:p>
        </p:txBody>
      </p:sp>
      <p:sp>
        <p:nvSpPr>
          <p:cNvPr id="1048790" name="Footer Placeholder 5"/>
          <p:cNvSpPr>
            <a:spLocks noGrp="1"/>
          </p:cNvSpPr>
          <p:nvPr>
            <p:ph type="ftr" sz="quarter" idx="11"/>
          </p:nvPr>
        </p:nvSpPr>
        <p:spPr/>
        <p:txBody>
          <a:bodyPr/>
          <a:p>
            <a:endParaRPr lang="en-US"/>
          </a:p>
        </p:txBody>
      </p:sp>
      <p:sp>
        <p:nvSpPr>
          <p:cNvPr id="1048791" name="Slide Number Placeholder 6"/>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36" name=""/>
        <p:cNvGrpSpPr/>
        <p:nvPr/>
      </p:nvGrpSpPr>
      <p:grpSpPr>
        <a:xfrm>
          <a:off x="0" y="0"/>
          <a:ext cx="0" cy="0"/>
          <a:chOff x="0" y="0"/>
          <a:chExt cx="0" cy="0"/>
        </a:xfrm>
      </p:grpSpPr>
      <p:sp>
        <p:nvSpPr>
          <p:cNvPr id="1048806" name="Title 1"/>
          <p:cNvSpPr>
            <a:spLocks noGrp="1"/>
          </p:cNvSpPr>
          <p:nvPr>
            <p:ph type="title"/>
          </p:nvPr>
        </p:nvSpPr>
        <p:spPr>
          <a:xfrm>
            <a:off x="839788" y="365125"/>
            <a:ext cx="10515600" cy="1325563"/>
          </a:xfrm>
        </p:spPr>
        <p:txBody>
          <a:bodyPr/>
          <a:p>
            <a:r>
              <a:rPr lang="en-US"/>
              <a:t>Click to edit Master title style</a:t>
            </a:r>
          </a:p>
        </p:txBody>
      </p:sp>
      <p:sp>
        <p:nvSpPr>
          <p:cNvPr id="1048807"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08" name="Content Placeholder 3"/>
          <p:cNvSpPr>
            <a:spLocks noGrp="1"/>
          </p:cNvSpPr>
          <p:nvPr>
            <p:ph sz="half" idx="2"/>
          </p:nvPr>
        </p:nvSpPr>
        <p:spPr>
          <a:xfrm>
            <a:off x="839788" y="2505075"/>
            <a:ext cx="5157787"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09"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10" name="Content Placeholder 5"/>
          <p:cNvSpPr>
            <a:spLocks noGrp="1"/>
          </p:cNvSpPr>
          <p:nvPr>
            <p:ph sz="quarter" idx="4"/>
          </p:nvPr>
        </p:nvSpPr>
        <p:spPr>
          <a:xfrm>
            <a:off x="6172200" y="2505075"/>
            <a:ext cx="5183188"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11" name="Date Placeholder 6"/>
          <p:cNvSpPr>
            <a:spLocks noGrp="1"/>
          </p:cNvSpPr>
          <p:nvPr>
            <p:ph type="dt" sz="half" idx="10"/>
          </p:nvPr>
        </p:nvSpPr>
        <p:spPr/>
        <p:txBody>
          <a:bodyPr/>
          <a:p>
            <a:fld id="{7AD86B2E-B702-4422-B277-3A08C7449694}" type="datetimeFigureOut">
              <a:rPr lang="en-US" smtClean="0"/>
              <a:t>10/1/2024</a:t>
            </a:fld>
            <a:endParaRPr lang="en-US"/>
          </a:p>
        </p:txBody>
      </p:sp>
      <p:sp>
        <p:nvSpPr>
          <p:cNvPr id="1048812" name="Footer Placeholder 7"/>
          <p:cNvSpPr>
            <a:spLocks noGrp="1"/>
          </p:cNvSpPr>
          <p:nvPr>
            <p:ph type="ftr" sz="quarter" idx="11"/>
          </p:nvPr>
        </p:nvSpPr>
        <p:spPr/>
        <p:txBody>
          <a:bodyPr/>
          <a:p>
            <a:endParaRPr lang="en-US"/>
          </a:p>
        </p:txBody>
      </p:sp>
      <p:sp>
        <p:nvSpPr>
          <p:cNvPr id="1048813" name="Slide Number Placeholder 8"/>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41" name=""/>
        <p:cNvGrpSpPr/>
        <p:nvPr/>
      </p:nvGrpSpPr>
      <p:grpSpPr>
        <a:xfrm>
          <a:off x="0" y="0"/>
          <a:ext cx="0" cy="0"/>
          <a:chOff x="0" y="0"/>
          <a:chExt cx="0" cy="0"/>
        </a:xfrm>
      </p:grpSpPr>
      <p:sp>
        <p:nvSpPr>
          <p:cNvPr id="1048831" name="Title 1"/>
          <p:cNvSpPr>
            <a:spLocks noGrp="1"/>
          </p:cNvSpPr>
          <p:nvPr>
            <p:ph type="title"/>
          </p:nvPr>
        </p:nvSpPr>
        <p:spPr/>
        <p:txBody>
          <a:bodyPr/>
          <a:p>
            <a:r>
              <a:rPr lang="en-US"/>
              <a:t>Click to edit Master title style</a:t>
            </a:r>
          </a:p>
        </p:txBody>
      </p:sp>
      <p:sp>
        <p:nvSpPr>
          <p:cNvPr id="1048832" name="Date Placeholder 2"/>
          <p:cNvSpPr>
            <a:spLocks noGrp="1"/>
          </p:cNvSpPr>
          <p:nvPr>
            <p:ph type="dt" sz="half" idx="10"/>
          </p:nvPr>
        </p:nvSpPr>
        <p:spPr/>
        <p:txBody>
          <a:bodyPr/>
          <a:p>
            <a:fld id="{7AD86B2E-B702-4422-B277-3A08C7449694}" type="datetimeFigureOut">
              <a:rPr lang="en-US" smtClean="0"/>
              <a:t>10/1/2024</a:t>
            </a:fld>
            <a:endParaRPr lang="en-US"/>
          </a:p>
        </p:txBody>
      </p:sp>
      <p:sp>
        <p:nvSpPr>
          <p:cNvPr id="1048833" name="Footer Placeholder 3"/>
          <p:cNvSpPr>
            <a:spLocks noGrp="1"/>
          </p:cNvSpPr>
          <p:nvPr>
            <p:ph type="ftr" sz="quarter" idx="11"/>
          </p:nvPr>
        </p:nvSpPr>
        <p:spPr/>
        <p:txBody>
          <a:bodyPr/>
          <a:p>
            <a:endParaRPr lang="en-US"/>
          </a:p>
        </p:txBody>
      </p:sp>
      <p:sp>
        <p:nvSpPr>
          <p:cNvPr id="1048834" name="Slide Number Placeholder 4"/>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34" name=""/>
        <p:cNvGrpSpPr/>
        <p:nvPr/>
      </p:nvGrpSpPr>
      <p:grpSpPr>
        <a:xfrm>
          <a:off x="0" y="0"/>
          <a:ext cx="0" cy="0"/>
          <a:chOff x="0" y="0"/>
          <a:chExt cx="0" cy="0"/>
        </a:xfrm>
      </p:grpSpPr>
      <p:sp>
        <p:nvSpPr>
          <p:cNvPr id="1048797" name="Date Placeholder 1"/>
          <p:cNvSpPr>
            <a:spLocks noGrp="1"/>
          </p:cNvSpPr>
          <p:nvPr>
            <p:ph type="dt" sz="half" idx="10"/>
          </p:nvPr>
        </p:nvSpPr>
        <p:spPr/>
        <p:txBody>
          <a:bodyPr/>
          <a:p>
            <a:fld id="{7AD86B2E-B702-4422-B277-3A08C7449694}" type="datetimeFigureOut">
              <a:rPr lang="en-US" smtClean="0"/>
              <a:t>10/1/2024</a:t>
            </a:fld>
            <a:endParaRPr lang="en-US"/>
          </a:p>
        </p:txBody>
      </p:sp>
      <p:sp>
        <p:nvSpPr>
          <p:cNvPr id="1048798" name="Footer Placeholder 2"/>
          <p:cNvSpPr>
            <a:spLocks noGrp="1"/>
          </p:cNvSpPr>
          <p:nvPr>
            <p:ph type="ftr" sz="quarter" idx="11"/>
          </p:nvPr>
        </p:nvSpPr>
        <p:spPr/>
        <p:txBody>
          <a:bodyPr/>
          <a:p>
            <a:endParaRPr lang="en-US"/>
          </a:p>
        </p:txBody>
      </p:sp>
      <p:sp>
        <p:nvSpPr>
          <p:cNvPr id="1048799" name="Slide Number Placeholder 3"/>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35" name=""/>
        <p:cNvGrpSpPr/>
        <p:nvPr/>
      </p:nvGrpSpPr>
      <p:grpSpPr>
        <a:xfrm>
          <a:off x="0" y="0"/>
          <a:ext cx="0" cy="0"/>
          <a:chOff x="0" y="0"/>
          <a:chExt cx="0" cy="0"/>
        </a:xfrm>
      </p:grpSpPr>
      <p:sp>
        <p:nvSpPr>
          <p:cNvPr id="1048800"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801"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02"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8803" name="Date Placeholder 4"/>
          <p:cNvSpPr>
            <a:spLocks noGrp="1"/>
          </p:cNvSpPr>
          <p:nvPr>
            <p:ph type="dt" sz="half" idx="10"/>
          </p:nvPr>
        </p:nvSpPr>
        <p:spPr/>
        <p:txBody>
          <a:bodyPr/>
          <a:p>
            <a:fld id="{7AD86B2E-B702-4422-B277-3A08C7449694}" type="datetimeFigureOut">
              <a:rPr lang="en-US" smtClean="0"/>
              <a:t>10/1/2024</a:t>
            </a:fld>
            <a:endParaRPr lang="en-US"/>
          </a:p>
        </p:txBody>
      </p:sp>
      <p:sp>
        <p:nvSpPr>
          <p:cNvPr id="1048804" name="Footer Placeholder 5"/>
          <p:cNvSpPr>
            <a:spLocks noGrp="1"/>
          </p:cNvSpPr>
          <p:nvPr>
            <p:ph type="ftr" sz="quarter" idx="11"/>
          </p:nvPr>
        </p:nvSpPr>
        <p:spPr/>
        <p:txBody>
          <a:bodyPr/>
          <a:p>
            <a:endParaRPr lang="en-US"/>
          </a:p>
        </p:txBody>
      </p:sp>
      <p:sp>
        <p:nvSpPr>
          <p:cNvPr id="1048805" name="Slide Number Placeholder 6"/>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40" name=""/>
        <p:cNvGrpSpPr/>
        <p:nvPr/>
      </p:nvGrpSpPr>
      <p:grpSpPr>
        <a:xfrm>
          <a:off x="0" y="0"/>
          <a:ext cx="0" cy="0"/>
          <a:chOff x="0" y="0"/>
          <a:chExt cx="0" cy="0"/>
        </a:xfrm>
      </p:grpSpPr>
      <p:sp>
        <p:nvSpPr>
          <p:cNvPr id="1048825"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826"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US"/>
          </a:p>
        </p:txBody>
      </p:sp>
      <p:sp>
        <p:nvSpPr>
          <p:cNvPr id="1048827"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8828" name="Date Placeholder 4"/>
          <p:cNvSpPr>
            <a:spLocks noGrp="1"/>
          </p:cNvSpPr>
          <p:nvPr>
            <p:ph type="dt" sz="half" idx="10"/>
          </p:nvPr>
        </p:nvSpPr>
        <p:spPr/>
        <p:txBody>
          <a:bodyPr/>
          <a:p>
            <a:fld id="{7AD86B2E-B702-4422-B277-3A08C7449694}" type="datetimeFigureOut">
              <a:rPr lang="en-US" smtClean="0"/>
              <a:t>10/1/2024</a:t>
            </a:fld>
            <a:endParaRPr lang="en-US"/>
          </a:p>
        </p:txBody>
      </p:sp>
      <p:sp>
        <p:nvSpPr>
          <p:cNvPr id="1048829" name="Footer Placeholder 5"/>
          <p:cNvSpPr>
            <a:spLocks noGrp="1"/>
          </p:cNvSpPr>
          <p:nvPr>
            <p:ph type="ftr" sz="quarter" idx="11"/>
          </p:nvPr>
        </p:nvSpPr>
        <p:spPr/>
        <p:txBody>
          <a:bodyPr/>
          <a:p>
            <a:endParaRPr lang="en-US"/>
          </a:p>
        </p:txBody>
      </p:sp>
      <p:sp>
        <p:nvSpPr>
          <p:cNvPr id="1048830" name="Slide Number Placeholder 6"/>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33" name=""/>
        <p:cNvGrpSpPr/>
        <p:nvPr/>
      </p:nvGrpSpPr>
      <p:grpSpPr>
        <a:xfrm>
          <a:off x="0" y="0"/>
          <a:ext cx="0" cy="0"/>
          <a:chOff x="0" y="0"/>
          <a:chExt cx="0" cy="0"/>
        </a:xfrm>
      </p:grpSpPr>
      <p:sp>
        <p:nvSpPr>
          <p:cNvPr id="1048792" name="Title 1"/>
          <p:cNvSpPr>
            <a:spLocks noGrp="1"/>
          </p:cNvSpPr>
          <p:nvPr>
            <p:ph type="title"/>
          </p:nvPr>
        </p:nvSpPr>
        <p:spPr/>
        <p:txBody>
          <a:bodyPr/>
          <a:p>
            <a:r>
              <a:rPr lang="en-US"/>
              <a:t>Click to edit Master title style</a:t>
            </a:r>
          </a:p>
        </p:txBody>
      </p:sp>
      <p:sp>
        <p:nvSpPr>
          <p:cNvPr id="1048793"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94"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795" name="Footer Placeholder 4"/>
          <p:cNvSpPr>
            <a:spLocks noGrp="1"/>
          </p:cNvSpPr>
          <p:nvPr>
            <p:ph type="ftr" sz="quarter" idx="11"/>
          </p:nvPr>
        </p:nvSpPr>
        <p:spPr/>
        <p:txBody>
          <a:bodyPr/>
          <a:p>
            <a:endParaRPr lang="en-US"/>
          </a:p>
        </p:txBody>
      </p:sp>
      <p:sp>
        <p:nvSpPr>
          <p:cNvPr id="1048796"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39" name=""/>
        <p:cNvGrpSpPr/>
        <p:nvPr/>
      </p:nvGrpSpPr>
      <p:grpSpPr>
        <a:xfrm>
          <a:off x="0" y="0"/>
          <a:ext cx="0" cy="0"/>
          <a:chOff x="0" y="0"/>
          <a:chExt cx="0" cy="0"/>
        </a:xfrm>
      </p:grpSpPr>
      <p:sp>
        <p:nvSpPr>
          <p:cNvPr id="1048820" name="Vertical Title 1"/>
          <p:cNvSpPr>
            <a:spLocks noGrp="1"/>
          </p:cNvSpPr>
          <p:nvPr>
            <p:ph type="title" orient="vert"/>
          </p:nvPr>
        </p:nvSpPr>
        <p:spPr>
          <a:xfrm>
            <a:off x="8724900" y="365125"/>
            <a:ext cx="2628900" cy="5811838"/>
          </a:xfrm>
        </p:spPr>
        <p:txBody>
          <a:bodyPr vert="eaVert"/>
          <a:p>
            <a:r>
              <a:rPr lang="en-US"/>
              <a:t>Click to edit Master title style</a:t>
            </a:r>
          </a:p>
        </p:txBody>
      </p:sp>
      <p:sp>
        <p:nvSpPr>
          <p:cNvPr id="1048821" name="Vertical Text Placeholder 2"/>
          <p:cNvSpPr>
            <a:spLocks noGrp="1"/>
          </p:cNvSpPr>
          <p:nvPr>
            <p:ph type="body" orient="vert" idx="1"/>
          </p:nvPr>
        </p:nvSpPr>
        <p:spPr>
          <a:xfrm>
            <a:off x="838200" y="365125"/>
            <a:ext cx="7734300" cy="5811838"/>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22"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823" name="Footer Placeholder 4"/>
          <p:cNvSpPr>
            <a:spLocks noGrp="1"/>
          </p:cNvSpPr>
          <p:nvPr>
            <p:ph type="ftr" sz="quarter" idx="11"/>
          </p:nvPr>
        </p:nvSpPr>
        <p:spPr/>
        <p:txBody>
          <a:bodyPr/>
          <a:p>
            <a:endParaRPr lang="en-US"/>
          </a:p>
        </p:txBody>
      </p:sp>
      <p:sp>
        <p:nvSpPr>
          <p:cNvPr id="1048824"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68" name=""/>
        <p:cNvGrpSpPr/>
        <p:nvPr/>
      </p:nvGrpSpPr>
      <p:grpSpPr>
        <a:xfrm>
          <a:off x="0" y="0"/>
          <a:ext cx="0" cy="0"/>
          <a:chOff x="0" y="0"/>
          <a:chExt cx="0" cy="0"/>
        </a:xfrm>
      </p:grpSpPr>
      <p:sp>
        <p:nvSpPr>
          <p:cNvPr id="1048599"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p>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33" name=""/>
        <p:cNvGrpSpPr/>
        <p:nvPr/>
      </p:nvGrpSpPr>
      <p:grpSpPr>
        <a:xfrm>
          <a:off x="0" y="0"/>
          <a:ext cx="0" cy="0"/>
          <a:chOff x="0" y="0"/>
          <a:chExt cx="0" cy="0"/>
        </a:xfrm>
      </p:grpSpPr>
      <p:sp>
        <p:nvSpPr>
          <p:cNvPr id="1048581"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1">
                                  <p:stCondLst>
                                    <p:cond delay="0"/>
                                  </p:stCondLst>
                                  <p:childTnLst>
                                    <p:set>
                                      <p:cBhvr>
                                        <p:cTn dur="1" fill="hold" id="6">
                                          <p:stCondLst>
                                            <p:cond delay="0"/>
                                          </p:stCondLst>
                                        </p:cTn>
                                        <p:tgtEl>
                                          <p:spTgt spid="1048581"/>
                                        </p:tgtEl>
                                        <p:attrNameLst>
                                          <p:attrName>style.visibility</p:attrName>
                                        </p:attrNameLst>
                                      </p:cBhvr>
                                      <p:to>
                                        <p:strVal val="visible"/>
                                      </p:to>
                                    </p:set>
                                    <p:anim calcmode="lin" valueType="num">
                                      <p:cBhvr additive="base">
                                        <p:cTn dur="500" fill="hold" id="7"/>
                                        <p:tgtEl>
                                          <p:spTgt spid="1048581"/>
                                        </p:tgtEl>
                                        <p:attrNameLst>
                                          <p:attrName>ppt_x</p:attrName>
                                        </p:attrNameLst>
                                      </p:cBhvr>
                                      <p:tavLst>
                                        <p:tav tm="0">
                                          <p:val>
                                            <p:strVal val="#ppt_x"/>
                                          </p:val>
                                        </p:tav>
                                        <p:tav tm="100000">
                                          <p:val>
                                            <p:strVal val="#ppt_x"/>
                                          </p:val>
                                        </p:tav>
                                      </p:tavLst>
                                    </p:anim>
                                    <p:anim calcmode="lin" valueType="num">
                                      <p:cBhvr additive="base">
                                        <p:cTn dur="500" fill="hold" id="8"/>
                                        <p:tgtEl>
                                          <p:spTgt spid="104858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1"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66" name=""/>
        <p:cNvGrpSpPr/>
        <p:nvPr/>
      </p:nvGrpSpPr>
      <p:grpSpPr>
        <a:xfrm>
          <a:off x="0" y="0"/>
          <a:ext cx="0" cy="0"/>
          <a:chOff x="0" y="0"/>
          <a:chExt cx="0" cy="0"/>
        </a:xfrm>
      </p:grpSpPr>
      <p:sp>
        <p:nvSpPr>
          <p:cNvPr id="1048590"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4">
                                  <p:stCondLst>
                                    <p:cond delay="0"/>
                                  </p:stCondLst>
                                  <p:childTnLst>
                                    <p:set>
                                      <p:cBhvr>
                                        <p:cTn dur="1" fill="hold" id="6">
                                          <p:stCondLst>
                                            <p:cond delay="0"/>
                                          </p:stCondLst>
                                        </p:cTn>
                                        <p:tgtEl>
                                          <p:spTgt spid="1048590"/>
                                        </p:tgtEl>
                                        <p:attrNameLst>
                                          <p:attrName>style.visibility</p:attrName>
                                        </p:attrNameLst>
                                      </p:cBhvr>
                                      <p:to>
                                        <p:strVal val="visible"/>
                                      </p:to>
                                    </p:set>
                                    <p:anim calcmode="lin" valueType="num">
                                      <p:cBhvr additive="base">
                                        <p:cTn dur="500" fill="hold" id="7"/>
                                        <p:tgtEl>
                                          <p:spTgt spid="1048590"/>
                                        </p:tgtEl>
                                        <p:attrNameLst>
                                          <p:attrName>ppt_x</p:attrName>
                                        </p:attrNameLst>
                                      </p:cBhvr>
                                      <p:tavLst>
                                        <p:tav tm="0">
                                          <p:val>
                                            <p:strVal val="#ppt_x"/>
                                          </p:val>
                                        </p:tav>
                                        <p:tav tm="100000">
                                          <p:val>
                                            <p:strVal val="#ppt_x"/>
                                          </p:val>
                                        </p:tav>
                                      </p:tavLst>
                                    </p:anim>
                                    <p:anim calcmode="lin" valueType="num">
                                      <p:cBhvr additive="base">
                                        <p:cTn dur="500" fill="hold" id="8"/>
                                        <p:tgtEl>
                                          <p:spTgt spid="10485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0"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89" name=""/>
        <p:cNvGrpSpPr/>
        <p:nvPr/>
      </p:nvGrpSpPr>
      <p:grpSpPr>
        <a:xfrm>
          <a:off x="0" y="0"/>
          <a:ext cx="0" cy="0"/>
          <a:chOff x="0" y="0"/>
          <a:chExt cx="0" cy="0"/>
        </a:xfrm>
      </p:grpSpPr>
      <p:sp>
        <p:nvSpPr>
          <p:cNvPr id="1048617"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8">
                                  <p:stCondLst>
                                    <p:cond delay="0"/>
                                  </p:stCondLst>
                                  <p:childTnLst>
                                    <p:set>
                                      <p:cBhvr>
                                        <p:cTn dur="1" fill="hold" id="6">
                                          <p:stCondLst>
                                            <p:cond delay="0"/>
                                          </p:stCondLst>
                                        </p:cTn>
                                        <p:tgtEl>
                                          <p:spTgt spid="1048617"/>
                                        </p:tgtEl>
                                        <p:attrNameLst>
                                          <p:attrName>style.visibility</p:attrName>
                                        </p:attrNameLst>
                                      </p:cBhvr>
                                      <p:to>
                                        <p:strVal val="visible"/>
                                      </p:to>
                                    </p:set>
                                    <p:anim calcmode="lin" valueType="num">
                                      <p:cBhvr additive="base">
                                        <p:cTn dur="500" fill="hold" id="7"/>
                                        <p:tgtEl>
                                          <p:spTgt spid="1048617"/>
                                        </p:tgtEl>
                                        <p:attrNameLst>
                                          <p:attrName>ppt_x</p:attrName>
                                        </p:attrNameLst>
                                      </p:cBhvr>
                                      <p:tavLst>
                                        <p:tav tm="0">
                                          <p:val>
                                            <p:strVal val="0-#ppt_w/2"/>
                                          </p:val>
                                        </p:tav>
                                        <p:tav tm="100000">
                                          <p:val>
                                            <p:strVal val="#ppt_x"/>
                                          </p:val>
                                        </p:tav>
                                      </p:tavLst>
                                    </p:anim>
                                    <p:anim calcmode="lin" valueType="num">
                                      <p:cBhvr additive="base">
                                        <p:cTn dur="500" fill="hold" id="8"/>
                                        <p:tgtEl>
                                          <p:spTgt spid="10486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37" name=""/>
        <p:cNvGrpSpPr/>
        <p:nvPr/>
      </p:nvGrpSpPr>
      <p:grpSpPr>
        <a:xfrm>
          <a:off x="0" y="0"/>
          <a:ext cx="0" cy="0"/>
          <a:chOff x="0" y="0"/>
          <a:chExt cx="0" cy="0"/>
        </a:xfrm>
      </p:grpSpPr>
      <p:sp>
        <p:nvSpPr>
          <p:cNvPr id="1048814" name="Picture Placeholder 3"/>
          <p:cNvSpPr>
            <a:spLocks noGrp="1"/>
          </p:cNvSpPr>
          <p:nvPr>
            <p:ph type="pic" sz="quarter" idx="11"/>
          </p:nvPr>
        </p:nvSpPr>
        <p:spPr>
          <a:xfrm>
            <a:off x="7088924" y="508820"/>
            <a:ext cx="3701847" cy="5184057"/>
          </a:xfrm>
          <a:prstGeom prst="rect"/>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algn="ctr" indent="0" marL="0">
              <a:buNone/>
              <a:defRPr sz="1600">
                <a:solidFill>
                  <a:schemeClr val="tx1">
                    <a:lumMod val="50000"/>
                    <a:lumOff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4">
                                  <p:stCondLst>
                                    <p:cond delay="750"/>
                                  </p:stCondLst>
                                  <p:childTnLst>
                                    <p:set>
                                      <p:cBhvr>
                                        <p:cTn dur="1" fill="hold" id="6">
                                          <p:stCondLst>
                                            <p:cond delay="0"/>
                                          </p:stCondLst>
                                        </p:cTn>
                                        <p:tgtEl>
                                          <p:spTgt spid="1048814"/>
                                        </p:tgtEl>
                                        <p:attrNameLst>
                                          <p:attrName>style.visibility</p:attrName>
                                        </p:attrNameLst>
                                      </p:cBhvr>
                                      <p:to>
                                        <p:strVal val="visible"/>
                                      </p:to>
                                    </p:set>
                                    <p:anim calcmode="lin" valueType="num">
                                      <p:cBhvr additive="base">
                                        <p:cTn dur="500" fill="hold" id="7"/>
                                        <p:tgtEl>
                                          <p:spTgt spid="1048814"/>
                                        </p:tgtEl>
                                        <p:attrNameLst>
                                          <p:attrName>ppt_x</p:attrName>
                                        </p:attrNameLst>
                                      </p:cBhvr>
                                      <p:tavLst>
                                        <p:tav tm="0">
                                          <p:val>
                                            <p:strVal val="#ppt_x"/>
                                          </p:val>
                                        </p:tav>
                                        <p:tav tm="100000">
                                          <p:val>
                                            <p:strVal val="#ppt_x"/>
                                          </p:val>
                                        </p:tav>
                                      </p:tavLst>
                                    </p:anim>
                                    <p:anim calcmode="lin" valueType="num">
                                      <p:cBhvr additive="base">
                                        <p:cTn dur="500" fill="hold" id="8"/>
                                        <p:tgtEl>
                                          <p:spTgt spid="10488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30" name=""/>
        <p:cNvGrpSpPr/>
        <p:nvPr/>
      </p:nvGrpSpPr>
      <p:grpSpPr>
        <a:xfrm>
          <a:off x="0" y="0"/>
          <a:ext cx="0" cy="0"/>
          <a:chOff x="0" y="0"/>
          <a:chExt cx="0" cy="0"/>
        </a:xfrm>
      </p:grpSpPr>
      <p:sp>
        <p:nvSpPr>
          <p:cNvPr id="1048782"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indent="0" marL="0">
              <a:buNone/>
              <a:defRPr sz="1200"/>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2">
                                  <p:stCondLst>
                                    <p:cond delay="500"/>
                                  </p:stCondLst>
                                  <p:childTnLst>
                                    <p:set>
                                      <p:cBhvr>
                                        <p:cTn dur="1" fill="hold" id="6">
                                          <p:stCondLst>
                                            <p:cond delay="0"/>
                                          </p:stCondLst>
                                        </p:cTn>
                                        <p:tgtEl>
                                          <p:spTgt spid="1048782"/>
                                        </p:tgtEl>
                                        <p:attrNameLst>
                                          <p:attrName>style.visibility</p:attrName>
                                        </p:attrNameLst>
                                      </p:cBhvr>
                                      <p:to>
                                        <p:strVal val="visible"/>
                                      </p:to>
                                    </p:set>
                                    <p:anim calcmode="lin" valueType="num">
                                      <p:cBhvr additive="base">
                                        <p:cTn dur="500" fill="hold" id="7"/>
                                        <p:tgtEl>
                                          <p:spTgt spid="1048782"/>
                                        </p:tgtEl>
                                        <p:attrNameLst>
                                          <p:attrName>ppt_x</p:attrName>
                                        </p:attrNameLst>
                                      </p:cBhvr>
                                      <p:tavLst>
                                        <p:tav tm="0">
                                          <p:val>
                                            <p:strVal val="1+#ppt_w/2"/>
                                          </p:val>
                                        </p:tav>
                                        <p:tav tm="100000">
                                          <p:val>
                                            <p:strVal val="#ppt_x"/>
                                          </p:val>
                                        </p:tav>
                                      </p:tavLst>
                                    </p:anim>
                                    <p:anim calcmode="lin" valueType="num">
                                      <p:cBhvr additive="base">
                                        <p:cTn dur="500" fill="hold" id="8"/>
                                        <p:tgtEl>
                                          <p:spTgt spid="10487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82"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27" name=""/>
        <p:cNvGrpSpPr/>
        <p:nvPr/>
      </p:nvGrpSpPr>
      <p:grpSpPr>
        <a:xfrm>
          <a:off x="0" y="0"/>
          <a:ext cx="0" cy="0"/>
          <a:chOff x="0" y="0"/>
          <a:chExt cx="0" cy="0"/>
        </a:xfrm>
      </p:grpSpPr>
      <p:sp>
        <p:nvSpPr>
          <p:cNvPr id="1048767" name="Picture Placeholder 2"/>
          <p:cNvSpPr>
            <a:spLocks noGrp="1"/>
          </p:cNvSpPr>
          <p:nvPr>
            <p:ph type="pic" sz="quarter" idx="10"/>
          </p:nvPr>
        </p:nvSpPr>
        <p:spPr>
          <a:xfrm>
            <a:off x="6096000" y="933450"/>
            <a:ext cx="4962146" cy="2495550"/>
          </a:xfrm>
          <a:prstGeom prst="rect"/>
          <a:solidFill>
            <a:schemeClr val="bg1">
              <a:lumMod val="85000"/>
              <a:alpha val="50000"/>
            </a:schemeClr>
          </a:solidFill>
        </p:spPr>
        <p:txBody>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2">
                                  <p:stCondLst>
                                    <p:cond delay="250"/>
                                  </p:stCondLst>
                                  <p:childTnLst>
                                    <p:set>
                                      <p:cBhvr>
                                        <p:cTn dur="1" fill="hold" id="6">
                                          <p:stCondLst>
                                            <p:cond delay="0"/>
                                          </p:stCondLst>
                                        </p:cTn>
                                        <p:tgtEl>
                                          <p:spTgt spid="1048767"/>
                                        </p:tgtEl>
                                        <p:attrNameLst>
                                          <p:attrName>style.visibility</p:attrName>
                                        </p:attrNameLst>
                                      </p:cBhvr>
                                      <p:to>
                                        <p:strVal val="visible"/>
                                      </p:to>
                                    </p:set>
                                    <p:anim calcmode="lin" valueType="num">
                                      <p:cBhvr additive="base">
                                        <p:cTn dur="500" fill="hold" id="7"/>
                                        <p:tgtEl>
                                          <p:spTgt spid="1048767"/>
                                        </p:tgtEl>
                                        <p:attrNameLst>
                                          <p:attrName>ppt_x</p:attrName>
                                        </p:attrNameLst>
                                      </p:cBhvr>
                                      <p:tavLst>
                                        <p:tav tm="0">
                                          <p:val>
                                            <p:strVal val="1+#ppt_w/2"/>
                                          </p:val>
                                        </p:tav>
                                        <p:tav tm="100000">
                                          <p:val>
                                            <p:strVal val="#ppt_x"/>
                                          </p:val>
                                        </p:tav>
                                      </p:tavLst>
                                    </p:anim>
                                    <p:anim calcmode="lin" valueType="num">
                                      <p:cBhvr additive="base">
                                        <p:cTn dur="500" fill="hold" id="8"/>
                                        <p:tgtEl>
                                          <p:spTgt spid="10487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67" grpId="0" animBg="1"/>
    </p:bldLst>
  </p:timing>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 Id="rId9" Type="http://schemas.openxmlformats.org/officeDocument/2006/relationships/slideLayout" Target="../slideLayouts/slideLayout23.xml"/><Relationship Id="rId10" Type="http://schemas.openxmlformats.org/officeDocument/2006/relationships/slideLayout" Target="../slideLayouts/slideLayout24.xml"/><Relationship Id="rId11" Type="http://schemas.openxmlformats.org/officeDocument/2006/relationships/slideLayout" Target="../slideLayouts/slideLayout25.xml"/><Relationship Id="rId12" Type="http://schemas.openxmlformats.org/officeDocument/2006/relationships/slideLayout" Target="../slideLayouts/slideLayout26.xml"/><Relationship Id="rId13" Type="http://schemas.openxmlformats.org/officeDocument/2006/relationships/slideLayout" Target="../slideLayouts/slideLayout27.xml"/><Relationship Id="rId14" Type="http://schemas.openxmlformats.org/officeDocument/2006/relationships/slideLayout" Target="../slideLayouts/slideLayout28.xml"/><Relationship Id="rId15" Type="http://schemas.openxmlformats.org/officeDocument/2006/relationships/slideLayout" Target="../slideLayouts/slideLayout29.xml"/><Relationship Id="rId16" Type="http://schemas.openxmlformats.org/officeDocument/2006/relationships/slideLayout" Target="../slideLayouts/slideLayout30.xml"/><Relationship Id="rId17" Type="http://schemas.openxmlformats.org/officeDocument/2006/relationships/slideLayout" Target="../slideLayouts/slideLayout31.xml"/><Relationship Id="rId18" Type="http://schemas.openxmlformats.org/officeDocument/2006/relationships/slideLayout" Target="../slideLayouts/slideLayout32.xml"/><Relationship Id="rId19" Type="http://schemas.openxmlformats.org/officeDocument/2006/relationships/image" Target="../media/image1.png"/><Relationship Id="rId2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72" name=""/>
        <p:cNvGrpSpPr/>
        <p:nvPr/>
      </p:nvGrpSpPr>
      <p:grpSpPr>
        <a:xfrm>
          <a:off x="0" y="0"/>
          <a:ext cx="0" cy="0"/>
          <a:chOff x="0" y="0"/>
          <a:chExt cx="0" cy="0"/>
        </a:xfrm>
      </p:grpSpPr>
      <p:sp>
        <p:nvSpPr>
          <p:cNvPr id="1048608" name="Rectangle 2"/>
          <p:cNvSpPr>
            <a:spLocks noGrp="1" noChangeArrowheads="1"/>
          </p:cNvSpPr>
          <p:nvPr>
            <p:ph type="title"/>
          </p:nvPr>
        </p:nvSpPr>
        <p:spPr bwMode="auto">
          <a:xfrm>
            <a:off x="609600" y="274638"/>
            <a:ext cx="10972800" cy="1143000"/>
          </a:xfrm>
          <a:prstGeom prst="rect"/>
          <a:noFill/>
          <a:ln>
            <a:noFill/>
          </a:ln>
          <a:effectLst/>
        </p:spPr>
        <p:txBody>
          <a:bodyPr anchor="ctr" anchorCtr="0" bIns="45720" compatLnSpc="1" lIns="91440" numCol="1" rIns="91440" tIns="45720" vert="horz" wrap="square">
            <a:prstTxWarp prst="textNoShape"/>
          </a:bodyPr>
          <a:p>
            <a:pPr lvl="0"/>
            <a:r>
              <a:rPr altLang="en-US" lang="en-US"/>
              <a:t>Click to edit Master title style</a:t>
            </a:r>
          </a:p>
        </p:txBody>
      </p:sp>
      <p:sp>
        <p:nvSpPr>
          <p:cNvPr id="1048609" name="Rectangle 3"/>
          <p:cNvSpPr>
            <a:spLocks noGrp="1" noChangeArrowheads="1"/>
          </p:cNvSpPr>
          <p:nvPr>
            <p:ph type="body" idx="1"/>
          </p:nvPr>
        </p:nvSpPr>
        <p:spPr bwMode="auto">
          <a:xfrm>
            <a:off x="609600" y="1600201"/>
            <a:ext cx="10972800" cy="4525963"/>
          </a:xfrm>
          <a:prstGeom prst="rect"/>
          <a:noFill/>
          <a:ln>
            <a:noFill/>
          </a:ln>
          <a:effectLst/>
        </p:spPr>
        <p:txBody>
          <a:bodyPr anchor="t" anchorCtr="0" bIns="45720" compatLnSpc="1" lIns="91440" numCol="1" rIns="91440" tIns="45720" vert="horz" wrap="square">
            <a:prstTxWarp prst="textNoShape"/>
          </a:bodyPr>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48610" name="Rectangle 4"/>
          <p:cNvSpPr>
            <a:spLocks noGrp="1" noChangeArrowheads="1"/>
          </p:cNvSpPr>
          <p:nvPr>
            <p:ph type="dt" sz="half" idx="2"/>
          </p:nvPr>
        </p:nvSpPr>
        <p:spPr bwMode="auto">
          <a:xfrm>
            <a:off x="609600" y="6245225"/>
            <a:ext cx="2844800" cy="476250"/>
          </a:xfrm>
          <a:prstGeom prst="rect"/>
          <a:noFill/>
          <a:ln>
            <a:noFill/>
          </a:ln>
          <a:effectLst/>
        </p:spPr>
        <p:txBody>
          <a:bodyPr anchor="t" anchorCtr="0" bIns="45720" compatLnSpc="1" lIns="91440" numCol="1" rIns="91440" tIns="45720" vert="horz" wrap="square">
            <a:prstTxWarp prst="textNoShape"/>
          </a:bodyPr>
          <a:lstStyle>
            <a:lvl1pPr eaLnBrk="0" hangingPunct="0">
              <a:spcBef>
                <a:spcPct val="20000"/>
              </a:spcBef>
              <a:buFontTx/>
              <a:buChar char="•"/>
              <a:defRPr sz="1400">
                <a:latin typeface="Arial" charset="0"/>
                <a:cs typeface="Arial" charset="0"/>
              </a:defRPr>
            </a:lvl1pPr>
          </a:lstStyle>
          <a:p>
            <a:fld id="{72547372-AC09-47B6-BD01-AB0CE1E4A426}" type="datetimeFigureOut">
              <a:rPr lang="en-US"/>
              <a:t>10/1/2024</a:t>
            </a:fld>
            <a:endParaRPr lang="en-US"/>
          </a:p>
        </p:txBody>
      </p:sp>
      <p:sp>
        <p:nvSpPr>
          <p:cNvPr id="1048611" name="Rectangle 5"/>
          <p:cNvSpPr>
            <a:spLocks noGrp="1" noChangeArrowheads="1"/>
          </p:cNvSpPr>
          <p:nvPr>
            <p:ph type="ftr" sz="quarter" idx="3"/>
          </p:nvPr>
        </p:nvSpPr>
        <p:spPr bwMode="auto">
          <a:xfrm>
            <a:off x="4165600" y="6245225"/>
            <a:ext cx="3860800" cy="476250"/>
          </a:xfrm>
          <a:prstGeom prst="rect"/>
          <a:noFill/>
          <a:ln>
            <a:noFill/>
          </a:ln>
          <a:effectLst/>
        </p:spPr>
        <p:txBody>
          <a:bodyPr anchor="t" anchorCtr="0" bIns="45720" compatLnSpc="1" lIns="91440" numCol="1" rIns="91440" tIns="45720" vert="horz" wrap="square">
            <a:prstTxWarp prst="textNoShape"/>
          </a:bodyPr>
          <a:lstStyle>
            <a:lvl1pPr algn="ctr" eaLnBrk="0" hangingPunct="0">
              <a:spcBef>
                <a:spcPct val="20000"/>
              </a:spcBef>
              <a:buFontTx/>
              <a:buChar char="•"/>
              <a:defRPr sz="1400">
                <a:latin typeface="Arial" charset="0"/>
                <a:cs typeface="Arial" charset="0"/>
              </a:defRPr>
            </a:lvl1pPr>
          </a:lstStyle>
          <a:p>
            <a:endParaRPr lang="en-US"/>
          </a:p>
        </p:txBody>
      </p:sp>
    </p:spTree>
  </p:cSld>
  <p:clrMap accent1="accent1" accent2="accent2" accent3="accent3" accent4="accent4" accent5="accent5" accent6="accent6" bg1="lt1" bg2="lt2" tx1="dk1" tx2="dk2"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Lst>
  <p:txStyles>
    <p:titleStyle>
      <a:lvl1pPr algn="ctr" eaLnBrk="0" fontAlgn="base" hangingPunct="0" rtl="0">
        <a:spcBef>
          <a:spcPct val="0"/>
        </a:spcBef>
        <a:spcAft>
          <a:spcPct val="0"/>
        </a:spcAft>
        <a:defRPr sz="4400">
          <a:solidFill>
            <a:schemeClr val="tx2"/>
          </a:solidFill>
          <a:latin typeface="+mj-lt"/>
          <a:ea typeface="+mj-ea"/>
          <a:cs typeface="+mj-cs"/>
        </a:defRPr>
      </a:lvl1pPr>
      <a:lvl2pPr algn="ctr" eaLnBrk="0" fontAlgn="base" hangingPunct="0" rtl="0">
        <a:spcBef>
          <a:spcPct val="0"/>
        </a:spcBef>
        <a:spcAft>
          <a:spcPct val="0"/>
        </a:spcAft>
        <a:defRPr sz="4400">
          <a:solidFill>
            <a:schemeClr val="tx2"/>
          </a:solidFill>
          <a:latin typeface="Arial" charset="0"/>
        </a:defRPr>
      </a:lvl2pPr>
      <a:lvl3pPr algn="ctr" eaLnBrk="0" fontAlgn="base" hangingPunct="0" rtl="0">
        <a:spcBef>
          <a:spcPct val="0"/>
        </a:spcBef>
        <a:spcAft>
          <a:spcPct val="0"/>
        </a:spcAft>
        <a:defRPr sz="4400">
          <a:solidFill>
            <a:schemeClr val="tx2"/>
          </a:solidFill>
          <a:latin typeface="Arial" charset="0"/>
        </a:defRPr>
      </a:lvl3pPr>
      <a:lvl4pPr algn="ctr" eaLnBrk="0" fontAlgn="base" hangingPunct="0" rtl="0">
        <a:spcBef>
          <a:spcPct val="0"/>
        </a:spcBef>
        <a:spcAft>
          <a:spcPct val="0"/>
        </a:spcAft>
        <a:defRPr sz="4400">
          <a:solidFill>
            <a:schemeClr val="tx2"/>
          </a:solidFill>
          <a:latin typeface="Arial" charset="0"/>
        </a:defRPr>
      </a:lvl4pPr>
      <a:lvl5pPr algn="ctr" eaLnBrk="0" fontAlgn="base" hangingPunct="0" rtl="0">
        <a:spcBef>
          <a:spcPct val="0"/>
        </a:spcBef>
        <a:spcAft>
          <a:spcPct val="0"/>
        </a:spcAft>
        <a:defRPr sz="4400">
          <a:solidFill>
            <a:schemeClr val="tx2"/>
          </a:solidFill>
          <a:latin typeface="Arial" charset="0"/>
        </a:defRPr>
      </a:lvl5pPr>
      <a:lvl6pPr algn="ctr" fontAlgn="base" marL="457200" rtl="0">
        <a:spcBef>
          <a:spcPct val="0"/>
        </a:spcBef>
        <a:spcAft>
          <a:spcPct val="0"/>
        </a:spcAft>
        <a:defRPr sz="4400">
          <a:solidFill>
            <a:schemeClr val="tx2"/>
          </a:solidFill>
          <a:latin typeface="Arial" charset="0"/>
        </a:defRPr>
      </a:lvl6pPr>
      <a:lvl7pPr algn="ctr" fontAlgn="base" marL="914400" rtl="0">
        <a:spcBef>
          <a:spcPct val="0"/>
        </a:spcBef>
        <a:spcAft>
          <a:spcPct val="0"/>
        </a:spcAft>
        <a:defRPr sz="4400">
          <a:solidFill>
            <a:schemeClr val="tx2"/>
          </a:solidFill>
          <a:latin typeface="Arial" charset="0"/>
        </a:defRPr>
      </a:lvl7pPr>
      <a:lvl8pPr algn="ctr" fontAlgn="base" marL="1371600" rtl="0">
        <a:spcBef>
          <a:spcPct val="0"/>
        </a:spcBef>
        <a:spcAft>
          <a:spcPct val="0"/>
        </a:spcAft>
        <a:defRPr sz="4400">
          <a:solidFill>
            <a:schemeClr val="tx2"/>
          </a:solidFill>
          <a:latin typeface="Arial" charset="0"/>
        </a:defRPr>
      </a:lvl8pPr>
      <a:lvl9pPr algn="ctr" fontAlgn="base" marL="1828800" rtl="0">
        <a:spcBef>
          <a:spcPct val="0"/>
        </a:spcBef>
        <a:spcAft>
          <a:spcPct val="0"/>
        </a:spcAft>
        <a:defRPr sz="4400">
          <a:solidFill>
            <a:schemeClr val="tx2"/>
          </a:solidFill>
          <a:latin typeface="Arial" charset="0"/>
        </a:defRPr>
      </a:lvl9pPr>
    </p:titleStyle>
    <p:bodyStyle>
      <a:lvl1pPr algn="l" eaLnBrk="0" fontAlgn="base" hangingPunct="0" indent="-342900" marL="342900" rtl="0">
        <a:spcBef>
          <a:spcPct val="20000"/>
        </a:spcBef>
        <a:spcAft>
          <a:spcPct val="0"/>
        </a:spcAft>
        <a:buChar char="•"/>
        <a:defRPr sz="3200">
          <a:solidFill>
            <a:schemeClr val="tx1"/>
          </a:solidFill>
          <a:latin typeface="+mn-lt"/>
          <a:ea typeface="+mn-ea"/>
          <a:cs typeface="+mn-cs"/>
        </a:defRPr>
      </a:lvl1pPr>
      <a:lvl2pPr algn="l" eaLnBrk="0" fontAlgn="base" hangingPunct="0" indent="-285750" marL="742950" rtl="0">
        <a:spcBef>
          <a:spcPct val="20000"/>
        </a:spcBef>
        <a:spcAft>
          <a:spcPct val="0"/>
        </a:spcAft>
        <a:buChar char="–"/>
        <a:defRPr sz="2800">
          <a:solidFill>
            <a:schemeClr val="tx1"/>
          </a:solidFill>
          <a:latin typeface="+mn-lt"/>
        </a:defRPr>
      </a:lvl2pPr>
      <a:lvl3pPr algn="l" eaLnBrk="0" fontAlgn="base" hangingPunct="0" indent="-228600" marL="1143000" rtl="0">
        <a:spcBef>
          <a:spcPct val="20000"/>
        </a:spcBef>
        <a:spcAft>
          <a:spcPct val="0"/>
        </a:spcAft>
        <a:buChar char="•"/>
        <a:defRPr sz="2400">
          <a:solidFill>
            <a:schemeClr val="tx1"/>
          </a:solidFill>
          <a:latin typeface="+mn-lt"/>
        </a:defRPr>
      </a:lvl3pPr>
      <a:lvl4pPr algn="l" eaLnBrk="0" fontAlgn="base" hangingPunct="0" indent="-228600" marL="1600200" rtl="0">
        <a:spcBef>
          <a:spcPct val="20000"/>
        </a:spcBef>
        <a:spcAft>
          <a:spcPct val="0"/>
        </a:spcAft>
        <a:buChar char="–"/>
        <a:defRPr sz="2000">
          <a:solidFill>
            <a:schemeClr val="tx1"/>
          </a:solidFill>
          <a:latin typeface="+mn-lt"/>
        </a:defRPr>
      </a:lvl4pPr>
      <a:lvl5pPr algn="l" eaLnBrk="0" fontAlgn="base" hangingPunct="0" indent="-228600" marL="2057400" rtl="0">
        <a:spcBef>
          <a:spcPct val="20000"/>
        </a:spcBef>
        <a:spcAft>
          <a:spcPct val="0"/>
        </a:spcAft>
        <a:buChar char="»"/>
        <a:defRPr sz="2000">
          <a:solidFill>
            <a:schemeClr val="tx1"/>
          </a:solidFill>
          <a:latin typeface="+mn-lt"/>
        </a:defRPr>
      </a:lvl5pPr>
      <a:lvl6pPr algn="l" fontAlgn="base" indent="-228600" marL="2514600" rtl="0">
        <a:spcBef>
          <a:spcPct val="20000"/>
        </a:spcBef>
        <a:spcAft>
          <a:spcPct val="0"/>
        </a:spcAft>
        <a:buChar char="»"/>
        <a:defRPr sz="2000">
          <a:solidFill>
            <a:schemeClr val="tx1"/>
          </a:solidFill>
          <a:latin typeface="+mn-lt"/>
        </a:defRPr>
      </a:lvl6pPr>
      <a:lvl7pPr algn="l" fontAlgn="base" indent="-228600" marL="2971800" rtl="0">
        <a:spcBef>
          <a:spcPct val="20000"/>
        </a:spcBef>
        <a:spcAft>
          <a:spcPct val="0"/>
        </a:spcAft>
        <a:buChar char="»"/>
        <a:defRPr sz="2000">
          <a:solidFill>
            <a:schemeClr val="tx1"/>
          </a:solidFill>
          <a:latin typeface="+mn-lt"/>
        </a:defRPr>
      </a:lvl7pPr>
      <a:lvl8pPr algn="l" fontAlgn="base" indent="-228600" marL="3429000" rtl="0">
        <a:spcBef>
          <a:spcPct val="20000"/>
        </a:spcBef>
        <a:spcAft>
          <a:spcPct val="0"/>
        </a:spcAft>
        <a:buChar char="»"/>
        <a:defRPr sz="2000">
          <a:solidFill>
            <a:schemeClr val="tx1"/>
          </a:solidFill>
          <a:latin typeface="+mn-lt"/>
        </a:defRPr>
      </a:lvl8pPr>
      <a:lvl9pPr algn="l" fontAlgn="base" indent="-228600" marL="3886200" rtl="0">
        <a:spcBef>
          <a:spcPct val="20000"/>
        </a:spcBef>
        <a:spcAft>
          <a:spcPct val="0"/>
        </a:spcAft>
        <a:buChar char="»"/>
        <a:defRPr sz="2000">
          <a:solidFill>
            <a:schemeClr val="tx1"/>
          </a:solidFill>
          <a:latin typeface="+mn-lt"/>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9">
            <a:lum/>
          </a:blip>
          <a:srcRect/>
          <a:stretch>
            <a:fillRect/>
          </a:stretch>
        </a:blipFill>
        <a:effectLst/>
      </p:bgPr>
    </p:bg>
    <p:spTree>
      <p:nvGrpSpPr>
        <p:cNvPr id="14"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p>
        </p:txBody>
      </p:sp>
      <p:sp>
        <p:nvSpPr>
          <p:cNvPr id="1048577"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78"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7AD86B2E-B702-4422-B277-3A08C7449694}" type="datetimeFigureOut">
              <a:rPr lang="en-US" smtClean="0"/>
              <a:t>10/1/2024</a:t>
            </a:fld>
            <a:endParaRPr lang="en-US"/>
          </a:p>
        </p:txBody>
      </p:sp>
      <p:sp>
        <p:nvSpPr>
          <p:cNvPr id="1048579"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endParaRPr lang="en-US"/>
          </a:p>
        </p:txBody>
      </p:sp>
      <p:sp>
        <p:nvSpPr>
          <p:cNvPr id="1048580"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image" Target="../media/image3.png"/><Relationship Id="rId3" Type="http://schemas.openxmlformats.org/officeDocument/2006/relationships/slideLayout" Target="../slideLayouts/slideLayout26.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image" Target="../media/image5.jpeg"/><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slideLayout" Target="../slideLayouts/slideLayout27.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7.jpeg"/><Relationship Id="rId2" Type="http://schemas.openxmlformats.org/officeDocument/2006/relationships/image" Target="../media/image3.png"/><Relationship Id="rId3"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image" Target="../media/image9.jpeg"/><Relationship Id="rId2" Type="http://schemas.openxmlformats.org/officeDocument/2006/relationships/image" Target="../media/image3.png"/><Relationship Id="rId3" Type="http://schemas.openxmlformats.org/officeDocument/2006/relationships/slideLayout" Target="../slideLayouts/slideLayout29.xml"/><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image" Target="../media/image9.jpeg"/><Relationship Id="rId2" Type="http://schemas.openxmlformats.org/officeDocument/2006/relationships/image" Target="../media/image3.png"/><Relationship Id="rId3" Type="http://schemas.openxmlformats.org/officeDocument/2006/relationships/slideLayout" Target="../slideLayouts/slideLayout29.xml"/><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0.jpeg"/><Relationship Id="rId3"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1.jpeg"/><Relationship Id="rId3" Type="http://schemas.openxmlformats.org/officeDocument/2006/relationships/image" Target="../media/image12.jpeg"/><Relationship Id="rId4" Type="http://schemas.openxmlformats.org/officeDocument/2006/relationships/image" Target="../media/image13.png"/><Relationship Id="rId5"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4.jpeg"/><Relationship Id="rId3"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5.png"/><Relationship Id="rId3"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6.png"/><Relationship Id="rId3"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7.png"/><Relationship Id="rId3"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8.png"/><Relationship Id="rId3"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8.png"/><Relationship Id="rId3"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8.png"/><Relationship Id="rId3"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9.jpeg"/><Relationship Id="rId3"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3.png"/><Relationship Id="rId3"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3.png"/><Relationship Id="rId3"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image" Target="../media/image22.png"/><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600" name="Oval 17"/>
          <p:cNvSpPr/>
          <p:nvPr/>
        </p:nvSpPr>
        <p:spPr>
          <a:xfrm>
            <a:off x="6054429" y="-720725"/>
            <a:ext cx="7782357" cy="7578725"/>
          </a:xfrm>
          <a:prstGeom prst="ellipse"/>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01" name="TextBox 30"/>
          <p:cNvSpPr txBox="1"/>
          <p:nvPr/>
        </p:nvSpPr>
        <p:spPr>
          <a:xfrm>
            <a:off x="654839" y="2337115"/>
            <a:ext cx="4495026" cy="1348740"/>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baseline="0" b="1" cap="none" dirty="0" sz="2800" i="0" kern="1200" kumimoji="0" lang="en-US" noProof="0" normalizeH="0" spc="0" err="1"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a:t>
            </a:r>
            <a:r>
              <a:rPr altLang="en-GB" baseline="0" b="1" cap="none" dirty="0" sz="2800" i="0" kern="1200" kumimoji="0" lang="en-US" noProof="0" normalizeH="0" spc="0" err="1"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a:t>
            </a:r>
            <a:endPar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algn="l" defTabSz="914400" eaLnBrk="1" fontAlgn="auto" hangingPunct="1" indent="0" latinLnBrk="0" lvl="0" marL="0" marR="0" rtl="0">
              <a:lnSpc>
                <a:spcPct val="100000"/>
              </a:lnSpc>
              <a:spcBef>
                <a:spcPts val="0"/>
              </a:spcBef>
              <a:spcAft>
                <a:spcPts val="0"/>
              </a:spcAft>
              <a:buClrTx/>
              <a:buSzTx/>
              <a:buFontTx/>
              <a:buNone/>
            </a:pP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B</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y</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 </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m</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n</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y</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 </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R</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m</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d</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n </a:t>
            </a:r>
            <a:endPar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02" name="Rectangle: Rounded Corners 33"/>
          <p:cNvSpPr/>
          <p:nvPr/>
        </p:nvSpPr>
        <p:spPr>
          <a:xfrm>
            <a:off x="-540265" y="5843657"/>
            <a:ext cx="3516608" cy="529167"/>
          </a:xfrm>
          <a:prstGeom prst="round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p>
        </p:txBody>
      </p:sp>
      <p:sp>
        <p:nvSpPr>
          <p:cNvPr id="1048603" name="TextBox 45"/>
          <p:cNvSpPr txBox="1"/>
          <p:nvPr/>
        </p:nvSpPr>
        <p:spPr>
          <a:xfrm>
            <a:off x="194617" y="4695166"/>
            <a:ext cx="5146695" cy="1234441"/>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altLang="en-US" baseline="0" b="0" cap="none" dirty="0" sz="2100" i="0" kern="1200" kumimoji="0" lang="en-US" noProof="0" normalizeH="0" spc="0" strike="noStrike" u="none">
                <a:ln>
                  <a:noFill/>
                </a:ln>
                <a:solidFill>
                  <a:srgbClr val="24A9E1"/>
                </a:solidFill>
                <a:effectLst/>
                <a:uLnTx/>
                <a:uFillTx/>
                <a:latin typeface="Tajawal Medium"/>
                <a:ea typeface="+mn-ea"/>
                <a:cs typeface="Arial" panose="020B0604020202020204" pitchFamily="34" charset="0"/>
                <a:sym typeface="Arial"/>
              </a:rPr>
              <a:t>ENT </a:t>
            </a:r>
            <a:r>
              <a:rPr baseline="0" b="0" cap="none" dirty="0" sz="20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algn="ctr" defTabSz="914400" eaLnBrk="1" fontAlgn="auto" hangingPunct="1" indent="0" latinLnBrk="0" lvl="0" marL="0" marR="0" rtl="0">
              <a:lnSpc>
                <a:spcPct val="150000"/>
              </a:lnSpc>
              <a:spcBef>
                <a:spcPts val="0"/>
              </a:spcBef>
              <a:spcAft>
                <a:spcPts val="0"/>
              </a:spcAft>
              <a:buClr>
                <a:srgbClr val="000000"/>
              </a:buClr>
              <a:buSzTx/>
              <a:buFont typeface="Arial"/>
              <a:buNone/>
            </a:pPr>
            <a:r>
              <a:rPr baseline="0" b="0" cap="none" dirty="0" sz="15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baseline="0" b="1" cap="none" dirty="0" sz="2400" i="0" kern="0" kumimoji="0" lang="en-US" noProof="0" normalizeH="0" spc="0" strike="noStrike" u="none">
                <a:ln>
                  <a:noFill/>
                </a:ln>
                <a:solidFill>
                  <a:srgbClr val="1F3864"/>
                </a:solidFill>
                <a:effectLst/>
                <a:uLnTx/>
                <a:uFillTx/>
                <a:latin typeface="Georgia"/>
                <a:ea typeface="Georgia"/>
                <a:cs typeface="Georgia"/>
                <a:sym typeface="Georgia"/>
              </a:rPr>
              <a:t>Master of Entrepreneurship Program</a:t>
            </a:r>
            <a:endParaRPr baseline="0" b="0" cap="none" dirty="0" sz="1400" i="0" kern="0" kumimoji="0" lang="en-US" noProof="0" normalizeH="0" spc="0" strike="noStrike" u="none">
              <a:ln>
                <a:noFill/>
              </a:ln>
              <a:solidFill>
                <a:srgbClr val="000000"/>
              </a:solidFill>
              <a:effectLst/>
              <a:uLnTx/>
              <a:uFillTx/>
              <a:latin typeface="Arial"/>
              <a:ea typeface="+mn-ea"/>
              <a:cs typeface="Arial"/>
              <a:sym typeface="Arial"/>
            </a:endParaRP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0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04" name="Oval 13"/>
          <p:cNvSpPr/>
          <p:nvPr/>
        </p:nvSpPr>
        <p:spPr>
          <a:xfrm>
            <a:off x="6200343" y="-320675"/>
            <a:ext cx="7410450" cy="7410450"/>
          </a:xfrm>
          <a:prstGeom prst="ellipse"/>
          <a:blipFill>
            <a:blip xmlns:r="http://schemas.openxmlformats.org/officeDocument/2006/relationships"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pic>
        <p:nvPicPr>
          <p:cNvPr id="2097158"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94617" y="269653"/>
            <a:ext cx="2954655" cy="1379622"/>
          </a:xfrm>
          <a:prstGeom prst="rec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4" name=""/>
        <p:cNvGrpSpPr/>
        <p:nvPr/>
      </p:nvGrpSpPr>
      <p:grpSpPr>
        <a:xfrm>
          <a:off x="0" y="0"/>
          <a:ext cx="0" cy="0"/>
          <a:chOff x="0" y="0"/>
          <a:chExt cx="0" cy="0"/>
        </a:xfrm>
      </p:grpSpPr>
      <p:pic>
        <p:nvPicPr>
          <p:cNvPr id="2097152" name="Picture 3"/>
          <p:cNvPicPr>
            <a:picLocks noChangeAspect="1"/>
          </p:cNvPicPr>
          <p:nvPr/>
        </p:nvPicPr>
        <p:blipFill>
          <a:blip xmlns:r="http://schemas.openxmlformats.org/officeDocument/2006/relationships" r:embed="rId1"/>
          <a:stretch>
            <a:fillRect/>
          </a:stretch>
        </p:blipFill>
        <p:spPr>
          <a:xfrm>
            <a:off x="-59992" y="-58058"/>
            <a:ext cx="12663752" cy="7053944"/>
          </a:xfrm>
          <a:prstGeom prst="rect"/>
        </p:spPr>
      </p:pic>
      <p:sp>
        <p:nvSpPr>
          <p:cNvPr id="104858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ID" noProof="0" normalizeH="0" spc="0" strike="noStrike" u="none">
              <a:ln>
                <a:noFill/>
              </a:ln>
              <a:solidFill>
                <a:prstClr val="white"/>
              </a:solidFill>
              <a:effectLst/>
              <a:uLnTx/>
              <a:uFillTx/>
              <a:latin typeface="Calibri" panose="020F0502020204030204"/>
              <a:ea typeface="+mn-ea"/>
              <a:cs typeface="+mn-cs"/>
              <a:sym typeface="Arial"/>
            </a:endParaRPr>
          </a:p>
        </p:txBody>
      </p:sp>
      <p:pic>
        <p:nvPicPr>
          <p:cNvPr id="2097153" name="Picture Placeholder 4"/>
          <p:cNvPicPr>
            <a:picLocks noChangeAspect="1" noGrp="1"/>
          </p:cNvPicPr>
          <p:nvPr>
            <p:ph type="pic" sz="quarter" idx="10"/>
          </p:nvPr>
        </p:nvPicPr>
        <p:blipFill>
          <a:blip xmlns:r="http://schemas.openxmlformats.org/officeDocument/2006/relationships" r:embed="rId2"/>
          <a:srcRect l="4175" r="4175"/>
          <a:stretch>
            <a:fillRect/>
          </a:stretch>
        </p:blipFill>
        <p:spPr>
          <a:xfrm>
            <a:off x="0" y="-43542"/>
            <a:ext cx="8659664" cy="5300798"/>
          </a:xfrm>
        </p:spPr>
      </p:pic>
      <p:sp>
        <p:nvSpPr>
          <p:cNvPr id="1048583" name="TextBox 8"/>
          <p:cNvSpPr txBox="1"/>
          <p:nvPr/>
        </p:nvSpPr>
        <p:spPr>
          <a:xfrm>
            <a:off x="6307898" y="2785710"/>
            <a:ext cx="5167234" cy="1717041"/>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baseline="0" b="1" cap="none" dirty="0" sz="3200" i="0" kern="1200" kumimoji="0" lang="en-US" noProof="0" normalizeH="0" spc="0" err="1"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Behaviour</a:t>
            </a:r>
            <a:endParaRPr baseline="0" b="1" cap="none" dirty="0" sz="32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44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584" name="Rectangle: Rounded Corners 9"/>
          <p:cNvSpPr/>
          <p:nvPr/>
        </p:nvSpPr>
        <p:spPr>
          <a:xfrm>
            <a:off x="6384738" y="4232260"/>
            <a:ext cx="3516608" cy="529167"/>
          </a:xfrm>
          <a:prstGeom prst="roundRect"/>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a:t>
            </a:r>
            <a:r>
              <a:rPr altLang="en-GB" baseline="0" b="1" cap="none" dirty="0" sz="28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2</a:t>
            </a:r>
            <a:endParaRPr altLang="en-US" lang="zh-CN"/>
          </a:p>
        </p:txBody>
      </p:sp>
      <p:sp>
        <p:nvSpPr>
          <p:cNvPr id="1048585" name="TextBox 10"/>
          <p:cNvSpPr txBox="1"/>
          <p:nvPr/>
        </p:nvSpPr>
        <p:spPr>
          <a:xfrm>
            <a:off x="5116913" y="4729078"/>
            <a:ext cx="5146696" cy="929640"/>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altLang="en-US" baseline="0" b="0" cap="none" dirty="0" sz="2100" i="0" kern="1200" kumimoji="0" lang="en-US" noProof="0" normalizeH="0" spc="0" strike="noStrike" u="none">
                <a:ln>
                  <a:noFill/>
                </a:ln>
                <a:solidFill>
                  <a:srgbClr val="24A9E1"/>
                </a:solidFill>
                <a:effectLst/>
                <a:uLnTx/>
                <a:uFillTx/>
                <a:latin typeface="Tajawal Medium"/>
                <a:ea typeface="+mn-ea"/>
                <a:cs typeface="Arial" panose="020B0604020202020204" pitchFamily="34" charset="0"/>
                <a:sym typeface="Arial"/>
              </a:rPr>
              <a:t>ENT </a:t>
            </a:r>
            <a:r>
              <a:rPr baseline="0" b="0" cap="none" dirty="0" sz="20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algn="ctr" defTabSz="914400" eaLnBrk="1" fontAlgn="auto" hangingPunct="1" indent="0" latinLnBrk="0" lvl="0" marL="0" marR="0" rtl="0">
              <a:lnSpc>
                <a:spcPct val="150000"/>
              </a:lnSpc>
              <a:spcBef>
                <a:spcPts val="0"/>
              </a:spcBef>
              <a:spcAft>
                <a:spcPts val="0"/>
              </a:spcAft>
              <a:buClr>
                <a:srgbClr val="000000"/>
              </a:buClr>
              <a:buSzTx/>
              <a:buFont typeface="Arial"/>
              <a:buNone/>
            </a:pPr>
            <a:r>
              <a:rPr baseline="0" b="0" cap="none" dirty="0" sz="15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baseline="0" b="1" cap="none" dirty="0" sz="2400" i="0" kern="0" kumimoji="0" lang="en-US" noProof="0" normalizeH="0" spc="0" strike="noStrike" u="none">
                <a:ln>
                  <a:noFill/>
                </a:ln>
                <a:solidFill>
                  <a:srgbClr val="1F3864"/>
                </a:solidFill>
                <a:effectLst/>
                <a:uLnTx/>
                <a:uFillTx/>
                <a:latin typeface="Georgia"/>
                <a:ea typeface="Georgia"/>
                <a:cs typeface="Georgia"/>
                <a:sym typeface="Georgia"/>
              </a:rPr>
              <a:t>Master of Entrepreneurship Program</a:t>
            </a:r>
            <a:endParaRPr baseline="0" b="0" cap="none" dirty="0" sz="1400" i="0" kern="0" kumimoji="0" lang="en-US" noProof="0" normalizeH="0" spc="0" strike="noStrike" u="none">
              <a:ln>
                <a:noFill/>
              </a:ln>
              <a:solidFill>
                <a:srgbClr val="000000"/>
              </a:solidFill>
              <a:effectLst/>
              <a:uLnTx/>
              <a:uFillTx/>
              <a:latin typeface="Arial"/>
              <a:ea typeface="+mn-ea"/>
              <a:cs typeface="Arial"/>
              <a:sym typeface="Arial"/>
            </a:endParaRPr>
          </a:p>
        </p:txBody>
      </p:sp>
      <p:pic>
        <p:nvPicPr>
          <p:cNvPr id="2097154" name="Graphic 21"/>
          <p:cNvPicPr>
            <a:picLocks noChangeAspect="1"/>
          </p:cNvPicPr>
          <p:nvPr/>
        </p:nvPicPr>
        <p:blipFill>
          <a:blip xmlns:r="http://schemas.openxmlformats.org/officeDocument/2006/relationships" r:embed="rId3"/>
          <a:stretch>
            <a:fillRect/>
          </a:stretch>
        </p:blipFill>
        <p:spPr>
          <a:xfrm>
            <a:off x="313679" y="372325"/>
            <a:ext cx="2457656" cy="670874"/>
          </a:xfrm>
          <a:prstGeom prst="rect"/>
        </p:spPr>
      </p:pic>
      <p:sp>
        <p:nvSpPr>
          <p:cNvPr id="1048586" name="TextBox 2"/>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white"/>
                </a:solidFill>
                <a:effectLst/>
                <a:uLnTx/>
                <a:uFillTx/>
                <a:latin typeface="Calibri" panose="020F0502020204030204"/>
                <a:ea typeface="+mn-ea"/>
                <a:cs typeface="Arial"/>
                <a:sym typeface="Arial"/>
              </a:rPr>
              <a:t>www.midocean.ae</a:t>
            </a:r>
          </a:p>
        </p:txBody>
      </p:sp>
      <p:pic>
        <p:nvPicPr>
          <p:cNvPr id="2097155" name="Graphic 21"/>
          <p:cNvPicPr>
            <a:picLocks noChangeAspect="1"/>
          </p:cNvPicPr>
          <p:nvPr/>
        </p:nvPicPr>
        <p:blipFill rotWithShape="1">
          <a:blip xmlns:r="http://schemas.openxmlformats.org/officeDocument/2006/relationships" r:embed="rId4">
            <a:clrChange>
              <a:clrFrom>
                <a:srgbClr val="FFFFFF"/>
              </a:clrFrom>
              <a:clrTo>
                <a:srgbClr val="FFFFFF">
                  <a:alpha val="0"/>
                </a:srgbClr>
              </a:clrTo>
            </a:clrChange>
          </a:blip>
          <a:srcRect t="27877" b="25429"/>
          <a:stretch>
            <a:fillRect/>
          </a:stretch>
        </p:blipFill>
        <p:spPr>
          <a:xfrm>
            <a:off x="9782999" y="59789"/>
            <a:ext cx="2305141" cy="1076343"/>
          </a:xfrm>
          <a:prstGeom prst="rec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sp>
        <p:nvSpPr>
          <p:cNvPr id="1048591" name="Rectangle 8"/>
          <p:cNvSpPr/>
          <p:nvPr/>
        </p:nvSpPr>
        <p:spPr>
          <a:xfrm>
            <a:off x="6122194" y="2014538"/>
            <a:ext cx="4937346" cy="3719512"/>
          </a:xfrm>
          <a:prstGeom prst="rect"/>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592" name="Rectangle 25"/>
          <p:cNvSpPr/>
          <p:nvPr/>
        </p:nvSpPr>
        <p:spPr>
          <a:xfrm>
            <a:off x="1127760" y="1123950"/>
            <a:ext cx="4942047" cy="3719512"/>
          </a:xfrm>
          <a:prstGeom prst="rect"/>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pic>
        <p:nvPicPr>
          <p:cNvPr id="2097156" name="Picture Placeholder 3"/>
          <p:cNvPicPr>
            <a:picLocks noChangeAspect="1" noGrp="1"/>
          </p:cNvPicPr>
          <p:nvPr>
            <p:ph type="pic" sz="quarter" idx="10"/>
          </p:nvPr>
        </p:nvPicPr>
        <p:blipFill>
          <a:blip xmlns:r="http://schemas.openxmlformats.org/officeDocument/2006/relationships" r:embed="rId1"/>
          <a:srcRect t="8679" b="8679"/>
          <a:stretch>
            <a:fillRect/>
          </a:stretch>
        </p:blipFill>
        <p:spPr>
          <a:xfrm>
            <a:off x="1161081" y="1067920"/>
            <a:ext cx="9936480" cy="4610100"/>
          </a:xfrm>
        </p:spPr>
      </p:pic>
      <p:sp>
        <p:nvSpPr>
          <p:cNvPr id="1048593" name="Rectangle 10"/>
          <p:cNvSpPr/>
          <p:nvPr/>
        </p:nvSpPr>
        <p:spPr>
          <a:xfrm>
            <a:off x="4951095" y="1117694"/>
            <a:ext cx="1116793" cy="962568"/>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100" i="0" kern="1200" kumimoji="0" lang="en-US" noProof="0" normalizeH="0" spc="0" strike="noStrike" u="none">
              <a:ln>
                <a:noFill/>
              </a:ln>
              <a:solidFill>
                <a:srgbClr val="00B0F0"/>
              </a:solidFill>
              <a:effectLst/>
              <a:uLnTx/>
              <a:uFillTx/>
              <a:latin typeface="Calibri" panose="020F0502020204030204"/>
              <a:ea typeface="Roboto Light" panose="02000000000000000000" pitchFamily="2" charset="0"/>
              <a:cs typeface="+mn-cs"/>
              <a:sym typeface="Arial"/>
            </a:endParaRPr>
          </a:p>
        </p:txBody>
      </p:sp>
      <p:sp>
        <p:nvSpPr>
          <p:cNvPr id="1048594" name="Rectangle 5"/>
          <p:cNvSpPr/>
          <p:nvPr/>
        </p:nvSpPr>
        <p:spPr>
          <a:xfrm>
            <a:off x="2626178" y="500900"/>
            <a:ext cx="10625587" cy="45720"/>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595" name="TextBox 40"/>
          <p:cNvSpPr txBox="1"/>
          <p:nvPr/>
        </p:nvSpPr>
        <p:spPr>
          <a:xfrm>
            <a:off x="6301339" y="1259391"/>
            <a:ext cx="5486502" cy="461665"/>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sz="24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Finding a Commercially Viable Problem</a:t>
            </a:r>
            <a:endParaRPr baseline="0" b="1" cap="none" dirty="0" sz="24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596" name="TextBox 41"/>
          <p:cNvSpPr txBox="1"/>
          <p:nvPr/>
        </p:nvSpPr>
        <p:spPr>
          <a:xfrm>
            <a:off x="5071247" y="1139330"/>
            <a:ext cx="917148" cy="338554"/>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16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p>
        </p:txBody>
      </p:sp>
      <p:sp>
        <p:nvSpPr>
          <p:cNvPr id="1048597" name="TextBox 42"/>
          <p:cNvSpPr txBox="1"/>
          <p:nvPr/>
        </p:nvSpPr>
        <p:spPr>
          <a:xfrm>
            <a:off x="5056021" y="1354195"/>
            <a:ext cx="942618" cy="830997"/>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1" dirty="0" sz="4800" lang="en-US">
                <a:solidFill>
                  <a:prstClr val="white"/>
                </a:solidFill>
                <a:latin typeface="Times New Roman" panose="02020603050405020304" pitchFamily="18" charset="0"/>
                <a:cs typeface="Times New Roman" panose="02020603050405020304" pitchFamily="18" charset="0"/>
                <a:sym typeface="Arial"/>
              </a:rPr>
              <a:t>2</a:t>
            </a:r>
            <a:endParaRPr baseline="0" b="1" cap="none" dirty="0" sz="1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59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57"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grpId="0" id="5" nodeType="withEffect" presetClass="entr" presetID="10" presetSubtype="0">
                                  <p:stCondLst>
                                    <p:cond delay="250"/>
                                  </p:stCondLst>
                                  <p:childTnLst>
                                    <p:set>
                                      <p:cBhvr>
                                        <p:cTn dur="1" fill="hold" id="6">
                                          <p:stCondLst>
                                            <p:cond delay="0"/>
                                          </p:stCondLst>
                                        </p:cTn>
                                        <p:tgtEl>
                                          <p:spTgt spid="1048592"/>
                                        </p:tgtEl>
                                        <p:attrNameLst>
                                          <p:attrName>style.visibility</p:attrName>
                                        </p:attrNameLst>
                                      </p:cBhvr>
                                      <p:to>
                                        <p:strVal val="visible"/>
                                      </p:to>
                                    </p:set>
                                    <p:animEffect transition="in" filter="fade">
                                      <p:cBhvr>
                                        <p:cTn dur="500" id="7"/>
                                        <p:tgtEl>
                                          <p:spTgt spid="1048592"/>
                                        </p:tgtEl>
                                      </p:cBhvr>
                                    </p:animEffect>
                                  </p:childTnLst>
                                </p:cTn>
                              </p:par>
                              <p:par>
                                <p:cTn fill="hold" grpId="0" id="8" nodeType="withEffect" presetClass="entr" presetID="10" presetSubtype="0">
                                  <p:stCondLst>
                                    <p:cond delay="250"/>
                                  </p:stCondLst>
                                  <p:childTnLst>
                                    <p:set>
                                      <p:cBhvr>
                                        <p:cTn dur="1" fill="hold" id="9">
                                          <p:stCondLst>
                                            <p:cond delay="0"/>
                                          </p:stCondLst>
                                        </p:cTn>
                                        <p:tgtEl>
                                          <p:spTgt spid="1048591"/>
                                        </p:tgtEl>
                                        <p:attrNameLst>
                                          <p:attrName>style.visibility</p:attrName>
                                        </p:attrNameLst>
                                      </p:cBhvr>
                                      <p:to>
                                        <p:strVal val="visible"/>
                                      </p:to>
                                    </p:set>
                                    <p:animEffect transition="in" filter="fade">
                                      <p:cBhvr>
                                        <p:cTn dur="500" id="10"/>
                                        <p:tgtEl>
                                          <p:spTgt spid="1048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1" grpId="0" animBg="1"/>
      <p:bldP spid="104859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88" name=""/>
        <p:cNvGrpSpPr/>
        <p:nvPr/>
      </p:nvGrpSpPr>
      <p:grpSpPr>
        <a:xfrm>
          <a:off x="0" y="0"/>
          <a:ext cx="0" cy="0"/>
          <a:chOff x="0" y="0"/>
          <a:chExt cx="0" cy="0"/>
        </a:xfrm>
      </p:grpSpPr>
      <p:sp>
        <p:nvSpPr>
          <p:cNvPr id="1048616" name="TextBox 4"/>
          <p:cNvSpPr txBox="1"/>
          <p:nvPr/>
        </p:nvSpPr>
        <p:spPr bwMode="auto">
          <a:xfrm>
            <a:off x="609600" y="274638"/>
            <a:ext cx="10972800" cy="1143000"/>
          </a:xfrm>
          <a:prstGeom prst="rect"/>
          <a:noFill/>
          <a:ln>
            <a:noFill/>
          </a:ln>
          <a:effectLst/>
        </p:spPr>
        <p:txBody>
          <a:bodyPr anchor="ctr" anchorCtr="0" bIns="45720" compatLnSpc="1" lIns="91440" numCol="1" rIns="91440" tIns="45720" vert="horz" wrap="square">
            <a:prstTxWarp prst="textNoShape"/>
            <a:normAutofit/>
          </a:bodyPr>
          <a:p>
            <a:pPr algn="ctr" defTabSz="914400" eaLnBrk="0" fontAlgn="base" hangingPunct="0" indent="0" latinLnBrk="0" lvl="0" marL="0" marR="0">
              <a:spcBef>
                <a:spcPct val="0"/>
              </a:spcBef>
              <a:spcAft>
                <a:spcPts val="600"/>
              </a:spcAft>
              <a:buClrTx/>
              <a:buSzTx/>
              <a:buFontTx/>
              <a:buNone/>
            </a:pPr>
            <a:r>
              <a:rPr baseline="0" b="1" cap="none" sz="4400" i="0" kern="1200" kumimoji="0" lang="en-US" noProof="0" normalizeH="0" spc="0" strike="noStrike" u="none">
                <a:ln>
                  <a:noFill/>
                </a:ln>
                <a:solidFill>
                  <a:schemeClr val="tx2"/>
                </a:solidFill>
                <a:effectLst/>
                <a:uLnTx/>
                <a:uFillTx/>
                <a:latin typeface="+mj-lt"/>
                <a:ea typeface="+mj-ea"/>
                <a:cs typeface="+mj-cs"/>
              </a:rPr>
              <a:t>Finding a Commercially Viable Problem</a:t>
            </a:r>
          </a:p>
        </p:txBody>
      </p:sp>
      <p:pic>
        <p:nvPicPr>
          <p:cNvPr id="2097159" name="Picture 6" descr="Person with idea concept"/>
          <p:cNvPicPr>
            <a:picLocks noChangeAspect="1"/>
          </p:cNvPicPr>
          <p:nvPr/>
        </p:nvPicPr>
        <p:blipFill>
          <a:blip xmlns:r="http://schemas.openxmlformats.org/officeDocument/2006/relationships" r:embed="rId1"/>
          <a:srcRect t="12134" b="26073"/>
          <a:stretch>
            <a:fillRect/>
          </a:stretch>
        </p:blipFill>
        <p:spPr>
          <a:xfrm>
            <a:off x="609600" y="1600201"/>
            <a:ext cx="10972800" cy="4525963"/>
          </a:xfrm>
          <a:prstGeom prst="rect"/>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90" name=""/>
        <p:cNvGrpSpPr/>
        <p:nvPr/>
      </p:nvGrpSpPr>
      <p:grpSpPr>
        <a:xfrm>
          <a:off x="0" y="0"/>
          <a:ext cx="0" cy="0"/>
          <a:chOff x="0" y="0"/>
          <a:chExt cx="0" cy="0"/>
        </a:xfrm>
      </p:grpSpPr>
      <p:pic>
        <p:nvPicPr>
          <p:cNvPr id="2097160" name="Picture Placeholder 4"/>
          <p:cNvPicPr>
            <a:picLocks noChangeAspect="1" noGrp="1"/>
          </p:cNvPicPr>
          <p:nvPr>
            <p:ph type="pic" sz="quarter" idx="10"/>
          </p:nvPr>
        </p:nvPicPr>
        <p:blipFill>
          <a:blip xmlns:r="http://schemas.openxmlformats.org/officeDocument/2006/relationships" r:embed="rId1"/>
          <a:srcRect l="13924" r="13924"/>
          <a:stretch>
            <a:fillRect/>
          </a:stretch>
        </p:blipFill>
        <p:spPr>
          <a:xfrm>
            <a:off x="2808" y="0"/>
            <a:ext cx="5547685" cy="5573488"/>
          </a:xfrm>
        </p:spPr>
      </p:pic>
      <p:sp>
        <p:nvSpPr>
          <p:cNvPr id="1048618" name="Right Triangle 1"/>
          <p:cNvSpPr/>
          <p:nvPr/>
        </p:nvSpPr>
        <p:spPr>
          <a:xfrm rot="5400000">
            <a:off x="-4175" y="4176"/>
            <a:ext cx="1799302" cy="1790952"/>
          </a:xfrm>
          <a:prstGeom prst="rtTriangl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19"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srgbClr val="669BBC"/>
              </a:solidFill>
              <a:effectLst/>
              <a:uLnTx/>
              <a:uFillTx/>
              <a:latin typeface="Calibri" panose="020F0502020204030204"/>
              <a:ea typeface="+mn-ea"/>
              <a:cs typeface="+mn-cs"/>
              <a:sym typeface="Arial"/>
            </a:endParaRPr>
          </a:p>
        </p:txBody>
      </p:sp>
      <p:sp>
        <p:nvSpPr>
          <p:cNvPr id="1048620" name="TextBox 24"/>
          <p:cNvSpPr txBox="1"/>
          <p:nvPr/>
        </p:nvSpPr>
        <p:spPr>
          <a:xfrm>
            <a:off x="4689259" y="1412953"/>
            <a:ext cx="6133146" cy="954107"/>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The previous lecture covers the following topics</a:t>
            </a:r>
          </a:p>
        </p:txBody>
      </p:sp>
      <p:sp>
        <p:nvSpPr>
          <p:cNvPr id="1048621" name="Rectangle 27"/>
          <p:cNvSpPr/>
          <p:nvPr/>
        </p:nvSpPr>
        <p:spPr>
          <a:xfrm>
            <a:off x="3150823" y="583447"/>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22" name="TextBox 30"/>
          <p:cNvSpPr txBox="1"/>
          <p:nvPr/>
        </p:nvSpPr>
        <p:spPr>
          <a:xfrm>
            <a:off x="3537284" y="2369388"/>
            <a:ext cx="7746349" cy="4523740"/>
          </a:xfrm>
          <a:prstGeom prst="rect"/>
          <a:noFill/>
        </p:spPr>
        <p:txBody>
          <a:bodyPr rtlCol="0" wrap="square">
            <a:spAutoFit/>
          </a:bodyPr>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Overview of the Entrepreneurship terms</a:t>
            </a:r>
            <a:endParaRPr baseline="0" b="0" cap="none" dirty="0" sz="1600" i="0" kern="0" kumimoji="0" lang="en-US" noProof="0" normalizeH="0" spc="0" strike="noStrike" u="none">
              <a:ln>
                <a:noFill/>
              </a:ln>
              <a:solidFill>
                <a:srgbClr val="000000"/>
              </a:solidFill>
              <a:effectLst/>
              <a:uLnTx/>
              <a:uFillTx/>
              <a:latin typeface="Calibri"/>
              <a:ea typeface="Calibri"/>
              <a:cs typeface="Calibri"/>
              <a:sym typeface="Calibri"/>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Who is the Entrepreneur?</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Definition of a Leader</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The 3P's</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What is the Leadership</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Entrepreneurship</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Entrepreneurial leaders </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The five forms of entrepreneurial leadership</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The five steps of the “Opportunity Model”</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p:txBody>
      </p:sp>
      <p:sp>
        <p:nvSpPr>
          <p:cNvPr id="1048623" name="Rectangle 31"/>
          <p:cNvSpPr/>
          <p:nvPr/>
        </p:nvSpPr>
        <p:spPr>
          <a:xfrm>
            <a:off x="3386537" y="133507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624" name="TextBox 32"/>
          <p:cNvSpPr txBox="1"/>
          <p:nvPr/>
        </p:nvSpPr>
        <p:spPr>
          <a:xfrm>
            <a:off x="3437433" y="132961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25" name="TextBox 33"/>
          <p:cNvSpPr txBox="1"/>
          <p:nvPr/>
        </p:nvSpPr>
        <p:spPr>
          <a:xfrm>
            <a:off x="3598250" y="159994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1" dirty="0" sz="4400" lang="en-US">
                <a:solidFill>
                  <a:prstClr val="white"/>
                </a:solidFill>
                <a:latin typeface="Times New Roman" panose="02020603050405020304" pitchFamily="18" charset="0"/>
                <a:cs typeface="Times New Roman" panose="02020603050405020304" pitchFamily="18" charset="0"/>
                <a:sym typeface="Arial"/>
              </a:rPr>
              <a:t>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26" name="TextBox 2"/>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1"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9782999" y="59789"/>
            <a:ext cx="2305141" cy="1076343"/>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pic>
        <p:nvPicPr>
          <p:cNvPr id="2097162" name="Picture Placeholder 4"/>
          <p:cNvPicPr>
            <a:picLocks noChangeAspect="1" noGrp="1"/>
          </p:cNvPicPr>
          <p:nvPr>
            <p:ph type="pic" sz="quarter" idx="10"/>
          </p:nvPr>
        </p:nvPicPr>
        <p:blipFill>
          <a:blip xmlns:r="http://schemas.openxmlformats.org/officeDocument/2006/relationships" r:embed="rId1"/>
          <a:srcRect l="13924" r="13924"/>
          <a:stretch>
            <a:fillRect/>
          </a:stretch>
        </p:blipFill>
        <p:spPr>
          <a:xfrm>
            <a:off x="2808" y="0"/>
            <a:ext cx="5547685" cy="5573488"/>
          </a:xfrm>
        </p:spPr>
      </p:pic>
      <p:sp>
        <p:nvSpPr>
          <p:cNvPr id="1048630" name="Right Triangle 1"/>
          <p:cNvSpPr/>
          <p:nvPr/>
        </p:nvSpPr>
        <p:spPr>
          <a:xfrm rot="5400000">
            <a:off x="-4175" y="4176"/>
            <a:ext cx="1799302" cy="1790952"/>
          </a:xfrm>
          <a:prstGeom prst="rtTriangl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31"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srgbClr val="669BBC"/>
              </a:solidFill>
              <a:effectLst/>
              <a:uLnTx/>
              <a:uFillTx/>
              <a:latin typeface="Calibri" panose="020F0502020204030204"/>
              <a:ea typeface="+mn-ea"/>
              <a:cs typeface="+mn-cs"/>
              <a:sym typeface="Arial"/>
            </a:endParaRPr>
          </a:p>
        </p:txBody>
      </p:sp>
      <p:sp>
        <p:nvSpPr>
          <p:cNvPr id="1048632" name="TextBox 24"/>
          <p:cNvSpPr txBox="1"/>
          <p:nvPr/>
        </p:nvSpPr>
        <p:spPr>
          <a:xfrm>
            <a:off x="4689259" y="1412953"/>
            <a:ext cx="6133146" cy="92964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a:t>
            </a:r>
            <a:r>
              <a:rPr b="1" dirty="0" sz="2800" lang="en-US">
                <a:solidFill>
                  <a:srgbClr val="00B0F0"/>
                </a:solidFill>
                <a:latin typeface="Times New Roman" panose="02020603050405020304" pitchFamily="18" charset="0"/>
                <a:cs typeface="Times New Roman" panose="02020603050405020304" pitchFamily="18" charset="0"/>
                <a:sym typeface="Arial"/>
              </a:rPr>
              <a:t>is</a:t>
            </a: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lecture covers the following topics</a:t>
            </a:r>
          </a:p>
        </p:txBody>
      </p:sp>
      <p:sp>
        <p:nvSpPr>
          <p:cNvPr id="1048633" name="Rectangle 27"/>
          <p:cNvSpPr/>
          <p:nvPr/>
        </p:nvSpPr>
        <p:spPr>
          <a:xfrm>
            <a:off x="3150823" y="583447"/>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34" name="TextBox 30"/>
          <p:cNvSpPr txBox="1"/>
          <p:nvPr/>
        </p:nvSpPr>
        <p:spPr>
          <a:xfrm>
            <a:off x="3537284" y="2369388"/>
            <a:ext cx="7746349" cy="3190240"/>
          </a:xfrm>
          <a:prstGeom prst="rect"/>
          <a:noFill/>
        </p:spPr>
        <p:txBody>
          <a:bodyPr rtlCol="0" wrap="square">
            <a:spAutoFit/>
          </a:bodyPr>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endPar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35" name="Rectangle 31"/>
          <p:cNvSpPr/>
          <p:nvPr/>
        </p:nvSpPr>
        <p:spPr>
          <a:xfrm>
            <a:off x="3386537" y="133507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636" name="TextBox 32"/>
          <p:cNvSpPr txBox="1"/>
          <p:nvPr/>
        </p:nvSpPr>
        <p:spPr>
          <a:xfrm>
            <a:off x="3437433" y="132961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37" name="TextBox 33"/>
          <p:cNvSpPr txBox="1"/>
          <p:nvPr/>
        </p:nvSpPr>
        <p:spPr>
          <a:xfrm>
            <a:off x="3598250" y="159994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4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38" name="TextBox 2"/>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3"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9782999" y="59789"/>
            <a:ext cx="2305141" cy="1076343"/>
          </a:xfrm>
          <a:prstGeom prst="rec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97" name=""/>
        <p:cNvGrpSpPr/>
        <p:nvPr/>
      </p:nvGrpSpPr>
      <p:grpSpPr>
        <a:xfrm>
          <a:off x="0" y="0"/>
          <a:ext cx="0" cy="0"/>
          <a:chOff x="0" y="0"/>
          <a:chExt cx="0" cy="0"/>
        </a:xfrm>
      </p:grpSpPr>
      <p:sp>
        <p:nvSpPr>
          <p:cNvPr id="104864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4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49" name="Rectangle: Rounded Corners 24"/>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There will always be frustrated customers who have problems that need to be solved. As a consumer, you’ve probably experienced some of this frustration yourself or at least seen it in others.</a:t>
            </a:r>
          </a:p>
          <a:p>
            <a:pPr algn="l" defTabSz="914400" eaLnBrk="1" fontAlgn="auto" hangingPunct="1" indent="0" latinLnBrk="0" lvl="0" marL="0" marR="0" rtl="0">
              <a:lnSpc>
                <a:spcPct val="100000"/>
              </a:lnSpc>
              <a:spcBef>
                <a:spcPts val="0"/>
              </a:spcBef>
              <a:spcAft>
                <a:spcPts val="0"/>
              </a:spcAft>
              <a:buClrTx/>
              <a:buSzTx/>
              <a:buFontTx/>
              <a:buNone/>
            </a:pPr>
            <a:r>
              <a:rPr baseline="0" b="0" cap="none"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 marketing, one of the oldest sayings is, </a:t>
            </a:r>
            <a:r>
              <a:rPr baseline="0" b="0" cap="none" sz="3200" i="1"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“Find a need and fill it.”</a:t>
            </a:r>
          </a:p>
          <a:p>
            <a:pPr algn="l" defTabSz="914400" eaLnBrk="1" fontAlgn="auto" hangingPunct="1" indent="0" latinLnBrk="0" lvl="0" marL="0" marR="0" rtl="0">
              <a:lnSpc>
                <a:spcPct val="100000"/>
              </a:lnSpc>
              <a:spcBef>
                <a:spcPts val="0"/>
              </a:spcBef>
              <a:spcAft>
                <a:spcPts val="0"/>
              </a:spcAft>
              <a:buClrTx/>
              <a:buSzTx/>
              <a:buFontTx/>
              <a:buNone/>
            </a:pPr>
            <a:r>
              <a:rPr baseline="0" b="0" cap="none"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In other words, if you find an unsatisfied need, you’ll find a problem whose solution may provide an opportunity for you.</a:t>
            </a:r>
            <a:endPar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5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4"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98" name=""/>
        <p:cNvGrpSpPr/>
        <p:nvPr/>
      </p:nvGrpSpPr>
      <p:grpSpPr>
        <a:xfrm>
          <a:off x="0" y="0"/>
          <a:ext cx="0" cy="0"/>
          <a:chOff x="0" y="0"/>
          <a:chExt cx="0" cy="0"/>
        </a:xfrm>
      </p:grpSpPr>
      <p:sp>
        <p:nvSpPr>
          <p:cNvPr id="104865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3" name="Rectangle: Rounded Corners 24"/>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3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Not all problems that need to be solved are ready to be solved commercially. In other words, the demand for the product or service must be great enough to earn and sustain a profit.</a:t>
            </a:r>
            <a:endParaRPr baseline="0" b="0" cap="none" dirty="0" sz="3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5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5"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99" name=""/>
        <p:cNvGrpSpPr/>
        <p:nvPr/>
      </p:nvGrpSpPr>
      <p:grpSpPr>
        <a:xfrm>
          <a:off x="0" y="0"/>
          <a:ext cx="0" cy="0"/>
          <a:chOff x="0" y="0"/>
          <a:chExt cx="0" cy="0"/>
        </a:xfrm>
      </p:grpSpPr>
      <p:sp>
        <p:nvSpPr>
          <p:cNvPr id="104865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1" cap="none" dirty="0" sz="2000" i="1"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Successful companies solve problems</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 am sure you have heard of the business philosophy that in order to create </a:t>
            </a:r>
            <a:r>
              <a:rPr baseline="0" b="0" cap="none" dirty="0" sz="20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a successful business </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it needs to add </a:t>
            </a:r>
            <a:r>
              <a:rPr baseline="0" b="0" cap="none" dirty="0" sz="20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real value </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 a certain segment of consumers, so what is the value anyway? A successful company adds value, but they do so by solving a big problem that customers will pay money for, and if we ask how difficult the problem is? How easy is the solution? Do people have problems? And is the solution obvious enough to pay money for? These are the questions to ask when starting a business, and Problem, Solution, and Revenue are the order that business owners should consider when evaluating their business. </a:t>
            </a:r>
          </a:p>
        </p:txBody>
      </p:sp>
      <p:sp>
        <p:nvSpPr>
          <p:cNvPr id="104865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6"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00" name=""/>
        <p:cNvGrpSpPr/>
        <p:nvPr/>
      </p:nvGrpSpPr>
      <p:grpSpPr>
        <a:xfrm>
          <a:off x="0" y="0"/>
          <a:ext cx="0" cy="0"/>
          <a:chOff x="0" y="0"/>
          <a:chExt cx="0" cy="0"/>
        </a:xfrm>
      </p:grpSpPr>
      <p:sp>
        <p:nvSpPr>
          <p:cNvPr id="104865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1" cap="none" sz="2400" i="1"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Identify the problem that is causing the pain.</a:t>
            </a:r>
          </a:p>
          <a:p>
            <a:pPr algn="l" defTabSz="914400" eaLnBrk="1" fontAlgn="auto" hangingPunct="1" indent="0" latinLnBrk="0" lvl="0" marL="0" marR="0" rtl="0">
              <a:lnSpc>
                <a:spcPct val="20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If the problem is something undesirable and undefined, people are likely to pay a lot of money to solve it, and the </a:t>
            </a:r>
            <a:r>
              <a:rPr baseline="0" b="0" cap="none" sz="24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problem can be anything; </a:t>
            </a: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It may be the need for a more efficient way of transporting passengers, the lack of effective shipping options internationally, or the need for better marketing strategies; The problem is the need or the void that the customer wants to fill. </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6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01" name=""/>
        <p:cNvGrpSpPr/>
        <p:nvPr/>
      </p:nvGrpSpPr>
      <p:grpSpPr>
        <a:xfrm>
          <a:off x="0" y="0"/>
          <a:ext cx="0" cy="0"/>
          <a:chOff x="0" y="0"/>
          <a:chExt cx="0" cy="0"/>
        </a:xfrm>
      </p:grpSpPr>
      <p:sp>
        <p:nvSpPr>
          <p:cNvPr id="104866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An excellent example </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of a product that solved a “real” need at the time it was invented, but that wasn’t commercially viable, was the flush toilet. Its inventor, Sir John Harrington, presented the toilet as a gift for Queen Elizabeth I of England in 1569. Certainly, Harrington was solving an important problem: the sanitary disposal of human waste.</a:t>
            </a:r>
          </a:p>
        </p:txBody>
      </p:sp>
      <p:sp>
        <p:nvSpPr>
          <p:cNvPr id="104866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8"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02" name=""/>
        <p:cNvGrpSpPr/>
        <p:nvPr/>
      </p:nvGrpSpPr>
      <p:grpSpPr>
        <a:xfrm>
          <a:off x="0" y="0"/>
          <a:ext cx="0" cy="0"/>
          <a:chOff x="0" y="0"/>
          <a:chExt cx="0" cy="0"/>
        </a:xfrm>
      </p:grpSpPr>
      <p:sp>
        <p:nvSpPr>
          <p:cNvPr id="104866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However, his toilet wasn’t commercially viable until the late 1800s. Why? Because no adequate sewer systems existed until the Industrial Age. The shifts in population from the country to cities created a demand for flush toilets in great enough numbers to establish a large and growing market.</a:t>
            </a:r>
          </a:p>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Though Sir John’s product was a bust financially, entrepreneurs like Thomas Crapper and John Douglas were so successful that their names remain linked with the flush toilet even today. </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7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03" name=""/>
        <p:cNvGrpSpPr/>
        <p:nvPr/>
      </p:nvGrpSpPr>
      <p:grpSpPr>
        <a:xfrm>
          <a:off x="0" y="0"/>
          <a:ext cx="0" cy="0"/>
          <a:chOff x="0" y="0"/>
          <a:chExt cx="0" cy="0"/>
        </a:xfrm>
      </p:grpSpPr>
      <p:sp>
        <p:nvSpPr>
          <p:cNvPr id="104867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Clearly, you need not be an inventor to be a successful entrepreneur. All you need is to be able to recognize a problem that is commercially viable and develop a unique solution.</a:t>
            </a: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7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0"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04" name=""/>
        <p:cNvGrpSpPr/>
        <p:nvPr/>
      </p:nvGrpSpPr>
      <p:grpSpPr>
        <a:xfrm>
          <a:off x="0" y="0"/>
          <a:ext cx="0" cy="0"/>
          <a:chOff x="0" y="0"/>
          <a:chExt cx="0" cy="0"/>
        </a:xfrm>
      </p:grpSpPr>
      <p:sp>
        <p:nvSpPr>
          <p:cNvPr id="104867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0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Flash memory </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was invented in the early 1980s by Japanese engineer </a:t>
            </a:r>
            <a:r>
              <a:rPr baseline="0" b="0" cap="none" dirty="0" sz="2000" i="0" kern="1200" kumimoji="0" lang="en-GB" noProof="0" normalizeH="0" spc="0" err="1"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Masuoka</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Fujio, who was then working at the Toshiba Corporation and who was searching for a technology that would replace existing data-storage media such as magnetic tapes, floppy disks, and dynamic random-access memory (DRAM) chips. Flash memory is the most widely used data storage technology in consumer devices today. It stores our photos, our videos, our music, our documents and so much more. In fact, flash memory has mostly replaced the magnetic hard drive disks (HDDs) that used to be common in computers.</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7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1"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72" name="Picture 2" descr="Different types of flash memory- USB drives, Flash Drives, SSD Cards"/>
          <p:cNvPicPr>
            <a:picLocks noChangeAspect="1" noChangeArrowheads="1"/>
          </p:cNvPicPr>
          <p:nvPr/>
        </p:nvPicPr>
        <p:blipFill rotWithShape="1">
          <a:blip xmlns:r="http://schemas.openxmlformats.org/officeDocument/2006/relationships" r:embed="rId2"/>
          <a:srcRect l="4598" r="6667"/>
          <a:stretch>
            <a:fillRect/>
          </a:stretch>
        </p:blipFill>
        <p:spPr bwMode="auto">
          <a:xfrm>
            <a:off x="9703739" y="453094"/>
            <a:ext cx="1737972" cy="1612148"/>
          </a:xfrm>
          <a:prstGeom prst="rect"/>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05" name=""/>
        <p:cNvGrpSpPr/>
        <p:nvPr/>
      </p:nvGrpSpPr>
      <p:grpSpPr>
        <a:xfrm>
          <a:off x="0" y="0"/>
          <a:ext cx="0" cy="0"/>
          <a:chOff x="0" y="0"/>
          <a:chExt cx="0" cy="0"/>
        </a:xfrm>
      </p:grpSpPr>
      <p:sp>
        <p:nvSpPr>
          <p:cNvPr id="104867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dirty="0" sz="1600" lang="en-GB">
              <a:solidFill>
                <a:srgbClr val="00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Solar kits</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image below is an advertisement photo that appeared in the 1956 issue of </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Look Magazine, show off the “Bell Solar Battery” to the American public.</a:t>
            </a:r>
          </a:p>
        </p:txBody>
      </p:sp>
      <p:sp>
        <p:nvSpPr>
          <p:cNvPr id="104868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3"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74" name="Picture 6"/>
          <p:cNvPicPr>
            <a:picLocks noChangeAspect="1" noChangeArrowheads="1"/>
          </p:cNvPicPr>
          <p:nvPr/>
        </p:nvPicPr>
        <p:blipFill rotWithShape="1">
          <a:blip xmlns:r="http://schemas.openxmlformats.org/officeDocument/2006/relationships" r:embed="rId2"/>
          <a:srcRect l="1873" t="2110" r="2601" b="3798"/>
          <a:stretch>
            <a:fillRect/>
          </a:stretch>
        </p:blipFill>
        <p:spPr bwMode="auto">
          <a:xfrm>
            <a:off x="1937721" y="1034933"/>
            <a:ext cx="3436144" cy="2394557"/>
          </a:xfrm>
          <a:prstGeom prst="rect"/>
          <a:noFill/>
        </p:spPr>
      </p:pic>
      <p:pic>
        <p:nvPicPr>
          <p:cNvPr id="2097175" name="Picture 4" descr="How China's Solar Industry Is Set Up To Be The New Green OPEC"/>
          <p:cNvPicPr>
            <a:picLocks noChangeAspect="1" noChangeArrowheads="1"/>
          </p:cNvPicPr>
          <p:nvPr/>
        </p:nvPicPr>
        <p:blipFill>
          <a:blip xmlns:r="http://schemas.openxmlformats.org/officeDocument/2006/relationships" r:embed="rId3"/>
          <a:srcRect/>
          <a:stretch>
            <a:fillRect/>
          </a:stretch>
        </p:blipFill>
        <p:spPr bwMode="auto">
          <a:xfrm>
            <a:off x="7056266" y="712724"/>
            <a:ext cx="4237796" cy="2493828"/>
          </a:xfrm>
          <a:prstGeom prst="rect"/>
          <a:noFill/>
        </p:spPr>
      </p:pic>
      <p:pic>
        <p:nvPicPr>
          <p:cNvPr id="2097176" name="Picture 5"/>
          <p:cNvPicPr>
            <a:picLocks noChangeAspect="1"/>
          </p:cNvPicPr>
          <p:nvPr/>
        </p:nvPicPr>
        <p:blipFill>
          <a:blip xmlns:r="http://schemas.openxmlformats.org/officeDocument/2006/relationships" r:embed="rId4"/>
          <a:stretch>
            <a:fillRect/>
          </a:stretch>
        </p:blipFill>
        <p:spPr>
          <a:xfrm>
            <a:off x="7056266" y="3254244"/>
            <a:ext cx="4237087" cy="2603218"/>
          </a:xfrm>
          <a:prstGeom prst="rec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06" name=""/>
        <p:cNvGrpSpPr/>
        <p:nvPr/>
      </p:nvGrpSpPr>
      <p:grpSpPr>
        <a:xfrm>
          <a:off x="0" y="0"/>
          <a:ext cx="0" cy="0"/>
          <a:chOff x="0" y="0"/>
          <a:chExt cx="0" cy="0"/>
        </a:xfrm>
      </p:grpSpPr>
      <p:sp>
        <p:nvSpPr>
          <p:cNvPr id="104868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 1939, Russell Ohl created the solar cell design that is used in many modern solar panels. He patented his design in 1941.  In 1954, this design was first used by Bell Labs to create the first commercially viable silicon solar cell. </a:t>
            </a:r>
          </a:p>
        </p:txBody>
      </p:sp>
      <p:sp>
        <p:nvSpPr>
          <p:cNvPr id="104868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78" name="Picture 2" descr="History of Solar Energy: Who Invented Solar Panels? | Deege ..."/>
          <p:cNvPicPr>
            <a:picLocks noChangeAspect="1" noChangeArrowheads="1"/>
          </p:cNvPicPr>
          <p:nvPr/>
        </p:nvPicPr>
        <p:blipFill rotWithShape="1">
          <a:blip xmlns:r="http://schemas.openxmlformats.org/officeDocument/2006/relationships" r:embed="rId2"/>
          <a:srcRect l="7958" t="3102" r="5685"/>
          <a:stretch>
            <a:fillRect/>
          </a:stretch>
        </p:blipFill>
        <p:spPr bwMode="auto">
          <a:xfrm>
            <a:off x="8909596" y="165259"/>
            <a:ext cx="3143883" cy="2351752"/>
          </a:xfrm>
          <a:prstGeom prst="rect"/>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07" name=""/>
        <p:cNvGrpSpPr/>
        <p:nvPr/>
      </p:nvGrpSpPr>
      <p:grpSpPr>
        <a:xfrm>
          <a:off x="0" y="0"/>
          <a:ext cx="0" cy="0"/>
          <a:chOff x="0" y="0"/>
          <a:chExt cx="0" cy="0"/>
        </a:xfrm>
      </p:grpSpPr>
      <p:sp>
        <p:nvSpPr>
          <p:cNvPr id="104868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What happened to businessman and programmer Mark Zuckerberg when he started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Facebook? </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Zuckerberg greatly helped develop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the ability to communicate online</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104869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80" name="Picture 3"/>
          <p:cNvPicPr>
            <a:picLocks noChangeAspect="1"/>
          </p:cNvPicPr>
          <p:nvPr/>
        </p:nvPicPr>
        <p:blipFill>
          <a:blip xmlns:r="http://schemas.openxmlformats.org/officeDocument/2006/relationships" r:embed="rId2"/>
          <a:stretch>
            <a:fillRect/>
          </a:stretch>
        </p:blipFill>
        <p:spPr>
          <a:xfrm>
            <a:off x="8358523" y="290945"/>
            <a:ext cx="3833477" cy="2459125"/>
          </a:xfrm>
          <a:prstGeom prst="rec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08" name=""/>
        <p:cNvGrpSpPr/>
        <p:nvPr/>
      </p:nvGrpSpPr>
      <p:grpSpPr>
        <a:xfrm>
          <a:off x="0" y="0"/>
          <a:ext cx="0" cy="0"/>
          <a:chOff x="0" y="0"/>
          <a:chExt cx="0" cy="0"/>
        </a:xfrm>
      </p:grpSpPr>
      <p:sp>
        <p:nvSpPr>
          <p:cNvPr id="104869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and what void did Sergey Brin and Larry Paige fill when </a:t>
            </a:r>
            <a:r>
              <a:rPr baseline="0" b="0" cap="none"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creating Google</a:t>
            </a: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Is the need for an </a:t>
            </a:r>
            <a:r>
              <a:rPr baseline="0" b="0" cap="none"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effective commercial search engine on </a:t>
            </a: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Internet</a:t>
            </a: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9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1"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82" name="Picture 3"/>
          <p:cNvPicPr>
            <a:picLocks noChangeAspect="1"/>
          </p:cNvPicPr>
          <p:nvPr/>
        </p:nvPicPr>
        <p:blipFill>
          <a:blip xmlns:r="http://schemas.openxmlformats.org/officeDocument/2006/relationships" r:embed="rId2"/>
          <a:stretch>
            <a:fillRect/>
          </a:stretch>
        </p:blipFill>
        <p:spPr>
          <a:xfrm>
            <a:off x="7603113" y="351235"/>
            <a:ext cx="4005419" cy="2664183"/>
          </a:xfrm>
          <a:prstGeom prst="rec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09" name=""/>
        <p:cNvGrpSpPr/>
        <p:nvPr/>
      </p:nvGrpSpPr>
      <p:grpSpPr>
        <a:xfrm>
          <a:off x="0" y="0"/>
          <a:ext cx="0" cy="0"/>
          <a:chOff x="0" y="0"/>
          <a:chExt cx="0" cy="0"/>
        </a:xfrm>
      </p:grpSpPr>
      <p:sp>
        <p:nvSpPr>
          <p:cNvPr id="104869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baseline="0" b="1"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Google &amp; Facebook</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They were solving real problems, and thanks to the scalability of those problems, they were able to grow their business to be as significant as it is today.</a:t>
            </a:r>
          </a:p>
        </p:txBody>
      </p:sp>
      <p:sp>
        <p:nvSpPr>
          <p:cNvPr id="104869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3"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84" name="Picture 2" descr="Google &amp; Facebook Advertising Strategy: Your Audience Targeting Toolbox"/>
          <p:cNvPicPr>
            <a:picLocks noChangeAspect="1" noChangeArrowheads="1"/>
          </p:cNvPicPr>
          <p:nvPr/>
        </p:nvPicPr>
        <p:blipFill>
          <a:blip xmlns:r="http://schemas.openxmlformats.org/officeDocument/2006/relationships" r:embed="rId2"/>
          <a:srcRect/>
          <a:stretch>
            <a:fillRect/>
          </a:stretch>
        </p:blipFill>
        <p:spPr bwMode="auto">
          <a:xfrm>
            <a:off x="9164804" y="356259"/>
            <a:ext cx="2888676" cy="2888676"/>
          </a:xfrm>
          <a:prstGeom prst="rect"/>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10" name=""/>
        <p:cNvGrpSpPr/>
        <p:nvPr/>
      </p:nvGrpSpPr>
      <p:grpSpPr>
        <a:xfrm>
          <a:off x="0" y="0"/>
          <a:ext cx="0" cy="0"/>
          <a:chOff x="0" y="0"/>
          <a:chExt cx="0" cy="0"/>
        </a:xfrm>
      </p:grpSpPr>
      <p:sp>
        <p:nvSpPr>
          <p:cNvPr id="104869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So what is your problem? What is the problem you are trying to solve? If you </a:t>
            </a:r>
            <a:r>
              <a:rPr baseline="0" b="0" cap="none" sz="24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don't solve a problem, you don't have a job</a:t>
            </a: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but defining the problem doesn't stop there. The most important question you can ask when checking a company's capabilities is: How big is the problem? The bigger the problem and the more intense the pain, the more potential clients you have. Moreover, the greater the pain, the more a person is willing to pay to relieve it. So, to make money, make sure that the size and scope of the problem will support your company's vision</a:t>
            </a: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0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5"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11" name=""/>
        <p:cNvGrpSpPr/>
        <p:nvPr/>
      </p:nvGrpSpPr>
      <p:grpSpPr>
        <a:xfrm>
          <a:off x="0" y="0"/>
          <a:ext cx="0" cy="0"/>
          <a:chOff x="0" y="0"/>
          <a:chExt cx="0" cy="0"/>
        </a:xfrm>
      </p:grpSpPr>
      <p:sp>
        <p:nvSpPr>
          <p:cNvPr id="104870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“Is a problem ready to be solved?” is a convenient way of asking, “Is there enough demand for the product or service I’m about to create to make it commercially viable? Will there be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enough demand </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that translates into sales volume to pay the bills and show a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profit</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104870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6"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12" name=""/>
        <p:cNvGrpSpPr/>
        <p:nvPr/>
      </p:nvGrpSpPr>
      <p:grpSpPr>
        <a:xfrm>
          <a:off x="0" y="0"/>
          <a:ext cx="0" cy="0"/>
          <a:chOff x="0" y="0"/>
          <a:chExt cx="0" cy="0"/>
        </a:xfrm>
      </p:grpSpPr>
      <p:sp>
        <p:nvSpPr>
          <p:cNvPr id="104870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 the case of the flush toilet, the answer to whether it was commercially viable is very obvious.</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But how do we make these determinations in real time when we are faced with the challenge? The answer lies in assessing the size of the market (large and growing ones are the best) and how big a chunk of the market you can chop off.</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1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13" name=""/>
        <p:cNvGrpSpPr/>
        <p:nvPr/>
      </p:nvGrpSpPr>
      <p:grpSpPr>
        <a:xfrm>
          <a:off x="0" y="0"/>
          <a:ext cx="0" cy="0"/>
          <a:chOff x="0" y="0"/>
          <a:chExt cx="0" cy="0"/>
        </a:xfrm>
      </p:grpSpPr>
      <p:sp>
        <p:nvSpPr>
          <p:cNvPr id="104871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Many times, customers are too lazy, unaware, or too busy to do their own research and find a solution to their problem, and that's where the opportunity lies by precisely defining the problem and then providing a clear solution to those experiencing the problem, it is possible to create a viable business; People are willing to pay someone to do the hard work and solve their problems so they don't have to invest time or energy figuring it out themselves.</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1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8"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14" name=""/>
        <p:cNvGrpSpPr/>
        <p:nvPr/>
      </p:nvGrpSpPr>
      <p:grpSpPr>
        <a:xfrm>
          <a:off x="0" y="0"/>
          <a:ext cx="0" cy="0"/>
          <a:chOff x="0" y="0"/>
          <a:chExt cx="0" cy="0"/>
        </a:xfrm>
      </p:grpSpPr>
      <p:sp>
        <p:nvSpPr>
          <p:cNvPr id="104871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“In niches there are riches”</a:t>
            </a:r>
            <a:r>
              <a:rPr baseline="0" b="0" cap="none" dirty="0" sz="28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David </a:t>
            </a:r>
            <a:r>
              <a:rPr baseline="0" b="0" cap="none" dirty="0" sz="2400" i="0" kern="1200" kumimoji="0" lang="en-GB" noProof="0" normalizeH="0" spc="0" err="1"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Koffman</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 successful entrepreneur has said that   </a:t>
            </a:r>
            <a:r>
              <a:rPr baseline="0" b="0" cap="none" dirty="0" sz="2400" i="1"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“In niches there are riches”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 niche is a </a:t>
            </a:r>
            <a:r>
              <a:rPr baseline="0" b="1" cap="none" dirty="0" sz="2400" i="0" kern="1200" kumimoji="0" lang="en-GB" noProof="0" normalizeH="0" spc="0" strike="noStrike" u="none">
                <a:ln>
                  <a:noFill/>
                </a:ln>
                <a:solidFill>
                  <a:srgbClr val="002060"/>
                </a:solidFill>
                <a:effectLst/>
                <a:uLnTx/>
                <a:uFillTx/>
                <a:latin typeface="Times New Roman" panose="02020603050405020304" pitchFamily="18" charset="0"/>
                <a:ea typeface="+mn-ea"/>
                <a:cs typeface="Times New Roman" panose="02020603050405020304" pitchFamily="18" charset="0"/>
              </a:rPr>
              <a:t>portion</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of a market that you’ve identified as having some special characteristic that’s worth marketing to. The portion is the keyword in this definition because it means settling on a segment that you can own with your solution.</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1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15" name=""/>
        <p:cNvGrpSpPr/>
        <p:nvPr/>
      </p:nvGrpSpPr>
      <p:grpSpPr>
        <a:xfrm>
          <a:off x="0" y="0"/>
          <a:ext cx="0" cy="0"/>
          <a:chOff x="0" y="0"/>
          <a:chExt cx="0" cy="0"/>
        </a:xfrm>
      </p:grpSpPr>
      <p:sp>
        <p:nvSpPr>
          <p:cNvPr id="104871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1" name="Rectangle: Rounded Corners 24"/>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 (</a:t>
            </a:r>
            <a:r>
              <a:rPr baseline="0" b="1" cap="none" dirty="0" sz="18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also called total available market, is a term that is typically used to reference the revenue opportunity available for a product or service. </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TAM helps prioritize business opportunities by serving as a quick metric of a given opportunity's underlying potential.</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Available Market (</a:t>
            </a:r>
            <a:r>
              <a:rPr baseline="0" b="1" cap="none" dirty="0" sz="18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Served (or Serviceable) Available Market, and Target Market. One approach is to estimate how much of the market any company can gain if there were no competitors.</a:t>
            </a:r>
          </a:p>
        </p:txBody>
      </p:sp>
      <p:sp>
        <p:nvSpPr>
          <p:cNvPr id="104872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0"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1" name="Picture 2"/>
          <p:cNvPicPr>
            <a:picLocks noChangeAspect="1"/>
          </p:cNvPicPr>
          <p:nvPr/>
        </p:nvPicPr>
        <p:blipFill>
          <a:blip xmlns:r="http://schemas.openxmlformats.org/officeDocument/2006/relationships" r:embed="rId2"/>
          <a:stretch>
            <a:fillRect/>
          </a:stretch>
        </p:blipFill>
        <p:spPr>
          <a:xfrm>
            <a:off x="6350997" y="890557"/>
            <a:ext cx="5413717" cy="4828450"/>
          </a:xfrm>
          <a:prstGeom prst="rec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16" name=""/>
        <p:cNvGrpSpPr/>
        <p:nvPr/>
      </p:nvGrpSpPr>
      <p:grpSpPr>
        <a:xfrm>
          <a:off x="0" y="0"/>
          <a:ext cx="0" cy="0"/>
          <a:chOff x="0" y="0"/>
          <a:chExt cx="0" cy="0"/>
        </a:xfrm>
      </p:grpSpPr>
      <p:sp>
        <p:nvSpPr>
          <p:cNvPr id="104872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5" name="Rectangle: Rounded Corners 24"/>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inclusion of constraints such as competition and distribution challenges then modifies the strategy to frame it with realistic boundaries, reducing the market down to the serviceable available market (</a:t>
            </a:r>
            <a:r>
              <a:rPr baseline="0" b="1" cap="none" sz="2400" i="0" kern="1200" kumimoji="0" lang="en-GB" noProof="0" normalizeH="0" spc="0" strike="noStrike" u="none">
                <a:ln>
                  <a:noFill/>
                </a:ln>
                <a:solidFill>
                  <a:srgbClr val="002060"/>
                </a:solidFill>
                <a:effectLst/>
                <a:uLnTx/>
                <a:uFillTx/>
                <a:latin typeface="Times New Roman" panose="02020603050405020304" pitchFamily="18" charset="0"/>
                <a:ea typeface="+mn-ea"/>
                <a:cs typeface="Times New Roman" panose="02020603050405020304" pitchFamily="18" charset="0"/>
              </a:rPr>
              <a:t>SAM</a:t>
            </a: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the percentage of the market that can be served (either by that company or all providers) out of the TAM. </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2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2"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3" name="Picture 2"/>
          <p:cNvPicPr>
            <a:picLocks noChangeAspect="1"/>
          </p:cNvPicPr>
          <p:nvPr/>
        </p:nvPicPr>
        <p:blipFill>
          <a:blip xmlns:r="http://schemas.openxmlformats.org/officeDocument/2006/relationships" r:embed="rId2"/>
          <a:stretch>
            <a:fillRect/>
          </a:stretch>
        </p:blipFill>
        <p:spPr>
          <a:xfrm>
            <a:off x="6350997" y="890557"/>
            <a:ext cx="5413717" cy="4828450"/>
          </a:xfrm>
          <a:prstGeom prst="rec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17" name=""/>
        <p:cNvGrpSpPr/>
        <p:nvPr/>
      </p:nvGrpSpPr>
      <p:grpSpPr>
        <a:xfrm>
          <a:off x="0" y="0"/>
          <a:ext cx="0" cy="0"/>
          <a:chOff x="0" y="0"/>
          <a:chExt cx="0" cy="0"/>
        </a:xfrm>
      </p:grpSpPr>
      <p:sp>
        <p:nvSpPr>
          <p:cNvPr id="104872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9" name="Rectangle: Rounded Corners 24"/>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0" cap="none"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Serviceable obtainable market (</a:t>
            </a:r>
            <a:r>
              <a:rPr baseline="0" b="1" cap="none" sz="27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SOM</a:t>
            </a:r>
            <a:r>
              <a:rPr baseline="0" b="0" cap="none"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share of the market, or </a:t>
            </a:r>
            <a:r>
              <a:rPr baseline="0" b="0" cap="none" sz="27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Target Market</a:t>
            </a:r>
            <a:r>
              <a:rPr baseline="0" b="0" cap="none"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is the percentage of SAM which is realistically reached.</a:t>
            </a:r>
            <a:endParaRPr baseline="0" b="0" cap="none" dirty="0"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3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4"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5" name="Picture 2"/>
          <p:cNvPicPr>
            <a:picLocks noChangeAspect="1"/>
          </p:cNvPicPr>
          <p:nvPr/>
        </p:nvPicPr>
        <p:blipFill>
          <a:blip xmlns:r="http://schemas.openxmlformats.org/officeDocument/2006/relationships" r:embed="rId2"/>
          <a:stretch>
            <a:fillRect/>
          </a:stretch>
        </p:blipFill>
        <p:spPr>
          <a:xfrm>
            <a:off x="6350997" y="890557"/>
            <a:ext cx="5413717" cy="4828450"/>
          </a:xfrm>
          <a:prstGeom prst="rec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18" name=""/>
        <p:cNvGrpSpPr/>
        <p:nvPr/>
      </p:nvGrpSpPr>
      <p:grpSpPr>
        <a:xfrm>
          <a:off x="0" y="0"/>
          <a:ext cx="0" cy="0"/>
          <a:chOff x="0" y="0"/>
          <a:chExt cx="0" cy="0"/>
        </a:xfrm>
      </p:grpSpPr>
      <p:sp>
        <p:nvSpPr>
          <p:cNvPr id="104873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It’s always tempting to take the leader on head-to-head, because that’s where the volume is, and where there’s seemingly the most to gain.</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Head-to-head competition refers to a situation where two or more individuals, companies or organizations directly compete with each other for the same market share, customers, resources, etc.</a:t>
            </a: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3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6"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19" name=""/>
        <p:cNvGrpSpPr/>
        <p:nvPr/>
      </p:nvGrpSpPr>
      <p:grpSpPr>
        <a:xfrm>
          <a:off x="0" y="0"/>
          <a:ext cx="0" cy="0"/>
          <a:chOff x="0" y="0"/>
          <a:chExt cx="0" cy="0"/>
        </a:xfrm>
      </p:grpSpPr>
      <p:sp>
        <p:nvSpPr>
          <p:cNvPr id="104873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dirty="0" sz="2200" lang="en-GB">
              <a:solidFill>
                <a:srgbClr val="00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dirty="0" sz="2200" lang="en-GB">
              <a:solidFill>
                <a:srgbClr val="00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Jay Yarrow, the editor for “SAI,” the tech section of Business Insider, told that in 2013 that since the first quarter of 2005, Microsoft’s online division, Online Services Division, which is made up of Bing, MSN, and other pieces, has lost $10.9 billion. As of 2014, they seem to be making headway because of their partnership with Yahoo; however, things aren’t all rosy with this arrangement. Bing’s “search” share of the market was up in June 2013 to 17.9 per cent, while Yahoo’s dropped to 11.4 per cent, according to comScore. The percentage Bing grew was exactly the amount of market share Yahoo lost.</a:t>
            </a: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3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8" name="Picture 2" descr="Bing Yahoo Msn Promotion - Lulla Doll Sleep Companion - Free Transparent  PNG Clipart Images Download"/>
          <p:cNvPicPr>
            <a:picLocks noChangeAspect="1" noChangeArrowheads="1"/>
          </p:cNvPicPr>
          <p:nvPr/>
        </p:nvPicPr>
        <p:blipFill>
          <a:blip xmlns:r="http://schemas.openxmlformats.org/officeDocument/2006/relationships" r:embed="rId2"/>
          <a:srcRect/>
          <a:stretch>
            <a:fillRect/>
          </a:stretch>
        </p:blipFill>
        <p:spPr bwMode="auto">
          <a:xfrm>
            <a:off x="8853080" y="749643"/>
            <a:ext cx="2133600" cy="2468188"/>
          </a:xfrm>
          <a:prstGeom prst="rect"/>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20" name=""/>
        <p:cNvGrpSpPr/>
        <p:nvPr/>
      </p:nvGrpSpPr>
      <p:grpSpPr>
        <a:xfrm>
          <a:off x="0" y="0"/>
          <a:ext cx="0" cy="0"/>
          <a:chOff x="0" y="0"/>
          <a:chExt cx="0" cy="0"/>
        </a:xfrm>
      </p:grpSpPr>
      <p:sp>
        <p:nvSpPr>
          <p:cNvPr id="104873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algn="l" defTabSz="914400" eaLnBrk="1" fontAlgn="auto" hangingPunct="1" indent="-457200" latinLnBrk="0" lvl="0" marL="457200" marR="0" rtl="0">
              <a:lnSpc>
                <a:spcPct val="150000"/>
              </a:lnSpc>
              <a:spcBef>
                <a:spcPts val="0"/>
              </a:spcBef>
              <a:spcAft>
                <a:spcPts val="0"/>
              </a:spcAft>
              <a:buClrTx/>
              <a:buSzTx/>
              <a:buFontTx/>
              <a:buAutoNum type="arabicPeriod"/>
            </a:pP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Price Wars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lower their prices to try and gain a competitive advantage, leading to a decrease in profit margins for everyone involved.</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Decreased Quality</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sacrifice quality in an effort to cut costs and compete on price, leading to a decrease in customer satisfaction.</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4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21" name=""/>
        <p:cNvGrpSpPr/>
        <p:nvPr/>
      </p:nvGrpSpPr>
      <p:grpSpPr>
        <a:xfrm>
          <a:off x="0" y="0"/>
          <a:ext cx="0" cy="0"/>
          <a:chOff x="0" y="0"/>
          <a:chExt cx="0" cy="0"/>
        </a:xfrm>
      </p:grpSpPr>
      <p:sp>
        <p:nvSpPr>
          <p:cNvPr id="104874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algn="l" defTabSz="914400" eaLnBrk="1" fontAlgn="auto" hangingPunct="1" indent="0" latinLnBrk="0" lvl="0" marL="0" marR="0" rtl="0">
              <a:lnSpc>
                <a:spcPct val="100000"/>
              </a:lnSpc>
              <a:spcBef>
                <a:spcPts val="0"/>
              </a:spcBef>
              <a:spcAft>
                <a:spcPts val="0"/>
              </a:spcAft>
              <a:buClrTx/>
              <a:buSzTx/>
              <a:buFontTx/>
              <a:buNone/>
            </a:pPr>
            <a:endParaRPr dirty="0" sz="2800" i="1" lang="en-GB">
              <a:solidFill>
                <a:srgbClr val="FF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4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3. </a:t>
            </a: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Increased Advertising Costs</a:t>
            </a:r>
            <a:r>
              <a:rPr baseline="0" b="0" cap="none" dirty="0" sz="24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 </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Companies may increase their advertising budget to try and gain an edge in the market, leading to increased costs and potentially reduced profitability.</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4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4</a:t>
            </a: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 Legal Issues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engage in unethical or illegal practices to gain a competitive advantage, resulting in legal challenges and reputational damage.</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4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0"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22" name=""/>
        <p:cNvGrpSpPr/>
        <p:nvPr/>
      </p:nvGrpSpPr>
      <p:grpSpPr>
        <a:xfrm>
          <a:off x="0" y="0"/>
          <a:ext cx="0" cy="0"/>
          <a:chOff x="0" y="0"/>
          <a:chExt cx="0" cy="0"/>
        </a:xfrm>
      </p:grpSpPr>
      <p:sp>
        <p:nvSpPr>
          <p:cNvPr id="104874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5. Negative Impact on the Market: </a:t>
            </a:r>
            <a:r>
              <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Intense head-to-head competition can lead to a decline in market growth and overall profitability for everyone involved.</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5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1"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23" name=""/>
        <p:cNvGrpSpPr/>
        <p:nvPr/>
      </p:nvGrpSpPr>
      <p:grpSpPr>
        <a:xfrm>
          <a:off x="0" y="0"/>
          <a:ext cx="0" cy="0"/>
          <a:chOff x="0" y="0"/>
          <a:chExt cx="0" cy="0"/>
        </a:xfrm>
      </p:grpSpPr>
      <p:sp>
        <p:nvSpPr>
          <p:cNvPr id="104875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Keep in mind that all products and services serve niche markets when they start. Some go on to command large segments of the market, yet others remain small but rewarding for the companies that survive in an environment with relatively modest demand. </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5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2"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24" name=""/>
        <p:cNvGrpSpPr/>
        <p:nvPr/>
      </p:nvGrpSpPr>
      <p:grpSpPr>
        <a:xfrm>
          <a:off x="0" y="0"/>
          <a:ext cx="0" cy="0"/>
          <a:chOff x="0" y="0"/>
          <a:chExt cx="0" cy="0"/>
        </a:xfrm>
      </p:grpSpPr>
      <p:sp>
        <p:nvSpPr>
          <p:cNvPr id="104875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hand-crafted luxury car niche is an example of a niche that has remained small for many years, and yet is still highly profitable for certain companies. In 2013, Rolls-Royce announced its highest-ever annual sales, delivering 3,630 cars in its fourth consecutive record-breaking year. This made Rolls-Royce the best-selling automaker in the world of cars that cost more than $250,000.</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5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3"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25" name=""/>
        <p:cNvGrpSpPr/>
        <p:nvPr/>
      </p:nvGrpSpPr>
      <p:grpSpPr>
        <a:xfrm>
          <a:off x="0" y="0"/>
          <a:ext cx="0" cy="0"/>
          <a:chOff x="0" y="0"/>
          <a:chExt cx="0" cy="0"/>
        </a:xfrm>
      </p:grpSpPr>
      <p:sp>
        <p:nvSpPr>
          <p:cNvPr id="104875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1" name="Rectangle: Rounded Corners 24"/>
          <p:cNvSpPr/>
          <p:nvPr/>
        </p:nvSpPr>
        <p:spPr>
          <a:xfrm>
            <a:off x="180431" y="1349607"/>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3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FFFF"/>
                </a:solidFill>
                <a:effectLst/>
                <a:uLnTx/>
                <a:uFillTx/>
                <a:latin typeface="Times New Roman" panose="02020603050405020304" pitchFamily="18" charset="0"/>
                <a:ea typeface="+mn-ea"/>
                <a:cs typeface="Times New Roman" panose="02020603050405020304" pitchFamily="18" charset="0"/>
              </a:rPr>
              <a:t>How much demand is enough?</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3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 </a:t>
            </a:r>
            <a:r>
              <a:rPr baseline="0" b="0" cap="none" dirty="0" sz="23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I afford it? In other words, can we eventually sell enough to make a profit? Can we afford to lose money in the short term while building sales? It helps to do research to reduce uncertainty and provide some peace of mind. Yes, you can’t research a product that doesn’t exist, but you can research users of similar products to learn how many there are, the size of the market in dollars, and the income levels of buyers, along with other valuable demographic indicators. </a:t>
            </a:r>
          </a:p>
        </p:txBody>
      </p:sp>
      <p:sp>
        <p:nvSpPr>
          <p:cNvPr id="104876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4"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26" name=""/>
        <p:cNvGrpSpPr/>
        <p:nvPr/>
      </p:nvGrpSpPr>
      <p:grpSpPr>
        <a:xfrm>
          <a:off x="0" y="0"/>
          <a:ext cx="0" cy="0"/>
          <a:chOff x="0" y="0"/>
          <a:chExt cx="0" cy="0"/>
        </a:xfrm>
      </p:grpSpPr>
      <p:sp>
        <p:nvSpPr>
          <p:cNvPr id="104876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So how do you go about finding a problem whose solution is commercially viable?</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400" i="0" kern="1200" kumimoji="0" lang="en-GB" noProof="0" normalizeH="0" spc="0" strike="noStrike" u="none">
                <a:ln>
                  <a:noFill/>
                </a:ln>
                <a:solidFill>
                  <a:srgbClr val="001746"/>
                </a:solidFill>
                <a:effectLst/>
                <a:uLnTx/>
                <a:uFillTx/>
                <a:latin typeface="Times New Roman" panose="02020603050405020304" pitchFamily="18" charset="0"/>
                <a:ea typeface="+mn-ea"/>
                <a:cs typeface="Times New Roman" panose="02020603050405020304" pitchFamily="18" charset="0"/>
              </a:rPr>
              <a:t>Our search begins with </a:t>
            </a:r>
            <a:r>
              <a:rPr baseline="0" b="1" cap="none" dirty="0" sz="2400" i="1" kern="1200" kumimoji="0" lang="en-GB" noProof="0" normalizeH="0" spc="0" strike="noStrike" u="sng">
                <a:ln>
                  <a:noFill/>
                </a:ln>
                <a:solidFill>
                  <a:srgbClr val="001746"/>
                </a:solidFill>
                <a:effectLst/>
                <a:uLnTx/>
                <a:uFillTx/>
                <a:latin typeface="Times New Roman" panose="02020603050405020304" pitchFamily="18" charset="0"/>
                <a:ea typeface="+mn-ea"/>
                <a:cs typeface="Times New Roman" panose="02020603050405020304" pitchFamily="18" charset="0"/>
              </a:rPr>
              <a:t>primary demand</a:t>
            </a:r>
            <a:r>
              <a:rPr baseline="0" b="0" cap="none" dirty="0" sz="2400" i="0" kern="1200" kumimoji="0" lang="en-GB" noProof="0" normalizeH="0" spc="0" strike="noStrike" u="none">
                <a:ln>
                  <a:noFill/>
                </a:ln>
                <a:solidFill>
                  <a:srgbClr val="001746"/>
                </a:solidFill>
                <a:effectLst/>
                <a:uLnTx/>
                <a:uFillTx/>
                <a:latin typeface="Times New Roman" panose="02020603050405020304" pitchFamily="18" charset="0"/>
                <a:ea typeface="+mn-ea"/>
                <a:cs typeface="Times New Roman" panose="02020603050405020304" pitchFamily="18" charset="0"/>
              </a:rPr>
              <a:t>, which is consumer interest in purchasing an entire class of products, versus consumers wanting only to purchase a certain brand within that class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6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5"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28" name=""/>
        <p:cNvGrpSpPr/>
        <p:nvPr/>
      </p:nvGrpSpPr>
      <p:grpSpPr>
        <a:xfrm>
          <a:off x="0" y="0"/>
          <a:ext cx="0" cy="0"/>
          <a:chOff x="0" y="0"/>
          <a:chExt cx="0" cy="0"/>
        </a:xfrm>
      </p:grpSpPr>
      <p:sp>
        <p:nvSpPr>
          <p:cNvPr id="1048768" name="Rectangle 1"/>
          <p:cNvSpPr/>
          <p:nvPr/>
        </p:nvSpPr>
        <p:spPr>
          <a:xfrm>
            <a:off x="1133854" y="1397680"/>
            <a:ext cx="4913451" cy="4798583"/>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just" defTabSz="914400" eaLnBrk="1" fontAlgn="auto" hangingPunct="1" indent="0" latinLnBrk="0" lvl="0" marL="0" marR="0" rtl="0">
              <a:lnSpc>
                <a:spcPct val="100000"/>
              </a:lnSpc>
              <a:spcBef>
                <a:spcPts val="0"/>
              </a:spcBef>
              <a:spcAft>
                <a:spcPts val="0"/>
              </a:spcAft>
              <a:buClr>
                <a:srgbClr val="000000"/>
              </a:buClr>
              <a:buSzTx/>
              <a:buFont typeface="Arial"/>
              <a:buNone/>
            </a:pPr>
            <a:r>
              <a:rPr baseline="0" b="1" cap="none" dirty="0" sz="16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Conclusion:</a:t>
            </a:r>
          </a:p>
          <a:p>
            <a:pPr algn="just" defTabSz="914400" eaLnBrk="1" fontAlgn="auto" hangingPunct="1" indent="0" latinLnBrk="0" lvl="0" marL="0" marR="0" rtl="0">
              <a:lnSpc>
                <a:spcPct val="100000"/>
              </a:lnSpc>
              <a:spcBef>
                <a:spcPts val="1200"/>
              </a:spcBef>
              <a:spcAft>
                <a:spcPts val="800"/>
              </a:spcAft>
              <a:buClrTx/>
              <a:buSzTx/>
              <a:buFontTx/>
              <a:buNone/>
            </a:pPr>
            <a:r>
              <a:rPr baseline="0" b="1" cap="none" dirty="0" sz="2400" i="0" kern="1200" kumimoji="0" lang="en-GB" noProof="0" normalizeH="0" spc="0" strike="noStrike" u="none">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p>
          <a:p>
            <a:pPr algn="just" defTabSz="914400" eaLnBrk="1" fontAlgn="auto" hangingPunct="1" indent="0" latinLnBrk="0" lvl="0" marL="0" marR="0" rtl="0">
              <a:lnSpc>
                <a:spcPct val="100000"/>
              </a:lnSpc>
              <a:spcBef>
                <a:spcPts val="0"/>
              </a:spcBef>
              <a:spcAft>
                <a:spcPts val="0"/>
              </a:spcAft>
              <a:buClr>
                <a:srgbClr val="000000"/>
              </a:buClr>
              <a:buSzTx/>
              <a:buFont typeface="Arial"/>
              <a:buNone/>
            </a:pPr>
            <a:endParaRPr baseline="0" b="1" cap="none" dirty="0" sz="1600" i="0" kern="0" kumimoji="0" lang="en-US" noProof="0" normalizeH="0" spc="0" strike="noStrike" u="none">
              <a:ln>
                <a:noFill/>
              </a:ln>
              <a:solidFill>
                <a:srgbClr val="000000"/>
              </a:solidFill>
              <a:effectLst/>
              <a:uLnTx/>
              <a:uFillTx/>
              <a:latin typeface="Times New Roman"/>
              <a:ea typeface="Times New Roman"/>
              <a:cs typeface="Times New Roman"/>
              <a:sym typeface="Times New Roman"/>
            </a:endParaRPr>
          </a:p>
        </p:txBody>
      </p:sp>
      <p:pic>
        <p:nvPicPr>
          <p:cNvPr id="2097206" name="Picture Placeholder 4"/>
          <p:cNvPicPr>
            <a:picLocks noChangeAspect="1" noGrp="1"/>
          </p:cNvPicPr>
          <p:nvPr>
            <p:ph type="pic" sz="quarter" idx="10"/>
          </p:nvPr>
        </p:nvPicPr>
        <p:blipFill>
          <a:blip xmlns:r="http://schemas.openxmlformats.org/officeDocument/2006/relationships" r:embed="rId1"/>
          <a:srcRect t="12315" b="12315"/>
          <a:stretch>
            <a:fillRect/>
          </a:stretch>
        </p:blipFill>
        <p:spPr>
          <a:xfrm>
            <a:off x="6096000" y="1397680"/>
            <a:ext cx="4962146" cy="2495550"/>
          </a:xfrm>
        </p:spPr>
      </p:pic>
      <p:sp>
        <p:nvSpPr>
          <p:cNvPr id="1048769" name="TextBox 16"/>
          <p:cNvSpPr txBox="1"/>
          <p:nvPr/>
        </p:nvSpPr>
        <p:spPr>
          <a:xfrm>
            <a:off x="6944248" y="3996751"/>
            <a:ext cx="4113898" cy="52322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Conclusion </a:t>
            </a:r>
          </a:p>
        </p:txBody>
      </p:sp>
      <p:sp>
        <p:nvSpPr>
          <p:cNvPr id="1048770" name="Rectangle 17"/>
          <p:cNvSpPr/>
          <p:nvPr/>
        </p:nvSpPr>
        <p:spPr>
          <a:xfrm>
            <a:off x="5641526" y="350502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771" name="TextBox 18"/>
          <p:cNvSpPr txBox="1"/>
          <p:nvPr/>
        </p:nvSpPr>
        <p:spPr>
          <a:xfrm>
            <a:off x="5692422" y="349956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72" name="TextBox 22"/>
          <p:cNvSpPr txBox="1"/>
          <p:nvPr/>
        </p:nvSpPr>
        <p:spPr>
          <a:xfrm>
            <a:off x="5853239" y="376989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4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02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73" name="Rectangle 28"/>
          <p:cNvSpPr/>
          <p:nvPr/>
        </p:nvSpPr>
        <p:spPr>
          <a:xfrm>
            <a:off x="2626179" y="500900"/>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74" name="TextBox 2"/>
          <p:cNvSpPr txBox="1"/>
          <p:nvPr/>
        </p:nvSpPr>
        <p:spPr>
          <a:xfrm>
            <a:off x="9283700" y="279400"/>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7"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29" name=""/>
        <p:cNvGrpSpPr/>
        <p:nvPr/>
      </p:nvGrpSpPr>
      <p:grpSpPr>
        <a:xfrm>
          <a:off x="0" y="0"/>
          <a:ext cx="0" cy="0"/>
          <a:chOff x="0" y="0"/>
          <a:chExt cx="0" cy="0"/>
        </a:xfrm>
      </p:grpSpPr>
      <p:sp>
        <p:nvSpPr>
          <p:cNvPr id="1048775" name="Rectangle 1"/>
          <p:cNvSpPr/>
          <p:nvPr/>
        </p:nvSpPr>
        <p:spPr>
          <a:xfrm>
            <a:off x="1133854" y="1397680"/>
            <a:ext cx="4955591" cy="4414561"/>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Entrepreneurial Leadership: A practical Guide to Generating New Business by Angelo Mastrangelo 1st Edition. </a:t>
            </a:r>
          </a:p>
          <a:p>
            <a:pPr algn="l" defTabSz="914400" eaLnBrk="1" fontAlgn="auto" hangingPunct="1" indent="0" latinLnBrk="0" lvl="0" marL="0" marR="0" rtl="0">
              <a:lnSpc>
                <a:spcPct val="200000"/>
              </a:lnSpc>
              <a:spcBef>
                <a:spcPts val="0"/>
              </a:spcBef>
              <a:spcAft>
                <a:spcPts val="0"/>
              </a:spcAft>
              <a:buClrTx/>
              <a:buSzTx/>
              <a:buFontTx/>
              <a:buNone/>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Definition of a Leader: https://www.vtaide.com/gleanings/leader.html</a:t>
            </a:r>
          </a:p>
          <a:p>
            <a:pPr algn="l" defTabSz="914400" eaLnBrk="1" fontAlgn="auto" hangingPunct="1" indent="-285750" latinLnBrk="0" lvl="0" marL="285750" marR="0" rtl="0">
              <a:lnSpc>
                <a:spcPct val="200000"/>
              </a:lnSpc>
              <a:spcBef>
                <a:spcPts val="0"/>
              </a:spcBef>
              <a:spcAft>
                <a:spcPts val="0"/>
              </a:spcAft>
              <a:buClrTx/>
              <a:buSzTx/>
              <a:buFontTx/>
              <a:buChar char="-"/>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Understanding Leadership, Harvard Business Overview:https://hbr.org/2004/01/understanding-leadership</a:t>
            </a:r>
          </a:p>
          <a:p>
            <a:pPr algn="l" defTabSz="914400" eaLnBrk="1" fontAlgn="auto" hangingPunct="1" indent="-285750" latinLnBrk="0" lvl="0" marL="285750" marR="0" rtl="0">
              <a:lnSpc>
                <a:spcPct val="200000"/>
              </a:lnSpc>
              <a:spcBef>
                <a:spcPts val="0"/>
              </a:spcBef>
              <a:spcAft>
                <a:spcPts val="0"/>
              </a:spcAft>
              <a:buClrTx/>
              <a:buSzTx/>
              <a:buFontTx/>
              <a:buChar char="-"/>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https://www.deegesolar.co.uk/history_of_solar_energy/</a:t>
            </a:r>
          </a:p>
          <a:p>
            <a:pPr algn="l" defTabSz="914400" eaLnBrk="1" fontAlgn="auto" hangingPunct="1" indent="-285750" latinLnBrk="0" lvl="0" marL="285750" marR="0" rtl="0">
              <a:lnSpc>
                <a:spcPct val="200000"/>
              </a:lnSpc>
              <a:spcBef>
                <a:spcPts val="0"/>
              </a:spcBef>
              <a:spcAft>
                <a:spcPts val="0"/>
              </a:spcAft>
              <a:buClrTx/>
              <a:buSzTx/>
              <a:buFontTx/>
              <a:buChar char="-"/>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https://www.techtarget.com/searchstorage/feature/A-history-of-flash-memory-and-its-rise-in-the-enterprise</a:t>
            </a:r>
            <a:endParaRPr baseline="0" b="0" cap="none" dirty="0" sz="2800" i="0" kern="1200" kumimoji="0" lang="en-US" noProof="0" normalizeH="0" spc="0" strike="noStrike" u="none">
              <a:ln>
                <a:noFill/>
              </a:ln>
              <a:solidFill>
                <a:prstClr val="black"/>
              </a:solidFill>
              <a:effectLst/>
              <a:uLnTx/>
              <a:uFillTx/>
              <a:latin typeface="Calibri" panose="020F0502020204030204"/>
              <a:ea typeface="+mn-ea"/>
              <a:cs typeface="+mn-cs"/>
              <a:sym typeface="Arial"/>
            </a:endParaRPr>
          </a:p>
        </p:txBody>
      </p:sp>
      <p:pic>
        <p:nvPicPr>
          <p:cNvPr id="2097208" name="Picture Placeholder 4"/>
          <p:cNvPicPr>
            <a:picLocks noChangeAspect="1" noGrp="1"/>
          </p:cNvPicPr>
          <p:nvPr>
            <p:ph type="pic" sz="quarter" idx="10"/>
          </p:nvPr>
        </p:nvPicPr>
        <p:blipFill>
          <a:blip xmlns:r="http://schemas.openxmlformats.org/officeDocument/2006/relationships" r:embed="rId1"/>
          <a:srcRect t="12315" b="12315"/>
          <a:stretch>
            <a:fillRect/>
          </a:stretch>
        </p:blipFill>
        <p:spPr>
          <a:xfrm>
            <a:off x="6096000" y="1397680"/>
            <a:ext cx="4962146" cy="2495550"/>
          </a:xfrm>
        </p:spPr>
      </p:pic>
      <p:sp>
        <p:nvSpPr>
          <p:cNvPr id="1048776" name="TextBox 16"/>
          <p:cNvSpPr txBox="1"/>
          <p:nvPr/>
        </p:nvSpPr>
        <p:spPr>
          <a:xfrm>
            <a:off x="6944248" y="3996751"/>
            <a:ext cx="4113898" cy="52322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Textbook &amp; References </a:t>
            </a:r>
          </a:p>
        </p:txBody>
      </p:sp>
      <p:sp>
        <p:nvSpPr>
          <p:cNvPr id="1048777" name="Rectangle 17"/>
          <p:cNvSpPr/>
          <p:nvPr/>
        </p:nvSpPr>
        <p:spPr>
          <a:xfrm>
            <a:off x="5641526" y="350502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778" name="TextBox 18"/>
          <p:cNvSpPr txBox="1"/>
          <p:nvPr/>
        </p:nvSpPr>
        <p:spPr>
          <a:xfrm>
            <a:off x="5692422" y="349956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79" name="TextBox 22"/>
          <p:cNvSpPr txBox="1"/>
          <p:nvPr/>
        </p:nvSpPr>
        <p:spPr>
          <a:xfrm>
            <a:off x="5853239" y="376989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1" dirty="0" sz="4400" lang="en-US">
                <a:solidFill>
                  <a:prstClr val="white"/>
                </a:solidFill>
                <a:latin typeface="Times New Roman" panose="02020603050405020304" pitchFamily="18" charset="0"/>
                <a:cs typeface="Times New Roman" panose="02020603050405020304" pitchFamily="18" charset="0"/>
                <a:sym typeface="Arial"/>
              </a:rPr>
              <a:t>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80" name="Rectangle 28"/>
          <p:cNvSpPr/>
          <p:nvPr/>
        </p:nvSpPr>
        <p:spPr>
          <a:xfrm>
            <a:off x="2626179" y="500900"/>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81" name="TextBox 2"/>
          <p:cNvSpPr txBox="1"/>
          <p:nvPr/>
        </p:nvSpPr>
        <p:spPr>
          <a:xfrm>
            <a:off x="9283700" y="279400"/>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9"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31" name=""/>
        <p:cNvGrpSpPr/>
        <p:nvPr/>
      </p:nvGrpSpPr>
      <p:grpSpPr>
        <a:xfrm>
          <a:off x="0" y="0"/>
          <a:ext cx="0" cy="0"/>
          <a:chOff x="0" y="0"/>
          <a:chExt cx="0" cy="0"/>
        </a:xfrm>
      </p:grpSpPr>
      <p:pic>
        <p:nvPicPr>
          <p:cNvPr id="2097210" name="Picture 8"/>
          <p:cNvPicPr>
            <a:picLocks noChangeAspect="1"/>
          </p:cNvPicPr>
          <p:nvPr/>
        </p:nvPicPr>
        <p:blipFill>
          <a:blip xmlns:r="http://schemas.openxmlformats.org/officeDocument/2006/relationships" r:embed="rId1">
            <a:grayscl/>
          </a:blip>
          <a:stretch>
            <a:fillRect/>
          </a:stretch>
        </p:blipFill>
        <p:spPr>
          <a:xfrm>
            <a:off x="0" y="7112"/>
            <a:ext cx="12192000" cy="6843776"/>
          </a:xfrm>
          <a:prstGeom prst="rect"/>
        </p:spPr>
      </p:pic>
      <p:sp>
        <p:nvSpPr>
          <p:cNvPr id="1048783" name="Right Triangle 1"/>
          <p:cNvSpPr/>
          <p:nvPr/>
        </p:nvSpPr>
        <p:spPr>
          <a:xfrm flipH="1">
            <a:off x="6512645" y="3153102"/>
            <a:ext cx="5679355" cy="3704899"/>
          </a:xfrm>
          <a:prstGeom prst="rtTriangle"/>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84" name="TextBox 9"/>
          <p:cNvSpPr txBox="1"/>
          <p:nvPr/>
        </p:nvSpPr>
        <p:spPr>
          <a:xfrm>
            <a:off x="582006" y="5707075"/>
            <a:ext cx="4524565" cy="92333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5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pic>
        <p:nvPicPr>
          <p:cNvPr id="2097211" name="Graphic 12"/>
          <p:cNvPicPr>
            <a:picLocks noChangeAspect="1"/>
          </p:cNvPicPr>
          <p:nvPr/>
        </p:nvPicPr>
        <p:blipFill>
          <a:blip xmlns:r="http://schemas.openxmlformats.org/officeDocument/2006/relationships" r:embed="rId2"/>
          <a:stretch>
            <a:fillRect/>
          </a:stretch>
        </p:blipFill>
        <p:spPr>
          <a:xfrm>
            <a:off x="9576180" y="6168740"/>
            <a:ext cx="2279266" cy="384052"/>
          </a:xfrm>
          <a:prstGeom prst="rect"/>
        </p:spPr>
      </p:pic>
      <p:sp>
        <p:nvSpPr>
          <p:cNvPr id="1048785"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srgbClr val="669BBC"/>
              </a:solidFill>
              <a:effectLst/>
              <a:uLnTx/>
              <a:uFillTx/>
              <a:latin typeface="Calibri" panose="020F0502020204030204"/>
              <a:ea typeface="+mn-ea"/>
              <a:cs typeface="+mn-cs"/>
              <a:sym typeface="Arial"/>
            </a:endParaRPr>
          </a:p>
        </p:txBody>
      </p:sp>
      <p:pic>
        <p:nvPicPr>
          <p:cNvPr id="2097212" name="Graphic 21"/>
          <p:cNvPicPr>
            <a:picLocks noChangeAspect="1"/>
          </p:cNvPicPr>
          <p:nvPr/>
        </p:nvPicPr>
        <p:blipFill rotWithShape="1">
          <a:blip xmlns:r="http://schemas.openxmlformats.org/officeDocument/2006/relationships" r:embed="rId3">
            <a:clrChange>
              <a:clrFrom>
                <a:srgbClr val="FFFFFF"/>
              </a:clrFrom>
              <a:clrTo>
                <a:srgbClr val="FFFFFF">
                  <a:alpha val="0"/>
                </a:srgbClr>
              </a:clrTo>
            </a:clrChange>
          </a:blip>
          <a:srcRect t="27877" b="25429"/>
          <a:stretch>
            <a:fillRect/>
          </a:stretch>
        </p:blipFill>
        <p:spPr>
          <a:xfrm>
            <a:off x="9425810" y="203200"/>
            <a:ext cx="2580006" cy="1204686"/>
          </a:xfrm>
          <a:prstGeom prst="rect"/>
        </p:spPr>
      </p:pic>
      <p:pic>
        <p:nvPicPr>
          <p:cNvPr id="2097213" name="Graphic 22"/>
          <p:cNvPicPr>
            <a:picLocks noChangeAspect="1"/>
          </p:cNvPicPr>
          <p:nvPr/>
        </p:nvPicPr>
        <p:blipFill>
          <a:blip xmlns:r="http://schemas.openxmlformats.org/officeDocument/2006/relationships" r:embed="rId4"/>
          <a:stretch>
            <a:fillRect/>
          </a:stretch>
        </p:blipFill>
        <p:spPr>
          <a:xfrm>
            <a:off x="367466" y="542565"/>
            <a:ext cx="2758843" cy="753090"/>
          </a:xfrm>
          <a:prstGeom prst="rect"/>
        </p:spPr>
      </p:pic>
    </p:spTree>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ahLst/>
          <a:rect l="0" t="0" r="0" b="0"/>
          <a:pathLst/>
        </a:custGeom>
        <a:noFill/>
        <a:ln>
          <a:noFill/>
        </a:ln>
        <a:effectLst/>
      </a:spPr>
      <a:bodyPr anchor="t" anchorCtr="0" bIns="45720" compatLnSpc="1" lIns="91440" numCol="1" rIns="91440" tIns="45720" vert="horz" wrap="square">
        <a:prstTxWarp prst="textNoShape"/>
      </a:bodyPr>
      <a:lstStyle>
        <a:defPPr algn="l" defTabSz="914400" eaLnBrk="1" fontAlgn="base" hangingPunct="1" indent="0" latinLnBrk="0" marL="0" marR="0" rtl="0">
          <a:lnSpc>
            <a:spcPct val="100000"/>
          </a:lnSpc>
          <a:spcBef>
            <a:spcPct val="20000"/>
          </a:spcBef>
          <a:spcAft>
            <a:spcPct val="0"/>
          </a:spcAft>
          <a:buClrTx/>
          <a:buSzTx/>
          <a:buFontTx/>
          <a:buChar char="•"/>
          <a:defRPr baseline="0" b="0" cap="none" sz="1800" i="0" kumimoji="0" lang="en-US" normalizeH="0" strike="noStrike" u="none" smtClean="0">
            <a:ln>
              <a:noFill/>
            </a:ln>
            <a:solidFill>
              <a:schemeClr val="tx1"/>
            </a:solidFill>
            <a:effectLst/>
            <a:latin typeface="Arial" charset="0"/>
            <a:cs typeface="Arial" charset="0"/>
          </a:defRPr>
        </a:defPPr>
      </a:lstStyle>
    </a:spDef>
    <a:lnDef>
      <a:spPr bwMode="auto">
        <a:xfrm>
          <a:off x="0" y="0"/>
          <a:ext cx="1" cy="1"/>
        </a:xfrm>
        <a:custGeom>
          <a:avLst/>
          <a:ahLst/>
          <a:rect l="0" t="0" r="0" b="0"/>
          <a:pathLst/>
        </a:custGeom>
        <a:noFill/>
        <a:ln>
          <a:noFill/>
        </a:ln>
        <a:effectLst/>
      </a:spPr>
      <a:bodyPr anchor="t" anchorCtr="0" bIns="45720" compatLnSpc="1" lIns="91440" numCol="1" rIns="91440" tIns="45720" vert="horz" wrap="square">
        <a:prstTxWarp prst="textNoShape"/>
      </a:bodyPr>
      <a:lstStyle>
        <a:defPPr algn="l" defTabSz="914400" eaLnBrk="1" fontAlgn="base" hangingPunct="1" indent="0" latinLnBrk="0" marL="0" marR="0" rtl="0">
          <a:lnSpc>
            <a:spcPct val="100000"/>
          </a:lnSpc>
          <a:spcBef>
            <a:spcPct val="20000"/>
          </a:spcBef>
          <a:spcAft>
            <a:spcPct val="0"/>
          </a:spcAft>
          <a:buClrTx/>
          <a:buSzTx/>
          <a:buFontTx/>
          <a:buChar char="•"/>
          <a:defRPr baseline="0" b="0" cap="none" sz="1800" i="0" kumimoji="0" lang="en-US" normalizeH="0" strike="noStrike" u="none"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3.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4.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PowerPoint Presentation</dc:title>
  <dc:creator>Nahed Ahmed</dc:creator>
  <cp:lastModifiedBy>Amany Ramadan</cp:lastModifiedBy>
  <dcterms:created xsi:type="dcterms:W3CDTF">2023-01-06T13:28:27Z</dcterms:created>
  <dcterms:modified xsi:type="dcterms:W3CDTF">2024-10-04T21:16:46Z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67745e9785274f978ba25b2dccd285e3</vt:lpwstr>
  </property>
</Properties>
</file>