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2"/>
  </p:notesMasterIdLst>
  <p:sldIdLst>
    <p:sldId id="480" r:id="rId5"/>
    <p:sldId id="303" r:id="rId6"/>
    <p:sldId id="271" r:id="rId7"/>
    <p:sldId id="541" r:id="rId8"/>
    <p:sldId id="619" r:id="rId9"/>
    <p:sldId id="654" r:id="rId10"/>
    <p:sldId id="544" r:id="rId11"/>
    <p:sldId id="546" r:id="rId12"/>
    <p:sldId id="662" r:id="rId13"/>
    <p:sldId id="660" r:id="rId14"/>
    <p:sldId id="547" r:id="rId15"/>
    <p:sldId id="543" r:id="rId16"/>
    <p:sldId id="549" r:id="rId17"/>
    <p:sldId id="551" r:id="rId18"/>
    <p:sldId id="553" r:id="rId19"/>
    <p:sldId id="555" r:id="rId20"/>
    <p:sldId id="557" r:id="rId21"/>
    <p:sldId id="560" r:id="rId22"/>
    <p:sldId id="558" r:id="rId23"/>
    <p:sldId id="617" r:id="rId24"/>
    <p:sldId id="621" r:id="rId25"/>
    <p:sldId id="569" r:id="rId26"/>
    <p:sldId id="567" r:id="rId27"/>
    <p:sldId id="571" r:id="rId28"/>
    <p:sldId id="573" r:id="rId29"/>
    <p:sldId id="623" r:id="rId30"/>
    <p:sldId id="615" r:id="rId31"/>
    <p:sldId id="625" r:id="rId32"/>
    <p:sldId id="581" r:id="rId33"/>
    <p:sldId id="582" r:id="rId34"/>
    <p:sldId id="584" r:id="rId35"/>
    <p:sldId id="586" r:id="rId36"/>
    <p:sldId id="589" r:id="rId37"/>
    <p:sldId id="593" r:id="rId38"/>
    <p:sldId id="656" r:id="rId39"/>
    <p:sldId id="591" r:id="rId40"/>
    <p:sldId id="640" r:id="rId41"/>
    <p:sldId id="644" r:id="rId42"/>
    <p:sldId id="646" r:id="rId43"/>
    <p:sldId id="664" r:id="rId44"/>
    <p:sldId id="666" r:id="rId45"/>
    <p:sldId id="668" r:id="rId46"/>
    <p:sldId id="670" r:id="rId47"/>
    <p:sldId id="672" r:id="rId48"/>
    <p:sldId id="675" r:id="rId49"/>
    <p:sldId id="565"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41"/>
            <p14:sldId id="619"/>
            <p14:sldId id="654"/>
            <p14:sldId id="544"/>
            <p14:sldId id="546"/>
            <p14:sldId id="662"/>
            <p14:sldId id="660"/>
            <p14:sldId id="547"/>
            <p14:sldId id="543"/>
            <p14:sldId id="549"/>
            <p14:sldId id="551"/>
            <p14:sldId id="553"/>
            <p14:sldId id="555"/>
            <p14:sldId id="557"/>
            <p14:sldId id="560"/>
            <p14:sldId id="558"/>
            <p14:sldId id="617"/>
            <p14:sldId id="621"/>
            <p14:sldId id="569"/>
            <p14:sldId id="567"/>
            <p14:sldId id="571"/>
            <p14:sldId id="573"/>
            <p14:sldId id="623"/>
            <p14:sldId id="615"/>
            <p14:sldId id="625"/>
            <p14:sldId id="581"/>
            <p14:sldId id="582"/>
            <p14:sldId id="584"/>
            <p14:sldId id="586"/>
            <p14:sldId id="589"/>
            <p14:sldId id="593"/>
            <p14:sldId id="656"/>
            <p14:sldId id="591"/>
            <p14:sldId id="640"/>
            <p14:sldId id="644"/>
            <p14:sldId id="646"/>
            <p14:sldId id="664"/>
            <p14:sldId id="666"/>
            <p14:sldId id="668"/>
            <p14:sldId id="670"/>
            <p14:sldId id="672"/>
            <p14:sldId id="675"/>
            <p14:sldId id="56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D511A-8370-4DE2-B86E-D74754B54973}" v="96" dt="2025-07-30T12:22:47.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94660"/>
  </p:normalViewPr>
  <p:slideViewPr>
    <p:cSldViewPr snapToGrid="0">
      <p:cViewPr varScale="1">
        <p:scale>
          <a:sx n="70" d="100"/>
          <a:sy n="70" d="100"/>
        </p:scale>
        <p:origin x="1171"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ek Alkholy" userId="b8ea5062cb0c2681" providerId="LiveId" clId="{3E856E82-FEC2-41A3-BE66-A63E02FA2544}"/>
    <pc:docChg chg="undo custSel addSld delSld modSld sldOrd modSection">
      <pc:chgData name="Malek Alkholy" userId="b8ea5062cb0c2681" providerId="LiveId" clId="{3E856E82-FEC2-41A3-BE66-A63E02FA2544}" dt="2025-07-17T12:30:46.546" v="1850" actId="1076"/>
      <pc:docMkLst>
        <pc:docMk/>
      </pc:docMkLst>
      <pc:sldChg chg="modSp mod">
        <pc:chgData name="Malek Alkholy" userId="b8ea5062cb0c2681" providerId="LiveId" clId="{3E856E82-FEC2-41A3-BE66-A63E02FA2544}" dt="2025-07-16T00:08:56.242" v="464" actId="20577"/>
        <pc:sldMkLst>
          <pc:docMk/>
          <pc:sldMk cId="0" sldId="271"/>
        </pc:sldMkLst>
        <pc:spChg chg="mod">
          <ac:chgData name="Malek Alkholy" userId="b8ea5062cb0c2681" providerId="LiveId" clId="{3E856E82-FEC2-41A3-BE66-A63E02FA2544}" dt="2025-07-16T00:08:56.242" v="464" actId="20577"/>
          <ac:spMkLst>
            <pc:docMk/>
            <pc:sldMk cId="0" sldId="271"/>
            <ac:spMk id="34" creationId="{00000000-0000-0000-0000-000000000000}"/>
          </ac:spMkLst>
        </pc:spChg>
      </pc:sldChg>
      <pc:sldChg chg="addSp delSp modSp mod">
        <pc:chgData name="Malek Alkholy" userId="b8ea5062cb0c2681" providerId="LiveId" clId="{3E856E82-FEC2-41A3-BE66-A63E02FA2544}" dt="2025-07-16T17:12:51.562" v="1685" actId="1076"/>
        <pc:sldMkLst>
          <pc:docMk/>
          <pc:sldMk cId="38798439" sldId="541"/>
        </pc:sldMkLst>
        <pc:spChg chg="mod">
          <ac:chgData name="Malek Alkholy" userId="b8ea5062cb0c2681" providerId="LiveId" clId="{3E856E82-FEC2-41A3-BE66-A63E02FA2544}" dt="2025-07-13T23:24:39.194" v="405" actId="2710"/>
          <ac:spMkLst>
            <pc:docMk/>
            <pc:sldMk cId="38798439" sldId="541"/>
            <ac:spMk id="25" creationId="{00000000-0000-0000-0000-000000000000}"/>
          </ac:spMkLst>
        </pc:spChg>
      </pc:sldChg>
      <pc:sldChg chg="modSp mod">
        <pc:chgData name="Malek Alkholy" userId="b8ea5062cb0c2681" providerId="LiveId" clId="{3E856E82-FEC2-41A3-BE66-A63E02FA2544}" dt="2025-07-16T14:43:51.988" v="1030" actId="20577"/>
        <pc:sldMkLst>
          <pc:docMk/>
          <pc:sldMk cId="2363869297" sldId="543"/>
        </pc:sldMkLst>
        <pc:spChg chg="mod">
          <ac:chgData name="Malek Alkholy" userId="b8ea5062cb0c2681" providerId="LiveId" clId="{3E856E82-FEC2-41A3-BE66-A63E02FA2544}" dt="2025-07-16T14:43:51.988" v="1030" actId="20577"/>
          <ac:spMkLst>
            <pc:docMk/>
            <pc:sldMk cId="2363869297" sldId="543"/>
            <ac:spMk id="25" creationId="{00000000-0000-0000-0000-000000000000}"/>
          </ac:spMkLst>
        </pc:spChg>
      </pc:sldChg>
      <pc:sldChg chg="modSp mod">
        <pc:chgData name="Malek Alkholy" userId="b8ea5062cb0c2681" providerId="LiveId" clId="{3E856E82-FEC2-41A3-BE66-A63E02FA2544}" dt="2025-07-13T23:25:25.657" v="421" actId="20577"/>
        <pc:sldMkLst>
          <pc:docMk/>
          <pc:sldMk cId="2363337939" sldId="544"/>
        </pc:sldMkLst>
        <pc:spChg chg="mod">
          <ac:chgData name="Malek Alkholy" userId="b8ea5062cb0c2681" providerId="LiveId" clId="{3E856E82-FEC2-41A3-BE66-A63E02FA2544}" dt="2025-07-13T23:25:25.657" v="421" actId="20577"/>
          <ac:spMkLst>
            <pc:docMk/>
            <pc:sldMk cId="2363337939" sldId="544"/>
            <ac:spMk id="25" creationId="{00000000-0000-0000-0000-000000000000}"/>
          </ac:spMkLst>
        </pc:spChg>
      </pc:sldChg>
      <pc:sldChg chg="modSp mod">
        <pc:chgData name="Malek Alkholy" userId="b8ea5062cb0c2681" providerId="LiveId" clId="{3E856E82-FEC2-41A3-BE66-A63E02FA2544}" dt="2025-07-16T14:22:32.168" v="893" actId="20577"/>
        <pc:sldMkLst>
          <pc:docMk/>
          <pc:sldMk cId="1692542848" sldId="546"/>
        </pc:sldMkLst>
        <pc:spChg chg="mod">
          <ac:chgData name="Malek Alkholy" userId="b8ea5062cb0c2681" providerId="LiveId" clId="{3E856E82-FEC2-41A3-BE66-A63E02FA2544}" dt="2025-07-16T14:22:32.168" v="893" actId="20577"/>
          <ac:spMkLst>
            <pc:docMk/>
            <pc:sldMk cId="1692542848" sldId="546"/>
            <ac:spMk id="25" creationId="{00000000-0000-0000-0000-000000000000}"/>
          </ac:spMkLst>
        </pc:spChg>
      </pc:sldChg>
      <pc:sldChg chg="addSp delSp modSp mod">
        <pc:chgData name="Malek Alkholy" userId="b8ea5062cb0c2681" providerId="LiveId" clId="{3E856E82-FEC2-41A3-BE66-A63E02FA2544}" dt="2025-07-16T17:13:33.873" v="1694" actId="962"/>
        <pc:sldMkLst>
          <pc:docMk/>
          <pc:sldMk cId="1140162630" sldId="547"/>
        </pc:sldMkLst>
        <pc:spChg chg="add del">
          <ac:chgData name="Malek Alkholy" userId="b8ea5062cb0c2681" providerId="LiveId" clId="{3E856E82-FEC2-41A3-BE66-A63E02FA2544}" dt="2025-07-16T16:59:47.760" v="1580" actId="21"/>
          <ac:spMkLst>
            <pc:docMk/>
            <pc:sldMk cId="1140162630" sldId="547"/>
            <ac:spMk id="2" creationId="{B5A64B5A-6A50-6C5C-7690-0370111E7542}"/>
          </ac:spMkLst>
        </pc:spChg>
        <pc:spChg chg="mod">
          <ac:chgData name="Malek Alkholy" userId="b8ea5062cb0c2681" providerId="LiveId" clId="{3E856E82-FEC2-41A3-BE66-A63E02FA2544}" dt="2025-07-16T00:01:50.426" v="425" actId="1076"/>
          <ac:spMkLst>
            <pc:docMk/>
            <pc:sldMk cId="1140162630" sldId="547"/>
            <ac:spMk id="23" creationId="{00000000-0000-0000-0000-000000000000}"/>
          </ac:spMkLst>
        </pc:spChg>
        <pc:spChg chg="mod">
          <ac:chgData name="Malek Alkholy" userId="b8ea5062cb0c2681" providerId="LiveId" clId="{3E856E82-FEC2-41A3-BE66-A63E02FA2544}" dt="2025-07-16T16:04:34.114" v="1031" actId="20577"/>
          <ac:spMkLst>
            <pc:docMk/>
            <pc:sldMk cId="1140162630" sldId="547"/>
            <ac:spMk id="25" creationId="{00000000-0000-0000-0000-000000000000}"/>
          </ac:spMkLst>
        </pc:spChg>
      </pc:sldChg>
      <pc:sldChg chg="addSp delSp modSp mod">
        <pc:chgData name="Malek Alkholy" userId="b8ea5062cb0c2681" providerId="LiveId" clId="{3E856E82-FEC2-41A3-BE66-A63E02FA2544}" dt="2025-07-16T17:31:34.475" v="1784" actId="962"/>
        <pc:sldMkLst>
          <pc:docMk/>
          <pc:sldMk cId="1800775181" sldId="549"/>
        </pc:sldMkLst>
        <pc:spChg chg="mod">
          <ac:chgData name="Malek Alkholy" userId="b8ea5062cb0c2681" providerId="LiveId" clId="{3E856E82-FEC2-41A3-BE66-A63E02FA2544}" dt="2025-07-16T00:02:21.859" v="433" actId="20577"/>
          <ac:spMkLst>
            <pc:docMk/>
            <pc:sldMk cId="1800775181" sldId="549"/>
            <ac:spMk id="25" creationId="{00000000-0000-0000-0000-000000000000}"/>
          </ac:spMkLst>
        </pc:spChg>
      </pc:sldChg>
      <pc:sldChg chg="addSp delSp modSp mod">
        <pc:chgData name="Malek Alkholy" userId="b8ea5062cb0c2681" providerId="LiveId" clId="{3E856E82-FEC2-41A3-BE66-A63E02FA2544}" dt="2025-07-16T17:31:48.283" v="1789" actId="1076"/>
        <pc:sldMkLst>
          <pc:docMk/>
          <pc:sldMk cId="4033472675" sldId="551"/>
        </pc:sldMkLst>
        <pc:spChg chg="mod">
          <ac:chgData name="Malek Alkholy" userId="b8ea5062cb0c2681" providerId="LiveId" clId="{3E856E82-FEC2-41A3-BE66-A63E02FA2544}" dt="2025-07-16T00:02:39.724" v="437" actId="20577"/>
          <ac:spMkLst>
            <pc:docMk/>
            <pc:sldMk cId="4033472675" sldId="551"/>
            <ac:spMk id="25" creationId="{00000000-0000-0000-0000-000000000000}"/>
          </ac:spMkLst>
        </pc:spChg>
      </pc:sldChg>
      <pc:sldChg chg="addSp delSp modSp mod">
        <pc:chgData name="Malek Alkholy" userId="b8ea5062cb0c2681" providerId="LiveId" clId="{3E856E82-FEC2-41A3-BE66-A63E02FA2544}" dt="2025-07-16T17:31:54.650" v="1794" actId="962"/>
        <pc:sldMkLst>
          <pc:docMk/>
          <pc:sldMk cId="1243276405" sldId="553"/>
        </pc:sldMkLst>
        <pc:spChg chg="mod">
          <ac:chgData name="Malek Alkholy" userId="b8ea5062cb0c2681" providerId="LiveId" clId="{3E856E82-FEC2-41A3-BE66-A63E02FA2544}" dt="2025-07-16T00:02:49.159" v="438" actId="403"/>
          <ac:spMkLst>
            <pc:docMk/>
            <pc:sldMk cId="1243276405" sldId="553"/>
            <ac:spMk id="25" creationId="{00000000-0000-0000-0000-000000000000}"/>
          </ac:spMkLst>
        </pc:spChg>
      </pc:sldChg>
      <pc:sldChg chg="addSp delSp modSp mod">
        <pc:chgData name="Malek Alkholy" userId="b8ea5062cb0c2681" providerId="LiveId" clId="{3E856E82-FEC2-41A3-BE66-A63E02FA2544}" dt="2025-07-16T17:32:04.174" v="1799" actId="962"/>
        <pc:sldMkLst>
          <pc:docMk/>
          <pc:sldMk cId="2946330290" sldId="555"/>
        </pc:sldMkLst>
        <pc:spChg chg="mod">
          <ac:chgData name="Malek Alkholy" userId="b8ea5062cb0c2681" providerId="LiveId" clId="{3E856E82-FEC2-41A3-BE66-A63E02FA2544}" dt="2025-07-13T23:26:33.893" v="423" actId="403"/>
          <ac:spMkLst>
            <pc:docMk/>
            <pc:sldMk cId="2946330290" sldId="555"/>
            <ac:spMk id="25" creationId="{00000000-0000-0000-0000-000000000000}"/>
          </ac:spMkLst>
        </pc:spChg>
      </pc:sldChg>
      <pc:sldChg chg="addSp delSp modSp mod">
        <pc:chgData name="Malek Alkholy" userId="b8ea5062cb0c2681" providerId="LiveId" clId="{3E856E82-FEC2-41A3-BE66-A63E02FA2544}" dt="2025-07-16T17:32:12.237" v="1804" actId="962"/>
        <pc:sldMkLst>
          <pc:docMk/>
          <pc:sldMk cId="872543429" sldId="557"/>
        </pc:sldMkLst>
        <pc:spChg chg="mod">
          <ac:chgData name="Malek Alkholy" userId="b8ea5062cb0c2681" providerId="LiveId" clId="{3E856E82-FEC2-41A3-BE66-A63E02FA2544}" dt="2025-07-13T21:37:07.021" v="23" actId="2710"/>
          <ac:spMkLst>
            <pc:docMk/>
            <pc:sldMk cId="872543429" sldId="557"/>
            <ac:spMk id="25" creationId="{00000000-0000-0000-0000-000000000000}"/>
          </ac:spMkLst>
        </pc:spChg>
      </pc:sldChg>
      <pc:sldChg chg="addSp delSp modSp mod">
        <pc:chgData name="Malek Alkholy" userId="b8ea5062cb0c2681" providerId="LiveId" clId="{3E856E82-FEC2-41A3-BE66-A63E02FA2544}" dt="2025-07-16T17:32:31.996" v="1814" actId="962"/>
        <pc:sldMkLst>
          <pc:docMk/>
          <pc:sldMk cId="2879204507" sldId="558"/>
        </pc:sldMkLst>
        <pc:spChg chg="mod">
          <ac:chgData name="Malek Alkholy" userId="b8ea5062cb0c2681" providerId="LiveId" clId="{3E856E82-FEC2-41A3-BE66-A63E02FA2544}" dt="2025-07-13T23:26:53.821" v="424" actId="404"/>
          <ac:spMkLst>
            <pc:docMk/>
            <pc:sldMk cId="2879204507" sldId="558"/>
            <ac:spMk id="25" creationId="{00000000-0000-0000-0000-000000000000}"/>
          </ac:spMkLst>
        </pc:spChg>
      </pc:sldChg>
      <pc:sldChg chg="addSp delSp modSp mod">
        <pc:chgData name="Malek Alkholy" userId="b8ea5062cb0c2681" providerId="LiveId" clId="{3E856E82-FEC2-41A3-BE66-A63E02FA2544}" dt="2025-07-16T17:32:21.191" v="1809" actId="962"/>
        <pc:sldMkLst>
          <pc:docMk/>
          <pc:sldMk cId="1517959432" sldId="560"/>
        </pc:sldMkLst>
        <pc:spChg chg="mod">
          <ac:chgData name="Malek Alkholy" userId="b8ea5062cb0c2681" providerId="LiveId" clId="{3E856E82-FEC2-41A3-BE66-A63E02FA2544}" dt="2025-07-13T21:41:36.778" v="48" actId="20577"/>
          <ac:spMkLst>
            <pc:docMk/>
            <pc:sldMk cId="1517959432" sldId="560"/>
            <ac:spMk id="25" creationId="{00000000-0000-0000-0000-000000000000}"/>
          </ac:spMkLst>
        </pc:spChg>
      </pc:sldChg>
      <pc:sldChg chg="modSp del mod">
        <pc:chgData name="Malek Alkholy" userId="b8ea5062cb0c2681" providerId="LiveId" clId="{3E856E82-FEC2-41A3-BE66-A63E02FA2544}" dt="2025-07-16T16:15:27.075" v="1043" actId="47"/>
        <pc:sldMkLst>
          <pc:docMk/>
          <pc:sldMk cId="618485783" sldId="562"/>
        </pc:sldMkLst>
      </pc:sldChg>
      <pc:sldChg chg="modSp mod">
        <pc:chgData name="Malek Alkholy" userId="b8ea5062cb0c2681" providerId="LiveId" clId="{3E856E82-FEC2-41A3-BE66-A63E02FA2544}" dt="2025-07-16T14:32:08.080" v="951" actId="404"/>
        <pc:sldMkLst>
          <pc:docMk/>
          <pc:sldMk cId="3030735572" sldId="567"/>
        </pc:sldMkLst>
        <pc:spChg chg="mod">
          <ac:chgData name="Malek Alkholy" userId="b8ea5062cb0c2681" providerId="LiveId" clId="{3E856E82-FEC2-41A3-BE66-A63E02FA2544}" dt="2025-07-16T14:32:08.080" v="951" actId="404"/>
          <ac:spMkLst>
            <pc:docMk/>
            <pc:sldMk cId="3030735572" sldId="567"/>
            <ac:spMk id="25" creationId="{00000000-0000-0000-0000-000000000000}"/>
          </ac:spMkLst>
        </pc:spChg>
      </pc:sldChg>
      <pc:sldChg chg="delSp modSp del mod">
        <pc:chgData name="Malek Alkholy" userId="b8ea5062cb0c2681" providerId="LiveId" clId="{3E856E82-FEC2-41A3-BE66-A63E02FA2544}" dt="2025-07-16T16:14:34.354" v="1032" actId="47"/>
        <pc:sldMkLst>
          <pc:docMk/>
          <pc:sldMk cId="3490736998" sldId="568"/>
        </pc:sldMkLst>
      </pc:sldChg>
      <pc:sldChg chg="modSp mod">
        <pc:chgData name="Malek Alkholy" userId="b8ea5062cb0c2681" providerId="LiveId" clId="{3E856E82-FEC2-41A3-BE66-A63E02FA2544}" dt="2025-07-13T21:45:57.230" v="96" actId="403"/>
        <pc:sldMkLst>
          <pc:docMk/>
          <pc:sldMk cId="707623981" sldId="569"/>
        </pc:sldMkLst>
        <pc:spChg chg="mod">
          <ac:chgData name="Malek Alkholy" userId="b8ea5062cb0c2681" providerId="LiveId" clId="{3E856E82-FEC2-41A3-BE66-A63E02FA2544}" dt="2025-07-13T21:45:57.230" v="96" actId="403"/>
          <ac:spMkLst>
            <pc:docMk/>
            <pc:sldMk cId="707623981" sldId="569"/>
            <ac:spMk id="25" creationId="{00000000-0000-0000-0000-000000000000}"/>
          </ac:spMkLst>
        </pc:spChg>
      </pc:sldChg>
      <pc:sldChg chg="addSp delSp modSp mod">
        <pc:chgData name="Malek Alkholy" userId="b8ea5062cb0c2681" providerId="LiveId" clId="{3E856E82-FEC2-41A3-BE66-A63E02FA2544}" dt="2025-07-16T17:23:31.714" v="1751" actId="962"/>
        <pc:sldMkLst>
          <pc:docMk/>
          <pc:sldMk cId="971478449" sldId="571"/>
        </pc:sldMkLst>
        <pc:spChg chg="mod">
          <ac:chgData name="Malek Alkholy" userId="b8ea5062cb0c2681" providerId="LiveId" clId="{3E856E82-FEC2-41A3-BE66-A63E02FA2544}" dt="2025-07-13T21:47:50.832" v="109" actId="20577"/>
          <ac:spMkLst>
            <pc:docMk/>
            <pc:sldMk cId="971478449" sldId="571"/>
            <ac:spMk id="25" creationId="{00000000-0000-0000-0000-000000000000}"/>
          </ac:spMkLst>
        </pc:spChg>
        <pc:picChg chg="add mod">
          <ac:chgData name="Malek Alkholy" userId="b8ea5062cb0c2681" providerId="LiveId" clId="{3E856E82-FEC2-41A3-BE66-A63E02FA2544}" dt="2025-07-16T17:23:31.714" v="1751" actId="962"/>
          <ac:picMkLst>
            <pc:docMk/>
            <pc:sldMk cId="971478449" sldId="571"/>
            <ac:picMk id="2" creationId="{51BC71A7-7A7B-9800-E3FB-917FE5F92A27}"/>
          </ac:picMkLst>
        </pc:picChg>
      </pc:sldChg>
      <pc:sldChg chg="modSp mod">
        <pc:chgData name="Malek Alkholy" userId="b8ea5062cb0c2681" providerId="LiveId" clId="{3E856E82-FEC2-41A3-BE66-A63E02FA2544}" dt="2025-07-13T21:57:12.933" v="126" actId="20577"/>
        <pc:sldMkLst>
          <pc:docMk/>
          <pc:sldMk cId="3372547109" sldId="573"/>
        </pc:sldMkLst>
        <pc:spChg chg="mod">
          <ac:chgData name="Malek Alkholy" userId="b8ea5062cb0c2681" providerId="LiveId" clId="{3E856E82-FEC2-41A3-BE66-A63E02FA2544}" dt="2025-07-13T21:57:12.933" v="126" actId="20577"/>
          <ac:spMkLst>
            <pc:docMk/>
            <pc:sldMk cId="3372547109" sldId="573"/>
            <ac:spMk id="25" creationId="{00000000-0000-0000-0000-000000000000}"/>
          </ac:spMkLst>
        </pc:spChg>
      </pc:sldChg>
      <pc:sldChg chg="delSp modSp mod">
        <pc:chgData name="Malek Alkholy" userId="b8ea5062cb0c2681" providerId="LiveId" clId="{3E856E82-FEC2-41A3-BE66-A63E02FA2544}" dt="2025-07-16T00:05:59.225" v="451" actId="20577"/>
        <pc:sldMkLst>
          <pc:docMk/>
          <pc:sldMk cId="1576906761" sldId="575"/>
        </pc:sldMkLst>
      </pc:sldChg>
      <pc:sldChg chg="modSp mod">
        <pc:chgData name="Malek Alkholy" userId="b8ea5062cb0c2681" providerId="LiveId" clId="{3E856E82-FEC2-41A3-BE66-A63E02FA2544}" dt="2025-07-16T00:06:23.431" v="453" actId="20577"/>
        <pc:sldMkLst>
          <pc:docMk/>
          <pc:sldMk cId="3172661822" sldId="577"/>
        </pc:sldMkLst>
      </pc:sldChg>
      <pc:sldChg chg="modSp mod">
        <pc:chgData name="Malek Alkholy" userId="b8ea5062cb0c2681" providerId="LiveId" clId="{3E856E82-FEC2-41A3-BE66-A63E02FA2544}" dt="2025-07-13T22:06:35.164" v="178" actId="20577"/>
        <pc:sldMkLst>
          <pc:docMk/>
          <pc:sldMk cId="3232906536" sldId="579"/>
        </pc:sldMkLst>
      </pc:sldChg>
      <pc:sldChg chg="modSp mod">
        <pc:chgData name="Malek Alkholy" userId="b8ea5062cb0c2681" providerId="LiveId" clId="{3E856E82-FEC2-41A3-BE66-A63E02FA2544}" dt="2025-07-13T22:59:23.841" v="237" actId="20577"/>
        <pc:sldMkLst>
          <pc:docMk/>
          <pc:sldMk cId="1697916671" sldId="581"/>
        </pc:sldMkLst>
        <pc:spChg chg="mod">
          <ac:chgData name="Malek Alkholy" userId="b8ea5062cb0c2681" providerId="LiveId" clId="{3E856E82-FEC2-41A3-BE66-A63E02FA2544}" dt="2025-07-13T22:59:23.841" v="237" actId="20577"/>
          <ac:spMkLst>
            <pc:docMk/>
            <pc:sldMk cId="1697916671" sldId="581"/>
            <ac:spMk id="25" creationId="{00000000-0000-0000-0000-000000000000}"/>
          </ac:spMkLst>
        </pc:spChg>
      </pc:sldChg>
      <pc:sldChg chg="modSp mod">
        <pc:chgData name="Malek Alkholy" userId="b8ea5062cb0c2681" providerId="LiveId" clId="{3E856E82-FEC2-41A3-BE66-A63E02FA2544}" dt="2025-07-13T23:02:54.459" v="257" actId="20577"/>
        <pc:sldMkLst>
          <pc:docMk/>
          <pc:sldMk cId="629620827" sldId="582"/>
        </pc:sldMkLst>
        <pc:spChg chg="mod">
          <ac:chgData name="Malek Alkholy" userId="b8ea5062cb0c2681" providerId="LiveId" clId="{3E856E82-FEC2-41A3-BE66-A63E02FA2544}" dt="2025-07-13T23:02:54.459" v="257" actId="20577"/>
          <ac:spMkLst>
            <pc:docMk/>
            <pc:sldMk cId="629620827" sldId="582"/>
            <ac:spMk id="25" creationId="{00000000-0000-0000-0000-000000000000}"/>
          </ac:spMkLst>
        </pc:spChg>
      </pc:sldChg>
      <pc:sldChg chg="addSp delSp modSp mod">
        <pc:chgData name="Malek Alkholy" userId="b8ea5062cb0c2681" providerId="LiveId" clId="{3E856E82-FEC2-41A3-BE66-A63E02FA2544}" dt="2025-07-16T17:26:39.511" v="1760"/>
        <pc:sldMkLst>
          <pc:docMk/>
          <pc:sldMk cId="715235238" sldId="584"/>
        </pc:sldMkLst>
        <pc:spChg chg="mod">
          <ac:chgData name="Malek Alkholy" userId="b8ea5062cb0c2681" providerId="LiveId" clId="{3E856E82-FEC2-41A3-BE66-A63E02FA2544}" dt="2025-07-13T23:07:38.460" v="308" actId="207"/>
          <ac:spMkLst>
            <pc:docMk/>
            <pc:sldMk cId="715235238" sldId="584"/>
            <ac:spMk id="25" creationId="{00000000-0000-0000-0000-000000000000}"/>
          </ac:spMkLst>
        </pc:spChg>
      </pc:sldChg>
      <pc:sldChg chg="addSp delSp modSp mod">
        <pc:chgData name="Malek Alkholy" userId="b8ea5062cb0c2681" providerId="LiveId" clId="{3E856E82-FEC2-41A3-BE66-A63E02FA2544}" dt="2025-07-16T17:26:48.444" v="1764" actId="1076"/>
        <pc:sldMkLst>
          <pc:docMk/>
          <pc:sldMk cId="2053257347" sldId="586"/>
        </pc:sldMkLst>
        <pc:spChg chg="mod">
          <ac:chgData name="Malek Alkholy" userId="b8ea5062cb0c2681" providerId="LiveId" clId="{3E856E82-FEC2-41A3-BE66-A63E02FA2544}" dt="2025-07-13T23:08:41.699" v="314" actId="14100"/>
          <ac:spMkLst>
            <pc:docMk/>
            <pc:sldMk cId="2053257347" sldId="586"/>
            <ac:spMk id="25" creationId="{00000000-0000-0000-0000-000000000000}"/>
          </ac:spMkLst>
        </pc:spChg>
      </pc:sldChg>
      <pc:sldChg chg="addSp delSp modSp mod">
        <pc:chgData name="Malek Alkholy" userId="b8ea5062cb0c2681" providerId="LiveId" clId="{3E856E82-FEC2-41A3-BE66-A63E02FA2544}" dt="2025-07-16T17:26:55.660" v="1768" actId="962"/>
        <pc:sldMkLst>
          <pc:docMk/>
          <pc:sldMk cId="2459019413" sldId="589"/>
        </pc:sldMkLst>
        <pc:spChg chg="mod">
          <ac:chgData name="Malek Alkholy" userId="b8ea5062cb0c2681" providerId="LiveId" clId="{3E856E82-FEC2-41A3-BE66-A63E02FA2544}" dt="2025-07-16T00:07:34.668" v="457" actId="121"/>
          <ac:spMkLst>
            <pc:docMk/>
            <pc:sldMk cId="2459019413" sldId="589"/>
            <ac:spMk id="25" creationId="{00000000-0000-0000-0000-000000000000}"/>
          </ac:spMkLst>
        </pc:spChg>
      </pc:sldChg>
      <pc:sldChg chg="addSp delSp modSp mod">
        <pc:chgData name="Malek Alkholy" userId="b8ea5062cb0c2681" providerId="LiveId" clId="{3E856E82-FEC2-41A3-BE66-A63E02FA2544}" dt="2025-07-16T17:27:33.694" v="1774" actId="962"/>
        <pc:sldMkLst>
          <pc:docMk/>
          <pc:sldMk cId="5167051" sldId="591"/>
        </pc:sldMkLst>
        <pc:spChg chg="mod">
          <ac:chgData name="Malek Alkholy" userId="b8ea5062cb0c2681" providerId="LiveId" clId="{3E856E82-FEC2-41A3-BE66-A63E02FA2544}" dt="2025-07-13T23:14:08.067" v="356" actId="121"/>
          <ac:spMkLst>
            <pc:docMk/>
            <pc:sldMk cId="5167051" sldId="591"/>
            <ac:spMk id="25" creationId="{00000000-0000-0000-0000-000000000000}"/>
          </ac:spMkLst>
        </pc:spChg>
      </pc:sldChg>
      <pc:sldChg chg="modSp mod">
        <pc:chgData name="Malek Alkholy" userId="b8ea5062cb0c2681" providerId="LiveId" clId="{3E856E82-FEC2-41A3-BE66-A63E02FA2544}" dt="2025-07-16T19:03:35.696" v="1841" actId="20577"/>
        <pc:sldMkLst>
          <pc:docMk/>
          <pc:sldMk cId="1547225473" sldId="593"/>
        </pc:sldMkLst>
        <pc:spChg chg="mod">
          <ac:chgData name="Malek Alkholy" userId="b8ea5062cb0c2681" providerId="LiveId" clId="{3E856E82-FEC2-41A3-BE66-A63E02FA2544}" dt="2025-07-16T19:03:35.696" v="1841" actId="20577"/>
          <ac:spMkLst>
            <pc:docMk/>
            <pc:sldMk cId="1547225473" sldId="593"/>
            <ac:spMk id="25" creationId="{00000000-0000-0000-0000-000000000000}"/>
          </ac:spMkLst>
        </pc:spChg>
      </pc:sldChg>
      <pc:sldChg chg="modSp mod">
        <pc:chgData name="Malek Alkholy" userId="b8ea5062cb0c2681" providerId="LiveId" clId="{3E856E82-FEC2-41A3-BE66-A63E02FA2544}" dt="2025-07-16T00:06:43.987" v="455" actId="20577"/>
        <pc:sldMkLst>
          <pc:docMk/>
          <pc:sldMk cId="3453954220" sldId="613"/>
        </pc:sldMkLst>
      </pc:sldChg>
      <pc:sldChg chg="modSp mod">
        <pc:chgData name="Malek Alkholy" userId="b8ea5062cb0c2681" providerId="LiveId" clId="{3E856E82-FEC2-41A3-BE66-A63E02FA2544}" dt="2025-07-16T00:06:53.988" v="456" actId="20577"/>
        <pc:sldMkLst>
          <pc:docMk/>
          <pc:sldMk cId="3581601075" sldId="615"/>
        </pc:sldMkLst>
      </pc:sldChg>
      <pc:sldChg chg="addSp delSp modSp mod">
        <pc:chgData name="Malek Alkholy" userId="b8ea5062cb0c2681" providerId="LiveId" clId="{3E856E82-FEC2-41A3-BE66-A63E02FA2544}" dt="2025-07-16T17:32:44.989" v="1821" actId="14100"/>
        <pc:sldMkLst>
          <pc:docMk/>
          <pc:sldMk cId="3727259487" sldId="617"/>
        </pc:sldMkLst>
        <pc:spChg chg="mod">
          <ac:chgData name="Malek Alkholy" userId="b8ea5062cb0c2681" providerId="LiveId" clId="{3E856E82-FEC2-41A3-BE66-A63E02FA2544}" dt="2025-07-16T16:15:20.041" v="1042" actId="20577"/>
          <ac:spMkLst>
            <pc:docMk/>
            <pc:sldMk cId="3727259487" sldId="617"/>
            <ac:spMk id="25" creationId="{5CFC4028-F42C-7AF4-55AF-DCB2CECC3AE8}"/>
          </ac:spMkLst>
        </pc:spChg>
      </pc:sldChg>
      <pc:sldChg chg="addSp delSp modSp mod">
        <pc:chgData name="Malek Alkholy" userId="b8ea5062cb0c2681" providerId="LiveId" clId="{3E856E82-FEC2-41A3-BE66-A63E02FA2544}" dt="2025-07-16T17:13:02.771" v="1689" actId="14100"/>
        <pc:sldMkLst>
          <pc:docMk/>
          <pc:sldMk cId="1720142267" sldId="619"/>
        </pc:sldMkLst>
      </pc:sldChg>
      <pc:sldChg chg="modSp mod">
        <pc:chgData name="Malek Alkholy" userId="b8ea5062cb0c2681" providerId="LiveId" clId="{3E856E82-FEC2-41A3-BE66-A63E02FA2544}" dt="2025-07-16T14:31:18.826" v="949" actId="20577"/>
        <pc:sldMkLst>
          <pc:docMk/>
          <pc:sldMk cId="4260543137" sldId="621"/>
        </pc:sldMkLst>
        <pc:spChg chg="mod">
          <ac:chgData name="Malek Alkholy" userId="b8ea5062cb0c2681" providerId="LiveId" clId="{3E856E82-FEC2-41A3-BE66-A63E02FA2544}" dt="2025-07-16T14:31:18.826" v="949" actId="20577"/>
          <ac:spMkLst>
            <pc:docMk/>
            <pc:sldMk cId="4260543137" sldId="621"/>
            <ac:spMk id="25" creationId="{A4E21127-02D1-851C-BBF3-0BF7514D4F6D}"/>
          </ac:spMkLst>
        </pc:spChg>
      </pc:sldChg>
      <pc:sldChg chg="addSp delSp modSp mod">
        <pc:chgData name="Malek Alkholy" userId="b8ea5062cb0c2681" providerId="LiveId" clId="{3E856E82-FEC2-41A3-BE66-A63E02FA2544}" dt="2025-07-16T17:26:04.363" v="1759" actId="962"/>
        <pc:sldMkLst>
          <pc:docMk/>
          <pc:sldMk cId="149695656" sldId="623"/>
        </pc:sldMkLst>
        <pc:spChg chg="mod">
          <ac:chgData name="Malek Alkholy" userId="b8ea5062cb0c2681" providerId="LiveId" clId="{3E856E82-FEC2-41A3-BE66-A63E02FA2544}" dt="2025-07-13T21:58:31.604" v="140" actId="20577"/>
          <ac:spMkLst>
            <pc:docMk/>
            <pc:sldMk cId="149695656" sldId="623"/>
            <ac:spMk id="25" creationId="{FABD939D-1A53-D55F-8746-8DF2FFF70047}"/>
          </ac:spMkLst>
        </pc:spChg>
        <pc:picChg chg="add mod">
          <ac:chgData name="Malek Alkholy" userId="b8ea5062cb0c2681" providerId="LiveId" clId="{3E856E82-FEC2-41A3-BE66-A63E02FA2544}" dt="2025-07-16T17:26:04.363" v="1759" actId="962"/>
          <ac:picMkLst>
            <pc:docMk/>
            <pc:sldMk cId="149695656" sldId="623"/>
            <ac:picMk id="2" creationId="{C7F99675-A2E1-6FA7-6BE4-20630A425675}"/>
          </ac:picMkLst>
        </pc:picChg>
      </pc:sldChg>
      <pc:sldChg chg="modSp mod">
        <pc:chgData name="Malek Alkholy" userId="b8ea5062cb0c2681" providerId="LiveId" clId="{3E856E82-FEC2-41A3-BE66-A63E02FA2544}" dt="2025-07-13T22:56:36.964" v="228" actId="20577"/>
        <pc:sldMkLst>
          <pc:docMk/>
          <pc:sldMk cId="1804007099" sldId="625"/>
        </pc:sldMkLst>
        <pc:spChg chg="mod">
          <ac:chgData name="Malek Alkholy" userId="b8ea5062cb0c2681" providerId="LiveId" clId="{3E856E82-FEC2-41A3-BE66-A63E02FA2544}" dt="2025-07-13T22:56:36.964" v="228" actId="20577"/>
          <ac:spMkLst>
            <pc:docMk/>
            <pc:sldMk cId="1804007099" sldId="625"/>
            <ac:spMk id="25" creationId="{B42D1A07-D14D-6385-5924-8406F4B26F43}"/>
          </ac:spMkLst>
        </pc:spChg>
      </pc:sldChg>
      <pc:sldChg chg="modSp mod">
        <pc:chgData name="Malek Alkholy" userId="b8ea5062cb0c2681" providerId="LiveId" clId="{3E856E82-FEC2-41A3-BE66-A63E02FA2544}" dt="2025-07-16T00:09:44.316" v="483"/>
        <pc:sldMkLst>
          <pc:docMk/>
          <pc:sldMk cId="237256410" sldId="627"/>
        </pc:sldMkLst>
      </pc:sldChg>
      <pc:sldChg chg="modSp mod">
        <pc:chgData name="Malek Alkholy" userId="b8ea5062cb0c2681" providerId="LiveId" clId="{3E856E82-FEC2-41A3-BE66-A63E02FA2544}" dt="2025-07-13T23:15:20.390" v="364" actId="113"/>
        <pc:sldMkLst>
          <pc:docMk/>
          <pc:sldMk cId="1771034611" sldId="640"/>
        </pc:sldMkLst>
        <pc:spChg chg="mod">
          <ac:chgData name="Malek Alkholy" userId="b8ea5062cb0c2681" providerId="LiveId" clId="{3E856E82-FEC2-41A3-BE66-A63E02FA2544}" dt="2025-07-13T23:15:20.390" v="364" actId="113"/>
          <ac:spMkLst>
            <pc:docMk/>
            <pc:sldMk cId="1771034611" sldId="640"/>
            <ac:spMk id="25" creationId="{8F1D3FFB-6EF9-95A3-B7C3-41A931EDFD3D}"/>
          </ac:spMkLst>
        </pc:spChg>
      </pc:sldChg>
      <pc:sldChg chg="modSp mod">
        <pc:chgData name="Malek Alkholy" userId="b8ea5062cb0c2681" providerId="LiveId" clId="{3E856E82-FEC2-41A3-BE66-A63E02FA2544}" dt="2025-07-13T23:21:39.042" v="380" actId="121"/>
        <pc:sldMkLst>
          <pc:docMk/>
          <pc:sldMk cId="3218444511" sldId="642"/>
        </pc:sldMkLst>
      </pc:sldChg>
      <pc:sldChg chg="modSp mod">
        <pc:chgData name="Malek Alkholy" userId="b8ea5062cb0c2681" providerId="LiveId" clId="{3E856E82-FEC2-41A3-BE66-A63E02FA2544}" dt="2025-07-13T23:22:07.381" v="385" actId="121"/>
        <pc:sldMkLst>
          <pc:docMk/>
          <pc:sldMk cId="3156136103" sldId="644"/>
        </pc:sldMkLst>
        <pc:spChg chg="mod">
          <ac:chgData name="Malek Alkholy" userId="b8ea5062cb0c2681" providerId="LiveId" clId="{3E856E82-FEC2-41A3-BE66-A63E02FA2544}" dt="2025-07-13T23:22:07.381" v="385" actId="121"/>
          <ac:spMkLst>
            <pc:docMk/>
            <pc:sldMk cId="3156136103" sldId="644"/>
            <ac:spMk id="25" creationId="{1CEF172C-E595-3EEE-F3A8-9A4BCE8C77F9}"/>
          </ac:spMkLst>
        </pc:spChg>
      </pc:sldChg>
      <pc:sldChg chg="modSp mod">
        <pc:chgData name="Malek Alkholy" userId="b8ea5062cb0c2681" providerId="LiveId" clId="{3E856E82-FEC2-41A3-BE66-A63E02FA2544}" dt="2025-07-13T23:23:52.648" v="404" actId="403"/>
        <pc:sldMkLst>
          <pc:docMk/>
          <pc:sldMk cId="986921217" sldId="646"/>
        </pc:sldMkLst>
        <pc:spChg chg="mod">
          <ac:chgData name="Malek Alkholy" userId="b8ea5062cb0c2681" providerId="LiveId" clId="{3E856E82-FEC2-41A3-BE66-A63E02FA2544}" dt="2025-07-13T23:23:52.648" v="404" actId="403"/>
          <ac:spMkLst>
            <pc:docMk/>
            <pc:sldMk cId="986921217" sldId="646"/>
            <ac:spMk id="25" creationId="{06449673-F4FC-A754-CCAA-0354142A0185}"/>
          </ac:spMkLst>
        </pc:spChg>
      </pc:sldChg>
      <pc:sldChg chg="modSp mod">
        <pc:chgData name="Malek Alkholy" userId="b8ea5062cb0c2681" providerId="LiveId" clId="{3E856E82-FEC2-41A3-BE66-A63E02FA2544}" dt="2025-07-13T23:12:29.295" v="341" actId="2710"/>
        <pc:sldMkLst>
          <pc:docMk/>
          <pc:sldMk cId="2521961339" sldId="656"/>
        </pc:sldMkLst>
        <pc:spChg chg="mod">
          <ac:chgData name="Malek Alkholy" userId="b8ea5062cb0c2681" providerId="LiveId" clId="{3E856E82-FEC2-41A3-BE66-A63E02FA2544}" dt="2025-07-13T23:12:29.295" v="341" actId="2710"/>
          <ac:spMkLst>
            <pc:docMk/>
            <pc:sldMk cId="2521961339" sldId="656"/>
            <ac:spMk id="25" creationId="{0303FF4F-C8CC-6683-1C3E-83C226CC33F0}"/>
          </ac:spMkLst>
        </pc:spChg>
      </pc:sldChg>
      <pc:sldChg chg="modSp mod">
        <pc:chgData name="Malek Alkholy" userId="b8ea5062cb0c2681" providerId="LiveId" clId="{3E856E82-FEC2-41A3-BE66-A63E02FA2544}" dt="2025-07-13T23:13:24.134" v="351" actId="20577"/>
        <pc:sldMkLst>
          <pc:docMk/>
          <pc:sldMk cId="1492832172" sldId="658"/>
        </pc:sldMkLst>
      </pc:sldChg>
      <pc:sldChg chg="new del">
        <pc:chgData name="Malek Alkholy" userId="b8ea5062cb0c2681" providerId="LiveId" clId="{3E856E82-FEC2-41A3-BE66-A63E02FA2544}" dt="2025-07-16T00:54:24.375" v="562" actId="47"/>
        <pc:sldMkLst>
          <pc:docMk/>
          <pc:sldMk cId="13923413" sldId="659"/>
        </pc:sldMkLst>
      </pc:sldChg>
      <pc:sldChg chg="delSp modSp add mod">
        <pc:chgData name="Malek Alkholy" userId="b8ea5062cb0c2681" providerId="LiveId" clId="{3E856E82-FEC2-41A3-BE66-A63E02FA2544}" dt="2025-07-16T19:03:07.587" v="1825" actId="20577"/>
        <pc:sldMkLst>
          <pc:docMk/>
          <pc:sldMk cId="3782244296" sldId="660"/>
        </pc:sldMkLst>
        <pc:spChg chg="mod">
          <ac:chgData name="Malek Alkholy" userId="b8ea5062cb0c2681" providerId="LiveId" clId="{3E856E82-FEC2-41A3-BE66-A63E02FA2544}" dt="2025-07-16T19:03:07.587" v="1825" actId="20577"/>
          <ac:spMkLst>
            <pc:docMk/>
            <pc:sldMk cId="3782244296" sldId="660"/>
            <ac:spMk id="25" creationId="{54E76E15-3482-4677-742A-C8DA64AB15C3}"/>
          </ac:spMkLst>
        </pc:spChg>
      </pc:sldChg>
      <pc:sldChg chg="new del">
        <pc:chgData name="Malek Alkholy" userId="b8ea5062cb0c2681" providerId="LiveId" clId="{3E856E82-FEC2-41A3-BE66-A63E02FA2544}" dt="2025-07-16T13:53:07.687" v="679" actId="47"/>
        <pc:sldMkLst>
          <pc:docMk/>
          <pc:sldMk cId="3844948922" sldId="661"/>
        </pc:sldMkLst>
      </pc:sldChg>
      <pc:sldChg chg="delSp modSp add mod">
        <pc:chgData name="Malek Alkholy" userId="b8ea5062cb0c2681" providerId="LiveId" clId="{3E856E82-FEC2-41A3-BE66-A63E02FA2544}" dt="2025-07-16T14:38:23.996" v="999" actId="20577"/>
        <pc:sldMkLst>
          <pc:docMk/>
          <pc:sldMk cId="46820812" sldId="662"/>
        </pc:sldMkLst>
        <pc:spChg chg="mod">
          <ac:chgData name="Malek Alkholy" userId="b8ea5062cb0c2681" providerId="LiveId" clId="{3E856E82-FEC2-41A3-BE66-A63E02FA2544}" dt="2025-07-16T14:38:23.996" v="999" actId="20577"/>
          <ac:spMkLst>
            <pc:docMk/>
            <pc:sldMk cId="46820812" sldId="662"/>
            <ac:spMk id="25" creationId="{04156F5D-6492-DB4B-A37B-4A3B63BC67B6}"/>
          </ac:spMkLst>
        </pc:spChg>
      </pc:sldChg>
      <pc:sldChg chg="new del">
        <pc:chgData name="Malek Alkholy" userId="b8ea5062cb0c2681" providerId="LiveId" clId="{3E856E82-FEC2-41A3-BE66-A63E02FA2544}" dt="2025-07-16T16:29:21.785" v="1046" actId="47"/>
        <pc:sldMkLst>
          <pc:docMk/>
          <pc:sldMk cId="4186408561" sldId="663"/>
        </pc:sldMkLst>
      </pc:sldChg>
      <pc:sldChg chg="addSp modSp add mod">
        <pc:chgData name="Malek Alkholy" userId="b8ea5062cb0c2681" providerId="LiveId" clId="{3E856E82-FEC2-41A3-BE66-A63E02FA2544}" dt="2025-07-17T12:30:46.546" v="1850" actId="1076"/>
        <pc:sldMkLst>
          <pc:docMk/>
          <pc:sldMk cId="1224737409" sldId="664"/>
        </pc:sldMkLst>
        <pc:spChg chg="mod">
          <ac:chgData name="Malek Alkholy" userId="b8ea5062cb0c2681" providerId="LiveId" clId="{3E856E82-FEC2-41A3-BE66-A63E02FA2544}" dt="2025-07-17T12:30:46.546" v="1850" actId="1076"/>
          <ac:spMkLst>
            <pc:docMk/>
            <pc:sldMk cId="1224737409" sldId="664"/>
            <ac:spMk id="25" creationId="{AA55472B-E109-28E4-3C45-CC4EA97AE6F9}"/>
          </ac:spMkLst>
        </pc:spChg>
      </pc:sldChg>
      <pc:sldChg chg="new del">
        <pc:chgData name="Malek Alkholy" userId="b8ea5062cb0c2681" providerId="LiveId" clId="{3E856E82-FEC2-41A3-BE66-A63E02FA2544}" dt="2025-07-16T16:50:36.975" v="1491" actId="47"/>
        <pc:sldMkLst>
          <pc:docMk/>
          <pc:sldMk cId="851009707" sldId="665"/>
        </pc:sldMkLst>
      </pc:sldChg>
      <pc:sldChg chg="addSp delSp modSp add mod ord">
        <pc:chgData name="Malek Alkholy" userId="b8ea5062cb0c2681" providerId="LiveId" clId="{3E856E82-FEC2-41A3-BE66-A63E02FA2544}" dt="2025-07-17T12:30:15.609" v="1844" actId="20578"/>
        <pc:sldMkLst>
          <pc:docMk/>
          <pc:sldMk cId="3164689600" sldId="666"/>
        </pc:sldMkLst>
        <pc:spChg chg="mod">
          <ac:chgData name="Malek Alkholy" userId="b8ea5062cb0c2681" providerId="LiveId" clId="{3E856E82-FEC2-41A3-BE66-A63E02FA2544}" dt="2025-07-16T17:00:06.123" v="1583" actId="14100"/>
          <ac:spMkLst>
            <pc:docMk/>
            <pc:sldMk cId="3164689600" sldId="666"/>
            <ac:spMk id="25" creationId="{5F385FA9-4360-6B6A-AF55-5A1C7AB9F3C4}"/>
          </ac:spMkLst>
        </pc:spChg>
      </pc:sldChg>
    </pc:docChg>
  </pc:docChgLst>
  <pc:docChgLst>
    <pc:chgData name="Malek Alkholy" userId="b8ea5062cb0c2681" providerId="LiveId" clId="{4D1ED008-CEDF-4D9B-9E5F-E43F7D815DCA}"/>
    <pc:docChg chg="undo redo custSel addSld delSld modSld modSection">
      <pc:chgData name="Malek Alkholy" userId="b8ea5062cb0c2681" providerId="LiveId" clId="{4D1ED008-CEDF-4D9B-9E5F-E43F7D815DCA}" dt="2025-07-08T23:19:22.943" v="2284" actId="20577"/>
      <pc:docMkLst>
        <pc:docMk/>
      </pc:docMkLst>
      <pc:sldChg chg="modSp mod">
        <pc:chgData name="Malek Alkholy" userId="b8ea5062cb0c2681" providerId="LiveId" clId="{4D1ED008-CEDF-4D9B-9E5F-E43F7D815DCA}" dt="2025-07-08T09:42:28.734" v="117" actId="20577"/>
        <pc:sldMkLst>
          <pc:docMk/>
          <pc:sldMk cId="0" sldId="271"/>
        </pc:sldMkLst>
        <pc:spChg chg="mod">
          <ac:chgData name="Malek Alkholy" userId="b8ea5062cb0c2681" providerId="LiveId" clId="{4D1ED008-CEDF-4D9B-9E5F-E43F7D815DCA}" dt="2025-07-08T08:56:00.970" v="0" actId="313"/>
          <ac:spMkLst>
            <pc:docMk/>
            <pc:sldMk cId="0" sldId="271"/>
            <ac:spMk id="11" creationId="{00000000-0000-0000-0000-000000000000}"/>
          </ac:spMkLst>
        </pc:spChg>
        <pc:spChg chg="mod">
          <ac:chgData name="Malek Alkholy" userId="b8ea5062cb0c2681" providerId="LiveId" clId="{4D1ED008-CEDF-4D9B-9E5F-E43F7D815DCA}" dt="2025-07-08T09:42:28.734" v="117" actId="20577"/>
          <ac:spMkLst>
            <pc:docMk/>
            <pc:sldMk cId="0" sldId="271"/>
            <ac:spMk id="34" creationId="{00000000-0000-0000-0000-000000000000}"/>
          </ac:spMkLst>
        </pc:spChg>
      </pc:sldChg>
      <pc:sldChg chg="addSp delSp modSp mod">
        <pc:chgData name="Malek Alkholy" userId="b8ea5062cb0c2681" providerId="LiveId" clId="{4D1ED008-CEDF-4D9B-9E5F-E43F7D815DCA}" dt="2025-07-08T23:11:48.667" v="2236" actId="962"/>
        <pc:sldMkLst>
          <pc:docMk/>
          <pc:sldMk cId="38798439" sldId="541"/>
        </pc:sldMkLst>
        <pc:spChg chg="mod">
          <ac:chgData name="Malek Alkholy" userId="b8ea5062cb0c2681" providerId="LiveId" clId="{4D1ED008-CEDF-4D9B-9E5F-E43F7D815DCA}" dt="2025-07-08T08:56:02.239" v="1" actId="313"/>
          <ac:spMkLst>
            <pc:docMk/>
            <pc:sldMk cId="38798439" sldId="541"/>
            <ac:spMk id="3" creationId="{22B9372E-F18B-0A56-3507-CF0D98D4F0FB}"/>
          </ac:spMkLst>
        </pc:spChg>
        <pc:spChg chg="mod">
          <ac:chgData name="Malek Alkholy" userId="b8ea5062cb0c2681" providerId="LiveId" clId="{4D1ED008-CEDF-4D9B-9E5F-E43F7D815DCA}" dt="2025-07-08T23:11:41.899" v="2232" actId="14100"/>
          <ac:spMkLst>
            <pc:docMk/>
            <pc:sldMk cId="38798439" sldId="541"/>
            <ac:spMk id="25" creationId="{00000000-0000-0000-0000-000000000000}"/>
          </ac:spMkLst>
        </pc:spChg>
      </pc:sldChg>
      <pc:sldChg chg="addSp delSp modSp mod">
        <pc:chgData name="Malek Alkholy" userId="b8ea5062cb0c2681" providerId="LiveId" clId="{4D1ED008-CEDF-4D9B-9E5F-E43F7D815DCA}" dt="2025-07-08T23:12:24.149" v="2245" actId="962"/>
        <pc:sldMkLst>
          <pc:docMk/>
          <pc:sldMk cId="2363869297" sldId="543"/>
        </pc:sldMkLst>
        <pc:spChg chg="mod">
          <ac:chgData name="Malek Alkholy" userId="b8ea5062cb0c2681" providerId="LiveId" clId="{4D1ED008-CEDF-4D9B-9E5F-E43F7D815DCA}" dt="2025-07-08T08:56:04.269" v="6" actId="313"/>
          <ac:spMkLst>
            <pc:docMk/>
            <pc:sldMk cId="2363869297" sldId="543"/>
            <ac:spMk id="3" creationId="{22B9372E-F18B-0A56-3507-CF0D98D4F0FB}"/>
          </ac:spMkLst>
        </pc:spChg>
        <pc:spChg chg="mod">
          <ac:chgData name="Malek Alkholy" userId="b8ea5062cb0c2681" providerId="LiveId" clId="{4D1ED008-CEDF-4D9B-9E5F-E43F7D815DCA}" dt="2025-07-08T09:53:00.213" v="221" actId="2710"/>
          <ac:spMkLst>
            <pc:docMk/>
            <pc:sldMk cId="2363869297" sldId="543"/>
            <ac:spMk id="25" creationId="{00000000-0000-0000-0000-000000000000}"/>
          </ac:spMkLst>
        </pc:spChg>
      </pc:sldChg>
      <pc:sldChg chg="delSp modSp mod">
        <pc:chgData name="Malek Alkholy" userId="b8ea5062cb0c2681" providerId="LiveId" clId="{4D1ED008-CEDF-4D9B-9E5F-E43F7D815DCA}" dt="2025-07-08T09:50:16.990" v="179" actId="20577"/>
        <pc:sldMkLst>
          <pc:docMk/>
          <pc:sldMk cId="2363337939" sldId="544"/>
        </pc:sldMkLst>
        <pc:spChg chg="mod">
          <ac:chgData name="Malek Alkholy" userId="b8ea5062cb0c2681" providerId="LiveId" clId="{4D1ED008-CEDF-4D9B-9E5F-E43F7D815DCA}" dt="2025-07-08T08:56:03.091" v="3" actId="313"/>
          <ac:spMkLst>
            <pc:docMk/>
            <pc:sldMk cId="2363337939" sldId="544"/>
            <ac:spMk id="3" creationId="{22B9372E-F18B-0A56-3507-CF0D98D4F0FB}"/>
          </ac:spMkLst>
        </pc:spChg>
        <pc:spChg chg="mod">
          <ac:chgData name="Malek Alkholy" userId="b8ea5062cb0c2681" providerId="LiveId" clId="{4D1ED008-CEDF-4D9B-9E5F-E43F7D815DCA}" dt="2025-07-08T09:50:16.990" v="179" actId="20577"/>
          <ac:spMkLst>
            <pc:docMk/>
            <pc:sldMk cId="2363337939" sldId="544"/>
            <ac:spMk id="25" creationId="{00000000-0000-0000-0000-000000000000}"/>
          </ac:spMkLst>
        </pc:spChg>
      </pc:sldChg>
      <pc:sldChg chg="modSp mod">
        <pc:chgData name="Malek Alkholy" userId="b8ea5062cb0c2681" providerId="LiveId" clId="{4D1ED008-CEDF-4D9B-9E5F-E43F7D815DCA}" dt="2025-07-08T19:51:35.241" v="1345" actId="20577"/>
        <pc:sldMkLst>
          <pc:docMk/>
          <pc:sldMk cId="1692542848" sldId="546"/>
        </pc:sldMkLst>
        <pc:spChg chg="mod">
          <ac:chgData name="Malek Alkholy" userId="b8ea5062cb0c2681" providerId="LiveId" clId="{4D1ED008-CEDF-4D9B-9E5F-E43F7D815DCA}" dt="2025-07-08T08:56:03.731" v="4" actId="313"/>
          <ac:spMkLst>
            <pc:docMk/>
            <pc:sldMk cId="1692542848" sldId="546"/>
            <ac:spMk id="3" creationId="{22B9372E-F18B-0A56-3507-CF0D98D4F0FB}"/>
          </ac:spMkLst>
        </pc:spChg>
        <pc:spChg chg="mod">
          <ac:chgData name="Malek Alkholy" userId="b8ea5062cb0c2681" providerId="LiveId" clId="{4D1ED008-CEDF-4D9B-9E5F-E43F7D815DCA}" dt="2025-07-08T19:51:35.241" v="1345" actId="20577"/>
          <ac:spMkLst>
            <pc:docMk/>
            <pc:sldMk cId="1692542848" sldId="546"/>
            <ac:spMk id="25" creationId="{00000000-0000-0000-0000-000000000000}"/>
          </ac:spMkLst>
        </pc:spChg>
      </pc:sldChg>
      <pc:sldChg chg="addSp modSp mod">
        <pc:chgData name="Malek Alkholy" userId="b8ea5062cb0c2681" providerId="LiveId" clId="{4D1ED008-CEDF-4D9B-9E5F-E43F7D815DCA}" dt="2025-07-08T09:52:37.999" v="216" actId="1076"/>
        <pc:sldMkLst>
          <pc:docMk/>
          <pc:sldMk cId="1140162630" sldId="547"/>
        </pc:sldMkLst>
        <pc:spChg chg="add mod">
          <ac:chgData name="Malek Alkholy" userId="b8ea5062cb0c2681" providerId="LiveId" clId="{4D1ED008-CEDF-4D9B-9E5F-E43F7D815DCA}" dt="2025-07-08T09:52:37.999" v="216" actId="1076"/>
          <ac:spMkLst>
            <pc:docMk/>
            <pc:sldMk cId="1140162630" sldId="547"/>
            <ac:spMk id="2" creationId="{B5A64B5A-6A50-6C5C-7690-0370111E7542}"/>
          </ac:spMkLst>
        </pc:spChg>
        <pc:spChg chg="mod">
          <ac:chgData name="Malek Alkholy" userId="b8ea5062cb0c2681" providerId="LiveId" clId="{4D1ED008-CEDF-4D9B-9E5F-E43F7D815DCA}" dt="2025-07-08T08:56:04.032" v="5" actId="313"/>
          <ac:spMkLst>
            <pc:docMk/>
            <pc:sldMk cId="1140162630" sldId="547"/>
            <ac:spMk id="3" creationId="{22B9372E-F18B-0A56-3507-CF0D98D4F0FB}"/>
          </ac:spMkLst>
        </pc:spChg>
        <pc:spChg chg="mod">
          <ac:chgData name="Malek Alkholy" userId="b8ea5062cb0c2681" providerId="LiveId" clId="{4D1ED008-CEDF-4D9B-9E5F-E43F7D815DCA}" dt="2025-07-08T09:52:29.331" v="214" actId="1076"/>
          <ac:spMkLst>
            <pc:docMk/>
            <pc:sldMk cId="1140162630" sldId="547"/>
            <ac:spMk id="25" creationId="{00000000-0000-0000-0000-000000000000}"/>
          </ac:spMkLst>
        </pc:spChg>
      </pc:sldChg>
      <pc:sldChg chg="addSp modSp mod">
        <pc:chgData name="Malek Alkholy" userId="b8ea5062cb0c2681" providerId="LiveId" clId="{4D1ED008-CEDF-4D9B-9E5F-E43F7D815DCA}" dt="2025-07-08T23:05:11.448" v="2220" actId="962"/>
        <pc:sldMkLst>
          <pc:docMk/>
          <pc:sldMk cId="1800775181" sldId="549"/>
        </pc:sldMkLst>
        <pc:spChg chg="mod">
          <ac:chgData name="Malek Alkholy" userId="b8ea5062cb0c2681" providerId="LiveId" clId="{4D1ED008-CEDF-4D9B-9E5F-E43F7D815DCA}" dt="2025-07-08T08:56:04.539" v="7" actId="313"/>
          <ac:spMkLst>
            <pc:docMk/>
            <pc:sldMk cId="1800775181" sldId="549"/>
            <ac:spMk id="3" creationId="{22B9372E-F18B-0A56-3507-CF0D98D4F0FB}"/>
          </ac:spMkLst>
        </pc:spChg>
        <pc:spChg chg="mod">
          <ac:chgData name="Malek Alkholy" userId="b8ea5062cb0c2681" providerId="LiveId" clId="{4D1ED008-CEDF-4D9B-9E5F-E43F7D815DCA}" dt="2025-07-08T23:05:08.899" v="2217" actId="14100"/>
          <ac:spMkLst>
            <pc:docMk/>
            <pc:sldMk cId="1800775181" sldId="549"/>
            <ac:spMk id="25" creationId="{00000000-0000-0000-0000-000000000000}"/>
          </ac:spMkLst>
        </pc:spChg>
      </pc:sldChg>
      <pc:sldChg chg="addSp delSp modSp mod">
        <pc:chgData name="Malek Alkholy" userId="b8ea5062cb0c2681" providerId="LiveId" clId="{4D1ED008-CEDF-4D9B-9E5F-E43F7D815DCA}" dt="2025-07-08T23:12:46.767" v="2248" actId="1076"/>
        <pc:sldMkLst>
          <pc:docMk/>
          <pc:sldMk cId="4033472675" sldId="551"/>
        </pc:sldMkLst>
        <pc:spChg chg="mod">
          <ac:chgData name="Malek Alkholy" userId="b8ea5062cb0c2681" providerId="LiveId" clId="{4D1ED008-CEDF-4D9B-9E5F-E43F7D815DCA}" dt="2025-07-08T08:56:04.793" v="8" actId="313"/>
          <ac:spMkLst>
            <pc:docMk/>
            <pc:sldMk cId="4033472675" sldId="551"/>
            <ac:spMk id="3" creationId="{22B9372E-F18B-0A56-3507-CF0D98D4F0FB}"/>
          </ac:spMkLst>
        </pc:spChg>
        <pc:spChg chg="mod">
          <ac:chgData name="Malek Alkholy" userId="b8ea5062cb0c2681" providerId="LiveId" clId="{4D1ED008-CEDF-4D9B-9E5F-E43F7D815DCA}" dt="2025-07-08T09:55:15.249" v="238" actId="20577"/>
          <ac:spMkLst>
            <pc:docMk/>
            <pc:sldMk cId="4033472675" sldId="551"/>
            <ac:spMk id="25" creationId="{00000000-0000-0000-0000-000000000000}"/>
          </ac:spMkLst>
        </pc:spChg>
      </pc:sldChg>
      <pc:sldChg chg="modSp mod">
        <pc:chgData name="Malek Alkholy" userId="b8ea5062cb0c2681" providerId="LiveId" clId="{4D1ED008-CEDF-4D9B-9E5F-E43F7D815DCA}" dt="2025-07-08T09:56:10.726" v="251" actId="20577"/>
        <pc:sldMkLst>
          <pc:docMk/>
          <pc:sldMk cId="1243276405" sldId="553"/>
        </pc:sldMkLst>
        <pc:spChg chg="mod">
          <ac:chgData name="Malek Alkholy" userId="b8ea5062cb0c2681" providerId="LiveId" clId="{4D1ED008-CEDF-4D9B-9E5F-E43F7D815DCA}" dt="2025-07-08T08:56:05.034" v="9" actId="313"/>
          <ac:spMkLst>
            <pc:docMk/>
            <pc:sldMk cId="1243276405" sldId="553"/>
            <ac:spMk id="3" creationId="{22B9372E-F18B-0A56-3507-CF0D98D4F0FB}"/>
          </ac:spMkLst>
        </pc:spChg>
        <pc:spChg chg="mod">
          <ac:chgData name="Malek Alkholy" userId="b8ea5062cb0c2681" providerId="LiveId" clId="{4D1ED008-CEDF-4D9B-9E5F-E43F7D815DCA}" dt="2025-07-08T09:56:10.726" v="251" actId="20577"/>
          <ac:spMkLst>
            <pc:docMk/>
            <pc:sldMk cId="1243276405" sldId="553"/>
            <ac:spMk id="25" creationId="{00000000-0000-0000-0000-000000000000}"/>
          </ac:spMkLst>
        </pc:spChg>
      </pc:sldChg>
      <pc:sldChg chg="addSp modSp mod">
        <pc:chgData name="Malek Alkholy" userId="b8ea5062cb0c2681" providerId="LiveId" clId="{4D1ED008-CEDF-4D9B-9E5F-E43F7D815DCA}" dt="2025-07-08T09:59:39.483" v="302" actId="20577"/>
        <pc:sldMkLst>
          <pc:docMk/>
          <pc:sldMk cId="2946330290" sldId="555"/>
        </pc:sldMkLst>
        <pc:spChg chg="mod">
          <ac:chgData name="Malek Alkholy" userId="b8ea5062cb0c2681" providerId="LiveId" clId="{4D1ED008-CEDF-4D9B-9E5F-E43F7D815DCA}" dt="2025-07-08T08:56:05.279" v="10" actId="313"/>
          <ac:spMkLst>
            <pc:docMk/>
            <pc:sldMk cId="2946330290" sldId="555"/>
            <ac:spMk id="3" creationId="{22B9372E-F18B-0A56-3507-CF0D98D4F0FB}"/>
          </ac:spMkLst>
        </pc:spChg>
        <pc:spChg chg="mod">
          <ac:chgData name="Malek Alkholy" userId="b8ea5062cb0c2681" providerId="LiveId" clId="{4D1ED008-CEDF-4D9B-9E5F-E43F7D815DCA}" dt="2025-07-08T09:59:39.483" v="302" actId="20577"/>
          <ac:spMkLst>
            <pc:docMk/>
            <pc:sldMk cId="2946330290" sldId="555"/>
            <ac:spMk id="25" creationId="{00000000-0000-0000-0000-000000000000}"/>
          </ac:spMkLst>
        </pc:spChg>
      </pc:sldChg>
      <pc:sldChg chg="addSp delSp modSp mod">
        <pc:chgData name="Malek Alkholy" userId="b8ea5062cb0c2681" providerId="LiveId" clId="{4D1ED008-CEDF-4D9B-9E5F-E43F7D815DCA}" dt="2025-07-08T23:13:37.132" v="2253" actId="962"/>
        <pc:sldMkLst>
          <pc:docMk/>
          <pc:sldMk cId="872543429" sldId="557"/>
        </pc:sldMkLst>
        <pc:spChg chg="mod">
          <ac:chgData name="Malek Alkholy" userId="b8ea5062cb0c2681" providerId="LiveId" clId="{4D1ED008-CEDF-4D9B-9E5F-E43F7D815DCA}" dt="2025-07-08T08:56:05.486" v="11" actId="313"/>
          <ac:spMkLst>
            <pc:docMk/>
            <pc:sldMk cId="872543429" sldId="557"/>
            <ac:spMk id="3" creationId="{22B9372E-F18B-0A56-3507-CF0D98D4F0FB}"/>
          </ac:spMkLst>
        </pc:spChg>
        <pc:spChg chg="mod">
          <ac:chgData name="Malek Alkholy" userId="b8ea5062cb0c2681" providerId="LiveId" clId="{4D1ED008-CEDF-4D9B-9E5F-E43F7D815DCA}" dt="2025-07-08T10:00:30.164" v="312" actId="20577"/>
          <ac:spMkLst>
            <pc:docMk/>
            <pc:sldMk cId="872543429" sldId="557"/>
            <ac:spMk id="25" creationId="{00000000-0000-0000-0000-000000000000}"/>
          </ac:spMkLst>
        </pc:spChg>
      </pc:sldChg>
      <pc:sldChg chg="modSp mod">
        <pc:chgData name="Malek Alkholy" userId="b8ea5062cb0c2681" providerId="LiveId" clId="{4D1ED008-CEDF-4D9B-9E5F-E43F7D815DCA}" dt="2025-07-08T10:04:04.411" v="339" actId="20577"/>
        <pc:sldMkLst>
          <pc:docMk/>
          <pc:sldMk cId="2879204507" sldId="558"/>
        </pc:sldMkLst>
        <pc:spChg chg="mod">
          <ac:chgData name="Malek Alkholy" userId="b8ea5062cb0c2681" providerId="LiveId" clId="{4D1ED008-CEDF-4D9B-9E5F-E43F7D815DCA}" dt="2025-07-08T08:56:05.900" v="13" actId="313"/>
          <ac:spMkLst>
            <pc:docMk/>
            <pc:sldMk cId="2879204507" sldId="558"/>
            <ac:spMk id="3" creationId="{22B9372E-F18B-0A56-3507-CF0D98D4F0FB}"/>
          </ac:spMkLst>
        </pc:spChg>
        <pc:spChg chg="mod">
          <ac:chgData name="Malek Alkholy" userId="b8ea5062cb0c2681" providerId="LiveId" clId="{4D1ED008-CEDF-4D9B-9E5F-E43F7D815DCA}" dt="2025-07-08T10:04:04.411" v="339" actId="20577"/>
          <ac:spMkLst>
            <pc:docMk/>
            <pc:sldMk cId="2879204507" sldId="558"/>
            <ac:spMk id="25" creationId="{00000000-0000-0000-0000-000000000000}"/>
          </ac:spMkLst>
        </pc:spChg>
      </pc:sldChg>
      <pc:sldChg chg="delSp modSp mod">
        <pc:chgData name="Malek Alkholy" userId="b8ea5062cb0c2681" providerId="LiveId" clId="{4D1ED008-CEDF-4D9B-9E5F-E43F7D815DCA}" dt="2025-07-08T10:03:11.201" v="327" actId="20577"/>
        <pc:sldMkLst>
          <pc:docMk/>
          <pc:sldMk cId="1517959432" sldId="560"/>
        </pc:sldMkLst>
        <pc:spChg chg="mod">
          <ac:chgData name="Malek Alkholy" userId="b8ea5062cb0c2681" providerId="LiveId" clId="{4D1ED008-CEDF-4D9B-9E5F-E43F7D815DCA}" dt="2025-07-08T08:56:05.691" v="12" actId="313"/>
          <ac:spMkLst>
            <pc:docMk/>
            <pc:sldMk cId="1517959432" sldId="560"/>
            <ac:spMk id="3" creationId="{22B9372E-F18B-0A56-3507-CF0D98D4F0FB}"/>
          </ac:spMkLst>
        </pc:spChg>
        <pc:spChg chg="mod">
          <ac:chgData name="Malek Alkholy" userId="b8ea5062cb0c2681" providerId="LiveId" clId="{4D1ED008-CEDF-4D9B-9E5F-E43F7D815DCA}" dt="2025-07-08T10:03:11.201" v="327" actId="20577"/>
          <ac:spMkLst>
            <pc:docMk/>
            <pc:sldMk cId="1517959432" sldId="560"/>
            <ac:spMk id="25" creationId="{00000000-0000-0000-0000-000000000000}"/>
          </ac:spMkLst>
        </pc:spChg>
      </pc:sldChg>
      <pc:sldChg chg="modSp mod">
        <pc:chgData name="Malek Alkholy" userId="b8ea5062cb0c2681" providerId="LiveId" clId="{4D1ED008-CEDF-4D9B-9E5F-E43F7D815DCA}" dt="2025-07-08T10:29:00.065" v="395" actId="20577"/>
        <pc:sldMkLst>
          <pc:docMk/>
          <pc:sldMk cId="618485783" sldId="562"/>
        </pc:sldMkLst>
      </pc:sldChg>
      <pc:sldChg chg="modSp mod">
        <pc:chgData name="Malek Alkholy" userId="b8ea5062cb0c2681" providerId="LiveId" clId="{4D1ED008-CEDF-4D9B-9E5F-E43F7D815DCA}" dt="2025-07-08T08:56:17.657" v="40" actId="313"/>
        <pc:sldMkLst>
          <pc:docMk/>
          <pc:sldMk cId="1112698295" sldId="565"/>
        </pc:sldMkLst>
        <pc:spChg chg="mod">
          <ac:chgData name="Malek Alkholy" userId="b8ea5062cb0c2681" providerId="LiveId" clId="{4D1ED008-CEDF-4D9B-9E5F-E43F7D815DCA}" dt="2025-07-08T08:56:17.657" v="40" actId="313"/>
          <ac:spMkLst>
            <pc:docMk/>
            <pc:sldMk cId="1112698295" sldId="565"/>
            <ac:spMk id="3" creationId="{809C0DAC-E4BE-0DCD-C872-9CED40599B01}"/>
          </ac:spMkLst>
        </pc:spChg>
      </pc:sldChg>
      <pc:sldChg chg="modSp mod">
        <pc:chgData name="Malek Alkholy" userId="b8ea5062cb0c2681" providerId="LiveId" clId="{4D1ED008-CEDF-4D9B-9E5F-E43F7D815DCA}" dt="2025-07-08T10:38:01.491" v="487" actId="20577"/>
        <pc:sldMkLst>
          <pc:docMk/>
          <pc:sldMk cId="3030735572" sldId="567"/>
        </pc:sldMkLst>
        <pc:spChg chg="mod">
          <ac:chgData name="Malek Alkholy" userId="b8ea5062cb0c2681" providerId="LiveId" clId="{4D1ED008-CEDF-4D9B-9E5F-E43F7D815DCA}" dt="2025-07-08T08:56:06.947" v="19" actId="313"/>
          <ac:spMkLst>
            <pc:docMk/>
            <pc:sldMk cId="3030735572" sldId="567"/>
            <ac:spMk id="3" creationId="{22B9372E-F18B-0A56-3507-CF0D98D4F0FB}"/>
          </ac:spMkLst>
        </pc:spChg>
        <pc:spChg chg="mod">
          <ac:chgData name="Malek Alkholy" userId="b8ea5062cb0c2681" providerId="LiveId" clId="{4D1ED008-CEDF-4D9B-9E5F-E43F7D815DCA}" dt="2025-07-08T10:38:01.491" v="487" actId="20577"/>
          <ac:spMkLst>
            <pc:docMk/>
            <pc:sldMk cId="3030735572" sldId="567"/>
            <ac:spMk id="25" creationId="{00000000-0000-0000-0000-000000000000}"/>
          </ac:spMkLst>
        </pc:spChg>
      </pc:sldChg>
      <pc:sldChg chg="addSp modSp mod">
        <pc:chgData name="Malek Alkholy" userId="b8ea5062cb0c2681" providerId="LiveId" clId="{4D1ED008-CEDF-4D9B-9E5F-E43F7D815DCA}" dt="2025-07-08T10:32:39.048" v="441" actId="20577"/>
        <pc:sldMkLst>
          <pc:docMk/>
          <pc:sldMk cId="3490736998" sldId="568"/>
        </pc:sldMkLst>
      </pc:sldChg>
      <pc:sldChg chg="modSp mod">
        <pc:chgData name="Malek Alkholy" userId="b8ea5062cb0c2681" providerId="LiveId" clId="{4D1ED008-CEDF-4D9B-9E5F-E43F7D815DCA}" dt="2025-07-08T10:38:16.797" v="490" actId="113"/>
        <pc:sldMkLst>
          <pc:docMk/>
          <pc:sldMk cId="707623981" sldId="569"/>
        </pc:sldMkLst>
        <pc:spChg chg="mod">
          <ac:chgData name="Malek Alkholy" userId="b8ea5062cb0c2681" providerId="LiveId" clId="{4D1ED008-CEDF-4D9B-9E5F-E43F7D815DCA}" dt="2025-07-08T08:56:06.787" v="18" actId="313"/>
          <ac:spMkLst>
            <pc:docMk/>
            <pc:sldMk cId="707623981" sldId="569"/>
            <ac:spMk id="3" creationId="{22B9372E-F18B-0A56-3507-CF0D98D4F0FB}"/>
          </ac:spMkLst>
        </pc:spChg>
        <pc:spChg chg="mod">
          <ac:chgData name="Malek Alkholy" userId="b8ea5062cb0c2681" providerId="LiveId" clId="{4D1ED008-CEDF-4D9B-9E5F-E43F7D815DCA}" dt="2025-07-08T10:38:16.797" v="490" actId="113"/>
          <ac:spMkLst>
            <pc:docMk/>
            <pc:sldMk cId="707623981" sldId="569"/>
            <ac:spMk id="25" creationId="{00000000-0000-0000-0000-000000000000}"/>
          </ac:spMkLst>
        </pc:spChg>
      </pc:sldChg>
      <pc:sldChg chg="modSp mod">
        <pc:chgData name="Malek Alkholy" userId="b8ea5062cb0c2681" providerId="LiveId" clId="{4D1ED008-CEDF-4D9B-9E5F-E43F7D815DCA}" dt="2025-07-08T10:37:24.377" v="482" actId="20577"/>
        <pc:sldMkLst>
          <pc:docMk/>
          <pc:sldMk cId="971478449" sldId="571"/>
        </pc:sldMkLst>
        <pc:spChg chg="mod">
          <ac:chgData name="Malek Alkholy" userId="b8ea5062cb0c2681" providerId="LiveId" clId="{4D1ED008-CEDF-4D9B-9E5F-E43F7D815DCA}" dt="2025-07-08T08:56:08.334" v="20" actId="313"/>
          <ac:spMkLst>
            <pc:docMk/>
            <pc:sldMk cId="971478449" sldId="571"/>
            <ac:spMk id="3" creationId="{22B9372E-F18B-0A56-3507-CF0D98D4F0FB}"/>
          </ac:spMkLst>
        </pc:spChg>
        <pc:spChg chg="mod">
          <ac:chgData name="Malek Alkholy" userId="b8ea5062cb0c2681" providerId="LiveId" clId="{4D1ED008-CEDF-4D9B-9E5F-E43F7D815DCA}" dt="2025-07-08T10:37:24.377" v="482" actId="20577"/>
          <ac:spMkLst>
            <pc:docMk/>
            <pc:sldMk cId="971478449" sldId="571"/>
            <ac:spMk id="25" creationId="{00000000-0000-0000-0000-000000000000}"/>
          </ac:spMkLst>
        </pc:spChg>
      </pc:sldChg>
      <pc:sldChg chg="addSp modSp mod">
        <pc:chgData name="Malek Alkholy" userId="b8ea5062cb0c2681" providerId="LiveId" clId="{4D1ED008-CEDF-4D9B-9E5F-E43F7D815DCA}" dt="2025-07-08T23:07:19.757" v="2224" actId="962"/>
        <pc:sldMkLst>
          <pc:docMk/>
          <pc:sldMk cId="3372547109" sldId="573"/>
        </pc:sldMkLst>
        <pc:spChg chg="mod">
          <ac:chgData name="Malek Alkholy" userId="b8ea5062cb0c2681" providerId="LiveId" clId="{4D1ED008-CEDF-4D9B-9E5F-E43F7D815DCA}" dt="2025-07-08T08:56:08.519" v="21" actId="313"/>
          <ac:spMkLst>
            <pc:docMk/>
            <pc:sldMk cId="3372547109" sldId="573"/>
            <ac:spMk id="3" creationId="{22B9372E-F18B-0A56-3507-CF0D98D4F0FB}"/>
          </ac:spMkLst>
        </pc:spChg>
        <pc:spChg chg="mod">
          <ac:chgData name="Malek Alkholy" userId="b8ea5062cb0c2681" providerId="LiveId" clId="{4D1ED008-CEDF-4D9B-9E5F-E43F7D815DCA}" dt="2025-07-08T23:07:12.862" v="2222" actId="14100"/>
          <ac:spMkLst>
            <pc:docMk/>
            <pc:sldMk cId="3372547109" sldId="573"/>
            <ac:spMk id="25" creationId="{00000000-0000-0000-0000-000000000000}"/>
          </ac:spMkLst>
        </pc:spChg>
        <pc:picChg chg="add mod">
          <ac:chgData name="Malek Alkholy" userId="b8ea5062cb0c2681" providerId="LiveId" clId="{4D1ED008-CEDF-4D9B-9E5F-E43F7D815DCA}" dt="2025-07-08T23:07:19.757" v="2224" actId="962"/>
          <ac:picMkLst>
            <pc:docMk/>
            <pc:sldMk cId="3372547109" sldId="573"/>
            <ac:picMk id="2" creationId="{A9B1348B-01D3-F1EE-FB0F-0C8C94446767}"/>
          </ac:picMkLst>
        </pc:picChg>
      </pc:sldChg>
      <pc:sldChg chg="addSp modSp mod">
        <pc:chgData name="Malek Alkholy" userId="b8ea5062cb0c2681" providerId="LiveId" clId="{4D1ED008-CEDF-4D9B-9E5F-E43F7D815DCA}" dt="2025-07-08T23:15:26.515" v="2257" actId="20577"/>
        <pc:sldMkLst>
          <pc:docMk/>
          <pc:sldMk cId="1576906761" sldId="575"/>
        </pc:sldMkLst>
      </pc:sldChg>
      <pc:sldChg chg="addSp delSp modSp mod">
        <pc:chgData name="Malek Alkholy" userId="b8ea5062cb0c2681" providerId="LiveId" clId="{4D1ED008-CEDF-4D9B-9E5F-E43F7D815DCA}" dt="2025-07-08T23:18:35.723" v="2273" actId="962"/>
        <pc:sldMkLst>
          <pc:docMk/>
          <pc:sldMk cId="3172661822" sldId="577"/>
        </pc:sldMkLst>
      </pc:sldChg>
      <pc:sldChg chg="addSp delSp modSp mod">
        <pc:chgData name="Malek Alkholy" userId="b8ea5062cb0c2681" providerId="LiveId" clId="{4D1ED008-CEDF-4D9B-9E5F-E43F7D815DCA}" dt="2025-07-08T23:18:44.583" v="2278" actId="962"/>
        <pc:sldMkLst>
          <pc:docMk/>
          <pc:sldMk cId="3232906536" sldId="579"/>
        </pc:sldMkLst>
      </pc:sldChg>
      <pc:sldChg chg="modSp mod">
        <pc:chgData name="Malek Alkholy" userId="b8ea5062cb0c2681" providerId="LiveId" clId="{4D1ED008-CEDF-4D9B-9E5F-E43F7D815DCA}" dt="2025-07-08T13:49:03.148" v="625" actId="20577"/>
        <pc:sldMkLst>
          <pc:docMk/>
          <pc:sldMk cId="1697916671" sldId="581"/>
        </pc:sldMkLst>
        <pc:spChg chg="mod">
          <ac:chgData name="Malek Alkholy" userId="b8ea5062cb0c2681" providerId="LiveId" clId="{4D1ED008-CEDF-4D9B-9E5F-E43F7D815DCA}" dt="2025-07-08T08:56:10.595" v="28" actId="313"/>
          <ac:spMkLst>
            <pc:docMk/>
            <pc:sldMk cId="1697916671" sldId="581"/>
            <ac:spMk id="3" creationId="{22B9372E-F18B-0A56-3507-CF0D98D4F0FB}"/>
          </ac:spMkLst>
        </pc:spChg>
        <pc:spChg chg="mod">
          <ac:chgData name="Malek Alkholy" userId="b8ea5062cb0c2681" providerId="LiveId" clId="{4D1ED008-CEDF-4D9B-9E5F-E43F7D815DCA}" dt="2025-07-08T13:49:03.148" v="625" actId="20577"/>
          <ac:spMkLst>
            <pc:docMk/>
            <pc:sldMk cId="1697916671" sldId="581"/>
            <ac:spMk id="25" creationId="{00000000-0000-0000-0000-000000000000}"/>
          </ac:spMkLst>
        </pc:spChg>
      </pc:sldChg>
      <pc:sldChg chg="delSp modSp mod">
        <pc:chgData name="Malek Alkholy" userId="b8ea5062cb0c2681" providerId="LiveId" clId="{4D1ED008-CEDF-4D9B-9E5F-E43F7D815DCA}" dt="2025-07-08T14:05:21.128" v="661" actId="478"/>
        <pc:sldMkLst>
          <pc:docMk/>
          <pc:sldMk cId="629620827" sldId="582"/>
        </pc:sldMkLst>
        <pc:spChg chg="mod">
          <ac:chgData name="Malek Alkholy" userId="b8ea5062cb0c2681" providerId="LiveId" clId="{4D1ED008-CEDF-4D9B-9E5F-E43F7D815DCA}" dt="2025-07-08T08:56:10.926" v="30" actId="313"/>
          <ac:spMkLst>
            <pc:docMk/>
            <pc:sldMk cId="629620827" sldId="582"/>
            <ac:spMk id="3" creationId="{22B9372E-F18B-0A56-3507-CF0D98D4F0FB}"/>
          </ac:spMkLst>
        </pc:spChg>
        <pc:spChg chg="mod">
          <ac:chgData name="Malek Alkholy" userId="b8ea5062cb0c2681" providerId="LiveId" clId="{4D1ED008-CEDF-4D9B-9E5F-E43F7D815DCA}" dt="2025-07-08T14:05:08.573" v="660" actId="20577"/>
          <ac:spMkLst>
            <pc:docMk/>
            <pc:sldMk cId="629620827" sldId="582"/>
            <ac:spMk id="25" creationId="{00000000-0000-0000-0000-000000000000}"/>
          </ac:spMkLst>
        </pc:spChg>
      </pc:sldChg>
      <pc:sldChg chg="delSp modSp mod">
        <pc:chgData name="Malek Alkholy" userId="b8ea5062cb0c2681" providerId="LiveId" clId="{4D1ED008-CEDF-4D9B-9E5F-E43F7D815DCA}" dt="2025-07-08T14:07:06.416" v="673" actId="20577"/>
        <pc:sldMkLst>
          <pc:docMk/>
          <pc:sldMk cId="715235238" sldId="584"/>
        </pc:sldMkLst>
        <pc:spChg chg="mod">
          <ac:chgData name="Malek Alkholy" userId="b8ea5062cb0c2681" providerId="LiveId" clId="{4D1ED008-CEDF-4D9B-9E5F-E43F7D815DCA}" dt="2025-07-08T08:56:11.550" v="32" actId="313"/>
          <ac:spMkLst>
            <pc:docMk/>
            <pc:sldMk cId="715235238" sldId="584"/>
            <ac:spMk id="3" creationId="{22B9372E-F18B-0A56-3507-CF0D98D4F0FB}"/>
          </ac:spMkLst>
        </pc:spChg>
        <pc:spChg chg="mod">
          <ac:chgData name="Malek Alkholy" userId="b8ea5062cb0c2681" providerId="LiveId" clId="{4D1ED008-CEDF-4D9B-9E5F-E43F7D815DCA}" dt="2025-07-08T14:07:06.416" v="673" actId="20577"/>
          <ac:spMkLst>
            <pc:docMk/>
            <pc:sldMk cId="715235238" sldId="584"/>
            <ac:spMk id="25" creationId="{00000000-0000-0000-0000-000000000000}"/>
          </ac:spMkLst>
        </pc:spChg>
      </pc:sldChg>
      <pc:sldChg chg="modSp mod">
        <pc:chgData name="Malek Alkholy" userId="b8ea5062cb0c2681" providerId="LiveId" clId="{4D1ED008-CEDF-4D9B-9E5F-E43F7D815DCA}" dt="2025-07-08T14:07:46.425" v="687" actId="2710"/>
        <pc:sldMkLst>
          <pc:docMk/>
          <pc:sldMk cId="2053257347" sldId="586"/>
        </pc:sldMkLst>
        <pc:spChg chg="mod">
          <ac:chgData name="Malek Alkholy" userId="b8ea5062cb0c2681" providerId="LiveId" clId="{4D1ED008-CEDF-4D9B-9E5F-E43F7D815DCA}" dt="2025-07-08T08:56:12.274" v="33" actId="313"/>
          <ac:spMkLst>
            <pc:docMk/>
            <pc:sldMk cId="2053257347" sldId="586"/>
            <ac:spMk id="3" creationId="{22B9372E-F18B-0A56-3507-CF0D98D4F0FB}"/>
          </ac:spMkLst>
        </pc:spChg>
        <pc:spChg chg="mod">
          <ac:chgData name="Malek Alkholy" userId="b8ea5062cb0c2681" providerId="LiveId" clId="{4D1ED008-CEDF-4D9B-9E5F-E43F7D815DCA}" dt="2025-07-08T14:07:46.425" v="687" actId="2710"/>
          <ac:spMkLst>
            <pc:docMk/>
            <pc:sldMk cId="2053257347" sldId="586"/>
            <ac:spMk id="25" creationId="{00000000-0000-0000-0000-000000000000}"/>
          </ac:spMkLst>
        </pc:spChg>
      </pc:sldChg>
      <pc:sldChg chg="modSp mod">
        <pc:chgData name="Malek Alkholy" userId="b8ea5062cb0c2681" providerId="LiveId" clId="{4D1ED008-CEDF-4D9B-9E5F-E43F7D815DCA}" dt="2025-07-08T19:30:53.608" v="1309" actId="207"/>
        <pc:sldMkLst>
          <pc:docMk/>
          <pc:sldMk cId="2459019413" sldId="589"/>
        </pc:sldMkLst>
        <pc:spChg chg="mod">
          <ac:chgData name="Malek Alkholy" userId="b8ea5062cb0c2681" providerId="LiveId" clId="{4D1ED008-CEDF-4D9B-9E5F-E43F7D815DCA}" dt="2025-07-08T08:56:12.683" v="34" actId="313"/>
          <ac:spMkLst>
            <pc:docMk/>
            <pc:sldMk cId="2459019413" sldId="589"/>
            <ac:spMk id="3" creationId="{22B9372E-F18B-0A56-3507-CF0D98D4F0FB}"/>
          </ac:spMkLst>
        </pc:spChg>
        <pc:spChg chg="mod">
          <ac:chgData name="Malek Alkholy" userId="b8ea5062cb0c2681" providerId="LiveId" clId="{4D1ED008-CEDF-4D9B-9E5F-E43F7D815DCA}" dt="2025-07-08T19:30:53.608" v="1309" actId="207"/>
          <ac:spMkLst>
            <pc:docMk/>
            <pc:sldMk cId="2459019413" sldId="589"/>
            <ac:spMk id="25" creationId="{00000000-0000-0000-0000-000000000000}"/>
          </ac:spMkLst>
        </pc:spChg>
      </pc:sldChg>
      <pc:sldChg chg="modSp mod">
        <pc:chgData name="Malek Alkholy" userId="b8ea5062cb0c2681" providerId="LiveId" clId="{4D1ED008-CEDF-4D9B-9E5F-E43F7D815DCA}" dt="2025-07-08T19:33:30.834" v="1317" actId="207"/>
        <pc:sldMkLst>
          <pc:docMk/>
          <pc:sldMk cId="5167051" sldId="591"/>
        </pc:sldMkLst>
        <pc:spChg chg="mod">
          <ac:chgData name="Malek Alkholy" userId="b8ea5062cb0c2681" providerId="LiveId" clId="{4D1ED008-CEDF-4D9B-9E5F-E43F7D815DCA}" dt="2025-07-08T08:56:14.364" v="36" actId="313"/>
          <ac:spMkLst>
            <pc:docMk/>
            <pc:sldMk cId="5167051" sldId="591"/>
            <ac:spMk id="3" creationId="{22B9372E-F18B-0A56-3507-CF0D98D4F0FB}"/>
          </ac:spMkLst>
        </pc:spChg>
        <pc:spChg chg="mod">
          <ac:chgData name="Malek Alkholy" userId="b8ea5062cb0c2681" providerId="LiveId" clId="{4D1ED008-CEDF-4D9B-9E5F-E43F7D815DCA}" dt="2025-07-08T19:33:30.834" v="1317" actId="207"/>
          <ac:spMkLst>
            <pc:docMk/>
            <pc:sldMk cId="5167051" sldId="591"/>
            <ac:spMk id="25" creationId="{00000000-0000-0000-0000-000000000000}"/>
          </ac:spMkLst>
        </pc:spChg>
      </pc:sldChg>
      <pc:sldChg chg="modSp mod">
        <pc:chgData name="Malek Alkholy" userId="b8ea5062cb0c2681" providerId="LiveId" clId="{4D1ED008-CEDF-4D9B-9E5F-E43F7D815DCA}" dt="2025-07-08T14:28:15.797" v="721" actId="20577"/>
        <pc:sldMkLst>
          <pc:docMk/>
          <pc:sldMk cId="1547225473" sldId="593"/>
        </pc:sldMkLst>
        <pc:spChg chg="mod">
          <ac:chgData name="Malek Alkholy" userId="b8ea5062cb0c2681" providerId="LiveId" clId="{4D1ED008-CEDF-4D9B-9E5F-E43F7D815DCA}" dt="2025-07-08T08:56:13.842" v="35" actId="313"/>
          <ac:spMkLst>
            <pc:docMk/>
            <pc:sldMk cId="1547225473" sldId="593"/>
            <ac:spMk id="3" creationId="{22B9372E-F18B-0A56-3507-CF0D98D4F0FB}"/>
          </ac:spMkLst>
        </pc:spChg>
        <pc:spChg chg="mod">
          <ac:chgData name="Malek Alkholy" userId="b8ea5062cb0c2681" providerId="LiveId" clId="{4D1ED008-CEDF-4D9B-9E5F-E43F7D815DCA}" dt="2025-07-08T14:28:15.797" v="721" actId="20577"/>
          <ac:spMkLst>
            <pc:docMk/>
            <pc:sldMk cId="1547225473" sldId="593"/>
            <ac:spMk id="25" creationId="{00000000-0000-0000-0000-000000000000}"/>
          </ac:spMkLst>
        </pc:spChg>
      </pc:sldChg>
      <pc:sldChg chg="delSp modSp mod">
        <pc:chgData name="Malek Alkholy" userId="b8ea5062cb0c2681" providerId="LiveId" clId="{4D1ED008-CEDF-4D9B-9E5F-E43F7D815DCA}" dt="2025-07-08T14:08:24.548" v="690" actId="403"/>
        <pc:sldMkLst>
          <pc:docMk/>
          <pc:sldMk cId="3453954220" sldId="613"/>
        </pc:sldMkLst>
      </pc:sldChg>
      <pc:sldChg chg="addSp delSp modSp mod">
        <pc:chgData name="Malek Alkholy" userId="b8ea5062cb0c2681" providerId="LiveId" clId="{4D1ED008-CEDF-4D9B-9E5F-E43F7D815DCA}" dt="2025-07-08T23:18:54.723" v="2283" actId="962"/>
        <pc:sldMkLst>
          <pc:docMk/>
          <pc:sldMk cId="3581601075" sldId="615"/>
        </pc:sldMkLst>
      </pc:sldChg>
      <pc:sldChg chg="modSp mod">
        <pc:chgData name="Malek Alkholy" userId="b8ea5062cb0c2681" providerId="LiveId" clId="{4D1ED008-CEDF-4D9B-9E5F-E43F7D815DCA}" dt="2025-07-08T10:26:13.472" v="361" actId="14100"/>
        <pc:sldMkLst>
          <pc:docMk/>
          <pc:sldMk cId="3727259487" sldId="617"/>
        </pc:sldMkLst>
        <pc:spChg chg="mod">
          <ac:chgData name="Malek Alkholy" userId="b8ea5062cb0c2681" providerId="LiveId" clId="{4D1ED008-CEDF-4D9B-9E5F-E43F7D815DCA}" dt="2025-07-08T08:56:06.082" v="14" actId="313"/>
          <ac:spMkLst>
            <pc:docMk/>
            <pc:sldMk cId="3727259487" sldId="617"/>
            <ac:spMk id="3" creationId="{19E4BED9-66D8-9CB0-7E8B-6C9384E971AA}"/>
          </ac:spMkLst>
        </pc:spChg>
        <pc:spChg chg="mod">
          <ac:chgData name="Malek Alkholy" userId="b8ea5062cb0c2681" providerId="LiveId" clId="{4D1ED008-CEDF-4D9B-9E5F-E43F7D815DCA}" dt="2025-07-08T10:26:13.472" v="361" actId="14100"/>
          <ac:spMkLst>
            <pc:docMk/>
            <pc:sldMk cId="3727259487" sldId="617"/>
            <ac:spMk id="25" creationId="{5CFC4028-F42C-7AF4-55AF-DCB2CECC3AE8}"/>
          </ac:spMkLst>
        </pc:spChg>
      </pc:sldChg>
      <pc:sldChg chg="addSp delSp modSp mod">
        <pc:chgData name="Malek Alkholy" userId="b8ea5062cb0c2681" providerId="LiveId" clId="{4D1ED008-CEDF-4D9B-9E5F-E43F7D815DCA}" dt="2025-07-08T23:12:01.187" v="2240" actId="962"/>
        <pc:sldMkLst>
          <pc:docMk/>
          <pc:sldMk cId="1720142267" sldId="619"/>
        </pc:sldMkLst>
        <pc:spChg chg="mod">
          <ac:chgData name="Malek Alkholy" userId="b8ea5062cb0c2681" providerId="LiveId" clId="{4D1ED008-CEDF-4D9B-9E5F-E43F7D815DCA}" dt="2025-07-08T08:56:02.451" v="2" actId="313"/>
          <ac:spMkLst>
            <pc:docMk/>
            <pc:sldMk cId="1720142267" sldId="619"/>
            <ac:spMk id="3" creationId="{E062549B-2C3F-1D45-6ADA-0B39C4C0B809}"/>
          </ac:spMkLst>
        </pc:spChg>
        <pc:spChg chg="mod">
          <ac:chgData name="Malek Alkholy" userId="b8ea5062cb0c2681" providerId="LiveId" clId="{4D1ED008-CEDF-4D9B-9E5F-E43F7D815DCA}" dt="2025-07-08T09:46:12.846" v="142" actId="20577"/>
          <ac:spMkLst>
            <pc:docMk/>
            <pc:sldMk cId="1720142267" sldId="619"/>
            <ac:spMk id="25" creationId="{755A9E7D-E290-9A89-1C3B-9E71014D1F12}"/>
          </ac:spMkLst>
        </pc:spChg>
      </pc:sldChg>
      <pc:sldChg chg="modSp mod">
        <pc:chgData name="Malek Alkholy" userId="b8ea5062cb0c2681" providerId="LiveId" clId="{4D1ED008-CEDF-4D9B-9E5F-E43F7D815DCA}" dt="2025-07-08T10:27:43.366" v="377" actId="20577"/>
        <pc:sldMkLst>
          <pc:docMk/>
          <pc:sldMk cId="4260543137" sldId="621"/>
        </pc:sldMkLst>
        <pc:spChg chg="mod">
          <ac:chgData name="Malek Alkholy" userId="b8ea5062cb0c2681" providerId="LiveId" clId="{4D1ED008-CEDF-4D9B-9E5F-E43F7D815DCA}" dt="2025-07-08T08:56:06.269" v="15" actId="313"/>
          <ac:spMkLst>
            <pc:docMk/>
            <pc:sldMk cId="4260543137" sldId="621"/>
            <ac:spMk id="3" creationId="{1A4F03E0-1830-6B54-5569-2E3F100722B6}"/>
          </ac:spMkLst>
        </pc:spChg>
        <pc:spChg chg="mod">
          <ac:chgData name="Malek Alkholy" userId="b8ea5062cb0c2681" providerId="LiveId" clId="{4D1ED008-CEDF-4D9B-9E5F-E43F7D815DCA}" dt="2025-07-08T10:27:43.366" v="377" actId="20577"/>
          <ac:spMkLst>
            <pc:docMk/>
            <pc:sldMk cId="4260543137" sldId="621"/>
            <ac:spMk id="25" creationId="{A4E21127-02D1-851C-BBF3-0BF7514D4F6D}"/>
          </ac:spMkLst>
        </pc:spChg>
      </pc:sldChg>
      <pc:sldChg chg="modSp mod">
        <pc:chgData name="Malek Alkholy" userId="b8ea5062cb0c2681" providerId="LiveId" clId="{4D1ED008-CEDF-4D9B-9E5F-E43F7D815DCA}" dt="2025-07-08T10:39:30.835" v="497" actId="20577"/>
        <pc:sldMkLst>
          <pc:docMk/>
          <pc:sldMk cId="149695656" sldId="623"/>
        </pc:sldMkLst>
        <pc:spChg chg="mod">
          <ac:chgData name="Malek Alkholy" userId="b8ea5062cb0c2681" providerId="LiveId" clId="{4D1ED008-CEDF-4D9B-9E5F-E43F7D815DCA}" dt="2025-07-08T08:56:08.687" v="22" actId="313"/>
          <ac:spMkLst>
            <pc:docMk/>
            <pc:sldMk cId="149695656" sldId="623"/>
            <ac:spMk id="3" creationId="{D47D66DD-8C5C-DA61-3B8D-F012DBCB521A}"/>
          </ac:spMkLst>
        </pc:spChg>
        <pc:spChg chg="mod">
          <ac:chgData name="Malek Alkholy" userId="b8ea5062cb0c2681" providerId="LiveId" clId="{4D1ED008-CEDF-4D9B-9E5F-E43F7D815DCA}" dt="2025-07-08T10:39:30.835" v="497" actId="20577"/>
          <ac:spMkLst>
            <pc:docMk/>
            <pc:sldMk cId="149695656" sldId="623"/>
            <ac:spMk id="25" creationId="{FABD939D-1A53-D55F-8746-8DF2FFF70047}"/>
          </ac:spMkLst>
        </pc:spChg>
      </pc:sldChg>
      <pc:sldChg chg="delSp modSp mod">
        <pc:chgData name="Malek Alkholy" userId="b8ea5062cb0c2681" providerId="LiveId" clId="{4D1ED008-CEDF-4D9B-9E5F-E43F7D815DCA}" dt="2025-07-08T14:08:44.100" v="691" actId="20577"/>
        <pc:sldMkLst>
          <pc:docMk/>
          <pc:sldMk cId="1804007099" sldId="625"/>
        </pc:sldMkLst>
        <pc:spChg chg="mod">
          <ac:chgData name="Malek Alkholy" userId="b8ea5062cb0c2681" providerId="LiveId" clId="{4D1ED008-CEDF-4D9B-9E5F-E43F7D815DCA}" dt="2025-07-08T08:56:10.783" v="29" actId="313"/>
          <ac:spMkLst>
            <pc:docMk/>
            <pc:sldMk cId="1804007099" sldId="625"/>
            <ac:spMk id="3" creationId="{A8F78B9B-3CF4-C808-F2B9-04C663483D5C}"/>
          </ac:spMkLst>
        </pc:spChg>
        <pc:spChg chg="mod">
          <ac:chgData name="Malek Alkholy" userId="b8ea5062cb0c2681" providerId="LiveId" clId="{4D1ED008-CEDF-4D9B-9E5F-E43F7D815DCA}" dt="2025-07-08T14:08:44.100" v="691" actId="20577"/>
          <ac:spMkLst>
            <pc:docMk/>
            <pc:sldMk cId="1804007099" sldId="625"/>
            <ac:spMk id="25" creationId="{B42D1A07-D14D-6385-5924-8406F4B26F43}"/>
          </ac:spMkLst>
        </pc:spChg>
      </pc:sldChg>
      <pc:sldChg chg="modSp mod">
        <pc:chgData name="Malek Alkholy" userId="b8ea5062cb0c2681" providerId="LiveId" clId="{4D1ED008-CEDF-4D9B-9E5F-E43F7D815DCA}" dt="2025-07-08T14:05:37.751" v="663" actId="2710"/>
        <pc:sldMkLst>
          <pc:docMk/>
          <pc:sldMk cId="237256410" sldId="627"/>
        </pc:sldMkLst>
      </pc:sldChg>
      <pc:sldChg chg="modSp mod">
        <pc:chgData name="Malek Alkholy" userId="b8ea5062cb0c2681" providerId="LiveId" clId="{4D1ED008-CEDF-4D9B-9E5F-E43F7D815DCA}" dt="2025-07-08T14:31:01.723" v="750" actId="20577"/>
        <pc:sldMkLst>
          <pc:docMk/>
          <pc:sldMk cId="1771034611" sldId="640"/>
        </pc:sldMkLst>
        <pc:spChg chg="mod">
          <ac:chgData name="Malek Alkholy" userId="b8ea5062cb0c2681" providerId="LiveId" clId="{4D1ED008-CEDF-4D9B-9E5F-E43F7D815DCA}" dt="2025-07-08T08:56:14.935" v="37" actId="313"/>
          <ac:spMkLst>
            <pc:docMk/>
            <pc:sldMk cId="1771034611" sldId="640"/>
            <ac:spMk id="3" creationId="{432BDB6C-FDB5-8B1C-30FE-6B0D06F98B90}"/>
          </ac:spMkLst>
        </pc:spChg>
        <pc:spChg chg="mod">
          <ac:chgData name="Malek Alkholy" userId="b8ea5062cb0c2681" providerId="LiveId" clId="{4D1ED008-CEDF-4D9B-9E5F-E43F7D815DCA}" dt="2025-07-08T14:31:01.723" v="750" actId="20577"/>
          <ac:spMkLst>
            <pc:docMk/>
            <pc:sldMk cId="1771034611" sldId="640"/>
            <ac:spMk id="25" creationId="{8F1D3FFB-6EF9-95A3-B7C3-41A931EDFD3D}"/>
          </ac:spMkLst>
        </pc:spChg>
      </pc:sldChg>
      <pc:sldChg chg="delSp modSp mod">
        <pc:chgData name="Malek Alkholy" userId="b8ea5062cb0c2681" providerId="LiveId" clId="{4D1ED008-CEDF-4D9B-9E5F-E43F7D815DCA}" dt="2025-07-08T14:32:50.133" v="762" actId="20577"/>
        <pc:sldMkLst>
          <pc:docMk/>
          <pc:sldMk cId="3218444511" sldId="642"/>
        </pc:sldMkLst>
      </pc:sldChg>
      <pc:sldChg chg="addSp delSp modSp mod">
        <pc:chgData name="Malek Alkholy" userId="b8ea5062cb0c2681" providerId="LiveId" clId="{4D1ED008-CEDF-4D9B-9E5F-E43F7D815DCA}" dt="2025-07-08T23:17:19.604" v="2263"/>
        <pc:sldMkLst>
          <pc:docMk/>
          <pc:sldMk cId="3156136103" sldId="644"/>
        </pc:sldMkLst>
        <pc:spChg chg="mod">
          <ac:chgData name="Malek Alkholy" userId="b8ea5062cb0c2681" providerId="LiveId" clId="{4D1ED008-CEDF-4D9B-9E5F-E43F7D815DCA}" dt="2025-07-08T08:56:16.522" v="39" actId="313"/>
          <ac:spMkLst>
            <pc:docMk/>
            <pc:sldMk cId="3156136103" sldId="644"/>
            <ac:spMk id="3" creationId="{0F55B92A-AEF5-0C2D-B3A9-36A8DA82F6F1}"/>
          </ac:spMkLst>
        </pc:spChg>
        <pc:spChg chg="mod">
          <ac:chgData name="Malek Alkholy" userId="b8ea5062cb0c2681" providerId="LiveId" clId="{4D1ED008-CEDF-4D9B-9E5F-E43F7D815DCA}" dt="2025-07-08T14:34:43.337" v="779" actId="20577"/>
          <ac:spMkLst>
            <pc:docMk/>
            <pc:sldMk cId="3156136103" sldId="644"/>
            <ac:spMk id="25" creationId="{1CEF172C-E595-3EEE-F3A8-9A4BCE8C77F9}"/>
          </ac:spMkLst>
        </pc:spChg>
      </pc:sldChg>
      <pc:sldChg chg="new del">
        <pc:chgData name="Malek Alkholy" userId="b8ea5062cb0c2681" providerId="LiveId" clId="{4D1ED008-CEDF-4D9B-9E5F-E43F7D815DCA}" dt="2025-07-08T09:35:30.829" v="100" actId="47"/>
        <pc:sldMkLst>
          <pc:docMk/>
          <pc:sldMk cId="871346960" sldId="645"/>
        </pc:sldMkLst>
      </pc:sldChg>
      <pc:sldChg chg="addSp delSp modSp add mod">
        <pc:chgData name="Malek Alkholy" userId="b8ea5062cb0c2681" providerId="LiveId" clId="{4D1ED008-CEDF-4D9B-9E5F-E43F7D815DCA}" dt="2025-07-08T23:17:23.191" v="2264"/>
        <pc:sldMkLst>
          <pc:docMk/>
          <pc:sldMk cId="986921217" sldId="646"/>
        </pc:sldMkLst>
        <pc:spChg chg="mod">
          <ac:chgData name="Malek Alkholy" userId="b8ea5062cb0c2681" providerId="LiveId" clId="{4D1ED008-CEDF-4D9B-9E5F-E43F7D815DCA}" dt="2025-07-08T14:34:56.044" v="782" actId="2710"/>
          <ac:spMkLst>
            <pc:docMk/>
            <pc:sldMk cId="986921217" sldId="646"/>
            <ac:spMk id="25" creationId="{06449673-F4FC-A754-CCAA-0354142A0185}"/>
          </ac:spMkLst>
        </pc:spChg>
      </pc:sldChg>
      <pc:sldChg chg="new del">
        <pc:chgData name="Malek Alkholy" userId="b8ea5062cb0c2681" providerId="LiveId" clId="{4D1ED008-CEDF-4D9B-9E5F-E43F7D815DCA}" dt="2025-07-08T09:37:01.005" v="108" actId="47"/>
        <pc:sldMkLst>
          <pc:docMk/>
          <pc:sldMk cId="4076732629" sldId="647"/>
        </pc:sldMkLst>
      </pc:sldChg>
      <pc:sldChg chg="add del">
        <pc:chgData name="Malek Alkholy" userId="b8ea5062cb0c2681" providerId="LiveId" clId="{4D1ED008-CEDF-4D9B-9E5F-E43F7D815DCA}" dt="2025-07-08T09:37:03.885" v="109" actId="47"/>
        <pc:sldMkLst>
          <pc:docMk/>
          <pc:sldMk cId="2344428617" sldId="648"/>
        </pc:sldMkLst>
      </pc:sldChg>
      <pc:sldChg chg="addSp delSp modSp add mod">
        <pc:chgData name="Malek Alkholy" userId="b8ea5062cb0c2681" providerId="LiveId" clId="{4D1ED008-CEDF-4D9B-9E5F-E43F7D815DCA}" dt="2025-07-08T23:17:27.023" v="2265"/>
        <pc:sldMkLst>
          <pc:docMk/>
          <pc:sldMk cId="330012756" sldId="649"/>
        </pc:sldMkLst>
      </pc:sldChg>
      <pc:sldChg chg="addSp delSp modSp add mod">
        <pc:chgData name="Malek Alkholy" userId="b8ea5062cb0c2681" providerId="LiveId" clId="{4D1ED008-CEDF-4D9B-9E5F-E43F7D815DCA}" dt="2025-07-08T23:17:33.259" v="2267" actId="1076"/>
        <pc:sldMkLst>
          <pc:docMk/>
          <pc:sldMk cId="2727600334" sldId="650"/>
        </pc:sldMkLst>
      </pc:sldChg>
      <pc:sldChg chg="delSp modSp add mod">
        <pc:chgData name="Malek Alkholy" userId="b8ea5062cb0c2681" providerId="LiveId" clId="{4D1ED008-CEDF-4D9B-9E5F-E43F7D815DCA}" dt="2025-07-08T14:39:34.155" v="839" actId="14100"/>
        <pc:sldMkLst>
          <pc:docMk/>
          <pc:sldMk cId="575833957" sldId="651"/>
        </pc:sldMkLst>
      </pc:sldChg>
      <pc:sldChg chg="addSp delSp modSp add mod">
        <pc:chgData name="Malek Alkholy" userId="b8ea5062cb0c2681" providerId="LiveId" clId="{4D1ED008-CEDF-4D9B-9E5F-E43F7D815DCA}" dt="2025-07-08T23:17:38.648" v="2268"/>
        <pc:sldMkLst>
          <pc:docMk/>
          <pc:sldMk cId="3290836495" sldId="652"/>
        </pc:sldMkLst>
      </pc:sldChg>
      <pc:sldChg chg="new del">
        <pc:chgData name="Malek Alkholy" userId="b8ea5062cb0c2681" providerId="LiveId" clId="{4D1ED008-CEDF-4D9B-9E5F-E43F7D815DCA}" dt="2025-07-08T19:16:57.053" v="853" actId="47"/>
        <pc:sldMkLst>
          <pc:docMk/>
          <pc:sldMk cId="3575024173" sldId="653"/>
        </pc:sldMkLst>
      </pc:sldChg>
      <pc:sldChg chg="delSp modSp add mod">
        <pc:chgData name="Malek Alkholy" userId="b8ea5062cb0c2681" providerId="LiveId" clId="{4D1ED008-CEDF-4D9B-9E5F-E43F7D815DCA}" dt="2025-07-08T20:05:59.400" v="1498" actId="20577"/>
        <pc:sldMkLst>
          <pc:docMk/>
          <pc:sldMk cId="3503873305" sldId="654"/>
        </pc:sldMkLst>
        <pc:spChg chg="mod">
          <ac:chgData name="Malek Alkholy" userId="b8ea5062cb0c2681" providerId="LiveId" clId="{4D1ED008-CEDF-4D9B-9E5F-E43F7D815DCA}" dt="2025-07-08T20:05:59.400" v="1498" actId="20577"/>
          <ac:spMkLst>
            <pc:docMk/>
            <pc:sldMk cId="3503873305" sldId="654"/>
            <ac:spMk id="25" creationId="{065CD910-ACDB-6198-23F1-C196ACA92DD6}"/>
          </ac:spMkLst>
        </pc:spChg>
      </pc:sldChg>
      <pc:sldChg chg="new del">
        <pc:chgData name="Malek Alkholy" userId="b8ea5062cb0c2681" providerId="LiveId" clId="{4D1ED008-CEDF-4D9B-9E5F-E43F7D815DCA}" dt="2025-07-08T19:53:12.803" v="1348" actId="47"/>
        <pc:sldMkLst>
          <pc:docMk/>
          <pc:sldMk cId="4121971456" sldId="655"/>
        </pc:sldMkLst>
      </pc:sldChg>
      <pc:sldChg chg="modSp add mod">
        <pc:chgData name="Malek Alkholy" userId="b8ea5062cb0c2681" providerId="LiveId" clId="{4D1ED008-CEDF-4D9B-9E5F-E43F7D815DCA}" dt="2025-07-08T23:19:22.943" v="2284" actId="20577"/>
        <pc:sldMkLst>
          <pc:docMk/>
          <pc:sldMk cId="2521961339" sldId="656"/>
        </pc:sldMkLst>
        <pc:spChg chg="mod">
          <ac:chgData name="Malek Alkholy" userId="b8ea5062cb0c2681" providerId="LiveId" clId="{4D1ED008-CEDF-4D9B-9E5F-E43F7D815DCA}" dt="2025-07-08T23:19:22.943" v="2284" actId="20577"/>
          <ac:spMkLst>
            <pc:docMk/>
            <pc:sldMk cId="2521961339" sldId="656"/>
            <ac:spMk id="25" creationId="{0303FF4F-C8CC-6683-1C3E-83C226CC33F0}"/>
          </ac:spMkLst>
        </pc:spChg>
      </pc:sldChg>
      <pc:sldChg chg="new del">
        <pc:chgData name="Malek Alkholy" userId="b8ea5062cb0c2681" providerId="LiveId" clId="{4D1ED008-CEDF-4D9B-9E5F-E43F7D815DCA}" dt="2025-07-08T22:51:59.013" v="1944" actId="47"/>
        <pc:sldMkLst>
          <pc:docMk/>
          <pc:sldMk cId="613180556" sldId="657"/>
        </pc:sldMkLst>
      </pc:sldChg>
      <pc:sldChg chg="modSp add mod">
        <pc:chgData name="Malek Alkholy" userId="b8ea5062cb0c2681" providerId="LiveId" clId="{4D1ED008-CEDF-4D9B-9E5F-E43F7D815DCA}" dt="2025-07-08T23:03:56.727" v="2213" actId="20577"/>
        <pc:sldMkLst>
          <pc:docMk/>
          <pc:sldMk cId="1492832172" sldId="658"/>
        </pc:sldMkLst>
      </pc:sldChg>
    </pc:docChg>
  </pc:docChgLst>
  <pc:docChgLst>
    <pc:chgData name="Malek Alkholy" userId="b8ea5062cb0c2681" providerId="LiveId" clId="{11A5A5CD-8D54-4A0E-A449-DA97F5972E3C}"/>
    <pc:docChg chg="undo custSel addSld delSld modSld sldOrd modSection">
      <pc:chgData name="Malek Alkholy" userId="b8ea5062cb0c2681" providerId="LiveId" clId="{11A5A5CD-8D54-4A0E-A449-DA97F5972E3C}" dt="2025-06-25T22:16:57.576" v="2067" actId="20577"/>
      <pc:docMkLst>
        <pc:docMk/>
      </pc:docMkLst>
      <pc:sldChg chg="modSp mod">
        <pc:chgData name="Malek Alkholy" userId="b8ea5062cb0c2681" providerId="LiveId" clId="{11A5A5CD-8D54-4A0E-A449-DA97F5972E3C}" dt="2025-06-25T16:58:55.405" v="1086" actId="20577"/>
        <pc:sldMkLst>
          <pc:docMk/>
          <pc:sldMk cId="0" sldId="271"/>
        </pc:sldMkLst>
        <pc:spChg chg="mod">
          <ac:chgData name="Malek Alkholy" userId="b8ea5062cb0c2681" providerId="LiveId" clId="{11A5A5CD-8D54-4A0E-A449-DA97F5972E3C}" dt="2025-06-25T10:25:05.373" v="75"/>
          <ac:spMkLst>
            <pc:docMk/>
            <pc:sldMk cId="0" sldId="271"/>
            <ac:spMk id="11" creationId="{00000000-0000-0000-0000-000000000000}"/>
          </ac:spMkLst>
        </pc:spChg>
        <pc:spChg chg="mod">
          <ac:chgData name="Malek Alkholy" userId="b8ea5062cb0c2681" providerId="LiveId" clId="{11A5A5CD-8D54-4A0E-A449-DA97F5972E3C}" dt="2025-06-25T16:58:55.405" v="1086" actId="20577"/>
          <ac:spMkLst>
            <pc:docMk/>
            <pc:sldMk cId="0" sldId="271"/>
            <ac:spMk id="34" creationId="{00000000-0000-0000-0000-000000000000}"/>
          </ac:spMkLst>
        </pc:spChg>
      </pc:sldChg>
      <pc:sldChg chg="modSp mod">
        <pc:chgData name="Malek Alkholy" userId="b8ea5062cb0c2681" providerId="LiveId" clId="{11A5A5CD-8D54-4A0E-A449-DA97F5972E3C}" dt="2025-06-25T10:25:05.373" v="75"/>
        <pc:sldMkLst>
          <pc:docMk/>
          <pc:sldMk cId="0" sldId="303"/>
        </pc:sldMkLst>
        <pc:spChg chg="mod">
          <ac:chgData name="Malek Alkholy" userId="b8ea5062cb0c2681" providerId="LiveId" clId="{11A5A5CD-8D54-4A0E-A449-DA97F5972E3C}" dt="2025-06-24T19:54:50.614" v="17" actId="20577"/>
          <ac:spMkLst>
            <pc:docMk/>
            <pc:sldMk cId="0" sldId="303"/>
            <ac:spMk id="10" creationId="{00000000-0000-0000-0000-000000000000}"/>
          </ac:spMkLst>
        </pc:spChg>
        <pc:spChg chg="mod">
          <ac:chgData name="Malek Alkholy" userId="b8ea5062cb0c2681" providerId="LiveId" clId="{11A5A5CD-8D54-4A0E-A449-DA97F5972E3C}" dt="2025-06-25T10:25:05.373" v="75"/>
          <ac:spMkLst>
            <pc:docMk/>
            <pc:sldMk cId="0" sldId="303"/>
            <ac:spMk id="11" creationId="{00000000-0000-0000-0000-000000000000}"/>
          </ac:spMkLst>
        </pc:spChg>
      </pc:sldChg>
      <pc:sldChg chg="modSp mod">
        <pc:chgData name="Malek Alkholy" userId="b8ea5062cb0c2681" providerId="LiveId" clId="{11A5A5CD-8D54-4A0E-A449-DA97F5972E3C}" dt="2025-06-24T19:54:32.066" v="4" actId="20577"/>
        <pc:sldMkLst>
          <pc:docMk/>
          <pc:sldMk cId="0" sldId="480"/>
        </pc:sldMkLst>
        <pc:spChg chg="mod">
          <ac:chgData name="Malek Alkholy" userId="b8ea5062cb0c2681" providerId="LiveId" clId="{11A5A5CD-8D54-4A0E-A449-DA97F5972E3C}" dt="2025-06-24T19:54:32.066" v="4" actId="20577"/>
          <ac:spMkLst>
            <pc:docMk/>
            <pc:sldMk cId="0" sldId="480"/>
            <ac:spMk id="34" creationId="{00000000-0000-0000-0000-000000000000}"/>
          </ac:spMkLst>
        </pc:spChg>
      </pc:sldChg>
      <pc:sldChg chg="modSp mod">
        <pc:chgData name="Malek Alkholy" userId="b8ea5062cb0c2681" providerId="LiveId" clId="{11A5A5CD-8D54-4A0E-A449-DA97F5972E3C}" dt="2025-06-25T16:59:43.422" v="1087" actId="20577"/>
        <pc:sldMkLst>
          <pc:docMk/>
          <pc:sldMk cId="38798439" sldId="541"/>
        </pc:sldMkLst>
        <pc:spChg chg="mod">
          <ac:chgData name="Malek Alkholy" userId="b8ea5062cb0c2681" providerId="LiveId" clId="{11A5A5CD-8D54-4A0E-A449-DA97F5972E3C}" dt="2025-06-25T10:25:05.373" v="75"/>
          <ac:spMkLst>
            <pc:docMk/>
            <pc:sldMk cId="38798439" sldId="541"/>
            <ac:spMk id="3" creationId="{22B9372E-F18B-0A56-3507-CF0D98D4F0FB}"/>
          </ac:spMkLst>
        </pc:spChg>
        <pc:spChg chg="mod">
          <ac:chgData name="Malek Alkholy" userId="b8ea5062cb0c2681" providerId="LiveId" clId="{11A5A5CD-8D54-4A0E-A449-DA97F5972E3C}" dt="2025-06-25T16:59:43.422" v="1087" actId="20577"/>
          <ac:spMkLst>
            <pc:docMk/>
            <pc:sldMk cId="38798439" sldId="541"/>
            <ac:spMk id="25" creationId="{00000000-0000-0000-0000-000000000000}"/>
          </ac:spMkLst>
        </pc:spChg>
      </pc:sldChg>
      <pc:sldChg chg="delSp modSp mod">
        <pc:chgData name="Malek Alkholy" userId="b8ea5062cb0c2681" providerId="LiveId" clId="{11A5A5CD-8D54-4A0E-A449-DA97F5972E3C}" dt="2025-06-25T11:07:36.091" v="295" actId="478"/>
        <pc:sldMkLst>
          <pc:docMk/>
          <pc:sldMk cId="2363869297" sldId="543"/>
        </pc:sldMkLst>
        <pc:spChg chg="mod">
          <ac:chgData name="Malek Alkholy" userId="b8ea5062cb0c2681" providerId="LiveId" clId="{11A5A5CD-8D54-4A0E-A449-DA97F5972E3C}" dt="2025-06-25T10:25:05.373" v="75"/>
          <ac:spMkLst>
            <pc:docMk/>
            <pc:sldMk cId="2363869297" sldId="543"/>
            <ac:spMk id="3" creationId="{22B9372E-F18B-0A56-3507-CF0D98D4F0FB}"/>
          </ac:spMkLst>
        </pc:spChg>
        <pc:spChg chg="mod">
          <ac:chgData name="Malek Alkholy" userId="b8ea5062cb0c2681" providerId="LiveId" clId="{11A5A5CD-8D54-4A0E-A449-DA97F5972E3C}" dt="2025-06-25T10:52:48.284" v="186" actId="14100"/>
          <ac:spMkLst>
            <pc:docMk/>
            <pc:sldMk cId="2363869297" sldId="543"/>
            <ac:spMk id="25" creationId="{00000000-0000-0000-0000-000000000000}"/>
          </ac:spMkLst>
        </pc:spChg>
      </pc:sldChg>
      <pc:sldChg chg="addSp modSp mod">
        <pc:chgData name="Malek Alkholy" userId="b8ea5062cb0c2681" providerId="LiveId" clId="{11A5A5CD-8D54-4A0E-A449-DA97F5972E3C}" dt="2025-06-25T18:34:48.726" v="1781" actId="14100"/>
        <pc:sldMkLst>
          <pc:docMk/>
          <pc:sldMk cId="2363337939" sldId="544"/>
        </pc:sldMkLst>
        <pc:spChg chg="mod">
          <ac:chgData name="Malek Alkholy" userId="b8ea5062cb0c2681" providerId="LiveId" clId="{11A5A5CD-8D54-4A0E-A449-DA97F5972E3C}" dt="2025-06-25T10:25:05.373" v="75"/>
          <ac:spMkLst>
            <pc:docMk/>
            <pc:sldMk cId="2363337939" sldId="544"/>
            <ac:spMk id="3" creationId="{22B9372E-F18B-0A56-3507-CF0D98D4F0FB}"/>
          </ac:spMkLst>
        </pc:spChg>
        <pc:spChg chg="mod">
          <ac:chgData name="Malek Alkholy" userId="b8ea5062cb0c2681" providerId="LiveId" clId="{11A5A5CD-8D54-4A0E-A449-DA97F5972E3C}" dt="2025-06-25T18:34:48.726" v="1781" actId="14100"/>
          <ac:spMkLst>
            <pc:docMk/>
            <pc:sldMk cId="2363337939" sldId="544"/>
            <ac:spMk id="25" creationId="{00000000-0000-0000-0000-000000000000}"/>
          </ac:spMkLst>
        </pc:spChg>
      </pc:sldChg>
      <pc:sldChg chg="addSp delSp modSp mod">
        <pc:chgData name="Malek Alkholy" userId="b8ea5062cb0c2681" providerId="LiveId" clId="{11A5A5CD-8D54-4A0E-A449-DA97F5972E3C}" dt="2025-06-25T18:35:04.042" v="1788" actId="14100"/>
        <pc:sldMkLst>
          <pc:docMk/>
          <pc:sldMk cId="1692542848" sldId="546"/>
        </pc:sldMkLst>
        <pc:spChg chg="mod">
          <ac:chgData name="Malek Alkholy" userId="b8ea5062cb0c2681" providerId="LiveId" clId="{11A5A5CD-8D54-4A0E-A449-DA97F5972E3C}" dt="2025-06-25T10:25:05.373" v="75"/>
          <ac:spMkLst>
            <pc:docMk/>
            <pc:sldMk cId="1692542848" sldId="546"/>
            <ac:spMk id="3" creationId="{22B9372E-F18B-0A56-3507-CF0D98D4F0FB}"/>
          </ac:spMkLst>
        </pc:spChg>
        <pc:spChg chg="mod">
          <ac:chgData name="Malek Alkholy" userId="b8ea5062cb0c2681" providerId="LiveId" clId="{11A5A5CD-8D54-4A0E-A449-DA97F5972E3C}" dt="2025-06-25T10:40:38.662" v="109" actId="20577"/>
          <ac:spMkLst>
            <pc:docMk/>
            <pc:sldMk cId="1692542848" sldId="546"/>
            <ac:spMk id="25" creationId="{00000000-0000-0000-0000-000000000000}"/>
          </ac:spMkLst>
        </pc:spChg>
      </pc:sldChg>
      <pc:sldChg chg="addSp modSp mod">
        <pc:chgData name="Malek Alkholy" userId="b8ea5062cb0c2681" providerId="LiveId" clId="{11A5A5CD-8D54-4A0E-A449-DA97F5972E3C}" dt="2025-06-25T18:35:46.129" v="1802" actId="14100"/>
        <pc:sldMkLst>
          <pc:docMk/>
          <pc:sldMk cId="1140162630" sldId="547"/>
        </pc:sldMkLst>
        <pc:spChg chg="mod">
          <ac:chgData name="Malek Alkholy" userId="b8ea5062cb0c2681" providerId="LiveId" clId="{11A5A5CD-8D54-4A0E-A449-DA97F5972E3C}" dt="2025-06-25T10:25:05.373" v="75"/>
          <ac:spMkLst>
            <pc:docMk/>
            <pc:sldMk cId="1140162630" sldId="547"/>
            <ac:spMk id="3" creationId="{22B9372E-F18B-0A56-3507-CF0D98D4F0FB}"/>
          </ac:spMkLst>
        </pc:spChg>
        <pc:spChg chg="mod">
          <ac:chgData name="Malek Alkholy" userId="b8ea5062cb0c2681" providerId="LiveId" clId="{11A5A5CD-8D54-4A0E-A449-DA97F5972E3C}" dt="2025-06-25T18:35:33.827" v="1798" actId="20577"/>
          <ac:spMkLst>
            <pc:docMk/>
            <pc:sldMk cId="1140162630" sldId="547"/>
            <ac:spMk id="25" creationId="{00000000-0000-0000-0000-000000000000}"/>
          </ac:spMkLst>
        </pc:spChg>
      </pc:sldChg>
      <pc:sldChg chg="modSp mod">
        <pc:chgData name="Malek Alkholy" userId="b8ea5062cb0c2681" providerId="LiveId" clId="{11A5A5CD-8D54-4A0E-A449-DA97F5972E3C}" dt="2025-06-25T11:38:04.898" v="451" actId="20577"/>
        <pc:sldMkLst>
          <pc:docMk/>
          <pc:sldMk cId="1800775181" sldId="549"/>
        </pc:sldMkLst>
        <pc:spChg chg="mod">
          <ac:chgData name="Malek Alkholy" userId="b8ea5062cb0c2681" providerId="LiveId" clId="{11A5A5CD-8D54-4A0E-A449-DA97F5972E3C}" dt="2025-06-25T10:25:05.373" v="75"/>
          <ac:spMkLst>
            <pc:docMk/>
            <pc:sldMk cId="1800775181" sldId="549"/>
            <ac:spMk id="3" creationId="{22B9372E-F18B-0A56-3507-CF0D98D4F0FB}"/>
          </ac:spMkLst>
        </pc:spChg>
        <pc:spChg chg="mod">
          <ac:chgData name="Malek Alkholy" userId="b8ea5062cb0c2681" providerId="LiveId" clId="{11A5A5CD-8D54-4A0E-A449-DA97F5972E3C}" dt="2025-06-25T11:38:04.898" v="451" actId="20577"/>
          <ac:spMkLst>
            <pc:docMk/>
            <pc:sldMk cId="1800775181" sldId="549"/>
            <ac:spMk id="25" creationId="{00000000-0000-0000-0000-000000000000}"/>
          </ac:spMkLst>
        </pc:spChg>
      </pc:sldChg>
      <pc:sldChg chg="addSp delSp modSp mod">
        <pc:chgData name="Malek Alkholy" userId="b8ea5062cb0c2681" providerId="LiveId" clId="{11A5A5CD-8D54-4A0E-A449-DA97F5972E3C}" dt="2025-06-25T19:01:14.351" v="1816" actId="14100"/>
        <pc:sldMkLst>
          <pc:docMk/>
          <pc:sldMk cId="4033472675" sldId="551"/>
        </pc:sldMkLst>
        <pc:spChg chg="mod">
          <ac:chgData name="Malek Alkholy" userId="b8ea5062cb0c2681" providerId="LiveId" clId="{11A5A5CD-8D54-4A0E-A449-DA97F5972E3C}" dt="2025-06-25T10:25:05.373" v="75"/>
          <ac:spMkLst>
            <pc:docMk/>
            <pc:sldMk cId="4033472675" sldId="551"/>
            <ac:spMk id="3" creationId="{22B9372E-F18B-0A56-3507-CF0D98D4F0FB}"/>
          </ac:spMkLst>
        </pc:spChg>
        <pc:spChg chg="mod">
          <ac:chgData name="Malek Alkholy" userId="b8ea5062cb0c2681" providerId="LiveId" clId="{11A5A5CD-8D54-4A0E-A449-DA97F5972E3C}" dt="2025-06-25T19:01:09.752" v="1815" actId="14100"/>
          <ac:spMkLst>
            <pc:docMk/>
            <pc:sldMk cId="4033472675" sldId="551"/>
            <ac:spMk id="25" creationId="{00000000-0000-0000-0000-000000000000}"/>
          </ac:spMkLst>
        </pc:spChg>
      </pc:sldChg>
      <pc:sldChg chg="addSp delSp modSp mod">
        <pc:chgData name="Malek Alkholy" userId="b8ea5062cb0c2681" providerId="LiveId" clId="{11A5A5CD-8D54-4A0E-A449-DA97F5972E3C}" dt="2025-06-25T19:01:31.898" v="1821" actId="962"/>
        <pc:sldMkLst>
          <pc:docMk/>
          <pc:sldMk cId="1243276405" sldId="553"/>
        </pc:sldMkLst>
        <pc:spChg chg="mod">
          <ac:chgData name="Malek Alkholy" userId="b8ea5062cb0c2681" providerId="LiveId" clId="{11A5A5CD-8D54-4A0E-A449-DA97F5972E3C}" dt="2025-06-25T10:25:05.373" v="75"/>
          <ac:spMkLst>
            <pc:docMk/>
            <pc:sldMk cId="1243276405" sldId="553"/>
            <ac:spMk id="3" creationId="{22B9372E-F18B-0A56-3507-CF0D98D4F0FB}"/>
          </ac:spMkLst>
        </pc:spChg>
        <pc:spChg chg="mod">
          <ac:chgData name="Malek Alkholy" userId="b8ea5062cb0c2681" providerId="LiveId" clId="{11A5A5CD-8D54-4A0E-A449-DA97F5972E3C}" dt="2025-06-25T11:44:45.003" v="456" actId="207"/>
          <ac:spMkLst>
            <pc:docMk/>
            <pc:sldMk cId="1243276405" sldId="553"/>
            <ac:spMk id="25" creationId="{00000000-0000-0000-0000-000000000000}"/>
          </ac:spMkLst>
        </pc:spChg>
      </pc:sldChg>
      <pc:sldChg chg="addSp delSp modSp mod">
        <pc:chgData name="Malek Alkholy" userId="b8ea5062cb0c2681" providerId="LiveId" clId="{11A5A5CD-8D54-4A0E-A449-DA97F5972E3C}" dt="2025-06-25T19:02:50.381" v="1839" actId="20577"/>
        <pc:sldMkLst>
          <pc:docMk/>
          <pc:sldMk cId="2946330290" sldId="555"/>
        </pc:sldMkLst>
        <pc:spChg chg="mod">
          <ac:chgData name="Malek Alkholy" userId="b8ea5062cb0c2681" providerId="LiveId" clId="{11A5A5CD-8D54-4A0E-A449-DA97F5972E3C}" dt="2025-06-25T10:25:05.373" v="75"/>
          <ac:spMkLst>
            <pc:docMk/>
            <pc:sldMk cId="2946330290" sldId="555"/>
            <ac:spMk id="3" creationId="{22B9372E-F18B-0A56-3507-CF0D98D4F0FB}"/>
          </ac:spMkLst>
        </pc:spChg>
        <pc:spChg chg="mod">
          <ac:chgData name="Malek Alkholy" userId="b8ea5062cb0c2681" providerId="LiveId" clId="{11A5A5CD-8D54-4A0E-A449-DA97F5972E3C}" dt="2025-06-25T19:02:50.381" v="1839" actId="20577"/>
          <ac:spMkLst>
            <pc:docMk/>
            <pc:sldMk cId="2946330290" sldId="555"/>
            <ac:spMk id="25" creationId="{00000000-0000-0000-0000-000000000000}"/>
          </ac:spMkLst>
        </pc:spChg>
      </pc:sldChg>
      <pc:sldChg chg="addSp delSp modSp mod">
        <pc:chgData name="Malek Alkholy" userId="b8ea5062cb0c2681" providerId="LiveId" clId="{11A5A5CD-8D54-4A0E-A449-DA97F5972E3C}" dt="2025-06-25T19:03:09.078" v="1845" actId="14100"/>
        <pc:sldMkLst>
          <pc:docMk/>
          <pc:sldMk cId="872543429" sldId="557"/>
        </pc:sldMkLst>
        <pc:spChg chg="mod">
          <ac:chgData name="Malek Alkholy" userId="b8ea5062cb0c2681" providerId="LiveId" clId="{11A5A5CD-8D54-4A0E-A449-DA97F5972E3C}" dt="2025-06-25T10:25:05.373" v="75"/>
          <ac:spMkLst>
            <pc:docMk/>
            <pc:sldMk cId="872543429" sldId="557"/>
            <ac:spMk id="3" creationId="{22B9372E-F18B-0A56-3507-CF0D98D4F0FB}"/>
          </ac:spMkLst>
        </pc:spChg>
        <pc:spChg chg="mod">
          <ac:chgData name="Malek Alkholy" userId="b8ea5062cb0c2681" providerId="LiveId" clId="{11A5A5CD-8D54-4A0E-A449-DA97F5972E3C}" dt="2025-06-25T12:14:20.185" v="522" actId="403"/>
          <ac:spMkLst>
            <pc:docMk/>
            <pc:sldMk cId="872543429" sldId="557"/>
            <ac:spMk id="25" creationId="{00000000-0000-0000-0000-000000000000}"/>
          </ac:spMkLst>
        </pc:spChg>
      </pc:sldChg>
      <pc:sldChg chg="addSp delSp modSp mod">
        <pc:chgData name="Malek Alkholy" userId="b8ea5062cb0c2681" providerId="LiveId" clId="{11A5A5CD-8D54-4A0E-A449-DA97F5972E3C}" dt="2025-06-25T19:04:20.227" v="1861" actId="962"/>
        <pc:sldMkLst>
          <pc:docMk/>
          <pc:sldMk cId="2879204507" sldId="558"/>
        </pc:sldMkLst>
        <pc:spChg chg="mod">
          <ac:chgData name="Malek Alkholy" userId="b8ea5062cb0c2681" providerId="LiveId" clId="{11A5A5CD-8D54-4A0E-A449-DA97F5972E3C}" dt="2025-06-25T10:25:05.373" v="75"/>
          <ac:spMkLst>
            <pc:docMk/>
            <pc:sldMk cId="2879204507" sldId="558"/>
            <ac:spMk id="3" creationId="{22B9372E-F18B-0A56-3507-CF0D98D4F0FB}"/>
          </ac:spMkLst>
        </pc:spChg>
        <pc:spChg chg="mod">
          <ac:chgData name="Malek Alkholy" userId="b8ea5062cb0c2681" providerId="LiveId" clId="{11A5A5CD-8D54-4A0E-A449-DA97F5972E3C}" dt="2025-06-25T17:56:17.753" v="1359" actId="20577"/>
          <ac:spMkLst>
            <pc:docMk/>
            <pc:sldMk cId="2879204507" sldId="558"/>
            <ac:spMk id="25" creationId="{00000000-0000-0000-0000-000000000000}"/>
          </ac:spMkLst>
        </pc:spChg>
      </pc:sldChg>
      <pc:sldChg chg="addSp delSp modSp mod">
        <pc:chgData name="Malek Alkholy" userId="b8ea5062cb0c2681" providerId="LiveId" clId="{11A5A5CD-8D54-4A0E-A449-DA97F5972E3C}" dt="2025-06-25T19:03:21.126" v="1849" actId="962"/>
        <pc:sldMkLst>
          <pc:docMk/>
          <pc:sldMk cId="1517959432" sldId="560"/>
        </pc:sldMkLst>
        <pc:spChg chg="mod">
          <ac:chgData name="Malek Alkholy" userId="b8ea5062cb0c2681" providerId="LiveId" clId="{11A5A5CD-8D54-4A0E-A449-DA97F5972E3C}" dt="2025-06-25T10:25:05.373" v="75"/>
          <ac:spMkLst>
            <pc:docMk/>
            <pc:sldMk cId="1517959432" sldId="560"/>
            <ac:spMk id="3" creationId="{22B9372E-F18B-0A56-3507-CF0D98D4F0FB}"/>
          </ac:spMkLst>
        </pc:spChg>
        <pc:spChg chg="mod">
          <ac:chgData name="Malek Alkholy" userId="b8ea5062cb0c2681" providerId="LiveId" clId="{11A5A5CD-8D54-4A0E-A449-DA97F5972E3C}" dt="2025-06-25T11:51:32.556" v="508" actId="1076"/>
          <ac:spMkLst>
            <pc:docMk/>
            <pc:sldMk cId="1517959432" sldId="560"/>
            <ac:spMk id="23" creationId="{00000000-0000-0000-0000-000000000000}"/>
          </ac:spMkLst>
        </pc:spChg>
        <pc:spChg chg="mod">
          <ac:chgData name="Malek Alkholy" userId="b8ea5062cb0c2681" providerId="LiveId" clId="{11A5A5CD-8D54-4A0E-A449-DA97F5972E3C}" dt="2025-06-25T12:14:01.156" v="521" actId="20577"/>
          <ac:spMkLst>
            <pc:docMk/>
            <pc:sldMk cId="1517959432" sldId="560"/>
            <ac:spMk id="25" creationId="{00000000-0000-0000-0000-000000000000}"/>
          </ac:spMkLst>
        </pc:spChg>
      </pc:sldChg>
      <pc:sldChg chg="delSp modSp mod">
        <pc:chgData name="Malek Alkholy" userId="b8ea5062cb0c2681" providerId="LiveId" clId="{11A5A5CD-8D54-4A0E-A449-DA97F5972E3C}" dt="2025-06-25T12:18:37.007" v="581" actId="478"/>
        <pc:sldMkLst>
          <pc:docMk/>
          <pc:sldMk cId="618485783" sldId="562"/>
        </pc:sldMkLst>
      </pc:sldChg>
      <pc:sldChg chg="modSp mod">
        <pc:chgData name="Malek Alkholy" userId="b8ea5062cb0c2681" providerId="LiveId" clId="{11A5A5CD-8D54-4A0E-A449-DA97F5972E3C}" dt="2025-06-25T18:33:47.274" v="1773" actId="20577"/>
        <pc:sldMkLst>
          <pc:docMk/>
          <pc:sldMk cId="1112698295" sldId="565"/>
        </pc:sldMkLst>
        <pc:spChg chg="mod">
          <ac:chgData name="Malek Alkholy" userId="b8ea5062cb0c2681" providerId="LiveId" clId="{11A5A5CD-8D54-4A0E-A449-DA97F5972E3C}" dt="2025-06-25T10:25:05.373" v="75"/>
          <ac:spMkLst>
            <pc:docMk/>
            <pc:sldMk cId="1112698295" sldId="565"/>
            <ac:spMk id="3" creationId="{809C0DAC-E4BE-0DCD-C872-9CED40599B01}"/>
          </ac:spMkLst>
        </pc:spChg>
        <pc:spChg chg="mod">
          <ac:chgData name="Malek Alkholy" userId="b8ea5062cb0c2681" providerId="LiveId" clId="{11A5A5CD-8D54-4A0E-A449-DA97F5972E3C}" dt="2025-06-25T18:33:47.274" v="1773" actId="20577"/>
          <ac:spMkLst>
            <pc:docMk/>
            <pc:sldMk cId="1112698295" sldId="565"/>
            <ac:spMk id="25" creationId="{C208D7DB-FEDA-636C-35E0-914EB34FC69B}"/>
          </ac:spMkLst>
        </pc:spChg>
      </pc:sldChg>
      <pc:sldChg chg="addSp delSp modSp mod">
        <pc:chgData name="Malek Alkholy" userId="b8ea5062cb0c2681" providerId="LiveId" clId="{11A5A5CD-8D54-4A0E-A449-DA97F5972E3C}" dt="2025-06-25T19:14:32.651" v="1888" actId="14100"/>
        <pc:sldMkLst>
          <pc:docMk/>
          <pc:sldMk cId="3030735572" sldId="567"/>
        </pc:sldMkLst>
        <pc:spChg chg="mod">
          <ac:chgData name="Malek Alkholy" userId="b8ea5062cb0c2681" providerId="LiveId" clId="{11A5A5CD-8D54-4A0E-A449-DA97F5972E3C}" dt="2025-06-25T10:25:05.373" v="75"/>
          <ac:spMkLst>
            <pc:docMk/>
            <pc:sldMk cId="3030735572" sldId="567"/>
            <ac:spMk id="3" creationId="{22B9372E-F18B-0A56-3507-CF0D98D4F0FB}"/>
          </ac:spMkLst>
        </pc:spChg>
        <pc:spChg chg="mod">
          <ac:chgData name="Malek Alkholy" userId="b8ea5062cb0c2681" providerId="LiveId" clId="{11A5A5CD-8D54-4A0E-A449-DA97F5972E3C}" dt="2025-06-25T19:13:24.005" v="1887" actId="14100"/>
          <ac:spMkLst>
            <pc:docMk/>
            <pc:sldMk cId="3030735572" sldId="567"/>
            <ac:spMk id="25" creationId="{00000000-0000-0000-0000-000000000000}"/>
          </ac:spMkLst>
        </pc:spChg>
      </pc:sldChg>
      <pc:sldChg chg="modSp mod">
        <pc:chgData name="Malek Alkholy" userId="b8ea5062cb0c2681" providerId="LiveId" clId="{11A5A5CD-8D54-4A0E-A449-DA97F5972E3C}" dt="2025-06-25T12:18:52.217" v="585" actId="404"/>
        <pc:sldMkLst>
          <pc:docMk/>
          <pc:sldMk cId="3490736998" sldId="568"/>
        </pc:sldMkLst>
      </pc:sldChg>
      <pc:sldChg chg="addSp modSp mod">
        <pc:chgData name="Malek Alkholy" userId="b8ea5062cb0c2681" providerId="LiveId" clId="{11A5A5CD-8D54-4A0E-A449-DA97F5972E3C}" dt="2025-06-25T19:13:03.198" v="1883" actId="1076"/>
        <pc:sldMkLst>
          <pc:docMk/>
          <pc:sldMk cId="707623981" sldId="569"/>
        </pc:sldMkLst>
        <pc:spChg chg="mod">
          <ac:chgData name="Malek Alkholy" userId="b8ea5062cb0c2681" providerId="LiveId" clId="{11A5A5CD-8D54-4A0E-A449-DA97F5972E3C}" dt="2025-06-25T10:25:05.373" v="75"/>
          <ac:spMkLst>
            <pc:docMk/>
            <pc:sldMk cId="707623981" sldId="569"/>
            <ac:spMk id="3" creationId="{22B9372E-F18B-0A56-3507-CF0D98D4F0FB}"/>
          </ac:spMkLst>
        </pc:spChg>
        <pc:spChg chg="mod">
          <ac:chgData name="Malek Alkholy" userId="b8ea5062cb0c2681" providerId="LiveId" clId="{11A5A5CD-8D54-4A0E-A449-DA97F5972E3C}" dt="2025-06-25T19:13:00.202" v="1882" actId="14100"/>
          <ac:spMkLst>
            <pc:docMk/>
            <pc:sldMk cId="707623981" sldId="569"/>
            <ac:spMk id="25" creationId="{00000000-0000-0000-0000-000000000000}"/>
          </ac:spMkLst>
        </pc:spChg>
      </pc:sldChg>
      <pc:sldChg chg="addSp delSp modSp mod">
        <pc:chgData name="Malek Alkholy" userId="b8ea5062cb0c2681" providerId="LiveId" clId="{11A5A5CD-8D54-4A0E-A449-DA97F5972E3C}" dt="2025-06-25T19:17:43.752" v="1905" actId="1076"/>
        <pc:sldMkLst>
          <pc:docMk/>
          <pc:sldMk cId="971478449" sldId="571"/>
        </pc:sldMkLst>
        <pc:spChg chg="mod">
          <ac:chgData name="Malek Alkholy" userId="b8ea5062cb0c2681" providerId="LiveId" clId="{11A5A5CD-8D54-4A0E-A449-DA97F5972E3C}" dt="2025-06-25T10:25:05.373" v="75"/>
          <ac:spMkLst>
            <pc:docMk/>
            <pc:sldMk cId="971478449" sldId="571"/>
            <ac:spMk id="3" creationId="{22B9372E-F18B-0A56-3507-CF0D98D4F0FB}"/>
          </ac:spMkLst>
        </pc:spChg>
        <pc:spChg chg="mod">
          <ac:chgData name="Malek Alkholy" userId="b8ea5062cb0c2681" providerId="LiveId" clId="{11A5A5CD-8D54-4A0E-A449-DA97F5972E3C}" dt="2025-06-25T19:17:43.752" v="1905" actId="1076"/>
          <ac:spMkLst>
            <pc:docMk/>
            <pc:sldMk cId="971478449" sldId="571"/>
            <ac:spMk id="25" creationId="{00000000-0000-0000-0000-000000000000}"/>
          </ac:spMkLst>
        </pc:spChg>
      </pc:sldChg>
      <pc:sldChg chg="addSp delSp modSp mod">
        <pc:chgData name="Malek Alkholy" userId="b8ea5062cb0c2681" providerId="LiveId" clId="{11A5A5CD-8D54-4A0E-A449-DA97F5972E3C}" dt="2025-06-25T19:22:40.292" v="1921" actId="14100"/>
        <pc:sldMkLst>
          <pc:docMk/>
          <pc:sldMk cId="3372547109" sldId="573"/>
        </pc:sldMkLst>
        <pc:spChg chg="mod">
          <ac:chgData name="Malek Alkholy" userId="b8ea5062cb0c2681" providerId="LiveId" clId="{11A5A5CD-8D54-4A0E-A449-DA97F5972E3C}" dt="2025-06-25T10:25:05.373" v="75"/>
          <ac:spMkLst>
            <pc:docMk/>
            <pc:sldMk cId="3372547109" sldId="573"/>
            <ac:spMk id="3" creationId="{22B9372E-F18B-0A56-3507-CF0D98D4F0FB}"/>
          </ac:spMkLst>
        </pc:spChg>
        <pc:spChg chg="mod">
          <ac:chgData name="Malek Alkholy" userId="b8ea5062cb0c2681" providerId="LiveId" clId="{11A5A5CD-8D54-4A0E-A449-DA97F5972E3C}" dt="2025-06-25T19:22:40.292" v="1921" actId="14100"/>
          <ac:spMkLst>
            <pc:docMk/>
            <pc:sldMk cId="3372547109" sldId="573"/>
            <ac:spMk id="25" creationId="{00000000-0000-0000-0000-000000000000}"/>
          </ac:spMkLst>
        </pc:spChg>
      </pc:sldChg>
      <pc:sldChg chg="modSp mod">
        <pc:chgData name="Malek Alkholy" userId="b8ea5062cb0c2681" providerId="LiveId" clId="{11A5A5CD-8D54-4A0E-A449-DA97F5972E3C}" dt="2025-06-25T12:41:08.663" v="632" actId="2710"/>
        <pc:sldMkLst>
          <pc:docMk/>
          <pc:sldMk cId="1576906761" sldId="575"/>
        </pc:sldMkLst>
      </pc:sldChg>
      <pc:sldChg chg="addSp delSp modSp mod">
        <pc:chgData name="Malek Alkholy" userId="b8ea5062cb0c2681" providerId="LiveId" clId="{11A5A5CD-8D54-4A0E-A449-DA97F5972E3C}" dt="2025-06-25T19:24:57.014" v="1937" actId="20577"/>
        <pc:sldMkLst>
          <pc:docMk/>
          <pc:sldMk cId="3172661822" sldId="577"/>
        </pc:sldMkLst>
      </pc:sldChg>
      <pc:sldChg chg="addSp delSp modSp mod">
        <pc:chgData name="Malek Alkholy" userId="b8ea5062cb0c2681" providerId="LiveId" clId="{11A5A5CD-8D54-4A0E-A449-DA97F5972E3C}" dt="2025-06-25T19:25:30.593" v="1943" actId="962"/>
        <pc:sldMkLst>
          <pc:docMk/>
          <pc:sldMk cId="3232906536" sldId="579"/>
        </pc:sldMkLst>
      </pc:sldChg>
      <pc:sldChg chg="addSp delSp modSp mod">
        <pc:chgData name="Malek Alkholy" userId="b8ea5062cb0c2681" providerId="LiveId" clId="{11A5A5CD-8D54-4A0E-A449-DA97F5972E3C}" dt="2025-06-25T19:34:54.014" v="1977" actId="14100"/>
        <pc:sldMkLst>
          <pc:docMk/>
          <pc:sldMk cId="1697916671" sldId="581"/>
        </pc:sldMkLst>
        <pc:spChg chg="mod">
          <ac:chgData name="Malek Alkholy" userId="b8ea5062cb0c2681" providerId="LiveId" clId="{11A5A5CD-8D54-4A0E-A449-DA97F5972E3C}" dt="2025-06-25T10:25:05.373" v="75"/>
          <ac:spMkLst>
            <pc:docMk/>
            <pc:sldMk cId="1697916671" sldId="581"/>
            <ac:spMk id="3" creationId="{22B9372E-F18B-0A56-3507-CF0D98D4F0FB}"/>
          </ac:spMkLst>
        </pc:spChg>
        <pc:spChg chg="mod">
          <ac:chgData name="Malek Alkholy" userId="b8ea5062cb0c2681" providerId="LiveId" clId="{11A5A5CD-8D54-4A0E-A449-DA97F5972E3C}" dt="2025-06-25T19:34:44.020" v="1972" actId="14100"/>
          <ac:spMkLst>
            <pc:docMk/>
            <pc:sldMk cId="1697916671" sldId="581"/>
            <ac:spMk id="25" creationId="{00000000-0000-0000-0000-000000000000}"/>
          </ac:spMkLst>
        </pc:spChg>
      </pc:sldChg>
      <pc:sldChg chg="delSp modSp mod">
        <pc:chgData name="Malek Alkholy" userId="b8ea5062cb0c2681" providerId="LiveId" clId="{11A5A5CD-8D54-4A0E-A449-DA97F5972E3C}" dt="2025-06-25T12:57:47.902" v="726" actId="403"/>
        <pc:sldMkLst>
          <pc:docMk/>
          <pc:sldMk cId="629620827" sldId="582"/>
        </pc:sldMkLst>
        <pc:spChg chg="mod">
          <ac:chgData name="Malek Alkholy" userId="b8ea5062cb0c2681" providerId="LiveId" clId="{11A5A5CD-8D54-4A0E-A449-DA97F5972E3C}" dt="2025-06-25T10:25:05.373" v="75"/>
          <ac:spMkLst>
            <pc:docMk/>
            <pc:sldMk cId="629620827" sldId="582"/>
            <ac:spMk id="3" creationId="{22B9372E-F18B-0A56-3507-CF0D98D4F0FB}"/>
          </ac:spMkLst>
        </pc:spChg>
        <pc:spChg chg="mod">
          <ac:chgData name="Malek Alkholy" userId="b8ea5062cb0c2681" providerId="LiveId" clId="{11A5A5CD-8D54-4A0E-A449-DA97F5972E3C}" dt="2025-06-25T12:57:47.902" v="726" actId="403"/>
          <ac:spMkLst>
            <pc:docMk/>
            <pc:sldMk cId="629620827" sldId="582"/>
            <ac:spMk id="25" creationId="{00000000-0000-0000-0000-000000000000}"/>
          </ac:spMkLst>
        </pc:spChg>
      </pc:sldChg>
      <pc:sldChg chg="addSp delSp modSp mod">
        <pc:chgData name="Malek Alkholy" userId="b8ea5062cb0c2681" providerId="LiveId" clId="{11A5A5CD-8D54-4A0E-A449-DA97F5972E3C}" dt="2025-06-25T19:36:44.203" v="1988" actId="14100"/>
        <pc:sldMkLst>
          <pc:docMk/>
          <pc:sldMk cId="715235238" sldId="584"/>
        </pc:sldMkLst>
        <pc:spChg chg="mod">
          <ac:chgData name="Malek Alkholy" userId="b8ea5062cb0c2681" providerId="LiveId" clId="{11A5A5CD-8D54-4A0E-A449-DA97F5972E3C}" dt="2025-06-25T10:25:05.373" v="75"/>
          <ac:spMkLst>
            <pc:docMk/>
            <pc:sldMk cId="715235238" sldId="584"/>
            <ac:spMk id="3" creationId="{22B9372E-F18B-0A56-3507-CF0D98D4F0FB}"/>
          </ac:spMkLst>
        </pc:spChg>
        <pc:spChg chg="mod">
          <ac:chgData name="Malek Alkholy" userId="b8ea5062cb0c2681" providerId="LiveId" clId="{11A5A5CD-8D54-4A0E-A449-DA97F5972E3C}" dt="2025-06-25T19:36:44.203" v="1988" actId="14100"/>
          <ac:spMkLst>
            <pc:docMk/>
            <pc:sldMk cId="715235238" sldId="584"/>
            <ac:spMk id="25" creationId="{00000000-0000-0000-0000-000000000000}"/>
          </ac:spMkLst>
        </pc:spChg>
      </pc:sldChg>
      <pc:sldChg chg="addSp delSp modSp mod">
        <pc:chgData name="Malek Alkholy" userId="b8ea5062cb0c2681" providerId="LiveId" clId="{11A5A5CD-8D54-4A0E-A449-DA97F5972E3C}" dt="2025-06-25T19:37:11.208" v="1995" actId="962"/>
        <pc:sldMkLst>
          <pc:docMk/>
          <pc:sldMk cId="2053257347" sldId="586"/>
        </pc:sldMkLst>
        <pc:spChg chg="mod">
          <ac:chgData name="Malek Alkholy" userId="b8ea5062cb0c2681" providerId="LiveId" clId="{11A5A5CD-8D54-4A0E-A449-DA97F5972E3C}" dt="2025-06-25T10:25:05.373" v="75"/>
          <ac:spMkLst>
            <pc:docMk/>
            <pc:sldMk cId="2053257347" sldId="586"/>
            <ac:spMk id="3" creationId="{22B9372E-F18B-0A56-3507-CF0D98D4F0FB}"/>
          </ac:spMkLst>
        </pc:spChg>
        <pc:spChg chg="mod">
          <ac:chgData name="Malek Alkholy" userId="b8ea5062cb0c2681" providerId="LiveId" clId="{11A5A5CD-8D54-4A0E-A449-DA97F5972E3C}" dt="2025-06-25T19:37:07.328" v="1992" actId="14100"/>
          <ac:spMkLst>
            <pc:docMk/>
            <pc:sldMk cId="2053257347" sldId="586"/>
            <ac:spMk id="25" creationId="{00000000-0000-0000-0000-000000000000}"/>
          </ac:spMkLst>
        </pc:spChg>
      </pc:sldChg>
      <pc:sldChg chg="addSp delSp modSp mod">
        <pc:chgData name="Malek Alkholy" userId="b8ea5062cb0c2681" providerId="LiveId" clId="{11A5A5CD-8D54-4A0E-A449-DA97F5972E3C}" dt="2025-06-25T19:37:24.837" v="1998" actId="14100"/>
        <pc:sldMkLst>
          <pc:docMk/>
          <pc:sldMk cId="2459019413" sldId="589"/>
        </pc:sldMkLst>
        <pc:spChg chg="mod">
          <ac:chgData name="Malek Alkholy" userId="b8ea5062cb0c2681" providerId="LiveId" clId="{11A5A5CD-8D54-4A0E-A449-DA97F5972E3C}" dt="2025-06-25T10:25:05.373" v="75"/>
          <ac:spMkLst>
            <pc:docMk/>
            <pc:sldMk cId="2459019413" sldId="589"/>
            <ac:spMk id="3" creationId="{22B9372E-F18B-0A56-3507-CF0D98D4F0FB}"/>
          </ac:spMkLst>
        </pc:spChg>
        <pc:spChg chg="mod">
          <ac:chgData name="Malek Alkholy" userId="b8ea5062cb0c2681" providerId="LiveId" clId="{11A5A5CD-8D54-4A0E-A449-DA97F5972E3C}" dt="2025-06-25T12:56:57.787" v="722" actId="20577"/>
          <ac:spMkLst>
            <pc:docMk/>
            <pc:sldMk cId="2459019413" sldId="589"/>
            <ac:spMk id="25" creationId="{00000000-0000-0000-0000-000000000000}"/>
          </ac:spMkLst>
        </pc:spChg>
      </pc:sldChg>
      <pc:sldChg chg="addSp delSp modSp mod">
        <pc:chgData name="Malek Alkholy" userId="b8ea5062cb0c2681" providerId="LiveId" clId="{11A5A5CD-8D54-4A0E-A449-DA97F5972E3C}" dt="2025-06-25T19:38:20.407" v="2005" actId="962"/>
        <pc:sldMkLst>
          <pc:docMk/>
          <pc:sldMk cId="5167051" sldId="591"/>
        </pc:sldMkLst>
        <pc:spChg chg="mod">
          <ac:chgData name="Malek Alkholy" userId="b8ea5062cb0c2681" providerId="LiveId" clId="{11A5A5CD-8D54-4A0E-A449-DA97F5972E3C}" dt="2025-06-25T10:25:05.373" v="75"/>
          <ac:spMkLst>
            <pc:docMk/>
            <pc:sldMk cId="5167051" sldId="591"/>
            <ac:spMk id="3" creationId="{22B9372E-F18B-0A56-3507-CF0D98D4F0FB}"/>
          </ac:spMkLst>
        </pc:spChg>
        <pc:spChg chg="mod">
          <ac:chgData name="Malek Alkholy" userId="b8ea5062cb0c2681" providerId="LiveId" clId="{11A5A5CD-8D54-4A0E-A449-DA97F5972E3C}" dt="2025-06-25T19:38:12.075" v="2002" actId="14100"/>
          <ac:spMkLst>
            <pc:docMk/>
            <pc:sldMk cId="5167051" sldId="591"/>
            <ac:spMk id="25" creationId="{00000000-0000-0000-0000-000000000000}"/>
          </ac:spMkLst>
        </pc:spChg>
      </pc:sldChg>
      <pc:sldChg chg="delSp modSp mod">
        <pc:chgData name="Malek Alkholy" userId="b8ea5062cb0c2681" providerId="LiveId" clId="{11A5A5CD-8D54-4A0E-A449-DA97F5972E3C}" dt="2025-06-25T19:38:37.568" v="2008" actId="1076"/>
        <pc:sldMkLst>
          <pc:docMk/>
          <pc:sldMk cId="1547225473" sldId="593"/>
        </pc:sldMkLst>
        <pc:spChg chg="mod">
          <ac:chgData name="Malek Alkholy" userId="b8ea5062cb0c2681" providerId="LiveId" clId="{11A5A5CD-8D54-4A0E-A449-DA97F5972E3C}" dt="2025-06-25T10:25:05.373" v="75"/>
          <ac:spMkLst>
            <pc:docMk/>
            <pc:sldMk cId="1547225473" sldId="593"/>
            <ac:spMk id="3" creationId="{22B9372E-F18B-0A56-3507-CF0D98D4F0FB}"/>
          </ac:spMkLst>
        </pc:spChg>
        <pc:spChg chg="mod">
          <ac:chgData name="Malek Alkholy" userId="b8ea5062cb0c2681" providerId="LiveId" clId="{11A5A5CD-8D54-4A0E-A449-DA97F5972E3C}" dt="2025-06-25T19:38:37.568" v="2008" actId="1076"/>
          <ac:spMkLst>
            <pc:docMk/>
            <pc:sldMk cId="1547225473" sldId="593"/>
            <ac:spMk id="25" creationId="{00000000-0000-0000-0000-000000000000}"/>
          </ac:spMkLst>
        </pc:spChg>
      </pc:sldChg>
      <pc:sldChg chg="del">
        <pc:chgData name="Malek Alkholy" userId="b8ea5062cb0c2681" providerId="LiveId" clId="{11A5A5CD-8D54-4A0E-A449-DA97F5972E3C}" dt="2025-06-25T18:29:46.723" v="1681" actId="47"/>
        <pc:sldMkLst>
          <pc:docMk/>
          <pc:sldMk cId="1783093655" sldId="611"/>
        </pc:sldMkLst>
      </pc:sldChg>
      <pc:sldChg chg="addSp delSp modSp mod">
        <pc:chgData name="Malek Alkholy" userId="b8ea5062cb0c2681" providerId="LiveId" clId="{11A5A5CD-8D54-4A0E-A449-DA97F5972E3C}" dt="2025-06-25T19:25:37.577" v="1948" actId="962"/>
        <pc:sldMkLst>
          <pc:docMk/>
          <pc:sldMk cId="3453954220" sldId="613"/>
        </pc:sldMkLst>
      </pc:sldChg>
      <pc:sldChg chg="addSp delSp modSp mod">
        <pc:chgData name="Malek Alkholy" userId="b8ea5062cb0c2681" providerId="LiveId" clId="{11A5A5CD-8D54-4A0E-A449-DA97F5972E3C}" dt="2025-06-25T19:25:54.034" v="1955" actId="14100"/>
        <pc:sldMkLst>
          <pc:docMk/>
          <pc:sldMk cId="3581601075" sldId="615"/>
        </pc:sldMkLst>
      </pc:sldChg>
      <pc:sldChg chg="addSp delSp modSp mod">
        <pc:chgData name="Malek Alkholy" userId="b8ea5062cb0c2681" providerId="LiveId" clId="{11A5A5CD-8D54-4A0E-A449-DA97F5972E3C}" dt="2025-06-25T19:04:38.833" v="1866" actId="14100"/>
        <pc:sldMkLst>
          <pc:docMk/>
          <pc:sldMk cId="3727259487" sldId="617"/>
        </pc:sldMkLst>
        <pc:spChg chg="mod">
          <ac:chgData name="Malek Alkholy" userId="b8ea5062cb0c2681" providerId="LiveId" clId="{11A5A5CD-8D54-4A0E-A449-DA97F5972E3C}" dt="2025-06-25T10:25:05.373" v="75"/>
          <ac:spMkLst>
            <pc:docMk/>
            <pc:sldMk cId="3727259487" sldId="617"/>
            <ac:spMk id="3" creationId="{19E4BED9-66D8-9CB0-7E8B-6C9384E971AA}"/>
          </ac:spMkLst>
        </pc:spChg>
        <pc:spChg chg="mod">
          <ac:chgData name="Malek Alkholy" userId="b8ea5062cb0c2681" providerId="LiveId" clId="{11A5A5CD-8D54-4A0E-A449-DA97F5972E3C}" dt="2025-06-25T19:04:36.673" v="1865" actId="14100"/>
          <ac:spMkLst>
            <pc:docMk/>
            <pc:sldMk cId="3727259487" sldId="617"/>
            <ac:spMk id="25" creationId="{5CFC4028-F42C-7AF4-55AF-DCB2CECC3AE8}"/>
          </ac:spMkLst>
        </pc:spChg>
      </pc:sldChg>
      <pc:sldChg chg="addSp modSp mod">
        <pc:chgData name="Malek Alkholy" userId="b8ea5062cb0c2681" providerId="LiveId" clId="{11A5A5CD-8D54-4A0E-A449-DA97F5972E3C}" dt="2025-06-25T11:46:41.141" v="477" actId="20577"/>
        <pc:sldMkLst>
          <pc:docMk/>
          <pc:sldMk cId="1720142267" sldId="619"/>
        </pc:sldMkLst>
        <pc:spChg chg="mod">
          <ac:chgData name="Malek Alkholy" userId="b8ea5062cb0c2681" providerId="LiveId" clId="{11A5A5CD-8D54-4A0E-A449-DA97F5972E3C}" dt="2025-06-25T10:25:05.373" v="75"/>
          <ac:spMkLst>
            <pc:docMk/>
            <pc:sldMk cId="1720142267" sldId="619"/>
            <ac:spMk id="3" creationId="{E062549B-2C3F-1D45-6ADA-0B39C4C0B809}"/>
          </ac:spMkLst>
        </pc:spChg>
        <pc:spChg chg="mod">
          <ac:chgData name="Malek Alkholy" userId="b8ea5062cb0c2681" providerId="LiveId" clId="{11A5A5CD-8D54-4A0E-A449-DA97F5972E3C}" dt="2025-06-25T11:45:56.322" v="463" actId="14100"/>
          <ac:spMkLst>
            <pc:docMk/>
            <pc:sldMk cId="1720142267" sldId="619"/>
            <ac:spMk id="25" creationId="{755A9E7D-E290-9A89-1C3B-9E71014D1F12}"/>
          </ac:spMkLst>
        </pc:spChg>
      </pc:sldChg>
      <pc:sldChg chg="addSp delSp modSp mod">
        <pc:chgData name="Malek Alkholy" userId="b8ea5062cb0c2681" providerId="LiveId" clId="{11A5A5CD-8D54-4A0E-A449-DA97F5972E3C}" dt="2025-06-25T22:16:57.576" v="2067" actId="20577"/>
        <pc:sldMkLst>
          <pc:docMk/>
          <pc:sldMk cId="4260543137" sldId="621"/>
        </pc:sldMkLst>
        <pc:spChg chg="mod">
          <ac:chgData name="Malek Alkholy" userId="b8ea5062cb0c2681" providerId="LiveId" clId="{11A5A5CD-8D54-4A0E-A449-DA97F5972E3C}" dt="2025-06-25T10:25:05.373" v="75"/>
          <ac:spMkLst>
            <pc:docMk/>
            <pc:sldMk cId="4260543137" sldId="621"/>
            <ac:spMk id="3" creationId="{1A4F03E0-1830-6B54-5569-2E3F100722B6}"/>
          </ac:spMkLst>
        </pc:spChg>
        <pc:spChg chg="mod">
          <ac:chgData name="Malek Alkholy" userId="b8ea5062cb0c2681" providerId="LiveId" clId="{11A5A5CD-8D54-4A0E-A449-DA97F5972E3C}" dt="2025-06-25T22:16:57.576" v="2067" actId="20577"/>
          <ac:spMkLst>
            <pc:docMk/>
            <pc:sldMk cId="4260543137" sldId="621"/>
            <ac:spMk id="25" creationId="{A4E21127-02D1-851C-BBF3-0BF7514D4F6D}"/>
          </ac:spMkLst>
        </pc:spChg>
      </pc:sldChg>
      <pc:sldChg chg="addSp delSp modSp mod">
        <pc:chgData name="Malek Alkholy" userId="b8ea5062cb0c2681" providerId="LiveId" clId="{11A5A5CD-8D54-4A0E-A449-DA97F5972E3C}" dt="2025-06-25T19:22:57.371" v="1923" actId="14100"/>
        <pc:sldMkLst>
          <pc:docMk/>
          <pc:sldMk cId="149695656" sldId="623"/>
        </pc:sldMkLst>
        <pc:spChg chg="mod">
          <ac:chgData name="Malek Alkholy" userId="b8ea5062cb0c2681" providerId="LiveId" clId="{11A5A5CD-8D54-4A0E-A449-DA97F5972E3C}" dt="2025-06-25T10:25:05.373" v="75"/>
          <ac:spMkLst>
            <pc:docMk/>
            <pc:sldMk cId="149695656" sldId="623"/>
            <ac:spMk id="3" creationId="{D47D66DD-8C5C-DA61-3B8D-F012DBCB521A}"/>
          </ac:spMkLst>
        </pc:spChg>
        <pc:spChg chg="mod">
          <ac:chgData name="Malek Alkholy" userId="b8ea5062cb0c2681" providerId="LiveId" clId="{11A5A5CD-8D54-4A0E-A449-DA97F5972E3C}" dt="2025-06-25T19:22:53.200" v="1922" actId="14100"/>
          <ac:spMkLst>
            <pc:docMk/>
            <pc:sldMk cId="149695656" sldId="623"/>
            <ac:spMk id="25" creationId="{FABD939D-1A53-D55F-8746-8DF2FFF70047}"/>
          </ac:spMkLst>
        </pc:spChg>
      </pc:sldChg>
      <pc:sldChg chg="modSp mod">
        <pc:chgData name="Malek Alkholy" userId="b8ea5062cb0c2681" providerId="LiveId" clId="{11A5A5CD-8D54-4A0E-A449-DA97F5972E3C}" dt="2025-06-25T12:43:15.043" v="660" actId="207"/>
        <pc:sldMkLst>
          <pc:docMk/>
          <pc:sldMk cId="1804007099" sldId="625"/>
        </pc:sldMkLst>
        <pc:spChg chg="mod">
          <ac:chgData name="Malek Alkholy" userId="b8ea5062cb0c2681" providerId="LiveId" clId="{11A5A5CD-8D54-4A0E-A449-DA97F5972E3C}" dt="2025-06-25T10:25:05.373" v="75"/>
          <ac:spMkLst>
            <pc:docMk/>
            <pc:sldMk cId="1804007099" sldId="625"/>
            <ac:spMk id="3" creationId="{A8F78B9B-3CF4-C808-F2B9-04C663483D5C}"/>
          </ac:spMkLst>
        </pc:spChg>
        <pc:spChg chg="mod">
          <ac:chgData name="Malek Alkholy" userId="b8ea5062cb0c2681" providerId="LiveId" clId="{11A5A5CD-8D54-4A0E-A449-DA97F5972E3C}" dt="2025-06-25T12:43:15.043" v="660" actId="207"/>
          <ac:spMkLst>
            <pc:docMk/>
            <pc:sldMk cId="1804007099" sldId="625"/>
            <ac:spMk id="25" creationId="{B42D1A07-D14D-6385-5924-8406F4B26F43}"/>
          </ac:spMkLst>
        </pc:spChg>
      </pc:sldChg>
      <pc:sldChg chg="modSp mod">
        <pc:chgData name="Malek Alkholy" userId="b8ea5062cb0c2681" providerId="LiveId" clId="{11A5A5CD-8D54-4A0E-A449-DA97F5972E3C}" dt="2025-06-25T12:44:00.231" v="669" actId="20577"/>
        <pc:sldMkLst>
          <pc:docMk/>
          <pc:sldMk cId="237256410" sldId="627"/>
        </pc:sldMkLst>
      </pc:sldChg>
      <pc:sldChg chg="addSp delSp modSp mod">
        <pc:chgData name="Malek Alkholy" userId="b8ea5062cb0c2681" providerId="LiveId" clId="{11A5A5CD-8D54-4A0E-A449-DA97F5972E3C}" dt="2025-06-25T19:53:41.777" v="2046" actId="962"/>
        <pc:sldMkLst>
          <pc:docMk/>
          <pc:sldMk cId="3633601517" sldId="629"/>
        </pc:sldMkLst>
      </pc:sldChg>
      <pc:sldChg chg="new del">
        <pc:chgData name="Malek Alkholy" userId="b8ea5062cb0c2681" providerId="LiveId" clId="{11A5A5CD-8D54-4A0E-A449-DA97F5972E3C}" dt="2025-06-24T22:55:30.370" v="63" actId="47"/>
        <pc:sldMkLst>
          <pc:docMk/>
          <pc:sldMk cId="2522023862" sldId="630"/>
        </pc:sldMkLst>
      </pc:sldChg>
      <pc:sldChg chg="addSp delSp modSp add mod">
        <pc:chgData name="Malek Alkholy" userId="b8ea5062cb0c2681" providerId="LiveId" clId="{11A5A5CD-8D54-4A0E-A449-DA97F5972E3C}" dt="2025-06-25T19:54:24.662" v="2065" actId="1076"/>
        <pc:sldMkLst>
          <pc:docMk/>
          <pc:sldMk cId="408591838" sldId="631"/>
        </pc:sldMkLst>
      </pc:sldChg>
      <pc:sldChg chg="addSp delSp modSp add mod">
        <pc:chgData name="Malek Alkholy" userId="b8ea5062cb0c2681" providerId="LiveId" clId="{11A5A5CD-8D54-4A0E-A449-DA97F5972E3C}" dt="2025-06-25T19:49:30.067" v="2031" actId="1076"/>
        <pc:sldMkLst>
          <pc:docMk/>
          <pc:sldMk cId="3118688399" sldId="632"/>
        </pc:sldMkLst>
      </pc:sldChg>
      <pc:sldChg chg="addSp delSp modSp add mod">
        <pc:chgData name="Malek Alkholy" userId="b8ea5062cb0c2681" providerId="LiveId" clId="{11A5A5CD-8D54-4A0E-A449-DA97F5972E3C}" dt="2025-06-25T19:49:50.277" v="2040" actId="14100"/>
        <pc:sldMkLst>
          <pc:docMk/>
          <pc:sldMk cId="1777324620" sldId="633"/>
        </pc:sldMkLst>
      </pc:sldChg>
      <pc:sldChg chg="delSp modSp add mod">
        <pc:chgData name="Malek Alkholy" userId="b8ea5062cb0c2681" providerId="LiveId" clId="{11A5A5CD-8D54-4A0E-A449-DA97F5972E3C}" dt="2025-06-25T19:48:31.814" v="2022" actId="14100"/>
        <pc:sldMkLst>
          <pc:docMk/>
          <pc:sldMk cId="1266590295" sldId="634"/>
        </pc:sldMkLst>
      </pc:sldChg>
      <pc:sldChg chg="delSp modSp add mod">
        <pc:chgData name="Malek Alkholy" userId="b8ea5062cb0c2681" providerId="LiveId" clId="{11A5A5CD-8D54-4A0E-A449-DA97F5972E3C}" dt="2025-06-25T19:48:45.872" v="2024" actId="14100"/>
        <pc:sldMkLst>
          <pc:docMk/>
          <pc:sldMk cId="4094641942" sldId="635"/>
        </pc:sldMkLst>
      </pc:sldChg>
      <pc:sldChg chg="new del">
        <pc:chgData name="Malek Alkholy" userId="b8ea5062cb0c2681" providerId="LiveId" clId="{11A5A5CD-8D54-4A0E-A449-DA97F5972E3C}" dt="2025-06-24T23:01:27.640" v="72" actId="47"/>
        <pc:sldMkLst>
          <pc:docMk/>
          <pc:sldMk cId="3174585845" sldId="636"/>
        </pc:sldMkLst>
      </pc:sldChg>
      <pc:sldChg chg="addSp delSp modSp add mod">
        <pc:chgData name="Malek Alkholy" userId="b8ea5062cb0c2681" providerId="LiveId" clId="{11A5A5CD-8D54-4A0E-A449-DA97F5972E3C}" dt="2025-06-25T19:53:03.947" v="2041" actId="14100"/>
        <pc:sldMkLst>
          <pc:docMk/>
          <pc:sldMk cId="3316697379" sldId="637"/>
        </pc:sldMkLst>
      </pc:sldChg>
      <pc:sldChg chg="addSp delSp modSp add mod">
        <pc:chgData name="Malek Alkholy" userId="b8ea5062cb0c2681" providerId="LiveId" clId="{11A5A5CD-8D54-4A0E-A449-DA97F5972E3C}" dt="2025-06-25T19:32:31.627" v="1966" actId="962"/>
        <pc:sldMkLst>
          <pc:docMk/>
          <pc:sldMk cId="606807346" sldId="638"/>
        </pc:sldMkLst>
      </pc:sldChg>
      <pc:sldChg chg="new del">
        <pc:chgData name="Malek Alkholy" userId="b8ea5062cb0c2681" providerId="LiveId" clId="{11A5A5CD-8D54-4A0E-A449-DA97F5972E3C}" dt="2025-06-25T17:02:50.809" v="1090" actId="47"/>
        <pc:sldMkLst>
          <pc:docMk/>
          <pc:sldMk cId="650523061" sldId="639"/>
        </pc:sldMkLst>
      </pc:sldChg>
      <pc:sldChg chg="delSp modSp add mod">
        <pc:chgData name="Malek Alkholy" userId="b8ea5062cb0c2681" providerId="LiveId" clId="{11A5A5CD-8D54-4A0E-A449-DA97F5972E3C}" dt="2025-06-25T17:53:52.297" v="1358" actId="14100"/>
        <pc:sldMkLst>
          <pc:docMk/>
          <pc:sldMk cId="1771034611" sldId="640"/>
        </pc:sldMkLst>
        <pc:spChg chg="mod">
          <ac:chgData name="Malek Alkholy" userId="b8ea5062cb0c2681" providerId="LiveId" clId="{11A5A5CD-8D54-4A0E-A449-DA97F5972E3C}" dt="2025-06-25T17:53:52.297" v="1358" actId="14100"/>
          <ac:spMkLst>
            <pc:docMk/>
            <pc:sldMk cId="1771034611" sldId="640"/>
            <ac:spMk id="25" creationId="{8F1D3FFB-6EF9-95A3-B7C3-41A931EDFD3D}"/>
          </ac:spMkLst>
        </pc:spChg>
      </pc:sldChg>
      <pc:sldChg chg="new del">
        <pc:chgData name="Malek Alkholy" userId="b8ea5062cb0c2681" providerId="LiveId" clId="{11A5A5CD-8D54-4A0E-A449-DA97F5972E3C}" dt="2025-06-25T17:41:38.475" v="1324" actId="47"/>
        <pc:sldMkLst>
          <pc:docMk/>
          <pc:sldMk cId="2692918893" sldId="641"/>
        </pc:sldMkLst>
      </pc:sldChg>
      <pc:sldChg chg="delSp modSp add mod">
        <pc:chgData name="Malek Alkholy" userId="b8ea5062cb0c2681" providerId="LiveId" clId="{11A5A5CD-8D54-4A0E-A449-DA97F5972E3C}" dt="2025-06-25T19:39:01.505" v="2011" actId="14100"/>
        <pc:sldMkLst>
          <pc:docMk/>
          <pc:sldMk cId="3218444511" sldId="642"/>
        </pc:sldMkLst>
      </pc:sldChg>
      <pc:sldChg chg="new del">
        <pc:chgData name="Malek Alkholy" userId="b8ea5062cb0c2681" providerId="LiveId" clId="{11A5A5CD-8D54-4A0E-A449-DA97F5972E3C}" dt="2025-06-25T18:00:49.421" v="1518" actId="47"/>
        <pc:sldMkLst>
          <pc:docMk/>
          <pc:sldMk cId="3784590664" sldId="643"/>
        </pc:sldMkLst>
      </pc:sldChg>
      <pc:sldChg chg="addSp delSp modSp add mod">
        <pc:chgData name="Malek Alkholy" userId="b8ea5062cb0c2681" providerId="LiveId" clId="{11A5A5CD-8D54-4A0E-A449-DA97F5972E3C}" dt="2025-06-25T19:40:28.785" v="2018" actId="14100"/>
        <pc:sldMkLst>
          <pc:docMk/>
          <pc:sldMk cId="3156136103" sldId="644"/>
        </pc:sldMkLst>
        <pc:spChg chg="mod">
          <ac:chgData name="Malek Alkholy" userId="b8ea5062cb0c2681" providerId="LiveId" clId="{11A5A5CD-8D54-4A0E-A449-DA97F5972E3C}" dt="2025-06-25T18:06:49.006" v="1631" actId="207"/>
          <ac:spMkLst>
            <pc:docMk/>
            <pc:sldMk cId="3156136103" sldId="644"/>
            <ac:spMk id="25" creationId="{1CEF172C-E595-3EEE-F3A8-9A4BCE8C77F9}"/>
          </ac:spMkLst>
        </pc:spChg>
      </pc:sldChg>
      <pc:sldChg chg="addSp delSp new del mod">
        <pc:chgData name="Malek Alkholy" userId="b8ea5062cb0c2681" providerId="LiveId" clId="{11A5A5CD-8D54-4A0E-A449-DA97F5972E3C}" dt="2025-06-25T18:23:18.004" v="1645" actId="47"/>
        <pc:sldMkLst>
          <pc:docMk/>
          <pc:sldMk cId="1429054315" sldId="645"/>
        </pc:sldMkLst>
      </pc:sldChg>
      <pc:sldChg chg="addSp delSp modSp add mod ord">
        <pc:chgData name="Malek Alkholy" userId="b8ea5062cb0c2681" providerId="LiveId" clId="{11A5A5CD-8D54-4A0E-A449-DA97F5972E3C}" dt="2025-06-25T19:54:07.223" v="2058" actId="14100"/>
        <pc:sldMkLst>
          <pc:docMk/>
          <pc:sldMk cId="1660230157" sldId="646"/>
        </pc:sldMkLst>
      </pc:sldChg>
    </pc:docChg>
  </pc:docChgLst>
  <pc:docChgLst>
    <pc:chgData name="Malek Alkholy" userId="b8ea5062cb0c2681" providerId="LiveId" clId="{2B336989-4DCB-4666-85E5-9D85451CCB75}"/>
    <pc:docChg chg="undo custSel addSld delSld modSld modSection">
      <pc:chgData name="Malek Alkholy" userId="b8ea5062cb0c2681" providerId="LiveId" clId="{2B336989-4DCB-4666-85E5-9D85451CCB75}" dt="2025-07-24T20:10:49.060" v="1242" actId="14100"/>
      <pc:docMkLst>
        <pc:docMk/>
      </pc:docMkLst>
      <pc:sldChg chg="modSp mod">
        <pc:chgData name="Malek Alkholy" userId="b8ea5062cb0c2681" providerId="LiveId" clId="{2B336989-4DCB-4666-85E5-9D85451CCB75}" dt="2025-07-24T19:10:53.279" v="999" actId="20577"/>
        <pc:sldMkLst>
          <pc:docMk/>
          <pc:sldMk cId="0" sldId="271"/>
        </pc:sldMkLst>
        <pc:spChg chg="mod">
          <ac:chgData name="Malek Alkholy" userId="b8ea5062cb0c2681" providerId="LiveId" clId="{2B336989-4DCB-4666-85E5-9D85451CCB75}" dt="2025-07-24T19:10:53.279" v="999" actId="20577"/>
          <ac:spMkLst>
            <pc:docMk/>
            <pc:sldMk cId="0" sldId="271"/>
            <ac:spMk id="34" creationId="{00000000-0000-0000-0000-000000000000}"/>
          </ac:spMkLst>
        </pc:spChg>
      </pc:sldChg>
      <pc:sldChg chg="addSp delSp modSp mod">
        <pc:chgData name="Malek Alkholy" userId="b8ea5062cb0c2681" providerId="LiveId" clId="{2B336989-4DCB-4666-85E5-9D85451CCB75}" dt="2025-07-24T19:46:33.026" v="1024" actId="14100"/>
        <pc:sldMkLst>
          <pc:docMk/>
          <pc:sldMk cId="38798439" sldId="541"/>
        </pc:sldMkLst>
        <pc:spChg chg="mod">
          <ac:chgData name="Malek Alkholy" userId="b8ea5062cb0c2681" providerId="LiveId" clId="{2B336989-4DCB-4666-85E5-9D85451CCB75}" dt="2025-07-24T16:15:46.158" v="403" actId="113"/>
          <ac:spMkLst>
            <pc:docMk/>
            <pc:sldMk cId="38798439" sldId="541"/>
            <ac:spMk id="25" creationId="{00000000-0000-0000-0000-000000000000}"/>
          </ac:spMkLst>
        </pc:spChg>
        <pc:picChg chg="add mod">
          <ac:chgData name="Malek Alkholy" userId="b8ea5062cb0c2681" providerId="LiveId" clId="{2B336989-4DCB-4666-85E5-9D85451CCB75}" dt="2025-07-24T19:46:33.026" v="1024" actId="14100"/>
          <ac:picMkLst>
            <pc:docMk/>
            <pc:sldMk cId="38798439" sldId="541"/>
            <ac:picMk id="6" creationId="{35EF7155-EE84-0085-0840-628B078178CF}"/>
          </ac:picMkLst>
        </pc:picChg>
      </pc:sldChg>
      <pc:sldChg chg="addSp delSp modSp mod">
        <pc:chgData name="Malek Alkholy" userId="b8ea5062cb0c2681" providerId="LiveId" clId="{2B336989-4DCB-4666-85E5-9D85451CCB75}" dt="2025-07-24T19:49:49.257" v="1053" actId="14100"/>
        <pc:sldMkLst>
          <pc:docMk/>
          <pc:sldMk cId="2363869297" sldId="543"/>
        </pc:sldMkLst>
        <pc:spChg chg="mod">
          <ac:chgData name="Malek Alkholy" userId="b8ea5062cb0c2681" providerId="LiveId" clId="{2B336989-4DCB-4666-85E5-9D85451CCB75}" dt="2025-07-24T16:18:47.451" v="468" actId="948"/>
          <ac:spMkLst>
            <pc:docMk/>
            <pc:sldMk cId="2363869297" sldId="543"/>
            <ac:spMk id="25" creationId="{00000000-0000-0000-0000-000000000000}"/>
          </ac:spMkLst>
        </pc:spChg>
        <pc:picChg chg="add mod">
          <ac:chgData name="Malek Alkholy" userId="b8ea5062cb0c2681" providerId="LiveId" clId="{2B336989-4DCB-4666-85E5-9D85451CCB75}" dt="2025-07-24T19:49:49.257" v="1053" actId="14100"/>
          <ac:picMkLst>
            <pc:docMk/>
            <pc:sldMk cId="2363869297" sldId="543"/>
            <ac:picMk id="4" creationId="{6F95E079-0F7E-DDDD-2B24-A8AD9815877D}"/>
          </ac:picMkLst>
        </pc:picChg>
      </pc:sldChg>
      <pc:sldChg chg="addSp delSp modSp mod">
        <pc:chgData name="Malek Alkholy" userId="b8ea5062cb0c2681" providerId="LiveId" clId="{2B336989-4DCB-4666-85E5-9D85451CCB75}" dt="2025-07-24T19:47:19.019" v="1033" actId="14100"/>
        <pc:sldMkLst>
          <pc:docMk/>
          <pc:sldMk cId="2363337939" sldId="544"/>
        </pc:sldMkLst>
        <pc:spChg chg="mod">
          <ac:chgData name="Malek Alkholy" userId="b8ea5062cb0c2681" providerId="LiveId" clId="{2B336989-4DCB-4666-85E5-9D85451CCB75}" dt="2025-07-24T16:16:44.260" v="415" actId="2710"/>
          <ac:spMkLst>
            <pc:docMk/>
            <pc:sldMk cId="2363337939" sldId="544"/>
            <ac:spMk id="25" creationId="{00000000-0000-0000-0000-000000000000}"/>
          </ac:spMkLst>
        </pc:spChg>
        <pc:picChg chg="add mod">
          <ac:chgData name="Malek Alkholy" userId="b8ea5062cb0c2681" providerId="LiveId" clId="{2B336989-4DCB-4666-85E5-9D85451CCB75}" dt="2025-07-24T19:47:19.019" v="1033" actId="14100"/>
          <ac:picMkLst>
            <pc:docMk/>
            <pc:sldMk cId="2363337939" sldId="544"/>
            <ac:picMk id="2" creationId="{91F1DD84-4C44-D9EB-FA76-F25D40FF7EEE}"/>
          </ac:picMkLst>
        </pc:picChg>
      </pc:sldChg>
      <pc:sldChg chg="addSp delSp modSp mod">
        <pc:chgData name="Malek Alkholy" userId="b8ea5062cb0c2681" providerId="LiveId" clId="{2B336989-4DCB-4666-85E5-9D85451CCB75}" dt="2025-07-24T19:48:21.056" v="1037" actId="1076"/>
        <pc:sldMkLst>
          <pc:docMk/>
          <pc:sldMk cId="1692542848" sldId="546"/>
        </pc:sldMkLst>
        <pc:spChg chg="mod">
          <ac:chgData name="Malek Alkholy" userId="b8ea5062cb0c2681" providerId="LiveId" clId="{2B336989-4DCB-4666-85E5-9D85451CCB75}" dt="2025-07-24T19:48:12.632" v="1034" actId="207"/>
          <ac:spMkLst>
            <pc:docMk/>
            <pc:sldMk cId="1692542848" sldId="546"/>
            <ac:spMk id="25" creationId="{00000000-0000-0000-0000-000000000000}"/>
          </ac:spMkLst>
        </pc:spChg>
        <pc:picChg chg="add mod">
          <ac:chgData name="Malek Alkholy" userId="b8ea5062cb0c2681" providerId="LiveId" clId="{2B336989-4DCB-4666-85E5-9D85451CCB75}" dt="2025-07-24T19:48:21.056" v="1037" actId="1076"/>
          <ac:picMkLst>
            <pc:docMk/>
            <pc:sldMk cId="1692542848" sldId="546"/>
            <ac:picMk id="4" creationId="{62CB402E-F029-B65F-FD95-FEE41B4C2CF4}"/>
          </ac:picMkLst>
        </pc:picChg>
      </pc:sldChg>
      <pc:sldChg chg="addSp delSp modSp mod">
        <pc:chgData name="Malek Alkholy" userId="b8ea5062cb0c2681" providerId="LiveId" clId="{2B336989-4DCB-4666-85E5-9D85451CCB75}" dt="2025-07-24T19:49:34.494" v="1047" actId="14100"/>
        <pc:sldMkLst>
          <pc:docMk/>
          <pc:sldMk cId="1140162630" sldId="547"/>
        </pc:sldMkLst>
        <pc:spChg chg="mod">
          <ac:chgData name="Malek Alkholy" userId="b8ea5062cb0c2681" providerId="LiveId" clId="{2B336989-4DCB-4666-85E5-9D85451CCB75}" dt="2025-07-24T19:39:00.904" v="1016" actId="20577"/>
          <ac:spMkLst>
            <pc:docMk/>
            <pc:sldMk cId="1140162630" sldId="547"/>
            <ac:spMk id="2" creationId="{B5A64B5A-6A50-6C5C-7690-0370111E7542}"/>
          </ac:spMkLst>
        </pc:spChg>
        <pc:spChg chg="mod">
          <ac:chgData name="Malek Alkholy" userId="b8ea5062cb0c2681" providerId="LiveId" clId="{2B336989-4DCB-4666-85E5-9D85451CCB75}" dt="2025-07-24T19:49:34.494" v="1047" actId="14100"/>
          <ac:spMkLst>
            <pc:docMk/>
            <pc:sldMk cId="1140162630" sldId="547"/>
            <ac:spMk id="25" creationId="{00000000-0000-0000-0000-000000000000}"/>
          </ac:spMkLst>
        </pc:spChg>
        <pc:picChg chg="add mod">
          <ac:chgData name="Malek Alkholy" userId="b8ea5062cb0c2681" providerId="LiveId" clId="{2B336989-4DCB-4666-85E5-9D85451CCB75}" dt="2025-07-24T19:49:31.175" v="1046" actId="14100"/>
          <ac:picMkLst>
            <pc:docMk/>
            <pc:sldMk cId="1140162630" sldId="547"/>
            <ac:picMk id="4" creationId="{DDD2EBC7-69CE-7545-B3EF-C260F963923A}"/>
          </ac:picMkLst>
        </pc:picChg>
      </pc:sldChg>
      <pc:sldChg chg="addSp delSp modSp mod">
        <pc:chgData name="Malek Alkholy" userId="b8ea5062cb0c2681" providerId="LiveId" clId="{2B336989-4DCB-4666-85E5-9D85451CCB75}" dt="2025-07-24T19:50:35.542" v="1062" actId="14100"/>
        <pc:sldMkLst>
          <pc:docMk/>
          <pc:sldMk cId="1800775181" sldId="549"/>
        </pc:sldMkLst>
        <pc:spChg chg="mod">
          <ac:chgData name="Malek Alkholy" userId="b8ea5062cb0c2681" providerId="LiveId" clId="{2B336989-4DCB-4666-85E5-9D85451CCB75}" dt="2025-07-24T19:50:19.260" v="1057" actId="14100"/>
          <ac:spMkLst>
            <pc:docMk/>
            <pc:sldMk cId="1800775181" sldId="549"/>
            <ac:spMk id="25" creationId="{00000000-0000-0000-0000-000000000000}"/>
          </ac:spMkLst>
        </pc:spChg>
        <pc:picChg chg="add mod">
          <ac:chgData name="Malek Alkholy" userId="b8ea5062cb0c2681" providerId="LiveId" clId="{2B336989-4DCB-4666-85E5-9D85451CCB75}" dt="2025-07-24T19:50:35.542" v="1062" actId="14100"/>
          <ac:picMkLst>
            <pc:docMk/>
            <pc:sldMk cId="1800775181" sldId="549"/>
            <ac:picMk id="2" creationId="{EED43CF0-E8F8-6562-A0FE-85A8B9B8BB7E}"/>
          </ac:picMkLst>
        </pc:picChg>
      </pc:sldChg>
      <pc:sldChg chg="addSp delSp modSp mod">
        <pc:chgData name="Malek Alkholy" userId="b8ea5062cb0c2681" providerId="LiveId" clId="{2B336989-4DCB-4666-85E5-9D85451CCB75}" dt="2025-07-24T19:50:52.081" v="1065"/>
        <pc:sldMkLst>
          <pc:docMk/>
          <pc:sldMk cId="4033472675" sldId="551"/>
        </pc:sldMkLst>
        <pc:spChg chg="mod">
          <ac:chgData name="Malek Alkholy" userId="b8ea5062cb0c2681" providerId="LiveId" clId="{2B336989-4DCB-4666-85E5-9D85451CCB75}" dt="2025-07-24T19:00:27.227" v="951" actId="20577"/>
          <ac:spMkLst>
            <pc:docMk/>
            <pc:sldMk cId="4033472675" sldId="551"/>
            <ac:spMk id="25" creationId="{00000000-0000-0000-0000-000000000000}"/>
          </ac:spMkLst>
        </pc:spChg>
        <pc:picChg chg="add mod">
          <ac:chgData name="Malek Alkholy" userId="b8ea5062cb0c2681" providerId="LiveId" clId="{2B336989-4DCB-4666-85E5-9D85451CCB75}" dt="2025-07-24T19:50:52.081" v="1065"/>
          <ac:picMkLst>
            <pc:docMk/>
            <pc:sldMk cId="4033472675" sldId="551"/>
            <ac:picMk id="4" creationId="{62EB2CA4-5C8E-4E66-B530-6A8197B1B447}"/>
          </ac:picMkLst>
        </pc:picChg>
      </pc:sldChg>
      <pc:sldChg chg="addSp delSp modSp mod">
        <pc:chgData name="Malek Alkholy" userId="b8ea5062cb0c2681" providerId="LiveId" clId="{2B336989-4DCB-4666-85E5-9D85451CCB75}" dt="2025-07-24T19:50:57.995" v="1067"/>
        <pc:sldMkLst>
          <pc:docMk/>
          <pc:sldMk cId="1243276405" sldId="553"/>
        </pc:sldMkLst>
        <pc:spChg chg="mod">
          <ac:chgData name="Malek Alkholy" userId="b8ea5062cb0c2681" providerId="LiveId" clId="{2B336989-4DCB-4666-85E5-9D85451CCB75}" dt="2025-07-24T16:22:06.884" v="492" actId="108"/>
          <ac:spMkLst>
            <pc:docMk/>
            <pc:sldMk cId="1243276405" sldId="553"/>
            <ac:spMk id="25" creationId="{00000000-0000-0000-0000-000000000000}"/>
          </ac:spMkLst>
        </pc:spChg>
        <pc:picChg chg="add mod">
          <ac:chgData name="Malek Alkholy" userId="b8ea5062cb0c2681" providerId="LiveId" clId="{2B336989-4DCB-4666-85E5-9D85451CCB75}" dt="2025-07-24T19:50:57.995" v="1067"/>
          <ac:picMkLst>
            <pc:docMk/>
            <pc:sldMk cId="1243276405" sldId="553"/>
            <ac:picMk id="2" creationId="{8EB012CE-9B54-10E6-3ED2-F8DB7C7EB3A5}"/>
          </ac:picMkLst>
        </pc:picChg>
      </pc:sldChg>
      <pc:sldChg chg="addSp delSp modSp mod">
        <pc:chgData name="Malek Alkholy" userId="b8ea5062cb0c2681" providerId="LiveId" clId="{2B336989-4DCB-4666-85E5-9D85451CCB75}" dt="2025-07-24T19:51:11.874" v="1073" actId="14100"/>
        <pc:sldMkLst>
          <pc:docMk/>
          <pc:sldMk cId="2946330290" sldId="555"/>
        </pc:sldMkLst>
        <pc:spChg chg="mod">
          <ac:chgData name="Malek Alkholy" userId="b8ea5062cb0c2681" providerId="LiveId" clId="{2B336989-4DCB-4666-85E5-9D85451CCB75}" dt="2025-07-24T19:51:07.941" v="1071" actId="14100"/>
          <ac:spMkLst>
            <pc:docMk/>
            <pc:sldMk cId="2946330290" sldId="555"/>
            <ac:spMk id="25" creationId="{00000000-0000-0000-0000-000000000000}"/>
          </ac:spMkLst>
        </pc:spChg>
        <pc:picChg chg="add mod">
          <ac:chgData name="Malek Alkholy" userId="b8ea5062cb0c2681" providerId="LiveId" clId="{2B336989-4DCB-4666-85E5-9D85451CCB75}" dt="2025-07-24T19:51:11.874" v="1073" actId="14100"/>
          <ac:picMkLst>
            <pc:docMk/>
            <pc:sldMk cId="2946330290" sldId="555"/>
            <ac:picMk id="2" creationId="{3E246361-1E8D-4361-7D69-A17458428A29}"/>
          </ac:picMkLst>
        </pc:picChg>
      </pc:sldChg>
      <pc:sldChg chg="addSp delSp modSp mod">
        <pc:chgData name="Malek Alkholy" userId="b8ea5062cb0c2681" providerId="LiveId" clId="{2B336989-4DCB-4666-85E5-9D85451CCB75}" dt="2025-07-24T19:56:18.550" v="1111" actId="1076"/>
        <pc:sldMkLst>
          <pc:docMk/>
          <pc:sldMk cId="872543429" sldId="557"/>
        </pc:sldMkLst>
        <pc:spChg chg="mod">
          <ac:chgData name="Malek Alkholy" userId="b8ea5062cb0c2681" providerId="LiveId" clId="{2B336989-4DCB-4666-85E5-9D85451CCB75}" dt="2025-07-24T16:24:38.845" v="515" actId="113"/>
          <ac:spMkLst>
            <pc:docMk/>
            <pc:sldMk cId="872543429" sldId="557"/>
            <ac:spMk id="25" creationId="{00000000-0000-0000-0000-000000000000}"/>
          </ac:spMkLst>
        </pc:spChg>
        <pc:picChg chg="add mod">
          <ac:chgData name="Malek Alkholy" userId="b8ea5062cb0c2681" providerId="LiveId" clId="{2B336989-4DCB-4666-85E5-9D85451CCB75}" dt="2025-07-24T19:56:18.550" v="1111" actId="1076"/>
          <ac:picMkLst>
            <pc:docMk/>
            <pc:sldMk cId="872543429" sldId="557"/>
            <ac:picMk id="6" creationId="{DFC32771-A928-EE1E-3658-CE895468213C}"/>
          </ac:picMkLst>
        </pc:picChg>
      </pc:sldChg>
      <pc:sldChg chg="addSp delSp modSp mod">
        <pc:chgData name="Malek Alkholy" userId="b8ea5062cb0c2681" providerId="LiveId" clId="{2B336989-4DCB-4666-85E5-9D85451CCB75}" dt="2025-07-24T19:56:30.634" v="1116" actId="1076"/>
        <pc:sldMkLst>
          <pc:docMk/>
          <pc:sldMk cId="2879204507" sldId="558"/>
        </pc:sldMkLst>
        <pc:spChg chg="mod">
          <ac:chgData name="Malek Alkholy" userId="b8ea5062cb0c2681" providerId="LiveId" clId="{2B336989-4DCB-4666-85E5-9D85451CCB75}" dt="2025-07-24T16:24:12.769" v="513" actId="2710"/>
          <ac:spMkLst>
            <pc:docMk/>
            <pc:sldMk cId="2879204507" sldId="558"/>
            <ac:spMk id="25" creationId="{00000000-0000-0000-0000-000000000000}"/>
          </ac:spMkLst>
        </pc:spChg>
        <pc:picChg chg="add mod">
          <ac:chgData name="Malek Alkholy" userId="b8ea5062cb0c2681" providerId="LiveId" clId="{2B336989-4DCB-4666-85E5-9D85451CCB75}" dt="2025-07-24T19:56:30.634" v="1116" actId="1076"/>
          <ac:picMkLst>
            <pc:docMk/>
            <pc:sldMk cId="2879204507" sldId="558"/>
            <ac:picMk id="4" creationId="{CECE250D-6C20-9C89-4312-B9C85746CE67}"/>
          </ac:picMkLst>
        </pc:picChg>
      </pc:sldChg>
      <pc:sldChg chg="addSp delSp modSp mod">
        <pc:chgData name="Malek Alkholy" userId="b8ea5062cb0c2681" providerId="LiveId" clId="{2B336989-4DCB-4666-85E5-9D85451CCB75}" dt="2025-07-24T19:56:24.836" v="1113"/>
        <pc:sldMkLst>
          <pc:docMk/>
          <pc:sldMk cId="1517959432" sldId="560"/>
        </pc:sldMkLst>
        <pc:spChg chg="mod">
          <ac:chgData name="Malek Alkholy" userId="b8ea5062cb0c2681" providerId="LiveId" clId="{2B336989-4DCB-4666-85E5-9D85451CCB75}" dt="2025-07-24T16:23:48.390" v="508" actId="20577"/>
          <ac:spMkLst>
            <pc:docMk/>
            <pc:sldMk cId="1517959432" sldId="560"/>
            <ac:spMk id="25" creationId="{00000000-0000-0000-0000-000000000000}"/>
          </ac:spMkLst>
        </pc:spChg>
        <pc:picChg chg="add mod">
          <ac:chgData name="Malek Alkholy" userId="b8ea5062cb0c2681" providerId="LiveId" clId="{2B336989-4DCB-4666-85E5-9D85451CCB75}" dt="2025-07-24T19:56:24.836" v="1113"/>
          <ac:picMkLst>
            <pc:docMk/>
            <pc:sldMk cId="1517959432" sldId="560"/>
            <ac:picMk id="4" creationId="{E3BF3839-D79A-E6A2-EF00-613FA7977CB4}"/>
          </ac:picMkLst>
        </pc:picChg>
      </pc:sldChg>
      <pc:sldChg chg="modSp mod">
        <pc:chgData name="Malek Alkholy" userId="b8ea5062cb0c2681" providerId="LiveId" clId="{2B336989-4DCB-4666-85E5-9D85451CCB75}" dt="2025-07-24T18:18:04.957" v="949" actId="2710"/>
        <pc:sldMkLst>
          <pc:docMk/>
          <pc:sldMk cId="1112698295" sldId="565"/>
        </pc:sldMkLst>
        <pc:spChg chg="mod">
          <ac:chgData name="Malek Alkholy" userId="b8ea5062cb0c2681" providerId="LiveId" clId="{2B336989-4DCB-4666-85E5-9D85451CCB75}" dt="2025-07-24T18:18:04.957" v="949" actId="2710"/>
          <ac:spMkLst>
            <pc:docMk/>
            <pc:sldMk cId="1112698295" sldId="565"/>
            <ac:spMk id="25" creationId="{C208D7DB-FEDA-636C-35E0-914EB34FC69B}"/>
          </ac:spMkLst>
        </pc:spChg>
      </pc:sldChg>
      <pc:sldChg chg="addSp delSp modSp mod">
        <pc:chgData name="Malek Alkholy" userId="b8ea5062cb0c2681" providerId="LiveId" clId="{2B336989-4DCB-4666-85E5-9D85451CCB75}" dt="2025-07-24T19:55:44.135" v="1105" actId="14100"/>
        <pc:sldMkLst>
          <pc:docMk/>
          <pc:sldMk cId="3030735572" sldId="567"/>
        </pc:sldMkLst>
        <pc:spChg chg="mod">
          <ac:chgData name="Malek Alkholy" userId="b8ea5062cb0c2681" providerId="LiveId" clId="{2B336989-4DCB-4666-85E5-9D85451CCB75}" dt="2025-07-24T19:55:44.135" v="1105" actId="14100"/>
          <ac:spMkLst>
            <pc:docMk/>
            <pc:sldMk cId="3030735572" sldId="567"/>
            <ac:spMk id="25" creationId="{00000000-0000-0000-0000-000000000000}"/>
          </ac:spMkLst>
        </pc:spChg>
        <pc:picChg chg="add mod">
          <ac:chgData name="Malek Alkholy" userId="b8ea5062cb0c2681" providerId="LiveId" clId="{2B336989-4DCB-4666-85E5-9D85451CCB75}" dt="2025-07-24T19:55:40.576" v="1104" actId="14100"/>
          <ac:picMkLst>
            <pc:docMk/>
            <pc:sldMk cId="3030735572" sldId="567"/>
            <ac:picMk id="4" creationId="{FADEF90F-35C0-B6DD-1694-DB9A31ED5AFB}"/>
          </ac:picMkLst>
        </pc:picChg>
      </pc:sldChg>
      <pc:sldChg chg="addSp delSp modSp mod">
        <pc:chgData name="Malek Alkholy" userId="b8ea5062cb0c2681" providerId="LiveId" clId="{2B336989-4DCB-4666-85E5-9D85451CCB75}" dt="2025-07-24T19:56:55.244" v="1125" actId="1076"/>
        <pc:sldMkLst>
          <pc:docMk/>
          <pc:sldMk cId="707623981" sldId="569"/>
        </pc:sldMkLst>
        <pc:spChg chg="mod">
          <ac:chgData name="Malek Alkholy" userId="b8ea5062cb0c2681" providerId="LiveId" clId="{2B336989-4DCB-4666-85E5-9D85451CCB75}" dt="2025-07-24T19:54:05.753" v="1096" actId="1076"/>
          <ac:spMkLst>
            <pc:docMk/>
            <pc:sldMk cId="707623981" sldId="569"/>
            <ac:spMk id="3" creationId="{22B9372E-F18B-0A56-3507-CF0D98D4F0FB}"/>
          </ac:spMkLst>
        </pc:spChg>
        <pc:spChg chg="mod">
          <ac:chgData name="Malek Alkholy" userId="b8ea5062cb0c2681" providerId="LiveId" clId="{2B336989-4DCB-4666-85E5-9D85451CCB75}" dt="2025-07-24T19:54:02.272" v="1094" actId="14100"/>
          <ac:spMkLst>
            <pc:docMk/>
            <pc:sldMk cId="707623981" sldId="569"/>
            <ac:spMk id="25" creationId="{00000000-0000-0000-0000-000000000000}"/>
          </ac:spMkLst>
        </pc:spChg>
        <pc:picChg chg="add mod">
          <ac:chgData name="Malek Alkholy" userId="b8ea5062cb0c2681" providerId="LiveId" clId="{2B336989-4DCB-4666-85E5-9D85451CCB75}" dt="2025-07-24T19:56:55.244" v="1125" actId="1076"/>
          <ac:picMkLst>
            <pc:docMk/>
            <pc:sldMk cId="707623981" sldId="569"/>
            <ac:picMk id="6" creationId="{4D72D59E-9706-2628-6ACC-9333AA5D1FAE}"/>
          </ac:picMkLst>
        </pc:picChg>
      </pc:sldChg>
      <pc:sldChg chg="modSp mod">
        <pc:chgData name="Malek Alkholy" userId="b8ea5062cb0c2681" providerId="LiveId" clId="{2B336989-4DCB-4666-85E5-9D85451CCB75}" dt="2025-07-24T16:27:13.156" v="546" actId="1076"/>
        <pc:sldMkLst>
          <pc:docMk/>
          <pc:sldMk cId="971478449" sldId="571"/>
        </pc:sldMkLst>
        <pc:spChg chg="mod">
          <ac:chgData name="Malek Alkholy" userId="b8ea5062cb0c2681" providerId="LiveId" clId="{2B336989-4DCB-4666-85E5-9D85451CCB75}" dt="2025-07-24T16:27:13.156" v="546" actId="1076"/>
          <ac:spMkLst>
            <pc:docMk/>
            <pc:sldMk cId="971478449" sldId="571"/>
            <ac:spMk id="25" creationId="{00000000-0000-0000-0000-000000000000}"/>
          </ac:spMkLst>
        </pc:spChg>
        <pc:picChg chg="mod">
          <ac:chgData name="Malek Alkholy" userId="b8ea5062cb0c2681" providerId="LiveId" clId="{2B336989-4DCB-4666-85E5-9D85451CCB75}" dt="2025-07-24T16:27:05.894" v="544" actId="14100"/>
          <ac:picMkLst>
            <pc:docMk/>
            <pc:sldMk cId="971478449" sldId="571"/>
            <ac:picMk id="2" creationId="{51BC71A7-7A7B-9800-E3FB-917FE5F92A27}"/>
          </ac:picMkLst>
        </pc:picChg>
      </pc:sldChg>
      <pc:sldChg chg="modSp mod">
        <pc:chgData name="Malek Alkholy" userId="b8ea5062cb0c2681" providerId="LiveId" clId="{2B336989-4DCB-4666-85E5-9D85451CCB75}" dt="2025-07-24T16:28:59.237" v="570" actId="20577"/>
        <pc:sldMkLst>
          <pc:docMk/>
          <pc:sldMk cId="3372547109" sldId="573"/>
        </pc:sldMkLst>
        <pc:spChg chg="mod">
          <ac:chgData name="Malek Alkholy" userId="b8ea5062cb0c2681" providerId="LiveId" clId="{2B336989-4DCB-4666-85E5-9D85451CCB75}" dt="2025-07-24T16:28:59.237" v="570" actId="20577"/>
          <ac:spMkLst>
            <pc:docMk/>
            <pc:sldMk cId="3372547109" sldId="573"/>
            <ac:spMk id="25" creationId="{00000000-0000-0000-0000-000000000000}"/>
          </ac:spMkLst>
        </pc:spChg>
        <pc:picChg chg="mod">
          <ac:chgData name="Malek Alkholy" userId="b8ea5062cb0c2681" providerId="LiveId" clId="{2B336989-4DCB-4666-85E5-9D85451CCB75}" dt="2025-07-24T16:28:12.536" v="552" actId="14100"/>
          <ac:picMkLst>
            <pc:docMk/>
            <pc:sldMk cId="3372547109" sldId="573"/>
            <ac:picMk id="2" creationId="{A9B1348B-01D3-F1EE-FB0F-0C8C94446767}"/>
          </ac:picMkLst>
        </pc:picChg>
      </pc:sldChg>
      <pc:sldChg chg="del">
        <pc:chgData name="Malek Alkholy" userId="b8ea5062cb0c2681" providerId="LiveId" clId="{2B336989-4DCB-4666-85E5-9D85451CCB75}" dt="2025-07-24T16:30:04.180" v="575" actId="2696"/>
        <pc:sldMkLst>
          <pc:docMk/>
          <pc:sldMk cId="1576906761" sldId="575"/>
        </pc:sldMkLst>
      </pc:sldChg>
      <pc:sldChg chg="addSp modSp add mod">
        <pc:chgData name="Malek Alkholy" userId="b8ea5062cb0c2681" providerId="LiveId" clId="{2B336989-4DCB-4666-85E5-9D85451CCB75}" dt="2025-07-24T20:08:32.555" v="1223" actId="14100"/>
        <pc:sldMkLst>
          <pc:docMk/>
          <pc:sldMk cId="3313551331" sldId="575"/>
        </pc:sldMkLst>
      </pc:sldChg>
      <pc:sldChg chg="addSp delSp modSp add mod">
        <pc:chgData name="Malek Alkholy" userId="b8ea5062cb0c2681" providerId="LiveId" clId="{2B336989-4DCB-4666-85E5-9D85451CCB75}" dt="2025-07-24T20:08:41.570" v="1224"/>
        <pc:sldMkLst>
          <pc:docMk/>
          <pc:sldMk cId="550914497" sldId="577"/>
        </pc:sldMkLst>
      </pc:sldChg>
      <pc:sldChg chg="del">
        <pc:chgData name="Malek Alkholy" userId="b8ea5062cb0c2681" providerId="LiveId" clId="{2B336989-4DCB-4666-85E5-9D85451CCB75}" dt="2025-07-24T16:30:04.180" v="575" actId="2696"/>
        <pc:sldMkLst>
          <pc:docMk/>
          <pc:sldMk cId="3172661822" sldId="577"/>
        </pc:sldMkLst>
      </pc:sldChg>
      <pc:sldChg chg="del">
        <pc:chgData name="Malek Alkholy" userId="b8ea5062cb0c2681" providerId="LiveId" clId="{2B336989-4DCB-4666-85E5-9D85451CCB75}" dt="2025-07-24T16:30:04.180" v="575" actId="2696"/>
        <pc:sldMkLst>
          <pc:docMk/>
          <pc:sldMk cId="3232906536" sldId="579"/>
        </pc:sldMkLst>
      </pc:sldChg>
      <pc:sldChg chg="addSp delSp modSp add mod">
        <pc:chgData name="Malek Alkholy" userId="b8ea5062cb0c2681" providerId="LiveId" clId="{2B336989-4DCB-4666-85E5-9D85451CCB75}" dt="2025-07-24T20:10:49.060" v="1242" actId="14100"/>
        <pc:sldMkLst>
          <pc:docMk/>
          <pc:sldMk cId="3910627223" sldId="579"/>
        </pc:sldMkLst>
      </pc:sldChg>
      <pc:sldChg chg="delSp modSp mod">
        <pc:chgData name="Malek Alkholy" userId="b8ea5062cb0c2681" providerId="LiveId" clId="{2B336989-4DCB-4666-85E5-9D85451CCB75}" dt="2025-07-24T19:58:28.923" v="1135" actId="20577"/>
        <pc:sldMkLst>
          <pc:docMk/>
          <pc:sldMk cId="1697916671" sldId="581"/>
        </pc:sldMkLst>
        <pc:spChg chg="mod">
          <ac:chgData name="Malek Alkholy" userId="b8ea5062cb0c2681" providerId="LiveId" clId="{2B336989-4DCB-4666-85E5-9D85451CCB75}" dt="2025-07-24T19:58:28.923" v="1135" actId="20577"/>
          <ac:spMkLst>
            <pc:docMk/>
            <pc:sldMk cId="1697916671" sldId="581"/>
            <ac:spMk id="25" creationId="{00000000-0000-0000-0000-000000000000}"/>
          </ac:spMkLst>
        </pc:spChg>
      </pc:sldChg>
      <pc:sldChg chg="modSp mod">
        <pc:chgData name="Malek Alkholy" userId="b8ea5062cb0c2681" providerId="LiveId" clId="{2B336989-4DCB-4666-85E5-9D85451CCB75}" dt="2025-07-24T16:37:13.024" v="704" actId="2710"/>
        <pc:sldMkLst>
          <pc:docMk/>
          <pc:sldMk cId="629620827" sldId="582"/>
        </pc:sldMkLst>
        <pc:spChg chg="mod">
          <ac:chgData name="Malek Alkholy" userId="b8ea5062cb0c2681" providerId="LiveId" clId="{2B336989-4DCB-4666-85E5-9D85451CCB75}" dt="2025-07-24T16:37:13.024" v="704" actId="2710"/>
          <ac:spMkLst>
            <pc:docMk/>
            <pc:sldMk cId="629620827" sldId="582"/>
            <ac:spMk id="25" creationId="{00000000-0000-0000-0000-000000000000}"/>
          </ac:spMkLst>
        </pc:spChg>
      </pc:sldChg>
      <pc:sldChg chg="delSp modSp mod">
        <pc:chgData name="Malek Alkholy" userId="b8ea5062cb0c2681" providerId="LiveId" clId="{2B336989-4DCB-4666-85E5-9D85451CCB75}" dt="2025-07-24T19:58:41.858" v="1137" actId="14100"/>
        <pc:sldMkLst>
          <pc:docMk/>
          <pc:sldMk cId="715235238" sldId="584"/>
        </pc:sldMkLst>
        <pc:spChg chg="mod">
          <ac:chgData name="Malek Alkholy" userId="b8ea5062cb0c2681" providerId="LiveId" clId="{2B336989-4DCB-4666-85E5-9D85451CCB75}" dt="2025-07-24T19:58:41.858" v="1137" actId="14100"/>
          <ac:spMkLst>
            <pc:docMk/>
            <pc:sldMk cId="715235238" sldId="584"/>
            <ac:spMk id="25" creationId="{00000000-0000-0000-0000-000000000000}"/>
          </ac:spMkLst>
        </pc:spChg>
      </pc:sldChg>
      <pc:sldChg chg="addSp delSp modSp mod">
        <pc:chgData name="Malek Alkholy" userId="b8ea5062cb0c2681" providerId="LiveId" clId="{2B336989-4DCB-4666-85E5-9D85451CCB75}" dt="2025-07-24T19:59:33.403" v="1155" actId="20577"/>
        <pc:sldMkLst>
          <pc:docMk/>
          <pc:sldMk cId="2053257347" sldId="586"/>
        </pc:sldMkLst>
        <pc:spChg chg="mod">
          <ac:chgData name="Malek Alkholy" userId="b8ea5062cb0c2681" providerId="LiveId" clId="{2B336989-4DCB-4666-85E5-9D85451CCB75}" dt="2025-07-24T19:59:33.403" v="1155" actId="20577"/>
          <ac:spMkLst>
            <pc:docMk/>
            <pc:sldMk cId="2053257347" sldId="586"/>
            <ac:spMk id="25" creationId="{00000000-0000-0000-0000-000000000000}"/>
          </ac:spMkLst>
        </pc:spChg>
        <pc:picChg chg="add mod">
          <ac:chgData name="Malek Alkholy" userId="b8ea5062cb0c2681" providerId="LiveId" clId="{2B336989-4DCB-4666-85E5-9D85451CCB75}" dt="2025-07-24T19:59:30.551" v="1154" actId="1076"/>
          <ac:picMkLst>
            <pc:docMk/>
            <pc:sldMk cId="2053257347" sldId="586"/>
            <ac:picMk id="2" creationId="{74F4A276-FB2F-4908-EF62-D173656BD596}"/>
          </ac:picMkLst>
        </pc:picChg>
      </pc:sldChg>
      <pc:sldChg chg="addSp delSp modSp mod">
        <pc:chgData name="Malek Alkholy" userId="b8ea5062cb0c2681" providerId="LiveId" clId="{2B336989-4DCB-4666-85E5-9D85451CCB75}" dt="2025-07-24T20:00:14.354" v="1163" actId="14100"/>
        <pc:sldMkLst>
          <pc:docMk/>
          <pc:sldMk cId="2459019413" sldId="589"/>
        </pc:sldMkLst>
        <pc:spChg chg="mod">
          <ac:chgData name="Malek Alkholy" userId="b8ea5062cb0c2681" providerId="LiveId" clId="{2B336989-4DCB-4666-85E5-9D85451CCB75}" dt="2025-07-24T20:00:14.354" v="1163" actId="14100"/>
          <ac:spMkLst>
            <pc:docMk/>
            <pc:sldMk cId="2459019413" sldId="589"/>
            <ac:spMk id="25" creationId="{00000000-0000-0000-0000-000000000000}"/>
          </ac:spMkLst>
        </pc:spChg>
        <pc:picChg chg="add mod">
          <ac:chgData name="Malek Alkholy" userId="b8ea5062cb0c2681" providerId="LiveId" clId="{2B336989-4DCB-4666-85E5-9D85451CCB75}" dt="2025-07-24T20:00:09.893" v="1162" actId="14100"/>
          <ac:picMkLst>
            <pc:docMk/>
            <pc:sldMk cId="2459019413" sldId="589"/>
            <ac:picMk id="2" creationId="{9DAC41E1-3C7F-C32E-C636-B656F8BD1E07}"/>
          </ac:picMkLst>
        </pc:picChg>
      </pc:sldChg>
      <pc:sldChg chg="addSp delSp modSp mod">
        <pc:chgData name="Malek Alkholy" userId="b8ea5062cb0c2681" providerId="LiveId" clId="{2B336989-4DCB-4666-85E5-9D85451CCB75}" dt="2025-07-24T20:01:30.348" v="1178" actId="14100"/>
        <pc:sldMkLst>
          <pc:docMk/>
          <pc:sldMk cId="5167051" sldId="591"/>
        </pc:sldMkLst>
        <pc:spChg chg="mod">
          <ac:chgData name="Malek Alkholy" userId="b8ea5062cb0c2681" providerId="LiveId" clId="{2B336989-4DCB-4666-85E5-9D85451CCB75}" dt="2025-07-24T20:01:30.348" v="1178" actId="14100"/>
          <ac:spMkLst>
            <pc:docMk/>
            <pc:sldMk cId="5167051" sldId="591"/>
            <ac:spMk id="25" creationId="{00000000-0000-0000-0000-000000000000}"/>
          </ac:spMkLst>
        </pc:spChg>
        <pc:picChg chg="add mod">
          <ac:chgData name="Malek Alkholy" userId="b8ea5062cb0c2681" providerId="LiveId" clId="{2B336989-4DCB-4666-85E5-9D85451CCB75}" dt="2025-07-24T20:01:26.200" v="1177" actId="14100"/>
          <ac:picMkLst>
            <pc:docMk/>
            <pc:sldMk cId="5167051" sldId="591"/>
            <ac:picMk id="4" creationId="{4BD85EEE-9670-5051-41DD-921A69443E96}"/>
          </ac:picMkLst>
        </pc:picChg>
      </pc:sldChg>
      <pc:sldChg chg="addSp modSp mod">
        <pc:chgData name="Malek Alkholy" userId="b8ea5062cb0c2681" providerId="LiveId" clId="{2B336989-4DCB-4666-85E5-9D85451CCB75}" dt="2025-07-24T20:00:54.743" v="1169" actId="1076"/>
        <pc:sldMkLst>
          <pc:docMk/>
          <pc:sldMk cId="1547225473" sldId="593"/>
        </pc:sldMkLst>
        <pc:spChg chg="mod">
          <ac:chgData name="Malek Alkholy" userId="b8ea5062cb0c2681" providerId="LiveId" clId="{2B336989-4DCB-4666-85E5-9D85451CCB75}" dt="2025-07-24T20:00:51.121" v="1167" actId="14100"/>
          <ac:spMkLst>
            <pc:docMk/>
            <pc:sldMk cId="1547225473" sldId="593"/>
            <ac:spMk id="25" creationId="{00000000-0000-0000-0000-000000000000}"/>
          </ac:spMkLst>
        </pc:spChg>
        <pc:picChg chg="add mod">
          <ac:chgData name="Malek Alkholy" userId="b8ea5062cb0c2681" providerId="LiveId" clId="{2B336989-4DCB-4666-85E5-9D85451CCB75}" dt="2025-07-24T20:00:54.743" v="1169" actId="1076"/>
          <ac:picMkLst>
            <pc:docMk/>
            <pc:sldMk cId="1547225473" sldId="593"/>
            <ac:picMk id="2" creationId="{77283D6A-1566-8EF9-8CAD-1BD2761A28B4}"/>
          </ac:picMkLst>
        </pc:picChg>
      </pc:sldChg>
      <pc:sldChg chg="modSp add mod">
        <pc:chgData name="Malek Alkholy" userId="b8ea5062cb0c2681" providerId="LiveId" clId="{2B336989-4DCB-4666-85E5-9D85451CCB75}" dt="2025-07-24T18:17:46.357" v="948" actId="113"/>
        <pc:sldMkLst>
          <pc:docMk/>
          <pc:sldMk cId="387110346" sldId="613"/>
        </pc:sldMkLst>
      </pc:sldChg>
      <pc:sldChg chg="modSp del mod">
        <pc:chgData name="Malek Alkholy" userId="b8ea5062cb0c2681" providerId="LiveId" clId="{2B336989-4DCB-4666-85E5-9D85451CCB75}" dt="2025-07-24T16:30:04.180" v="575" actId="2696"/>
        <pc:sldMkLst>
          <pc:docMk/>
          <pc:sldMk cId="3453954220" sldId="613"/>
        </pc:sldMkLst>
      </pc:sldChg>
      <pc:sldChg chg="delSp modSp add mod">
        <pc:chgData name="Malek Alkholy" userId="b8ea5062cb0c2681" providerId="LiveId" clId="{2B336989-4DCB-4666-85E5-9D85451CCB75}" dt="2025-07-24T19:58:07.093" v="1129" actId="14100"/>
        <pc:sldMkLst>
          <pc:docMk/>
          <pc:sldMk cId="1137489514" sldId="615"/>
        </pc:sldMkLst>
        <pc:spChg chg="mod">
          <ac:chgData name="Malek Alkholy" userId="b8ea5062cb0c2681" providerId="LiveId" clId="{2B336989-4DCB-4666-85E5-9D85451CCB75}" dt="2025-07-24T19:58:07.093" v="1129" actId="14100"/>
          <ac:spMkLst>
            <pc:docMk/>
            <pc:sldMk cId="1137489514" sldId="615"/>
            <ac:spMk id="25" creationId="{12ECF142-8D09-5F0B-941B-CF8F123C82D5}"/>
          </ac:spMkLst>
        </pc:spChg>
      </pc:sldChg>
      <pc:sldChg chg="add del">
        <pc:chgData name="Malek Alkholy" userId="b8ea5062cb0c2681" providerId="LiveId" clId="{2B336989-4DCB-4666-85E5-9D85451CCB75}" dt="2025-07-24T16:34:18.506" v="651" actId="2696"/>
        <pc:sldMkLst>
          <pc:docMk/>
          <pc:sldMk cId="2384234975" sldId="615"/>
        </pc:sldMkLst>
      </pc:sldChg>
      <pc:sldChg chg="modSp del mod">
        <pc:chgData name="Malek Alkholy" userId="b8ea5062cb0c2681" providerId="LiveId" clId="{2B336989-4DCB-4666-85E5-9D85451CCB75}" dt="2025-07-24T16:30:04.180" v="575" actId="2696"/>
        <pc:sldMkLst>
          <pc:docMk/>
          <pc:sldMk cId="3581601075" sldId="615"/>
        </pc:sldMkLst>
      </pc:sldChg>
      <pc:sldChg chg="addSp delSp modSp mod">
        <pc:chgData name="Malek Alkholy" userId="b8ea5062cb0c2681" providerId="LiveId" clId="{2B336989-4DCB-4666-85E5-9D85451CCB75}" dt="2025-07-24T19:56:40.881" v="1120" actId="14100"/>
        <pc:sldMkLst>
          <pc:docMk/>
          <pc:sldMk cId="3727259487" sldId="617"/>
        </pc:sldMkLst>
        <pc:spChg chg="mod">
          <ac:chgData name="Malek Alkholy" userId="b8ea5062cb0c2681" providerId="LiveId" clId="{2B336989-4DCB-4666-85E5-9D85451CCB75}" dt="2025-07-24T19:56:40.881" v="1120" actId="14100"/>
          <ac:spMkLst>
            <pc:docMk/>
            <pc:sldMk cId="3727259487" sldId="617"/>
            <ac:spMk id="25" creationId="{5CFC4028-F42C-7AF4-55AF-DCB2CECC3AE8}"/>
          </ac:spMkLst>
        </pc:spChg>
        <pc:picChg chg="add mod">
          <ac:chgData name="Malek Alkholy" userId="b8ea5062cb0c2681" providerId="LiveId" clId="{2B336989-4DCB-4666-85E5-9D85451CCB75}" dt="2025-07-24T19:56:38.547" v="1119" actId="1076"/>
          <ac:picMkLst>
            <pc:docMk/>
            <pc:sldMk cId="3727259487" sldId="617"/>
            <ac:picMk id="4" creationId="{EED2BAF9-213A-2B58-52FF-95B57DC43994}"/>
          </ac:picMkLst>
        </pc:picChg>
      </pc:sldChg>
      <pc:sldChg chg="addSp delSp modSp mod">
        <pc:chgData name="Malek Alkholy" userId="b8ea5062cb0c2681" providerId="LiveId" clId="{2B336989-4DCB-4666-85E5-9D85451CCB75}" dt="2025-07-24T19:46:28.561" v="1023" actId="14100"/>
        <pc:sldMkLst>
          <pc:docMk/>
          <pc:sldMk cId="1720142267" sldId="619"/>
        </pc:sldMkLst>
        <pc:spChg chg="mod">
          <ac:chgData name="Malek Alkholy" userId="b8ea5062cb0c2681" providerId="LiveId" clId="{2B336989-4DCB-4666-85E5-9D85451CCB75}" dt="2025-07-24T16:16:15.431" v="409" actId="20577"/>
          <ac:spMkLst>
            <pc:docMk/>
            <pc:sldMk cId="1720142267" sldId="619"/>
            <ac:spMk id="25" creationId="{755A9E7D-E290-9A89-1C3B-9E71014D1F12}"/>
          </ac:spMkLst>
        </pc:spChg>
        <pc:picChg chg="add mod">
          <ac:chgData name="Malek Alkholy" userId="b8ea5062cb0c2681" providerId="LiveId" clId="{2B336989-4DCB-4666-85E5-9D85451CCB75}" dt="2025-07-24T19:46:28.561" v="1023" actId="14100"/>
          <ac:picMkLst>
            <pc:docMk/>
            <pc:sldMk cId="1720142267" sldId="619"/>
            <ac:picMk id="2" creationId="{8D7B0D74-F07B-EC14-9FE1-6D30FD4DC26A}"/>
          </ac:picMkLst>
        </pc:picChg>
      </pc:sldChg>
      <pc:sldChg chg="addSp delSp modSp mod">
        <pc:chgData name="Malek Alkholy" userId="b8ea5062cb0c2681" providerId="LiveId" clId="{2B336989-4DCB-4666-85E5-9D85451CCB75}" dt="2025-07-24T19:56:46.496" v="1122"/>
        <pc:sldMkLst>
          <pc:docMk/>
          <pc:sldMk cId="4260543137" sldId="621"/>
        </pc:sldMkLst>
        <pc:spChg chg="mod">
          <ac:chgData name="Malek Alkholy" userId="b8ea5062cb0c2681" providerId="LiveId" clId="{2B336989-4DCB-4666-85E5-9D85451CCB75}" dt="2025-07-24T19:53:52.854" v="1091" actId="14100"/>
          <ac:spMkLst>
            <pc:docMk/>
            <pc:sldMk cId="4260543137" sldId="621"/>
            <ac:spMk id="25" creationId="{A4E21127-02D1-851C-BBF3-0BF7514D4F6D}"/>
          </ac:spMkLst>
        </pc:spChg>
        <pc:picChg chg="add mod">
          <ac:chgData name="Malek Alkholy" userId="b8ea5062cb0c2681" providerId="LiveId" clId="{2B336989-4DCB-4666-85E5-9D85451CCB75}" dt="2025-07-24T19:56:46.496" v="1122"/>
          <ac:picMkLst>
            <pc:docMk/>
            <pc:sldMk cId="4260543137" sldId="621"/>
            <ac:picMk id="6" creationId="{31A69F37-278E-B7CC-72AF-96E04C38DCE5}"/>
          </ac:picMkLst>
        </pc:picChg>
      </pc:sldChg>
      <pc:sldChg chg="modSp mod">
        <pc:chgData name="Malek Alkholy" userId="b8ea5062cb0c2681" providerId="LiveId" clId="{2B336989-4DCB-4666-85E5-9D85451CCB75}" dt="2025-07-24T16:29:17.599" v="574" actId="20577"/>
        <pc:sldMkLst>
          <pc:docMk/>
          <pc:sldMk cId="149695656" sldId="623"/>
        </pc:sldMkLst>
        <pc:spChg chg="mod">
          <ac:chgData name="Malek Alkholy" userId="b8ea5062cb0c2681" providerId="LiveId" clId="{2B336989-4DCB-4666-85E5-9D85451CCB75}" dt="2025-07-24T16:29:17.599" v="574" actId="20577"/>
          <ac:spMkLst>
            <pc:docMk/>
            <pc:sldMk cId="149695656" sldId="623"/>
            <ac:spMk id="25" creationId="{FABD939D-1A53-D55F-8746-8DF2FFF70047}"/>
          </ac:spMkLst>
        </pc:spChg>
      </pc:sldChg>
      <pc:sldChg chg="modSp mod">
        <pc:chgData name="Malek Alkholy" userId="b8ea5062cb0c2681" providerId="LiveId" clId="{2B336989-4DCB-4666-85E5-9D85451CCB75}" dt="2025-07-24T19:58:00.385" v="1128" actId="14100"/>
        <pc:sldMkLst>
          <pc:docMk/>
          <pc:sldMk cId="1804007099" sldId="625"/>
        </pc:sldMkLst>
        <pc:spChg chg="mod">
          <ac:chgData name="Malek Alkholy" userId="b8ea5062cb0c2681" providerId="LiveId" clId="{2B336989-4DCB-4666-85E5-9D85451CCB75}" dt="2025-07-24T19:58:00.385" v="1128" actId="14100"/>
          <ac:spMkLst>
            <pc:docMk/>
            <pc:sldMk cId="1804007099" sldId="625"/>
            <ac:spMk id="25" creationId="{B42D1A07-D14D-6385-5924-8406F4B26F43}"/>
          </ac:spMkLst>
        </pc:spChg>
      </pc:sldChg>
      <pc:sldChg chg="addSp modSp mod">
        <pc:chgData name="Malek Alkholy" userId="b8ea5062cb0c2681" providerId="LiveId" clId="{2B336989-4DCB-4666-85E5-9D85451CCB75}" dt="2025-07-24T20:01:45.498" v="1182" actId="14100"/>
        <pc:sldMkLst>
          <pc:docMk/>
          <pc:sldMk cId="1771034611" sldId="640"/>
        </pc:sldMkLst>
        <pc:spChg chg="mod">
          <ac:chgData name="Malek Alkholy" userId="b8ea5062cb0c2681" providerId="LiveId" clId="{2B336989-4DCB-4666-85E5-9D85451CCB75}" dt="2025-07-24T20:01:43.515" v="1181" actId="14100"/>
          <ac:spMkLst>
            <pc:docMk/>
            <pc:sldMk cId="1771034611" sldId="640"/>
            <ac:spMk id="25" creationId="{8F1D3FFB-6EF9-95A3-B7C3-41A931EDFD3D}"/>
          </ac:spMkLst>
        </pc:spChg>
        <pc:picChg chg="add mod">
          <ac:chgData name="Malek Alkholy" userId="b8ea5062cb0c2681" providerId="LiveId" clId="{2B336989-4DCB-4666-85E5-9D85451CCB75}" dt="2025-07-24T20:01:45.498" v="1182" actId="14100"/>
          <ac:picMkLst>
            <pc:docMk/>
            <pc:sldMk cId="1771034611" sldId="640"/>
            <ac:picMk id="2" creationId="{10C6D82B-A368-9AFE-92F5-9403B0FEB8DD}"/>
          </ac:picMkLst>
        </pc:picChg>
      </pc:sldChg>
      <pc:sldChg chg="modSp del mod">
        <pc:chgData name="Malek Alkholy" userId="b8ea5062cb0c2681" providerId="LiveId" clId="{2B336989-4DCB-4666-85E5-9D85451CCB75}" dt="2025-07-24T19:38:03.869" v="1006" actId="47"/>
        <pc:sldMkLst>
          <pc:docMk/>
          <pc:sldMk cId="3218444511" sldId="642"/>
        </pc:sldMkLst>
      </pc:sldChg>
      <pc:sldChg chg="addSp delSp modSp mod">
        <pc:chgData name="Malek Alkholy" userId="b8ea5062cb0c2681" providerId="LiveId" clId="{2B336989-4DCB-4666-85E5-9D85451CCB75}" dt="2025-07-24T20:02:45.125" v="1185" actId="14100"/>
        <pc:sldMkLst>
          <pc:docMk/>
          <pc:sldMk cId="3156136103" sldId="644"/>
        </pc:sldMkLst>
        <pc:spChg chg="mod">
          <ac:chgData name="Malek Alkholy" userId="b8ea5062cb0c2681" providerId="LiveId" clId="{2B336989-4DCB-4666-85E5-9D85451CCB75}" dt="2025-07-24T17:13:35.011" v="803" actId="255"/>
          <ac:spMkLst>
            <pc:docMk/>
            <pc:sldMk cId="3156136103" sldId="644"/>
            <ac:spMk id="25" creationId="{1CEF172C-E595-3EEE-F3A8-9A4BCE8C77F9}"/>
          </ac:spMkLst>
        </pc:spChg>
        <pc:picChg chg="add mod">
          <ac:chgData name="Malek Alkholy" userId="b8ea5062cb0c2681" providerId="LiveId" clId="{2B336989-4DCB-4666-85E5-9D85451CCB75}" dt="2025-07-24T20:02:45.125" v="1185" actId="14100"/>
          <ac:picMkLst>
            <pc:docMk/>
            <pc:sldMk cId="3156136103" sldId="644"/>
            <ac:picMk id="4" creationId="{4ADF79C8-C3B6-685C-3724-DD960C448CF3}"/>
          </ac:picMkLst>
        </pc:picChg>
      </pc:sldChg>
      <pc:sldChg chg="addSp delSp modSp mod">
        <pc:chgData name="Malek Alkholy" userId="b8ea5062cb0c2681" providerId="LiveId" clId="{2B336989-4DCB-4666-85E5-9D85451CCB75}" dt="2025-07-24T20:02:51.348" v="1188" actId="14100"/>
        <pc:sldMkLst>
          <pc:docMk/>
          <pc:sldMk cId="986921217" sldId="646"/>
        </pc:sldMkLst>
        <pc:spChg chg="mod">
          <ac:chgData name="Malek Alkholy" userId="b8ea5062cb0c2681" providerId="LiveId" clId="{2B336989-4DCB-4666-85E5-9D85451CCB75}" dt="2025-07-24T17:59:38.287" v="817" actId="255"/>
          <ac:spMkLst>
            <pc:docMk/>
            <pc:sldMk cId="986921217" sldId="646"/>
            <ac:spMk id="25" creationId="{06449673-F4FC-A754-CCAA-0354142A0185}"/>
          </ac:spMkLst>
        </pc:spChg>
        <pc:picChg chg="add mod">
          <ac:chgData name="Malek Alkholy" userId="b8ea5062cb0c2681" providerId="LiveId" clId="{2B336989-4DCB-4666-85E5-9D85451CCB75}" dt="2025-07-24T20:02:51.348" v="1188" actId="14100"/>
          <ac:picMkLst>
            <pc:docMk/>
            <pc:sldMk cId="986921217" sldId="646"/>
            <ac:picMk id="4" creationId="{E10FDE07-1D99-A6B5-8314-2489D60F04C8}"/>
          </ac:picMkLst>
        </pc:picChg>
      </pc:sldChg>
      <pc:sldChg chg="addSp modSp mod">
        <pc:chgData name="Malek Alkholy" userId="b8ea5062cb0c2681" providerId="LiveId" clId="{2B336989-4DCB-4666-85E5-9D85451CCB75}" dt="2025-07-24T19:46:52.053" v="1029" actId="14100"/>
        <pc:sldMkLst>
          <pc:docMk/>
          <pc:sldMk cId="3503873305" sldId="654"/>
        </pc:sldMkLst>
        <pc:spChg chg="mod">
          <ac:chgData name="Malek Alkholy" userId="b8ea5062cb0c2681" providerId="LiveId" clId="{2B336989-4DCB-4666-85E5-9D85451CCB75}" dt="2025-07-24T19:46:48.280" v="1027" actId="14100"/>
          <ac:spMkLst>
            <pc:docMk/>
            <pc:sldMk cId="3503873305" sldId="654"/>
            <ac:spMk id="25" creationId="{065CD910-ACDB-6198-23F1-C196ACA92DD6}"/>
          </ac:spMkLst>
        </pc:spChg>
        <pc:picChg chg="add mod">
          <ac:chgData name="Malek Alkholy" userId="b8ea5062cb0c2681" providerId="LiveId" clId="{2B336989-4DCB-4666-85E5-9D85451CCB75}" dt="2025-07-24T19:46:52.053" v="1029" actId="14100"/>
          <ac:picMkLst>
            <pc:docMk/>
            <pc:sldMk cId="3503873305" sldId="654"/>
            <ac:picMk id="2" creationId="{352EE4E5-6AF5-29EE-FCE7-F654661174EA}"/>
          </ac:picMkLst>
        </pc:picChg>
      </pc:sldChg>
      <pc:sldChg chg="addSp modSp mod">
        <pc:chgData name="Malek Alkholy" userId="b8ea5062cb0c2681" providerId="LiveId" clId="{2B336989-4DCB-4666-85E5-9D85451CCB75}" dt="2025-07-24T20:01:17.757" v="1173" actId="1076"/>
        <pc:sldMkLst>
          <pc:docMk/>
          <pc:sldMk cId="2521961339" sldId="656"/>
        </pc:sldMkLst>
        <pc:spChg chg="mod">
          <ac:chgData name="Malek Alkholy" userId="b8ea5062cb0c2681" providerId="LiveId" clId="{2B336989-4DCB-4666-85E5-9D85451CCB75}" dt="2025-07-24T20:01:16.354" v="1172" actId="14100"/>
          <ac:spMkLst>
            <pc:docMk/>
            <pc:sldMk cId="2521961339" sldId="656"/>
            <ac:spMk id="25" creationId="{0303FF4F-C8CC-6683-1C3E-83C226CC33F0}"/>
          </ac:spMkLst>
        </pc:spChg>
        <pc:picChg chg="add mod">
          <ac:chgData name="Malek Alkholy" userId="b8ea5062cb0c2681" providerId="LiveId" clId="{2B336989-4DCB-4666-85E5-9D85451CCB75}" dt="2025-07-24T20:01:17.757" v="1173" actId="1076"/>
          <ac:picMkLst>
            <pc:docMk/>
            <pc:sldMk cId="2521961339" sldId="656"/>
            <ac:picMk id="2" creationId="{C50E9A13-8B96-8FD2-7E17-A0EA513C276E}"/>
          </ac:picMkLst>
        </pc:picChg>
      </pc:sldChg>
      <pc:sldChg chg="modSp del mod">
        <pc:chgData name="Malek Alkholy" userId="b8ea5062cb0c2681" providerId="LiveId" clId="{2B336989-4DCB-4666-85E5-9D85451CCB75}" dt="2025-07-24T19:45:52.392" v="1017" actId="47"/>
        <pc:sldMkLst>
          <pc:docMk/>
          <pc:sldMk cId="1492832172" sldId="658"/>
        </pc:sldMkLst>
      </pc:sldChg>
      <pc:sldChg chg="modSp mod">
        <pc:chgData name="Malek Alkholy" userId="b8ea5062cb0c2681" providerId="LiveId" clId="{2B336989-4DCB-4666-85E5-9D85451CCB75}" dt="2025-07-24T16:17:18.065" v="422" actId="2710"/>
        <pc:sldMkLst>
          <pc:docMk/>
          <pc:sldMk cId="3782244296" sldId="660"/>
        </pc:sldMkLst>
        <pc:spChg chg="mod">
          <ac:chgData name="Malek Alkholy" userId="b8ea5062cb0c2681" providerId="LiveId" clId="{2B336989-4DCB-4666-85E5-9D85451CCB75}" dt="2025-07-24T16:17:18.065" v="422" actId="2710"/>
          <ac:spMkLst>
            <pc:docMk/>
            <pc:sldMk cId="3782244296" sldId="660"/>
            <ac:spMk id="25" creationId="{54E76E15-3482-4677-742A-C8DA64AB15C3}"/>
          </ac:spMkLst>
        </pc:spChg>
      </pc:sldChg>
      <pc:sldChg chg="addSp modSp mod">
        <pc:chgData name="Malek Alkholy" userId="b8ea5062cb0c2681" providerId="LiveId" clId="{2B336989-4DCB-4666-85E5-9D85451CCB75}" dt="2025-07-24T19:49:09.702" v="1042" actId="14100"/>
        <pc:sldMkLst>
          <pc:docMk/>
          <pc:sldMk cId="46820812" sldId="662"/>
        </pc:sldMkLst>
        <pc:spChg chg="mod">
          <ac:chgData name="Malek Alkholy" userId="b8ea5062cb0c2681" providerId="LiveId" clId="{2B336989-4DCB-4666-85E5-9D85451CCB75}" dt="2025-07-24T19:49:09.702" v="1042" actId="14100"/>
          <ac:spMkLst>
            <pc:docMk/>
            <pc:sldMk cId="46820812" sldId="662"/>
            <ac:spMk id="25" creationId="{04156F5D-6492-DB4B-A37B-4A3B63BC67B6}"/>
          </ac:spMkLst>
        </pc:spChg>
        <pc:picChg chg="add mod">
          <ac:chgData name="Malek Alkholy" userId="b8ea5062cb0c2681" providerId="LiveId" clId="{2B336989-4DCB-4666-85E5-9D85451CCB75}" dt="2025-07-24T19:49:06.307" v="1041" actId="14100"/>
          <ac:picMkLst>
            <pc:docMk/>
            <pc:sldMk cId="46820812" sldId="662"/>
            <ac:picMk id="2" creationId="{8EB883AB-E9D2-8A95-95CD-7D0DDDFD082D}"/>
          </ac:picMkLst>
        </pc:picChg>
      </pc:sldChg>
      <pc:sldChg chg="addSp delSp modSp mod">
        <pc:chgData name="Malek Alkholy" userId="b8ea5062cb0c2681" providerId="LiveId" clId="{2B336989-4DCB-4666-85E5-9D85451CCB75}" dt="2025-07-24T20:03:14.996" v="1191" actId="14100"/>
        <pc:sldMkLst>
          <pc:docMk/>
          <pc:sldMk cId="1224737409" sldId="664"/>
        </pc:sldMkLst>
        <pc:spChg chg="mod">
          <ac:chgData name="Malek Alkholy" userId="b8ea5062cb0c2681" providerId="LiveId" clId="{2B336989-4DCB-4666-85E5-9D85451CCB75}" dt="2025-07-24T19:35:51.153" v="1005" actId="20577"/>
          <ac:spMkLst>
            <pc:docMk/>
            <pc:sldMk cId="1224737409" sldId="664"/>
            <ac:spMk id="25" creationId="{AA55472B-E109-28E4-3C45-CC4EA97AE6F9}"/>
          </ac:spMkLst>
        </pc:spChg>
        <pc:picChg chg="add mod">
          <ac:chgData name="Malek Alkholy" userId="b8ea5062cb0c2681" providerId="LiveId" clId="{2B336989-4DCB-4666-85E5-9D85451CCB75}" dt="2025-07-24T20:03:14.996" v="1191" actId="14100"/>
          <ac:picMkLst>
            <pc:docMk/>
            <pc:sldMk cId="1224737409" sldId="664"/>
            <ac:picMk id="4" creationId="{250B9BF2-997D-D735-953F-3ECD3E962603}"/>
          </ac:picMkLst>
        </pc:picChg>
      </pc:sldChg>
      <pc:sldChg chg="addSp delSp modSp mod">
        <pc:chgData name="Malek Alkholy" userId="b8ea5062cb0c2681" providerId="LiveId" clId="{2B336989-4DCB-4666-85E5-9D85451CCB75}" dt="2025-07-24T20:03:22.645" v="1194" actId="14100"/>
        <pc:sldMkLst>
          <pc:docMk/>
          <pc:sldMk cId="3164689600" sldId="666"/>
        </pc:sldMkLst>
        <pc:spChg chg="mod">
          <ac:chgData name="Malek Alkholy" userId="b8ea5062cb0c2681" providerId="LiveId" clId="{2B336989-4DCB-4666-85E5-9D85451CCB75}" dt="2025-07-24T18:04:49.526" v="865" actId="2710"/>
          <ac:spMkLst>
            <pc:docMk/>
            <pc:sldMk cId="3164689600" sldId="666"/>
            <ac:spMk id="25" creationId="{5F385FA9-4360-6B6A-AF55-5A1C7AB9F3C4}"/>
          </ac:spMkLst>
        </pc:spChg>
        <pc:picChg chg="add mod">
          <ac:chgData name="Malek Alkholy" userId="b8ea5062cb0c2681" providerId="LiveId" clId="{2B336989-4DCB-4666-85E5-9D85451CCB75}" dt="2025-07-24T20:03:22.645" v="1194" actId="14100"/>
          <ac:picMkLst>
            <pc:docMk/>
            <pc:sldMk cId="3164689600" sldId="666"/>
            <ac:picMk id="4" creationId="{BDBDCADB-E51B-7786-A814-AA9909EC9EE5}"/>
          </ac:picMkLst>
        </pc:picChg>
      </pc:sldChg>
      <pc:sldChg chg="addSp delSp modSp mod">
        <pc:chgData name="Malek Alkholy" userId="b8ea5062cb0c2681" providerId="LiveId" clId="{2B336989-4DCB-4666-85E5-9D85451CCB75}" dt="2025-07-24T20:03:29.701" v="1197" actId="14100"/>
        <pc:sldMkLst>
          <pc:docMk/>
          <pc:sldMk cId="3014057216" sldId="668"/>
        </pc:sldMkLst>
        <pc:spChg chg="mod">
          <ac:chgData name="Malek Alkholy" userId="b8ea5062cb0c2681" providerId="LiveId" clId="{2B336989-4DCB-4666-85E5-9D85451CCB75}" dt="2025-07-24T18:06:27.780" v="878" actId="255"/>
          <ac:spMkLst>
            <pc:docMk/>
            <pc:sldMk cId="3014057216" sldId="668"/>
            <ac:spMk id="25" creationId="{171C61A3-CC45-A634-6FB4-3D6E67A50F5A}"/>
          </ac:spMkLst>
        </pc:spChg>
        <pc:picChg chg="add mod">
          <ac:chgData name="Malek Alkholy" userId="b8ea5062cb0c2681" providerId="LiveId" clId="{2B336989-4DCB-4666-85E5-9D85451CCB75}" dt="2025-07-24T20:03:29.701" v="1197" actId="14100"/>
          <ac:picMkLst>
            <pc:docMk/>
            <pc:sldMk cId="3014057216" sldId="668"/>
            <ac:picMk id="4" creationId="{16DF1006-3DA3-5ABE-B232-F05187BF91BF}"/>
          </ac:picMkLst>
        </pc:picChg>
      </pc:sldChg>
      <pc:sldChg chg="addSp delSp modSp mod">
        <pc:chgData name="Malek Alkholy" userId="b8ea5062cb0c2681" providerId="LiveId" clId="{2B336989-4DCB-4666-85E5-9D85451CCB75}" dt="2025-07-24T20:04:37.218" v="1202" actId="14100"/>
        <pc:sldMkLst>
          <pc:docMk/>
          <pc:sldMk cId="428815180" sldId="670"/>
        </pc:sldMkLst>
        <pc:spChg chg="mod">
          <ac:chgData name="Malek Alkholy" userId="b8ea5062cb0c2681" providerId="LiveId" clId="{2B336989-4DCB-4666-85E5-9D85451CCB75}" dt="2025-07-24T18:07:41.640" v="892" actId="2710"/>
          <ac:spMkLst>
            <pc:docMk/>
            <pc:sldMk cId="428815180" sldId="670"/>
            <ac:spMk id="25" creationId="{8FF809EC-DDDF-2671-E577-8E7D3E52A0E6}"/>
          </ac:spMkLst>
        </pc:spChg>
        <pc:picChg chg="add mod">
          <ac:chgData name="Malek Alkholy" userId="b8ea5062cb0c2681" providerId="LiveId" clId="{2B336989-4DCB-4666-85E5-9D85451CCB75}" dt="2025-07-24T20:04:37.218" v="1202" actId="14100"/>
          <ac:picMkLst>
            <pc:docMk/>
            <pc:sldMk cId="428815180" sldId="670"/>
            <ac:picMk id="4" creationId="{5424DD3D-83EF-281F-95CE-D9271A86B31A}"/>
          </ac:picMkLst>
        </pc:picChg>
      </pc:sldChg>
      <pc:sldChg chg="addSp delSp modSp mod">
        <pc:chgData name="Malek Alkholy" userId="b8ea5062cb0c2681" providerId="LiveId" clId="{2B336989-4DCB-4666-85E5-9D85451CCB75}" dt="2025-07-24T20:06:15.086" v="1209" actId="14100"/>
        <pc:sldMkLst>
          <pc:docMk/>
          <pc:sldMk cId="1450212659" sldId="672"/>
        </pc:sldMkLst>
        <pc:spChg chg="mod">
          <ac:chgData name="Malek Alkholy" userId="b8ea5062cb0c2681" providerId="LiveId" clId="{2B336989-4DCB-4666-85E5-9D85451CCB75}" dt="2025-07-24T18:09:30.677" v="910" actId="2710"/>
          <ac:spMkLst>
            <pc:docMk/>
            <pc:sldMk cId="1450212659" sldId="672"/>
            <ac:spMk id="25" creationId="{49867210-EA93-0494-381E-92F4DAE6A7CF}"/>
          </ac:spMkLst>
        </pc:spChg>
        <pc:picChg chg="add mod">
          <ac:chgData name="Malek Alkholy" userId="b8ea5062cb0c2681" providerId="LiveId" clId="{2B336989-4DCB-4666-85E5-9D85451CCB75}" dt="2025-07-24T20:06:15.086" v="1209" actId="14100"/>
          <ac:picMkLst>
            <pc:docMk/>
            <pc:sldMk cId="1450212659" sldId="672"/>
            <ac:picMk id="4" creationId="{AEE7524D-0BDB-4F65-B889-0667D4E54B1A}"/>
          </ac:picMkLst>
        </pc:picChg>
      </pc:sldChg>
      <pc:sldChg chg="modSp del mod">
        <pc:chgData name="Malek Alkholy" userId="b8ea5062cb0c2681" providerId="LiveId" clId="{2B336989-4DCB-4666-85E5-9D85451CCB75}" dt="2025-07-24T18:19:48.303" v="950" actId="47"/>
        <pc:sldMkLst>
          <pc:docMk/>
          <pc:sldMk cId="3979594140" sldId="674"/>
        </pc:sldMkLst>
      </pc:sldChg>
      <pc:sldChg chg="addSp delSp modSp mod">
        <pc:chgData name="Malek Alkholy" userId="b8ea5062cb0c2681" providerId="LiveId" clId="{2B336989-4DCB-4666-85E5-9D85451CCB75}" dt="2025-07-24T20:06:40.005" v="1215" actId="1076"/>
        <pc:sldMkLst>
          <pc:docMk/>
          <pc:sldMk cId="1388600311" sldId="675"/>
        </pc:sldMkLst>
        <pc:spChg chg="mod">
          <ac:chgData name="Malek Alkholy" userId="b8ea5062cb0c2681" providerId="LiveId" clId="{2B336989-4DCB-4666-85E5-9D85451CCB75}" dt="2025-07-24T18:10:59.896" v="924" actId="404"/>
          <ac:spMkLst>
            <pc:docMk/>
            <pc:sldMk cId="1388600311" sldId="675"/>
            <ac:spMk id="25" creationId="{B025161A-CA64-0D41-7082-83E98FBD828B}"/>
          </ac:spMkLst>
        </pc:spChg>
        <pc:picChg chg="add mod">
          <ac:chgData name="Malek Alkholy" userId="b8ea5062cb0c2681" providerId="LiveId" clId="{2B336989-4DCB-4666-85E5-9D85451CCB75}" dt="2025-07-24T20:06:40.005" v="1215" actId="1076"/>
          <ac:picMkLst>
            <pc:docMk/>
            <pc:sldMk cId="1388600311" sldId="675"/>
            <ac:picMk id="4" creationId="{0B9B6A90-18FC-B190-7D21-6C47011409EA}"/>
          </ac:picMkLst>
        </pc:picChg>
      </pc:sldChg>
      <pc:sldChg chg="modSp del mod">
        <pc:chgData name="Malek Alkholy" userId="b8ea5062cb0c2681" providerId="LiveId" clId="{2B336989-4DCB-4666-85E5-9D85451CCB75}" dt="2025-07-24T19:35:10.837" v="1002" actId="47"/>
        <pc:sldMkLst>
          <pc:docMk/>
          <pc:sldMk cId="547411023" sldId="677"/>
        </pc:sldMkLst>
      </pc:sldChg>
      <pc:sldChg chg="new del">
        <pc:chgData name="Malek Alkholy" userId="b8ea5062cb0c2681" providerId="LiveId" clId="{2B336989-4DCB-4666-85E5-9D85451CCB75}" dt="2025-07-24T16:30:19.121" v="578" actId="47"/>
        <pc:sldMkLst>
          <pc:docMk/>
          <pc:sldMk cId="880826283" sldId="678"/>
        </pc:sldMkLst>
      </pc:sldChg>
      <pc:sldChg chg="new del">
        <pc:chgData name="Malek Alkholy" userId="b8ea5062cb0c2681" providerId="LiveId" clId="{2B336989-4DCB-4666-85E5-9D85451CCB75}" dt="2025-07-24T14:17:59.615" v="20" actId="47"/>
        <pc:sldMkLst>
          <pc:docMk/>
          <pc:sldMk cId="3497360524" sldId="678"/>
        </pc:sldMkLst>
      </pc:sldChg>
      <pc:sldChg chg="modSp add del mod">
        <pc:chgData name="Malek Alkholy" userId="b8ea5062cb0c2681" providerId="LiveId" clId="{2B336989-4DCB-4666-85E5-9D85451CCB75}" dt="2025-07-24T16:30:04.180" v="575" actId="2696"/>
        <pc:sldMkLst>
          <pc:docMk/>
          <pc:sldMk cId="137057436" sldId="679"/>
        </pc:sldMkLst>
      </pc:sldChg>
      <pc:sldChg chg="modSp add mod">
        <pc:chgData name="Malek Alkholy" userId="b8ea5062cb0c2681" providerId="LiveId" clId="{2B336989-4DCB-4666-85E5-9D85451CCB75}" dt="2025-07-24T16:33:05.156" v="644" actId="404"/>
        <pc:sldMkLst>
          <pc:docMk/>
          <pc:sldMk cId="4156772381" sldId="679"/>
        </pc:sldMkLst>
      </pc:sldChg>
      <pc:sldChg chg="new del">
        <pc:chgData name="Malek Alkholy" userId="b8ea5062cb0c2681" providerId="LiveId" clId="{2B336989-4DCB-4666-85E5-9D85451CCB75}" dt="2025-07-24T14:33:57.552" v="140" actId="47"/>
        <pc:sldMkLst>
          <pc:docMk/>
          <pc:sldMk cId="304222688" sldId="680"/>
        </pc:sldMkLst>
      </pc:sldChg>
      <pc:sldChg chg="modSp add del mod">
        <pc:chgData name="Malek Alkholy" userId="b8ea5062cb0c2681" providerId="LiveId" clId="{2B336989-4DCB-4666-85E5-9D85451CCB75}" dt="2025-07-24T16:30:04.180" v="575" actId="2696"/>
        <pc:sldMkLst>
          <pc:docMk/>
          <pc:sldMk cId="411191674" sldId="681"/>
        </pc:sldMkLst>
      </pc:sldChg>
      <pc:sldChg chg="modSp add mod">
        <pc:chgData name="Malek Alkholy" userId="b8ea5062cb0c2681" providerId="LiveId" clId="{2B336989-4DCB-4666-85E5-9D85451CCB75}" dt="2025-07-24T16:33:28.331" v="649" actId="207"/>
        <pc:sldMkLst>
          <pc:docMk/>
          <pc:sldMk cId="2664142546" sldId="681"/>
        </pc:sldMkLst>
      </pc:sldChg>
      <pc:sldChg chg="new del">
        <pc:chgData name="Malek Alkholy" userId="b8ea5062cb0c2681" providerId="LiveId" clId="{2B336989-4DCB-4666-85E5-9D85451CCB75}" dt="2025-07-24T14:55:46.760" v="244" actId="47"/>
        <pc:sldMkLst>
          <pc:docMk/>
          <pc:sldMk cId="4157369915" sldId="682"/>
        </pc:sldMkLst>
      </pc:sldChg>
      <pc:sldChg chg="modSp add mod">
        <pc:chgData name="Malek Alkholy" userId="b8ea5062cb0c2681" providerId="LiveId" clId="{2B336989-4DCB-4666-85E5-9D85451CCB75}" dt="2025-07-24T19:38:38.450" v="1009" actId="14100"/>
        <pc:sldMkLst>
          <pc:docMk/>
          <pc:sldMk cId="722185098" sldId="683"/>
        </pc:sldMkLst>
      </pc:sldChg>
      <pc:sldChg chg="add del">
        <pc:chgData name="Malek Alkholy" userId="b8ea5062cb0c2681" providerId="LiveId" clId="{2B336989-4DCB-4666-85E5-9D85451CCB75}" dt="2025-07-24T16:30:04.180" v="575" actId="2696"/>
        <pc:sldMkLst>
          <pc:docMk/>
          <pc:sldMk cId="4168655776" sldId="683"/>
        </pc:sldMkLst>
      </pc:sldChg>
      <pc:sldChg chg="new del">
        <pc:chgData name="Malek Alkholy" userId="b8ea5062cb0c2681" providerId="LiveId" clId="{2B336989-4DCB-4666-85E5-9D85451CCB75}" dt="2025-07-24T16:34:35.728" v="654" actId="47"/>
        <pc:sldMkLst>
          <pc:docMk/>
          <pc:sldMk cId="2794198591" sldId="684"/>
        </pc:sldMkLst>
      </pc:sldChg>
    </pc:docChg>
  </pc:docChgLst>
  <pc:docChgLst>
    <pc:chgData name="Malek Alkholy" userId="b8ea5062cb0c2681" providerId="LiveId" clId="{CD017B30-844D-4007-89E9-593B021B6F3D}"/>
    <pc:docChg chg="modSld">
      <pc:chgData name="Malek Alkholy" userId="b8ea5062cb0c2681" providerId="LiveId" clId="{CD017B30-844D-4007-89E9-593B021B6F3D}" dt="2025-07-06T17:29:57.430" v="54" actId="1076"/>
      <pc:docMkLst>
        <pc:docMk/>
      </pc:docMkLst>
      <pc:sldChg chg="modSp mod">
        <pc:chgData name="Malek Alkholy" userId="b8ea5062cb0c2681" providerId="LiveId" clId="{CD017B30-844D-4007-89E9-593B021B6F3D}" dt="2025-07-06T17:29:57.430" v="54" actId="1076"/>
        <pc:sldMkLst>
          <pc:docMk/>
          <pc:sldMk cId="0" sldId="303"/>
        </pc:sldMkLst>
        <pc:spChg chg="mod">
          <ac:chgData name="Malek Alkholy" userId="b8ea5062cb0c2681" providerId="LiveId" clId="{CD017B30-844D-4007-89E9-593B021B6F3D}" dt="2025-07-06T17:29:57.430" v="54" actId="1076"/>
          <ac:spMkLst>
            <pc:docMk/>
            <pc:sldMk cId="0" sldId="303"/>
            <ac:spMk id="10" creationId="{00000000-0000-0000-0000-000000000000}"/>
          </ac:spMkLst>
        </pc:spChg>
      </pc:sldChg>
      <pc:sldChg chg="modSp mod">
        <pc:chgData name="Malek Alkholy" userId="b8ea5062cb0c2681" providerId="LiveId" clId="{CD017B30-844D-4007-89E9-593B021B6F3D}" dt="2025-07-06T17:27:38.460" v="4" actId="20577"/>
        <pc:sldMkLst>
          <pc:docMk/>
          <pc:sldMk cId="0" sldId="480"/>
        </pc:sldMkLst>
        <pc:spChg chg="mod">
          <ac:chgData name="Malek Alkholy" userId="b8ea5062cb0c2681" providerId="LiveId" clId="{CD017B30-844D-4007-89E9-593B021B6F3D}" dt="2025-07-06T17:27:38.460" v="4" actId="20577"/>
          <ac:spMkLst>
            <pc:docMk/>
            <pc:sldMk cId="0" sldId="480"/>
            <ac:spMk id="34" creationId="{00000000-0000-0000-0000-000000000000}"/>
          </ac:spMkLst>
        </pc:spChg>
      </pc:sldChg>
    </pc:docChg>
  </pc:docChgLst>
  <pc:docChgLst>
    <pc:chgData name="Malek Alkholy" userId="b8ea5062cb0c2681" providerId="LiveId" clId="{F85E1322-9C62-44BA-8C77-1688EE716D06}"/>
    <pc:docChg chg="undo custSel addSld delSld modSld sldOrd modSection">
      <pc:chgData name="Malek Alkholy" userId="b8ea5062cb0c2681" providerId="LiveId" clId="{F85E1322-9C62-44BA-8C77-1688EE716D06}" dt="2025-06-09T23:23:06.570" v="389" actId="47"/>
      <pc:docMkLst>
        <pc:docMk/>
      </pc:docMkLst>
      <pc:sldChg chg="del">
        <pc:chgData name="Malek Alkholy" userId="b8ea5062cb0c2681" providerId="LiveId" clId="{F85E1322-9C62-44BA-8C77-1688EE716D06}" dt="2025-06-09T23:23:06.570" v="389" actId="47"/>
        <pc:sldMkLst>
          <pc:docMk/>
          <pc:sldMk cId="2876068752" sldId="256"/>
        </pc:sldMkLst>
      </pc:sldChg>
      <pc:sldChg chg="modSp mod">
        <pc:chgData name="Malek Alkholy" userId="b8ea5062cb0c2681" providerId="LiveId" clId="{F85E1322-9C62-44BA-8C77-1688EE716D06}" dt="2025-06-09T22:40:37.976" v="236" actId="20577"/>
        <pc:sldMkLst>
          <pc:docMk/>
          <pc:sldMk cId="0" sldId="271"/>
        </pc:sldMkLst>
        <pc:spChg chg="mod">
          <ac:chgData name="Malek Alkholy" userId="b8ea5062cb0c2681" providerId="LiveId" clId="{F85E1322-9C62-44BA-8C77-1688EE716D06}" dt="2025-06-09T22:40:37.976" v="236" actId="20577"/>
          <ac:spMkLst>
            <pc:docMk/>
            <pc:sldMk cId="0" sldId="271"/>
            <ac:spMk id="34" creationId="{00000000-0000-0000-0000-000000000000}"/>
          </ac:spMkLst>
        </pc:spChg>
      </pc:sldChg>
      <pc:sldChg chg="del">
        <pc:chgData name="Malek Alkholy" userId="b8ea5062cb0c2681" providerId="LiveId" clId="{F85E1322-9C62-44BA-8C77-1688EE716D06}" dt="2025-06-09T23:23:05.345" v="388" actId="47"/>
        <pc:sldMkLst>
          <pc:docMk/>
          <pc:sldMk cId="2002886723" sldId="276"/>
        </pc:sldMkLst>
      </pc:sldChg>
      <pc:sldChg chg="modSp mod">
        <pc:chgData name="Malek Alkholy" userId="b8ea5062cb0c2681" providerId="LiveId" clId="{F85E1322-9C62-44BA-8C77-1688EE716D06}" dt="2025-05-28T00:18:19.697" v="16" actId="2710"/>
        <pc:sldMkLst>
          <pc:docMk/>
          <pc:sldMk cId="0" sldId="303"/>
        </pc:sldMkLst>
        <pc:spChg chg="mod">
          <ac:chgData name="Malek Alkholy" userId="b8ea5062cb0c2681" providerId="LiveId" clId="{F85E1322-9C62-44BA-8C77-1688EE716D06}" dt="2025-05-28T00:18:19.697" v="16" actId="2710"/>
          <ac:spMkLst>
            <pc:docMk/>
            <pc:sldMk cId="0" sldId="303"/>
            <ac:spMk id="10" creationId="{00000000-0000-0000-0000-000000000000}"/>
          </ac:spMkLst>
        </pc:spChg>
      </pc:sldChg>
      <pc:sldChg chg="del">
        <pc:chgData name="Malek Alkholy" userId="b8ea5062cb0c2681" providerId="LiveId" clId="{F85E1322-9C62-44BA-8C77-1688EE716D06}" dt="2025-06-09T23:09:52.745" v="375" actId="47"/>
        <pc:sldMkLst>
          <pc:docMk/>
          <pc:sldMk cId="1541214024" sldId="313"/>
        </pc:sldMkLst>
      </pc:sldChg>
      <pc:sldChg chg="modSp mod">
        <pc:chgData name="Malek Alkholy" userId="b8ea5062cb0c2681" providerId="LiveId" clId="{F85E1322-9C62-44BA-8C77-1688EE716D06}" dt="2025-05-28T00:10:49.720" v="12" actId="20577"/>
        <pc:sldMkLst>
          <pc:docMk/>
          <pc:sldMk cId="0" sldId="480"/>
        </pc:sldMkLst>
        <pc:spChg chg="mod">
          <ac:chgData name="Malek Alkholy" userId="b8ea5062cb0c2681" providerId="LiveId" clId="{F85E1322-9C62-44BA-8C77-1688EE716D06}" dt="2025-05-28T00:10:49.720" v="12" actId="20577"/>
          <ac:spMkLst>
            <pc:docMk/>
            <pc:sldMk cId="0" sldId="480"/>
            <ac:spMk id="46" creationId="{00000000-0000-0000-0000-000000000000}"/>
          </ac:spMkLst>
        </pc:spChg>
      </pc:sldChg>
      <pc:sldChg chg="del">
        <pc:chgData name="Malek Alkholy" userId="b8ea5062cb0c2681" providerId="LiveId" clId="{F85E1322-9C62-44BA-8C77-1688EE716D06}" dt="2025-06-09T23:23:04.148" v="387" actId="47"/>
        <pc:sldMkLst>
          <pc:docMk/>
          <pc:sldMk cId="1021593264" sldId="501"/>
        </pc:sldMkLst>
      </pc:sldChg>
      <pc:sldChg chg="del">
        <pc:chgData name="Malek Alkholy" userId="b8ea5062cb0c2681" providerId="LiveId" clId="{F85E1322-9C62-44BA-8C77-1688EE716D06}" dt="2025-06-09T23:12:52.468" v="378" actId="47"/>
        <pc:sldMkLst>
          <pc:docMk/>
          <pc:sldMk cId="225004977" sldId="503"/>
        </pc:sldMkLst>
      </pc:sldChg>
      <pc:sldChg chg="add del">
        <pc:chgData name="Malek Alkholy" userId="b8ea5062cb0c2681" providerId="LiveId" clId="{F85E1322-9C62-44BA-8C77-1688EE716D06}" dt="2025-06-09T23:23:01.904" v="384" actId="47"/>
        <pc:sldMkLst>
          <pc:docMk/>
          <pc:sldMk cId="1757790680" sldId="504"/>
        </pc:sldMkLst>
      </pc:sldChg>
      <pc:sldChg chg="del">
        <pc:chgData name="Malek Alkholy" userId="b8ea5062cb0c2681" providerId="LiveId" clId="{F85E1322-9C62-44BA-8C77-1688EE716D06}" dt="2025-06-09T23:23:02.675" v="385" actId="47"/>
        <pc:sldMkLst>
          <pc:docMk/>
          <pc:sldMk cId="2762492258" sldId="505"/>
        </pc:sldMkLst>
      </pc:sldChg>
      <pc:sldChg chg="add del">
        <pc:chgData name="Malek Alkholy" userId="b8ea5062cb0c2681" providerId="LiveId" clId="{F85E1322-9C62-44BA-8C77-1688EE716D06}" dt="2025-06-09T23:23:01.073" v="383" actId="47"/>
        <pc:sldMkLst>
          <pc:docMk/>
          <pc:sldMk cId="2081208496" sldId="514"/>
        </pc:sldMkLst>
      </pc:sldChg>
      <pc:sldChg chg="del">
        <pc:chgData name="Malek Alkholy" userId="b8ea5062cb0c2681" providerId="LiveId" clId="{F85E1322-9C62-44BA-8C77-1688EE716D06}" dt="2025-06-09T23:23:03.390" v="386" actId="47"/>
        <pc:sldMkLst>
          <pc:docMk/>
          <pc:sldMk cId="3936309043" sldId="516"/>
        </pc:sldMkLst>
      </pc:sldChg>
      <pc:sldChg chg="del">
        <pc:chgData name="Malek Alkholy" userId="b8ea5062cb0c2681" providerId="LiveId" clId="{F85E1322-9C62-44BA-8C77-1688EE716D06}" dt="2025-06-09T23:12:48.306" v="377" actId="47"/>
        <pc:sldMkLst>
          <pc:docMk/>
          <pc:sldMk cId="238505349" sldId="518"/>
        </pc:sldMkLst>
      </pc:sldChg>
      <pc:sldChg chg="del">
        <pc:chgData name="Malek Alkholy" userId="b8ea5062cb0c2681" providerId="LiveId" clId="{F85E1322-9C62-44BA-8C77-1688EE716D06}" dt="2025-06-09T23:09:39.225" v="372" actId="47"/>
        <pc:sldMkLst>
          <pc:docMk/>
          <pc:sldMk cId="303302416" sldId="525"/>
        </pc:sldMkLst>
      </pc:sldChg>
      <pc:sldChg chg="del">
        <pc:chgData name="Malek Alkholy" userId="b8ea5062cb0c2681" providerId="LiveId" clId="{F85E1322-9C62-44BA-8C77-1688EE716D06}" dt="2025-06-09T23:09:40.309" v="373" actId="47"/>
        <pc:sldMkLst>
          <pc:docMk/>
          <pc:sldMk cId="2827840892" sldId="527"/>
        </pc:sldMkLst>
      </pc:sldChg>
      <pc:sldChg chg="del">
        <pc:chgData name="Malek Alkholy" userId="b8ea5062cb0c2681" providerId="LiveId" clId="{F85E1322-9C62-44BA-8C77-1688EE716D06}" dt="2025-06-09T23:09:43.294" v="374" actId="47"/>
        <pc:sldMkLst>
          <pc:docMk/>
          <pc:sldMk cId="3488515117" sldId="533"/>
        </pc:sldMkLst>
      </pc:sldChg>
      <pc:sldChg chg="del">
        <pc:chgData name="Malek Alkholy" userId="b8ea5062cb0c2681" providerId="LiveId" clId="{F85E1322-9C62-44BA-8C77-1688EE716D06}" dt="2025-06-09T23:09:59.220" v="376" actId="47"/>
        <pc:sldMkLst>
          <pc:docMk/>
          <pc:sldMk cId="251659004" sldId="537"/>
        </pc:sldMkLst>
      </pc:sldChg>
      <pc:sldChg chg="addSp modSp mod">
        <pc:chgData name="Malek Alkholy" userId="b8ea5062cb0c2681" providerId="LiveId" clId="{F85E1322-9C62-44BA-8C77-1688EE716D06}" dt="2025-06-09T22:51:43.134" v="301" actId="14100"/>
        <pc:sldMkLst>
          <pc:docMk/>
          <pc:sldMk cId="38798439" sldId="541"/>
        </pc:sldMkLst>
        <pc:spChg chg="mod">
          <ac:chgData name="Malek Alkholy" userId="b8ea5062cb0c2681" providerId="LiveId" clId="{F85E1322-9C62-44BA-8C77-1688EE716D06}" dt="2025-06-09T22:39:30.801" v="225" actId="20577"/>
          <ac:spMkLst>
            <pc:docMk/>
            <pc:sldMk cId="38798439" sldId="541"/>
            <ac:spMk id="25" creationId="{00000000-0000-0000-0000-000000000000}"/>
          </ac:spMkLst>
        </pc:spChg>
      </pc:sldChg>
      <pc:sldChg chg="addSp modSp mod">
        <pc:chgData name="Malek Alkholy" userId="b8ea5062cb0c2681" providerId="LiveId" clId="{F85E1322-9C62-44BA-8C77-1688EE716D06}" dt="2025-06-09T22:59:29.683" v="342" actId="404"/>
        <pc:sldMkLst>
          <pc:docMk/>
          <pc:sldMk cId="2363869297" sldId="543"/>
        </pc:sldMkLst>
        <pc:spChg chg="mod">
          <ac:chgData name="Malek Alkholy" userId="b8ea5062cb0c2681" providerId="LiveId" clId="{F85E1322-9C62-44BA-8C77-1688EE716D06}" dt="2025-06-09T22:37:49.256" v="218" actId="14100"/>
          <ac:spMkLst>
            <pc:docMk/>
            <pc:sldMk cId="2363869297" sldId="543"/>
            <ac:spMk id="25" creationId="{00000000-0000-0000-0000-000000000000}"/>
          </ac:spMkLst>
        </pc:spChg>
      </pc:sldChg>
      <pc:sldChg chg="addSp modSp mod">
        <pc:chgData name="Malek Alkholy" userId="b8ea5062cb0c2681" providerId="LiveId" clId="{F85E1322-9C62-44BA-8C77-1688EE716D06}" dt="2025-06-09T22:35:15.551" v="210" actId="14100"/>
        <pc:sldMkLst>
          <pc:docMk/>
          <pc:sldMk cId="1692542848" sldId="546"/>
        </pc:sldMkLst>
        <pc:spChg chg="mod">
          <ac:chgData name="Malek Alkholy" userId="b8ea5062cb0c2681" providerId="LiveId" clId="{F85E1322-9C62-44BA-8C77-1688EE716D06}" dt="2025-06-09T22:35:10.131" v="209" actId="14100"/>
          <ac:spMkLst>
            <pc:docMk/>
            <pc:sldMk cId="1692542848" sldId="546"/>
            <ac:spMk id="25" creationId="{00000000-0000-0000-0000-000000000000}"/>
          </ac:spMkLst>
        </pc:spChg>
      </pc:sldChg>
      <pc:sldChg chg="addSp modSp mod">
        <pc:chgData name="Malek Alkholy" userId="b8ea5062cb0c2681" providerId="LiveId" clId="{F85E1322-9C62-44BA-8C77-1688EE716D06}" dt="2025-06-09T22:00:06.326" v="180" actId="14100"/>
        <pc:sldMkLst>
          <pc:docMk/>
          <pc:sldMk cId="4033472675" sldId="551"/>
        </pc:sldMkLst>
        <pc:spChg chg="mod">
          <ac:chgData name="Malek Alkholy" userId="b8ea5062cb0c2681" providerId="LiveId" clId="{F85E1322-9C62-44BA-8C77-1688EE716D06}" dt="2025-06-09T22:00:01.760" v="179" actId="14100"/>
          <ac:spMkLst>
            <pc:docMk/>
            <pc:sldMk cId="4033472675" sldId="551"/>
            <ac:spMk id="25" creationId="{00000000-0000-0000-0000-000000000000}"/>
          </ac:spMkLst>
        </pc:spChg>
      </pc:sldChg>
      <pc:sldChg chg="addSp modSp mod">
        <pc:chgData name="Malek Alkholy" userId="b8ea5062cb0c2681" providerId="LiveId" clId="{F85E1322-9C62-44BA-8C77-1688EE716D06}" dt="2025-06-09T21:22:07.753" v="169" actId="14100"/>
        <pc:sldMkLst>
          <pc:docMk/>
          <pc:sldMk cId="2946330290" sldId="555"/>
        </pc:sldMkLst>
        <pc:spChg chg="mod">
          <ac:chgData name="Malek Alkholy" userId="b8ea5062cb0c2681" providerId="LiveId" clId="{F85E1322-9C62-44BA-8C77-1688EE716D06}" dt="2025-06-09T21:21:51.243" v="161" actId="14100"/>
          <ac:spMkLst>
            <pc:docMk/>
            <pc:sldMk cId="2946330290" sldId="555"/>
            <ac:spMk id="25" creationId="{00000000-0000-0000-0000-000000000000}"/>
          </ac:spMkLst>
        </pc:spChg>
      </pc:sldChg>
      <pc:sldChg chg="ord">
        <pc:chgData name="Malek Alkholy" userId="b8ea5062cb0c2681" providerId="LiveId" clId="{F85E1322-9C62-44BA-8C77-1688EE716D06}" dt="2025-06-09T22:48:41.967" v="296"/>
        <pc:sldMkLst>
          <pc:docMk/>
          <pc:sldMk cId="1112698295" sldId="565"/>
        </pc:sldMkLst>
      </pc:sldChg>
      <pc:sldChg chg="addSp modSp mod">
        <pc:chgData name="Malek Alkholy" userId="b8ea5062cb0c2681" providerId="LiveId" clId="{F85E1322-9C62-44BA-8C77-1688EE716D06}" dt="2025-06-09T23:08:37.550" v="371" actId="1076"/>
        <pc:sldMkLst>
          <pc:docMk/>
          <pc:sldMk cId="707623981" sldId="569"/>
        </pc:sldMkLst>
        <pc:spChg chg="mod">
          <ac:chgData name="Malek Alkholy" userId="b8ea5062cb0c2681" providerId="LiveId" clId="{F85E1322-9C62-44BA-8C77-1688EE716D06}" dt="2025-06-09T23:08:37.550" v="371" actId="1076"/>
          <ac:spMkLst>
            <pc:docMk/>
            <pc:sldMk cId="707623981" sldId="569"/>
            <ac:spMk id="3" creationId="{22B9372E-F18B-0A56-3507-CF0D98D4F0FB}"/>
          </ac:spMkLst>
        </pc:spChg>
        <pc:spChg chg="mod">
          <ac:chgData name="Malek Alkholy" userId="b8ea5062cb0c2681" providerId="LiveId" clId="{F85E1322-9C62-44BA-8C77-1688EE716D06}" dt="2025-06-09T23:07:04.160" v="350" actId="14100"/>
          <ac:spMkLst>
            <pc:docMk/>
            <pc:sldMk cId="707623981" sldId="569"/>
            <ac:spMk id="25" creationId="{00000000-0000-0000-0000-000000000000}"/>
          </ac:spMkLst>
        </pc:spChg>
      </pc:sldChg>
      <pc:sldChg chg="addSp modSp mod">
        <pc:chgData name="Malek Alkholy" userId="b8ea5062cb0c2681" providerId="LiveId" clId="{F85E1322-9C62-44BA-8C77-1688EE716D06}" dt="2025-05-30T01:59:53.538" v="99" actId="14100"/>
        <pc:sldMkLst>
          <pc:docMk/>
          <pc:sldMk cId="971478449" sldId="571"/>
        </pc:sldMkLst>
        <pc:spChg chg="mod">
          <ac:chgData name="Malek Alkholy" userId="b8ea5062cb0c2681" providerId="LiveId" clId="{F85E1322-9C62-44BA-8C77-1688EE716D06}" dt="2025-05-30T01:59:53.538" v="99" actId="14100"/>
          <ac:spMkLst>
            <pc:docMk/>
            <pc:sldMk cId="971478449" sldId="571"/>
            <ac:spMk id="25" creationId="{00000000-0000-0000-0000-000000000000}"/>
          </ac:spMkLst>
        </pc:spChg>
      </pc:sldChg>
      <pc:sldChg chg="addSp modSp mod">
        <pc:chgData name="Malek Alkholy" userId="b8ea5062cb0c2681" providerId="LiveId" clId="{F85E1322-9C62-44BA-8C77-1688EE716D06}" dt="2025-05-30T02:00:07.521" v="101" actId="14100"/>
        <pc:sldMkLst>
          <pc:docMk/>
          <pc:sldMk cId="3372547109" sldId="573"/>
        </pc:sldMkLst>
        <pc:spChg chg="mod">
          <ac:chgData name="Malek Alkholy" userId="b8ea5062cb0c2681" providerId="LiveId" clId="{F85E1322-9C62-44BA-8C77-1688EE716D06}" dt="2025-05-30T02:00:07.521" v="101" actId="14100"/>
          <ac:spMkLst>
            <pc:docMk/>
            <pc:sldMk cId="3372547109" sldId="573"/>
            <ac:spMk id="25" creationId="{00000000-0000-0000-0000-000000000000}"/>
          </ac:spMkLst>
        </pc:spChg>
      </pc:sldChg>
      <pc:sldChg chg="addSp modSp mod">
        <pc:chgData name="Malek Alkholy" userId="b8ea5062cb0c2681" providerId="LiveId" clId="{F85E1322-9C62-44BA-8C77-1688EE716D06}" dt="2025-05-30T02:00:29.140" v="107" actId="14100"/>
        <pc:sldMkLst>
          <pc:docMk/>
          <pc:sldMk cId="1576906761" sldId="575"/>
        </pc:sldMkLst>
      </pc:sldChg>
      <pc:sldChg chg="addSp delSp modSp mod">
        <pc:chgData name="Malek Alkholy" userId="b8ea5062cb0c2681" providerId="LiveId" clId="{F85E1322-9C62-44BA-8C77-1688EE716D06}" dt="2025-05-30T01:55:11.706" v="73" actId="14100"/>
        <pc:sldMkLst>
          <pc:docMk/>
          <pc:sldMk cId="3172661822" sldId="577"/>
        </pc:sldMkLst>
      </pc:sldChg>
      <pc:sldChg chg="addSp delSp modSp mod">
        <pc:chgData name="Malek Alkholy" userId="b8ea5062cb0c2681" providerId="LiveId" clId="{F85E1322-9C62-44BA-8C77-1688EE716D06}" dt="2025-05-30T01:55:45.051" v="81" actId="1076"/>
        <pc:sldMkLst>
          <pc:docMk/>
          <pc:sldMk cId="3232906536" sldId="579"/>
        </pc:sldMkLst>
      </pc:sldChg>
      <pc:sldChg chg="addSp modSp mod">
        <pc:chgData name="Malek Alkholy" userId="b8ea5062cb0c2681" providerId="LiveId" clId="{F85E1322-9C62-44BA-8C77-1688EE716D06}" dt="2025-06-09T22:53:05.583" v="331" actId="1076"/>
        <pc:sldMkLst>
          <pc:docMk/>
          <pc:sldMk cId="1697916671" sldId="581"/>
        </pc:sldMkLst>
        <pc:spChg chg="mod">
          <ac:chgData name="Malek Alkholy" userId="b8ea5062cb0c2681" providerId="LiveId" clId="{F85E1322-9C62-44BA-8C77-1688EE716D06}" dt="2025-06-09T22:52:27.211" v="327" actId="1076"/>
          <ac:spMkLst>
            <pc:docMk/>
            <pc:sldMk cId="1697916671" sldId="581"/>
            <ac:spMk id="3" creationId="{22B9372E-F18B-0A56-3507-CF0D98D4F0FB}"/>
          </ac:spMkLst>
        </pc:spChg>
        <pc:spChg chg="mod">
          <ac:chgData name="Malek Alkholy" userId="b8ea5062cb0c2681" providerId="LiveId" clId="{F85E1322-9C62-44BA-8C77-1688EE716D06}" dt="2025-06-09T22:52:33.880" v="328" actId="14100"/>
          <ac:spMkLst>
            <pc:docMk/>
            <pc:sldMk cId="1697916671" sldId="581"/>
            <ac:spMk id="25" creationId="{00000000-0000-0000-0000-000000000000}"/>
          </ac:spMkLst>
        </pc:spChg>
      </pc:sldChg>
      <pc:sldChg chg="addSp modSp mod">
        <pc:chgData name="Malek Alkholy" userId="b8ea5062cb0c2681" providerId="LiveId" clId="{F85E1322-9C62-44BA-8C77-1688EE716D06}" dt="2025-06-09T22:53:45.965" v="336" actId="14100"/>
        <pc:sldMkLst>
          <pc:docMk/>
          <pc:sldMk cId="715235238" sldId="584"/>
        </pc:sldMkLst>
        <pc:spChg chg="mod">
          <ac:chgData name="Malek Alkholy" userId="b8ea5062cb0c2681" providerId="LiveId" clId="{F85E1322-9C62-44BA-8C77-1688EE716D06}" dt="2025-06-09T22:53:45.965" v="336" actId="14100"/>
          <ac:spMkLst>
            <pc:docMk/>
            <pc:sldMk cId="715235238" sldId="584"/>
            <ac:spMk id="25" creationId="{00000000-0000-0000-0000-000000000000}"/>
          </ac:spMkLst>
        </pc:spChg>
      </pc:sldChg>
      <pc:sldChg chg="addSp modSp mod">
        <pc:chgData name="Malek Alkholy" userId="b8ea5062cb0c2681" providerId="LiveId" clId="{F85E1322-9C62-44BA-8C77-1688EE716D06}" dt="2025-06-09T22:21:26.508" v="192" actId="14100"/>
        <pc:sldMkLst>
          <pc:docMk/>
          <pc:sldMk cId="3100468604" sldId="595"/>
        </pc:sldMkLst>
      </pc:sldChg>
      <pc:sldChg chg="new del">
        <pc:chgData name="Malek Alkholy" userId="b8ea5062cb0c2681" providerId="LiveId" clId="{F85E1322-9C62-44BA-8C77-1688EE716D06}" dt="2025-05-30T01:29:33.443" v="35" actId="47"/>
        <pc:sldMkLst>
          <pc:docMk/>
          <pc:sldMk cId="3586069952" sldId="612"/>
        </pc:sldMkLst>
      </pc:sldChg>
      <pc:sldChg chg="addSp delSp modSp add mod">
        <pc:chgData name="Malek Alkholy" userId="b8ea5062cb0c2681" providerId="LiveId" clId="{F85E1322-9C62-44BA-8C77-1688EE716D06}" dt="2025-06-09T22:47:02.648" v="284" actId="1076"/>
        <pc:sldMkLst>
          <pc:docMk/>
          <pc:sldMk cId="3453954220" sldId="613"/>
        </pc:sldMkLst>
      </pc:sldChg>
      <pc:sldChg chg="new del">
        <pc:chgData name="Malek Alkholy" userId="b8ea5062cb0c2681" providerId="LiveId" clId="{F85E1322-9C62-44BA-8C77-1688EE716D06}" dt="2025-05-30T01:37:16.113" v="42" actId="47"/>
        <pc:sldMkLst>
          <pc:docMk/>
          <pc:sldMk cId="2237219665" sldId="614"/>
        </pc:sldMkLst>
      </pc:sldChg>
      <pc:sldChg chg="delSp modSp add mod">
        <pc:chgData name="Malek Alkholy" userId="b8ea5062cb0c2681" providerId="LiveId" clId="{F85E1322-9C62-44BA-8C77-1688EE716D06}" dt="2025-06-09T22:43:46.748" v="282" actId="14100"/>
        <pc:sldMkLst>
          <pc:docMk/>
          <pc:sldMk cId="3581601075" sldId="615"/>
        </pc:sldMkLst>
      </pc:sldChg>
      <pc:sldMasterChg chg="delSldLayout">
        <pc:chgData name="Malek Alkholy" userId="b8ea5062cb0c2681" providerId="LiveId" clId="{F85E1322-9C62-44BA-8C77-1688EE716D06}" dt="2025-06-09T23:23:05.345" v="388" actId="47"/>
        <pc:sldMasterMkLst>
          <pc:docMk/>
          <pc:sldMasterMk cId="0" sldId="2147483648"/>
        </pc:sldMasterMkLst>
        <pc:sldLayoutChg chg="del">
          <pc:chgData name="Malek Alkholy" userId="b8ea5062cb0c2681" providerId="LiveId" clId="{F85E1322-9C62-44BA-8C77-1688EE716D06}" dt="2025-06-09T23:09:52.745" v="375" actId="47"/>
          <pc:sldLayoutMkLst>
            <pc:docMk/>
            <pc:sldMasterMk cId="0" sldId="2147483648"/>
            <pc:sldLayoutMk cId="3879253722" sldId="2147483666"/>
          </pc:sldLayoutMkLst>
        </pc:sldLayoutChg>
        <pc:sldLayoutChg chg="del">
          <pc:chgData name="Malek Alkholy" userId="b8ea5062cb0c2681" providerId="LiveId" clId="{F85E1322-9C62-44BA-8C77-1688EE716D06}" dt="2025-06-09T23:23:05.345" v="388" actId="47"/>
          <pc:sldLayoutMkLst>
            <pc:docMk/>
            <pc:sldMasterMk cId="0" sldId="2147483648"/>
            <pc:sldLayoutMk cId="1299976025" sldId="2147483667"/>
          </pc:sldLayoutMkLst>
        </pc:sldLayoutChg>
      </pc:sldMasterChg>
    </pc:docChg>
  </pc:docChgLst>
  <pc:docChgLst>
    <pc:chgData name="Malek Alkholy" userId="b8ea5062cb0c2681" providerId="LiveId" clId="{F71AD8EA-3688-455A-9FD2-9B9BFB357283}"/>
    <pc:docChg chg="custSel addSld delSld modSld sldOrd modSection">
      <pc:chgData name="Malek Alkholy" userId="b8ea5062cb0c2681" providerId="LiveId" clId="{F71AD8EA-3688-455A-9FD2-9B9BFB357283}" dt="2024-09-19T13:39:33.978" v="2818" actId="478"/>
      <pc:docMkLst>
        <pc:docMk/>
      </pc:docMkLst>
      <pc:sldChg chg="addSp delSp modSp mod delAnim modAnim">
        <pc:chgData name="Malek Alkholy" userId="b8ea5062cb0c2681" providerId="LiveId" clId="{F71AD8EA-3688-455A-9FD2-9B9BFB357283}" dt="2024-09-19T13:39:33.978" v="2818" actId="478"/>
        <pc:sldMkLst>
          <pc:docMk/>
          <pc:sldMk cId="0" sldId="480"/>
        </pc:sldMkLst>
      </pc:sldChg>
      <pc:sldChg chg="addSp delSp modSp mod">
        <pc:chgData name="Malek Alkholy" userId="b8ea5062cb0c2681" providerId="LiveId" clId="{F71AD8EA-3688-455A-9FD2-9B9BFB357283}" dt="2024-09-19T12:37:04.728" v="2666" actId="2710"/>
        <pc:sldMkLst>
          <pc:docMk/>
          <pc:sldMk cId="3886240308" sldId="518"/>
        </pc:sldMkLst>
      </pc:sldChg>
      <pc:sldChg chg="new del">
        <pc:chgData name="Malek Alkholy" userId="b8ea5062cb0c2681" providerId="LiveId" clId="{F71AD8EA-3688-455A-9FD2-9B9BFB357283}" dt="2024-09-19T12:37:46.717" v="2673" actId="47"/>
        <pc:sldMkLst>
          <pc:docMk/>
          <pc:sldMk cId="3544905655" sldId="519"/>
        </pc:sldMkLst>
      </pc:sldChg>
      <pc:sldChg chg="addSp delSp modSp add mod ord">
        <pc:chgData name="Malek Alkholy" userId="b8ea5062cb0c2681" providerId="LiveId" clId="{F71AD8EA-3688-455A-9FD2-9B9BFB357283}" dt="2024-09-19T12:37:30.614" v="2671" actId="404"/>
        <pc:sldMkLst>
          <pc:docMk/>
          <pc:sldMk cId="90448254" sldId="520"/>
        </pc:sldMkLst>
      </pc:sldChg>
      <pc:sldChg chg="addSp delSp modSp add mod">
        <pc:chgData name="Malek Alkholy" userId="b8ea5062cb0c2681" providerId="LiveId" clId="{F71AD8EA-3688-455A-9FD2-9B9BFB357283}" dt="2024-09-19T12:38:11.184" v="2676" actId="1076"/>
        <pc:sldMkLst>
          <pc:docMk/>
          <pc:sldMk cId="2341440292" sldId="521"/>
        </pc:sldMkLst>
      </pc:sldChg>
      <pc:sldChg chg="addSp modSp new del">
        <pc:chgData name="Malek Alkholy" userId="b8ea5062cb0c2681" providerId="LiveId" clId="{F71AD8EA-3688-455A-9FD2-9B9BFB357283}" dt="2024-09-19T12:38:35.873" v="2680" actId="47"/>
        <pc:sldMkLst>
          <pc:docMk/>
          <pc:sldMk cId="3753185635" sldId="522"/>
        </pc:sldMkLst>
      </pc:sldChg>
      <pc:sldChg chg="addSp delSp modSp add mod">
        <pc:chgData name="Malek Alkholy" userId="b8ea5062cb0c2681" providerId="LiveId" clId="{F71AD8EA-3688-455A-9FD2-9B9BFB357283}" dt="2024-09-19T12:38:59.844" v="2683" actId="1076"/>
        <pc:sldMkLst>
          <pc:docMk/>
          <pc:sldMk cId="1617172121" sldId="523"/>
        </pc:sldMkLst>
      </pc:sldChg>
      <pc:sldChg chg="new del">
        <pc:chgData name="Malek Alkholy" userId="b8ea5062cb0c2681" providerId="LiveId" clId="{F71AD8EA-3688-455A-9FD2-9B9BFB357283}" dt="2024-09-19T12:39:18.392" v="2686" actId="47"/>
        <pc:sldMkLst>
          <pc:docMk/>
          <pc:sldMk cId="2634053296" sldId="524"/>
        </pc:sldMkLst>
      </pc:sldChg>
      <pc:sldChg chg="addSp delSp modSp add mod">
        <pc:chgData name="Malek Alkholy" userId="b8ea5062cb0c2681" providerId="LiveId" clId="{F71AD8EA-3688-455A-9FD2-9B9BFB357283}" dt="2024-09-19T12:44:19.270" v="2706" actId="403"/>
        <pc:sldMkLst>
          <pc:docMk/>
          <pc:sldMk cId="303302416" sldId="525"/>
        </pc:sldMkLst>
      </pc:sldChg>
      <pc:sldChg chg="new del">
        <pc:chgData name="Malek Alkholy" userId="b8ea5062cb0c2681" providerId="LiveId" clId="{F71AD8EA-3688-455A-9FD2-9B9BFB357283}" dt="2024-09-19T12:44:57.445" v="2709" actId="47"/>
        <pc:sldMkLst>
          <pc:docMk/>
          <pc:sldMk cId="3869393501" sldId="526"/>
        </pc:sldMkLst>
      </pc:sldChg>
      <pc:sldChg chg="modSp add mod">
        <pc:chgData name="Malek Alkholy" userId="b8ea5062cb0c2681" providerId="LiveId" clId="{F71AD8EA-3688-455A-9FD2-9B9BFB357283}" dt="2024-09-19T12:47:07.600" v="2748" actId="20577"/>
        <pc:sldMkLst>
          <pc:docMk/>
          <pc:sldMk cId="2827840892" sldId="527"/>
        </pc:sldMkLst>
      </pc:sldChg>
      <pc:sldChg chg="new del">
        <pc:chgData name="Malek Alkholy" userId="b8ea5062cb0c2681" providerId="LiveId" clId="{F71AD8EA-3688-455A-9FD2-9B9BFB357283}" dt="2024-09-19T12:50:59.031" v="2751" actId="47"/>
        <pc:sldMkLst>
          <pc:docMk/>
          <pc:sldMk cId="3471318425" sldId="528"/>
        </pc:sldMkLst>
      </pc:sldChg>
      <pc:sldChg chg="addSp delSp modSp add mod">
        <pc:chgData name="Malek Alkholy" userId="b8ea5062cb0c2681" providerId="LiveId" clId="{F71AD8EA-3688-455A-9FD2-9B9BFB357283}" dt="2024-09-19T12:51:18.026" v="2754" actId="1076"/>
        <pc:sldMkLst>
          <pc:docMk/>
          <pc:sldMk cId="3618936436" sldId="529"/>
        </pc:sldMkLst>
      </pc:sldChg>
      <pc:sldChg chg="new del">
        <pc:chgData name="Malek Alkholy" userId="b8ea5062cb0c2681" providerId="LiveId" clId="{F71AD8EA-3688-455A-9FD2-9B9BFB357283}" dt="2024-09-19T12:51:31.854" v="2757" actId="47"/>
        <pc:sldMkLst>
          <pc:docMk/>
          <pc:sldMk cId="831464084" sldId="530"/>
        </pc:sldMkLst>
      </pc:sldChg>
      <pc:sldChg chg="addSp delSp modSp add mod">
        <pc:chgData name="Malek Alkholy" userId="b8ea5062cb0c2681" providerId="LiveId" clId="{F71AD8EA-3688-455A-9FD2-9B9BFB357283}" dt="2024-09-19T12:52:45.528" v="2760"/>
        <pc:sldMkLst>
          <pc:docMk/>
          <pc:sldMk cId="3769827549" sldId="531"/>
        </pc:sldMkLst>
      </pc:sldChg>
      <pc:sldChg chg="new del">
        <pc:chgData name="Malek Alkholy" userId="b8ea5062cb0c2681" providerId="LiveId" clId="{F71AD8EA-3688-455A-9FD2-9B9BFB357283}" dt="2024-09-19T12:53:17.945" v="2763" actId="47"/>
        <pc:sldMkLst>
          <pc:docMk/>
          <pc:sldMk cId="2807941728" sldId="532"/>
        </pc:sldMkLst>
      </pc:sldChg>
      <pc:sldChg chg="addSp delSp modSp add mod">
        <pc:chgData name="Malek Alkholy" userId="b8ea5062cb0c2681" providerId="LiveId" clId="{F71AD8EA-3688-455A-9FD2-9B9BFB357283}" dt="2024-09-19T12:56:36.437" v="2779" actId="20577"/>
        <pc:sldMkLst>
          <pc:docMk/>
          <pc:sldMk cId="3488515117" sldId="533"/>
        </pc:sldMkLst>
      </pc:sldChg>
      <pc:sldChg chg="new del">
        <pc:chgData name="Malek Alkholy" userId="b8ea5062cb0c2681" providerId="LiveId" clId="{F71AD8EA-3688-455A-9FD2-9B9BFB357283}" dt="2024-09-19T12:57:10.388" v="2782" actId="47"/>
        <pc:sldMkLst>
          <pc:docMk/>
          <pc:sldMk cId="3880177009" sldId="534"/>
        </pc:sldMkLst>
      </pc:sldChg>
      <pc:sldChg chg="addSp delSp modSp add mod">
        <pc:chgData name="Malek Alkholy" userId="b8ea5062cb0c2681" providerId="LiveId" clId="{F71AD8EA-3688-455A-9FD2-9B9BFB357283}" dt="2024-09-19T12:58:21.293" v="2790" actId="2710"/>
        <pc:sldMkLst>
          <pc:docMk/>
          <pc:sldMk cId="1110628059" sldId="535"/>
        </pc:sldMkLst>
      </pc:sldChg>
      <pc:sldChg chg="addSp delSp modSp new del mod">
        <pc:chgData name="Malek Alkholy" userId="b8ea5062cb0c2681" providerId="LiveId" clId="{F71AD8EA-3688-455A-9FD2-9B9BFB357283}" dt="2024-09-19T13:32:29.563" v="2796" actId="47"/>
        <pc:sldMkLst>
          <pc:docMk/>
          <pc:sldMk cId="1231176468" sldId="536"/>
        </pc:sldMkLst>
      </pc:sldChg>
      <pc:sldChg chg="addSp delSp modSp add mod">
        <pc:chgData name="Malek Alkholy" userId="b8ea5062cb0c2681" providerId="LiveId" clId="{F71AD8EA-3688-455A-9FD2-9B9BFB357283}" dt="2024-09-19T13:34:44.757" v="2803" actId="20577"/>
        <pc:sldMkLst>
          <pc:docMk/>
          <pc:sldMk cId="251659004" sldId="537"/>
        </pc:sldMkLst>
      </pc:sldChg>
      <pc:sldChg chg="new del">
        <pc:chgData name="Malek Alkholy" userId="b8ea5062cb0c2681" providerId="LiveId" clId="{F71AD8EA-3688-455A-9FD2-9B9BFB357283}" dt="2024-09-19T13:35:06.664" v="2806" actId="47"/>
        <pc:sldMkLst>
          <pc:docMk/>
          <pc:sldMk cId="694365191" sldId="538"/>
        </pc:sldMkLst>
      </pc:sldChg>
      <pc:sldChg chg="addSp delSp modSp add mod">
        <pc:chgData name="Malek Alkholy" userId="b8ea5062cb0c2681" providerId="LiveId" clId="{F71AD8EA-3688-455A-9FD2-9B9BFB357283}" dt="2024-09-19T13:38:07.666" v="2815" actId="2711"/>
        <pc:sldMkLst>
          <pc:docMk/>
          <pc:sldMk cId="1692356274" sldId="539"/>
        </pc:sldMkLst>
      </pc:sldChg>
    </pc:docChg>
  </pc:docChgLst>
  <pc:docChgLst>
    <pc:chgData name="Malek Alkholy" userId="b8ea5062cb0c2681" providerId="LiveId" clId="{B408DEC8-611D-4158-9AA2-CF42412725A2}"/>
    <pc:docChg chg="undo custSel addSld delSld modSld sldOrd modSection">
      <pc:chgData name="Malek Alkholy" userId="b8ea5062cb0c2681" providerId="LiveId" clId="{B408DEC8-611D-4158-9AA2-CF42412725A2}" dt="2025-06-11T02:23:35.924" v="538" actId="20577"/>
      <pc:docMkLst>
        <pc:docMk/>
      </pc:docMkLst>
      <pc:sldChg chg="modSp mod">
        <pc:chgData name="Malek Alkholy" userId="b8ea5062cb0c2681" providerId="LiveId" clId="{B408DEC8-611D-4158-9AA2-CF42412725A2}" dt="2025-06-11T02:23:02.201" v="529"/>
        <pc:sldMkLst>
          <pc:docMk/>
          <pc:sldMk cId="0" sldId="271"/>
        </pc:sldMkLst>
        <pc:spChg chg="mod">
          <ac:chgData name="Malek Alkholy" userId="b8ea5062cb0c2681" providerId="LiveId" clId="{B408DEC8-611D-4158-9AA2-CF42412725A2}" dt="2025-06-11T02:23:02.201" v="529"/>
          <ac:spMkLst>
            <pc:docMk/>
            <pc:sldMk cId="0" sldId="271"/>
            <ac:spMk id="34" creationId="{00000000-0000-0000-0000-000000000000}"/>
          </ac:spMkLst>
        </pc:spChg>
      </pc:sldChg>
      <pc:sldChg chg="modSp mod">
        <pc:chgData name="Malek Alkholy" userId="b8ea5062cb0c2681" providerId="LiveId" clId="{B408DEC8-611D-4158-9AA2-CF42412725A2}" dt="2025-06-11T01:57:28.193" v="508" actId="20577"/>
        <pc:sldMkLst>
          <pc:docMk/>
          <pc:sldMk cId="38798439" sldId="541"/>
        </pc:sldMkLst>
        <pc:spChg chg="mod">
          <ac:chgData name="Malek Alkholy" userId="b8ea5062cb0c2681" providerId="LiveId" clId="{B408DEC8-611D-4158-9AA2-CF42412725A2}" dt="2025-06-11T01:10:50.747" v="79" actId="20577"/>
          <ac:spMkLst>
            <pc:docMk/>
            <pc:sldMk cId="38798439" sldId="541"/>
            <ac:spMk id="25" creationId="{00000000-0000-0000-0000-000000000000}"/>
          </ac:spMkLst>
        </pc:spChg>
      </pc:sldChg>
      <pc:sldChg chg="addSp modSp mod">
        <pc:chgData name="Malek Alkholy" userId="b8ea5062cb0c2681" providerId="LiveId" clId="{B408DEC8-611D-4158-9AA2-CF42412725A2}" dt="2025-06-11T01:02:53.443" v="6" actId="962"/>
        <pc:sldMkLst>
          <pc:docMk/>
          <pc:sldMk cId="1243276405" sldId="553"/>
        </pc:sldMkLst>
        <pc:spChg chg="mod">
          <ac:chgData name="Malek Alkholy" userId="b8ea5062cb0c2681" providerId="LiveId" clId="{B408DEC8-611D-4158-9AA2-CF42412725A2}" dt="2025-06-11T01:02:47.963" v="3" actId="20577"/>
          <ac:spMkLst>
            <pc:docMk/>
            <pc:sldMk cId="1243276405" sldId="553"/>
            <ac:spMk id="25" creationId="{00000000-0000-0000-0000-000000000000}"/>
          </ac:spMkLst>
        </pc:spChg>
      </pc:sldChg>
      <pc:sldChg chg="modSp mod">
        <pc:chgData name="Malek Alkholy" userId="b8ea5062cb0c2681" providerId="LiveId" clId="{B408DEC8-611D-4158-9AA2-CF42412725A2}" dt="2025-06-11T01:57:43.904" v="509" actId="20577"/>
        <pc:sldMkLst>
          <pc:docMk/>
          <pc:sldMk cId="707623981" sldId="569"/>
        </pc:sldMkLst>
      </pc:sldChg>
      <pc:sldChg chg="modSp mod">
        <pc:chgData name="Malek Alkholy" userId="b8ea5062cb0c2681" providerId="LiveId" clId="{B408DEC8-611D-4158-9AA2-CF42412725A2}" dt="2025-06-11T01:58:33.517" v="515" actId="20577"/>
        <pc:sldMkLst>
          <pc:docMk/>
          <pc:sldMk cId="1697916671" sldId="581"/>
        </pc:sldMkLst>
      </pc:sldChg>
      <pc:sldChg chg="modSp mod">
        <pc:chgData name="Malek Alkholy" userId="b8ea5062cb0c2681" providerId="LiveId" clId="{B408DEC8-611D-4158-9AA2-CF42412725A2}" dt="2025-06-11T01:58:48.222" v="524" actId="20577"/>
        <pc:sldMkLst>
          <pc:docMk/>
          <pc:sldMk cId="715235238" sldId="584"/>
        </pc:sldMkLst>
      </pc:sldChg>
      <pc:sldChg chg="addSp delSp modSp mod">
        <pc:chgData name="Malek Alkholy" userId="b8ea5062cb0c2681" providerId="LiveId" clId="{B408DEC8-611D-4158-9AA2-CF42412725A2}" dt="2025-06-11T02:23:35.924" v="538" actId="20577"/>
        <pc:sldMkLst>
          <pc:docMk/>
          <pc:sldMk cId="3100468604" sldId="595"/>
        </pc:sldMkLst>
      </pc:sldChg>
      <pc:sldChg chg="modSp mod">
        <pc:chgData name="Malek Alkholy" userId="b8ea5062cb0c2681" providerId="LiveId" clId="{B408DEC8-611D-4158-9AA2-CF42412725A2}" dt="2025-06-11T01:58:28.569" v="514" actId="20577"/>
        <pc:sldMkLst>
          <pc:docMk/>
          <pc:sldMk cId="3453954220" sldId="613"/>
        </pc:sldMkLst>
      </pc:sldChg>
      <pc:sldChg chg="new del">
        <pc:chgData name="Malek Alkholy" userId="b8ea5062cb0c2681" providerId="LiveId" clId="{B408DEC8-611D-4158-9AA2-CF42412725A2}" dt="2025-06-11T01:03:53.926" v="9" actId="47"/>
        <pc:sldMkLst>
          <pc:docMk/>
          <pc:sldMk cId="2416941470" sldId="616"/>
        </pc:sldMkLst>
      </pc:sldChg>
      <pc:sldChg chg="modSp add mod">
        <pc:chgData name="Malek Alkholy" userId="b8ea5062cb0c2681" providerId="LiveId" clId="{B408DEC8-611D-4158-9AA2-CF42412725A2}" dt="2025-06-11T01:07:07.413" v="76" actId="20577"/>
        <pc:sldMkLst>
          <pc:docMk/>
          <pc:sldMk cId="3727259487" sldId="617"/>
        </pc:sldMkLst>
        <pc:spChg chg="mod">
          <ac:chgData name="Malek Alkholy" userId="b8ea5062cb0c2681" providerId="LiveId" clId="{B408DEC8-611D-4158-9AA2-CF42412725A2}" dt="2025-06-11T01:07:07.413" v="76" actId="20577"/>
          <ac:spMkLst>
            <pc:docMk/>
            <pc:sldMk cId="3727259487" sldId="617"/>
            <ac:spMk id="25" creationId="{5CFC4028-F42C-7AF4-55AF-DCB2CECC3AE8}"/>
          </ac:spMkLst>
        </pc:spChg>
      </pc:sldChg>
      <pc:sldChg chg="new del">
        <pc:chgData name="Malek Alkholy" userId="b8ea5062cb0c2681" providerId="LiveId" clId="{B408DEC8-611D-4158-9AA2-CF42412725A2}" dt="2025-06-11T01:11:13.251" v="82" actId="47"/>
        <pc:sldMkLst>
          <pc:docMk/>
          <pc:sldMk cId="3202555307" sldId="618"/>
        </pc:sldMkLst>
      </pc:sldChg>
      <pc:sldChg chg="delSp modSp add mod">
        <pc:chgData name="Malek Alkholy" userId="b8ea5062cb0c2681" providerId="LiveId" clId="{B408DEC8-611D-4158-9AA2-CF42412725A2}" dt="2025-06-11T01:39:24.230" v="428" actId="478"/>
        <pc:sldMkLst>
          <pc:docMk/>
          <pc:sldMk cId="1720142267" sldId="619"/>
        </pc:sldMkLst>
        <pc:spChg chg="mod">
          <ac:chgData name="Malek Alkholy" userId="b8ea5062cb0c2681" providerId="LiveId" clId="{B408DEC8-611D-4158-9AA2-CF42412725A2}" dt="2025-06-11T01:38:16.778" v="427" actId="1076"/>
          <ac:spMkLst>
            <pc:docMk/>
            <pc:sldMk cId="1720142267" sldId="619"/>
            <ac:spMk id="25" creationId="{755A9E7D-E290-9A89-1C3B-9E71014D1F12}"/>
          </ac:spMkLst>
        </pc:spChg>
      </pc:sldChg>
      <pc:sldChg chg="new del">
        <pc:chgData name="Malek Alkholy" userId="b8ea5062cb0c2681" providerId="LiveId" clId="{B408DEC8-611D-4158-9AA2-CF42412725A2}" dt="2025-06-11T01:40:32.281" v="431" actId="47"/>
        <pc:sldMkLst>
          <pc:docMk/>
          <pc:sldMk cId="3214867478" sldId="620"/>
        </pc:sldMkLst>
      </pc:sldChg>
      <pc:sldChg chg="modSp add mod ord">
        <pc:chgData name="Malek Alkholy" userId="b8ea5062cb0c2681" providerId="LiveId" clId="{B408DEC8-611D-4158-9AA2-CF42412725A2}" dt="2025-06-11T01:40:49.094" v="435"/>
        <pc:sldMkLst>
          <pc:docMk/>
          <pc:sldMk cId="2068725008" sldId="621"/>
        </pc:sldMkLst>
      </pc:sldChg>
    </pc:docChg>
  </pc:docChgLst>
  <pc:docChgLst>
    <pc:chgData name="Malek Alkholy" userId="b8ea5062cb0c2681" providerId="LiveId" clId="{06E20301-F1E6-4D6D-BE6F-77AF6EA2E9E9}"/>
    <pc:docChg chg="undo custSel addSld delSld modSld modSection">
      <pc:chgData name="Malek Alkholy" userId="b8ea5062cb0c2681" providerId="LiveId" clId="{06E20301-F1E6-4D6D-BE6F-77AF6EA2E9E9}" dt="2025-06-18T22:20:38.744" v="6560" actId="20577"/>
      <pc:docMkLst>
        <pc:docMk/>
      </pc:docMkLst>
      <pc:sldChg chg="modSp mod">
        <pc:chgData name="Malek Alkholy" userId="b8ea5062cb0c2681" providerId="LiveId" clId="{06E20301-F1E6-4D6D-BE6F-77AF6EA2E9E9}" dt="2025-06-18T13:17:47.497" v="1449" actId="14100"/>
        <pc:sldMkLst>
          <pc:docMk/>
          <pc:sldMk cId="38798439" sldId="541"/>
        </pc:sldMkLst>
        <pc:spChg chg="mod">
          <ac:chgData name="Malek Alkholy" userId="b8ea5062cb0c2681" providerId="LiveId" clId="{06E20301-F1E6-4D6D-BE6F-77AF6EA2E9E9}" dt="2025-06-18T13:17:47.497" v="1449" actId="14100"/>
          <ac:spMkLst>
            <pc:docMk/>
            <pc:sldMk cId="38798439" sldId="541"/>
            <ac:spMk id="25" creationId="{00000000-0000-0000-0000-000000000000}"/>
          </ac:spMkLst>
        </pc:spChg>
      </pc:sldChg>
      <pc:sldChg chg="modSp mod">
        <pc:chgData name="Malek Alkholy" userId="b8ea5062cb0c2681" providerId="LiveId" clId="{06E20301-F1E6-4D6D-BE6F-77AF6EA2E9E9}" dt="2025-06-18T13:37:57.551" v="1628" actId="20577"/>
        <pc:sldMkLst>
          <pc:docMk/>
          <pc:sldMk cId="2363869297" sldId="543"/>
        </pc:sldMkLst>
        <pc:spChg chg="mod">
          <ac:chgData name="Malek Alkholy" userId="b8ea5062cb0c2681" providerId="LiveId" clId="{06E20301-F1E6-4D6D-BE6F-77AF6EA2E9E9}" dt="2025-06-18T13:37:57.551" v="1628" actId="20577"/>
          <ac:spMkLst>
            <pc:docMk/>
            <pc:sldMk cId="2363869297" sldId="543"/>
            <ac:spMk id="25" creationId="{00000000-0000-0000-0000-000000000000}"/>
          </ac:spMkLst>
        </pc:spChg>
      </pc:sldChg>
      <pc:sldChg chg="modSp mod">
        <pc:chgData name="Malek Alkholy" userId="b8ea5062cb0c2681" providerId="LiveId" clId="{06E20301-F1E6-4D6D-BE6F-77AF6EA2E9E9}" dt="2025-06-18T13:11:45.553" v="1258" actId="20577"/>
        <pc:sldMkLst>
          <pc:docMk/>
          <pc:sldMk cId="2363337939" sldId="544"/>
        </pc:sldMkLst>
        <pc:spChg chg="mod">
          <ac:chgData name="Malek Alkholy" userId="b8ea5062cb0c2681" providerId="LiveId" clId="{06E20301-F1E6-4D6D-BE6F-77AF6EA2E9E9}" dt="2025-06-18T13:11:45.553" v="1258" actId="20577"/>
          <ac:spMkLst>
            <pc:docMk/>
            <pc:sldMk cId="2363337939" sldId="544"/>
            <ac:spMk id="25" creationId="{00000000-0000-0000-0000-000000000000}"/>
          </ac:spMkLst>
        </pc:spChg>
      </pc:sldChg>
      <pc:sldChg chg="addSp modSp mod">
        <pc:chgData name="Malek Alkholy" userId="b8ea5062cb0c2681" providerId="LiveId" clId="{06E20301-F1E6-4D6D-BE6F-77AF6EA2E9E9}" dt="2025-06-18T12:57:53.697" v="563" actId="207"/>
        <pc:sldMkLst>
          <pc:docMk/>
          <pc:sldMk cId="1692542848" sldId="546"/>
        </pc:sldMkLst>
        <pc:spChg chg="mod">
          <ac:chgData name="Malek Alkholy" userId="b8ea5062cb0c2681" providerId="LiveId" clId="{06E20301-F1E6-4D6D-BE6F-77AF6EA2E9E9}" dt="2025-06-18T12:57:53.697" v="563" actId="207"/>
          <ac:spMkLst>
            <pc:docMk/>
            <pc:sldMk cId="1692542848" sldId="546"/>
            <ac:spMk id="25" creationId="{00000000-0000-0000-0000-000000000000}"/>
          </ac:spMkLst>
        </pc:spChg>
      </pc:sldChg>
      <pc:sldChg chg="modSp mod">
        <pc:chgData name="Malek Alkholy" userId="b8ea5062cb0c2681" providerId="LiveId" clId="{06E20301-F1E6-4D6D-BE6F-77AF6EA2E9E9}" dt="2025-06-18T13:53:36.397" v="1726" actId="20577"/>
        <pc:sldMkLst>
          <pc:docMk/>
          <pc:sldMk cId="1140162630" sldId="547"/>
        </pc:sldMkLst>
        <pc:spChg chg="mod">
          <ac:chgData name="Malek Alkholy" userId="b8ea5062cb0c2681" providerId="LiveId" clId="{06E20301-F1E6-4D6D-BE6F-77AF6EA2E9E9}" dt="2025-06-18T13:53:36.397" v="1726" actId="20577"/>
          <ac:spMkLst>
            <pc:docMk/>
            <pc:sldMk cId="1140162630" sldId="547"/>
            <ac:spMk id="25" creationId="{00000000-0000-0000-0000-000000000000}"/>
          </ac:spMkLst>
        </pc:spChg>
      </pc:sldChg>
      <pc:sldChg chg="modSp mod">
        <pc:chgData name="Malek Alkholy" userId="b8ea5062cb0c2681" providerId="LiveId" clId="{06E20301-F1E6-4D6D-BE6F-77AF6EA2E9E9}" dt="2025-06-18T14:07:58.351" v="2061" actId="20577"/>
        <pc:sldMkLst>
          <pc:docMk/>
          <pc:sldMk cId="1800775181" sldId="549"/>
        </pc:sldMkLst>
        <pc:spChg chg="mod">
          <ac:chgData name="Malek Alkholy" userId="b8ea5062cb0c2681" providerId="LiveId" clId="{06E20301-F1E6-4D6D-BE6F-77AF6EA2E9E9}" dt="2025-06-18T14:07:58.351" v="2061" actId="20577"/>
          <ac:spMkLst>
            <pc:docMk/>
            <pc:sldMk cId="1800775181" sldId="549"/>
            <ac:spMk id="25" creationId="{00000000-0000-0000-0000-000000000000}"/>
          </ac:spMkLst>
        </pc:spChg>
      </pc:sldChg>
      <pc:sldChg chg="modSp mod">
        <pc:chgData name="Malek Alkholy" userId="b8ea5062cb0c2681" providerId="LiveId" clId="{06E20301-F1E6-4D6D-BE6F-77AF6EA2E9E9}" dt="2025-06-18T12:30:12.486" v="253" actId="20577"/>
        <pc:sldMkLst>
          <pc:docMk/>
          <pc:sldMk cId="4033472675" sldId="551"/>
        </pc:sldMkLst>
        <pc:spChg chg="mod">
          <ac:chgData name="Malek Alkholy" userId="b8ea5062cb0c2681" providerId="LiveId" clId="{06E20301-F1E6-4D6D-BE6F-77AF6EA2E9E9}" dt="2025-06-18T12:29:53.009" v="249" actId="1076"/>
          <ac:spMkLst>
            <pc:docMk/>
            <pc:sldMk cId="4033472675" sldId="551"/>
            <ac:spMk id="25" creationId="{00000000-0000-0000-0000-000000000000}"/>
          </ac:spMkLst>
        </pc:spChg>
      </pc:sldChg>
      <pc:sldChg chg="addSp delSp modSp mod">
        <pc:chgData name="Malek Alkholy" userId="b8ea5062cb0c2681" providerId="LiveId" clId="{06E20301-F1E6-4D6D-BE6F-77AF6EA2E9E9}" dt="2025-06-18T21:36:59.199" v="6385" actId="207"/>
        <pc:sldMkLst>
          <pc:docMk/>
          <pc:sldMk cId="1243276405" sldId="553"/>
        </pc:sldMkLst>
        <pc:spChg chg="mod">
          <ac:chgData name="Malek Alkholy" userId="b8ea5062cb0c2681" providerId="LiveId" clId="{06E20301-F1E6-4D6D-BE6F-77AF6EA2E9E9}" dt="2025-06-18T21:36:59.199" v="6385" actId="207"/>
          <ac:spMkLst>
            <pc:docMk/>
            <pc:sldMk cId="1243276405" sldId="553"/>
            <ac:spMk id="25" creationId="{00000000-0000-0000-0000-000000000000}"/>
          </ac:spMkLst>
        </pc:spChg>
      </pc:sldChg>
      <pc:sldChg chg="addSp delSp modSp mod">
        <pc:chgData name="Malek Alkholy" userId="b8ea5062cb0c2681" providerId="LiveId" clId="{06E20301-F1E6-4D6D-BE6F-77AF6EA2E9E9}" dt="2025-06-18T21:43:22.276" v="6398" actId="1076"/>
        <pc:sldMkLst>
          <pc:docMk/>
          <pc:sldMk cId="2946330290" sldId="555"/>
        </pc:sldMkLst>
        <pc:spChg chg="mod">
          <ac:chgData name="Malek Alkholy" userId="b8ea5062cb0c2681" providerId="LiveId" clId="{06E20301-F1E6-4D6D-BE6F-77AF6EA2E9E9}" dt="2025-06-18T21:37:09.097" v="6386" actId="207"/>
          <ac:spMkLst>
            <pc:docMk/>
            <pc:sldMk cId="2946330290" sldId="555"/>
            <ac:spMk id="25" creationId="{00000000-0000-0000-0000-000000000000}"/>
          </ac:spMkLst>
        </pc:spChg>
      </pc:sldChg>
      <pc:sldChg chg="addSp modSp mod">
        <pc:chgData name="Malek Alkholy" userId="b8ea5062cb0c2681" providerId="LiveId" clId="{06E20301-F1E6-4D6D-BE6F-77AF6EA2E9E9}" dt="2025-06-18T21:41:20.724" v="6394" actId="14100"/>
        <pc:sldMkLst>
          <pc:docMk/>
          <pc:sldMk cId="872543429" sldId="557"/>
        </pc:sldMkLst>
        <pc:spChg chg="mod">
          <ac:chgData name="Malek Alkholy" userId="b8ea5062cb0c2681" providerId="LiveId" clId="{06E20301-F1E6-4D6D-BE6F-77AF6EA2E9E9}" dt="2025-06-18T21:41:20.724" v="6394" actId="14100"/>
          <ac:spMkLst>
            <pc:docMk/>
            <pc:sldMk cId="872543429" sldId="557"/>
            <ac:spMk id="25" creationId="{00000000-0000-0000-0000-000000000000}"/>
          </ac:spMkLst>
        </pc:spChg>
      </pc:sldChg>
      <pc:sldChg chg="addSp modSp mod">
        <pc:chgData name="Malek Alkholy" userId="b8ea5062cb0c2681" providerId="LiveId" clId="{06E20301-F1E6-4D6D-BE6F-77AF6EA2E9E9}" dt="2025-06-18T21:44:00.581" v="6404" actId="14100"/>
        <pc:sldMkLst>
          <pc:docMk/>
          <pc:sldMk cId="2879204507" sldId="558"/>
        </pc:sldMkLst>
        <pc:spChg chg="mod">
          <ac:chgData name="Malek Alkholy" userId="b8ea5062cb0c2681" providerId="LiveId" clId="{06E20301-F1E6-4D6D-BE6F-77AF6EA2E9E9}" dt="2025-06-18T21:44:00.581" v="6404" actId="14100"/>
          <ac:spMkLst>
            <pc:docMk/>
            <pc:sldMk cId="2879204507" sldId="558"/>
            <ac:spMk id="25" creationId="{00000000-0000-0000-0000-000000000000}"/>
          </ac:spMkLst>
        </pc:spChg>
      </pc:sldChg>
      <pc:sldChg chg="addSp modSp mod">
        <pc:chgData name="Malek Alkholy" userId="b8ea5062cb0c2681" providerId="LiveId" clId="{06E20301-F1E6-4D6D-BE6F-77AF6EA2E9E9}" dt="2025-06-18T21:43:46.175" v="6401" actId="14100"/>
        <pc:sldMkLst>
          <pc:docMk/>
          <pc:sldMk cId="1517959432" sldId="560"/>
        </pc:sldMkLst>
        <pc:spChg chg="mod">
          <ac:chgData name="Malek Alkholy" userId="b8ea5062cb0c2681" providerId="LiveId" clId="{06E20301-F1E6-4D6D-BE6F-77AF6EA2E9E9}" dt="2025-06-18T21:43:46.175" v="6401" actId="14100"/>
          <ac:spMkLst>
            <pc:docMk/>
            <pc:sldMk cId="1517959432" sldId="560"/>
            <ac:spMk id="25" creationId="{00000000-0000-0000-0000-000000000000}"/>
          </ac:spMkLst>
        </pc:spChg>
      </pc:sldChg>
      <pc:sldChg chg="addSp modSp mod">
        <pc:chgData name="Malek Alkholy" userId="b8ea5062cb0c2681" providerId="LiveId" clId="{06E20301-F1E6-4D6D-BE6F-77AF6EA2E9E9}" dt="2025-06-18T21:48:08.887" v="6426" actId="14100"/>
        <pc:sldMkLst>
          <pc:docMk/>
          <pc:sldMk cId="618485783" sldId="562"/>
        </pc:sldMkLst>
      </pc:sldChg>
      <pc:sldChg chg="modSp mod">
        <pc:chgData name="Malek Alkholy" userId="b8ea5062cb0c2681" providerId="LiveId" clId="{06E20301-F1E6-4D6D-BE6F-77AF6EA2E9E9}" dt="2025-06-17T23:19:01.257" v="145" actId="2710"/>
        <pc:sldMkLst>
          <pc:docMk/>
          <pc:sldMk cId="1112698295" sldId="565"/>
        </pc:sldMkLst>
        <pc:spChg chg="mod">
          <ac:chgData name="Malek Alkholy" userId="b8ea5062cb0c2681" providerId="LiveId" clId="{06E20301-F1E6-4D6D-BE6F-77AF6EA2E9E9}" dt="2025-06-17T23:19:01.257" v="145" actId="2710"/>
          <ac:spMkLst>
            <pc:docMk/>
            <pc:sldMk cId="1112698295" sldId="565"/>
            <ac:spMk id="25" creationId="{C208D7DB-FEDA-636C-35E0-914EB34FC69B}"/>
          </ac:spMkLst>
        </pc:spChg>
      </pc:sldChg>
      <pc:sldChg chg="addSp delSp modSp mod">
        <pc:chgData name="Malek Alkholy" userId="b8ea5062cb0c2681" providerId="LiveId" clId="{06E20301-F1E6-4D6D-BE6F-77AF6EA2E9E9}" dt="2025-06-18T21:56:52.792" v="6449" actId="1076"/>
        <pc:sldMkLst>
          <pc:docMk/>
          <pc:sldMk cId="3030735572" sldId="567"/>
        </pc:sldMkLst>
        <pc:spChg chg="mod">
          <ac:chgData name="Malek Alkholy" userId="b8ea5062cb0c2681" providerId="LiveId" clId="{06E20301-F1E6-4D6D-BE6F-77AF6EA2E9E9}" dt="2025-06-18T21:56:14.906" v="6445" actId="1076"/>
          <ac:spMkLst>
            <pc:docMk/>
            <pc:sldMk cId="3030735572" sldId="567"/>
            <ac:spMk id="25" creationId="{00000000-0000-0000-0000-000000000000}"/>
          </ac:spMkLst>
        </pc:spChg>
      </pc:sldChg>
      <pc:sldChg chg="addSp modSp mod">
        <pc:chgData name="Malek Alkholy" userId="b8ea5062cb0c2681" providerId="LiveId" clId="{06E20301-F1E6-4D6D-BE6F-77AF6EA2E9E9}" dt="2025-06-18T21:49:44.254" v="6430" actId="20577"/>
        <pc:sldMkLst>
          <pc:docMk/>
          <pc:sldMk cId="3490736998" sldId="568"/>
        </pc:sldMkLst>
      </pc:sldChg>
      <pc:sldChg chg="delSp modSp mod">
        <pc:chgData name="Malek Alkholy" userId="b8ea5062cb0c2681" providerId="LiveId" clId="{06E20301-F1E6-4D6D-BE6F-77AF6EA2E9E9}" dt="2025-06-18T14:37:57.942" v="2543" actId="207"/>
        <pc:sldMkLst>
          <pc:docMk/>
          <pc:sldMk cId="707623981" sldId="569"/>
        </pc:sldMkLst>
        <pc:spChg chg="mod">
          <ac:chgData name="Malek Alkholy" userId="b8ea5062cb0c2681" providerId="LiveId" clId="{06E20301-F1E6-4D6D-BE6F-77AF6EA2E9E9}" dt="2025-06-18T14:37:57.942" v="2543" actId="207"/>
          <ac:spMkLst>
            <pc:docMk/>
            <pc:sldMk cId="707623981" sldId="569"/>
            <ac:spMk id="25" creationId="{00000000-0000-0000-0000-000000000000}"/>
          </ac:spMkLst>
        </pc:spChg>
      </pc:sldChg>
      <pc:sldChg chg="addSp delSp modSp mod">
        <pc:chgData name="Malek Alkholy" userId="b8ea5062cb0c2681" providerId="LiveId" clId="{06E20301-F1E6-4D6D-BE6F-77AF6EA2E9E9}" dt="2025-06-18T21:57:04.605" v="6453" actId="962"/>
        <pc:sldMkLst>
          <pc:docMk/>
          <pc:sldMk cId="971478449" sldId="571"/>
        </pc:sldMkLst>
        <pc:spChg chg="mod">
          <ac:chgData name="Malek Alkholy" userId="b8ea5062cb0c2681" providerId="LiveId" clId="{06E20301-F1E6-4D6D-BE6F-77AF6EA2E9E9}" dt="2025-06-18T14:38:03.129" v="2544" actId="207"/>
          <ac:spMkLst>
            <pc:docMk/>
            <pc:sldMk cId="971478449" sldId="571"/>
            <ac:spMk id="25" creationId="{00000000-0000-0000-0000-000000000000}"/>
          </ac:spMkLst>
        </pc:spChg>
      </pc:sldChg>
      <pc:sldChg chg="modSp mod">
        <pc:chgData name="Malek Alkholy" userId="b8ea5062cb0c2681" providerId="LiveId" clId="{06E20301-F1E6-4D6D-BE6F-77AF6EA2E9E9}" dt="2025-06-18T15:37:43.820" v="3381" actId="207"/>
        <pc:sldMkLst>
          <pc:docMk/>
          <pc:sldMk cId="3372547109" sldId="573"/>
        </pc:sldMkLst>
        <pc:spChg chg="mod">
          <ac:chgData name="Malek Alkholy" userId="b8ea5062cb0c2681" providerId="LiveId" clId="{06E20301-F1E6-4D6D-BE6F-77AF6EA2E9E9}" dt="2025-06-18T15:37:43.820" v="3381" actId="207"/>
          <ac:spMkLst>
            <pc:docMk/>
            <pc:sldMk cId="3372547109" sldId="573"/>
            <ac:spMk id="25" creationId="{00000000-0000-0000-0000-000000000000}"/>
          </ac:spMkLst>
        </pc:spChg>
      </pc:sldChg>
      <pc:sldChg chg="addSp delSp modSp mod">
        <pc:chgData name="Malek Alkholy" userId="b8ea5062cb0c2681" providerId="LiveId" clId="{06E20301-F1E6-4D6D-BE6F-77AF6EA2E9E9}" dt="2025-06-18T22:20:38.744" v="6560" actId="20577"/>
        <pc:sldMkLst>
          <pc:docMk/>
          <pc:sldMk cId="1576906761" sldId="575"/>
        </pc:sldMkLst>
      </pc:sldChg>
      <pc:sldChg chg="addSp delSp modSp mod">
        <pc:chgData name="Malek Alkholy" userId="b8ea5062cb0c2681" providerId="LiveId" clId="{06E20301-F1E6-4D6D-BE6F-77AF6EA2E9E9}" dt="2025-06-18T22:18:22.261" v="6550" actId="1076"/>
        <pc:sldMkLst>
          <pc:docMk/>
          <pc:sldMk cId="3172661822" sldId="577"/>
        </pc:sldMkLst>
      </pc:sldChg>
      <pc:sldChg chg="addSp delSp modSp mod">
        <pc:chgData name="Malek Alkholy" userId="b8ea5062cb0c2681" providerId="LiveId" clId="{06E20301-F1E6-4D6D-BE6F-77AF6EA2E9E9}" dt="2025-06-18T22:08:34.424" v="6490" actId="962"/>
        <pc:sldMkLst>
          <pc:docMk/>
          <pc:sldMk cId="3232906536" sldId="579"/>
        </pc:sldMkLst>
      </pc:sldChg>
      <pc:sldChg chg="modSp add del mod">
        <pc:chgData name="Malek Alkholy" userId="b8ea5062cb0c2681" providerId="LiveId" clId="{06E20301-F1E6-4D6D-BE6F-77AF6EA2E9E9}" dt="2025-06-18T16:46:30.232" v="3748" actId="2696"/>
        <pc:sldMkLst>
          <pc:docMk/>
          <pc:sldMk cId="1697916671" sldId="581"/>
        </pc:sldMkLst>
        <pc:spChg chg="mod">
          <ac:chgData name="Malek Alkholy" userId="b8ea5062cb0c2681" providerId="LiveId" clId="{06E20301-F1E6-4D6D-BE6F-77AF6EA2E9E9}" dt="2025-06-18T16:39:46.951" v="3746" actId="20577"/>
          <ac:spMkLst>
            <pc:docMk/>
            <pc:sldMk cId="1697916671" sldId="581"/>
            <ac:spMk id="25" creationId="{00000000-0000-0000-0000-000000000000}"/>
          </ac:spMkLst>
        </pc:spChg>
      </pc:sldChg>
      <pc:sldChg chg="addSp modSp mod">
        <pc:chgData name="Malek Alkholy" userId="b8ea5062cb0c2681" providerId="LiveId" clId="{06E20301-F1E6-4D6D-BE6F-77AF6EA2E9E9}" dt="2025-06-18T18:16:19.505" v="4956" actId="20577"/>
        <pc:sldMkLst>
          <pc:docMk/>
          <pc:sldMk cId="629620827" sldId="582"/>
        </pc:sldMkLst>
        <pc:spChg chg="mod">
          <ac:chgData name="Malek Alkholy" userId="b8ea5062cb0c2681" providerId="LiveId" clId="{06E20301-F1E6-4D6D-BE6F-77AF6EA2E9E9}" dt="2025-06-18T18:13:27.193" v="4950" actId="20577"/>
          <ac:spMkLst>
            <pc:docMk/>
            <pc:sldMk cId="629620827" sldId="582"/>
            <ac:spMk id="25" creationId="{00000000-0000-0000-0000-000000000000}"/>
          </ac:spMkLst>
        </pc:spChg>
      </pc:sldChg>
      <pc:sldChg chg="modSp mod">
        <pc:chgData name="Malek Alkholy" userId="b8ea5062cb0c2681" providerId="LiveId" clId="{06E20301-F1E6-4D6D-BE6F-77AF6EA2E9E9}" dt="2025-06-18T19:03:31.218" v="5657" actId="20577"/>
        <pc:sldMkLst>
          <pc:docMk/>
          <pc:sldMk cId="715235238" sldId="584"/>
        </pc:sldMkLst>
        <pc:spChg chg="mod">
          <ac:chgData name="Malek Alkholy" userId="b8ea5062cb0c2681" providerId="LiveId" clId="{06E20301-F1E6-4D6D-BE6F-77AF6EA2E9E9}" dt="2025-06-18T19:03:31.218" v="5657" actId="20577"/>
          <ac:spMkLst>
            <pc:docMk/>
            <pc:sldMk cId="715235238" sldId="584"/>
            <ac:spMk id="25" creationId="{00000000-0000-0000-0000-000000000000}"/>
          </ac:spMkLst>
        </pc:spChg>
      </pc:sldChg>
      <pc:sldChg chg="addSp modSp mod">
        <pc:chgData name="Malek Alkholy" userId="b8ea5062cb0c2681" providerId="LiveId" clId="{06E20301-F1E6-4D6D-BE6F-77AF6EA2E9E9}" dt="2025-06-18T19:07:11.588" v="5666" actId="20577"/>
        <pc:sldMkLst>
          <pc:docMk/>
          <pc:sldMk cId="2053257347" sldId="586"/>
        </pc:sldMkLst>
        <pc:spChg chg="mod">
          <ac:chgData name="Malek Alkholy" userId="b8ea5062cb0c2681" providerId="LiveId" clId="{06E20301-F1E6-4D6D-BE6F-77AF6EA2E9E9}" dt="2025-06-18T12:42:14.551" v="501" actId="1076"/>
          <ac:spMkLst>
            <pc:docMk/>
            <pc:sldMk cId="2053257347" sldId="586"/>
            <ac:spMk id="3" creationId="{22B9372E-F18B-0A56-3507-CF0D98D4F0FB}"/>
          </ac:spMkLst>
        </pc:spChg>
        <pc:spChg chg="mod">
          <ac:chgData name="Malek Alkholy" userId="b8ea5062cb0c2681" providerId="LiveId" clId="{06E20301-F1E6-4D6D-BE6F-77AF6EA2E9E9}" dt="2025-06-18T19:06:55.480" v="5658" actId="207"/>
          <ac:spMkLst>
            <pc:docMk/>
            <pc:sldMk cId="2053257347" sldId="586"/>
            <ac:spMk id="25" creationId="{00000000-0000-0000-0000-000000000000}"/>
          </ac:spMkLst>
        </pc:spChg>
      </pc:sldChg>
      <pc:sldChg chg="del">
        <pc:chgData name="Malek Alkholy" userId="b8ea5062cb0c2681" providerId="LiveId" clId="{06E20301-F1E6-4D6D-BE6F-77AF6EA2E9E9}" dt="2025-06-17T23:15:35.574" v="122" actId="47"/>
        <pc:sldMkLst>
          <pc:docMk/>
          <pc:sldMk cId="931940432" sldId="587"/>
        </pc:sldMkLst>
      </pc:sldChg>
      <pc:sldChg chg="modSp mod">
        <pc:chgData name="Malek Alkholy" userId="b8ea5062cb0c2681" providerId="LiveId" clId="{06E20301-F1E6-4D6D-BE6F-77AF6EA2E9E9}" dt="2025-06-18T19:07:01.105" v="5659" actId="207"/>
        <pc:sldMkLst>
          <pc:docMk/>
          <pc:sldMk cId="2459019413" sldId="589"/>
        </pc:sldMkLst>
        <pc:spChg chg="mod">
          <ac:chgData name="Malek Alkholy" userId="b8ea5062cb0c2681" providerId="LiveId" clId="{06E20301-F1E6-4D6D-BE6F-77AF6EA2E9E9}" dt="2025-06-18T19:07:01.105" v="5659" actId="207"/>
          <ac:spMkLst>
            <pc:docMk/>
            <pc:sldMk cId="2459019413" sldId="589"/>
            <ac:spMk id="25" creationId="{00000000-0000-0000-0000-000000000000}"/>
          </ac:spMkLst>
        </pc:spChg>
      </pc:sldChg>
      <pc:sldChg chg="addSp delSp modSp mod">
        <pc:chgData name="Malek Alkholy" userId="b8ea5062cb0c2681" providerId="LiveId" clId="{06E20301-F1E6-4D6D-BE6F-77AF6EA2E9E9}" dt="2025-06-18T22:15:44.055" v="6541" actId="962"/>
        <pc:sldMkLst>
          <pc:docMk/>
          <pc:sldMk cId="5167051" sldId="591"/>
        </pc:sldMkLst>
        <pc:spChg chg="mod">
          <ac:chgData name="Malek Alkholy" userId="b8ea5062cb0c2681" providerId="LiveId" clId="{06E20301-F1E6-4D6D-BE6F-77AF6EA2E9E9}" dt="2025-06-18T19:25:28.037" v="5721" actId="20577"/>
          <ac:spMkLst>
            <pc:docMk/>
            <pc:sldMk cId="5167051" sldId="591"/>
            <ac:spMk id="25" creationId="{00000000-0000-0000-0000-000000000000}"/>
          </ac:spMkLst>
        </pc:spChg>
      </pc:sldChg>
      <pc:sldChg chg="addSp delSp modSp mod">
        <pc:chgData name="Malek Alkholy" userId="b8ea5062cb0c2681" providerId="LiveId" clId="{06E20301-F1E6-4D6D-BE6F-77AF6EA2E9E9}" dt="2025-06-18T22:13:00.450" v="6527" actId="1076"/>
        <pc:sldMkLst>
          <pc:docMk/>
          <pc:sldMk cId="1547225473" sldId="593"/>
        </pc:sldMkLst>
        <pc:spChg chg="mod">
          <ac:chgData name="Malek Alkholy" userId="b8ea5062cb0c2681" providerId="LiveId" clId="{06E20301-F1E6-4D6D-BE6F-77AF6EA2E9E9}" dt="2025-06-18T12:48:46.703" v="557" actId="1076"/>
          <ac:spMkLst>
            <pc:docMk/>
            <pc:sldMk cId="1547225473" sldId="593"/>
            <ac:spMk id="3" creationId="{22B9372E-F18B-0A56-3507-CF0D98D4F0FB}"/>
          </ac:spMkLst>
        </pc:spChg>
        <pc:spChg chg="mod">
          <ac:chgData name="Malek Alkholy" userId="b8ea5062cb0c2681" providerId="LiveId" clId="{06E20301-F1E6-4D6D-BE6F-77AF6EA2E9E9}" dt="2025-06-18T19:26:00.133" v="5722" actId="20577"/>
          <ac:spMkLst>
            <pc:docMk/>
            <pc:sldMk cId="1547225473" sldId="593"/>
            <ac:spMk id="25" creationId="{00000000-0000-0000-0000-000000000000}"/>
          </ac:spMkLst>
        </pc:spChg>
      </pc:sldChg>
      <pc:sldChg chg="addSp delSp modSp mod">
        <pc:chgData name="Malek Alkholy" userId="b8ea5062cb0c2681" providerId="LiveId" clId="{06E20301-F1E6-4D6D-BE6F-77AF6EA2E9E9}" dt="2025-06-18T22:09:02.876" v="6499" actId="14100"/>
        <pc:sldMkLst>
          <pc:docMk/>
          <pc:sldMk cId="3453954220" sldId="613"/>
        </pc:sldMkLst>
      </pc:sldChg>
      <pc:sldChg chg="addSp modSp mod">
        <pc:chgData name="Malek Alkholy" userId="b8ea5062cb0c2681" providerId="LiveId" clId="{06E20301-F1E6-4D6D-BE6F-77AF6EA2E9E9}" dt="2025-06-18T22:09:30.435" v="6508" actId="1076"/>
        <pc:sldMkLst>
          <pc:docMk/>
          <pc:sldMk cId="3581601075" sldId="615"/>
        </pc:sldMkLst>
      </pc:sldChg>
      <pc:sldChg chg="addSp modSp mod">
        <pc:chgData name="Malek Alkholy" userId="b8ea5062cb0c2681" providerId="LiveId" clId="{06E20301-F1E6-4D6D-BE6F-77AF6EA2E9E9}" dt="2025-06-18T21:44:20.480" v="6408" actId="14100"/>
        <pc:sldMkLst>
          <pc:docMk/>
          <pc:sldMk cId="3727259487" sldId="617"/>
        </pc:sldMkLst>
        <pc:spChg chg="mod">
          <ac:chgData name="Malek Alkholy" userId="b8ea5062cb0c2681" providerId="LiveId" clId="{06E20301-F1E6-4D6D-BE6F-77AF6EA2E9E9}" dt="2025-06-18T21:44:20.480" v="6408" actId="14100"/>
          <ac:spMkLst>
            <pc:docMk/>
            <pc:sldMk cId="3727259487" sldId="617"/>
            <ac:spMk id="25" creationId="{5CFC4028-F42C-7AF4-55AF-DCB2CECC3AE8}"/>
          </ac:spMkLst>
        </pc:spChg>
      </pc:sldChg>
      <pc:sldChg chg="modSp mod">
        <pc:chgData name="Malek Alkholy" userId="b8ea5062cb0c2681" providerId="LiveId" clId="{06E20301-F1E6-4D6D-BE6F-77AF6EA2E9E9}" dt="2025-06-18T13:11:12.215" v="1255" actId="14100"/>
        <pc:sldMkLst>
          <pc:docMk/>
          <pc:sldMk cId="1720142267" sldId="619"/>
        </pc:sldMkLst>
        <pc:spChg chg="mod">
          <ac:chgData name="Malek Alkholy" userId="b8ea5062cb0c2681" providerId="LiveId" clId="{06E20301-F1E6-4D6D-BE6F-77AF6EA2E9E9}" dt="2025-06-18T13:11:12.215" v="1255" actId="14100"/>
          <ac:spMkLst>
            <pc:docMk/>
            <pc:sldMk cId="1720142267" sldId="619"/>
            <ac:spMk id="25" creationId="{755A9E7D-E290-9A89-1C3B-9E71014D1F12}"/>
          </ac:spMkLst>
        </pc:spChg>
      </pc:sldChg>
      <pc:sldChg chg="new del">
        <pc:chgData name="Malek Alkholy" userId="b8ea5062cb0c2681" providerId="LiveId" clId="{06E20301-F1E6-4D6D-BE6F-77AF6EA2E9E9}" dt="2025-06-18T14:28:38.658" v="2185" actId="47"/>
        <pc:sldMkLst>
          <pc:docMk/>
          <pc:sldMk cId="3622171376" sldId="620"/>
        </pc:sldMkLst>
      </pc:sldChg>
      <pc:sldChg chg="addSp delSp modSp add mod">
        <pc:chgData name="Malek Alkholy" userId="b8ea5062cb0c2681" providerId="LiveId" clId="{06E20301-F1E6-4D6D-BE6F-77AF6EA2E9E9}" dt="2025-06-18T21:44:52.851" v="6412" actId="14100"/>
        <pc:sldMkLst>
          <pc:docMk/>
          <pc:sldMk cId="4260543137" sldId="621"/>
        </pc:sldMkLst>
        <pc:spChg chg="mod">
          <ac:chgData name="Malek Alkholy" userId="b8ea5062cb0c2681" providerId="LiveId" clId="{06E20301-F1E6-4D6D-BE6F-77AF6EA2E9E9}" dt="2025-06-18T21:44:52.851" v="6412" actId="14100"/>
          <ac:spMkLst>
            <pc:docMk/>
            <pc:sldMk cId="4260543137" sldId="621"/>
            <ac:spMk id="25" creationId="{A4E21127-02D1-851C-BBF3-0BF7514D4F6D}"/>
          </ac:spMkLst>
        </pc:spChg>
      </pc:sldChg>
      <pc:sldChg chg="new del">
        <pc:chgData name="Malek Alkholy" userId="b8ea5062cb0c2681" providerId="LiveId" clId="{06E20301-F1E6-4D6D-BE6F-77AF6EA2E9E9}" dt="2025-06-18T14:58:40.184" v="2552" actId="47"/>
        <pc:sldMkLst>
          <pc:docMk/>
          <pc:sldMk cId="2706373185" sldId="622"/>
        </pc:sldMkLst>
      </pc:sldChg>
      <pc:sldChg chg="addSp delSp modSp add mod">
        <pc:chgData name="Malek Alkholy" userId="b8ea5062cb0c2681" providerId="LiveId" clId="{06E20301-F1E6-4D6D-BE6F-77AF6EA2E9E9}" dt="2025-06-18T22:02:09.142" v="6462" actId="20577"/>
        <pc:sldMkLst>
          <pc:docMk/>
          <pc:sldMk cId="149695656" sldId="623"/>
        </pc:sldMkLst>
        <pc:spChg chg="mod">
          <ac:chgData name="Malek Alkholy" userId="b8ea5062cb0c2681" providerId="LiveId" clId="{06E20301-F1E6-4D6D-BE6F-77AF6EA2E9E9}" dt="2025-06-18T22:02:09.142" v="6462" actId="20577"/>
          <ac:spMkLst>
            <pc:docMk/>
            <pc:sldMk cId="149695656" sldId="623"/>
            <ac:spMk id="25" creationId="{FABD939D-1A53-D55F-8746-8DF2FFF70047}"/>
          </ac:spMkLst>
        </pc:spChg>
      </pc:sldChg>
      <pc:sldChg chg="new del">
        <pc:chgData name="Malek Alkholy" userId="b8ea5062cb0c2681" providerId="LiveId" clId="{06E20301-F1E6-4D6D-BE6F-77AF6EA2E9E9}" dt="2025-06-18T16:46:47.214" v="3751" actId="47"/>
        <pc:sldMkLst>
          <pc:docMk/>
          <pc:sldMk cId="138642817" sldId="624"/>
        </pc:sldMkLst>
      </pc:sldChg>
      <pc:sldChg chg="delSp modSp add mod">
        <pc:chgData name="Malek Alkholy" userId="b8ea5062cb0c2681" providerId="LiveId" clId="{06E20301-F1E6-4D6D-BE6F-77AF6EA2E9E9}" dt="2025-06-18T17:57:00.671" v="4741" actId="20577"/>
        <pc:sldMkLst>
          <pc:docMk/>
          <pc:sldMk cId="1804007099" sldId="625"/>
        </pc:sldMkLst>
        <pc:spChg chg="mod">
          <ac:chgData name="Malek Alkholy" userId="b8ea5062cb0c2681" providerId="LiveId" clId="{06E20301-F1E6-4D6D-BE6F-77AF6EA2E9E9}" dt="2025-06-18T17:57:00.671" v="4741" actId="20577"/>
          <ac:spMkLst>
            <pc:docMk/>
            <pc:sldMk cId="1804007099" sldId="625"/>
            <ac:spMk id="25" creationId="{B42D1A07-D14D-6385-5924-8406F4B26F43}"/>
          </ac:spMkLst>
        </pc:spChg>
      </pc:sldChg>
      <pc:sldChg chg="new del">
        <pc:chgData name="Malek Alkholy" userId="b8ea5062cb0c2681" providerId="LiveId" clId="{06E20301-F1E6-4D6D-BE6F-77AF6EA2E9E9}" dt="2025-06-18T18:27:02.141" v="4959" actId="47"/>
        <pc:sldMkLst>
          <pc:docMk/>
          <pc:sldMk cId="1367168143" sldId="626"/>
        </pc:sldMkLst>
      </pc:sldChg>
      <pc:sldChg chg="delSp modSp add mod">
        <pc:chgData name="Malek Alkholy" userId="b8ea5062cb0c2681" providerId="LiveId" clId="{06E20301-F1E6-4D6D-BE6F-77AF6EA2E9E9}" dt="2025-06-18T18:52:08.126" v="5652" actId="20577"/>
        <pc:sldMkLst>
          <pc:docMk/>
          <pc:sldMk cId="237256410" sldId="627"/>
        </pc:sldMkLst>
      </pc:sldChg>
      <pc:sldChg chg="new del">
        <pc:chgData name="Malek Alkholy" userId="b8ea5062cb0c2681" providerId="LiveId" clId="{06E20301-F1E6-4D6D-BE6F-77AF6EA2E9E9}" dt="2025-06-18T19:26:34.808" v="5725" actId="47"/>
        <pc:sldMkLst>
          <pc:docMk/>
          <pc:sldMk cId="4172806537" sldId="628"/>
        </pc:sldMkLst>
      </pc:sldChg>
      <pc:sldChg chg="addSp delSp modSp add mod">
        <pc:chgData name="Malek Alkholy" userId="b8ea5062cb0c2681" providerId="LiveId" clId="{06E20301-F1E6-4D6D-BE6F-77AF6EA2E9E9}" dt="2025-06-18T22:12:56.647" v="6526" actId="1076"/>
        <pc:sldMkLst>
          <pc:docMk/>
          <pc:sldMk cId="3633601517" sldId="629"/>
        </pc:sldMkLst>
      </pc:sldChg>
    </pc:docChg>
  </pc:docChgLst>
  <pc:docChgLst>
    <pc:chgData name="Malek Alkholy" userId="b8ea5062cb0c2681" providerId="LiveId" clId="{E0290696-656A-4079-853C-844A48957E48}"/>
    <pc:docChg chg="undo custSel delSld modSld sldOrd modSection">
      <pc:chgData name="Malek Alkholy" userId="b8ea5062cb0c2681" providerId="LiveId" clId="{E0290696-656A-4079-853C-844A48957E48}" dt="2025-07-01T09:14:59.797" v="922" actId="962"/>
      <pc:docMkLst>
        <pc:docMk/>
      </pc:docMkLst>
      <pc:sldChg chg="modSp mod">
        <pc:chgData name="Malek Alkholy" userId="b8ea5062cb0c2681" providerId="LiveId" clId="{E0290696-656A-4079-853C-844A48957E48}" dt="2025-07-01T08:25:29.335" v="208" actId="2710"/>
        <pc:sldMkLst>
          <pc:docMk/>
          <pc:sldMk cId="0" sldId="271"/>
        </pc:sldMkLst>
        <pc:spChg chg="mod">
          <ac:chgData name="Malek Alkholy" userId="b8ea5062cb0c2681" providerId="LiveId" clId="{E0290696-656A-4079-853C-844A48957E48}" dt="2025-07-01T07:20:55.748" v="26" actId="313"/>
          <ac:spMkLst>
            <pc:docMk/>
            <pc:sldMk cId="0" sldId="271"/>
            <ac:spMk id="11" creationId="{00000000-0000-0000-0000-000000000000}"/>
          </ac:spMkLst>
        </pc:spChg>
        <pc:spChg chg="mod">
          <ac:chgData name="Malek Alkholy" userId="b8ea5062cb0c2681" providerId="LiveId" clId="{E0290696-656A-4079-853C-844A48957E48}" dt="2025-07-01T08:25:29.335" v="208" actId="2710"/>
          <ac:spMkLst>
            <pc:docMk/>
            <pc:sldMk cId="0" sldId="271"/>
            <ac:spMk id="34" creationId="{00000000-0000-0000-0000-000000000000}"/>
          </ac:spMkLst>
        </pc:spChg>
      </pc:sldChg>
      <pc:sldChg chg="modSp mod">
        <pc:chgData name="Malek Alkholy" userId="b8ea5062cb0c2681" providerId="LiveId" clId="{E0290696-656A-4079-853C-844A48957E48}" dt="2025-07-01T07:21:44.898" v="95" actId="20577"/>
        <pc:sldMkLst>
          <pc:docMk/>
          <pc:sldMk cId="0" sldId="303"/>
        </pc:sldMkLst>
        <pc:spChg chg="mod">
          <ac:chgData name="Malek Alkholy" userId="b8ea5062cb0c2681" providerId="LiveId" clId="{E0290696-656A-4079-853C-844A48957E48}" dt="2025-07-01T07:20:01.445" v="25" actId="20577"/>
          <ac:spMkLst>
            <pc:docMk/>
            <pc:sldMk cId="0" sldId="303"/>
            <ac:spMk id="10" creationId="{00000000-0000-0000-0000-000000000000}"/>
          </ac:spMkLst>
        </pc:spChg>
        <pc:spChg chg="mod">
          <ac:chgData name="Malek Alkholy" userId="b8ea5062cb0c2681" providerId="LiveId" clId="{E0290696-656A-4079-853C-844A48957E48}" dt="2025-07-01T07:21:44.898" v="95" actId="20577"/>
          <ac:spMkLst>
            <pc:docMk/>
            <pc:sldMk cId="0" sldId="303"/>
            <ac:spMk id="11" creationId="{00000000-0000-0000-0000-000000000000}"/>
          </ac:spMkLst>
        </pc:spChg>
      </pc:sldChg>
      <pc:sldChg chg="modSp mod">
        <pc:chgData name="Malek Alkholy" userId="b8ea5062cb0c2681" providerId="LiveId" clId="{E0290696-656A-4079-853C-844A48957E48}" dt="2025-07-01T07:19:46.163" v="5" actId="20577"/>
        <pc:sldMkLst>
          <pc:docMk/>
          <pc:sldMk cId="0" sldId="480"/>
        </pc:sldMkLst>
        <pc:spChg chg="mod">
          <ac:chgData name="Malek Alkholy" userId="b8ea5062cb0c2681" providerId="LiveId" clId="{E0290696-656A-4079-853C-844A48957E48}" dt="2025-07-01T07:19:46.163" v="5" actId="20577"/>
          <ac:spMkLst>
            <pc:docMk/>
            <pc:sldMk cId="0" sldId="480"/>
            <ac:spMk id="34" creationId="{00000000-0000-0000-0000-000000000000}"/>
          </ac:spMkLst>
        </pc:spChg>
      </pc:sldChg>
      <pc:sldChg chg="addSp delSp modSp mod">
        <pc:chgData name="Malek Alkholy" userId="b8ea5062cb0c2681" providerId="LiveId" clId="{E0290696-656A-4079-853C-844A48957E48}" dt="2025-07-01T08:56:47.776" v="842" actId="20577"/>
        <pc:sldMkLst>
          <pc:docMk/>
          <pc:sldMk cId="38798439" sldId="541"/>
        </pc:sldMkLst>
        <pc:spChg chg="mod">
          <ac:chgData name="Malek Alkholy" userId="b8ea5062cb0c2681" providerId="LiveId" clId="{E0290696-656A-4079-853C-844A48957E48}" dt="2025-07-01T07:20:57.172" v="27" actId="313"/>
          <ac:spMkLst>
            <pc:docMk/>
            <pc:sldMk cId="38798439" sldId="541"/>
            <ac:spMk id="3" creationId="{22B9372E-F18B-0A56-3507-CF0D98D4F0FB}"/>
          </ac:spMkLst>
        </pc:spChg>
        <pc:spChg chg="mod">
          <ac:chgData name="Malek Alkholy" userId="b8ea5062cb0c2681" providerId="LiveId" clId="{E0290696-656A-4079-853C-844A48957E48}" dt="2025-07-01T08:56:47.776" v="842" actId="20577"/>
          <ac:spMkLst>
            <pc:docMk/>
            <pc:sldMk cId="38798439" sldId="541"/>
            <ac:spMk id="25" creationId="{00000000-0000-0000-0000-000000000000}"/>
          </ac:spMkLst>
        </pc:spChg>
      </pc:sldChg>
      <pc:sldChg chg="modSp mod">
        <pc:chgData name="Malek Alkholy" userId="b8ea5062cb0c2681" providerId="LiveId" clId="{E0290696-656A-4079-853C-844A48957E48}" dt="2025-07-01T09:07:44.546" v="880" actId="20577"/>
        <pc:sldMkLst>
          <pc:docMk/>
          <pc:sldMk cId="2363869297" sldId="543"/>
        </pc:sldMkLst>
        <pc:spChg chg="mod">
          <ac:chgData name="Malek Alkholy" userId="b8ea5062cb0c2681" providerId="LiveId" clId="{E0290696-656A-4079-853C-844A48957E48}" dt="2025-07-01T07:20:58.036" v="32" actId="313"/>
          <ac:spMkLst>
            <pc:docMk/>
            <pc:sldMk cId="2363869297" sldId="543"/>
            <ac:spMk id="3" creationId="{22B9372E-F18B-0A56-3507-CF0D98D4F0FB}"/>
          </ac:spMkLst>
        </pc:spChg>
        <pc:spChg chg="mod">
          <ac:chgData name="Malek Alkholy" userId="b8ea5062cb0c2681" providerId="LiveId" clId="{E0290696-656A-4079-853C-844A48957E48}" dt="2025-07-01T09:07:44.546" v="880" actId="20577"/>
          <ac:spMkLst>
            <pc:docMk/>
            <pc:sldMk cId="2363869297" sldId="543"/>
            <ac:spMk id="25" creationId="{00000000-0000-0000-0000-000000000000}"/>
          </ac:spMkLst>
        </pc:spChg>
      </pc:sldChg>
      <pc:sldChg chg="addSp delSp modSp mod">
        <pc:chgData name="Malek Alkholy" userId="b8ea5062cb0c2681" providerId="LiveId" clId="{E0290696-656A-4079-853C-844A48957E48}" dt="2025-07-01T09:06:33.354" v="870" actId="14100"/>
        <pc:sldMkLst>
          <pc:docMk/>
          <pc:sldMk cId="2363337939" sldId="544"/>
        </pc:sldMkLst>
        <pc:spChg chg="mod">
          <ac:chgData name="Malek Alkholy" userId="b8ea5062cb0c2681" providerId="LiveId" clId="{E0290696-656A-4079-853C-844A48957E48}" dt="2025-07-01T07:20:57.523" v="29" actId="313"/>
          <ac:spMkLst>
            <pc:docMk/>
            <pc:sldMk cId="2363337939" sldId="544"/>
            <ac:spMk id="3" creationId="{22B9372E-F18B-0A56-3507-CF0D98D4F0FB}"/>
          </ac:spMkLst>
        </pc:spChg>
        <pc:spChg chg="mod">
          <ac:chgData name="Malek Alkholy" userId="b8ea5062cb0c2681" providerId="LiveId" clId="{E0290696-656A-4079-853C-844A48957E48}" dt="2025-07-01T08:31:01.465" v="320" actId="207"/>
          <ac:spMkLst>
            <pc:docMk/>
            <pc:sldMk cId="2363337939" sldId="544"/>
            <ac:spMk id="25" creationId="{00000000-0000-0000-0000-000000000000}"/>
          </ac:spMkLst>
        </pc:spChg>
      </pc:sldChg>
      <pc:sldChg chg="addSp delSp modSp mod">
        <pc:chgData name="Malek Alkholy" userId="b8ea5062cb0c2681" providerId="LiveId" clId="{E0290696-656A-4079-853C-844A48957E48}" dt="2025-07-01T09:06:43.853" v="874" actId="14100"/>
        <pc:sldMkLst>
          <pc:docMk/>
          <pc:sldMk cId="1692542848" sldId="546"/>
        </pc:sldMkLst>
        <pc:spChg chg="mod">
          <ac:chgData name="Malek Alkholy" userId="b8ea5062cb0c2681" providerId="LiveId" clId="{E0290696-656A-4079-853C-844A48957E48}" dt="2025-07-01T07:20:57.702" v="30" actId="313"/>
          <ac:spMkLst>
            <pc:docMk/>
            <pc:sldMk cId="1692542848" sldId="546"/>
            <ac:spMk id="3" creationId="{22B9372E-F18B-0A56-3507-CF0D98D4F0FB}"/>
          </ac:spMkLst>
        </pc:spChg>
        <pc:spChg chg="mod">
          <ac:chgData name="Malek Alkholy" userId="b8ea5062cb0c2681" providerId="LiveId" clId="{E0290696-656A-4079-853C-844A48957E48}" dt="2025-07-01T08:58:00.665" v="850" actId="20577"/>
          <ac:spMkLst>
            <pc:docMk/>
            <pc:sldMk cId="1692542848" sldId="546"/>
            <ac:spMk id="25" creationId="{00000000-0000-0000-0000-000000000000}"/>
          </ac:spMkLst>
        </pc:spChg>
      </pc:sldChg>
      <pc:sldChg chg="addSp delSp modSp mod">
        <pc:chgData name="Malek Alkholy" userId="b8ea5062cb0c2681" providerId="LiveId" clId="{E0290696-656A-4079-853C-844A48957E48}" dt="2025-07-01T09:07:02.293" v="878" actId="14100"/>
        <pc:sldMkLst>
          <pc:docMk/>
          <pc:sldMk cId="1140162630" sldId="547"/>
        </pc:sldMkLst>
        <pc:spChg chg="mod">
          <ac:chgData name="Malek Alkholy" userId="b8ea5062cb0c2681" providerId="LiveId" clId="{E0290696-656A-4079-853C-844A48957E48}" dt="2025-07-01T07:20:57.861" v="31" actId="313"/>
          <ac:spMkLst>
            <pc:docMk/>
            <pc:sldMk cId="1140162630" sldId="547"/>
            <ac:spMk id="3" creationId="{22B9372E-F18B-0A56-3507-CF0D98D4F0FB}"/>
          </ac:spMkLst>
        </pc:spChg>
        <pc:spChg chg="mod">
          <ac:chgData name="Malek Alkholy" userId="b8ea5062cb0c2681" providerId="LiveId" clId="{E0290696-656A-4079-853C-844A48957E48}" dt="2025-07-01T08:31:27.976" v="325" actId="2710"/>
          <ac:spMkLst>
            <pc:docMk/>
            <pc:sldMk cId="1140162630" sldId="547"/>
            <ac:spMk id="25" creationId="{00000000-0000-0000-0000-000000000000}"/>
          </ac:spMkLst>
        </pc:spChg>
      </pc:sldChg>
      <pc:sldChg chg="modSp mod">
        <pc:chgData name="Malek Alkholy" userId="b8ea5062cb0c2681" providerId="LiveId" clId="{E0290696-656A-4079-853C-844A48957E48}" dt="2025-07-01T08:32:13.923" v="337" actId="20577"/>
        <pc:sldMkLst>
          <pc:docMk/>
          <pc:sldMk cId="1800775181" sldId="549"/>
        </pc:sldMkLst>
        <pc:spChg chg="mod">
          <ac:chgData name="Malek Alkholy" userId="b8ea5062cb0c2681" providerId="LiveId" clId="{E0290696-656A-4079-853C-844A48957E48}" dt="2025-07-01T07:20:58.194" v="33" actId="313"/>
          <ac:spMkLst>
            <pc:docMk/>
            <pc:sldMk cId="1800775181" sldId="549"/>
            <ac:spMk id="3" creationId="{22B9372E-F18B-0A56-3507-CF0D98D4F0FB}"/>
          </ac:spMkLst>
        </pc:spChg>
        <pc:spChg chg="mod">
          <ac:chgData name="Malek Alkholy" userId="b8ea5062cb0c2681" providerId="LiveId" clId="{E0290696-656A-4079-853C-844A48957E48}" dt="2025-07-01T08:32:13.923" v="337" actId="20577"/>
          <ac:spMkLst>
            <pc:docMk/>
            <pc:sldMk cId="1800775181" sldId="549"/>
            <ac:spMk id="25" creationId="{00000000-0000-0000-0000-000000000000}"/>
          </ac:spMkLst>
        </pc:spChg>
      </pc:sldChg>
      <pc:sldChg chg="modSp mod">
        <pc:chgData name="Malek Alkholy" userId="b8ea5062cb0c2681" providerId="LiveId" clId="{E0290696-656A-4079-853C-844A48957E48}" dt="2025-07-01T09:07:30.269" v="879" actId="20577"/>
        <pc:sldMkLst>
          <pc:docMk/>
          <pc:sldMk cId="4033472675" sldId="551"/>
        </pc:sldMkLst>
        <pc:spChg chg="mod">
          <ac:chgData name="Malek Alkholy" userId="b8ea5062cb0c2681" providerId="LiveId" clId="{E0290696-656A-4079-853C-844A48957E48}" dt="2025-07-01T07:20:58.370" v="34" actId="313"/>
          <ac:spMkLst>
            <pc:docMk/>
            <pc:sldMk cId="4033472675" sldId="551"/>
            <ac:spMk id="3" creationId="{22B9372E-F18B-0A56-3507-CF0D98D4F0FB}"/>
          </ac:spMkLst>
        </pc:spChg>
        <pc:spChg chg="mod">
          <ac:chgData name="Malek Alkholy" userId="b8ea5062cb0c2681" providerId="LiveId" clId="{E0290696-656A-4079-853C-844A48957E48}" dt="2025-07-01T09:07:30.269" v="879" actId="20577"/>
          <ac:spMkLst>
            <pc:docMk/>
            <pc:sldMk cId="4033472675" sldId="551"/>
            <ac:spMk id="25" creationId="{00000000-0000-0000-0000-000000000000}"/>
          </ac:spMkLst>
        </pc:spChg>
      </pc:sldChg>
      <pc:sldChg chg="modSp mod">
        <pc:chgData name="Malek Alkholy" userId="b8ea5062cb0c2681" providerId="LiveId" clId="{E0290696-656A-4079-853C-844A48957E48}" dt="2025-07-01T08:32:44.069" v="346" actId="2710"/>
        <pc:sldMkLst>
          <pc:docMk/>
          <pc:sldMk cId="1243276405" sldId="553"/>
        </pc:sldMkLst>
        <pc:spChg chg="mod">
          <ac:chgData name="Malek Alkholy" userId="b8ea5062cb0c2681" providerId="LiveId" clId="{E0290696-656A-4079-853C-844A48957E48}" dt="2025-07-01T07:20:58.562" v="35" actId="313"/>
          <ac:spMkLst>
            <pc:docMk/>
            <pc:sldMk cId="1243276405" sldId="553"/>
            <ac:spMk id="3" creationId="{22B9372E-F18B-0A56-3507-CF0D98D4F0FB}"/>
          </ac:spMkLst>
        </pc:spChg>
        <pc:spChg chg="mod">
          <ac:chgData name="Malek Alkholy" userId="b8ea5062cb0c2681" providerId="LiveId" clId="{E0290696-656A-4079-853C-844A48957E48}" dt="2025-07-01T08:32:44.069" v="346" actId="2710"/>
          <ac:spMkLst>
            <pc:docMk/>
            <pc:sldMk cId="1243276405" sldId="553"/>
            <ac:spMk id="25" creationId="{00000000-0000-0000-0000-000000000000}"/>
          </ac:spMkLst>
        </pc:spChg>
      </pc:sldChg>
      <pc:sldChg chg="delSp modSp mod">
        <pc:chgData name="Malek Alkholy" userId="b8ea5062cb0c2681" providerId="LiveId" clId="{E0290696-656A-4079-853C-844A48957E48}" dt="2025-07-01T08:33:40.205" v="355" actId="207"/>
        <pc:sldMkLst>
          <pc:docMk/>
          <pc:sldMk cId="2946330290" sldId="555"/>
        </pc:sldMkLst>
        <pc:spChg chg="mod">
          <ac:chgData name="Malek Alkholy" userId="b8ea5062cb0c2681" providerId="LiveId" clId="{E0290696-656A-4079-853C-844A48957E48}" dt="2025-07-01T07:20:58.751" v="36" actId="313"/>
          <ac:spMkLst>
            <pc:docMk/>
            <pc:sldMk cId="2946330290" sldId="555"/>
            <ac:spMk id="3" creationId="{22B9372E-F18B-0A56-3507-CF0D98D4F0FB}"/>
          </ac:spMkLst>
        </pc:spChg>
        <pc:spChg chg="mod">
          <ac:chgData name="Malek Alkholy" userId="b8ea5062cb0c2681" providerId="LiveId" clId="{E0290696-656A-4079-853C-844A48957E48}" dt="2025-07-01T08:33:40.205" v="355" actId="207"/>
          <ac:spMkLst>
            <pc:docMk/>
            <pc:sldMk cId="2946330290" sldId="555"/>
            <ac:spMk id="25" creationId="{00000000-0000-0000-0000-000000000000}"/>
          </ac:spMkLst>
        </pc:spChg>
      </pc:sldChg>
      <pc:sldChg chg="modSp mod">
        <pc:chgData name="Malek Alkholy" userId="b8ea5062cb0c2681" providerId="LiveId" clId="{E0290696-656A-4079-853C-844A48957E48}" dt="2025-07-01T08:33:52.755" v="358" actId="2710"/>
        <pc:sldMkLst>
          <pc:docMk/>
          <pc:sldMk cId="872543429" sldId="557"/>
        </pc:sldMkLst>
        <pc:spChg chg="mod">
          <ac:chgData name="Malek Alkholy" userId="b8ea5062cb0c2681" providerId="LiveId" clId="{E0290696-656A-4079-853C-844A48957E48}" dt="2025-07-01T07:20:58.931" v="37" actId="313"/>
          <ac:spMkLst>
            <pc:docMk/>
            <pc:sldMk cId="872543429" sldId="557"/>
            <ac:spMk id="3" creationId="{22B9372E-F18B-0A56-3507-CF0D98D4F0FB}"/>
          </ac:spMkLst>
        </pc:spChg>
        <pc:spChg chg="mod">
          <ac:chgData name="Malek Alkholy" userId="b8ea5062cb0c2681" providerId="LiveId" clId="{E0290696-656A-4079-853C-844A48957E48}" dt="2025-07-01T08:33:52.755" v="358" actId="2710"/>
          <ac:spMkLst>
            <pc:docMk/>
            <pc:sldMk cId="872543429" sldId="557"/>
            <ac:spMk id="25" creationId="{00000000-0000-0000-0000-000000000000}"/>
          </ac:spMkLst>
        </pc:spChg>
      </pc:sldChg>
      <pc:sldChg chg="addSp delSp modSp mod">
        <pc:chgData name="Malek Alkholy" userId="b8ea5062cb0c2681" providerId="LiveId" clId="{E0290696-656A-4079-853C-844A48957E48}" dt="2025-07-01T08:59:28.836" v="857" actId="1076"/>
        <pc:sldMkLst>
          <pc:docMk/>
          <pc:sldMk cId="2879204507" sldId="558"/>
        </pc:sldMkLst>
        <pc:spChg chg="mod">
          <ac:chgData name="Malek Alkholy" userId="b8ea5062cb0c2681" providerId="LiveId" clId="{E0290696-656A-4079-853C-844A48957E48}" dt="2025-07-01T07:20:59.266" v="39" actId="313"/>
          <ac:spMkLst>
            <pc:docMk/>
            <pc:sldMk cId="2879204507" sldId="558"/>
            <ac:spMk id="3" creationId="{22B9372E-F18B-0A56-3507-CF0D98D4F0FB}"/>
          </ac:spMkLst>
        </pc:spChg>
        <pc:spChg chg="mod">
          <ac:chgData name="Malek Alkholy" userId="b8ea5062cb0c2681" providerId="LiveId" clId="{E0290696-656A-4079-853C-844A48957E48}" dt="2025-07-01T08:35:32.330" v="397" actId="403"/>
          <ac:spMkLst>
            <pc:docMk/>
            <pc:sldMk cId="2879204507" sldId="558"/>
            <ac:spMk id="25" creationId="{00000000-0000-0000-0000-000000000000}"/>
          </ac:spMkLst>
        </pc:spChg>
      </pc:sldChg>
      <pc:sldChg chg="addSp modSp mod">
        <pc:chgData name="Malek Alkholy" userId="b8ea5062cb0c2681" providerId="LiveId" clId="{E0290696-656A-4079-853C-844A48957E48}" dt="2025-07-01T08:58:57.010" v="852" actId="20577"/>
        <pc:sldMkLst>
          <pc:docMk/>
          <pc:sldMk cId="1517959432" sldId="560"/>
        </pc:sldMkLst>
        <pc:spChg chg="mod">
          <ac:chgData name="Malek Alkholy" userId="b8ea5062cb0c2681" providerId="LiveId" clId="{E0290696-656A-4079-853C-844A48957E48}" dt="2025-07-01T07:20:59.086" v="38" actId="313"/>
          <ac:spMkLst>
            <pc:docMk/>
            <pc:sldMk cId="1517959432" sldId="560"/>
            <ac:spMk id="3" creationId="{22B9372E-F18B-0A56-3507-CF0D98D4F0FB}"/>
          </ac:spMkLst>
        </pc:spChg>
        <pc:spChg chg="mod">
          <ac:chgData name="Malek Alkholy" userId="b8ea5062cb0c2681" providerId="LiveId" clId="{E0290696-656A-4079-853C-844A48957E48}" dt="2025-07-01T08:35:03.668" v="390" actId="14100"/>
          <ac:spMkLst>
            <pc:docMk/>
            <pc:sldMk cId="1517959432" sldId="560"/>
            <ac:spMk id="25" creationId="{00000000-0000-0000-0000-000000000000}"/>
          </ac:spMkLst>
        </pc:spChg>
      </pc:sldChg>
      <pc:sldChg chg="modSp mod">
        <pc:chgData name="Malek Alkholy" userId="b8ea5062cb0c2681" providerId="LiveId" clId="{E0290696-656A-4079-853C-844A48957E48}" dt="2025-07-01T08:37:04.390" v="427" actId="207"/>
        <pc:sldMkLst>
          <pc:docMk/>
          <pc:sldMk cId="618485783" sldId="562"/>
        </pc:sldMkLst>
      </pc:sldChg>
      <pc:sldChg chg="modSp mod">
        <pc:chgData name="Malek Alkholy" userId="b8ea5062cb0c2681" providerId="LiveId" clId="{E0290696-656A-4079-853C-844A48957E48}" dt="2025-07-01T07:21:13.327" v="75" actId="313"/>
        <pc:sldMkLst>
          <pc:docMk/>
          <pc:sldMk cId="1112698295" sldId="565"/>
        </pc:sldMkLst>
        <pc:spChg chg="mod">
          <ac:chgData name="Malek Alkholy" userId="b8ea5062cb0c2681" providerId="LiveId" clId="{E0290696-656A-4079-853C-844A48957E48}" dt="2025-07-01T07:21:13.327" v="75" actId="313"/>
          <ac:spMkLst>
            <pc:docMk/>
            <pc:sldMk cId="1112698295" sldId="565"/>
            <ac:spMk id="3" creationId="{809C0DAC-E4BE-0DCD-C872-9CED40599B01}"/>
          </ac:spMkLst>
        </pc:spChg>
      </pc:sldChg>
      <pc:sldChg chg="modSp mod">
        <pc:chgData name="Malek Alkholy" userId="b8ea5062cb0c2681" providerId="LiveId" clId="{E0290696-656A-4079-853C-844A48957E48}" dt="2025-07-01T08:37:59.513" v="441" actId="207"/>
        <pc:sldMkLst>
          <pc:docMk/>
          <pc:sldMk cId="3030735572" sldId="567"/>
        </pc:sldMkLst>
        <pc:spChg chg="mod">
          <ac:chgData name="Malek Alkholy" userId="b8ea5062cb0c2681" providerId="LiveId" clId="{E0290696-656A-4079-853C-844A48957E48}" dt="2025-07-01T07:21:00.297" v="45" actId="313"/>
          <ac:spMkLst>
            <pc:docMk/>
            <pc:sldMk cId="3030735572" sldId="567"/>
            <ac:spMk id="3" creationId="{22B9372E-F18B-0A56-3507-CF0D98D4F0FB}"/>
          </ac:spMkLst>
        </pc:spChg>
        <pc:spChg chg="mod">
          <ac:chgData name="Malek Alkholy" userId="b8ea5062cb0c2681" providerId="LiveId" clId="{E0290696-656A-4079-853C-844A48957E48}" dt="2025-07-01T08:37:59.513" v="441" actId="207"/>
          <ac:spMkLst>
            <pc:docMk/>
            <pc:sldMk cId="3030735572" sldId="567"/>
            <ac:spMk id="25" creationId="{00000000-0000-0000-0000-000000000000}"/>
          </ac:spMkLst>
        </pc:spChg>
      </pc:sldChg>
      <pc:sldChg chg="addSp delSp modSp mod">
        <pc:chgData name="Malek Alkholy" userId="b8ea5062cb0c2681" providerId="LiveId" clId="{E0290696-656A-4079-853C-844A48957E48}" dt="2025-07-01T09:08:51.850" v="886" actId="20577"/>
        <pc:sldMkLst>
          <pc:docMk/>
          <pc:sldMk cId="3490736998" sldId="568"/>
        </pc:sldMkLst>
      </pc:sldChg>
      <pc:sldChg chg="modSp mod">
        <pc:chgData name="Malek Alkholy" userId="b8ea5062cb0c2681" providerId="LiveId" clId="{E0290696-656A-4079-853C-844A48957E48}" dt="2025-07-01T08:37:42.893" v="437" actId="20577"/>
        <pc:sldMkLst>
          <pc:docMk/>
          <pc:sldMk cId="707623981" sldId="569"/>
        </pc:sldMkLst>
        <pc:spChg chg="mod">
          <ac:chgData name="Malek Alkholy" userId="b8ea5062cb0c2681" providerId="LiveId" clId="{E0290696-656A-4079-853C-844A48957E48}" dt="2025-07-01T07:21:00.128" v="44" actId="313"/>
          <ac:spMkLst>
            <pc:docMk/>
            <pc:sldMk cId="707623981" sldId="569"/>
            <ac:spMk id="3" creationId="{22B9372E-F18B-0A56-3507-CF0D98D4F0FB}"/>
          </ac:spMkLst>
        </pc:spChg>
        <pc:spChg chg="mod">
          <ac:chgData name="Malek Alkholy" userId="b8ea5062cb0c2681" providerId="LiveId" clId="{E0290696-656A-4079-853C-844A48957E48}" dt="2025-07-01T08:37:42.893" v="437" actId="20577"/>
          <ac:spMkLst>
            <pc:docMk/>
            <pc:sldMk cId="707623981" sldId="569"/>
            <ac:spMk id="25" creationId="{00000000-0000-0000-0000-000000000000}"/>
          </ac:spMkLst>
        </pc:spChg>
      </pc:sldChg>
      <pc:sldChg chg="modSp mod">
        <pc:chgData name="Malek Alkholy" userId="b8ea5062cb0c2681" providerId="LiveId" clId="{E0290696-656A-4079-853C-844A48957E48}" dt="2025-07-01T08:38:10.602" v="443" actId="113"/>
        <pc:sldMkLst>
          <pc:docMk/>
          <pc:sldMk cId="971478449" sldId="571"/>
        </pc:sldMkLst>
        <pc:spChg chg="mod">
          <ac:chgData name="Malek Alkholy" userId="b8ea5062cb0c2681" providerId="LiveId" clId="{E0290696-656A-4079-853C-844A48957E48}" dt="2025-07-01T07:21:00.536" v="46" actId="313"/>
          <ac:spMkLst>
            <pc:docMk/>
            <pc:sldMk cId="971478449" sldId="571"/>
            <ac:spMk id="3" creationId="{22B9372E-F18B-0A56-3507-CF0D98D4F0FB}"/>
          </ac:spMkLst>
        </pc:spChg>
        <pc:spChg chg="mod">
          <ac:chgData name="Malek Alkholy" userId="b8ea5062cb0c2681" providerId="LiveId" clId="{E0290696-656A-4079-853C-844A48957E48}" dt="2025-07-01T08:38:10.602" v="443" actId="113"/>
          <ac:spMkLst>
            <pc:docMk/>
            <pc:sldMk cId="971478449" sldId="571"/>
            <ac:spMk id="25" creationId="{00000000-0000-0000-0000-000000000000}"/>
          </ac:spMkLst>
        </pc:spChg>
      </pc:sldChg>
      <pc:sldChg chg="delSp modSp mod">
        <pc:chgData name="Malek Alkholy" userId="b8ea5062cb0c2681" providerId="LiveId" clId="{E0290696-656A-4079-853C-844A48957E48}" dt="2025-07-01T08:38:29.964" v="446" actId="478"/>
        <pc:sldMkLst>
          <pc:docMk/>
          <pc:sldMk cId="3372547109" sldId="573"/>
        </pc:sldMkLst>
        <pc:spChg chg="mod">
          <ac:chgData name="Malek Alkholy" userId="b8ea5062cb0c2681" providerId="LiveId" clId="{E0290696-656A-4079-853C-844A48957E48}" dt="2025-07-01T07:21:00.804" v="47" actId="313"/>
          <ac:spMkLst>
            <pc:docMk/>
            <pc:sldMk cId="3372547109" sldId="573"/>
            <ac:spMk id="3" creationId="{22B9372E-F18B-0A56-3507-CF0D98D4F0FB}"/>
          </ac:spMkLst>
        </pc:spChg>
        <pc:spChg chg="mod">
          <ac:chgData name="Malek Alkholy" userId="b8ea5062cb0c2681" providerId="LiveId" clId="{E0290696-656A-4079-853C-844A48957E48}" dt="2025-07-01T08:38:21.658" v="445" actId="2710"/>
          <ac:spMkLst>
            <pc:docMk/>
            <pc:sldMk cId="3372547109" sldId="573"/>
            <ac:spMk id="25" creationId="{00000000-0000-0000-0000-000000000000}"/>
          </ac:spMkLst>
        </pc:spChg>
      </pc:sldChg>
      <pc:sldChg chg="modSp mod">
        <pc:chgData name="Malek Alkholy" userId="b8ea5062cb0c2681" providerId="LiveId" clId="{E0290696-656A-4079-853C-844A48957E48}" dt="2025-07-01T09:10:54.052" v="894" actId="20577"/>
        <pc:sldMkLst>
          <pc:docMk/>
          <pc:sldMk cId="1576906761" sldId="575"/>
        </pc:sldMkLst>
      </pc:sldChg>
      <pc:sldChg chg="modSp mod">
        <pc:chgData name="Malek Alkholy" userId="b8ea5062cb0c2681" providerId="LiveId" clId="{E0290696-656A-4079-853C-844A48957E48}" dt="2025-07-01T09:11:04.387" v="896" actId="20577"/>
        <pc:sldMkLst>
          <pc:docMk/>
          <pc:sldMk cId="3172661822" sldId="577"/>
        </pc:sldMkLst>
      </pc:sldChg>
      <pc:sldChg chg="modSp mod">
        <pc:chgData name="Malek Alkholy" userId="b8ea5062cb0c2681" providerId="LiveId" clId="{E0290696-656A-4079-853C-844A48957E48}" dt="2025-07-01T08:40:17.600" v="480" actId="20577"/>
        <pc:sldMkLst>
          <pc:docMk/>
          <pc:sldMk cId="3232906536" sldId="579"/>
        </pc:sldMkLst>
      </pc:sldChg>
      <pc:sldChg chg="modSp mod">
        <pc:chgData name="Malek Alkholy" userId="b8ea5062cb0c2681" providerId="LiveId" clId="{E0290696-656A-4079-853C-844A48957E48}" dt="2025-07-01T08:42:38.909" v="513" actId="20577"/>
        <pc:sldMkLst>
          <pc:docMk/>
          <pc:sldMk cId="1697916671" sldId="581"/>
        </pc:sldMkLst>
        <pc:spChg chg="mod">
          <ac:chgData name="Malek Alkholy" userId="b8ea5062cb0c2681" providerId="LiveId" clId="{E0290696-656A-4079-853C-844A48957E48}" dt="2025-07-01T07:21:02.244" v="54" actId="313"/>
          <ac:spMkLst>
            <pc:docMk/>
            <pc:sldMk cId="1697916671" sldId="581"/>
            <ac:spMk id="3" creationId="{22B9372E-F18B-0A56-3507-CF0D98D4F0FB}"/>
          </ac:spMkLst>
        </pc:spChg>
        <pc:spChg chg="mod">
          <ac:chgData name="Malek Alkholy" userId="b8ea5062cb0c2681" providerId="LiveId" clId="{E0290696-656A-4079-853C-844A48957E48}" dt="2025-07-01T08:42:38.909" v="513" actId="20577"/>
          <ac:spMkLst>
            <pc:docMk/>
            <pc:sldMk cId="1697916671" sldId="581"/>
            <ac:spMk id="25" creationId="{00000000-0000-0000-0000-000000000000}"/>
          </ac:spMkLst>
        </pc:spChg>
      </pc:sldChg>
      <pc:sldChg chg="addSp modSp mod">
        <pc:chgData name="Malek Alkholy" userId="b8ea5062cb0c2681" providerId="LiveId" clId="{E0290696-656A-4079-853C-844A48957E48}" dt="2025-07-01T08:47:30.588" v="652" actId="20577"/>
        <pc:sldMkLst>
          <pc:docMk/>
          <pc:sldMk cId="629620827" sldId="582"/>
        </pc:sldMkLst>
        <pc:spChg chg="mod">
          <ac:chgData name="Malek Alkholy" userId="b8ea5062cb0c2681" providerId="LiveId" clId="{E0290696-656A-4079-853C-844A48957E48}" dt="2025-07-01T07:21:02.590" v="56" actId="313"/>
          <ac:spMkLst>
            <pc:docMk/>
            <pc:sldMk cId="629620827" sldId="582"/>
            <ac:spMk id="3" creationId="{22B9372E-F18B-0A56-3507-CF0D98D4F0FB}"/>
          </ac:spMkLst>
        </pc:spChg>
        <pc:spChg chg="mod">
          <ac:chgData name="Malek Alkholy" userId="b8ea5062cb0c2681" providerId="LiveId" clId="{E0290696-656A-4079-853C-844A48957E48}" dt="2025-07-01T08:45:25.946" v="635" actId="20577"/>
          <ac:spMkLst>
            <pc:docMk/>
            <pc:sldMk cId="629620827" sldId="582"/>
            <ac:spMk id="25" creationId="{00000000-0000-0000-0000-000000000000}"/>
          </ac:spMkLst>
        </pc:spChg>
      </pc:sldChg>
      <pc:sldChg chg="addSp delSp modSp mod">
        <pc:chgData name="Malek Alkholy" userId="b8ea5062cb0c2681" providerId="LiveId" clId="{E0290696-656A-4079-853C-844A48957E48}" dt="2025-07-01T09:14:24.219" v="905" actId="14100"/>
        <pc:sldMkLst>
          <pc:docMk/>
          <pc:sldMk cId="715235238" sldId="584"/>
        </pc:sldMkLst>
        <pc:spChg chg="mod">
          <ac:chgData name="Malek Alkholy" userId="b8ea5062cb0c2681" providerId="LiveId" clId="{E0290696-656A-4079-853C-844A48957E48}" dt="2025-07-01T07:21:02.953" v="58" actId="313"/>
          <ac:spMkLst>
            <pc:docMk/>
            <pc:sldMk cId="715235238" sldId="584"/>
            <ac:spMk id="3" creationId="{22B9372E-F18B-0A56-3507-CF0D98D4F0FB}"/>
          </ac:spMkLst>
        </pc:spChg>
        <pc:spChg chg="mod">
          <ac:chgData name="Malek Alkholy" userId="b8ea5062cb0c2681" providerId="LiveId" clId="{E0290696-656A-4079-853C-844A48957E48}" dt="2025-07-01T09:14:19.708" v="903" actId="20577"/>
          <ac:spMkLst>
            <pc:docMk/>
            <pc:sldMk cId="715235238" sldId="584"/>
            <ac:spMk id="25" creationId="{00000000-0000-0000-0000-000000000000}"/>
          </ac:spMkLst>
        </pc:spChg>
      </pc:sldChg>
      <pc:sldChg chg="addSp delSp modSp mod">
        <pc:chgData name="Malek Alkholy" userId="b8ea5062cb0c2681" providerId="LiveId" clId="{E0290696-656A-4079-853C-844A48957E48}" dt="2025-07-01T09:14:37.212" v="911" actId="14100"/>
        <pc:sldMkLst>
          <pc:docMk/>
          <pc:sldMk cId="2053257347" sldId="586"/>
        </pc:sldMkLst>
        <pc:spChg chg="mod">
          <ac:chgData name="Malek Alkholy" userId="b8ea5062cb0c2681" providerId="LiveId" clId="{E0290696-656A-4079-853C-844A48957E48}" dt="2025-07-01T07:21:03.130" v="59" actId="313"/>
          <ac:spMkLst>
            <pc:docMk/>
            <pc:sldMk cId="2053257347" sldId="586"/>
            <ac:spMk id="3" creationId="{22B9372E-F18B-0A56-3507-CF0D98D4F0FB}"/>
          </ac:spMkLst>
        </pc:spChg>
        <pc:spChg chg="mod">
          <ac:chgData name="Malek Alkholy" userId="b8ea5062cb0c2681" providerId="LiveId" clId="{E0290696-656A-4079-853C-844A48957E48}" dt="2025-07-01T08:47:53.070" v="659" actId="20577"/>
          <ac:spMkLst>
            <pc:docMk/>
            <pc:sldMk cId="2053257347" sldId="586"/>
            <ac:spMk id="25" creationId="{00000000-0000-0000-0000-000000000000}"/>
          </ac:spMkLst>
        </pc:spChg>
      </pc:sldChg>
      <pc:sldChg chg="addSp delSp modSp mod">
        <pc:chgData name="Malek Alkholy" userId="b8ea5062cb0c2681" providerId="LiveId" clId="{E0290696-656A-4079-853C-844A48957E48}" dt="2025-07-01T09:14:48.277" v="917" actId="14100"/>
        <pc:sldMkLst>
          <pc:docMk/>
          <pc:sldMk cId="2459019413" sldId="589"/>
        </pc:sldMkLst>
        <pc:spChg chg="mod">
          <ac:chgData name="Malek Alkholy" userId="b8ea5062cb0c2681" providerId="LiveId" clId="{E0290696-656A-4079-853C-844A48957E48}" dt="2025-07-01T07:21:03.321" v="60" actId="313"/>
          <ac:spMkLst>
            <pc:docMk/>
            <pc:sldMk cId="2459019413" sldId="589"/>
            <ac:spMk id="3" creationId="{22B9372E-F18B-0A56-3507-CF0D98D4F0FB}"/>
          </ac:spMkLst>
        </pc:spChg>
        <pc:spChg chg="mod">
          <ac:chgData name="Malek Alkholy" userId="b8ea5062cb0c2681" providerId="LiveId" clId="{E0290696-656A-4079-853C-844A48957E48}" dt="2025-07-01T08:49:34.973" v="732" actId="2710"/>
          <ac:spMkLst>
            <pc:docMk/>
            <pc:sldMk cId="2459019413" sldId="589"/>
            <ac:spMk id="25" creationId="{00000000-0000-0000-0000-000000000000}"/>
          </ac:spMkLst>
        </pc:spChg>
      </pc:sldChg>
      <pc:sldChg chg="addSp delSp modSp mod ord">
        <pc:chgData name="Malek Alkholy" userId="b8ea5062cb0c2681" providerId="LiveId" clId="{E0290696-656A-4079-853C-844A48957E48}" dt="2025-07-01T09:14:59.797" v="922" actId="962"/>
        <pc:sldMkLst>
          <pc:docMk/>
          <pc:sldMk cId="5167051" sldId="591"/>
        </pc:sldMkLst>
        <pc:spChg chg="mod">
          <ac:chgData name="Malek Alkholy" userId="b8ea5062cb0c2681" providerId="LiveId" clId="{E0290696-656A-4079-853C-844A48957E48}" dt="2025-07-01T07:21:03.496" v="61" actId="313"/>
          <ac:spMkLst>
            <pc:docMk/>
            <pc:sldMk cId="5167051" sldId="591"/>
            <ac:spMk id="3" creationId="{22B9372E-F18B-0A56-3507-CF0D98D4F0FB}"/>
          </ac:spMkLst>
        </pc:spChg>
        <pc:spChg chg="mod">
          <ac:chgData name="Malek Alkholy" userId="b8ea5062cb0c2681" providerId="LiveId" clId="{E0290696-656A-4079-853C-844A48957E48}" dt="2025-07-01T08:50:29.154" v="747" actId="207"/>
          <ac:spMkLst>
            <pc:docMk/>
            <pc:sldMk cId="5167051" sldId="591"/>
            <ac:spMk id="25" creationId="{00000000-0000-0000-0000-000000000000}"/>
          </ac:spMkLst>
        </pc:spChg>
      </pc:sldChg>
      <pc:sldChg chg="modSp mod">
        <pc:chgData name="Malek Alkholy" userId="b8ea5062cb0c2681" providerId="LiveId" clId="{E0290696-656A-4079-853C-844A48957E48}" dt="2025-07-01T08:49:59.838" v="737" actId="113"/>
        <pc:sldMkLst>
          <pc:docMk/>
          <pc:sldMk cId="1547225473" sldId="593"/>
        </pc:sldMkLst>
        <pc:spChg chg="mod">
          <ac:chgData name="Malek Alkholy" userId="b8ea5062cb0c2681" providerId="LiveId" clId="{E0290696-656A-4079-853C-844A48957E48}" dt="2025-07-01T07:21:03.681" v="62" actId="313"/>
          <ac:spMkLst>
            <pc:docMk/>
            <pc:sldMk cId="1547225473" sldId="593"/>
            <ac:spMk id="3" creationId="{22B9372E-F18B-0A56-3507-CF0D98D4F0FB}"/>
          </ac:spMkLst>
        </pc:spChg>
        <pc:spChg chg="mod">
          <ac:chgData name="Malek Alkholy" userId="b8ea5062cb0c2681" providerId="LiveId" clId="{E0290696-656A-4079-853C-844A48957E48}" dt="2025-07-01T08:49:59.838" v="737" actId="113"/>
          <ac:spMkLst>
            <pc:docMk/>
            <pc:sldMk cId="1547225473" sldId="593"/>
            <ac:spMk id="25" creationId="{00000000-0000-0000-0000-000000000000}"/>
          </ac:spMkLst>
        </pc:spChg>
      </pc:sldChg>
      <pc:sldChg chg="modSp mod">
        <pc:chgData name="Malek Alkholy" userId="b8ea5062cb0c2681" providerId="LiveId" clId="{E0290696-656A-4079-853C-844A48957E48}" dt="2025-07-01T08:40:55.705" v="492" actId="14100"/>
        <pc:sldMkLst>
          <pc:docMk/>
          <pc:sldMk cId="3453954220" sldId="613"/>
        </pc:sldMkLst>
      </pc:sldChg>
      <pc:sldChg chg="modSp mod">
        <pc:chgData name="Malek Alkholy" userId="b8ea5062cb0c2681" providerId="LiveId" clId="{E0290696-656A-4079-853C-844A48957E48}" dt="2025-07-01T08:41:14.145" v="499" actId="207"/>
        <pc:sldMkLst>
          <pc:docMk/>
          <pc:sldMk cId="3581601075" sldId="615"/>
        </pc:sldMkLst>
      </pc:sldChg>
      <pc:sldChg chg="addSp delSp modSp mod">
        <pc:chgData name="Malek Alkholy" userId="b8ea5062cb0c2681" providerId="LiveId" clId="{E0290696-656A-4079-853C-844A48957E48}" dt="2025-07-01T08:59:39.426" v="862" actId="962"/>
        <pc:sldMkLst>
          <pc:docMk/>
          <pc:sldMk cId="3727259487" sldId="617"/>
        </pc:sldMkLst>
        <pc:spChg chg="mod">
          <ac:chgData name="Malek Alkholy" userId="b8ea5062cb0c2681" providerId="LiveId" clId="{E0290696-656A-4079-853C-844A48957E48}" dt="2025-07-01T07:20:59.426" v="40" actId="313"/>
          <ac:spMkLst>
            <pc:docMk/>
            <pc:sldMk cId="3727259487" sldId="617"/>
            <ac:spMk id="3" creationId="{19E4BED9-66D8-9CB0-7E8B-6C9384E971AA}"/>
          </ac:spMkLst>
        </pc:spChg>
        <pc:spChg chg="mod">
          <ac:chgData name="Malek Alkholy" userId="b8ea5062cb0c2681" providerId="LiveId" clId="{E0290696-656A-4079-853C-844A48957E48}" dt="2025-07-01T08:36:15.882" v="413" actId="20577"/>
          <ac:spMkLst>
            <pc:docMk/>
            <pc:sldMk cId="3727259487" sldId="617"/>
            <ac:spMk id="25" creationId="{5CFC4028-F42C-7AF4-55AF-DCB2CECC3AE8}"/>
          </ac:spMkLst>
        </pc:spChg>
      </pc:sldChg>
      <pc:sldChg chg="addSp delSp modSp mod">
        <pc:chgData name="Malek Alkholy" userId="b8ea5062cb0c2681" providerId="LiveId" clId="{E0290696-656A-4079-853C-844A48957E48}" dt="2025-07-01T08:57:27.720" v="849" actId="20577"/>
        <pc:sldMkLst>
          <pc:docMk/>
          <pc:sldMk cId="1720142267" sldId="619"/>
        </pc:sldMkLst>
        <pc:spChg chg="mod">
          <ac:chgData name="Malek Alkholy" userId="b8ea5062cb0c2681" providerId="LiveId" clId="{E0290696-656A-4079-853C-844A48957E48}" dt="2025-07-01T07:20:57.364" v="28" actId="313"/>
          <ac:spMkLst>
            <pc:docMk/>
            <pc:sldMk cId="1720142267" sldId="619"/>
            <ac:spMk id="3" creationId="{E062549B-2C3F-1D45-6ADA-0B39C4C0B809}"/>
          </ac:spMkLst>
        </pc:spChg>
        <pc:spChg chg="mod">
          <ac:chgData name="Malek Alkholy" userId="b8ea5062cb0c2681" providerId="LiveId" clId="{E0290696-656A-4079-853C-844A48957E48}" dt="2025-07-01T08:57:21.997" v="848" actId="20577"/>
          <ac:spMkLst>
            <pc:docMk/>
            <pc:sldMk cId="1720142267" sldId="619"/>
            <ac:spMk id="25" creationId="{755A9E7D-E290-9A89-1C3B-9E71014D1F12}"/>
          </ac:spMkLst>
        </pc:spChg>
      </pc:sldChg>
      <pc:sldChg chg="modSp mod">
        <pc:chgData name="Malek Alkholy" userId="b8ea5062cb0c2681" providerId="LiveId" clId="{E0290696-656A-4079-853C-844A48957E48}" dt="2025-07-01T08:59:09.673" v="854" actId="207"/>
        <pc:sldMkLst>
          <pc:docMk/>
          <pc:sldMk cId="4260543137" sldId="621"/>
        </pc:sldMkLst>
        <pc:spChg chg="mod">
          <ac:chgData name="Malek Alkholy" userId="b8ea5062cb0c2681" providerId="LiveId" clId="{E0290696-656A-4079-853C-844A48957E48}" dt="2025-07-01T07:20:59.597" v="41" actId="313"/>
          <ac:spMkLst>
            <pc:docMk/>
            <pc:sldMk cId="4260543137" sldId="621"/>
            <ac:spMk id="3" creationId="{1A4F03E0-1830-6B54-5569-2E3F100722B6}"/>
          </ac:spMkLst>
        </pc:spChg>
        <pc:spChg chg="mod">
          <ac:chgData name="Malek Alkholy" userId="b8ea5062cb0c2681" providerId="LiveId" clId="{E0290696-656A-4079-853C-844A48957E48}" dt="2025-07-01T08:59:09.673" v="854" actId="207"/>
          <ac:spMkLst>
            <pc:docMk/>
            <pc:sldMk cId="4260543137" sldId="621"/>
            <ac:spMk id="25" creationId="{A4E21127-02D1-851C-BBF3-0BF7514D4F6D}"/>
          </ac:spMkLst>
        </pc:spChg>
      </pc:sldChg>
      <pc:sldChg chg="modSp mod">
        <pc:chgData name="Malek Alkholy" userId="b8ea5062cb0c2681" providerId="LiveId" clId="{E0290696-656A-4079-853C-844A48957E48}" dt="2025-07-01T09:10:35.319" v="892" actId="20577"/>
        <pc:sldMkLst>
          <pc:docMk/>
          <pc:sldMk cId="149695656" sldId="623"/>
        </pc:sldMkLst>
        <pc:spChg chg="mod">
          <ac:chgData name="Malek Alkholy" userId="b8ea5062cb0c2681" providerId="LiveId" clId="{E0290696-656A-4079-853C-844A48957E48}" dt="2025-07-01T07:21:00.993" v="48" actId="313"/>
          <ac:spMkLst>
            <pc:docMk/>
            <pc:sldMk cId="149695656" sldId="623"/>
            <ac:spMk id="3" creationId="{D47D66DD-8C5C-DA61-3B8D-F012DBCB521A}"/>
          </ac:spMkLst>
        </pc:spChg>
        <pc:spChg chg="mod">
          <ac:chgData name="Malek Alkholy" userId="b8ea5062cb0c2681" providerId="LiveId" clId="{E0290696-656A-4079-853C-844A48957E48}" dt="2025-07-01T09:10:35.319" v="892" actId="20577"/>
          <ac:spMkLst>
            <pc:docMk/>
            <pc:sldMk cId="149695656" sldId="623"/>
            <ac:spMk id="25" creationId="{FABD939D-1A53-D55F-8746-8DF2FFF70047}"/>
          </ac:spMkLst>
        </pc:spChg>
      </pc:sldChg>
      <pc:sldChg chg="addSp modSp mod">
        <pc:chgData name="Malek Alkholy" userId="b8ea5062cb0c2681" providerId="LiveId" clId="{E0290696-656A-4079-853C-844A48957E48}" dt="2025-07-01T08:44:05.026" v="592" actId="20577"/>
        <pc:sldMkLst>
          <pc:docMk/>
          <pc:sldMk cId="1804007099" sldId="625"/>
        </pc:sldMkLst>
        <pc:spChg chg="mod">
          <ac:chgData name="Malek Alkholy" userId="b8ea5062cb0c2681" providerId="LiveId" clId="{E0290696-656A-4079-853C-844A48957E48}" dt="2025-07-01T07:21:02.417" v="55" actId="313"/>
          <ac:spMkLst>
            <pc:docMk/>
            <pc:sldMk cId="1804007099" sldId="625"/>
            <ac:spMk id="3" creationId="{A8F78B9B-3CF4-C808-F2B9-04C663483D5C}"/>
          </ac:spMkLst>
        </pc:spChg>
        <pc:spChg chg="mod">
          <ac:chgData name="Malek Alkholy" userId="b8ea5062cb0c2681" providerId="LiveId" clId="{E0290696-656A-4079-853C-844A48957E48}" dt="2025-07-01T08:43:17.267" v="517" actId="403"/>
          <ac:spMkLst>
            <pc:docMk/>
            <pc:sldMk cId="1804007099" sldId="625"/>
            <ac:spMk id="25" creationId="{B42D1A07-D14D-6385-5924-8406F4B26F43}"/>
          </ac:spMkLst>
        </pc:spChg>
      </pc:sldChg>
      <pc:sldChg chg="modSp mod">
        <pc:chgData name="Malek Alkholy" userId="b8ea5062cb0c2681" providerId="LiveId" clId="{E0290696-656A-4079-853C-844A48957E48}" dt="2025-07-01T08:46:33.824" v="646" actId="20577"/>
        <pc:sldMkLst>
          <pc:docMk/>
          <pc:sldMk cId="237256410" sldId="627"/>
        </pc:sldMkLst>
      </pc:sldChg>
      <pc:sldChg chg="modSp del mod">
        <pc:chgData name="Malek Alkholy" userId="b8ea5062cb0c2681" providerId="LiveId" clId="{E0290696-656A-4079-853C-844A48957E48}" dt="2025-07-01T08:23:18.260" v="205" actId="47"/>
        <pc:sldMkLst>
          <pc:docMk/>
          <pc:sldMk cId="3633601517" sldId="629"/>
        </pc:sldMkLst>
      </pc:sldChg>
      <pc:sldChg chg="modSp del mod">
        <pc:chgData name="Malek Alkholy" userId="b8ea5062cb0c2681" providerId="LiveId" clId="{E0290696-656A-4079-853C-844A48957E48}" dt="2025-07-01T08:22:56.647" v="198" actId="47"/>
        <pc:sldMkLst>
          <pc:docMk/>
          <pc:sldMk cId="408591838" sldId="631"/>
        </pc:sldMkLst>
      </pc:sldChg>
      <pc:sldChg chg="modSp del mod">
        <pc:chgData name="Malek Alkholy" userId="b8ea5062cb0c2681" providerId="LiveId" clId="{E0290696-656A-4079-853C-844A48957E48}" dt="2025-07-01T08:22:57.358" v="199" actId="47"/>
        <pc:sldMkLst>
          <pc:docMk/>
          <pc:sldMk cId="3118688399" sldId="632"/>
        </pc:sldMkLst>
      </pc:sldChg>
      <pc:sldChg chg="modSp del mod">
        <pc:chgData name="Malek Alkholy" userId="b8ea5062cb0c2681" providerId="LiveId" clId="{E0290696-656A-4079-853C-844A48957E48}" dt="2025-07-01T08:22:58.248" v="200" actId="47"/>
        <pc:sldMkLst>
          <pc:docMk/>
          <pc:sldMk cId="1777324620" sldId="633"/>
        </pc:sldMkLst>
      </pc:sldChg>
      <pc:sldChg chg="modSp del mod">
        <pc:chgData name="Malek Alkholy" userId="b8ea5062cb0c2681" providerId="LiveId" clId="{E0290696-656A-4079-853C-844A48957E48}" dt="2025-07-01T08:22:58.849" v="201" actId="47"/>
        <pc:sldMkLst>
          <pc:docMk/>
          <pc:sldMk cId="1266590295" sldId="634"/>
        </pc:sldMkLst>
      </pc:sldChg>
      <pc:sldChg chg="modSp del mod">
        <pc:chgData name="Malek Alkholy" userId="b8ea5062cb0c2681" providerId="LiveId" clId="{E0290696-656A-4079-853C-844A48957E48}" dt="2025-07-01T08:22:59.298" v="202" actId="47"/>
        <pc:sldMkLst>
          <pc:docMk/>
          <pc:sldMk cId="4094641942" sldId="635"/>
        </pc:sldMkLst>
      </pc:sldChg>
      <pc:sldChg chg="modSp del mod">
        <pc:chgData name="Malek Alkholy" userId="b8ea5062cb0c2681" providerId="LiveId" clId="{E0290696-656A-4079-853C-844A48957E48}" dt="2025-07-01T08:22:59.926" v="203" actId="47"/>
        <pc:sldMkLst>
          <pc:docMk/>
          <pc:sldMk cId="3316697379" sldId="637"/>
        </pc:sldMkLst>
      </pc:sldChg>
      <pc:sldChg chg="modSp del mod">
        <pc:chgData name="Malek Alkholy" userId="b8ea5062cb0c2681" providerId="LiveId" clId="{E0290696-656A-4079-853C-844A48957E48}" dt="2025-07-01T08:23:00.834" v="204" actId="47"/>
        <pc:sldMkLst>
          <pc:docMk/>
          <pc:sldMk cId="606807346" sldId="638"/>
        </pc:sldMkLst>
      </pc:sldChg>
      <pc:sldChg chg="modSp mod">
        <pc:chgData name="Malek Alkholy" userId="b8ea5062cb0c2681" providerId="LiveId" clId="{E0290696-656A-4079-853C-844A48957E48}" dt="2025-07-01T08:51:08.669" v="758" actId="20577"/>
        <pc:sldMkLst>
          <pc:docMk/>
          <pc:sldMk cId="1771034611" sldId="640"/>
        </pc:sldMkLst>
        <pc:spChg chg="mod">
          <ac:chgData name="Malek Alkholy" userId="b8ea5062cb0c2681" providerId="LiveId" clId="{E0290696-656A-4079-853C-844A48957E48}" dt="2025-07-01T07:21:03.856" v="63" actId="313"/>
          <ac:spMkLst>
            <pc:docMk/>
            <pc:sldMk cId="1771034611" sldId="640"/>
            <ac:spMk id="3" creationId="{432BDB6C-FDB5-8B1C-30FE-6B0D06F98B90}"/>
          </ac:spMkLst>
        </pc:spChg>
        <pc:spChg chg="mod">
          <ac:chgData name="Malek Alkholy" userId="b8ea5062cb0c2681" providerId="LiveId" clId="{E0290696-656A-4079-853C-844A48957E48}" dt="2025-07-01T08:51:08.669" v="758" actId="20577"/>
          <ac:spMkLst>
            <pc:docMk/>
            <pc:sldMk cId="1771034611" sldId="640"/>
            <ac:spMk id="25" creationId="{8F1D3FFB-6EF9-95A3-B7C3-41A931EDFD3D}"/>
          </ac:spMkLst>
        </pc:spChg>
      </pc:sldChg>
      <pc:sldChg chg="addSp modSp mod">
        <pc:chgData name="Malek Alkholy" userId="b8ea5062cb0c2681" providerId="LiveId" clId="{E0290696-656A-4079-853C-844A48957E48}" dt="2025-07-01T08:52:18.036" v="800" actId="20577"/>
        <pc:sldMkLst>
          <pc:docMk/>
          <pc:sldMk cId="3218444511" sldId="642"/>
        </pc:sldMkLst>
      </pc:sldChg>
      <pc:sldChg chg="modSp mod">
        <pc:chgData name="Malek Alkholy" userId="b8ea5062cb0c2681" providerId="LiveId" clId="{E0290696-656A-4079-853C-844A48957E48}" dt="2025-07-01T08:52:44.815" v="812" actId="403"/>
        <pc:sldMkLst>
          <pc:docMk/>
          <pc:sldMk cId="3156136103" sldId="644"/>
        </pc:sldMkLst>
        <pc:spChg chg="mod">
          <ac:chgData name="Malek Alkholy" userId="b8ea5062cb0c2681" providerId="LiveId" clId="{E0290696-656A-4079-853C-844A48957E48}" dt="2025-07-01T07:21:04.515" v="65" actId="313"/>
          <ac:spMkLst>
            <pc:docMk/>
            <pc:sldMk cId="3156136103" sldId="644"/>
            <ac:spMk id="3" creationId="{0F55B92A-AEF5-0C2D-B3A9-36A8DA82F6F1}"/>
          </ac:spMkLst>
        </pc:spChg>
        <pc:spChg chg="mod">
          <ac:chgData name="Malek Alkholy" userId="b8ea5062cb0c2681" providerId="LiveId" clId="{E0290696-656A-4079-853C-844A48957E48}" dt="2025-07-01T08:52:44.815" v="812" actId="403"/>
          <ac:spMkLst>
            <pc:docMk/>
            <pc:sldMk cId="3156136103" sldId="644"/>
            <ac:spMk id="25" creationId="{1CEF172C-E595-3EEE-F3A8-9A4BCE8C77F9}"/>
          </ac:spMkLst>
        </pc:spChg>
      </pc:sldChg>
      <pc:sldChg chg="modSp del mod">
        <pc:chgData name="Malek Alkholy" userId="b8ea5062cb0c2681" providerId="LiveId" clId="{E0290696-656A-4079-853C-844A48957E48}" dt="2025-07-01T08:22:55.725" v="197" actId="47"/>
        <pc:sldMkLst>
          <pc:docMk/>
          <pc:sldMk cId="1660230157" sldId="646"/>
        </pc:sldMkLst>
      </pc:sldChg>
    </pc:docChg>
  </pc:docChgLst>
  <pc:docChgLst>
    <pc:chgData name="Malek Alkholy" userId="b8ea5062cb0c2681" providerId="LiveId" clId="{049D511A-8370-4DE2-B86E-D74754B54973}"/>
    <pc:docChg chg="undo custSel delSld modSld modSection">
      <pc:chgData name="Malek Alkholy" userId="b8ea5062cb0c2681" providerId="LiveId" clId="{049D511A-8370-4DE2-B86E-D74754B54973}" dt="2025-07-30T12:47:09.409" v="475" actId="20577"/>
      <pc:docMkLst>
        <pc:docMk/>
      </pc:docMkLst>
      <pc:sldChg chg="modSp mod">
        <pc:chgData name="Malek Alkholy" userId="b8ea5062cb0c2681" providerId="LiveId" clId="{049D511A-8370-4DE2-B86E-D74754B54973}" dt="2025-07-30T10:54:09.881" v="92"/>
        <pc:sldMkLst>
          <pc:docMk/>
          <pc:sldMk cId="0" sldId="271"/>
        </pc:sldMkLst>
        <pc:spChg chg="mod">
          <ac:chgData name="Malek Alkholy" userId="b8ea5062cb0c2681" providerId="LiveId" clId="{049D511A-8370-4DE2-B86E-D74754B54973}" dt="2025-07-30T10:47:38.300" v="40" actId="313"/>
          <ac:spMkLst>
            <pc:docMk/>
            <pc:sldMk cId="0" sldId="271"/>
            <ac:spMk id="11" creationId="{00000000-0000-0000-0000-000000000000}"/>
          </ac:spMkLst>
        </pc:spChg>
        <pc:spChg chg="mod">
          <ac:chgData name="Malek Alkholy" userId="b8ea5062cb0c2681" providerId="LiveId" clId="{049D511A-8370-4DE2-B86E-D74754B54973}" dt="2025-07-30T10:54:09.881" v="92"/>
          <ac:spMkLst>
            <pc:docMk/>
            <pc:sldMk cId="0" sldId="271"/>
            <ac:spMk id="34" creationId="{00000000-0000-0000-0000-000000000000}"/>
          </ac:spMkLst>
        </pc:spChg>
      </pc:sldChg>
      <pc:sldChg chg="modSp mod">
        <pc:chgData name="Malek Alkholy" userId="b8ea5062cb0c2681" providerId="LiveId" clId="{049D511A-8370-4DE2-B86E-D74754B54973}" dt="2025-07-30T10:43:48.893" v="13" actId="20577"/>
        <pc:sldMkLst>
          <pc:docMk/>
          <pc:sldMk cId="0" sldId="303"/>
        </pc:sldMkLst>
        <pc:spChg chg="mod">
          <ac:chgData name="Malek Alkholy" userId="b8ea5062cb0c2681" providerId="LiveId" clId="{049D511A-8370-4DE2-B86E-D74754B54973}" dt="2025-07-30T10:43:48.893" v="13" actId="20577"/>
          <ac:spMkLst>
            <pc:docMk/>
            <pc:sldMk cId="0" sldId="303"/>
            <ac:spMk id="10" creationId="{00000000-0000-0000-0000-000000000000}"/>
          </ac:spMkLst>
        </pc:spChg>
      </pc:sldChg>
      <pc:sldChg chg="modSp mod">
        <pc:chgData name="Malek Alkholy" userId="b8ea5062cb0c2681" providerId="LiveId" clId="{049D511A-8370-4DE2-B86E-D74754B54973}" dt="2025-07-30T10:44:16.803" v="39" actId="20577"/>
        <pc:sldMkLst>
          <pc:docMk/>
          <pc:sldMk cId="0" sldId="480"/>
        </pc:sldMkLst>
        <pc:spChg chg="mod">
          <ac:chgData name="Malek Alkholy" userId="b8ea5062cb0c2681" providerId="LiveId" clId="{049D511A-8370-4DE2-B86E-D74754B54973}" dt="2025-07-30T10:44:16.803" v="39" actId="20577"/>
          <ac:spMkLst>
            <pc:docMk/>
            <pc:sldMk cId="0" sldId="480"/>
            <ac:spMk id="34" creationId="{00000000-0000-0000-0000-000000000000}"/>
          </ac:spMkLst>
        </pc:spChg>
      </pc:sldChg>
      <pc:sldChg chg="modSp mod">
        <pc:chgData name="Malek Alkholy" userId="b8ea5062cb0c2681" providerId="LiveId" clId="{049D511A-8370-4DE2-B86E-D74754B54973}" dt="2025-07-30T12:40:21.808" v="453" actId="20577"/>
        <pc:sldMkLst>
          <pc:docMk/>
          <pc:sldMk cId="38798439" sldId="541"/>
        </pc:sldMkLst>
        <pc:spChg chg="mod">
          <ac:chgData name="Malek Alkholy" userId="b8ea5062cb0c2681" providerId="LiveId" clId="{049D511A-8370-4DE2-B86E-D74754B54973}" dt="2025-07-30T10:47:39.357" v="41" actId="313"/>
          <ac:spMkLst>
            <pc:docMk/>
            <pc:sldMk cId="38798439" sldId="541"/>
            <ac:spMk id="3" creationId="{22B9372E-F18B-0A56-3507-CF0D98D4F0FB}"/>
          </ac:spMkLst>
        </pc:spChg>
        <pc:spChg chg="mod">
          <ac:chgData name="Malek Alkholy" userId="b8ea5062cb0c2681" providerId="LiveId" clId="{049D511A-8370-4DE2-B86E-D74754B54973}" dt="2025-07-30T12:40:21.808" v="453" actId="20577"/>
          <ac:spMkLst>
            <pc:docMk/>
            <pc:sldMk cId="38798439" sldId="541"/>
            <ac:spMk id="25" creationId="{00000000-0000-0000-0000-000000000000}"/>
          </ac:spMkLst>
        </pc:spChg>
      </pc:sldChg>
      <pc:sldChg chg="modSp mod">
        <pc:chgData name="Malek Alkholy" userId="b8ea5062cb0c2681" providerId="LiveId" clId="{049D511A-8370-4DE2-B86E-D74754B54973}" dt="2025-07-30T11:44:33.178" v="206" actId="207"/>
        <pc:sldMkLst>
          <pc:docMk/>
          <pc:sldMk cId="2363869297" sldId="543"/>
        </pc:sldMkLst>
        <pc:spChg chg="mod">
          <ac:chgData name="Malek Alkholy" userId="b8ea5062cb0c2681" providerId="LiveId" clId="{049D511A-8370-4DE2-B86E-D74754B54973}" dt="2025-07-30T10:47:43.095" v="49" actId="313"/>
          <ac:spMkLst>
            <pc:docMk/>
            <pc:sldMk cId="2363869297" sldId="543"/>
            <ac:spMk id="3" creationId="{22B9372E-F18B-0A56-3507-CF0D98D4F0FB}"/>
          </ac:spMkLst>
        </pc:spChg>
        <pc:spChg chg="mod">
          <ac:chgData name="Malek Alkholy" userId="b8ea5062cb0c2681" providerId="LiveId" clId="{049D511A-8370-4DE2-B86E-D74754B54973}" dt="2025-07-30T11:44:33.178" v="206" actId="207"/>
          <ac:spMkLst>
            <pc:docMk/>
            <pc:sldMk cId="2363869297" sldId="543"/>
            <ac:spMk id="25" creationId="{00000000-0000-0000-0000-000000000000}"/>
          </ac:spMkLst>
        </pc:spChg>
      </pc:sldChg>
      <pc:sldChg chg="modSp mod">
        <pc:chgData name="Malek Alkholy" userId="b8ea5062cb0c2681" providerId="LiveId" clId="{049D511A-8370-4DE2-B86E-D74754B54973}" dt="2025-07-30T12:43:10.930" v="456" actId="20577"/>
        <pc:sldMkLst>
          <pc:docMk/>
          <pc:sldMk cId="2363337939" sldId="544"/>
        </pc:sldMkLst>
        <pc:spChg chg="mod">
          <ac:chgData name="Malek Alkholy" userId="b8ea5062cb0c2681" providerId="LiveId" clId="{049D511A-8370-4DE2-B86E-D74754B54973}" dt="2025-07-30T10:47:40.803" v="44" actId="313"/>
          <ac:spMkLst>
            <pc:docMk/>
            <pc:sldMk cId="2363337939" sldId="544"/>
            <ac:spMk id="3" creationId="{22B9372E-F18B-0A56-3507-CF0D98D4F0FB}"/>
          </ac:spMkLst>
        </pc:spChg>
        <pc:spChg chg="mod">
          <ac:chgData name="Malek Alkholy" userId="b8ea5062cb0c2681" providerId="LiveId" clId="{049D511A-8370-4DE2-B86E-D74754B54973}" dt="2025-07-30T12:43:10.930" v="456" actId="20577"/>
          <ac:spMkLst>
            <pc:docMk/>
            <pc:sldMk cId="2363337939" sldId="544"/>
            <ac:spMk id="25" creationId="{00000000-0000-0000-0000-000000000000}"/>
          </ac:spMkLst>
        </pc:spChg>
      </pc:sldChg>
      <pc:sldChg chg="modSp mod">
        <pc:chgData name="Malek Alkholy" userId="b8ea5062cb0c2681" providerId="LiveId" clId="{049D511A-8370-4DE2-B86E-D74754B54973}" dt="2025-07-30T12:43:25.785" v="457" actId="20577"/>
        <pc:sldMkLst>
          <pc:docMk/>
          <pc:sldMk cId="1692542848" sldId="546"/>
        </pc:sldMkLst>
        <pc:spChg chg="mod">
          <ac:chgData name="Malek Alkholy" userId="b8ea5062cb0c2681" providerId="LiveId" clId="{049D511A-8370-4DE2-B86E-D74754B54973}" dt="2025-07-30T10:47:41.285" v="45" actId="313"/>
          <ac:spMkLst>
            <pc:docMk/>
            <pc:sldMk cId="1692542848" sldId="546"/>
            <ac:spMk id="3" creationId="{22B9372E-F18B-0A56-3507-CF0D98D4F0FB}"/>
          </ac:spMkLst>
        </pc:spChg>
        <pc:spChg chg="mod">
          <ac:chgData name="Malek Alkholy" userId="b8ea5062cb0c2681" providerId="LiveId" clId="{049D511A-8370-4DE2-B86E-D74754B54973}" dt="2025-07-30T12:43:25.785" v="457" actId="20577"/>
          <ac:spMkLst>
            <pc:docMk/>
            <pc:sldMk cId="1692542848" sldId="546"/>
            <ac:spMk id="25" creationId="{00000000-0000-0000-0000-000000000000}"/>
          </ac:spMkLst>
        </pc:spChg>
      </pc:sldChg>
      <pc:sldChg chg="modSp mod">
        <pc:chgData name="Malek Alkholy" userId="b8ea5062cb0c2681" providerId="LiveId" clId="{049D511A-8370-4DE2-B86E-D74754B54973}" dt="2025-07-30T12:19:46.555" v="383" actId="20577"/>
        <pc:sldMkLst>
          <pc:docMk/>
          <pc:sldMk cId="1140162630" sldId="547"/>
        </pc:sldMkLst>
        <pc:spChg chg="mod">
          <ac:chgData name="Malek Alkholy" userId="b8ea5062cb0c2681" providerId="LiveId" clId="{049D511A-8370-4DE2-B86E-D74754B54973}" dt="2025-07-30T10:47:42.601" v="48" actId="313"/>
          <ac:spMkLst>
            <pc:docMk/>
            <pc:sldMk cId="1140162630" sldId="547"/>
            <ac:spMk id="3" creationId="{22B9372E-F18B-0A56-3507-CF0D98D4F0FB}"/>
          </ac:spMkLst>
        </pc:spChg>
        <pc:spChg chg="mod">
          <ac:chgData name="Malek Alkholy" userId="b8ea5062cb0c2681" providerId="LiveId" clId="{049D511A-8370-4DE2-B86E-D74754B54973}" dt="2025-07-30T12:19:46.555" v="383" actId="20577"/>
          <ac:spMkLst>
            <pc:docMk/>
            <pc:sldMk cId="1140162630" sldId="547"/>
            <ac:spMk id="25" creationId="{00000000-0000-0000-0000-000000000000}"/>
          </ac:spMkLst>
        </pc:spChg>
      </pc:sldChg>
      <pc:sldChg chg="modSp mod">
        <pc:chgData name="Malek Alkholy" userId="b8ea5062cb0c2681" providerId="LiveId" clId="{049D511A-8370-4DE2-B86E-D74754B54973}" dt="2025-07-30T11:44:50.240" v="211" actId="207"/>
        <pc:sldMkLst>
          <pc:docMk/>
          <pc:sldMk cId="1800775181" sldId="549"/>
        </pc:sldMkLst>
        <pc:spChg chg="mod">
          <ac:chgData name="Malek Alkholy" userId="b8ea5062cb0c2681" providerId="LiveId" clId="{049D511A-8370-4DE2-B86E-D74754B54973}" dt="2025-07-30T10:47:43.597" v="50" actId="313"/>
          <ac:spMkLst>
            <pc:docMk/>
            <pc:sldMk cId="1800775181" sldId="549"/>
            <ac:spMk id="3" creationId="{22B9372E-F18B-0A56-3507-CF0D98D4F0FB}"/>
          </ac:spMkLst>
        </pc:spChg>
        <pc:spChg chg="mod">
          <ac:chgData name="Malek Alkholy" userId="b8ea5062cb0c2681" providerId="LiveId" clId="{049D511A-8370-4DE2-B86E-D74754B54973}" dt="2025-07-30T11:44:50.240" v="211" actId="207"/>
          <ac:spMkLst>
            <pc:docMk/>
            <pc:sldMk cId="1800775181" sldId="549"/>
            <ac:spMk id="25" creationId="{00000000-0000-0000-0000-000000000000}"/>
          </ac:spMkLst>
        </pc:spChg>
      </pc:sldChg>
      <pc:sldChg chg="modSp mod">
        <pc:chgData name="Malek Alkholy" userId="b8ea5062cb0c2681" providerId="LiveId" clId="{049D511A-8370-4DE2-B86E-D74754B54973}" dt="2025-07-30T12:44:14.727" v="460" actId="20577"/>
        <pc:sldMkLst>
          <pc:docMk/>
          <pc:sldMk cId="4033472675" sldId="551"/>
        </pc:sldMkLst>
        <pc:spChg chg="mod">
          <ac:chgData name="Malek Alkholy" userId="b8ea5062cb0c2681" providerId="LiveId" clId="{049D511A-8370-4DE2-B86E-D74754B54973}" dt="2025-07-30T10:47:44.044" v="51" actId="313"/>
          <ac:spMkLst>
            <pc:docMk/>
            <pc:sldMk cId="4033472675" sldId="551"/>
            <ac:spMk id="3" creationId="{22B9372E-F18B-0A56-3507-CF0D98D4F0FB}"/>
          </ac:spMkLst>
        </pc:spChg>
        <pc:spChg chg="mod">
          <ac:chgData name="Malek Alkholy" userId="b8ea5062cb0c2681" providerId="LiveId" clId="{049D511A-8370-4DE2-B86E-D74754B54973}" dt="2025-07-30T12:44:14.727" v="460" actId="20577"/>
          <ac:spMkLst>
            <pc:docMk/>
            <pc:sldMk cId="4033472675" sldId="551"/>
            <ac:spMk id="25" creationId="{00000000-0000-0000-0000-000000000000}"/>
          </ac:spMkLst>
        </pc:spChg>
      </pc:sldChg>
      <pc:sldChg chg="modSp mod">
        <pc:chgData name="Malek Alkholy" userId="b8ea5062cb0c2681" providerId="LiveId" clId="{049D511A-8370-4DE2-B86E-D74754B54973}" dt="2025-07-30T12:44:31.004" v="462" actId="20577"/>
        <pc:sldMkLst>
          <pc:docMk/>
          <pc:sldMk cId="1243276405" sldId="553"/>
        </pc:sldMkLst>
        <pc:spChg chg="mod">
          <ac:chgData name="Malek Alkholy" userId="b8ea5062cb0c2681" providerId="LiveId" clId="{049D511A-8370-4DE2-B86E-D74754B54973}" dt="2025-07-30T10:47:44.485" v="52" actId="313"/>
          <ac:spMkLst>
            <pc:docMk/>
            <pc:sldMk cId="1243276405" sldId="553"/>
            <ac:spMk id="3" creationId="{22B9372E-F18B-0A56-3507-CF0D98D4F0FB}"/>
          </ac:spMkLst>
        </pc:spChg>
        <pc:spChg chg="mod">
          <ac:chgData name="Malek Alkholy" userId="b8ea5062cb0c2681" providerId="LiveId" clId="{049D511A-8370-4DE2-B86E-D74754B54973}" dt="2025-07-30T12:44:31.004" v="462" actId="20577"/>
          <ac:spMkLst>
            <pc:docMk/>
            <pc:sldMk cId="1243276405" sldId="553"/>
            <ac:spMk id="25" creationId="{00000000-0000-0000-0000-000000000000}"/>
          </ac:spMkLst>
        </pc:spChg>
      </pc:sldChg>
      <pc:sldChg chg="modSp mod">
        <pc:chgData name="Malek Alkholy" userId="b8ea5062cb0c2681" providerId="LiveId" clId="{049D511A-8370-4DE2-B86E-D74754B54973}" dt="2025-07-30T12:44:41.628" v="463" actId="20577"/>
        <pc:sldMkLst>
          <pc:docMk/>
          <pc:sldMk cId="2946330290" sldId="555"/>
        </pc:sldMkLst>
        <pc:spChg chg="mod">
          <ac:chgData name="Malek Alkholy" userId="b8ea5062cb0c2681" providerId="LiveId" clId="{049D511A-8370-4DE2-B86E-D74754B54973}" dt="2025-07-30T10:47:44.944" v="53" actId="313"/>
          <ac:spMkLst>
            <pc:docMk/>
            <pc:sldMk cId="2946330290" sldId="555"/>
            <ac:spMk id="3" creationId="{22B9372E-F18B-0A56-3507-CF0D98D4F0FB}"/>
          </ac:spMkLst>
        </pc:spChg>
        <pc:spChg chg="mod">
          <ac:chgData name="Malek Alkholy" userId="b8ea5062cb0c2681" providerId="LiveId" clId="{049D511A-8370-4DE2-B86E-D74754B54973}" dt="2025-07-30T12:44:41.628" v="463" actId="20577"/>
          <ac:spMkLst>
            <pc:docMk/>
            <pc:sldMk cId="2946330290" sldId="555"/>
            <ac:spMk id="25" creationId="{00000000-0000-0000-0000-000000000000}"/>
          </ac:spMkLst>
        </pc:spChg>
      </pc:sldChg>
      <pc:sldChg chg="modSp mod">
        <pc:chgData name="Malek Alkholy" userId="b8ea5062cb0c2681" providerId="LiveId" clId="{049D511A-8370-4DE2-B86E-D74754B54973}" dt="2025-07-30T12:44:51.915" v="464" actId="20577"/>
        <pc:sldMkLst>
          <pc:docMk/>
          <pc:sldMk cId="872543429" sldId="557"/>
        </pc:sldMkLst>
        <pc:spChg chg="mod">
          <ac:chgData name="Malek Alkholy" userId="b8ea5062cb0c2681" providerId="LiveId" clId="{049D511A-8370-4DE2-B86E-D74754B54973}" dt="2025-07-30T10:47:45.380" v="54" actId="313"/>
          <ac:spMkLst>
            <pc:docMk/>
            <pc:sldMk cId="872543429" sldId="557"/>
            <ac:spMk id="3" creationId="{22B9372E-F18B-0A56-3507-CF0D98D4F0FB}"/>
          </ac:spMkLst>
        </pc:spChg>
        <pc:spChg chg="mod">
          <ac:chgData name="Malek Alkholy" userId="b8ea5062cb0c2681" providerId="LiveId" clId="{049D511A-8370-4DE2-B86E-D74754B54973}" dt="2025-07-30T12:44:51.915" v="464" actId="20577"/>
          <ac:spMkLst>
            <pc:docMk/>
            <pc:sldMk cId="872543429" sldId="557"/>
            <ac:spMk id="25" creationId="{00000000-0000-0000-0000-000000000000}"/>
          </ac:spMkLst>
        </pc:spChg>
      </pc:sldChg>
      <pc:sldChg chg="modSp mod">
        <pc:chgData name="Malek Alkholy" userId="b8ea5062cb0c2681" providerId="LiveId" clId="{049D511A-8370-4DE2-B86E-D74754B54973}" dt="2025-07-30T12:22:54.769" v="441" actId="113"/>
        <pc:sldMkLst>
          <pc:docMk/>
          <pc:sldMk cId="2879204507" sldId="558"/>
        </pc:sldMkLst>
        <pc:spChg chg="mod">
          <ac:chgData name="Malek Alkholy" userId="b8ea5062cb0c2681" providerId="LiveId" clId="{049D511A-8370-4DE2-B86E-D74754B54973}" dt="2025-07-30T10:47:46.246" v="56" actId="313"/>
          <ac:spMkLst>
            <pc:docMk/>
            <pc:sldMk cId="2879204507" sldId="558"/>
            <ac:spMk id="3" creationId="{22B9372E-F18B-0A56-3507-CF0D98D4F0FB}"/>
          </ac:spMkLst>
        </pc:spChg>
        <pc:spChg chg="mod">
          <ac:chgData name="Malek Alkholy" userId="b8ea5062cb0c2681" providerId="LiveId" clId="{049D511A-8370-4DE2-B86E-D74754B54973}" dt="2025-07-30T12:22:54.769" v="441" actId="113"/>
          <ac:spMkLst>
            <pc:docMk/>
            <pc:sldMk cId="2879204507" sldId="558"/>
            <ac:spMk id="25" creationId="{00000000-0000-0000-0000-000000000000}"/>
          </ac:spMkLst>
        </pc:spChg>
      </pc:sldChg>
      <pc:sldChg chg="addSp modSp mod">
        <pc:chgData name="Malek Alkholy" userId="b8ea5062cb0c2681" providerId="LiveId" clId="{049D511A-8370-4DE2-B86E-D74754B54973}" dt="2025-07-30T12:22:47.438" v="440"/>
        <pc:sldMkLst>
          <pc:docMk/>
          <pc:sldMk cId="1517959432" sldId="560"/>
        </pc:sldMkLst>
        <pc:spChg chg="mod">
          <ac:chgData name="Malek Alkholy" userId="b8ea5062cb0c2681" providerId="LiveId" clId="{049D511A-8370-4DE2-B86E-D74754B54973}" dt="2025-07-30T10:47:45.863" v="55" actId="313"/>
          <ac:spMkLst>
            <pc:docMk/>
            <pc:sldMk cId="1517959432" sldId="560"/>
            <ac:spMk id="3" creationId="{22B9372E-F18B-0A56-3507-CF0D98D4F0FB}"/>
          </ac:spMkLst>
        </pc:spChg>
        <pc:spChg chg="mod">
          <ac:chgData name="Malek Alkholy" userId="b8ea5062cb0c2681" providerId="LiveId" clId="{049D511A-8370-4DE2-B86E-D74754B54973}" dt="2025-07-30T11:21:32.952" v="109" actId="20577"/>
          <ac:spMkLst>
            <pc:docMk/>
            <pc:sldMk cId="1517959432" sldId="560"/>
            <ac:spMk id="25" creationId="{00000000-0000-0000-0000-000000000000}"/>
          </ac:spMkLst>
        </pc:spChg>
        <pc:graphicFrameChg chg="add mod modGraphic">
          <ac:chgData name="Malek Alkholy" userId="b8ea5062cb0c2681" providerId="LiveId" clId="{049D511A-8370-4DE2-B86E-D74754B54973}" dt="2025-07-30T12:22:47.438" v="440"/>
          <ac:graphicFrameMkLst>
            <pc:docMk/>
            <pc:sldMk cId="1517959432" sldId="560"/>
            <ac:graphicFrameMk id="2" creationId="{8FD015CE-D6FD-81D0-9061-AE3D76B10F7E}"/>
          </ac:graphicFrameMkLst>
        </pc:graphicFrameChg>
      </pc:sldChg>
      <pc:sldChg chg="modSp mod">
        <pc:chgData name="Malek Alkholy" userId="b8ea5062cb0c2681" providerId="LiveId" clId="{049D511A-8370-4DE2-B86E-D74754B54973}" dt="2025-07-30T10:48:02.420" v="91" actId="313"/>
        <pc:sldMkLst>
          <pc:docMk/>
          <pc:sldMk cId="1112698295" sldId="565"/>
        </pc:sldMkLst>
        <pc:spChg chg="mod">
          <ac:chgData name="Malek Alkholy" userId="b8ea5062cb0c2681" providerId="LiveId" clId="{049D511A-8370-4DE2-B86E-D74754B54973}" dt="2025-07-30T10:48:02.420" v="91" actId="313"/>
          <ac:spMkLst>
            <pc:docMk/>
            <pc:sldMk cId="1112698295" sldId="565"/>
            <ac:spMk id="3" creationId="{809C0DAC-E4BE-0DCD-C872-9CED40599B01}"/>
          </ac:spMkLst>
        </pc:spChg>
      </pc:sldChg>
      <pc:sldChg chg="modSp mod">
        <pc:chgData name="Malek Alkholy" userId="b8ea5062cb0c2681" providerId="LiveId" clId="{049D511A-8370-4DE2-B86E-D74754B54973}" dt="2025-07-30T12:00:14.071" v="249" actId="2710"/>
        <pc:sldMkLst>
          <pc:docMk/>
          <pc:sldMk cId="3030735572" sldId="567"/>
        </pc:sldMkLst>
        <pc:spChg chg="mod">
          <ac:chgData name="Malek Alkholy" userId="b8ea5062cb0c2681" providerId="LiveId" clId="{049D511A-8370-4DE2-B86E-D74754B54973}" dt="2025-07-30T10:47:47.839" v="60" actId="313"/>
          <ac:spMkLst>
            <pc:docMk/>
            <pc:sldMk cId="3030735572" sldId="567"/>
            <ac:spMk id="3" creationId="{22B9372E-F18B-0A56-3507-CF0D98D4F0FB}"/>
          </ac:spMkLst>
        </pc:spChg>
        <pc:spChg chg="mod">
          <ac:chgData name="Malek Alkholy" userId="b8ea5062cb0c2681" providerId="LiveId" clId="{049D511A-8370-4DE2-B86E-D74754B54973}" dt="2025-07-30T12:00:14.071" v="249" actId="2710"/>
          <ac:spMkLst>
            <pc:docMk/>
            <pc:sldMk cId="3030735572" sldId="567"/>
            <ac:spMk id="25" creationId="{00000000-0000-0000-0000-000000000000}"/>
          </ac:spMkLst>
        </pc:spChg>
      </pc:sldChg>
      <pc:sldChg chg="modSp mod">
        <pc:chgData name="Malek Alkholy" userId="b8ea5062cb0c2681" providerId="LiveId" clId="{049D511A-8370-4DE2-B86E-D74754B54973}" dt="2025-07-30T11:59:58.804" v="245" actId="207"/>
        <pc:sldMkLst>
          <pc:docMk/>
          <pc:sldMk cId="707623981" sldId="569"/>
        </pc:sldMkLst>
        <pc:spChg chg="mod">
          <ac:chgData name="Malek Alkholy" userId="b8ea5062cb0c2681" providerId="LiveId" clId="{049D511A-8370-4DE2-B86E-D74754B54973}" dt="2025-07-30T10:47:47.294" v="59" actId="313"/>
          <ac:spMkLst>
            <pc:docMk/>
            <pc:sldMk cId="707623981" sldId="569"/>
            <ac:spMk id="3" creationId="{22B9372E-F18B-0A56-3507-CF0D98D4F0FB}"/>
          </ac:spMkLst>
        </pc:spChg>
        <pc:spChg chg="mod">
          <ac:chgData name="Malek Alkholy" userId="b8ea5062cb0c2681" providerId="LiveId" clId="{049D511A-8370-4DE2-B86E-D74754B54973}" dt="2025-07-30T11:59:58.804" v="245" actId="207"/>
          <ac:spMkLst>
            <pc:docMk/>
            <pc:sldMk cId="707623981" sldId="569"/>
            <ac:spMk id="25" creationId="{00000000-0000-0000-0000-000000000000}"/>
          </ac:spMkLst>
        </pc:spChg>
      </pc:sldChg>
      <pc:sldChg chg="modSp mod">
        <pc:chgData name="Malek Alkholy" userId="b8ea5062cb0c2681" providerId="LiveId" clId="{049D511A-8370-4DE2-B86E-D74754B54973}" dt="2025-07-30T12:45:47.268" v="468" actId="20577"/>
        <pc:sldMkLst>
          <pc:docMk/>
          <pc:sldMk cId="971478449" sldId="571"/>
        </pc:sldMkLst>
        <pc:spChg chg="mod">
          <ac:chgData name="Malek Alkholy" userId="b8ea5062cb0c2681" providerId="LiveId" clId="{049D511A-8370-4DE2-B86E-D74754B54973}" dt="2025-07-30T10:47:47.904" v="61" actId="313"/>
          <ac:spMkLst>
            <pc:docMk/>
            <pc:sldMk cId="971478449" sldId="571"/>
            <ac:spMk id="3" creationId="{22B9372E-F18B-0A56-3507-CF0D98D4F0FB}"/>
          </ac:spMkLst>
        </pc:spChg>
        <pc:spChg chg="mod">
          <ac:chgData name="Malek Alkholy" userId="b8ea5062cb0c2681" providerId="LiveId" clId="{049D511A-8370-4DE2-B86E-D74754B54973}" dt="2025-07-30T12:45:47.268" v="468" actId="20577"/>
          <ac:spMkLst>
            <pc:docMk/>
            <pc:sldMk cId="971478449" sldId="571"/>
            <ac:spMk id="25" creationId="{00000000-0000-0000-0000-000000000000}"/>
          </ac:spMkLst>
        </pc:spChg>
      </pc:sldChg>
      <pc:sldChg chg="modSp mod">
        <pc:chgData name="Malek Alkholy" userId="b8ea5062cb0c2681" providerId="LiveId" clId="{049D511A-8370-4DE2-B86E-D74754B54973}" dt="2025-07-30T12:00:31.672" v="253" actId="2710"/>
        <pc:sldMkLst>
          <pc:docMk/>
          <pc:sldMk cId="3372547109" sldId="573"/>
        </pc:sldMkLst>
        <pc:spChg chg="mod">
          <ac:chgData name="Malek Alkholy" userId="b8ea5062cb0c2681" providerId="LiveId" clId="{049D511A-8370-4DE2-B86E-D74754B54973}" dt="2025-07-30T10:47:47.970" v="62" actId="313"/>
          <ac:spMkLst>
            <pc:docMk/>
            <pc:sldMk cId="3372547109" sldId="573"/>
            <ac:spMk id="3" creationId="{22B9372E-F18B-0A56-3507-CF0D98D4F0FB}"/>
          </ac:spMkLst>
        </pc:spChg>
        <pc:spChg chg="mod">
          <ac:chgData name="Malek Alkholy" userId="b8ea5062cb0c2681" providerId="LiveId" clId="{049D511A-8370-4DE2-B86E-D74754B54973}" dt="2025-07-30T12:00:31.672" v="253" actId="2710"/>
          <ac:spMkLst>
            <pc:docMk/>
            <pc:sldMk cId="3372547109" sldId="573"/>
            <ac:spMk id="25" creationId="{00000000-0000-0000-0000-000000000000}"/>
          </ac:spMkLst>
        </pc:spChg>
      </pc:sldChg>
      <pc:sldChg chg="modSp del mod">
        <pc:chgData name="Malek Alkholy" userId="b8ea5062cb0c2681" providerId="LiveId" clId="{049D511A-8370-4DE2-B86E-D74754B54973}" dt="2025-07-30T11:39:28.262" v="169" actId="47"/>
        <pc:sldMkLst>
          <pc:docMk/>
          <pc:sldMk cId="3313551331" sldId="575"/>
        </pc:sldMkLst>
        <pc:spChg chg="mod">
          <ac:chgData name="Malek Alkholy" userId="b8ea5062cb0c2681" providerId="LiveId" clId="{049D511A-8370-4DE2-B86E-D74754B54973}" dt="2025-07-30T10:47:56.864" v="83" actId="313"/>
          <ac:spMkLst>
            <pc:docMk/>
            <pc:sldMk cId="3313551331" sldId="575"/>
            <ac:spMk id="3" creationId="{22B9372E-F18B-0A56-3507-CF0D98D4F0FB}"/>
          </ac:spMkLst>
        </pc:spChg>
      </pc:sldChg>
      <pc:sldChg chg="modSp del mod">
        <pc:chgData name="Malek Alkholy" userId="b8ea5062cb0c2681" providerId="LiveId" clId="{049D511A-8370-4DE2-B86E-D74754B54973}" dt="2025-07-30T11:39:28.969" v="170" actId="47"/>
        <pc:sldMkLst>
          <pc:docMk/>
          <pc:sldMk cId="550914497" sldId="577"/>
        </pc:sldMkLst>
        <pc:spChg chg="mod">
          <ac:chgData name="Malek Alkholy" userId="b8ea5062cb0c2681" providerId="LiveId" clId="{049D511A-8370-4DE2-B86E-D74754B54973}" dt="2025-07-30T10:47:58.112" v="85" actId="313"/>
          <ac:spMkLst>
            <pc:docMk/>
            <pc:sldMk cId="550914497" sldId="577"/>
            <ac:spMk id="3" creationId="{22B9372E-F18B-0A56-3507-CF0D98D4F0FB}"/>
          </ac:spMkLst>
        </pc:spChg>
        <pc:spChg chg="mod">
          <ac:chgData name="Malek Alkholy" userId="b8ea5062cb0c2681" providerId="LiveId" clId="{049D511A-8370-4DE2-B86E-D74754B54973}" dt="2025-07-30T10:47:57.346" v="84" actId="313"/>
          <ac:spMkLst>
            <pc:docMk/>
            <pc:sldMk cId="550914497" sldId="577"/>
            <ac:spMk id="25" creationId="{00000000-0000-0000-0000-000000000000}"/>
          </ac:spMkLst>
        </pc:spChg>
      </pc:sldChg>
      <pc:sldChg chg="modSp del mod">
        <pc:chgData name="Malek Alkholy" userId="b8ea5062cb0c2681" providerId="LiveId" clId="{049D511A-8370-4DE2-B86E-D74754B54973}" dt="2025-07-30T11:39:29.915" v="171" actId="47"/>
        <pc:sldMkLst>
          <pc:docMk/>
          <pc:sldMk cId="3910627223" sldId="579"/>
        </pc:sldMkLst>
        <pc:spChg chg="mod">
          <ac:chgData name="Malek Alkholy" userId="b8ea5062cb0c2681" providerId="LiveId" clId="{049D511A-8370-4DE2-B86E-D74754B54973}" dt="2025-07-30T10:47:58.966" v="86" actId="313"/>
          <ac:spMkLst>
            <pc:docMk/>
            <pc:sldMk cId="3910627223" sldId="579"/>
            <ac:spMk id="3" creationId="{22B9372E-F18B-0A56-3507-CF0D98D4F0FB}"/>
          </ac:spMkLst>
        </pc:spChg>
      </pc:sldChg>
      <pc:sldChg chg="modSp mod">
        <pc:chgData name="Malek Alkholy" userId="b8ea5062cb0c2681" providerId="LiveId" clId="{049D511A-8370-4DE2-B86E-D74754B54973}" dt="2025-07-30T12:02:45.095" v="276" actId="2710"/>
        <pc:sldMkLst>
          <pc:docMk/>
          <pc:sldMk cId="1697916671" sldId="581"/>
        </pc:sldMkLst>
        <pc:spChg chg="mod">
          <ac:chgData name="Malek Alkholy" userId="b8ea5062cb0c2681" providerId="LiveId" clId="{049D511A-8370-4DE2-B86E-D74754B54973}" dt="2025-07-30T10:47:49.994" v="66" actId="313"/>
          <ac:spMkLst>
            <pc:docMk/>
            <pc:sldMk cId="1697916671" sldId="581"/>
            <ac:spMk id="3" creationId="{22B9372E-F18B-0A56-3507-CF0D98D4F0FB}"/>
          </ac:spMkLst>
        </pc:spChg>
        <pc:spChg chg="mod">
          <ac:chgData name="Malek Alkholy" userId="b8ea5062cb0c2681" providerId="LiveId" clId="{049D511A-8370-4DE2-B86E-D74754B54973}" dt="2025-07-30T12:02:45.095" v="276" actId="2710"/>
          <ac:spMkLst>
            <pc:docMk/>
            <pc:sldMk cId="1697916671" sldId="581"/>
            <ac:spMk id="25" creationId="{00000000-0000-0000-0000-000000000000}"/>
          </ac:spMkLst>
        </pc:spChg>
      </pc:sldChg>
      <pc:sldChg chg="modSp mod">
        <pc:chgData name="Malek Alkholy" userId="b8ea5062cb0c2681" providerId="LiveId" clId="{049D511A-8370-4DE2-B86E-D74754B54973}" dt="2025-07-30T12:46:26.182" v="470" actId="20577"/>
        <pc:sldMkLst>
          <pc:docMk/>
          <pc:sldMk cId="629620827" sldId="582"/>
        </pc:sldMkLst>
        <pc:spChg chg="mod">
          <ac:chgData name="Malek Alkholy" userId="b8ea5062cb0c2681" providerId="LiveId" clId="{049D511A-8370-4DE2-B86E-D74754B54973}" dt="2025-07-30T10:47:50.428" v="67" actId="313"/>
          <ac:spMkLst>
            <pc:docMk/>
            <pc:sldMk cId="629620827" sldId="582"/>
            <ac:spMk id="3" creationId="{22B9372E-F18B-0A56-3507-CF0D98D4F0FB}"/>
          </ac:spMkLst>
        </pc:spChg>
        <pc:spChg chg="mod">
          <ac:chgData name="Malek Alkholy" userId="b8ea5062cb0c2681" providerId="LiveId" clId="{049D511A-8370-4DE2-B86E-D74754B54973}" dt="2025-07-30T12:46:26.182" v="470" actId="20577"/>
          <ac:spMkLst>
            <pc:docMk/>
            <pc:sldMk cId="629620827" sldId="582"/>
            <ac:spMk id="25" creationId="{00000000-0000-0000-0000-000000000000}"/>
          </ac:spMkLst>
        </pc:spChg>
      </pc:sldChg>
      <pc:sldChg chg="modSp mod">
        <pc:chgData name="Malek Alkholy" userId="b8ea5062cb0c2681" providerId="LiveId" clId="{049D511A-8370-4DE2-B86E-D74754B54973}" dt="2025-07-30T12:46:34.802" v="471" actId="20577"/>
        <pc:sldMkLst>
          <pc:docMk/>
          <pc:sldMk cId="715235238" sldId="584"/>
        </pc:sldMkLst>
        <pc:spChg chg="mod">
          <ac:chgData name="Malek Alkholy" userId="b8ea5062cb0c2681" providerId="LiveId" clId="{049D511A-8370-4DE2-B86E-D74754B54973}" dt="2025-07-30T10:47:50.821" v="68" actId="313"/>
          <ac:spMkLst>
            <pc:docMk/>
            <pc:sldMk cId="715235238" sldId="584"/>
            <ac:spMk id="3" creationId="{22B9372E-F18B-0A56-3507-CF0D98D4F0FB}"/>
          </ac:spMkLst>
        </pc:spChg>
        <pc:spChg chg="mod">
          <ac:chgData name="Malek Alkholy" userId="b8ea5062cb0c2681" providerId="LiveId" clId="{049D511A-8370-4DE2-B86E-D74754B54973}" dt="2025-07-30T12:46:34.802" v="471" actId="20577"/>
          <ac:spMkLst>
            <pc:docMk/>
            <pc:sldMk cId="715235238" sldId="584"/>
            <ac:spMk id="25" creationId="{00000000-0000-0000-0000-000000000000}"/>
          </ac:spMkLst>
        </pc:spChg>
      </pc:sldChg>
      <pc:sldChg chg="modSp mod">
        <pc:chgData name="Malek Alkholy" userId="b8ea5062cb0c2681" providerId="LiveId" clId="{049D511A-8370-4DE2-B86E-D74754B54973}" dt="2025-07-30T12:10:06.921" v="293" actId="403"/>
        <pc:sldMkLst>
          <pc:docMk/>
          <pc:sldMk cId="2053257347" sldId="586"/>
        </pc:sldMkLst>
        <pc:spChg chg="mod">
          <ac:chgData name="Malek Alkholy" userId="b8ea5062cb0c2681" providerId="LiveId" clId="{049D511A-8370-4DE2-B86E-D74754B54973}" dt="2025-07-30T10:47:51.235" v="69" actId="313"/>
          <ac:spMkLst>
            <pc:docMk/>
            <pc:sldMk cId="2053257347" sldId="586"/>
            <ac:spMk id="3" creationId="{22B9372E-F18B-0A56-3507-CF0D98D4F0FB}"/>
          </ac:spMkLst>
        </pc:spChg>
        <pc:spChg chg="mod">
          <ac:chgData name="Malek Alkholy" userId="b8ea5062cb0c2681" providerId="LiveId" clId="{049D511A-8370-4DE2-B86E-D74754B54973}" dt="2025-07-30T12:10:06.921" v="293" actId="403"/>
          <ac:spMkLst>
            <pc:docMk/>
            <pc:sldMk cId="2053257347" sldId="586"/>
            <ac:spMk id="25" creationId="{00000000-0000-0000-0000-000000000000}"/>
          </ac:spMkLst>
        </pc:spChg>
      </pc:sldChg>
      <pc:sldChg chg="modSp mod">
        <pc:chgData name="Malek Alkholy" userId="b8ea5062cb0c2681" providerId="LiveId" clId="{049D511A-8370-4DE2-B86E-D74754B54973}" dt="2025-07-30T12:10:22.330" v="298" actId="403"/>
        <pc:sldMkLst>
          <pc:docMk/>
          <pc:sldMk cId="2459019413" sldId="589"/>
        </pc:sldMkLst>
        <pc:spChg chg="mod">
          <ac:chgData name="Malek Alkholy" userId="b8ea5062cb0c2681" providerId="LiveId" clId="{049D511A-8370-4DE2-B86E-D74754B54973}" dt="2025-07-30T10:47:51.587" v="70" actId="313"/>
          <ac:spMkLst>
            <pc:docMk/>
            <pc:sldMk cId="2459019413" sldId="589"/>
            <ac:spMk id="3" creationId="{22B9372E-F18B-0A56-3507-CF0D98D4F0FB}"/>
          </ac:spMkLst>
        </pc:spChg>
        <pc:spChg chg="mod">
          <ac:chgData name="Malek Alkholy" userId="b8ea5062cb0c2681" providerId="LiveId" clId="{049D511A-8370-4DE2-B86E-D74754B54973}" dt="2025-07-30T12:10:22.330" v="298" actId="403"/>
          <ac:spMkLst>
            <pc:docMk/>
            <pc:sldMk cId="2459019413" sldId="589"/>
            <ac:spMk id="25" creationId="{00000000-0000-0000-0000-000000000000}"/>
          </ac:spMkLst>
        </pc:spChg>
      </pc:sldChg>
      <pc:sldChg chg="modSp mod">
        <pc:chgData name="Malek Alkholy" userId="b8ea5062cb0c2681" providerId="LiveId" clId="{049D511A-8370-4DE2-B86E-D74754B54973}" dt="2025-07-30T12:11:23.199" v="315" actId="20577"/>
        <pc:sldMkLst>
          <pc:docMk/>
          <pc:sldMk cId="5167051" sldId="591"/>
        </pc:sldMkLst>
        <pc:spChg chg="mod">
          <ac:chgData name="Malek Alkholy" userId="b8ea5062cb0c2681" providerId="LiveId" clId="{049D511A-8370-4DE2-B86E-D74754B54973}" dt="2025-07-30T10:47:52.576" v="73" actId="313"/>
          <ac:spMkLst>
            <pc:docMk/>
            <pc:sldMk cId="5167051" sldId="591"/>
            <ac:spMk id="3" creationId="{22B9372E-F18B-0A56-3507-CF0D98D4F0FB}"/>
          </ac:spMkLst>
        </pc:spChg>
        <pc:spChg chg="mod">
          <ac:chgData name="Malek Alkholy" userId="b8ea5062cb0c2681" providerId="LiveId" clId="{049D511A-8370-4DE2-B86E-D74754B54973}" dt="2025-07-30T12:11:23.199" v="315" actId="20577"/>
          <ac:spMkLst>
            <pc:docMk/>
            <pc:sldMk cId="5167051" sldId="591"/>
            <ac:spMk id="25" creationId="{00000000-0000-0000-0000-000000000000}"/>
          </ac:spMkLst>
        </pc:spChg>
      </pc:sldChg>
      <pc:sldChg chg="modSp mod">
        <pc:chgData name="Malek Alkholy" userId="b8ea5062cb0c2681" providerId="LiveId" clId="{049D511A-8370-4DE2-B86E-D74754B54973}" dt="2025-07-30T12:46:48.028" v="472" actId="20577"/>
        <pc:sldMkLst>
          <pc:docMk/>
          <pc:sldMk cId="1547225473" sldId="593"/>
        </pc:sldMkLst>
        <pc:spChg chg="mod">
          <ac:chgData name="Malek Alkholy" userId="b8ea5062cb0c2681" providerId="LiveId" clId="{049D511A-8370-4DE2-B86E-D74754B54973}" dt="2025-07-30T10:47:51.933" v="71" actId="313"/>
          <ac:spMkLst>
            <pc:docMk/>
            <pc:sldMk cId="1547225473" sldId="593"/>
            <ac:spMk id="3" creationId="{22B9372E-F18B-0A56-3507-CF0D98D4F0FB}"/>
          </ac:spMkLst>
        </pc:spChg>
        <pc:spChg chg="mod">
          <ac:chgData name="Malek Alkholy" userId="b8ea5062cb0c2681" providerId="LiveId" clId="{049D511A-8370-4DE2-B86E-D74754B54973}" dt="2025-07-30T12:46:48.028" v="472" actId="20577"/>
          <ac:spMkLst>
            <pc:docMk/>
            <pc:sldMk cId="1547225473" sldId="593"/>
            <ac:spMk id="25" creationId="{00000000-0000-0000-0000-000000000000}"/>
          </ac:spMkLst>
        </pc:spChg>
      </pc:sldChg>
      <pc:sldChg chg="modSp del mod">
        <pc:chgData name="Malek Alkholy" userId="b8ea5062cb0c2681" providerId="LiveId" clId="{049D511A-8370-4DE2-B86E-D74754B54973}" dt="2025-07-30T11:39:31.560" v="172" actId="47"/>
        <pc:sldMkLst>
          <pc:docMk/>
          <pc:sldMk cId="387110346" sldId="613"/>
        </pc:sldMkLst>
        <pc:spChg chg="mod">
          <ac:chgData name="Malek Alkholy" userId="b8ea5062cb0c2681" providerId="LiveId" clId="{049D511A-8370-4DE2-B86E-D74754B54973}" dt="2025-07-30T10:47:59.651" v="87" actId="313"/>
          <ac:spMkLst>
            <pc:docMk/>
            <pc:sldMk cId="387110346" sldId="613"/>
            <ac:spMk id="3" creationId="{A1662F04-B2AB-B565-CF44-0EF8355469F4}"/>
          </ac:spMkLst>
        </pc:spChg>
      </pc:sldChg>
      <pc:sldChg chg="modSp mod">
        <pc:chgData name="Malek Alkholy" userId="b8ea5062cb0c2681" providerId="LiveId" clId="{049D511A-8370-4DE2-B86E-D74754B54973}" dt="2025-07-30T12:02:02.036" v="262" actId="404"/>
        <pc:sldMkLst>
          <pc:docMk/>
          <pc:sldMk cId="1137489514" sldId="615"/>
        </pc:sldMkLst>
        <pc:spChg chg="mod">
          <ac:chgData name="Malek Alkholy" userId="b8ea5062cb0c2681" providerId="LiveId" clId="{049D511A-8370-4DE2-B86E-D74754B54973}" dt="2025-07-30T10:47:49.216" v="64" actId="313"/>
          <ac:spMkLst>
            <pc:docMk/>
            <pc:sldMk cId="1137489514" sldId="615"/>
            <ac:spMk id="3" creationId="{1E6BA196-402F-2BB9-9E2D-75A4A1859697}"/>
          </ac:spMkLst>
        </pc:spChg>
        <pc:spChg chg="mod">
          <ac:chgData name="Malek Alkholy" userId="b8ea5062cb0c2681" providerId="LiveId" clId="{049D511A-8370-4DE2-B86E-D74754B54973}" dt="2025-07-30T12:02:02.036" v="262" actId="404"/>
          <ac:spMkLst>
            <pc:docMk/>
            <pc:sldMk cId="1137489514" sldId="615"/>
            <ac:spMk id="25" creationId="{12ECF142-8D09-5F0B-941B-CF8F123C82D5}"/>
          </ac:spMkLst>
        </pc:spChg>
      </pc:sldChg>
      <pc:sldChg chg="modSp mod">
        <pc:chgData name="Malek Alkholy" userId="b8ea5062cb0c2681" providerId="LiveId" clId="{049D511A-8370-4DE2-B86E-D74754B54973}" dt="2025-07-30T11:59:02.976" v="234" actId="207"/>
        <pc:sldMkLst>
          <pc:docMk/>
          <pc:sldMk cId="3727259487" sldId="617"/>
        </pc:sldMkLst>
        <pc:spChg chg="mod">
          <ac:chgData name="Malek Alkholy" userId="b8ea5062cb0c2681" providerId="LiveId" clId="{049D511A-8370-4DE2-B86E-D74754B54973}" dt="2025-07-30T10:47:46.644" v="57" actId="313"/>
          <ac:spMkLst>
            <pc:docMk/>
            <pc:sldMk cId="3727259487" sldId="617"/>
            <ac:spMk id="3" creationId="{19E4BED9-66D8-9CB0-7E8B-6C9384E971AA}"/>
          </ac:spMkLst>
        </pc:spChg>
        <pc:spChg chg="mod">
          <ac:chgData name="Malek Alkholy" userId="b8ea5062cb0c2681" providerId="LiveId" clId="{049D511A-8370-4DE2-B86E-D74754B54973}" dt="2025-07-30T11:59:02.976" v="234" actId="207"/>
          <ac:spMkLst>
            <pc:docMk/>
            <pc:sldMk cId="3727259487" sldId="617"/>
            <ac:spMk id="25" creationId="{5CFC4028-F42C-7AF4-55AF-DCB2CECC3AE8}"/>
          </ac:spMkLst>
        </pc:spChg>
      </pc:sldChg>
      <pc:sldChg chg="modSp mod">
        <pc:chgData name="Malek Alkholy" userId="b8ea5062cb0c2681" providerId="LiveId" clId="{049D511A-8370-4DE2-B86E-D74754B54973}" dt="2025-07-30T12:40:32.518" v="454" actId="20577"/>
        <pc:sldMkLst>
          <pc:docMk/>
          <pc:sldMk cId="1720142267" sldId="619"/>
        </pc:sldMkLst>
        <pc:spChg chg="mod">
          <ac:chgData name="Malek Alkholy" userId="b8ea5062cb0c2681" providerId="LiveId" clId="{049D511A-8370-4DE2-B86E-D74754B54973}" dt="2025-07-30T10:47:39.848" v="42" actId="313"/>
          <ac:spMkLst>
            <pc:docMk/>
            <pc:sldMk cId="1720142267" sldId="619"/>
            <ac:spMk id="3" creationId="{E062549B-2C3F-1D45-6ADA-0B39C4C0B809}"/>
          </ac:spMkLst>
        </pc:spChg>
        <pc:spChg chg="mod">
          <ac:chgData name="Malek Alkholy" userId="b8ea5062cb0c2681" providerId="LiveId" clId="{049D511A-8370-4DE2-B86E-D74754B54973}" dt="2025-07-30T12:40:32.518" v="454" actId="20577"/>
          <ac:spMkLst>
            <pc:docMk/>
            <pc:sldMk cId="1720142267" sldId="619"/>
            <ac:spMk id="25" creationId="{755A9E7D-E290-9A89-1C3B-9E71014D1F12}"/>
          </ac:spMkLst>
        </pc:spChg>
      </pc:sldChg>
      <pc:sldChg chg="modSp mod">
        <pc:chgData name="Malek Alkholy" userId="b8ea5062cb0c2681" providerId="LiveId" clId="{049D511A-8370-4DE2-B86E-D74754B54973}" dt="2025-07-30T12:45:19.415" v="465" actId="404"/>
        <pc:sldMkLst>
          <pc:docMk/>
          <pc:sldMk cId="4260543137" sldId="621"/>
        </pc:sldMkLst>
        <pc:spChg chg="mod">
          <ac:chgData name="Malek Alkholy" userId="b8ea5062cb0c2681" providerId="LiveId" clId="{049D511A-8370-4DE2-B86E-D74754B54973}" dt="2025-07-30T10:47:46.973" v="58" actId="313"/>
          <ac:spMkLst>
            <pc:docMk/>
            <pc:sldMk cId="4260543137" sldId="621"/>
            <ac:spMk id="3" creationId="{1A4F03E0-1830-6B54-5569-2E3F100722B6}"/>
          </ac:spMkLst>
        </pc:spChg>
        <pc:spChg chg="mod">
          <ac:chgData name="Malek Alkholy" userId="b8ea5062cb0c2681" providerId="LiveId" clId="{049D511A-8370-4DE2-B86E-D74754B54973}" dt="2025-07-30T12:45:19.415" v="465" actId="404"/>
          <ac:spMkLst>
            <pc:docMk/>
            <pc:sldMk cId="4260543137" sldId="621"/>
            <ac:spMk id="25" creationId="{A4E21127-02D1-851C-BBF3-0BF7514D4F6D}"/>
          </ac:spMkLst>
        </pc:spChg>
      </pc:sldChg>
      <pc:sldChg chg="modSp mod">
        <pc:chgData name="Malek Alkholy" userId="b8ea5062cb0c2681" providerId="LiveId" clId="{049D511A-8370-4DE2-B86E-D74754B54973}" dt="2025-07-30T12:46:02.343" v="469" actId="20577"/>
        <pc:sldMkLst>
          <pc:docMk/>
          <pc:sldMk cId="149695656" sldId="623"/>
        </pc:sldMkLst>
        <pc:spChg chg="mod">
          <ac:chgData name="Malek Alkholy" userId="b8ea5062cb0c2681" providerId="LiveId" clId="{049D511A-8370-4DE2-B86E-D74754B54973}" dt="2025-07-30T10:47:48.831" v="63" actId="313"/>
          <ac:spMkLst>
            <pc:docMk/>
            <pc:sldMk cId="149695656" sldId="623"/>
            <ac:spMk id="3" creationId="{D47D66DD-8C5C-DA61-3B8D-F012DBCB521A}"/>
          </ac:spMkLst>
        </pc:spChg>
        <pc:spChg chg="mod">
          <ac:chgData name="Malek Alkholy" userId="b8ea5062cb0c2681" providerId="LiveId" clId="{049D511A-8370-4DE2-B86E-D74754B54973}" dt="2025-07-30T12:46:02.343" v="469" actId="20577"/>
          <ac:spMkLst>
            <pc:docMk/>
            <pc:sldMk cId="149695656" sldId="623"/>
            <ac:spMk id="25" creationId="{FABD939D-1A53-D55F-8746-8DF2FFF70047}"/>
          </ac:spMkLst>
        </pc:spChg>
      </pc:sldChg>
      <pc:sldChg chg="modSp mod">
        <pc:chgData name="Malek Alkholy" userId="b8ea5062cb0c2681" providerId="LiveId" clId="{049D511A-8370-4DE2-B86E-D74754B54973}" dt="2025-07-30T12:02:14.832" v="266" actId="207"/>
        <pc:sldMkLst>
          <pc:docMk/>
          <pc:sldMk cId="1804007099" sldId="625"/>
        </pc:sldMkLst>
        <pc:spChg chg="mod">
          <ac:chgData name="Malek Alkholy" userId="b8ea5062cb0c2681" providerId="LiveId" clId="{049D511A-8370-4DE2-B86E-D74754B54973}" dt="2025-07-30T10:47:49.597" v="65" actId="313"/>
          <ac:spMkLst>
            <pc:docMk/>
            <pc:sldMk cId="1804007099" sldId="625"/>
            <ac:spMk id="3" creationId="{A8F78B9B-3CF4-C808-F2B9-04C663483D5C}"/>
          </ac:spMkLst>
        </pc:spChg>
        <pc:spChg chg="mod">
          <ac:chgData name="Malek Alkholy" userId="b8ea5062cb0c2681" providerId="LiveId" clId="{049D511A-8370-4DE2-B86E-D74754B54973}" dt="2025-07-30T12:02:14.832" v="266" actId="207"/>
          <ac:spMkLst>
            <pc:docMk/>
            <pc:sldMk cId="1804007099" sldId="625"/>
            <ac:spMk id="25" creationId="{B42D1A07-D14D-6385-5924-8406F4B26F43}"/>
          </ac:spMkLst>
        </pc:spChg>
      </pc:sldChg>
      <pc:sldChg chg="modSp mod">
        <pc:chgData name="Malek Alkholy" userId="b8ea5062cb0c2681" providerId="LiveId" clId="{049D511A-8370-4DE2-B86E-D74754B54973}" dt="2025-07-30T12:11:59.966" v="321" actId="2710"/>
        <pc:sldMkLst>
          <pc:docMk/>
          <pc:sldMk cId="1771034611" sldId="640"/>
        </pc:sldMkLst>
        <pc:spChg chg="mod">
          <ac:chgData name="Malek Alkholy" userId="b8ea5062cb0c2681" providerId="LiveId" clId="{049D511A-8370-4DE2-B86E-D74754B54973}" dt="2025-07-30T10:47:52.973" v="74" actId="313"/>
          <ac:spMkLst>
            <pc:docMk/>
            <pc:sldMk cId="1771034611" sldId="640"/>
            <ac:spMk id="3" creationId="{432BDB6C-FDB5-8B1C-30FE-6B0D06F98B90}"/>
          </ac:spMkLst>
        </pc:spChg>
        <pc:spChg chg="mod">
          <ac:chgData name="Malek Alkholy" userId="b8ea5062cb0c2681" providerId="LiveId" clId="{049D511A-8370-4DE2-B86E-D74754B54973}" dt="2025-07-30T12:11:59.966" v="321" actId="2710"/>
          <ac:spMkLst>
            <pc:docMk/>
            <pc:sldMk cId="1771034611" sldId="640"/>
            <ac:spMk id="25" creationId="{8F1D3FFB-6EF9-95A3-B7C3-41A931EDFD3D}"/>
          </ac:spMkLst>
        </pc:spChg>
      </pc:sldChg>
      <pc:sldChg chg="modSp mod">
        <pc:chgData name="Malek Alkholy" userId="b8ea5062cb0c2681" providerId="LiveId" clId="{049D511A-8370-4DE2-B86E-D74754B54973}" dt="2025-07-30T12:12:22.085" v="327" actId="404"/>
        <pc:sldMkLst>
          <pc:docMk/>
          <pc:sldMk cId="3156136103" sldId="644"/>
        </pc:sldMkLst>
        <pc:spChg chg="mod">
          <ac:chgData name="Malek Alkholy" userId="b8ea5062cb0c2681" providerId="LiveId" clId="{049D511A-8370-4DE2-B86E-D74754B54973}" dt="2025-07-30T10:47:53.361" v="75" actId="313"/>
          <ac:spMkLst>
            <pc:docMk/>
            <pc:sldMk cId="3156136103" sldId="644"/>
            <ac:spMk id="3" creationId="{0F55B92A-AEF5-0C2D-B3A9-36A8DA82F6F1}"/>
          </ac:spMkLst>
        </pc:spChg>
        <pc:spChg chg="mod">
          <ac:chgData name="Malek Alkholy" userId="b8ea5062cb0c2681" providerId="LiveId" clId="{049D511A-8370-4DE2-B86E-D74754B54973}" dt="2025-07-30T12:12:22.085" v="327" actId="404"/>
          <ac:spMkLst>
            <pc:docMk/>
            <pc:sldMk cId="3156136103" sldId="644"/>
            <ac:spMk id="25" creationId="{1CEF172C-E595-3EEE-F3A8-9A4BCE8C77F9}"/>
          </ac:spMkLst>
        </pc:spChg>
      </pc:sldChg>
      <pc:sldChg chg="modSp mod">
        <pc:chgData name="Malek Alkholy" userId="b8ea5062cb0c2681" providerId="LiveId" clId="{049D511A-8370-4DE2-B86E-D74754B54973}" dt="2025-07-30T12:12:38.806" v="332" actId="2710"/>
        <pc:sldMkLst>
          <pc:docMk/>
          <pc:sldMk cId="986921217" sldId="646"/>
        </pc:sldMkLst>
        <pc:spChg chg="mod">
          <ac:chgData name="Malek Alkholy" userId="b8ea5062cb0c2681" providerId="LiveId" clId="{049D511A-8370-4DE2-B86E-D74754B54973}" dt="2025-07-30T10:47:53.736" v="76" actId="313"/>
          <ac:spMkLst>
            <pc:docMk/>
            <pc:sldMk cId="986921217" sldId="646"/>
            <ac:spMk id="3" creationId="{AF0B71D7-0ECB-A224-C062-8492C803D81D}"/>
          </ac:spMkLst>
        </pc:spChg>
        <pc:spChg chg="mod">
          <ac:chgData name="Malek Alkholy" userId="b8ea5062cb0c2681" providerId="LiveId" clId="{049D511A-8370-4DE2-B86E-D74754B54973}" dt="2025-07-30T12:12:38.806" v="332" actId="2710"/>
          <ac:spMkLst>
            <pc:docMk/>
            <pc:sldMk cId="986921217" sldId="646"/>
            <ac:spMk id="25" creationId="{06449673-F4FC-A754-CCAA-0354142A0185}"/>
          </ac:spMkLst>
        </pc:spChg>
      </pc:sldChg>
      <pc:sldChg chg="modSp mod">
        <pc:chgData name="Malek Alkholy" userId="b8ea5062cb0c2681" providerId="LiveId" clId="{049D511A-8370-4DE2-B86E-D74754B54973}" dt="2025-07-30T12:40:43.779" v="455" actId="20577"/>
        <pc:sldMkLst>
          <pc:docMk/>
          <pc:sldMk cId="3503873305" sldId="654"/>
        </pc:sldMkLst>
        <pc:spChg chg="mod">
          <ac:chgData name="Malek Alkholy" userId="b8ea5062cb0c2681" providerId="LiveId" clId="{049D511A-8370-4DE2-B86E-D74754B54973}" dt="2025-07-30T10:47:40.334" v="43" actId="313"/>
          <ac:spMkLst>
            <pc:docMk/>
            <pc:sldMk cId="3503873305" sldId="654"/>
            <ac:spMk id="3" creationId="{5AE99B32-6722-4270-A55B-47FF8FBEC7EF}"/>
          </ac:spMkLst>
        </pc:spChg>
        <pc:spChg chg="mod">
          <ac:chgData name="Malek Alkholy" userId="b8ea5062cb0c2681" providerId="LiveId" clId="{049D511A-8370-4DE2-B86E-D74754B54973}" dt="2025-07-30T12:40:43.779" v="455" actId="20577"/>
          <ac:spMkLst>
            <pc:docMk/>
            <pc:sldMk cId="3503873305" sldId="654"/>
            <ac:spMk id="25" creationId="{065CD910-ACDB-6198-23F1-C196ACA92DD6}"/>
          </ac:spMkLst>
        </pc:spChg>
      </pc:sldChg>
      <pc:sldChg chg="modSp mod">
        <pc:chgData name="Malek Alkholy" userId="b8ea5062cb0c2681" providerId="LiveId" clId="{049D511A-8370-4DE2-B86E-D74754B54973}" dt="2025-07-30T12:10:57.511" v="308" actId="404"/>
        <pc:sldMkLst>
          <pc:docMk/>
          <pc:sldMk cId="2521961339" sldId="656"/>
        </pc:sldMkLst>
        <pc:spChg chg="mod">
          <ac:chgData name="Malek Alkholy" userId="b8ea5062cb0c2681" providerId="LiveId" clId="{049D511A-8370-4DE2-B86E-D74754B54973}" dt="2025-07-30T10:47:52.251" v="72" actId="313"/>
          <ac:spMkLst>
            <pc:docMk/>
            <pc:sldMk cId="2521961339" sldId="656"/>
            <ac:spMk id="3" creationId="{61F11D5A-CD1D-F223-3964-B1B1B09F7409}"/>
          </ac:spMkLst>
        </pc:spChg>
        <pc:spChg chg="mod">
          <ac:chgData name="Malek Alkholy" userId="b8ea5062cb0c2681" providerId="LiveId" clId="{049D511A-8370-4DE2-B86E-D74754B54973}" dt="2025-07-30T12:10:57.511" v="308" actId="404"/>
          <ac:spMkLst>
            <pc:docMk/>
            <pc:sldMk cId="2521961339" sldId="656"/>
            <ac:spMk id="25" creationId="{0303FF4F-C8CC-6683-1C3E-83C226CC33F0}"/>
          </ac:spMkLst>
        </pc:spChg>
      </pc:sldChg>
      <pc:sldChg chg="modSp mod">
        <pc:chgData name="Malek Alkholy" userId="b8ea5062cb0c2681" providerId="LiveId" clId="{049D511A-8370-4DE2-B86E-D74754B54973}" dt="2025-07-30T12:19:34.535" v="382" actId="403"/>
        <pc:sldMkLst>
          <pc:docMk/>
          <pc:sldMk cId="3782244296" sldId="660"/>
        </pc:sldMkLst>
        <pc:spChg chg="mod">
          <ac:chgData name="Malek Alkholy" userId="b8ea5062cb0c2681" providerId="LiveId" clId="{049D511A-8370-4DE2-B86E-D74754B54973}" dt="2025-07-30T10:47:42.124" v="47" actId="313"/>
          <ac:spMkLst>
            <pc:docMk/>
            <pc:sldMk cId="3782244296" sldId="660"/>
            <ac:spMk id="3" creationId="{A887E553-6EE0-04DF-6C94-1B854B7C2E3C}"/>
          </ac:spMkLst>
        </pc:spChg>
        <pc:spChg chg="mod">
          <ac:chgData name="Malek Alkholy" userId="b8ea5062cb0c2681" providerId="LiveId" clId="{049D511A-8370-4DE2-B86E-D74754B54973}" dt="2025-07-30T12:19:34.535" v="382" actId="403"/>
          <ac:spMkLst>
            <pc:docMk/>
            <pc:sldMk cId="3782244296" sldId="660"/>
            <ac:spMk id="25" creationId="{54E76E15-3482-4677-742A-C8DA64AB15C3}"/>
          </ac:spMkLst>
        </pc:spChg>
      </pc:sldChg>
      <pc:sldChg chg="modSp mod">
        <pc:chgData name="Malek Alkholy" userId="b8ea5062cb0c2681" providerId="LiveId" clId="{049D511A-8370-4DE2-B86E-D74754B54973}" dt="2025-07-30T12:43:38.699" v="458" actId="20577"/>
        <pc:sldMkLst>
          <pc:docMk/>
          <pc:sldMk cId="46820812" sldId="662"/>
        </pc:sldMkLst>
        <pc:spChg chg="mod">
          <ac:chgData name="Malek Alkholy" userId="b8ea5062cb0c2681" providerId="LiveId" clId="{049D511A-8370-4DE2-B86E-D74754B54973}" dt="2025-07-30T10:47:41.732" v="46" actId="313"/>
          <ac:spMkLst>
            <pc:docMk/>
            <pc:sldMk cId="46820812" sldId="662"/>
            <ac:spMk id="3" creationId="{EAA28B2F-F05A-0E1A-0BFB-926006CB7C62}"/>
          </ac:spMkLst>
        </pc:spChg>
        <pc:spChg chg="mod">
          <ac:chgData name="Malek Alkholy" userId="b8ea5062cb0c2681" providerId="LiveId" clId="{049D511A-8370-4DE2-B86E-D74754B54973}" dt="2025-07-30T12:43:38.699" v="458" actId="20577"/>
          <ac:spMkLst>
            <pc:docMk/>
            <pc:sldMk cId="46820812" sldId="662"/>
            <ac:spMk id="25" creationId="{04156F5D-6492-DB4B-A37B-4A3B63BC67B6}"/>
          </ac:spMkLst>
        </pc:spChg>
      </pc:sldChg>
      <pc:sldChg chg="modSp mod">
        <pc:chgData name="Malek Alkholy" userId="b8ea5062cb0c2681" providerId="LiveId" clId="{049D511A-8370-4DE2-B86E-D74754B54973}" dt="2025-07-30T12:16:04.353" v="336" actId="207"/>
        <pc:sldMkLst>
          <pc:docMk/>
          <pc:sldMk cId="1224737409" sldId="664"/>
        </pc:sldMkLst>
        <pc:spChg chg="mod">
          <ac:chgData name="Malek Alkholy" userId="b8ea5062cb0c2681" providerId="LiveId" clId="{049D511A-8370-4DE2-B86E-D74754B54973}" dt="2025-07-30T10:47:54.147" v="77" actId="313"/>
          <ac:spMkLst>
            <pc:docMk/>
            <pc:sldMk cId="1224737409" sldId="664"/>
            <ac:spMk id="3" creationId="{E337FAD0-1F1C-6750-12CB-E25FD928936C}"/>
          </ac:spMkLst>
        </pc:spChg>
        <pc:spChg chg="mod">
          <ac:chgData name="Malek Alkholy" userId="b8ea5062cb0c2681" providerId="LiveId" clId="{049D511A-8370-4DE2-B86E-D74754B54973}" dt="2025-07-30T12:16:04.353" v="336" actId="207"/>
          <ac:spMkLst>
            <pc:docMk/>
            <pc:sldMk cId="1224737409" sldId="664"/>
            <ac:spMk id="25" creationId="{AA55472B-E109-28E4-3C45-CC4EA97AE6F9}"/>
          </ac:spMkLst>
        </pc:spChg>
      </pc:sldChg>
      <pc:sldChg chg="modSp mod">
        <pc:chgData name="Malek Alkholy" userId="b8ea5062cb0c2681" providerId="LiveId" clId="{049D511A-8370-4DE2-B86E-D74754B54973}" dt="2025-07-30T12:47:09.409" v="475" actId="20577"/>
        <pc:sldMkLst>
          <pc:docMk/>
          <pc:sldMk cId="3164689600" sldId="666"/>
        </pc:sldMkLst>
        <pc:spChg chg="mod">
          <ac:chgData name="Malek Alkholy" userId="b8ea5062cb0c2681" providerId="LiveId" clId="{049D511A-8370-4DE2-B86E-D74754B54973}" dt="2025-07-30T10:47:54.527" v="78" actId="313"/>
          <ac:spMkLst>
            <pc:docMk/>
            <pc:sldMk cId="3164689600" sldId="666"/>
            <ac:spMk id="3" creationId="{C130D776-BF9F-3166-631C-926464869232}"/>
          </ac:spMkLst>
        </pc:spChg>
        <pc:spChg chg="mod">
          <ac:chgData name="Malek Alkholy" userId="b8ea5062cb0c2681" providerId="LiveId" clId="{049D511A-8370-4DE2-B86E-D74754B54973}" dt="2025-07-30T12:47:09.409" v="475" actId="20577"/>
          <ac:spMkLst>
            <pc:docMk/>
            <pc:sldMk cId="3164689600" sldId="666"/>
            <ac:spMk id="25" creationId="{5F385FA9-4360-6B6A-AF55-5A1C7AB9F3C4}"/>
          </ac:spMkLst>
        </pc:spChg>
      </pc:sldChg>
      <pc:sldChg chg="modSp mod">
        <pc:chgData name="Malek Alkholy" userId="b8ea5062cb0c2681" providerId="LiveId" clId="{049D511A-8370-4DE2-B86E-D74754B54973}" dt="2025-07-30T12:24:13.330" v="448" actId="404"/>
        <pc:sldMkLst>
          <pc:docMk/>
          <pc:sldMk cId="3014057216" sldId="668"/>
        </pc:sldMkLst>
        <pc:spChg chg="mod">
          <ac:chgData name="Malek Alkholy" userId="b8ea5062cb0c2681" providerId="LiveId" clId="{049D511A-8370-4DE2-B86E-D74754B54973}" dt="2025-07-30T10:47:54.923" v="79" actId="313"/>
          <ac:spMkLst>
            <pc:docMk/>
            <pc:sldMk cId="3014057216" sldId="668"/>
            <ac:spMk id="3" creationId="{F0EF9D3A-9CE1-4B76-CF4D-06E4D61CF414}"/>
          </ac:spMkLst>
        </pc:spChg>
        <pc:spChg chg="mod">
          <ac:chgData name="Malek Alkholy" userId="b8ea5062cb0c2681" providerId="LiveId" clId="{049D511A-8370-4DE2-B86E-D74754B54973}" dt="2025-07-30T12:24:13.330" v="448" actId="404"/>
          <ac:spMkLst>
            <pc:docMk/>
            <pc:sldMk cId="3014057216" sldId="668"/>
            <ac:spMk id="25" creationId="{171C61A3-CC45-A634-6FB4-3D6E67A50F5A}"/>
          </ac:spMkLst>
        </pc:spChg>
      </pc:sldChg>
      <pc:sldChg chg="modSp mod">
        <pc:chgData name="Malek Alkholy" userId="b8ea5062cb0c2681" providerId="LiveId" clId="{049D511A-8370-4DE2-B86E-D74754B54973}" dt="2025-07-30T12:16:57.183" v="349" actId="2710"/>
        <pc:sldMkLst>
          <pc:docMk/>
          <pc:sldMk cId="428815180" sldId="670"/>
        </pc:sldMkLst>
        <pc:spChg chg="mod">
          <ac:chgData name="Malek Alkholy" userId="b8ea5062cb0c2681" providerId="LiveId" clId="{049D511A-8370-4DE2-B86E-D74754B54973}" dt="2025-07-30T10:47:55.399" v="80" actId="313"/>
          <ac:spMkLst>
            <pc:docMk/>
            <pc:sldMk cId="428815180" sldId="670"/>
            <ac:spMk id="3" creationId="{95160B93-8446-604C-BF80-A9388817800B}"/>
          </ac:spMkLst>
        </pc:spChg>
        <pc:spChg chg="mod">
          <ac:chgData name="Malek Alkholy" userId="b8ea5062cb0c2681" providerId="LiveId" clId="{049D511A-8370-4DE2-B86E-D74754B54973}" dt="2025-07-30T12:16:57.183" v="349" actId="2710"/>
          <ac:spMkLst>
            <pc:docMk/>
            <pc:sldMk cId="428815180" sldId="670"/>
            <ac:spMk id="25" creationId="{8FF809EC-DDDF-2671-E577-8E7D3E52A0E6}"/>
          </ac:spMkLst>
        </pc:spChg>
      </pc:sldChg>
      <pc:sldChg chg="modSp mod">
        <pc:chgData name="Malek Alkholy" userId="b8ea5062cb0c2681" providerId="LiveId" clId="{049D511A-8370-4DE2-B86E-D74754B54973}" dt="2025-07-30T12:25:19.930" v="452" actId="20577"/>
        <pc:sldMkLst>
          <pc:docMk/>
          <pc:sldMk cId="1450212659" sldId="672"/>
        </pc:sldMkLst>
        <pc:spChg chg="mod">
          <ac:chgData name="Malek Alkholy" userId="b8ea5062cb0c2681" providerId="LiveId" clId="{049D511A-8370-4DE2-B86E-D74754B54973}" dt="2025-07-30T10:47:55.922" v="81" actId="313"/>
          <ac:spMkLst>
            <pc:docMk/>
            <pc:sldMk cId="1450212659" sldId="672"/>
            <ac:spMk id="3" creationId="{5C0CC78C-B340-75BF-9A66-C1941CA3DA82}"/>
          </ac:spMkLst>
        </pc:spChg>
        <pc:spChg chg="mod">
          <ac:chgData name="Malek Alkholy" userId="b8ea5062cb0c2681" providerId="LiveId" clId="{049D511A-8370-4DE2-B86E-D74754B54973}" dt="2025-07-30T12:25:19.930" v="452" actId="20577"/>
          <ac:spMkLst>
            <pc:docMk/>
            <pc:sldMk cId="1450212659" sldId="672"/>
            <ac:spMk id="25" creationId="{49867210-EA93-0494-381E-92F4DAE6A7CF}"/>
          </ac:spMkLst>
        </pc:spChg>
      </pc:sldChg>
      <pc:sldChg chg="modSp mod">
        <pc:chgData name="Malek Alkholy" userId="b8ea5062cb0c2681" providerId="LiveId" clId="{049D511A-8370-4DE2-B86E-D74754B54973}" dt="2025-07-30T12:24:51.468" v="451" actId="404"/>
        <pc:sldMkLst>
          <pc:docMk/>
          <pc:sldMk cId="1388600311" sldId="675"/>
        </pc:sldMkLst>
        <pc:spChg chg="mod">
          <ac:chgData name="Malek Alkholy" userId="b8ea5062cb0c2681" providerId="LiveId" clId="{049D511A-8370-4DE2-B86E-D74754B54973}" dt="2025-07-30T10:47:56.401" v="82" actId="313"/>
          <ac:spMkLst>
            <pc:docMk/>
            <pc:sldMk cId="1388600311" sldId="675"/>
            <ac:spMk id="3" creationId="{638ECCCD-99DC-6792-77D2-353C765863E7}"/>
          </ac:spMkLst>
        </pc:spChg>
        <pc:spChg chg="mod">
          <ac:chgData name="Malek Alkholy" userId="b8ea5062cb0c2681" providerId="LiveId" clId="{049D511A-8370-4DE2-B86E-D74754B54973}" dt="2025-07-30T12:24:51.468" v="451" actId="404"/>
          <ac:spMkLst>
            <pc:docMk/>
            <pc:sldMk cId="1388600311" sldId="675"/>
            <ac:spMk id="25" creationId="{B025161A-CA64-0D41-7082-83E98FBD828B}"/>
          </ac:spMkLst>
        </pc:spChg>
      </pc:sldChg>
      <pc:sldChg chg="modSp del mod">
        <pc:chgData name="Malek Alkholy" userId="b8ea5062cb0c2681" providerId="LiveId" clId="{049D511A-8370-4DE2-B86E-D74754B54973}" dt="2025-07-30T11:39:32.432" v="173" actId="47"/>
        <pc:sldMkLst>
          <pc:docMk/>
          <pc:sldMk cId="4156772381" sldId="679"/>
        </pc:sldMkLst>
        <pc:spChg chg="mod">
          <ac:chgData name="Malek Alkholy" userId="b8ea5062cb0c2681" providerId="LiveId" clId="{049D511A-8370-4DE2-B86E-D74754B54973}" dt="2025-07-30T10:48:00.738" v="88" actId="313"/>
          <ac:spMkLst>
            <pc:docMk/>
            <pc:sldMk cId="4156772381" sldId="679"/>
            <ac:spMk id="3" creationId="{93DEAD3A-2498-A478-43BE-D985C2BB0B69}"/>
          </ac:spMkLst>
        </pc:spChg>
      </pc:sldChg>
      <pc:sldChg chg="modSp del mod">
        <pc:chgData name="Malek Alkholy" userId="b8ea5062cb0c2681" providerId="LiveId" clId="{049D511A-8370-4DE2-B86E-D74754B54973}" dt="2025-07-30T11:39:33.406" v="174" actId="47"/>
        <pc:sldMkLst>
          <pc:docMk/>
          <pc:sldMk cId="2664142546" sldId="681"/>
        </pc:sldMkLst>
        <pc:spChg chg="mod">
          <ac:chgData name="Malek Alkholy" userId="b8ea5062cb0c2681" providerId="LiveId" clId="{049D511A-8370-4DE2-B86E-D74754B54973}" dt="2025-07-30T10:48:01.268" v="89" actId="313"/>
          <ac:spMkLst>
            <pc:docMk/>
            <pc:sldMk cId="2664142546" sldId="681"/>
            <ac:spMk id="3" creationId="{1E7F2564-97A0-ADAA-703E-53A8A6B9BB9A}"/>
          </ac:spMkLst>
        </pc:spChg>
      </pc:sldChg>
      <pc:sldChg chg="modSp del mod">
        <pc:chgData name="Malek Alkholy" userId="b8ea5062cb0c2681" providerId="LiveId" clId="{049D511A-8370-4DE2-B86E-D74754B54973}" dt="2025-07-30T11:39:34.591" v="175" actId="47"/>
        <pc:sldMkLst>
          <pc:docMk/>
          <pc:sldMk cId="722185098" sldId="683"/>
        </pc:sldMkLst>
        <pc:spChg chg="mod">
          <ac:chgData name="Malek Alkholy" userId="b8ea5062cb0c2681" providerId="LiveId" clId="{049D511A-8370-4DE2-B86E-D74754B54973}" dt="2025-07-30T10:48:01.783" v="90" actId="313"/>
          <ac:spMkLst>
            <pc:docMk/>
            <pc:sldMk cId="722185098" sldId="683"/>
            <ac:spMk id="3" creationId="{9C9CC932-BB38-6D47-0E3D-495D39A17A24}"/>
          </ac:spMkLst>
        </pc:spChg>
      </pc:sldChg>
    </pc:docChg>
  </pc:docChgLst>
  <pc:docChgLst>
    <pc:chgData name="Malek Alkholy" userId="b8ea5062cb0c2681" providerId="LiveId" clId="{39B721C5-BE7E-4507-A218-2113073DCED9}"/>
    <pc:docChg chg="modSld">
      <pc:chgData name="Malek Alkholy" userId="b8ea5062cb0c2681" providerId="LiveId" clId="{39B721C5-BE7E-4507-A218-2113073DCED9}" dt="2024-09-21T17:43:29.297" v="15" actId="20577"/>
      <pc:docMkLst>
        <pc:docMk/>
      </pc:docMkLst>
      <pc:sldChg chg="modSp mod">
        <pc:chgData name="Malek Alkholy" userId="b8ea5062cb0c2681" providerId="LiveId" clId="{39B721C5-BE7E-4507-A218-2113073DCED9}" dt="2024-09-21T17:43:29.297" v="15" actId="20577"/>
        <pc:sldMkLst>
          <pc:docMk/>
          <pc:sldMk cId="0" sldId="48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3757C6-77A7-489D-B001-C3CF4E5E05A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3A33026-F6F4-471C-A78F-ED9249E23883}">
      <dgm:prSet phldrT="[Text]" custT="1"/>
      <dgm:spPr/>
      <dgm:t>
        <a:bodyPr/>
        <a:lstStyle/>
        <a:p>
          <a:pPr>
            <a:lnSpc>
              <a:spcPct val="150000"/>
            </a:lnSpc>
          </a:pPr>
          <a:r>
            <a:rPr lang="ar-EG" sz="1600" b="1" i="0" dirty="0">
              <a:latin typeface="Alexandria" pitchFamily="2" charset="-78"/>
              <a:cs typeface="Alexandria" pitchFamily="2" charset="-78"/>
            </a:rPr>
            <a:t>أ- أحكام نظام التجارة الالكترونية  </a:t>
          </a:r>
          <a:endParaRPr lang="en-US" sz="1600" b="1" dirty="0">
            <a:latin typeface="Alexandria" pitchFamily="2" charset="-78"/>
            <a:cs typeface="Alexandria" pitchFamily="2" charset="-78"/>
          </a:endParaRPr>
        </a:p>
      </dgm:t>
    </dgm:pt>
    <dgm:pt modelId="{044C7140-5BAB-4FEA-B354-ACF05FBAA6F9}" type="parTrans" cxnId="{353ADEE0-A5D2-4DD0-AD69-CD94AF6B8E7B}">
      <dgm:prSet/>
      <dgm:spPr/>
      <dgm:t>
        <a:bodyPr/>
        <a:lstStyle/>
        <a:p>
          <a:endParaRPr lang="en-US"/>
        </a:p>
      </dgm:t>
    </dgm:pt>
    <dgm:pt modelId="{BE637597-723A-42E3-9CDE-78C39FB1CEC4}" type="sibTrans" cxnId="{353ADEE0-A5D2-4DD0-AD69-CD94AF6B8E7B}">
      <dgm:prSet/>
      <dgm:spPr/>
      <dgm:t>
        <a:bodyPr/>
        <a:lstStyle/>
        <a:p>
          <a:endParaRPr lang="en-US"/>
        </a:p>
      </dgm:t>
    </dgm:pt>
    <dgm:pt modelId="{8DC86830-930D-4922-947D-4A5DE3976EBE}">
      <dgm:prSet phldrT="[Text]" custT="1"/>
      <dgm:spPr/>
      <dgm:t>
        <a:bodyPr/>
        <a:lstStyle/>
        <a:p>
          <a:pPr>
            <a:lnSpc>
              <a:spcPct val="150000"/>
            </a:lnSpc>
          </a:pPr>
          <a:r>
            <a:rPr lang="ar-EG" sz="1600" b="1" i="0" dirty="0">
              <a:latin typeface="Alexandria" pitchFamily="2" charset="-78"/>
              <a:cs typeface="Alexandria" pitchFamily="2" charset="-78"/>
            </a:rPr>
            <a:t>ب- بيانات المتاجر               و المعاملات الالكترونية.</a:t>
          </a:r>
          <a:endParaRPr lang="en-US" sz="1600" b="1" dirty="0">
            <a:latin typeface="Alexandria" pitchFamily="2" charset="-78"/>
            <a:cs typeface="Alexandria" pitchFamily="2" charset="-78"/>
          </a:endParaRPr>
        </a:p>
      </dgm:t>
    </dgm:pt>
    <dgm:pt modelId="{264262F1-8149-4006-8B4C-611E16FC4669}" type="parTrans" cxnId="{94B7B17C-A25D-4205-B642-D6ECBC23C045}">
      <dgm:prSet/>
      <dgm:spPr/>
      <dgm:t>
        <a:bodyPr/>
        <a:lstStyle/>
        <a:p>
          <a:endParaRPr lang="en-US"/>
        </a:p>
      </dgm:t>
    </dgm:pt>
    <dgm:pt modelId="{5B3EE2EF-BCB6-494A-BC69-CE83FE72D632}" type="sibTrans" cxnId="{94B7B17C-A25D-4205-B642-D6ECBC23C045}">
      <dgm:prSet/>
      <dgm:spPr/>
      <dgm:t>
        <a:bodyPr/>
        <a:lstStyle/>
        <a:p>
          <a:endParaRPr lang="en-US"/>
        </a:p>
      </dgm:t>
    </dgm:pt>
    <dgm:pt modelId="{34A564DC-5FF6-4F80-BC0A-B83E04914EF7}">
      <dgm:prSet phldrT="[Text]" custT="1"/>
      <dgm:spPr/>
      <dgm:t>
        <a:bodyPr/>
        <a:lstStyle/>
        <a:p>
          <a:pPr>
            <a:lnSpc>
              <a:spcPct val="150000"/>
            </a:lnSpc>
          </a:pPr>
          <a:r>
            <a:rPr lang="ar-EG" sz="1600" b="1" i="0" dirty="0">
              <a:latin typeface="Alexandria" pitchFamily="2" charset="-78"/>
              <a:cs typeface="Alexandria" pitchFamily="2" charset="-78"/>
            </a:rPr>
            <a:t>ج- توثيق المتاجر الالكترونية       و منصات الوساطة ..</a:t>
          </a:r>
          <a:endParaRPr lang="en-US" sz="1600" b="1" dirty="0">
            <a:latin typeface="Alexandria" pitchFamily="2" charset="-78"/>
            <a:cs typeface="Alexandria" pitchFamily="2" charset="-78"/>
          </a:endParaRPr>
        </a:p>
      </dgm:t>
    </dgm:pt>
    <dgm:pt modelId="{5EF2A0C7-7089-442F-88E0-9B9E048034B0}" type="parTrans" cxnId="{46207905-9BD4-43A2-8265-00A83D71704E}">
      <dgm:prSet/>
      <dgm:spPr/>
      <dgm:t>
        <a:bodyPr/>
        <a:lstStyle/>
        <a:p>
          <a:endParaRPr lang="en-US"/>
        </a:p>
      </dgm:t>
    </dgm:pt>
    <dgm:pt modelId="{5F168673-0F51-4123-A1DB-01D7585B119C}" type="sibTrans" cxnId="{46207905-9BD4-43A2-8265-00A83D71704E}">
      <dgm:prSet/>
      <dgm:spPr/>
      <dgm:t>
        <a:bodyPr/>
        <a:lstStyle/>
        <a:p>
          <a:endParaRPr lang="en-US"/>
        </a:p>
      </dgm:t>
    </dgm:pt>
    <dgm:pt modelId="{AD1D770D-2542-41B1-B1A3-547DEE155D7F}">
      <dgm:prSet phldrT="[Text]" custT="1"/>
      <dgm:spPr/>
      <dgm:t>
        <a:bodyPr/>
        <a:lstStyle/>
        <a:p>
          <a:r>
            <a:rPr lang="ar-EG" sz="1600" b="1" i="0" dirty="0">
              <a:latin typeface="Alexandria" pitchFamily="2" charset="-78"/>
              <a:cs typeface="Alexandria" pitchFamily="2" charset="-78"/>
            </a:rPr>
            <a:t>د- المخالفات .</a:t>
          </a:r>
          <a:endParaRPr lang="en-US" sz="1600" b="1" dirty="0">
            <a:latin typeface="Alexandria" pitchFamily="2" charset="-78"/>
            <a:cs typeface="Alexandria" pitchFamily="2" charset="-78"/>
          </a:endParaRPr>
        </a:p>
      </dgm:t>
    </dgm:pt>
    <dgm:pt modelId="{8B7FA2BD-2BCE-4B52-BC64-BE2CBE82788C}" type="parTrans" cxnId="{B2F13815-BF48-48BE-BA56-4D3AECD25B6B}">
      <dgm:prSet/>
      <dgm:spPr/>
      <dgm:t>
        <a:bodyPr/>
        <a:lstStyle/>
        <a:p>
          <a:endParaRPr lang="en-US"/>
        </a:p>
      </dgm:t>
    </dgm:pt>
    <dgm:pt modelId="{D6D650CE-004A-4D7E-A26B-A65BDADEC312}" type="sibTrans" cxnId="{B2F13815-BF48-48BE-BA56-4D3AECD25B6B}">
      <dgm:prSet/>
      <dgm:spPr/>
      <dgm:t>
        <a:bodyPr/>
        <a:lstStyle/>
        <a:p>
          <a:endParaRPr lang="en-US"/>
        </a:p>
      </dgm:t>
    </dgm:pt>
    <dgm:pt modelId="{0D4B7DDD-C4C6-4DC3-9A67-0957A2F0A938}">
      <dgm:prSet phldrT="[Text]" custT="1"/>
      <dgm:spPr/>
      <dgm:t>
        <a:bodyPr/>
        <a:lstStyle/>
        <a:p>
          <a:pPr>
            <a:lnSpc>
              <a:spcPct val="150000"/>
            </a:lnSpc>
          </a:pPr>
          <a:r>
            <a:rPr lang="ar-EG" sz="1600" b="1" dirty="0">
              <a:latin typeface="Alexandria" pitchFamily="2" charset="-78"/>
              <a:cs typeface="Alexandria" pitchFamily="2" charset="-78"/>
            </a:rPr>
            <a:t>ثالثا:</a:t>
          </a:r>
        </a:p>
        <a:p>
          <a:pPr>
            <a:lnSpc>
              <a:spcPct val="150000"/>
            </a:lnSpc>
          </a:pPr>
          <a:r>
            <a:rPr lang="ar-EG" sz="1600" b="1" dirty="0">
              <a:latin typeface="Alexandria" pitchFamily="2" charset="-78"/>
              <a:cs typeface="Alexandria" pitchFamily="2" charset="-78"/>
            </a:rPr>
            <a:t>المتجر الالكتروني في النظام التجاري السعودي الجديد</a:t>
          </a:r>
          <a:endParaRPr lang="en-US" sz="1600" b="1" dirty="0">
            <a:latin typeface="Alexandria" pitchFamily="2" charset="-78"/>
            <a:cs typeface="Alexandria" pitchFamily="2" charset="-78"/>
          </a:endParaRPr>
        </a:p>
      </dgm:t>
    </dgm:pt>
    <dgm:pt modelId="{E7A39F75-E358-495F-ADEF-79D042287B18}" type="parTrans" cxnId="{9376711E-D153-446E-9140-E660B468B240}">
      <dgm:prSet/>
      <dgm:spPr/>
      <dgm:t>
        <a:bodyPr/>
        <a:lstStyle/>
        <a:p>
          <a:endParaRPr lang="en-US"/>
        </a:p>
      </dgm:t>
    </dgm:pt>
    <dgm:pt modelId="{92C8E525-7539-4590-9FEE-F1D0886A2706}" type="sibTrans" cxnId="{9376711E-D153-446E-9140-E660B468B240}">
      <dgm:prSet/>
      <dgm:spPr/>
      <dgm:t>
        <a:bodyPr/>
        <a:lstStyle/>
        <a:p>
          <a:endParaRPr lang="en-US"/>
        </a:p>
      </dgm:t>
    </dgm:pt>
    <dgm:pt modelId="{51564C74-E9F6-4605-BA2E-07B897F12194}" type="pres">
      <dgm:prSet presAssocID="{9D3757C6-77A7-489D-B001-C3CF4E5E05AA}" presName="diagram" presStyleCnt="0">
        <dgm:presLayoutVars>
          <dgm:dir/>
          <dgm:resizeHandles val="exact"/>
        </dgm:presLayoutVars>
      </dgm:prSet>
      <dgm:spPr/>
    </dgm:pt>
    <dgm:pt modelId="{5AEA2044-1689-4BC5-8A75-58BD961E2273}" type="pres">
      <dgm:prSet presAssocID="{63A33026-F6F4-471C-A78F-ED9249E23883}" presName="node" presStyleLbl="node1" presStyleIdx="0" presStyleCnt="5" custScaleX="23209" custScaleY="27025" custLinFactNeighborX="67740" custLinFactNeighborY="37010">
        <dgm:presLayoutVars>
          <dgm:bulletEnabled val="1"/>
        </dgm:presLayoutVars>
      </dgm:prSet>
      <dgm:spPr/>
    </dgm:pt>
    <dgm:pt modelId="{1D6B1980-A965-42E5-A468-3445B8057CD1}" type="pres">
      <dgm:prSet presAssocID="{BE637597-723A-42E3-9CDE-78C39FB1CEC4}" presName="sibTrans" presStyleCnt="0"/>
      <dgm:spPr/>
    </dgm:pt>
    <dgm:pt modelId="{3A609185-0251-47F1-9A81-6E73EBB747B9}" type="pres">
      <dgm:prSet presAssocID="{8DC86830-930D-4922-947D-4A5DE3976EBE}" presName="node" presStyleLbl="node1" presStyleIdx="1" presStyleCnt="5" custScaleX="21366" custScaleY="30704" custLinFactNeighborX="6663" custLinFactNeighborY="38849">
        <dgm:presLayoutVars>
          <dgm:bulletEnabled val="1"/>
        </dgm:presLayoutVars>
      </dgm:prSet>
      <dgm:spPr/>
    </dgm:pt>
    <dgm:pt modelId="{EA0D34DB-45FF-425F-8784-F00E9E963EBF}" type="pres">
      <dgm:prSet presAssocID="{5B3EE2EF-BCB6-494A-BC69-CE83FE72D632}" presName="sibTrans" presStyleCnt="0"/>
      <dgm:spPr/>
    </dgm:pt>
    <dgm:pt modelId="{18D8E1A6-2EE2-4CAB-A078-E273677B86EE}" type="pres">
      <dgm:prSet presAssocID="{34A564DC-5FF6-4F80-BC0A-B83E04914EF7}" presName="node" presStyleLbl="node1" presStyleIdx="2" presStyleCnt="5" custScaleX="19812" custScaleY="45029" custLinFactNeighborX="-55164" custLinFactNeighborY="36989">
        <dgm:presLayoutVars>
          <dgm:bulletEnabled val="1"/>
        </dgm:presLayoutVars>
      </dgm:prSet>
      <dgm:spPr/>
    </dgm:pt>
    <dgm:pt modelId="{4C378AA3-E22D-4E03-BF09-5DEBE5B78F8A}" type="pres">
      <dgm:prSet presAssocID="{5F168673-0F51-4123-A1DB-01D7585B119C}" presName="sibTrans" presStyleCnt="0"/>
      <dgm:spPr/>
    </dgm:pt>
    <dgm:pt modelId="{38F19AEA-1094-40CE-AC9C-211F190C4CBC}" type="pres">
      <dgm:prSet presAssocID="{AD1D770D-2542-41B1-B1A3-547DEE155D7F}" presName="node" presStyleLbl="node1" presStyleIdx="3" presStyleCnt="5" custScaleX="24333" custScaleY="16147" custLinFactNeighborX="28386" custLinFactNeighborY="10878">
        <dgm:presLayoutVars>
          <dgm:bulletEnabled val="1"/>
        </dgm:presLayoutVars>
      </dgm:prSet>
      <dgm:spPr/>
    </dgm:pt>
    <dgm:pt modelId="{85FF430C-40BE-43BB-8EBC-1F3F8C04C1A3}" type="pres">
      <dgm:prSet presAssocID="{D6D650CE-004A-4D7E-A26B-A65BDADEC312}" presName="sibTrans" presStyleCnt="0"/>
      <dgm:spPr/>
    </dgm:pt>
    <dgm:pt modelId="{6631A60C-6850-4A47-BE16-AED1F58489CB}" type="pres">
      <dgm:prSet presAssocID="{0D4B7DDD-C4C6-4DC3-9A67-0957A2F0A938}" presName="node" presStyleLbl="node1" presStyleIdx="4" presStyleCnt="5" custScaleX="32090" custScaleY="38272" custLinFactNeighborX="-8769" custLinFactNeighborY="-57563">
        <dgm:presLayoutVars>
          <dgm:bulletEnabled val="1"/>
        </dgm:presLayoutVars>
      </dgm:prSet>
      <dgm:spPr/>
    </dgm:pt>
  </dgm:ptLst>
  <dgm:cxnLst>
    <dgm:cxn modelId="{F4957E03-DE10-4DAF-AF6C-50E4FD2F953C}" type="presOf" srcId="{9D3757C6-77A7-489D-B001-C3CF4E5E05AA}" destId="{51564C74-E9F6-4605-BA2E-07B897F12194}" srcOrd="0" destOrd="0" presId="urn:microsoft.com/office/officeart/2005/8/layout/default"/>
    <dgm:cxn modelId="{46207905-9BD4-43A2-8265-00A83D71704E}" srcId="{9D3757C6-77A7-489D-B001-C3CF4E5E05AA}" destId="{34A564DC-5FF6-4F80-BC0A-B83E04914EF7}" srcOrd="2" destOrd="0" parTransId="{5EF2A0C7-7089-442F-88E0-9B9E048034B0}" sibTransId="{5F168673-0F51-4123-A1DB-01D7585B119C}"/>
    <dgm:cxn modelId="{B2F13815-BF48-48BE-BA56-4D3AECD25B6B}" srcId="{9D3757C6-77A7-489D-B001-C3CF4E5E05AA}" destId="{AD1D770D-2542-41B1-B1A3-547DEE155D7F}" srcOrd="3" destOrd="0" parTransId="{8B7FA2BD-2BCE-4B52-BC64-BE2CBE82788C}" sibTransId="{D6D650CE-004A-4D7E-A26B-A65BDADEC312}"/>
    <dgm:cxn modelId="{A1D7D91A-7FA9-44B4-908C-521B25CDA7F0}" type="presOf" srcId="{34A564DC-5FF6-4F80-BC0A-B83E04914EF7}" destId="{18D8E1A6-2EE2-4CAB-A078-E273677B86EE}" srcOrd="0" destOrd="0" presId="urn:microsoft.com/office/officeart/2005/8/layout/default"/>
    <dgm:cxn modelId="{9376711E-D153-446E-9140-E660B468B240}" srcId="{9D3757C6-77A7-489D-B001-C3CF4E5E05AA}" destId="{0D4B7DDD-C4C6-4DC3-9A67-0957A2F0A938}" srcOrd="4" destOrd="0" parTransId="{E7A39F75-E358-495F-ADEF-79D042287B18}" sibTransId="{92C8E525-7539-4590-9FEE-F1D0886A2706}"/>
    <dgm:cxn modelId="{B437B248-837C-41DD-ABA1-62EDF98CF0EC}" type="presOf" srcId="{0D4B7DDD-C4C6-4DC3-9A67-0957A2F0A938}" destId="{6631A60C-6850-4A47-BE16-AED1F58489CB}" srcOrd="0" destOrd="0" presId="urn:microsoft.com/office/officeart/2005/8/layout/default"/>
    <dgm:cxn modelId="{A906BA71-DFAA-42CD-AE56-C61FABA903D7}" type="presOf" srcId="{AD1D770D-2542-41B1-B1A3-547DEE155D7F}" destId="{38F19AEA-1094-40CE-AC9C-211F190C4CBC}" srcOrd="0" destOrd="0" presId="urn:microsoft.com/office/officeart/2005/8/layout/default"/>
    <dgm:cxn modelId="{94B7B17C-A25D-4205-B642-D6ECBC23C045}" srcId="{9D3757C6-77A7-489D-B001-C3CF4E5E05AA}" destId="{8DC86830-930D-4922-947D-4A5DE3976EBE}" srcOrd="1" destOrd="0" parTransId="{264262F1-8149-4006-8B4C-611E16FC4669}" sibTransId="{5B3EE2EF-BCB6-494A-BC69-CE83FE72D632}"/>
    <dgm:cxn modelId="{4E61BDDD-B46F-4146-AE29-14EC82530B6C}" type="presOf" srcId="{63A33026-F6F4-471C-A78F-ED9249E23883}" destId="{5AEA2044-1689-4BC5-8A75-58BD961E2273}" srcOrd="0" destOrd="0" presId="urn:microsoft.com/office/officeart/2005/8/layout/default"/>
    <dgm:cxn modelId="{353ADEE0-A5D2-4DD0-AD69-CD94AF6B8E7B}" srcId="{9D3757C6-77A7-489D-B001-C3CF4E5E05AA}" destId="{63A33026-F6F4-471C-A78F-ED9249E23883}" srcOrd="0" destOrd="0" parTransId="{044C7140-5BAB-4FEA-B354-ACF05FBAA6F9}" sibTransId="{BE637597-723A-42E3-9CDE-78C39FB1CEC4}"/>
    <dgm:cxn modelId="{FB7ACAEF-C683-41DC-8C2E-A4BE0A88A534}" type="presOf" srcId="{8DC86830-930D-4922-947D-4A5DE3976EBE}" destId="{3A609185-0251-47F1-9A81-6E73EBB747B9}" srcOrd="0" destOrd="0" presId="urn:microsoft.com/office/officeart/2005/8/layout/default"/>
    <dgm:cxn modelId="{D6CDB272-6158-4EA4-9B90-C90F17AA6EE3}" type="presParOf" srcId="{51564C74-E9F6-4605-BA2E-07B897F12194}" destId="{5AEA2044-1689-4BC5-8A75-58BD961E2273}" srcOrd="0" destOrd="0" presId="urn:microsoft.com/office/officeart/2005/8/layout/default"/>
    <dgm:cxn modelId="{10A335D1-07B5-487F-BD3D-7E2314F48A2E}" type="presParOf" srcId="{51564C74-E9F6-4605-BA2E-07B897F12194}" destId="{1D6B1980-A965-42E5-A468-3445B8057CD1}" srcOrd="1" destOrd="0" presId="urn:microsoft.com/office/officeart/2005/8/layout/default"/>
    <dgm:cxn modelId="{7F43045D-B0C3-4FD2-BC1E-32C684CBA06C}" type="presParOf" srcId="{51564C74-E9F6-4605-BA2E-07B897F12194}" destId="{3A609185-0251-47F1-9A81-6E73EBB747B9}" srcOrd="2" destOrd="0" presId="urn:microsoft.com/office/officeart/2005/8/layout/default"/>
    <dgm:cxn modelId="{70EF194C-4C00-4846-BA7B-7F00657ABC4C}" type="presParOf" srcId="{51564C74-E9F6-4605-BA2E-07B897F12194}" destId="{EA0D34DB-45FF-425F-8784-F00E9E963EBF}" srcOrd="3" destOrd="0" presId="urn:microsoft.com/office/officeart/2005/8/layout/default"/>
    <dgm:cxn modelId="{802612F9-9417-4E38-B36A-04CC1310D416}" type="presParOf" srcId="{51564C74-E9F6-4605-BA2E-07B897F12194}" destId="{18D8E1A6-2EE2-4CAB-A078-E273677B86EE}" srcOrd="4" destOrd="0" presId="urn:microsoft.com/office/officeart/2005/8/layout/default"/>
    <dgm:cxn modelId="{5EF4FB23-7930-4F46-A68F-F49DDE13BECC}" type="presParOf" srcId="{51564C74-E9F6-4605-BA2E-07B897F12194}" destId="{4C378AA3-E22D-4E03-BF09-5DEBE5B78F8A}" srcOrd="5" destOrd="0" presId="urn:microsoft.com/office/officeart/2005/8/layout/default"/>
    <dgm:cxn modelId="{A3A51A73-AABF-4D1E-BF78-DC62F01C7E07}" type="presParOf" srcId="{51564C74-E9F6-4605-BA2E-07B897F12194}" destId="{38F19AEA-1094-40CE-AC9C-211F190C4CBC}" srcOrd="6" destOrd="0" presId="urn:microsoft.com/office/officeart/2005/8/layout/default"/>
    <dgm:cxn modelId="{7242FEBC-136A-4869-9AEA-F969BF0BCC08}" type="presParOf" srcId="{51564C74-E9F6-4605-BA2E-07B897F12194}" destId="{85FF430C-40BE-43BB-8EBC-1F3F8C04C1A3}" srcOrd="7" destOrd="0" presId="urn:microsoft.com/office/officeart/2005/8/layout/default"/>
    <dgm:cxn modelId="{34D26363-1FA1-47F6-B680-D01C1A928C91}" type="presParOf" srcId="{51564C74-E9F6-4605-BA2E-07B897F12194}" destId="{6631A60C-6850-4A47-BE16-AED1F58489CB}"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A2044-1689-4BC5-8A75-58BD961E2273}">
      <dsp:nvSpPr>
        <dsp:cNvPr id="0" name=""/>
        <dsp:cNvSpPr/>
      </dsp:nvSpPr>
      <dsp:spPr>
        <a:xfrm>
          <a:off x="6138391" y="2515824"/>
          <a:ext cx="1884585" cy="13166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ar-EG" sz="1600" b="1" i="0" kern="1200" dirty="0">
              <a:latin typeface="Alexandria" pitchFamily="2" charset="-78"/>
              <a:cs typeface="Alexandria" pitchFamily="2" charset="-78"/>
            </a:rPr>
            <a:t>أ- أحكام نظام التجارة الالكترونية  </a:t>
          </a:r>
          <a:endParaRPr lang="en-US" sz="1600" b="1" kern="1200" dirty="0">
            <a:latin typeface="Alexandria" pitchFamily="2" charset="-78"/>
            <a:cs typeface="Alexandria" pitchFamily="2" charset="-78"/>
          </a:endParaRPr>
        </a:p>
      </dsp:txBody>
      <dsp:txXfrm>
        <a:off x="6138391" y="2515824"/>
        <a:ext cx="1884585" cy="1316668"/>
      </dsp:txXfrm>
    </dsp:sp>
    <dsp:sp modelId="{3A609185-0251-47F1-9A81-6E73EBB747B9}">
      <dsp:nvSpPr>
        <dsp:cNvPr id="0" name=""/>
        <dsp:cNvSpPr/>
      </dsp:nvSpPr>
      <dsp:spPr>
        <a:xfrm>
          <a:off x="3875492" y="2515799"/>
          <a:ext cx="1734932" cy="14959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ar-EG" sz="1600" b="1" i="0" kern="1200" dirty="0">
              <a:latin typeface="Alexandria" pitchFamily="2" charset="-78"/>
              <a:cs typeface="Alexandria" pitchFamily="2" charset="-78"/>
            </a:rPr>
            <a:t>ب- بيانات المتاجر               و المعاملات الالكترونية.</a:t>
          </a:r>
          <a:endParaRPr lang="en-US" sz="1600" b="1" kern="1200" dirty="0">
            <a:latin typeface="Alexandria" pitchFamily="2" charset="-78"/>
            <a:cs typeface="Alexandria" pitchFamily="2" charset="-78"/>
          </a:endParaRPr>
        </a:p>
      </dsp:txBody>
      <dsp:txXfrm>
        <a:off x="3875492" y="2515799"/>
        <a:ext cx="1734932" cy="1495910"/>
      </dsp:txXfrm>
    </dsp:sp>
    <dsp:sp modelId="{18D8E1A6-2EE2-4CAB-A078-E273677B86EE}">
      <dsp:nvSpPr>
        <dsp:cNvPr id="0" name=""/>
        <dsp:cNvSpPr/>
      </dsp:nvSpPr>
      <dsp:spPr>
        <a:xfrm>
          <a:off x="1402040" y="2076220"/>
          <a:ext cx="1608746" cy="21938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ar-EG" sz="1600" b="1" i="0" kern="1200" dirty="0">
              <a:latin typeface="Alexandria" pitchFamily="2" charset="-78"/>
              <a:cs typeface="Alexandria" pitchFamily="2" charset="-78"/>
            </a:rPr>
            <a:t>ج- توثيق المتاجر الالكترونية       و منصات الوساطة ..</a:t>
          </a:r>
          <a:endParaRPr lang="en-US" sz="1600" b="1" kern="1200" dirty="0">
            <a:latin typeface="Alexandria" pitchFamily="2" charset="-78"/>
            <a:cs typeface="Alexandria" pitchFamily="2" charset="-78"/>
          </a:endParaRPr>
        </a:p>
      </dsp:txBody>
      <dsp:txXfrm>
        <a:off x="1402040" y="2076220"/>
        <a:ext cx="1608746" cy="2193829"/>
      </dsp:txXfrm>
    </dsp:sp>
    <dsp:sp modelId="{38F19AEA-1094-40CE-AC9C-211F190C4CBC}">
      <dsp:nvSpPr>
        <dsp:cNvPr id="0" name=""/>
        <dsp:cNvSpPr/>
      </dsp:nvSpPr>
      <dsp:spPr>
        <a:xfrm>
          <a:off x="3672166" y="4348887"/>
          <a:ext cx="1975854" cy="7866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EG" sz="1600" b="1" i="0" kern="1200" dirty="0">
              <a:latin typeface="Alexandria" pitchFamily="2" charset="-78"/>
              <a:cs typeface="Alexandria" pitchFamily="2" charset="-78"/>
            </a:rPr>
            <a:t>د- المخالفات .</a:t>
          </a:r>
          <a:endParaRPr lang="en-US" sz="1600" b="1" kern="1200" dirty="0">
            <a:latin typeface="Alexandria" pitchFamily="2" charset="-78"/>
            <a:cs typeface="Alexandria" pitchFamily="2" charset="-78"/>
          </a:endParaRPr>
        </a:p>
      </dsp:txBody>
      <dsp:txXfrm>
        <a:off x="3672166" y="4348887"/>
        <a:ext cx="1975854" cy="786687"/>
      </dsp:txXfrm>
    </dsp:sp>
    <dsp:sp modelId="{6631A60C-6850-4A47-BE16-AED1F58489CB}">
      <dsp:nvSpPr>
        <dsp:cNvPr id="0" name=""/>
        <dsp:cNvSpPr/>
      </dsp:nvSpPr>
      <dsp:spPr>
        <a:xfrm>
          <a:off x="3443018" y="475447"/>
          <a:ext cx="2605728" cy="18646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ar-EG" sz="1600" b="1" kern="1200" dirty="0">
              <a:latin typeface="Alexandria" pitchFamily="2" charset="-78"/>
              <a:cs typeface="Alexandria" pitchFamily="2" charset="-78"/>
            </a:rPr>
            <a:t>ثالثا:</a:t>
          </a:r>
        </a:p>
        <a:p>
          <a:pPr marL="0" lvl="0" indent="0" algn="ctr" defTabSz="711200">
            <a:lnSpc>
              <a:spcPct val="150000"/>
            </a:lnSpc>
            <a:spcBef>
              <a:spcPct val="0"/>
            </a:spcBef>
            <a:spcAft>
              <a:spcPct val="35000"/>
            </a:spcAft>
            <a:buNone/>
          </a:pPr>
          <a:r>
            <a:rPr lang="ar-EG" sz="1600" b="1" kern="1200" dirty="0">
              <a:latin typeface="Alexandria" pitchFamily="2" charset="-78"/>
              <a:cs typeface="Alexandria" pitchFamily="2" charset="-78"/>
            </a:rPr>
            <a:t>المتجر الالكتروني في النظام التجاري السعودي الجديد</a:t>
          </a:r>
          <a:endParaRPr lang="en-US" sz="1600" b="1" kern="1200" dirty="0">
            <a:latin typeface="Alexandria" pitchFamily="2" charset="-78"/>
            <a:cs typeface="Alexandria" pitchFamily="2" charset="-78"/>
          </a:endParaRPr>
        </a:p>
      </dsp:txBody>
      <dsp:txXfrm>
        <a:off x="3443018" y="475447"/>
        <a:ext cx="2605728" cy="18646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lexandria"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lexandria" pitchFamily="2" charset="-78"/>
              </a:defRPr>
            </a:lvl1pPr>
          </a:lstStyle>
          <a:p>
            <a:fld id="{7E8DF744-AB4A-4A0F-92CE-6DEBABF2DA97}" type="datetimeFigureOut">
              <a:rPr lang="en-US" smtClean="0"/>
              <a:pPr/>
              <a:t>7/31/2025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lexandria"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lexandria" pitchFamily="2" charset="-78"/>
              </a:defRPr>
            </a:lvl1pPr>
          </a:lstStyle>
          <a:p>
            <a:fld id="{E88088B5-5D3D-41C5-9929-9FAB3A249D9E}"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lexandria" pitchFamily="2" charset="-78"/>
        <a:ea typeface="+mn-ea"/>
        <a:cs typeface="+mn-cs"/>
      </a:defRPr>
    </a:lvl1pPr>
    <a:lvl2pPr marL="457200" algn="l" defTabSz="914400" rtl="0" eaLnBrk="1" latinLnBrk="0" hangingPunct="1">
      <a:defRPr sz="1200" kern="1200">
        <a:solidFill>
          <a:schemeClr val="tx1"/>
        </a:solidFill>
        <a:latin typeface="Alexandria" pitchFamily="2" charset="-78"/>
        <a:ea typeface="+mn-ea"/>
        <a:cs typeface="+mn-cs"/>
      </a:defRPr>
    </a:lvl2pPr>
    <a:lvl3pPr marL="914400" algn="l" defTabSz="914400" rtl="0" eaLnBrk="1" latinLnBrk="0" hangingPunct="1">
      <a:defRPr sz="1200" kern="1200">
        <a:solidFill>
          <a:schemeClr val="tx1"/>
        </a:solidFill>
        <a:latin typeface="Alexandria" pitchFamily="2" charset="-78"/>
        <a:ea typeface="+mn-ea"/>
        <a:cs typeface="+mn-cs"/>
      </a:defRPr>
    </a:lvl3pPr>
    <a:lvl4pPr marL="1371600" algn="l" defTabSz="914400" rtl="0" eaLnBrk="1" latinLnBrk="0" hangingPunct="1">
      <a:defRPr sz="1200" kern="1200">
        <a:solidFill>
          <a:schemeClr val="tx1"/>
        </a:solidFill>
        <a:latin typeface="Alexandria" pitchFamily="2" charset="-78"/>
        <a:ea typeface="+mn-ea"/>
        <a:cs typeface="+mn-cs"/>
      </a:defRPr>
    </a:lvl4pPr>
    <a:lvl5pPr marL="1828800" algn="l" defTabSz="914400" rtl="0" eaLnBrk="1" latinLnBrk="0" hangingPunct="1">
      <a:defRPr sz="1200" kern="1200">
        <a:solidFill>
          <a:schemeClr val="tx1"/>
        </a:solidFill>
        <a:latin typeface="Alexandria"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CA57-6A3C-CC98-5A5B-8A509CB26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F3311A-9335-CCAD-FFB0-8F0280C16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E078F8-05A5-E45A-0A4F-68339848A23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F1884E-25C2-0773-4215-3396C0B17D3A}"/>
              </a:ext>
            </a:extLst>
          </p:cNvPr>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066464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41009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7/31/2025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g"/><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707886"/>
          </a:xfrm>
          <a:prstGeom prst="rect">
            <a:avLst/>
          </a:prstGeom>
          <a:noFill/>
        </p:spPr>
        <p:txBody>
          <a:bodyPr wrap="square" rtlCol="0">
            <a:spAutoFit/>
          </a:bodyPr>
          <a:lstStyle/>
          <a:p>
            <a:r>
              <a:rPr lang="en-US" sz="2000" dirty="0">
                <a:latin typeface="Alexandria" charset="0"/>
                <a:cs typeface="Alexandria" charset="0"/>
              </a:rPr>
              <a:t>Prepared by Dr. Ahmed </a:t>
            </a:r>
            <a:r>
              <a:rPr lang="en-US" sz="2000" dirty="0" err="1">
                <a:latin typeface="Alexandria" charset="0"/>
                <a:cs typeface="Alexandria" charset="0"/>
              </a:rPr>
              <a:t>Elkhouly</a:t>
            </a:r>
            <a:endParaRPr lang="en-US" sz="2000" dirty="0">
              <a:latin typeface="Alexandria" charset="0"/>
              <a:cs typeface="Alexandria" charset="0"/>
            </a:endParaRPr>
          </a:p>
          <a:p>
            <a:endParaRPr lang="en-US" sz="2000" dirty="0">
              <a:latin typeface="Alexandria" charset="0"/>
              <a:cs typeface="Alexandria" charset="0"/>
            </a:endParaRPr>
          </a:p>
        </p:txBody>
      </p:sp>
      <p:sp>
        <p:nvSpPr>
          <p:cNvPr id="31" name="TextBox 30"/>
          <p:cNvSpPr txBox="1"/>
          <p:nvPr/>
        </p:nvSpPr>
        <p:spPr>
          <a:xfrm>
            <a:off x="493688" y="2251504"/>
            <a:ext cx="5674951" cy="646331"/>
          </a:xfrm>
          <a:prstGeom prst="rect">
            <a:avLst/>
          </a:prstGeom>
          <a:noFill/>
        </p:spPr>
        <p:txBody>
          <a:bodyPr wrap="none" rtlCol="0">
            <a:spAutoFit/>
          </a:bodyPr>
          <a:lstStyle/>
          <a:p>
            <a:r>
              <a:rPr lang="ar-EG" sz="3600" b="1" dirty="0">
                <a:solidFill>
                  <a:srgbClr val="00B0F0"/>
                </a:solidFill>
                <a:latin typeface="Alexandria" charset="0"/>
                <a:cs typeface="Alexandria" charset="0"/>
              </a:rPr>
              <a:t>ماجستير القانون الرقمي </a:t>
            </a:r>
            <a:endParaRPr lang="en-US" sz="3600" b="1" dirty="0">
              <a:solidFill>
                <a:srgbClr val="00B0F0"/>
              </a:solidFill>
              <a:latin typeface="Alexandria" charset="0"/>
              <a:cs typeface="Alexandria" charset="0"/>
            </a:endParaRPr>
          </a:p>
        </p:txBody>
      </p:sp>
      <p:sp>
        <p:nvSpPr>
          <p:cNvPr id="34" name="Rectangle: Rounded Corners 33"/>
          <p:cNvSpPr/>
          <p:nvPr/>
        </p:nvSpPr>
        <p:spPr>
          <a:xfrm>
            <a:off x="-242549" y="5843657"/>
            <a:ext cx="3516608" cy="87847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Eighth Lecture </a:t>
            </a:r>
          </a:p>
        </p:txBody>
      </p:sp>
      <p:sp>
        <p:nvSpPr>
          <p:cNvPr id="46" name="TextBox 45"/>
          <p:cNvSpPr txBox="1"/>
          <p:nvPr/>
        </p:nvSpPr>
        <p:spPr>
          <a:xfrm>
            <a:off x="329269" y="5104240"/>
            <a:ext cx="1790875" cy="1015663"/>
          </a:xfrm>
          <a:prstGeom prst="rect">
            <a:avLst/>
          </a:prstGeom>
          <a:noFill/>
        </p:spPr>
        <p:txBody>
          <a:bodyPr wrap="none" rtlCol="0">
            <a:spAutoFit/>
          </a:bodyPr>
          <a:lstStyle/>
          <a:p>
            <a:r>
              <a:rPr lang="en-US" sz="2000" dirty="0">
                <a:latin typeface="Alexandria" charset="0"/>
                <a:cs typeface="Alexandria" charset="0"/>
              </a:rPr>
              <a:t>LAW </a:t>
            </a:r>
            <a:r>
              <a:rPr lang="ar-EG" sz="2000" dirty="0">
                <a:latin typeface="Alexandria" charset="0"/>
                <a:cs typeface="Alexandria" charset="0"/>
              </a:rPr>
              <a:t>623</a:t>
            </a:r>
            <a:endParaRPr lang="en-US" sz="2000" dirty="0">
              <a:latin typeface="Alexandria" charset="0"/>
              <a:cs typeface="Alexandria" charset="0"/>
            </a:endParaRPr>
          </a:p>
          <a:p>
            <a:r>
              <a:rPr lang="ar-EG" sz="2000" dirty="0">
                <a:latin typeface="Alexandria" charset="0"/>
                <a:cs typeface="Alexandria" charset="0"/>
              </a:rPr>
              <a:t>قانون الأعمال</a:t>
            </a:r>
            <a:endParaRPr lang="en-US" sz="2000" dirty="0">
              <a:latin typeface="Alexandria" charset="0"/>
              <a:cs typeface="Alexandria" charset="0"/>
            </a:endParaRPr>
          </a:p>
          <a:p>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909187" y="2785710"/>
            <a:ext cx="6037007" cy="646331"/>
          </a:xfrm>
          <a:prstGeom prst="rect">
            <a:avLst/>
          </a:prstGeom>
          <a:noFill/>
        </p:spPr>
        <p:txBody>
          <a:bodyPr wrap="square" rtlCol="0">
            <a:spAutoFit/>
          </a:bodyPr>
          <a:lstStyle/>
          <a:p>
            <a:r>
              <a:rPr lang="ar-EG" sz="3600" b="1" dirty="0">
                <a:solidFill>
                  <a:srgbClr val="00B0F0"/>
                </a:solidFill>
                <a:latin typeface="Alexandria" charset="0"/>
                <a:cs typeface="Alexandria" charset="0"/>
              </a:rPr>
              <a:t>ماجستير القانون الرقمي </a:t>
            </a:r>
            <a:endParaRPr lang="en-US" sz="3600" b="1" dirty="0">
              <a:solidFill>
                <a:srgbClr val="00B0F0"/>
              </a:solidFill>
              <a:latin typeface="Alexandria" charset="0"/>
              <a:cs typeface="Alexandria" charset="0"/>
            </a:endParaRPr>
          </a:p>
        </p:txBody>
      </p:sp>
      <p:sp>
        <p:nvSpPr>
          <p:cNvPr id="10" name="Rectangle: Rounded Corners 9"/>
          <p:cNvSpPr/>
          <p:nvPr/>
        </p:nvSpPr>
        <p:spPr>
          <a:xfrm>
            <a:off x="6271884" y="3579575"/>
            <a:ext cx="4091316" cy="1183806"/>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latin typeface="Alexandria" charset="0"/>
              <a:cs typeface="Alexandria" charset="0"/>
            </a:endParaRPr>
          </a:p>
          <a:p>
            <a:pPr algn="ctr"/>
            <a:endParaRPr lang="en-US" sz="2800" b="1" dirty="0">
              <a:solidFill>
                <a:schemeClr val="tx1"/>
              </a:solidFill>
              <a:latin typeface="Alexandria" charset="0"/>
              <a:cs typeface="Alexandria" charset="0"/>
            </a:endParaRPr>
          </a:p>
          <a:p>
            <a:pPr algn="ctr">
              <a:lnSpc>
                <a:spcPct val="150000"/>
              </a:lnSpc>
            </a:pPr>
            <a:r>
              <a:rPr lang="ar-EG" sz="2000" b="1" dirty="0">
                <a:solidFill>
                  <a:srgbClr val="00B0F0"/>
                </a:solidFill>
                <a:latin typeface="Alexandria" pitchFamily="2" charset="-78"/>
                <a:cs typeface="Alexandria" pitchFamily="2" charset="-78"/>
              </a:rPr>
              <a:t>المحاضرة الثامنة </a:t>
            </a:r>
          </a:p>
          <a:p>
            <a:pPr algn="ctr"/>
            <a:r>
              <a:rPr lang="ar-EG" sz="2000" b="1" dirty="0">
                <a:solidFill>
                  <a:srgbClr val="00B0F0"/>
                </a:solidFill>
                <a:latin typeface="Alexandria" pitchFamily="2" charset="-78"/>
                <a:cs typeface="Alexandria" pitchFamily="2" charset="-78"/>
              </a:rPr>
              <a:t>المتجر الالكتروني</a:t>
            </a:r>
            <a:endParaRPr lang="en-US" sz="2000" b="1" dirty="0">
              <a:solidFill>
                <a:srgbClr val="00B0F0"/>
              </a:solidFill>
              <a:latin typeface="Alexandria" pitchFamily="2" charset="-78"/>
              <a:cs typeface="Alexandria" pitchFamily="2" charset="-78"/>
            </a:endParaRPr>
          </a:p>
          <a:p>
            <a:pPr algn="ctr">
              <a:lnSpc>
                <a:spcPct val="150000"/>
              </a:lnSpc>
            </a:pPr>
            <a:r>
              <a:rPr lang="ar-EG" sz="2000" b="1" dirty="0">
                <a:solidFill>
                  <a:srgbClr val="00B0F0"/>
                </a:solidFill>
                <a:latin typeface="Alexandria" pitchFamily="2" charset="-78"/>
                <a:cs typeface="Alexandria" pitchFamily="2" charset="-78"/>
              </a:rPr>
              <a:t> </a:t>
            </a:r>
            <a:endParaRPr lang="en-US" sz="2000" b="1" dirty="0">
              <a:solidFill>
                <a:srgbClr val="00B0F0"/>
              </a:solidFill>
              <a:latin typeface="Alexandria" pitchFamily="2" charset="-78"/>
              <a:cs typeface="Alexandria" pitchFamily="2" charset="-78"/>
            </a:endParaRPr>
          </a:p>
          <a:p>
            <a:pPr algn="ctr"/>
            <a:r>
              <a:rPr lang="en-US" sz="2800" b="1" dirty="0">
                <a:solidFill>
                  <a:schemeClr val="bg1"/>
                </a:solidFill>
                <a:latin typeface="Alexandria" charset="0"/>
                <a:cs typeface="Alexandria" charset="0"/>
              </a:rPr>
              <a:t> Lecture </a:t>
            </a:r>
          </a:p>
          <a:p>
            <a:pPr algn="ct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1790875" cy="707886"/>
          </a:xfrm>
          <a:prstGeom prst="rect">
            <a:avLst/>
          </a:prstGeom>
          <a:noFill/>
        </p:spPr>
        <p:txBody>
          <a:bodyPr wrap="none" rtlCol="0">
            <a:spAutoFit/>
          </a:bodyPr>
          <a:lstStyle/>
          <a:p>
            <a:r>
              <a:rPr lang="en-US" sz="2000" dirty="0">
                <a:latin typeface="Alexandria" charset="0"/>
                <a:cs typeface="Alexandria" charset="0"/>
              </a:rPr>
              <a:t>LAW 623</a:t>
            </a:r>
          </a:p>
          <a:p>
            <a:r>
              <a:rPr lang="ar-EG" sz="2000" dirty="0">
                <a:latin typeface="Alexandria" charset="0"/>
                <a:cs typeface="Alexandria" charset="0"/>
              </a:rPr>
              <a:t>قانون الأعمال</a:t>
            </a:r>
            <a:endParaRPr lang="en-US" sz="2000" dirty="0">
              <a:latin typeface="Alexandria" charset="0"/>
              <a:cs typeface="Alexandria" charset="0"/>
            </a:endParaRPr>
          </a:p>
        </p:txBody>
      </p:sp>
      <p:sp>
        <p:nvSpPr>
          <p:cNvPr id="12" name="TextBox 11"/>
          <p:cNvSpPr txBox="1"/>
          <p:nvPr/>
        </p:nvSpPr>
        <p:spPr>
          <a:xfrm>
            <a:off x="459184" y="6213971"/>
            <a:ext cx="488646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 Dr. Ahmed </a:t>
            </a:r>
            <a:r>
              <a:rPr lang="en-US" sz="2800" b="1" dirty="0" err="1">
                <a:solidFill>
                  <a:srgbClr val="00B0F0"/>
                </a:solidFill>
                <a:latin typeface="Alexandria" charset="0"/>
                <a:cs typeface="Alexandria" charset="0"/>
              </a:rPr>
              <a:t>Elkhouly</a:t>
            </a:r>
            <a:endParaRPr lang="en-US" sz="2800" b="1"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3056671"/>
          </a:xfrm>
          <a:prstGeom prst="rect">
            <a:avLst/>
          </a:prstGeom>
          <a:noFill/>
        </p:spPr>
        <p:txBody>
          <a:bodyPr wrap="square">
            <a:spAutoFit/>
          </a:bodyPr>
          <a:lstStyle/>
          <a:p>
            <a:pPr algn="r">
              <a:lnSpc>
                <a:spcPct val="120000"/>
              </a:lnSpc>
            </a:pPr>
            <a:r>
              <a:rPr lang="ar-EG" sz="1600" b="1" dirty="0">
                <a:solidFill>
                  <a:srgbClr val="00B0F0"/>
                </a:solidFill>
                <a:latin typeface="Alexandria" pitchFamily="2" charset="-78"/>
                <a:cs typeface="Alexandria" pitchFamily="2" charset="-78"/>
              </a:rPr>
              <a:t>1-تعريف المحل التجاري و طبيعته القانونية </a:t>
            </a:r>
          </a:p>
          <a:p>
            <a:pPr algn="r">
              <a:lnSpc>
                <a:spcPct val="120000"/>
              </a:lnSpc>
            </a:pPr>
            <a:r>
              <a:rPr lang="ar-EG" sz="1600" b="1" dirty="0">
                <a:solidFill>
                  <a:srgbClr val="00B0F0"/>
                </a:solidFill>
                <a:latin typeface="Alexandria" pitchFamily="2" charset="-78"/>
                <a:cs typeface="Alexandria" pitchFamily="2" charset="-78"/>
              </a:rPr>
              <a:t>2- تعريف المتجر الالكتروني</a:t>
            </a:r>
          </a:p>
          <a:p>
            <a:pPr algn="r">
              <a:lnSpc>
                <a:spcPct val="120000"/>
              </a:lnSpc>
            </a:pPr>
            <a:r>
              <a:rPr lang="ar-EG" sz="1600" b="1" dirty="0">
                <a:solidFill>
                  <a:srgbClr val="00B0F0"/>
                </a:solidFill>
                <a:latin typeface="Alexandria" pitchFamily="2" charset="-78"/>
                <a:cs typeface="Alexandria" pitchFamily="2" charset="-78"/>
              </a:rPr>
              <a:t>3- المتجر الالكتروني في النظام التجاري السعودي الجديد. </a:t>
            </a:r>
          </a:p>
          <a:p>
            <a:pPr algn="r" rtl="1">
              <a:lnSpc>
                <a:spcPct val="120000"/>
              </a:lnSpc>
            </a:pPr>
            <a:endParaRPr lang="ar-EG" sz="1600" b="1" dirty="0">
              <a:solidFill>
                <a:srgbClr val="00B0F0"/>
              </a:solidFill>
              <a:latin typeface="Alexandria" pitchFamily="2" charset="-78"/>
              <a:cs typeface="Alexandria" pitchFamily="2" charset="-78"/>
            </a:endParaRPr>
          </a:p>
          <a:p>
            <a:pPr algn="r" rtl="1">
              <a:lnSpc>
                <a:spcPct val="120000"/>
              </a:lnSpc>
            </a:pPr>
            <a:endParaRPr lang="en-US" b="1" dirty="0">
              <a:solidFill>
                <a:srgbClr val="00B0F0"/>
              </a:solidFill>
              <a:latin typeface="Alexandria" pitchFamily="2" charset="-78"/>
              <a:cs typeface="Alexandria" pitchFamily="2" charset="-78"/>
            </a:endParaRPr>
          </a:p>
          <a:p>
            <a:pPr algn="r" rtl="1">
              <a:lnSpc>
                <a:spcPct val="120000"/>
              </a:lnSpc>
            </a:pPr>
            <a:endParaRPr lang="en-US" sz="1200" dirty="0">
              <a:solidFill>
                <a:schemeClr val="bg1"/>
              </a:solidFill>
              <a:latin typeface="Alexandria" pitchFamily="2" charset="-78"/>
              <a:cs typeface="Alexandria" pitchFamily="2" charset="-78"/>
            </a:endParaRPr>
          </a:p>
          <a:p>
            <a:pPr algn="r">
              <a:lnSpc>
                <a:spcPct val="150000"/>
              </a:lnSpc>
            </a:pPr>
            <a:endParaRPr lang="ar-EG" sz="1400" b="1" dirty="0">
              <a:solidFill>
                <a:srgbClr val="00B0F0"/>
              </a:solidFill>
              <a:latin typeface="Alexandria" pitchFamily="2" charset="-78"/>
              <a:cs typeface="Alexandria" pitchFamily="2" charset="-78"/>
            </a:endParaRPr>
          </a:p>
          <a:p>
            <a:pPr>
              <a:lnSpc>
                <a:spcPct val="150000"/>
              </a:lnSpc>
            </a:pPr>
            <a:endParaRPr lang="en-US" sz="1400" dirty="0">
              <a:latin typeface="Alexandria" charset="0"/>
              <a:cs typeface="Alexandria" charset="0"/>
            </a:endParaRPr>
          </a:p>
          <a:p>
            <a:pPr>
              <a:lnSpc>
                <a:spcPct val="150000"/>
              </a:lnSpc>
            </a:pPr>
            <a:endParaRPr lang="en-US" sz="1400" dirty="0">
              <a:latin typeface="Alexandria" charset="0"/>
              <a:cs typeface="Alexandria" charset="0"/>
            </a:endParaRPr>
          </a:p>
        </p:txBody>
      </p:sp>
      <p:sp>
        <p:nvSpPr>
          <p:cNvPr id="41" name="TextBox 40"/>
          <p:cNvSpPr txBox="1"/>
          <p:nvPr/>
        </p:nvSpPr>
        <p:spPr>
          <a:xfrm>
            <a:off x="6301339" y="1259391"/>
            <a:ext cx="3013967" cy="954107"/>
          </a:xfrm>
          <a:prstGeom prst="rect">
            <a:avLst/>
          </a:prstGeom>
          <a:noFill/>
        </p:spPr>
        <p:txBody>
          <a:bodyPr wrap="none" rtlCol="0">
            <a:spAutoFit/>
          </a:bodyPr>
          <a:lstStyle/>
          <a:p>
            <a:r>
              <a:rPr lang="ar-EG" sz="2800" b="1" dirty="0">
                <a:solidFill>
                  <a:srgbClr val="00B0F0"/>
                </a:solidFill>
                <a:latin typeface="Alexandria" charset="0"/>
                <a:cs typeface="Alexandria" charset="0"/>
              </a:rPr>
              <a:t>محاور المحاضرة </a:t>
            </a:r>
            <a:endParaRPr lang="en-US" sz="2800" b="1"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971435" y="1284514"/>
            <a:ext cx="7839565" cy="52263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اصطلاح المحل التجاري لا يعني كما قد يتبادر إلـى الـذهن المكان الذي يمارس فيه التاجر أعماله التجاريـة أو البـضائع الموجـودة بداخل المحل أو الأثاث الكائن فيه ، بل يقصد به فكرة معنوية تنطوي تحتها مجموعة الأموال المخصصة لغرض الاستغلال ، وهذه الأموال لا تكـون إلا منقولة ، معنوية كانت أو مادية ، وهي مستقلة استقلالاً تاماً عن مفـرداتهذه الأموال . ومن ثم يمكن تعريف المحل التجاري بأنه مـال منقـول مـعنـوى يتضمن مجموعة أموال منقولة ومخصص لاستغلال تجارة أو صناعة معينـة . وقد يسمى بالمتجر أو المصنع تبعاً لنوع النشاط الذي يزاوله الشخص.</a:t>
            </a:r>
          </a:p>
          <a:p>
            <a:pPr algn="justLow" rtl="1">
              <a:lnSpc>
                <a:spcPct val="150000"/>
              </a:lnSpc>
            </a:pPr>
            <a:r>
              <a:rPr lang="ar-EG" sz="1600" dirty="0">
                <a:solidFill>
                  <a:srgbClr val="2D3956"/>
                </a:solidFill>
                <a:latin typeface="Alexandria" pitchFamily="2" charset="-78"/>
                <a:cs typeface="Alexandria" pitchFamily="2" charset="-78"/>
              </a:rPr>
              <a:t> ويعرفه بعض الفقه بأنه مجموعة من الأموال المنقولة مادية ومعنوية تألفت معا ًورتبت بقصد استغلال تجاري والحصول على العملاء.</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a:extLst>
              <a:ext uri="{FF2B5EF4-FFF2-40B4-BE49-F238E27FC236}">
                <a16:creationId xmlns:a16="http://schemas.microsoft.com/office/drawing/2014/main" id="{35EF7155-EE84-0085-0840-628B078178C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457689" y="1543720"/>
            <a:ext cx="2513746" cy="3940504"/>
          </a:xfrm>
          <a:prstGeom prst="rect">
            <a:avLst/>
          </a:prstGeom>
        </p:spPr>
      </p:pic>
      <p:sp>
        <p:nvSpPr>
          <p:cNvPr id="2" name="TextBox 1">
            <a:extLst>
              <a:ext uri="{FF2B5EF4-FFF2-40B4-BE49-F238E27FC236}">
                <a16:creationId xmlns:a16="http://schemas.microsoft.com/office/drawing/2014/main" id="{26D6CC1C-7640-7CA3-0F03-32513C03E7FF}"/>
              </a:ext>
            </a:extLst>
          </p:cNvPr>
          <p:cNvSpPr txBox="1"/>
          <p:nvPr/>
        </p:nvSpPr>
        <p:spPr>
          <a:xfrm>
            <a:off x="3811832" y="606968"/>
            <a:ext cx="6167283" cy="2677656"/>
          </a:xfrm>
          <a:prstGeom prst="rect">
            <a:avLst/>
          </a:prstGeom>
          <a:noFill/>
        </p:spPr>
        <p:txBody>
          <a:bodyPr wrap="square" rtlCol="0">
            <a:spAutoFit/>
          </a:bodyPr>
          <a:lstStyle/>
          <a:p>
            <a:pPr algn="ctr"/>
            <a:r>
              <a:rPr lang="ar-EG" sz="2000" b="1" dirty="0">
                <a:solidFill>
                  <a:srgbClr val="00AEEF"/>
                </a:solidFill>
                <a:latin typeface="Alexandria" pitchFamily="2" charset="-78"/>
                <a:cs typeface="Alexandria" pitchFamily="2" charset="-78"/>
              </a:rPr>
              <a:t>                أولاً: تعريف المحل التجاري:</a:t>
            </a:r>
          </a:p>
          <a:p>
            <a:pPr algn="ctr"/>
            <a:endParaRPr lang="en-US" sz="2000" b="1" dirty="0">
              <a:solidFill>
                <a:srgbClr val="00AEEF"/>
              </a:solidFill>
              <a:latin typeface="Alexandria" pitchFamily="2" charset="-78"/>
              <a:cs typeface="Alexandria" pitchFamily="2" charset="-78"/>
            </a:endParaRPr>
          </a:p>
          <a:p>
            <a:pPr algn="ctr"/>
            <a:r>
              <a:rPr lang="ar-EG" sz="2000" b="1" dirty="0">
                <a:solidFill>
                  <a:srgbClr val="00AEEF"/>
                </a:solidFill>
                <a:latin typeface="Alexandria" pitchFamily="2" charset="-78"/>
                <a:cs typeface="Alexandria" pitchFamily="2" charset="-78"/>
              </a:rPr>
              <a:t> </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Alexandria"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38798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9913A-FF5B-A41F-8749-584A86A5DD4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4CEA524-73E3-D19A-FC5E-02A108D749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09F4105-0B87-9713-FD4B-3CF15734B809}"/>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55A9E7D-E290-9A89-1C3B-9E71014D1F12}"/>
              </a:ext>
            </a:extLst>
          </p:cNvPr>
          <p:cNvSpPr/>
          <p:nvPr/>
        </p:nvSpPr>
        <p:spPr>
          <a:xfrm>
            <a:off x="4038600" y="826759"/>
            <a:ext cx="7807959" cy="59673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kern="100" dirty="0">
              <a:solidFill>
                <a:srgbClr val="2D3956"/>
              </a:solidFill>
              <a:latin typeface="Alexandria" pitchFamily="2" charset="-78"/>
              <a:ea typeface="Calibri" panose="020F0502020204030204" pitchFamily="34" charset="0"/>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والمحل التجاري وإن كان يشمل عناصر مادية كالسلع والمهمات ،وعناصر معنوية كالعنوان والاسم التجاري والحق في الإيجـار و الاتـصال بالعملاء والسمعة التجارية وحقوق الملكية الصناعية والأدبية، إلا أن لـه قيمة اقتصادية منفصلة تختلف عن القيمة الذاتية لكل من هذه العناصر على حدة. فالمحل التجاري يمثل هذه العناصر مجتمعة منظـوراً إليهـا كـوحـدة معنوية مستقلة بقواعدها وأحكامها الخاصة . ويترتب على ذلـك أنـه إذا لم تتوافر جميع هذه العناصر كل على حدة فلا وجود لفكرة المحل التجـاري سواء من الناحية القانونية أو الفعلية ، فإتحاد هذه العناصر المختلفة معـاً هو الصفة المميزة والرئيسية لفكرة المحل التجاري .</a:t>
            </a:r>
          </a:p>
          <a:p>
            <a:pPr algn="justLow" rtl="1">
              <a:lnSpc>
                <a:spcPct val="150000"/>
              </a:lnSpc>
            </a:pPr>
            <a:r>
              <a:rPr lang="ar-EG" sz="1600" dirty="0">
                <a:solidFill>
                  <a:srgbClr val="2D3956"/>
                </a:solidFill>
                <a:latin typeface="Alexandria" pitchFamily="2" charset="-78"/>
                <a:cs typeface="Alexandria" pitchFamily="2" charset="-78"/>
              </a:rPr>
              <a:t>وجدير بالذكر أن فكرة اعتبار المحل التجاري مالاً معنوياً مستقلاً عن العناصر التي يتكون منها ، فكرة حديثة لم تـستقر تشريعياً إلا في غضون القرن العشرين ، وذلك عندما ازدادت أهمية العناصـر المعنويـة كالعنوان والإسم التجاري وبـراءات الاختراع والتـصميمات والنمـاذج الصناعية والحقوق الأدبية. </a:t>
            </a:r>
            <a:endParaRPr lang="en-US" sz="1600" dirty="0">
              <a:solidFill>
                <a:srgbClr val="2D3956"/>
              </a:solidFill>
              <a:latin typeface="Alexandria" pitchFamily="2" charset="-78"/>
              <a:cs typeface="Alexandria" pitchFamily="2" charset="-78"/>
            </a:endParaRPr>
          </a:p>
          <a:p>
            <a:pPr algn="justLow" rtl="1"/>
            <a:endParaRPr lang="ar-EG" sz="1600" dirty="0"/>
          </a:p>
          <a:p>
            <a:pPr algn="justLow" rtl="1"/>
            <a:endParaRPr lang="ar-EG" sz="1600" dirty="0"/>
          </a:p>
          <a:p>
            <a:pPr algn="justLow" rtl="1"/>
            <a:endParaRPr lang="ar-EG" sz="1600" dirty="0"/>
          </a:p>
          <a:p>
            <a:pPr algn="justLow" rtl="1"/>
            <a:endParaRPr lang="ar-EG" sz="1600" dirty="0"/>
          </a:p>
        </p:txBody>
      </p:sp>
      <p:pic>
        <p:nvPicPr>
          <p:cNvPr id="5" name="Graphic 21">
            <a:extLst>
              <a:ext uri="{FF2B5EF4-FFF2-40B4-BE49-F238E27FC236}">
                <a16:creationId xmlns:a16="http://schemas.microsoft.com/office/drawing/2014/main" id="{B94502B9-41CE-F258-AC51-0C58079CB1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E062549B-2C3F-1D45-6ADA-0B39C4C0B809}"/>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8D7B0D74-F07B-EC14-9FE1-6D30FD4DC26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524854" y="1275489"/>
            <a:ext cx="2513746" cy="4537482"/>
          </a:xfrm>
          <a:prstGeom prst="rect">
            <a:avLst/>
          </a:prstGeom>
        </p:spPr>
      </p:pic>
    </p:spTree>
    <p:extLst>
      <p:ext uri="{BB962C8B-B14F-4D97-AF65-F5344CB8AC3E}">
        <p14:creationId xmlns:p14="http://schemas.microsoft.com/office/powerpoint/2010/main" val="1720142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6FC8B-08E0-E858-D978-DD446908935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838657D-A44D-DC02-9191-1CDE6284120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B301CED-BD9A-7DDE-2136-CC7E1CC6B74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65CD910-ACDB-6198-23F1-C196ACA92DD6}"/>
              </a:ext>
            </a:extLst>
          </p:cNvPr>
          <p:cNvSpPr/>
          <p:nvPr/>
        </p:nvSpPr>
        <p:spPr>
          <a:xfrm>
            <a:off x="4626430" y="1077686"/>
            <a:ext cx="6915330" cy="54363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rgbClr val="FF0000"/>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إذ قبل ظهور أهمية هذه العناصـر المعنويـة كانت النظرة إلى المحل التجاري نظرة مادية تقتصر على المقومات المادية التي يتألف منها المحل التجاري وأهمها البضائع والآلات والمهمات . وليس معنى ذلك أن فكرة المتجر المعنوية لم تبرز إلا بظهور التشريعات المنظمة للمحل التجاري ، إذ كانت معروفة لدى أصحاب المحال التجارية قبل ذلـك حينما اضطروا إلى الاقتراض بضمان المحل التجاري مع عدم التخلى عـن حيازته إلى الدائن المرتهن حتى لا تتوقف تجارتهم الأمر الـذي يخـضعه لقواعد شبيهة برهن العقار رغم أنه مال منقول . كما عرفت فكرة المحـل التجاري أيضاً عند قيام أصحاب المحال التجارية ببيع المحل حيـث ظهـر بوضوح أثر عنصر الاتصال بالعملاء عند تقدير الثمن.</a:t>
            </a:r>
            <a:endParaRPr lang="en-US" sz="1600"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47AD1FF0-A057-3A5A-C799-E790E77EA6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AE99B32-6722-4270-A55B-47FF8FBEC7EF}"/>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352EE4E5-6AF5-29EE-FCE7-F654661174E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03995" y="1275489"/>
            <a:ext cx="2513746" cy="4330654"/>
          </a:xfrm>
          <a:prstGeom prst="rect">
            <a:avLst/>
          </a:prstGeom>
        </p:spPr>
      </p:pic>
    </p:spTree>
    <p:extLst>
      <p:ext uri="{BB962C8B-B14F-4D97-AF65-F5344CB8AC3E}">
        <p14:creationId xmlns:p14="http://schemas.microsoft.com/office/powerpoint/2010/main" val="3503873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22913" y="1240972"/>
            <a:ext cx="7881257" cy="52801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اختلف الفقه في التكييف القانوني للمحل التجـاري ، وعلـة هذا الخلاف هو ما يتميز به من أحكام ، فهو أولا كمجموعة من الأمـوال تحكمه قواعد خاصة به باعتباره مالا منقولا معنويا ، تختلف اختلافا بينـا عن تلك التي تخضع لها العناصر المكونة له . وهو ثانيـا يـشتمل علـى عناصر مادية ومعنوية لا تفقد طبيعتها لكونها ضـمن مجموعـة أمـوال التاجر، فيجوز التصرف في بعض هذه العناصر كل على حدة دون أن يعتبر هذا تصرفا في المحل التجاري. وإذا حدث وتم التصرف في المحل التجاري بأكمله يجب اتباع الإجراءات القانونية الخاصة بانتقال كـل عنـصـر مـن العناصر الداخلة في المحل التجاري وفقا لطبيعته حتى يحتج بهذا التصرف في مواجهة الغير. </a:t>
            </a:r>
          </a:p>
          <a:p>
            <a:pPr algn="justLow" rtl="1">
              <a:lnSpc>
                <a:spcPct val="150000"/>
              </a:lnSpc>
            </a:pPr>
            <a:r>
              <a:rPr lang="ar-EG" sz="1600" dirty="0">
                <a:solidFill>
                  <a:srgbClr val="2D3956"/>
                </a:solidFill>
                <a:latin typeface="Alexandria" pitchFamily="2" charset="-78"/>
                <a:cs typeface="Alexandria" pitchFamily="2" charset="-78"/>
              </a:rPr>
              <a:t> لذلك انقسم الفقهاء في تكييف الطبيعة القانونية للمحل التجاري إلى ثلاث مذاهب سوف نشير إليها.</a:t>
            </a:r>
          </a:p>
          <a:p>
            <a:pPr algn="justLow" rtl="1"/>
            <a:endParaRPr lang="ar-EG" sz="1600" dirty="0">
              <a:solidFill>
                <a:schemeClr val="tx1"/>
              </a:solidFill>
            </a:endParaRPr>
          </a:p>
          <a:p>
            <a:pPr algn="justLow" rtl="1"/>
            <a:endParaRPr lang="ar-EG" sz="1600" dirty="0">
              <a:solidFill>
                <a:schemeClr val="tx1"/>
              </a:solidFill>
            </a:endParaRPr>
          </a:p>
          <a:p>
            <a:pPr algn="justLow" rtl="1"/>
            <a:endParaRPr lang="ar-EG" sz="1600"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91F1DD84-4C44-D9EB-FA76-F25D40FF7EE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298086" y="1297260"/>
            <a:ext cx="2513746" cy="4319768"/>
          </a:xfrm>
          <a:prstGeom prst="rect">
            <a:avLst/>
          </a:prstGeom>
        </p:spPr>
      </p:pic>
      <p:sp>
        <p:nvSpPr>
          <p:cNvPr id="4" name="TextBox 3">
            <a:extLst>
              <a:ext uri="{FF2B5EF4-FFF2-40B4-BE49-F238E27FC236}">
                <a16:creationId xmlns:a16="http://schemas.microsoft.com/office/drawing/2014/main" id="{54756E6E-9520-2782-D42B-02353223F7C0}"/>
              </a:ext>
            </a:extLst>
          </p:cNvPr>
          <p:cNvSpPr txBox="1"/>
          <p:nvPr/>
        </p:nvSpPr>
        <p:spPr>
          <a:xfrm>
            <a:off x="3563144" y="617697"/>
            <a:ext cx="6167283" cy="2677656"/>
          </a:xfrm>
          <a:prstGeom prst="rect">
            <a:avLst/>
          </a:prstGeom>
          <a:noFill/>
        </p:spPr>
        <p:txBody>
          <a:bodyPr wrap="square" rtlCol="0">
            <a:spAutoFit/>
          </a:bodyPr>
          <a:lstStyle/>
          <a:p>
            <a:pPr algn="ctr"/>
            <a:r>
              <a:rPr lang="ar-EG" sz="2000" b="1" dirty="0">
                <a:solidFill>
                  <a:srgbClr val="00AEEF"/>
                </a:solidFill>
                <a:latin typeface="Alexandria" pitchFamily="2" charset="-78"/>
                <a:cs typeface="Alexandria" pitchFamily="2" charset="-78"/>
              </a:rPr>
              <a:t>            الطبيعة القانوني للمحل التجاري :</a:t>
            </a:r>
          </a:p>
          <a:p>
            <a:pPr algn="ctr"/>
            <a:endParaRPr lang="en-US" sz="2000" b="1" dirty="0">
              <a:solidFill>
                <a:srgbClr val="00AEEF"/>
              </a:solidFill>
              <a:latin typeface="Alexandria" pitchFamily="2" charset="-78"/>
              <a:cs typeface="Alexandria" pitchFamily="2" charset="-78"/>
            </a:endParaRPr>
          </a:p>
          <a:p>
            <a:pPr algn="ctr"/>
            <a:r>
              <a:rPr lang="ar-EG" sz="2000" b="1" dirty="0">
                <a:solidFill>
                  <a:srgbClr val="00AEEF"/>
                </a:solidFill>
                <a:latin typeface="Alexandria" pitchFamily="2" charset="-78"/>
                <a:cs typeface="Alexandria" pitchFamily="2" charset="-78"/>
              </a:rPr>
              <a:t> </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Alexandria"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2363337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82886" y="848373"/>
            <a:ext cx="6845357" cy="58305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chemeClr val="accent6">
                  <a:lumMod val="75000"/>
                </a:schemeClr>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أولا : نظرية الذمة المالية المستقلة ( المجموع القانوني) : </a:t>
            </a:r>
          </a:p>
          <a:p>
            <a:pPr algn="justLow" rtl="1">
              <a:lnSpc>
                <a:spcPct val="150000"/>
              </a:lnSpc>
            </a:pPr>
            <a:r>
              <a:rPr lang="ar-EG" sz="1600" dirty="0">
                <a:solidFill>
                  <a:srgbClr val="2D3956"/>
                </a:solidFill>
                <a:latin typeface="Alexandria" pitchFamily="2" charset="-78"/>
                <a:cs typeface="Alexandria" pitchFamily="2" charset="-78"/>
              </a:rPr>
              <a:t>إن فحوى نظرية الذمة المالية المستقلة للمتجر تكمـن فـي اعتبار المحل التجارى ذمة مالية مستقلة عن ذمة التاجر ، لهـا حقوقهـا وعليها التزاماتها المتعلقة بالمتجر والمستقلة عن بقية حقوق و التزامـات التاجر . ومقتضى الأخذ بهذه النظرية أن الدائن بدين شخصي للمدين ، ولاعلاقة له بالمحل التجاري (كدين الطبيب) لا يستطيع التنفيذ به على المحل ،ومن ثم ينفرد دائنو المحل بالتنفيذ عليه دون مزاحمة الـدائنين الآخـرين للتاجر ، فيصبح بذلك المتجر وحدة قانونية مستقلة عن شخص التاجر .</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62CB402E-F029-B65F-FD95-FEE41B4C2C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940115" y="1543689"/>
            <a:ext cx="2513746" cy="3770619"/>
          </a:xfrm>
          <a:prstGeom prst="rect">
            <a:avLst/>
          </a:prstGeom>
        </p:spPr>
      </p:pic>
    </p:spTree>
    <p:extLst>
      <p:ext uri="{BB962C8B-B14F-4D97-AF65-F5344CB8AC3E}">
        <p14:creationId xmlns:p14="http://schemas.microsoft.com/office/powerpoint/2010/main" val="169254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93166-EACC-F0AD-1457-9BFE76A611E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1ED7D16-61A2-B4D7-B340-337C71D05D5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FA1FDCB-D59C-F548-4708-48961385C23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4156F5D-6492-DB4B-A37B-4A3B63BC67B6}"/>
              </a:ext>
            </a:extLst>
          </p:cNvPr>
          <p:cNvSpPr/>
          <p:nvPr/>
        </p:nvSpPr>
        <p:spPr>
          <a:xfrm>
            <a:off x="2485572" y="952844"/>
            <a:ext cx="8942671" cy="5045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ولا محل للأخذ بهذه النظرية في القانون المصرى (وكذلك الفرنسي)الذي يقوم أساسا على مبدأ وحدة الذمة المالية ، بمعنـى أن الشخص لايكون لـه سوى ذمة مالية واحدة، ولذلك لا يستقل دائنو المحـل بـالحجز عليه، بل يزاحمهم في هذا المجال غيرهم من دائني التاجر وتصبح جميـع أموال التاجر المدين (بما فيها محله التجاري) ضامنة للوفاء بجميع ديونـه سواء كانت متصلة بنشاطه التجاري أو المنفصلة عنه.</a:t>
            </a:r>
          </a:p>
          <a:p>
            <a:pPr algn="justLow" rtl="1">
              <a:lnSpc>
                <a:spcPct val="150000"/>
              </a:lnSpc>
            </a:pPr>
            <a:r>
              <a:rPr lang="ar-EG" sz="1600" dirty="0">
                <a:solidFill>
                  <a:srgbClr val="2D3956"/>
                </a:solidFill>
                <a:latin typeface="Alexandria" pitchFamily="2" charset="-78"/>
                <a:cs typeface="Alexandria" pitchFamily="2" charset="-78"/>
              </a:rPr>
              <a:t>وإذا كان التشريع المصرى (وكذلك الفرنسي) يسمح بنقل الحقوق والديون المتعلقة بالمتجر إلى المشتري عند الاتفاق ، إلا أن ذلـك لا يغيـرمن الأساس القانوني لهذا النظام ، وهو مبدأ وحدة الذمة المالية للشخص ،والذي على أساسه لا يعتبر المتجر وحدة مستقلة بديونه وحقوقه منفصلة عن ذمة صاحبه . فهذه الحقوق والديون عندما تنتقل إلى المشترى تـشغل ذمته المالية دون أن تدخل ضمن عناصر المتجر . فالديون التجارية وفقـا لهذه النظم هي ديون التاجر وليست ديون المتجر . فـدائن هـذه الـديون يستطيع التنفيذ على أموال التاجر الخاصة أسوة بتلك المتعلقة بالمتجر شأنه في ذلك شأن الدائن بدین مدنی .</a:t>
            </a:r>
          </a:p>
          <a:p>
            <a:pPr algn="r" rtl="1">
              <a:lnSpc>
                <a:spcPct val="107000"/>
              </a:lnSpc>
              <a:spcAft>
                <a:spcPts val="800"/>
              </a:spcAft>
            </a:pPr>
            <a:endParaRPr lang="en-US" sz="1600" b="1" kern="100" dirty="0">
              <a:solidFill>
                <a:schemeClr val="bg1"/>
              </a:solidFill>
              <a:latin typeface="Alexandria" pitchFamily="2" charset="-78"/>
              <a:ea typeface="Calibri" panose="020F0502020204030204" pitchFamily="34" charset="0"/>
            </a:endParaRPr>
          </a:p>
        </p:txBody>
      </p:sp>
      <p:pic>
        <p:nvPicPr>
          <p:cNvPr id="5" name="Graphic 21">
            <a:extLst>
              <a:ext uri="{FF2B5EF4-FFF2-40B4-BE49-F238E27FC236}">
                <a16:creationId xmlns:a16="http://schemas.microsoft.com/office/drawing/2014/main" id="{FBDFFC10-2FEC-A63D-1F74-DAEDB2606A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EAA28B2F-F05A-0E1A-0BFB-926006CB7C62}"/>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46820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569C9-F068-62D3-3037-DDAF544F583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53A8A7A-742B-A086-ACB1-DAC72798CA1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965E2CF-FD4A-7296-C3EE-0C4AACDC7F7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4E76E15-3482-4677-742A-C8DA64AB15C3}"/>
              </a:ext>
            </a:extLst>
          </p:cNvPr>
          <p:cNvSpPr/>
          <p:nvPr/>
        </p:nvSpPr>
        <p:spPr>
          <a:xfrm>
            <a:off x="1894114" y="1155869"/>
            <a:ext cx="9534129" cy="55230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chemeClr val="accent6">
                  <a:lumMod val="75000"/>
                </a:schemeClr>
              </a:solidFill>
              <a:latin typeface="Alexandria" pitchFamily="2" charset="-78"/>
              <a:cs typeface="Alexandria" pitchFamily="2" charset="-78"/>
            </a:endParaRPr>
          </a:p>
          <a:p>
            <a:pPr algn="justLow" rtl="1">
              <a:lnSpc>
                <a:spcPct val="150000"/>
              </a:lnSpc>
            </a:pPr>
            <a:r>
              <a:rPr lang="ar-EG" b="1" dirty="0">
                <a:solidFill>
                  <a:srgbClr val="00AEEF"/>
                </a:solidFill>
                <a:latin typeface="Alexandria" pitchFamily="2" charset="-78"/>
                <a:cs typeface="Alexandria" pitchFamily="2" charset="-78"/>
              </a:rPr>
              <a:t>أما في ألمانيا </a:t>
            </a:r>
            <a:r>
              <a:rPr lang="ar-EG" sz="1600" dirty="0">
                <a:solidFill>
                  <a:srgbClr val="2D3956"/>
                </a:solidFill>
                <a:latin typeface="Alexandria" pitchFamily="2" charset="-78"/>
                <a:cs typeface="Alexandria" pitchFamily="2" charset="-78"/>
              </a:rPr>
              <a:t>فالفقه يكاد يكون مستقرا على أن المحل التجـاري في حقيقته مجموع قانوني وبالتالي لـه ذمة مالية مستقلة . ولكن الخلاف في الفقه يبدو واضحا في تكييف هذه الذمة المالية المستقلة . فالبعض يرى أن المحل التجاري شخص معنوى طالما أن لـه ذمة مالية مستقلة حتـى تستقر فيه . ويرى البعض الآخر أن الاعتراف للمحل التجاري بذمة ماليـة مستقلة لا يعني بالضرورة وجود شخصية اعتبارية مستقلة عـن شـخص مستغله وإنما هي ذمة مالية مخصصة لهذا المتجر داخـل الذمـة العامـة لمستغله أو مالكه.</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997D3406-39F9-0AD0-91D9-2F1D628F72B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887E553-6EE0-04DF-6C94-1B854B7C2E3C}"/>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782244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157999" y="82858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430592" y="1077107"/>
            <a:ext cx="7032064" cy="55505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2000" b="1" dirty="0">
              <a:solidFill>
                <a:srgbClr val="00AEEF"/>
              </a:solidFill>
              <a:latin typeface="Alexandria" pitchFamily="2" charset="-78"/>
              <a:cs typeface="Alexandria" pitchFamily="2" charset="-78"/>
            </a:endParaRPr>
          </a:p>
          <a:p>
            <a:pPr algn="justLow" rtl="1"/>
            <a:endParaRPr lang="ar-EG" sz="2000"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ثانيا : نظرية المجموع الواقعي :</a:t>
            </a:r>
          </a:p>
          <a:p>
            <a:pPr algn="justLow" rtl="1">
              <a:lnSpc>
                <a:spcPct val="150000"/>
              </a:lnSpc>
            </a:pPr>
            <a:r>
              <a:rPr lang="ar-EG" sz="1600" dirty="0">
                <a:solidFill>
                  <a:srgbClr val="2D3956"/>
                </a:solidFill>
                <a:latin typeface="Alexandria" pitchFamily="2" charset="-78"/>
                <a:cs typeface="Alexandria" pitchFamily="2" charset="-78"/>
              </a:rPr>
              <a:t>- يرى أنصار هذه النظرية أن المحل التجـاري لـيس وحـدة قانونية مستقلة بديونه وحقوقه ، وإنما هو عدة عناصر فعلية أو واقعية ،اى ان عدة عناصر اجتمعت معا بقصد مباشرة استغلال تجـارى دون أن يترتب على ذلك ذمة مالية مستقلة عن ذمة مالكه أو وجود كيان قـانونی مستقل . وبالتالي لا يترتب على التنازل عن المحل التجاري التنـازل عـن الحقوق والالتزامات الشخصية المتعلقة بالمتجر ونـشاطه التجـارى إلا إذا اتفق على ذلك صراحة .ويذكر أنصار هذا الرأي أن الذي يترتب على هـذه الوحدة الفعلية لعناصر المتجر هو وجود مال منقـول ذو طبيعـة خاصـة مستقلة عن طبيعة عناصره المكونة له .</a:t>
            </a:r>
          </a:p>
          <a:p>
            <a:pPr algn="justLow" rtl="1">
              <a:lnSpc>
                <a:spcPct val="150000"/>
              </a:lnSpc>
            </a:pPr>
            <a:r>
              <a:rPr lang="ar-EG" sz="1600" dirty="0">
                <a:solidFill>
                  <a:srgbClr val="2D3956"/>
                </a:solidFill>
                <a:latin typeface="Alexandria" pitchFamily="2" charset="-78"/>
                <a:cs typeface="Alexandria" pitchFamily="2" charset="-78"/>
              </a:rPr>
              <a:t>بيد أنه يؤخذ على هذه النظرية أن اصطلاح المجموع الواقعي ليس له مدلول قانوني ، فالمجموع إما أن يكون قانونا وأما لا يوجد ، كما أنها لاتفسر لنا على أساس من القانون ، إذا كان للشخص ذمة مالية مستقلة عن المتجر ، أو ذمة مالية واحدة شاملة المتجر. </a:t>
            </a:r>
          </a:p>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DDD2EBC7-69CE-7545-B3EF-C260F963923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21944" y="1457622"/>
            <a:ext cx="3108648" cy="390685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40162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6892" y="546619"/>
            <a:ext cx="7777651" cy="5515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ورغم ذلك تأخذ كثير من أحكام المحاكم الفرنسية بفكرة المجمـوع بالنسبة لعناصر المحل التجاري.على أن هذه الأحكام لم تصل إلى إعفاء التاجر شخصيا من التزاماته عن ديون المتجر واعتبار هذا الأخير مـستقلا بديونه وحقوقه عن ذمة التاجر </a:t>
            </a:r>
            <a:r>
              <a:rPr lang="ar-EG" sz="1600" dirty="0">
                <a:solidFill>
                  <a:schemeClr val="accent6">
                    <a:lumMod val="75000"/>
                  </a:schemeClr>
                </a:solidFill>
                <a:latin typeface="Alexandria" pitchFamily="2" charset="-78"/>
                <a:cs typeface="Alexandria" pitchFamily="2" charset="-78"/>
              </a:rPr>
              <a:t>.</a:t>
            </a:r>
          </a:p>
          <a:p>
            <a:pPr algn="justLow" rtl="1">
              <a:lnSpc>
                <a:spcPct val="150000"/>
              </a:lnSpc>
            </a:pPr>
            <a:r>
              <a:rPr lang="ar-EG" sz="1600" b="1" dirty="0">
                <a:solidFill>
                  <a:srgbClr val="00AEEF"/>
                </a:solidFill>
                <a:latin typeface="Alexandria" pitchFamily="2" charset="-78"/>
                <a:cs typeface="Alexandria" pitchFamily="2" charset="-78"/>
              </a:rPr>
              <a:t>ثالثا : نظرية الملكية المعنوية :</a:t>
            </a:r>
          </a:p>
          <a:p>
            <a:pPr algn="justLow" rtl="1">
              <a:lnSpc>
                <a:spcPct val="150000"/>
              </a:lnSpc>
            </a:pPr>
            <a:r>
              <a:rPr lang="ar-EG" sz="1600" dirty="0">
                <a:solidFill>
                  <a:srgbClr val="2D3956"/>
                </a:solidFill>
                <a:latin typeface="Alexandria" pitchFamily="2" charset="-78"/>
                <a:cs typeface="Alexandria" pitchFamily="2" charset="-78"/>
              </a:rPr>
              <a:t>تقوم هذه النظرية أساسا على ضرورة التفرقة بين المحـل التجاري باعتباره وحدة مستقلة ، وبين عناصره المختلفـة الداخلـة فـي تكوينه ، وأن حق التاجر على محله ليس إلا حق ملكية معنوية يرد علـى محال تجارية ، وقد أوضحت محكمة النقض المصرية هذه الصفة البـارزة في المحل التجاري .</a:t>
            </a:r>
          </a:p>
          <a:p>
            <a:pPr algn="justLow" rtl="1">
              <a:lnSpc>
                <a:spcPct val="150000"/>
              </a:lnSpc>
            </a:pPr>
            <a:r>
              <a:rPr lang="ar-EG" sz="1600" dirty="0">
                <a:solidFill>
                  <a:srgbClr val="2D3956"/>
                </a:solidFill>
                <a:latin typeface="Alexandria" pitchFamily="2" charset="-78"/>
                <a:cs typeface="Alexandria" pitchFamily="2" charset="-78"/>
              </a:rPr>
              <a:t>ويضاف إلى ما سبق من خصائص ، ضـرورة أن يكـون نـشاط المتجر أو المصنع مشروعا . وبناء على ذلك لا يتصف بوصـف المحـل التجاري بيوت الدعارة أو بيوت لعب القمار بـدون تـصريح مثـل بيـع المسكرات دون ترخيص أو الاتجار في مواد ممنوعة قانونا.</a:t>
            </a:r>
          </a:p>
          <a:p>
            <a:pPr algn="justLow" rtl="1"/>
            <a:endParaRPr lang="ar-EG" sz="1600" dirty="0"/>
          </a:p>
          <a:p>
            <a:pPr algn="justLow" rtl="1"/>
            <a:endParaRPr lang="ar-EG" sz="1600" dirty="0"/>
          </a:p>
          <a:p>
            <a:pPr algn="justLow" rtl="1"/>
            <a:endParaRPr lang="ar-EG" sz="1600"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6F95E079-0F7E-DDDD-2B24-A8AD9815877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33001" y="1443657"/>
            <a:ext cx="2743891" cy="368351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63869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833257" y="1382486"/>
            <a:ext cx="6472118" cy="45226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endParaRPr lang="ar-EG" b="1" kern="100" dirty="0">
              <a:solidFill>
                <a:srgbClr val="00AEEF"/>
              </a:solidFill>
              <a:latin typeface="Alexandria" pitchFamily="2" charset="-78"/>
              <a:ea typeface="Calibri" panose="020F0502020204030204" pitchFamily="34" charset="0"/>
              <a:cs typeface="Alexandria" pitchFamily="2" charset="-78"/>
            </a:endParaRPr>
          </a:p>
          <a:p>
            <a:pPr algn="r" rtl="1">
              <a:lnSpc>
                <a:spcPct val="107000"/>
              </a:lnSpc>
              <a:spcAft>
                <a:spcPts val="800"/>
              </a:spcAft>
            </a:pPr>
            <a:endParaRPr lang="ar-EG" b="1" kern="100" dirty="0">
              <a:solidFill>
                <a:srgbClr val="00AEEF"/>
              </a:solidFill>
              <a:latin typeface="Alexandria" pitchFamily="2" charset="-78"/>
              <a:ea typeface="Calibri" panose="020F0502020204030204" pitchFamily="34" charset="0"/>
              <a:cs typeface="Alexandria" pitchFamily="2" charset="-78"/>
            </a:endParaRPr>
          </a:p>
          <a:p>
            <a:pPr algn="r" rtl="1">
              <a:lnSpc>
                <a:spcPct val="107000"/>
              </a:lnSpc>
              <a:spcAft>
                <a:spcPts val="800"/>
              </a:spcAft>
            </a:pPr>
            <a:endParaRPr lang="ar-EG" b="1" kern="100" dirty="0">
              <a:solidFill>
                <a:srgbClr val="00AEEF"/>
              </a:solidFill>
              <a:latin typeface="Alexandria" pitchFamily="2" charset="-78"/>
              <a:ea typeface="Calibri" panose="020F0502020204030204" pitchFamily="34" charset="0"/>
              <a:cs typeface="Alexandria" pitchFamily="2" charset="-78"/>
            </a:endParaRPr>
          </a:p>
          <a:p>
            <a:pPr algn="r" rtl="1">
              <a:lnSpc>
                <a:spcPct val="107000"/>
              </a:lnSpc>
              <a:spcAft>
                <a:spcPts val="800"/>
              </a:spcAft>
            </a:pPr>
            <a:endParaRPr lang="ar-EG" b="1" kern="100" dirty="0">
              <a:solidFill>
                <a:srgbClr val="00AEEF"/>
              </a:solidFill>
              <a:latin typeface="Alexandria" pitchFamily="2" charset="-78"/>
              <a:ea typeface="Calibri" panose="020F0502020204030204" pitchFamily="34" charset="0"/>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المتجر الإلكتروني مفهوم وليد  في عالم افتراضي:</a:t>
            </a:r>
            <a:endParaRPr lang="ar-EG" b="1" dirty="0">
              <a:solidFill>
                <a:srgbClr val="FF0000"/>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انطلاقا مما تقدم، يمكننا أن نزعم أن ظاهرة المتجر الإلكتروني في مجال معاملات التجارة الإلكترونية تفرض علينا عالما افتراضيا، له مكوناته الخاصة، تلك التي لا تتطابق مع مكونات وعناصر المتجر في الفكر القانوني السائد، سيما ما جرى على تسميته العناصر المادية للمتجر .نحن بصدد عالم افتراضي، تختزل عناصر تكوينه في عنصر وحيد، نتعامل معه من أي مكان في العالم، متجاوزين بذلك حدود المكان والزمن، هذا العنصر الوحيد هو مايسمى "اسم النطاق" </a:t>
            </a:r>
            <a:r>
              <a:rPr lang="en-US" sz="1600" dirty="0">
                <a:solidFill>
                  <a:srgbClr val="2D3956"/>
                </a:solidFill>
                <a:latin typeface="Alexandria" pitchFamily="2" charset="-78"/>
                <a:cs typeface="Alexandria" pitchFamily="2" charset="-78"/>
              </a:rPr>
              <a:t>Domain name</a:t>
            </a:r>
            <a:r>
              <a:rPr lang="ar-EG" sz="1600" dirty="0">
                <a:solidFill>
                  <a:srgbClr val="2D3956"/>
                </a:solidFill>
                <a:latin typeface="Alexandria" pitchFamily="2" charset="-78"/>
                <a:cs typeface="Alexandria" pitchFamily="2" charset="-78"/>
              </a:rPr>
              <a:t>المتجر الإلكتروني هو بشيء من التبسيط اسم معين، له موقعه على شبكة المعلومات العالمية، يمكن الدخول فيه، والتعامل معه، وفقا لنظم محددة سلفا. </a:t>
            </a:r>
            <a:endParaRPr lang="en-US" sz="1600" dirty="0">
              <a:solidFill>
                <a:srgbClr val="2D3956"/>
              </a:solidFill>
              <a:latin typeface="Alexandria" pitchFamily="2" charset="-78"/>
              <a:cs typeface="Alexandria" pitchFamily="2" charset="-78"/>
            </a:endParaRPr>
          </a:p>
          <a:p>
            <a:pPr algn="r" rtl="1">
              <a:lnSpc>
                <a:spcPct val="150000"/>
              </a:lnSpc>
              <a:spcAft>
                <a:spcPts val="800"/>
              </a:spcAft>
            </a:pPr>
            <a:endParaRPr lang="en-US" kern="100" dirty="0">
              <a:solidFill>
                <a:srgbClr val="2D3956"/>
              </a:solidFill>
              <a:latin typeface="Alexandria" pitchFamily="2" charset="-78"/>
              <a:ea typeface="Calibri" panose="020F0502020204030204" pitchFamily="34" charset="0"/>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dirty="0">
              <a:solidFill>
                <a:srgbClr val="2D3956"/>
              </a:solidFill>
              <a:latin typeface="Alexandria" pitchFamily="2" charset="-78"/>
              <a:cs typeface="Alexandria" pitchFamily="2" charset="-78"/>
            </a:endParaRPr>
          </a:p>
          <a:p>
            <a:pPr algn="r" rtl="1"/>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EED43CF0-E8F8-6562-A0FE-85A8B9B8BB7E}"/>
              </a:ext>
            </a:extLst>
          </p:cNvPr>
          <p:cNvPicPr>
            <a:picLocks noChangeAspect="1"/>
          </p:cNvPicPr>
          <p:nvPr/>
        </p:nvPicPr>
        <p:blipFill rotWithShape="1">
          <a:blip r:embed="rId3">
            <a:extLst>
              <a:ext uri="{28A0092B-C50C-407E-A947-70E740481C1C}">
                <a14:useLocalDpi xmlns:a14="http://schemas.microsoft.com/office/drawing/2010/main" val="0"/>
              </a:ext>
            </a:extLst>
          </a:blip>
          <a:srcRect l="-864" t="-11429" r="864" b="34585"/>
          <a:stretch/>
        </p:blipFill>
        <p:spPr>
          <a:xfrm>
            <a:off x="1426028" y="677091"/>
            <a:ext cx="3309257" cy="4831079"/>
          </a:xfrm>
          <a:prstGeom prst="rect">
            <a:avLst/>
          </a:prstGeom>
        </p:spPr>
      </p:pic>
      <p:sp>
        <p:nvSpPr>
          <p:cNvPr id="4" name="TextBox 3">
            <a:extLst>
              <a:ext uri="{FF2B5EF4-FFF2-40B4-BE49-F238E27FC236}">
                <a16:creationId xmlns:a16="http://schemas.microsoft.com/office/drawing/2014/main" id="{64A0DFF1-FE8B-179E-D1B5-27E949609797}"/>
              </a:ext>
            </a:extLst>
          </p:cNvPr>
          <p:cNvSpPr txBox="1"/>
          <p:nvPr/>
        </p:nvSpPr>
        <p:spPr>
          <a:xfrm>
            <a:off x="3080656" y="677091"/>
            <a:ext cx="6167283" cy="2369880"/>
          </a:xfrm>
          <a:prstGeom prst="rect">
            <a:avLst/>
          </a:prstGeom>
          <a:noFill/>
        </p:spPr>
        <p:txBody>
          <a:bodyPr wrap="square" rtlCol="0">
            <a:spAutoFit/>
          </a:bodyPr>
          <a:lstStyle/>
          <a:p>
            <a:pPr algn="ctr"/>
            <a:r>
              <a:rPr lang="ar-EG" sz="2000" b="1" dirty="0">
                <a:solidFill>
                  <a:srgbClr val="00AEEF"/>
                </a:solidFill>
                <a:latin typeface="Alexandria" pitchFamily="2" charset="-78"/>
                <a:cs typeface="Alexandria" pitchFamily="2" charset="-78"/>
              </a:rPr>
              <a:t>            ثانياً : المتجر الإلكتروني</a:t>
            </a:r>
            <a:endParaRPr lang="en-US" sz="2000" b="1" dirty="0">
              <a:solidFill>
                <a:srgbClr val="00AEEF"/>
              </a:solidFill>
              <a:latin typeface="Alexandria" pitchFamily="2" charset="-78"/>
              <a:cs typeface="Alexandria" pitchFamily="2" charset="-78"/>
            </a:endParaRPr>
          </a:p>
          <a:p>
            <a:pPr algn="ctr"/>
            <a:r>
              <a:rPr lang="ar-EG" sz="2000" b="1" dirty="0">
                <a:solidFill>
                  <a:srgbClr val="00AEEF"/>
                </a:solidFill>
                <a:latin typeface="Alexandria" pitchFamily="2" charset="-78"/>
                <a:cs typeface="Alexandria" pitchFamily="2" charset="-78"/>
              </a:rPr>
              <a:t> </a:t>
            </a:r>
          </a:p>
          <a:p>
            <a:r>
              <a:rPr lang="ar-SA" sz="2800" dirty="0">
                <a:solidFill>
                  <a:srgbClr val="002060"/>
                </a:solidFill>
                <a:latin typeface="Alexandria" pitchFamily="2" charset="-78"/>
                <a:ea typeface="Times New Roman" panose="02020603050405020304" pitchFamily="18" charset="0"/>
                <a:cs typeface="Alexandria" pitchFamily="2" charset="-78"/>
              </a:rPr>
              <a:t> </a:t>
            </a:r>
            <a:r>
              <a:rPr lang="en-US"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Alexandria"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1800775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103915" y="848372"/>
            <a:ext cx="7291671" cy="55087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اسم النطاق والحماية القانونية:</a:t>
            </a:r>
          </a:p>
          <a:p>
            <a:pPr algn="justLow" rtl="1">
              <a:lnSpc>
                <a:spcPct val="150000"/>
              </a:lnSpc>
            </a:pPr>
            <a:r>
              <a:rPr lang="ar-EG" sz="1600" dirty="0">
                <a:solidFill>
                  <a:srgbClr val="2D3956"/>
                </a:solidFill>
                <a:latin typeface="Alexandria" pitchFamily="2" charset="-78"/>
                <a:cs typeface="Alexandria" pitchFamily="2" charset="-78"/>
              </a:rPr>
              <a:t>اسم النطاق والملكية الفكرية مما لا شك فيه أن اسم النطاق أو الموقع الإلكتروني يشكل علامة حقيقية للارتباط بالعملاء، وكان نتيجة لهذا السبب المتعلق بأهمية اسم الموقع المالية، أن تم تناوله من الناحية القانونية _ كإشارة مميزة، يمكن أن تكون موضوعا للملكية الفكرية .مع ذلك، كانت هناك حجة في الماضي ضد هذه الفكرة الأخيرة؛ تتعلق بأنه من الضروري أن يكون هناك عقد بين الهيئة المنوط بها تخصيص وإدارة أسماء المواقع و مالكا لموقع المعين. بيد أن هذه الحجة لم تصمد في الواقع أمام ما أثير في هذا الصدد من منازعات، ولم تكن هذه الحجة مؤثرة في تقرير الحماية المرجوة؛ لأن ملكية اسم الموقع تنشأ بشغل الموقع، وليس بالعقد ولا يمكن نكران أن اسم النطاق أو الموقع الإلكتروني يستحق الحماية القانونية؛ لأن له قيمة اقتصادية، لا يمكن تجاهلها، وأحيانا تكون هي القيمة الأساسية؛حيث يعد اسم النطاق في هذا الشأن العنصر الجاذب للعملاء، وأداة إعلانية يجب تهيئتها وإعدادها بما يتناسب مع كونها مسجلة في قطاع من النشاط الاقتصادي الواعد جدا، وهو قطاع التجارة الإلكترونية .</a:t>
            </a:r>
            <a:endParaRPr lang="en-US" sz="1600" dirty="0">
              <a:solidFill>
                <a:srgbClr val="2D3956"/>
              </a:solidFill>
              <a:latin typeface="Alexandria" pitchFamily="2" charset="-78"/>
              <a:cs typeface="Alexandria" pitchFamily="2" charset="-78"/>
            </a:endParaRPr>
          </a:p>
          <a:p>
            <a:pPr algn="justLow" rtl="1"/>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62EB2CA4-5C8E-4E66-B530-6A8197B1B447}"/>
              </a:ext>
            </a:extLst>
          </p:cNvPr>
          <p:cNvPicPr>
            <a:picLocks noChangeAspect="1"/>
          </p:cNvPicPr>
          <p:nvPr/>
        </p:nvPicPr>
        <p:blipFill rotWithShape="1">
          <a:blip r:embed="rId3">
            <a:extLst>
              <a:ext uri="{28A0092B-C50C-407E-A947-70E740481C1C}">
                <a14:useLocalDpi xmlns:a14="http://schemas.microsoft.com/office/drawing/2010/main" val="0"/>
              </a:ext>
            </a:extLst>
          </a:blip>
          <a:srcRect l="-864" t="-11429" r="864" b="34585"/>
          <a:stretch/>
        </p:blipFill>
        <p:spPr>
          <a:xfrm>
            <a:off x="1426029" y="677091"/>
            <a:ext cx="2677886" cy="4831079"/>
          </a:xfrm>
          <a:prstGeom prst="rect">
            <a:avLst/>
          </a:prstGeom>
        </p:spPr>
      </p:pic>
    </p:spTree>
    <p:extLst>
      <p:ext uri="{BB962C8B-B14F-4D97-AF65-F5344CB8AC3E}">
        <p14:creationId xmlns:p14="http://schemas.microsoft.com/office/powerpoint/2010/main" val="4033472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83467" y="722810"/>
            <a:ext cx="6812118" cy="56649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FF0000"/>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عدم الخلط بين اسم النطاق والعلامة التجارية أو الاسم التجاري:</a:t>
            </a:r>
          </a:p>
          <a:p>
            <a:pPr algn="justLow" rtl="1">
              <a:lnSpc>
                <a:spcPct val="150000"/>
              </a:lnSpc>
            </a:pPr>
            <a:r>
              <a:rPr lang="ar-EG" sz="1600" dirty="0">
                <a:solidFill>
                  <a:srgbClr val="2D3956"/>
                </a:solidFill>
                <a:latin typeface="Alexandria" pitchFamily="2" charset="-78"/>
                <a:cs typeface="Alexandria" pitchFamily="2" charset="-78"/>
              </a:rPr>
              <a:t>في هذا الإطار؛ إذا كان لا يمكن تجاهل ارتباط اسم النطاق بالذمة المالية للمشروع، إلا أنه لا يجب الخلط بين اسم النطاق والعلامة التجارية أو الاسم التجاري؛فإيداع العلامة التجارية أو تسجيل الاسم التجاري يولدان حقا حصريا استثاريا لصاحب العلامة أو الاسم على هذه العلامة أو ذاك الاسم، في حين أن تسجيل اسم النطاق وفقا لميثاق التسمية على شبكة الإنترنت _ لا يخول لصاحبه حق ملكية على هذا الاسم، فميثاق التسمية ليس إلا مجموعة من القواعد الإدارية التي لا تمنح إلاحق شغل واستعمال موقع على شبكة الإنترنت تحت تسمية ما ،ولا يستلزم هذا الإجراء التثبت من وجود حقوق سابقة لصاحب الاسم على الاسم المختار ، فمازال هناك تحفظ بشأن الاعتراف بأن حق صاحب اسم النطاق يمثل حقا جديدا من حقوق الملكية الفكرية، وإن كان البعض يرى إنها مسألة وقت، وإنه لا يوجد سبب منطقي لإبعاد أسماء النطاق من مجال الملكية الفكرية . </a:t>
            </a:r>
          </a:p>
          <a:p>
            <a:pPr algn="r" rtl="1">
              <a:lnSpc>
                <a:spcPct val="107000"/>
              </a:lnSpc>
              <a:spcAft>
                <a:spcPts val="800"/>
              </a:spcAft>
            </a:pP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8EB012CE-9B54-10E6-3ED2-F8DB7C7EB3A5}"/>
              </a:ext>
            </a:extLst>
          </p:cNvPr>
          <p:cNvPicPr>
            <a:picLocks noChangeAspect="1"/>
          </p:cNvPicPr>
          <p:nvPr/>
        </p:nvPicPr>
        <p:blipFill rotWithShape="1">
          <a:blip r:embed="rId3">
            <a:extLst>
              <a:ext uri="{28A0092B-C50C-407E-A947-70E740481C1C}">
                <a14:useLocalDpi xmlns:a14="http://schemas.microsoft.com/office/drawing/2010/main" val="0"/>
              </a:ext>
            </a:extLst>
          </a:blip>
          <a:srcRect l="-864" t="-11429" r="864" b="34585"/>
          <a:stretch/>
        </p:blipFill>
        <p:spPr>
          <a:xfrm>
            <a:off x="1426028" y="677091"/>
            <a:ext cx="3048001" cy="4831079"/>
          </a:xfrm>
          <a:prstGeom prst="rect">
            <a:avLst/>
          </a:prstGeom>
        </p:spPr>
      </p:pic>
    </p:spTree>
    <p:extLst>
      <p:ext uri="{BB962C8B-B14F-4D97-AF65-F5344CB8AC3E}">
        <p14:creationId xmlns:p14="http://schemas.microsoft.com/office/powerpoint/2010/main" val="1243276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83466" y="848373"/>
            <a:ext cx="7096905" cy="57625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تكييف اسم النطاق مازال غير محدد:</a:t>
            </a:r>
          </a:p>
          <a:p>
            <a:pPr algn="justLow" rtl="1">
              <a:lnSpc>
                <a:spcPct val="150000"/>
              </a:lnSpc>
            </a:pPr>
            <a:r>
              <a:rPr lang="ar-EG" sz="1600" dirty="0">
                <a:solidFill>
                  <a:srgbClr val="2D3956"/>
                </a:solidFill>
                <a:latin typeface="Alexandria" pitchFamily="2" charset="-78"/>
                <a:cs typeface="Alexandria" pitchFamily="2" charset="-78"/>
              </a:rPr>
              <a:t>ننتهي من هذا العرض إلى القول: إن اسم النطاق لمتجر، لم يعد مجرد العنوان الإلكتروني له، و إنما صار شارة ترشد العملاء نحو الموقع الذي يحدده الاسم، وأصبح يمثل بالتبعية_ أداة إعلانية فاعلة.أصبح اسم النطاق أو اسم موقع المتجر على الإنترنت، يمثل علامة حقيقية للارتباط بالعملاء، وكان نتيجة لهذا السبب المتعلق بأهمية اسم الموقع المالية، أن تم استخدامه_من الناحية القانونية_ كإشارة مميزة، يمكن أن تكون موضوعا للملكية الفكرية.إذا، يستحق اسم النطاق الحماية القانونية؛ لأن له قيمة اقتصادية، لا يمكن إنكارها، وأحيانا تكون هي القيمة الأساسية؛ إذ إنه العنصر الجاذب للعملاء، وأداة إعلانية، يجب تهيئتها وإعدادها، بما يتناسب مع كونها مسجلة في قطاع من النشاط الاقتصادي الواعد جدا، وهو قطاع التجارة الإلكترونية.. </a:t>
            </a:r>
          </a:p>
          <a:p>
            <a:pPr algn="justLow" rtl="1"/>
            <a:endParaRPr lang="en-US" b="1" dirty="0">
              <a:solidFill>
                <a:schemeClr val="tx1"/>
              </a:solidFill>
              <a:latin typeface="Alexandria" pitchFamily="2" charset="-78"/>
              <a:cs typeface="Alexandria" pitchFamily="2" charset="-78"/>
            </a:endParaRPr>
          </a:p>
          <a:p>
            <a:pPr algn="r" rtl="1"/>
            <a:endParaRPr lang="en-US"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3E246361-1E8D-4361-7D69-A17458428A29}"/>
              </a:ext>
            </a:extLst>
          </p:cNvPr>
          <p:cNvPicPr>
            <a:picLocks noChangeAspect="1"/>
          </p:cNvPicPr>
          <p:nvPr/>
        </p:nvPicPr>
        <p:blipFill rotWithShape="1">
          <a:blip r:embed="rId3">
            <a:extLst>
              <a:ext uri="{28A0092B-C50C-407E-A947-70E740481C1C}">
                <a14:useLocalDpi xmlns:a14="http://schemas.microsoft.com/office/drawing/2010/main" val="0"/>
              </a:ext>
            </a:extLst>
          </a:blip>
          <a:srcRect l="-864" t="-11429" r="864" b="34585"/>
          <a:stretch/>
        </p:blipFill>
        <p:spPr>
          <a:xfrm>
            <a:off x="1614641" y="546619"/>
            <a:ext cx="2780212" cy="5037752"/>
          </a:xfrm>
          <a:prstGeom prst="rect">
            <a:avLst/>
          </a:prstGeom>
        </p:spPr>
      </p:pic>
    </p:spTree>
    <p:extLst>
      <p:ext uri="{BB962C8B-B14F-4D97-AF65-F5344CB8AC3E}">
        <p14:creationId xmlns:p14="http://schemas.microsoft.com/office/powerpoint/2010/main" val="2946330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209800" y="848373"/>
            <a:ext cx="9238343" cy="55318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endParaRPr lang="ar-EG" sz="2000" b="1" kern="100" dirty="0">
              <a:solidFill>
                <a:srgbClr val="FF0000"/>
              </a:solidFill>
              <a:latin typeface="Alexandria" pitchFamily="2" charset="-78"/>
              <a:ea typeface="Calibri" panose="020F0502020204030204" pitchFamily="34" charset="0"/>
              <a:cs typeface="Alexandria" pitchFamily="2" charset="-78"/>
            </a:endParaRPr>
          </a:p>
          <a:p>
            <a:pPr algn="justLow" rtl="1"/>
            <a:endParaRPr lang="ar-EG" sz="2000" b="1" dirty="0">
              <a:solidFill>
                <a:srgbClr val="FF0000"/>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استحقاق اسم الموقع للحماية القانونية فرضته ضرورة عملية، وهي مواجهة أعمال القرصنة التي تمارس على العلامات والأسماء التجارية المملوكة للمشروعات، وهي ظاهرة في تزايد مستمر .</a:t>
            </a:r>
          </a:p>
          <a:p>
            <a:pPr algn="justLow" rtl="1">
              <a:lnSpc>
                <a:spcPct val="150000"/>
              </a:lnSpc>
            </a:pPr>
            <a:r>
              <a:rPr lang="ar-EG" sz="1600" dirty="0">
                <a:solidFill>
                  <a:srgbClr val="2D3956"/>
                </a:solidFill>
                <a:latin typeface="Alexandria" pitchFamily="2" charset="-78"/>
                <a:cs typeface="Alexandria" pitchFamily="2" charset="-78"/>
              </a:rPr>
              <a:t>في هذا الصدد؛ تقضي قواعد ميثاق التسمية على شبكة الإنترنت بان من يصل أولا، ويشغل موقعا على شبكة الإنترنت، تكون له الأفضلية. كما حدد القضاء الفرنسي تطبيق هذه القاعدة؛ حيث تطلب الا يكون الأول في الوصول قد وصل على أثر خطا منسوب إليه. من ثم، إذا كان هناك خطر للخلط، يمكن أن يقع فيه الجمهور، فإن القضاء سوف يستبعد تطبيق قاعدة الأول في الوصول تكون له الأولية في التمتع بالخدمة.</a:t>
            </a:r>
          </a:p>
          <a:p>
            <a:pPr algn="justLow" rtl="1">
              <a:lnSpc>
                <a:spcPct val="150000"/>
              </a:lnSpc>
            </a:pPr>
            <a:r>
              <a:rPr lang="ar-EG" sz="1600" dirty="0">
                <a:solidFill>
                  <a:srgbClr val="2D3956"/>
                </a:solidFill>
                <a:latin typeface="Alexandria" pitchFamily="2" charset="-78"/>
                <a:cs typeface="Alexandria" pitchFamily="2" charset="-78"/>
              </a:rPr>
              <a:t>جدير بالقول: إذا كان جانب من الفقه اعتبر هذا القضاء تطبيقا لأحكام الملكية الفكرية والمنافسة غير المشروعة، إلا إننا نرجح القول الذي ينكر الاتجاه بأن تكون الأحكام المتعلقة باسم النطاق ترديدا لأحكام العلامة التجارية أو الاسم التجاري،تلك الأحكام التي يتحدد نطاق تطبيقها واحترامها في الأساس وفقا للحدود الجغرافية بين الدول، وتختلف تلك الأحكام باختلاف الدول. في هذا الخصوص؛ لايمكن تجاهل ما أحدثته ظاهرة التبادل الإلكتروني، عبر الشبكة العالمية للمعلومات،من انحلال الارتباط بين المكان الجغرافي وسلطة الحكومة المحلية في رقابة سلوك الأفراد على شبكة الإنترنت .</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FF0000"/>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872543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259571"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41107" y="848372"/>
            <a:ext cx="7471922" cy="51714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spcAft>
                <a:spcPts val="800"/>
              </a:spcAft>
            </a:pPr>
            <a:endParaRPr lang="ar-EG" sz="1600" kern="100" dirty="0">
              <a:solidFill>
                <a:srgbClr val="2D3956"/>
              </a:solidFill>
              <a:latin typeface="Alexandria" pitchFamily="2" charset="-78"/>
              <a:ea typeface="Calibri" panose="020F0502020204030204" pitchFamily="34" charset="0"/>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E3BF3839-D79A-E6A2-EF00-613FA7977CB4}"/>
              </a:ext>
            </a:extLst>
          </p:cNvPr>
          <p:cNvPicPr>
            <a:picLocks noChangeAspect="1"/>
          </p:cNvPicPr>
          <p:nvPr/>
        </p:nvPicPr>
        <p:blipFill>
          <a:blip r:embed="rId3">
            <a:extLst>
              <a:ext uri="{28A0092B-C50C-407E-A947-70E740481C1C}">
                <a14:useLocalDpi xmlns:a14="http://schemas.microsoft.com/office/drawing/2010/main" val="0"/>
              </a:ext>
            </a:extLst>
          </a:blip>
          <a:srcRect t="10270" b="10270"/>
          <a:stretch/>
        </p:blipFill>
        <p:spPr>
          <a:xfrm>
            <a:off x="1333001" y="1363163"/>
            <a:ext cx="2908106" cy="3666160"/>
          </a:xfrm>
          <a:prstGeom prst="rect">
            <a:avLst/>
          </a:prstGeom>
          <a:ln>
            <a:noFill/>
          </a:ln>
          <a:effectLst>
            <a:outerShdw blurRad="190500" algn="tl" rotWithShape="0">
              <a:srgbClr val="000000">
                <a:alpha val="70000"/>
              </a:srgbClr>
            </a:outerShdw>
          </a:effectLst>
        </p:spPr>
      </p:pic>
      <p:graphicFrame>
        <p:nvGraphicFramePr>
          <p:cNvPr id="2" name="Diagram 1">
            <a:extLst>
              <a:ext uri="{FF2B5EF4-FFF2-40B4-BE49-F238E27FC236}">
                <a16:creationId xmlns:a16="http://schemas.microsoft.com/office/drawing/2014/main" id="{8FD015CE-D6FD-81D0-9061-AE3D76B10F7E}"/>
              </a:ext>
            </a:extLst>
          </p:cNvPr>
          <p:cNvGraphicFramePr/>
          <p:nvPr>
            <p:extLst>
              <p:ext uri="{D42A27DB-BD31-4B8C-83A1-F6EECF244321}">
                <p14:modId xmlns:p14="http://schemas.microsoft.com/office/powerpoint/2010/main" val="226554571"/>
              </p:ext>
            </p:extLst>
          </p:nvPr>
        </p:nvGraphicFramePr>
        <p:xfrm>
          <a:off x="3085213" y="680430"/>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17959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5536" y="833225"/>
            <a:ext cx="7044756" cy="5523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FF0000"/>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مزاولة نشاط التجارة الإلكترونية في المملكة بشكل رسمي يتطلب: -</a:t>
            </a:r>
            <a:endParaRPr lang="en-US" b="1" dirty="0">
              <a:solidFill>
                <a:srgbClr val="00AEEF"/>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1 وجود سجل تجاري، أو وثيقة عمل حر سارية المفعول</a:t>
            </a:r>
            <a:r>
              <a:rPr lang="en-US" sz="1600" dirty="0">
                <a:solidFill>
                  <a:srgbClr val="2D3956"/>
                </a:solidFill>
                <a:latin typeface="Alexandria" pitchFamily="2" charset="-78"/>
                <a:cs typeface="Alexandria" pitchFamily="2" charset="-78"/>
              </a:rPr>
              <a:t>.</a:t>
            </a:r>
          </a:p>
          <a:p>
            <a:pPr algn="justLow" rtl="1"/>
            <a:endParaRPr lang="en-US" sz="1600"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2 وجود حســاب بنكــي تجــاري مـــربوط بالمتجر.</a:t>
            </a:r>
            <a:endParaRPr lang="en-US" sz="1600" dirty="0">
              <a:solidFill>
                <a:srgbClr val="2D3956"/>
              </a:solidFill>
              <a:latin typeface="Alexandria" pitchFamily="2" charset="-78"/>
              <a:cs typeface="Alexandria" pitchFamily="2" charset="-78"/>
            </a:endParaRPr>
          </a:p>
          <a:p>
            <a:pPr algn="justLow" rtl="1"/>
            <a:endParaRPr lang="en-US" sz="1600"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 توثـيق المتاجــر الإلكــترونية يتــم عبـر منصة المركز السعودي للأعمال الاقتصادية، التي تعد المنصة الوحـيدة المعـتمدة لتوثيق المتاجر الإلكترونية في المملكة.</a:t>
            </a: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CECE250D-6C20-9C89-4312-B9C85746CE67}"/>
              </a:ext>
            </a:extLst>
          </p:cNvPr>
          <p:cNvPicPr>
            <a:picLocks noChangeAspect="1"/>
          </p:cNvPicPr>
          <p:nvPr/>
        </p:nvPicPr>
        <p:blipFill>
          <a:blip r:embed="rId3">
            <a:extLst>
              <a:ext uri="{28A0092B-C50C-407E-A947-70E740481C1C}">
                <a14:useLocalDpi xmlns:a14="http://schemas.microsoft.com/office/drawing/2010/main" val="0"/>
              </a:ext>
            </a:extLst>
          </a:blip>
          <a:srcRect t="10270" b="10270"/>
          <a:stretch/>
        </p:blipFill>
        <p:spPr>
          <a:xfrm>
            <a:off x="2007915" y="1275489"/>
            <a:ext cx="2908106" cy="366616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879204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562BF-ADD3-297E-6F5B-DEBC14775DA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82BFDA0-DC43-E8E4-1752-8DC1F29E39C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F120D89-6D7D-931F-7767-550D3D4BC67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CFC4028-F42C-7AF4-55AF-DCB2CECC3AE8}"/>
              </a:ext>
            </a:extLst>
          </p:cNvPr>
          <p:cNvSpPr/>
          <p:nvPr/>
        </p:nvSpPr>
        <p:spPr>
          <a:xfrm>
            <a:off x="4751493" y="952845"/>
            <a:ext cx="7266336" cy="50719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000" b="1" dirty="0">
                <a:solidFill>
                  <a:srgbClr val="00AEEF"/>
                </a:solidFill>
                <a:latin typeface="Alexandria" pitchFamily="2" charset="-78"/>
                <a:cs typeface="Alexandria" pitchFamily="2" charset="-78"/>
              </a:rPr>
              <a:t>أهم 13 نقطة يجب توافرها بالمتاجر الإلكترونية داخل المملكة: </a:t>
            </a:r>
          </a:p>
          <a:p>
            <a:pPr algn="justLow" rtl="1"/>
            <a:r>
              <a:rPr lang="ar-EG" sz="1600" dirty="0">
                <a:solidFill>
                  <a:srgbClr val="2D3956"/>
                </a:solidFill>
                <a:latin typeface="Alexandria" pitchFamily="2" charset="-78"/>
                <a:cs typeface="Alexandria" pitchFamily="2" charset="-78"/>
              </a:rPr>
              <a:t>لضمان وحفظ حقوق المستهلك بشكل استبـاقي وزيادة موثوقية أنشطة التجارة الالكترونية نتحقق عبر الجولات الرقابية من النقاط التالية: </a:t>
            </a:r>
          </a:p>
          <a:p>
            <a:pPr algn="justLow" rtl="1"/>
            <a:r>
              <a:rPr lang="ar-EG" sz="1600" dirty="0">
                <a:solidFill>
                  <a:srgbClr val="2D3956"/>
                </a:solidFill>
                <a:latin typeface="Alexandria" pitchFamily="2" charset="-78"/>
                <a:cs typeface="Alexandria" pitchFamily="2" charset="-78"/>
              </a:rPr>
              <a:t>وسائل التواصل :</a:t>
            </a:r>
          </a:p>
          <a:p>
            <a:pPr algn="justLow" rtl="1"/>
            <a:r>
              <a:rPr lang="ar-EG" sz="1600" dirty="0">
                <a:solidFill>
                  <a:srgbClr val="2D3956"/>
                </a:solidFill>
                <a:latin typeface="Alexandria" pitchFamily="2" charset="-78"/>
                <a:cs typeface="Alexandria" pitchFamily="2" charset="-78"/>
              </a:rPr>
              <a:t>1- توفر رقم هاتف التواصل.</a:t>
            </a:r>
          </a:p>
          <a:p>
            <a:pPr algn="justLow" rtl="1"/>
            <a:r>
              <a:rPr lang="ar-EG" sz="1600" dirty="0">
                <a:solidFill>
                  <a:srgbClr val="2D3956"/>
                </a:solidFill>
                <a:latin typeface="Alexandria" pitchFamily="2" charset="-78"/>
                <a:cs typeface="Alexandria" pitchFamily="2" charset="-78"/>
              </a:rPr>
              <a:t>2- توفر البريد الإلكتروني (مشتق من دومين المتجر)</a:t>
            </a:r>
          </a:p>
          <a:p>
            <a:pPr algn="justLow" rtl="1"/>
            <a:r>
              <a:rPr lang="ar-EG" sz="1600" dirty="0">
                <a:solidFill>
                  <a:srgbClr val="2D3956"/>
                </a:solidFill>
                <a:latin typeface="Alexandria" pitchFamily="2" charset="-78"/>
                <a:cs typeface="Alexandria" pitchFamily="2" charset="-78"/>
              </a:rPr>
              <a:t> 3- توفر المحادثة الفورية، وصفحة للأسئلة الشائعة. </a:t>
            </a:r>
          </a:p>
          <a:p>
            <a:pPr algn="justLow" rtl="1"/>
            <a:r>
              <a:rPr lang="ar-EG" sz="1600" dirty="0">
                <a:solidFill>
                  <a:srgbClr val="2D3956"/>
                </a:solidFill>
                <a:latin typeface="Alexandria" pitchFamily="2" charset="-78"/>
                <a:cs typeface="Alexandria" pitchFamily="2" charset="-78"/>
              </a:rPr>
              <a:t>. آلية الدفــع :</a:t>
            </a:r>
            <a:endParaRPr lang="en-US" sz="1600"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4- توفير دفع إلكتروني موثوق من خلال القنوات البنكية المعتمدة</a:t>
            </a:r>
            <a:endParaRPr lang="en-US" sz="1600" dirty="0">
              <a:solidFill>
                <a:srgbClr val="2D3956"/>
              </a:solidFill>
              <a:latin typeface="Alexandria" pitchFamily="2" charset="-78"/>
              <a:cs typeface="Alexandria" pitchFamily="2" charset="-78"/>
            </a:endParaRPr>
          </a:p>
          <a:p>
            <a:pPr algn="justLow" rtl="1"/>
            <a:r>
              <a:rPr lang="ar-EG" sz="1600" dirty="0">
                <a:solidFill>
                  <a:srgbClr val="2D3956"/>
                </a:solidFill>
                <a:latin typeface="Alexandria" pitchFamily="2" charset="-78"/>
                <a:cs typeface="Alexandria" pitchFamily="2" charset="-78"/>
              </a:rPr>
              <a:t>سياسات الاستبدال والاسترجاع</a:t>
            </a:r>
            <a:r>
              <a:rPr lang="en-US" sz="1600" dirty="0">
                <a:solidFill>
                  <a:srgbClr val="2D3956"/>
                </a:solidFill>
                <a:latin typeface="Alexandria" pitchFamily="2" charset="-78"/>
                <a:cs typeface="Alexandria" pitchFamily="2" charset="-78"/>
              </a:rPr>
              <a:t>:</a:t>
            </a:r>
          </a:p>
          <a:p>
            <a:pPr algn="justLow" rtl="1"/>
            <a:r>
              <a:rPr lang="ar-EG" sz="1600" dirty="0">
                <a:solidFill>
                  <a:srgbClr val="2D3956"/>
                </a:solidFill>
                <a:latin typeface="Alexandria" pitchFamily="2" charset="-78"/>
                <a:cs typeface="Alexandria" pitchFamily="2" charset="-78"/>
              </a:rPr>
              <a:t>5- وجود سياسة واضحة ومكتوبة للاستبدال أو الاسترجاع موضحة كافة التفاصيل مثل (تكلفة أجور النقل والشحن سواء على المتجر أو المستهلك)</a:t>
            </a:r>
          </a:p>
        </p:txBody>
      </p:sp>
      <p:pic>
        <p:nvPicPr>
          <p:cNvPr id="5" name="Graphic 21">
            <a:extLst>
              <a:ext uri="{FF2B5EF4-FFF2-40B4-BE49-F238E27FC236}">
                <a16:creationId xmlns:a16="http://schemas.microsoft.com/office/drawing/2014/main" id="{E22BB61B-8A62-EB3F-2B56-37415490EFA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9E4BED9-66D8-9CB0-7E8B-6C9384E971AA}"/>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EED2BAF9-213A-2B58-52FF-95B57DC43994}"/>
              </a:ext>
            </a:extLst>
          </p:cNvPr>
          <p:cNvPicPr>
            <a:picLocks noChangeAspect="1"/>
          </p:cNvPicPr>
          <p:nvPr/>
        </p:nvPicPr>
        <p:blipFill>
          <a:blip r:embed="rId3">
            <a:extLst>
              <a:ext uri="{28A0092B-C50C-407E-A947-70E740481C1C}">
                <a14:useLocalDpi xmlns:a14="http://schemas.microsoft.com/office/drawing/2010/main" val="0"/>
              </a:ext>
            </a:extLst>
          </a:blip>
          <a:srcRect t="10270" b="10270"/>
          <a:stretch/>
        </p:blipFill>
        <p:spPr>
          <a:xfrm>
            <a:off x="1723370" y="1275489"/>
            <a:ext cx="2908106" cy="366616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727259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34F98-FDDD-DAA3-7C54-487CF3D008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991FE82-AB15-002F-C239-A7CA5F1AADE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BE01BC9-2C0D-FBB8-B84F-CFD3A7301D9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A4E21127-02D1-851C-BBF3-0BF7514D4F6D}"/>
              </a:ext>
            </a:extLst>
          </p:cNvPr>
          <p:cNvSpPr/>
          <p:nvPr/>
        </p:nvSpPr>
        <p:spPr>
          <a:xfrm>
            <a:off x="4343399" y="848373"/>
            <a:ext cx="7206343" cy="55087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endParaRPr lang="ar-EG" b="1" kern="100" dirty="0">
              <a:solidFill>
                <a:srgbClr val="00AEEF"/>
              </a:solidFill>
              <a:latin typeface="Alexandria" pitchFamily="2" charset="-78"/>
              <a:ea typeface="Calibri" panose="020F0502020204030204" pitchFamily="34" charset="0"/>
              <a:cs typeface="Alexandria" pitchFamily="2" charset="-78"/>
            </a:endParaRPr>
          </a:p>
          <a:p>
            <a:pPr algn="r" rtl="1">
              <a:lnSpc>
                <a:spcPct val="150000"/>
              </a:lnSpc>
              <a:spcAft>
                <a:spcPts val="800"/>
              </a:spcAft>
            </a:pPr>
            <a:endParaRPr lang="ar-EG" kern="100" dirty="0">
              <a:solidFill>
                <a:srgbClr val="00AEEF"/>
              </a:solidFill>
              <a:latin typeface="Alexandria" pitchFamily="2" charset="-78"/>
              <a:ea typeface="Calibri" panose="020F0502020204030204" pitchFamily="34" charset="0"/>
              <a:cs typeface="Alexandria" pitchFamily="2" charset="-78"/>
            </a:endParaRPr>
          </a:p>
          <a:p>
            <a:pPr algn="justLow" rtl="1">
              <a:lnSpc>
                <a:spcPct val="150000"/>
              </a:lnSpc>
            </a:pPr>
            <a:r>
              <a:rPr lang="ar-EG" b="1" dirty="0">
                <a:solidFill>
                  <a:srgbClr val="00AEEF"/>
                </a:solidFill>
                <a:latin typeface="Alexandria" pitchFamily="2" charset="-78"/>
                <a:cs typeface="Alexandria" pitchFamily="2" charset="-78"/>
              </a:rPr>
              <a:t>وسائل تقديم الشكاوى:</a:t>
            </a:r>
          </a:p>
          <a:p>
            <a:pPr algn="justLow" rtl="1">
              <a:lnSpc>
                <a:spcPct val="150000"/>
              </a:lnSpc>
            </a:pPr>
            <a:r>
              <a:rPr lang="ar-EG" sz="1600" dirty="0">
                <a:solidFill>
                  <a:srgbClr val="2D3956"/>
                </a:solidFill>
                <a:latin typeface="Alexandria" pitchFamily="2" charset="-78"/>
                <a:cs typeface="Alexandria" pitchFamily="2" charset="-78"/>
              </a:rPr>
              <a:t>6- إمكانية تقديم شكوى في الموقع الإلكتروني. </a:t>
            </a:r>
          </a:p>
          <a:p>
            <a:pPr algn="justLow" rtl="1">
              <a:lnSpc>
                <a:spcPct val="150000"/>
              </a:lnSpc>
            </a:pPr>
            <a:r>
              <a:rPr lang="ar-EG" sz="1600" dirty="0">
                <a:solidFill>
                  <a:srgbClr val="2D3956"/>
                </a:solidFill>
                <a:latin typeface="Alexandria" pitchFamily="2" charset="-78"/>
                <a:cs typeface="Alexandria" pitchFamily="2" charset="-78"/>
              </a:rPr>
              <a:t>7- إمكانية تقديم شكوى في وسائل التواصل الاجتماعي. </a:t>
            </a:r>
          </a:p>
          <a:p>
            <a:pPr algn="justLow" rtl="1">
              <a:lnSpc>
                <a:spcPct val="150000"/>
              </a:lnSpc>
            </a:pPr>
            <a:r>
              <a:rPr lang="ar-EG" sz="1600" dirty="0">
                <a:solidFill>
                  <a:srgbClr val="2D3956"/>
                </a:solidFill>
                <a:latin typeface="Alexandria" pitchFamily="2" charset="-78"/>
                <a:cs typeface="Alexandria" pitchFamily="2" charset="-78"/>
              </a:rPr>
              <a:t>8- الإفصاح عن الوقت المحدد للرد على الشكوى. </a:t>
            </a:r>
          </a:p>
          <a:p>
            <a:pPr algn="justLow" rtl="1">
              <a:lnSpc>
                <a:spcPct val="150000"/>
              </a:lnSpc>
            </a:pPr>
            <a:r>
              <a:rPr lang="ar-EG" sz="1600" dirty="0">
                <a:solidFill>
                  <a:srgbClr val="2D3956"/>
                </a:solidFill>
                <a:latin typeface="Alexandria" pitchFamily="2" charset="-78"/>
                <a:cs typeface="Alexandria" pitchFamily="2" charset="-78"/>
              </a:rPr>
              <a:t>9- الإفصاح عن الوقـت المحـدد لمعالجة الشكوى. </a:t>
            </a:r>
          </a:p>
          <a:p>
            <a:pPr algn="justLow" rtl="1">
              <a:lnSpc>
                <a:spcPct val="150000"/>
              </a:lnSpc>
            </a:pPr>
            <a:r>
              <a:rPr lang="ar-EG" sz="1600" dirty="0">
                <a:solidFill>
                  <a:srgbClr val="2D3956"/>
                </a:solidFill>
                <a:latin typeface="Alexandria" pitchFamily="2" charset="-78"/>
                <a:cs typeface="Alexandria" pitchFamily="2" charset="-78"/>
              </a:rPr>
              <a:t> -التواصل :</a:t>
            </a:r>
          </a:p>
          <a:p>
            <a:pPr algn="justLow" rtl="1">
              <a:lnSpc>
                <a:spcPct val="150000"/>
              </a:lnSpc>
            </a:pPr>
            <a:r>
              <a:rPr lang="ar-EG" sz="1600" dirty="0">
                <a:solidFill>
                  <a:srgbClr val="2D3956"/>
                </a:solidFill>
                <a:latin typeface="Alexandria" pitchFamily="2" charset="-78"/>
                <a:cs typeface="Alexandria" pitchFamily="2" charset="-78"/>
              </a:rPr>
              <a:t> 10- الإفصاح عن الوقت المحدد للتوصيل قبل إتمام عملية الشراء مع توضيح ذلك في الفاتورة. </a:t>
            </a:r>
          </a:p>
          <a:p>
            <a:pPr algn="justLow" rtl="1">
              <a:lnSpc>
                <a:spcPct val="150000"/>
              </a:lnSpc>
            </a:pPr>
            <a:r>
              <a:rPr lang="ar-EG" sz="1600" dirty="0">
                <a:solidFill>
                  <a:srgbClr val="2D3956"/>
                </a:solidFill>
                <a:latin typeface="Alexandria" pitchFamily="2" charset="-78"/>
                <a:cs typeface="Alexandria" pitchFamily="2" charset="-78"/>
              </a:rPr>
              <a:t>دعم اللغة العربية</a:t>
            </a:r>
            <a:r>
              <a:rPr lang="en-US" sz="1600" dirty="0">
                <a:solidFill>
                  <a:srgbClr val="2D3956"/>
                </a:solidFill>
                <a:latin typeface="Alexandria" pitchFamily="2" charset="-78"/>
                <a:cs typeface="Alexandria" pitchFamily="2" charset="-78"/>
              </a:rPr>
              <a:t>:</a:t>
            </a:r>
          </a:p>
          <a:p>
            <a:pPr algn="justLow" rtl="1">
              <a:lnSpc>
                <a:spcPct val="150000"/>
              </a:lnSpc>
            </a:pPr>
            <a:r>
              <a:rPr lang="ar-EG" sz="1600" dirty="0">
                <a:solidFill>
                  <a:srgbClr val="2D3956"/>
                </a:solidFill>
                <a:latin typeface="Alexandria" pitchFamily="2" charset="-78"/>
                <a:cs typeface="Alexandria" pitchFamily="2" charset="-78"/>
              </a:rPr>
              <a:t> 11-المتجر يدعم اللغة العربية في آلية تقديم الشكاوى. –</a:t>
            </a:r>
          </a:p>
          <a:p>
            <a:pPr algn="justLow" rtl="1">
              <a:lnSpc>
                <a:spcPct val="150000"/>
              </a:lnSpc>
            </a:pPr>
            <a:r>
              <a:rPr lang="ar-EG" sz="1600" dirty="0">
                <a:solidFill>
                  <a:srgbClr val="2D3956"/>
                </a:solidFill>
                <a:latin typeface="Alexandria" pitchFamily="2" charset="-78"/>
                <a:cs typeface="Alexandria" pitchFamily="2" charset="-78"/>
              </a:rPr>
              <a:t>12 استخدام اللغة العربية في المحادثات الفورية. -13 عرض المنتجات باللغة العربية. </a:t>
            </a:r>
            <a:endParaRPr lang="ar-EG" sz="1600" dirty="0">
              <a:solidFill>
                <a:schemeClr val="tx1"/>
              </a:solidFill>
              <a:latin typeface="Alexandria" pitchFamily="2" charset="-78"/>
              <a:cs typeface="Alexandria" pitchFamily="2" charset="-78"/>
            </a:endParaRPr>
          </a:p>
          <a:p>
            <a:pPr algn="justLow" rtl="1"/>
            <a:endParaRPr lang="ar-EG" b="1" dirty="0">
              <a:solidFill>
                <a:schemeClr val="tx1"/>
              </a:solidFill>
              <a:latin typeface="Alexandria" pitchFamily="2" charset="-78"/>
              <a:cs typeface="Alexandria" pitchFamily="2" charset="-78"/>
            </a:endParaRPr>
          </a:p>
          <a:p>
            <a:pPr algn="justLow" rtl="1"/>
            <a:endParaRPr lang="ar-EG" b="1" dirty="0">
              <a:solidFill>
                <a:schemeClr val="tx1"/>
              </a:solidFill>
              <a:latin typeface="Alexandria" pitchFamily="2" charset="-78"/>
              <a:cs typeface="Alexandria" pitchFamily="2" charset="-78"/>
            </a:endParaRPr>
          </a:p>
          <a:p>
            <a:pPr algn="justLow" rtl="1"/>
            <a:endParaRPr lang="ar-EG" b="1" dirty="0">
              <a:solidFill>
                <a:schemeClr val="tx1"/>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1060033F-B9A5-C427-5C14-1A0AB548BF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A4F03E0-1830-6B54-5569-2E3F100722B6}"/>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a:extLst>
              <a:ext uri="{FF2B5EF4-FFF2-40B4-BE49-F238E27FC236}">
                <a16:creationId xmlns:a16="http://schemas.microsoft.com/office/drawing/2014/main" id="{31A69F37-278E-B7CC-72AF-96E04C38DCE5}"/>
              </a:ext>
            </a:extLst>
          </p:cNvPr>
          <p:cNvPicPr>
            <a:picLocks noChangeAspect="1"/>
          </p:cNvPicPr>
          <p:nvPr/>
        </p:nvPicPr>
        <p:blipFill>
          <a:blip r:embed="rId3">
            <a:extLst>
              <a:ext uri="{28A0092B-C50C-407E-A947-70E740481C1C}">
                <a14:useLocalDpi xmlns:a14="http://schemas.microsoft.com/office/drawing/2010/main" val="0"/>
              </a:ext>
            </a:extLst>
          </a:blip>
          <a:srcRect t="10270" b="10270"/>
          <a:stretch/>
        </p:blipFill>
        <p:spPr>
          <a:xfrm>
            <a:off x="1333001" y="1363163"/>
            <a:ext cx="2908106" cy="366616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260543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408714" y="638057"/>
            <a:ext cx="6749143" cy="5719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b="1" dirty="0">
                <a:solidFill>
                  <a:srgbClr val="00AEEF"/>
                </a:solidFill>
                <a:latin typeface="Alexandria" pitchFamily="2" charset="-78"/>
                <a:cs typeface="Alexandria" pitchFamily="2" charset="-78"/>
              </a:rPr>
              <a:t>البيانات الأساسية في المتجر الالكتروني :</a:t>
            </a:r>
          </a:p>
          <a:p>
            <a:pPr algn="justLow" rtl="1">
              <a:lnSpc>
                <a:spcPct val="150000"/>
              </a:lnSpc>
            </a:pPr>
            <a:r>
              <a:rPr lang="ar-EG" sz="1600" dirty="0">
                <a:solidFill>
                  <a:srgbClr val="2D3956"/>
                </a:solidFill>
                <a:latin typeface="Alexandria" pitchFamily="2" charset="-78"/>
                <a:cs typeface="Alexandria" pitchFamily="2" charset="-78"/>
              </a:rPr>
              <a:t>إبـــراز البيانـــات الأساســية فــي المتجــر الإلكتـــروني يزيــد الموثـــوقية فــي المنتجــات والخــــدمات التــي يقدمهــا، ويشــعر المسـتهلك بالأمان أثناء عملية شـــراء الســـلع والحصــــول عـــلى الخـــــدمات، كــــما يســهل مــن عمليــة التواصــل بيــن أطــراف العـــملية الشـــــرائية، ويمــــكن كافـــــة الجهــــات مــن الوصــول الســــريع إلـى القــــائمين علـى المتـــجر وإبـــلاغهم بالمستجـــدات أو شكــاوى المستهــلكين للعمـل على معالجتها وكسب ثقتهم.</a:t>
            </a:r>
          </a:p>
          <a:p>
            <a:pPr algn="justLow" rtl="1">
              <a:lnSpc>
                <a:spcPct val="150000"/>
              </a:lnSpc>
            </a:pPr>
            <a:r>
              <a:rPr lang="ar-EG" sz="1600" b="1" dirty="0">
                <a:solidFill>
                  <a:srgbClr val="00AEEF"/>
                </a:solidFill>
                <a:latin typeface="Alexandria" pitchFamily="2" charset="-78"/>
                <a:cs typeface="Alexandria" pitchFamily="2" charset="-78"/>
              </a:rPr>
              <a:t>ويجب على موفر الخدمة في متجره الالكتروني إبراز ما يلي :</a:t>
            </a:r>
          </a:p>
          <a:p>
            <a:pPr algn="justLow" rtl="1">
              <a:lnSpc>
                <a:spcPct val="150000"/>
              </a:lnSpc>
            </a:pPr>
            <a:r>
              <a:rPr lang="ar-EG" sz="1600" dirty="0">
                <a:solidFill>
                  <a:srgbClr val="2D3956"/>
                </a:solidFill>
                <a:latin typeface="Alexandria" pitchFamily="2" charset="-78"/>
                <a:cs typeface="Alexandria" pitchFamily="2" charset="-78"/>
              </a:rPr>
              <a:t>اسمه أو أي بيان مميزله، وعنوانه، ما لم يكن مسجلة لدى إحدى جهات توثيق المتاجر الإلكترونية.سياسة الخصوصية</a:t>
            </a:r>
          </a:p>
          <a:p>
            <a:pPr algn="justLow" rtl="1">
              <a:lnSpc>
                <a:spcPct val="150000"/>
              </a:lnSpc>
            </a:pPr>
            <a:r>
              <a:rPr lang="ar-EG" sz="1600" dirty="0">
                <a:solidFill>
                  <a:srgbClr val="2D3956"/>
                </a:solidFill>
                <a:latin typeface="Alexandria" pitchFamily="2" charset="-78"/>
                <a:cs typeface="Alexandria" pitchFamily="2" charset="-78"/>
              </a:rPr>
              <a:t>اسم السجل المقيد فيه ورقمه «إن وجد».</a:t>
            </a:r>
          </a:p>
          <a:p>
            <a:pPr algn="justLow" rtl="1">
              <a:lnSpc>
                <a:spcPct val="150000"/>
              </a:lnSpc>
            </a:pPr>
            <a:r>
              <a:rPr lang="ar-EG" sz="1600" dirty="0">
                <a:solidFill>
                  <a:srgbClr val="2D3956"/>
                </a:solidFill>
                <a:latin typeface="Alexandria" pitchFamily="2" charset="-78"/>
                <a:cs typeface="Alexandria" pitchFamily="2" charset="-78"/>
              </a:rPr>
              <a:t>إجراءات تلقي شكاوى المستهلكين ومعالجتها.</a:t>
            </a:r>
          </a:p>
          <a:p>
            <a:pPr algn="justLow" rtl="1">
              <a:lnSpc>
                <a:spcPct val="150000"/>
              </a:lnSpc>
            </a:pPr>
            <a:r>
              <a:rPr lang="ar-EG" sz="1600" dirty="0">
                <a:solidFill>
                  <a:srgbClr val="2D3956"/>
                </a:solidFill>
                <a:latin typeface="Alexandria" pitchFamily="2" charset="-78"/>
                <a:cs typeface="Alexandria" pitchFamily="2" charset="-78"/>
              </a:rPr>
              <a:t>خانة الغاء حساب المستهلك بشكل واضح وسهل.</a:t>
            </a:r>
          </a:p>
          <a:p>
            <a:pPr algn="justLow" rtl="1">
              <a:lnSpc>
                <a:spcPct val="150000"/>
              </a:lnSpc>
            </a:pPr>
            <a:r>
              <a:rPr lang="ar-EG" sz="1600" dirty="0">
                <a:solidFill>
                  <a:srgbClr val="2D3956"/>
                </a:solidFill>
                <a:latin typeface="Alexandria" pitchFamily="2" charset="-78"/>
                <a:cs typeface="Alexandria" pitchFamily="2" charset="-78"/>
              </a:rPr>
              <a:t>وسائل الاتصال به.</a:t>
            </a:r>
          </a:p>
          <a:p>
            <a:pPr algn="justLow" rtl="1">
              <a:lnSpc>
                <a:spcPct val="150000"/>
              </a:lnSpc>
            </a:pPr>
            <a:r>
              <a:rPr lang="ar-EG" sz="1600" dirty="0">
                <a:solidFill>
                  <a:srgbClr val="2D3956"/>
                </a:solidFill>
                <a:latin typeface="Alexandria" pitchFamily="2" charset="-78"/>
                <a:cs typeface="Alexandria" pitchFamily="2" charset="-78"/>
              </a:rPr>
              <a:t>الرقم الضريبي «إن وجد».</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1935239" y="67458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a:extLst>
              <a:ext uri="{FF2B5EF4-FFF2-40B4-BE49-F238E27FC236}">
                <a16:creationId xmlns:a16="http://schemas.microsoft.com/office/drawing/2014/main" id="{4D72D59E-9706-2628-6ACC-9333AA5D1FAE}"/>
              </a:ext>
            </a:extLst>
          </p:cNvPr>
          <p:cNvPicPr>
            <a:picLocks noChangeAspect="1"/>
          </p:cNvPicPr>
          <p:nvPr/>
        </p:nvPicPr>
        <p:blipFill>
          <a:blip r:embed="rId3">
            <a:extLst>
              <a:ext uri="{28A0092B-C50C-407E-A947-70E740481C1C}">
                <a14:useLocalDpi xmlns:a14="http://schemas.microsoft.com/office/drawing/2010/main" val="0"/>
              </a:ext>
            </a:extLst>
          </a:blip>
          <a:srcRect t="10270" b="10270"/>
          <a:stretch/>
        </p:blipFill>
        <p:spPr>
          <a:xfrm>
            <a:off x="1702753" y="1750928"/>
            <a:ext cx="2803933" cy="366616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707623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3630" y="753290"/>
            <a:ext cx="6749854" cy="59360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Low" rtl="1">
              <a:lnSpc>
                <a:spcPct val="150000"/>
              </a:lnSpc>
              <a:buFont typeface="Arial" panose="020B0604020202020204" pitchFamily="34" charset="0"/>
              <a:buChar char="•"/>
            </a:pPr>
            <a:endParaRPr lang="ar-EG" sz="1600" dirty="0">
              <a:solidFill>
                <a:srgbClr val="2D3956"/>
              </a:solidFill>
              <a:latin typeface="Alexandria" pitchFamily="2" charset="-78"/>
              <a:cs typeface="Alexandria" pitchFamily="2" charset="-78"/>
            </a:endParaRP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يلتزم المتجر الإلكتروني بتلقي ومعالجة شكاوى المستهلكين طيلة أيام الأسبوع وتقديم خدمات البيع حتى وإن كانـت أيـام العطـل والإجازات، ويسـري ذلـك علـى معالجة البلاغات الواردة للوزارة.</a:t>
            </a: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يلتزم المتجر الالكتروني بتمكين المتسوق من الوصول إلى البيانات بتوفير رابط يقود إليها ، و إيضاح أي تعديل يطرأ عليها.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448BFD1D-A70E-0ECC-B3A3-CC074E75AA68}"/>
              </a:ext>
            </a:extLst>
          </p:cNvPr>
          <p:cNvPicPr>
            <a:picLocks noChangeAspect="1"/>
          </p:cNvPicPr>
          <p:nvPr/>
        </p:nvPicPr>
        <p:blipFill>
          <a:blip r:embed="rId3">
            <a:extLst>
              <a:ext uri="{28A0092B-C50C-407E-A947-70E740481C1C}">
                <a14:useLocalDpi xmlns:a14="http://schemas.microsoft.com/office/drawing/2010/main" val="0"/>
              </a:ext>
            </a:extLst>
          </a:blip>
          <a:srcRect t="10270" b="10270"/>
          <a:stretch/>
        </p:blipFill>
        <p:spPr>
          <a:xfrm>
            <a:off x="1702753" y="1321208"/>
            <a:ext cx="3250247" cy="409588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030735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22914" y="546619"/>
            <a:ext cx="7560095" cy="60601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b="1" dirty="0">
              <a:solidFill>
                <a:srgbClr val="00AEEF"/>
              </a:solidFill>
              <a:latin typeface="Alexandria" pitchFamily="2" charset="-78"/>
              <a:cs typeface="Alexandria" pitchFamily="2" charset="-78"/>
            </a:endParaRPr>
          </a:p>
          <a:p>
            <a:pPr algn="justLow" rtl="1">
              <a:lnSpc>
                <a:spcPct val="150000"/>
              </a:lnSpc>
            </a:pPr>
            <a:r>
              <a:rPr lang="ar-EG" b="1" dirty="0">
                <a:solidFill>
                  <a:srgbClr val="00AEEF"/>
                </a:solidFill>
                <a:latin typeface="Alexandria" pitchFamily="2" charset="-78"/>
                <a:cs typeface="Alexandria" pitchFamily="2" charset="-78"/>
              </a:rPr>
              <a:t>بـيـانـات مـقـر الـعـمـل في المتجر الإلكتروني:</a:t>
            </a:r>
          </a:p>
          <a:p>
            <a:pPr algn="justLow" rtl="1">
              <a:lnSpc>
                <a:spcPct val="150000"/>
              </a:lnSpc>
            </a:pPr>
            <a:r>
              <a:rPr lang="ar-EG" sz="1600" dirty="0">
                <a:solidFill>
                  <a:srgbClr val="2D3956"/>
                </a:solidFill>
                <a:latin typeface="Alexandria" pitchFamily="2" charset="-78"/>
                <a:cs typeface="Alexandria" pitchFamily="2" charset="-78"/>
              </a:rPr>
              <a:t>ذكر بيانات مقـر عمـل مـوفـر الخدمـة "تاجر أو ممارس"يسهل عملية الوصول إليه لتطبيق احكام نظام التجارة الإلكترونيـة، ويلتـزم موفـر الخدمـة بإيـضـاح البيانـات الصحيحة في متجره الإلكتروني بحسب طبيعة عمله:</a:t>
            </a:r>
          </a:p>
          <a:p>
            <a:pPr algn="justLow" rtl="1">
              <a:lnSpc>
                <a:spcPct val="150000"/>
              </a:lnSpc>
            </a:pPr>
            <a:r>
              <a:rPr lang="ar-EG" sz="1600" dirty="0">
                <a:solidFill>
                  <a:srgbClr val="2D3956"/>
                </a:solidFill>
                <a:latin typeface="Alexandria" pitchFamily="2" charset="-78"/>
                <a:cs typeface="Alexandria" pitchFamily="2" charset="-78"/>
              </a:rPr>
              <a:t>التاجر : مقر عمله هو المحدد في السجل التجاري.</a:t>
            </a:r>
          </a:p>
          <a:p>
            <a:pPr algn="justLow" rtl="1">
              <a:lnSpc>
                <a:spcPct val="150000"/>
              </a:lnSpc>
            </a:pPr>
            <a:r>
              <a:rPr lang="ar-EG" sz="1600" dirty="0">
                <a:solidFill>
                  <a:srgbClr val="2D3956"/>
                </a:solidFill>
                <a:latin typeface="Alexandria" pitchFamily="2" charset="-78"/>
                <a:cs typeface="Alexandria" pitchFamily="2" charset="-78"/>
              </a:rPr>
              <a:t>الممارس : مقر عمله هـو المحدد في المتجـر الإلكترونـي او فـي بيـان التوثيـق الصـادر عـن جهـة توثيـق المحلات الإلكترونية وإذا لـم يـكـن لـه مـقـر عـمـل، يؤخـذ بـمـقـر إقامته. </a:t>
            </a:r>
          </a:p>
          <a:p>
            <a:pPr algn="justLow" rtl="1">
              <a:lnSpc>
                <a:spcPct val="150000"/>
              </a:lnSpc>
            </a:pPr>
            <a:r>
              <a:rPr lang="ar-EG" b="1" dirty="0">
                <a:solidFill>
                  <a:srgbClr val="00AEEF"/>
                </a:solidFill>
                <a:latin typeface="Alexandria" pitchFamily="2" charset="-78"/>
                <a:cs typeface="Alexandria" pitchFamily="2" charset="-78"/>
              </a:rPr>
              <a:t>الاشتراطات اللازمة:</a:t>
            </a:r>
          </a:p>
          <a:p>
            <a:pPr algn="justLow" rtl="1">
              <a:lnSpc>
                <a:spcPct val="150000"/>
              </a:lnSpc>
            </a:pPr>
            <a:r>
              <a:rPr lang="ar-EG" sz="1600" dirty="0">
                <a:solidFill>
                  <a:srgbClr val="2D3956"/>
                </a:solidFill>
                <a:latin typeface="Alexandria" pitchFamily="2" charset="-78"/>
                <a:cs typeface="Alexandria" pitchFamily="2" charset="-78"/>
              </a:rPr>
              <a:t>إذا كان لموفر الخدمة أكثر من مقر عمل ولم يحدد أحدها، يكون مقر العمل المعتد به هو المقر الأوثق صلة بالعقد، مع مراعاة الظروف التي كان الأطراف على علم بها أو توقعوها في أي وقت قبل إبرام العقد أو عند إبرامه..</a:t>
            </a:r>
          </a:p>
          <a:p>
            <a:pPr algn="justLow" rtl="1">
              <a:lnSpc>
                <a:spcPct val="150000"/>
              </a:lnSpc>
            </a:pPr>
            <a:r>
              <a:rPr lang="ar-EG" sz="1600" dirty="0">
                <a:solidFill>
                  <a:srgbClr val="2D3956"/>
                </a:solidFill>
                <a:latin typeface="Alexandria" pitchFamily="2" charset="-78"/>
                <a:cs typeface="Alexandria" pitchFamily="2" charset="-78"/>
              </a:rPr>
              <a:t>لا بعد المكان مقر عمل لمجرد أنه يضم المعدات والتقنية الداعمة لنظام المعلومات الذي يستخدمه موفر الخدمة في إبرام العقد, أو يمكن فيه لاطراف أخرى أن تصل إلى</a:t>
            </a:r>
            <a:endParaRPr lang="en-US" sz="1600"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building with columns and a sign">
            <a:extLst>
              <a:ext uri="{FF2B5EF4-FFF2-40B4-BE49-F238E27FC236}">
                <a16:creationId xmlns:a16="http://schemas.microsoft.com/office/drawing/2014/main" id="{51BC71A7-7A7B-9800-E3FB-917FE5F92A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284" y="1275489"/>
            <a:ext cx="2209630" cy="3909969"/>
          </a:xfrm>
          <a:prstGeom prst="rect">
            <a:avLst/>
          </a:prstGeom>
        </p:spPr>
      </p:pic>
    </p:spTree>
    <p:extLst>
      <p:ext uri="{BB962C8B-B14F-4D97-AF65-F5344CB8AC3E}">
        <p14:creationId xmlns:p14="http://schemas.microsoft.com/office/powerpoint/2010/main" val="971478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615543" y="1055914"/>
            <a:ext cx="7178507" cy="54026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rgbClr val="2D3956"/>
                </a:solidFill>
                <a:latin typeface="Alexandria" pitchFamily="2" charset="-78"/>
                <a:cs typeface="Alexandria" pitchFamily="2" charset="-78"/>
              </a:rPr>
              <a:t>- استخدام موفر الخدمة اسم نطاق أو عنوان بريد إلكتروني ذا صلة بدولة معينة لا ينشئ قرينة على أن مقر عمله يوجد في تلك الدولة ويلزم ربط الموقـع بالهوية الوطنية أو الإقامة في حال وجـوده داخل المملكة، وبجواز السفر في حال انه خارج المملكة.</a:t>
            </a:r>
          </a:p>
          <a:p>
            <a:pPr algn="justLow" rtl="1">
              <a:lnSpc>
                <a:spcPct val="150000"/>
              </a:lnSpc>
            </a:pPr>
            <a:r>
              <a:rPr lang="ar-EG" sz="1600" dirty="0">
                <a:solidFill>
                  <a:srgbClr val="2D3956"/>
                </a:solidFill>
                <a:latin typeface="Alexandria" pitchFamily="2" charset="-78"/>
                <a:cs typeface="Alexandria" pitchFamily="2" charset="-78"/>
              </a:rPr>
              <a:t>- يجب أن يكون المقر الذي يزاول فيه الممارس نشاطه مناسبا لطبيعة النشاط وحجم العمل، وألا يترتب على مزاولة النشاط فيه إخلال بالسكينة العامة.</a:t>
            </a:r>
          </a:p>
          <a:p>
            <a:pPr algn="r" rtl="1">
              <a:lnSpc>
                <a:spcPct val="107000"/>
              </a:lnSpc>
              <a:spcAft>
                <a:spcPts val="800"/>
              </a:spcAft>
            </a:pPr>
            <a:endParaRPr lang="en-US" sz="1600" b="1" kern="100" dirty="0">
              <a:latin typeface="Alexandria" pitchFamily="2" charset="-78"/>
              <a:ea typeface="Calibri" panose="020F0502020204030204" pitchFamily="34" charset="0"/>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64EAFD5C-DFA3-72D8-6AC4-26C69459458D}"/>
              </a:ext>
            </a:extLst>
          </p:cNvPr>
          <p:cNvPicPr>
            <a:picLocks noChangeAspect="1"/>
          </p:cNvPicPr>
          <p:nvPr/>
        </p:nvPicPr>
        <p:blipFill>
          <a:blip r:embed="rId3">
            <a:extLst>
              <a:ext uri="{28A0092B-C50C-407E-A947-70E740481C1C}">
                <a14:useLocalDpi xmlns:a14="http://schemas.microsoft.com/office/drawing/2010/main" val="0"/>
              </a:ext>
            </a:extLst>
          </a:blip>
          <a:srcRect t="13970" b="13970"/>
          <a:stretch/>
        </p:blipFill>
        <p:spPr>
          <a:xfrm>
            <a:off x="1190100" y="1384188"/>
            <a:ext cx="3425443" cy="3884498"/>
          </a:xfrm>
          <a:prstGeom prst="rect">
            <a:avLst/>
          </a:prstGeom>
        </p:spPr>
      </p:pic>
    </p:spTree>
    <p:extLst>
      <p:ext uri="{BB962C8B-B14F-4D97-AF65-F5344CB8AC3E}">
        <p14:creationId xmlns:p14="http://schemas.microsoft.com/office/powerpoint/2010/main" val="3372547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94366-5D3A-B386-760B-E6AEC4038E3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367B824-4D6A-05B8-461D-568AC205553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592F65F-8541-2A98-0AE3-45C64E12D1A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ABD939D-1A53-D55F-8746-8DF2FFF70047}"/>
              </a:ext>
            </a:extLst>
          </p:cNvPr>
          <p:cNvSpPr/>
          <p:nvPr/>
        </p:nvSpPr>
        <p:spPr>
          <a:xfrm>
            <a:off x="4803494" y="894091"/>
            <a:ext cx="6769075" cy="5103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lnSpc>
                <a:spcPct val="150000"/>
              </a:lnSpc>
            </a:pPr>
            <a:endParaRPr lang="ar-EG" dirty="0">
              <a:solidFill>
                <a:srgbClr val="FF0000"/>
              </a:solidFill>
              <a:latin typeface="Alexandria" pitchFamily="2" charset="-78"/>
              <a:cs typeface="Alexandria" pitchFamily="2" charset="-78"/>
            </a:endParaRPr>
          </a:p>
          <a:p>
            <a:pPr algn="justLow" rtl="1">
              <a:lnSpc>
                <a:spcPct val="150000"/>
              </a:lnSpc>
            </a:pPr>
            <a:endParaRPr lang="ar-EG" dirty="0">
              <a:solidFill>
                <a:srgbClr val="FF0000"/>
              </a:solidFill>
              <a:latin typeface="Alexandria" pitchFamily="2" charset="-78"/>
              <a:cs typeface="Alexandria" pitchFamily="2" charset="-78"/>
            </a:endParaRPr>
          </a:p>
          <a:p>
            <a:pPr algn="justLow" rtl="1">
              <a:lnSpc>
                <a:spcPct val="150000"/>
              </a:lnSpc>
            </a:pPr>
            <a:r>
              <a:rPr lang="ar-EG" b="1" dirty="0">
                <a:solidFill>
                  <a:srgbClr val="00AEEF"/>
                </a:solidFill>
                <a:latin typeface="Alexandria" pitchFamily="2" charset="-78"/>
                <a:cs typeface="Alexandria" pitchFamily="2" charset="-78"/>
              </a:rPr>
              <a:t>بيانـات العقد الإلكتروني:</a:t>
            </a:r>
          </a:p>
          <a:p>
            <a:pPr algn="justLow" rtl="1">
              <a:lnSpc>
                <a:spcPct val="150000"/>
              </a:lnSpc>
            </a:pPr>
            <a:r>
              <a:rPr lang="ar-EG" sz="1600" dirty="0">
                <a:solidFill>
                  <a:srgbClr val="2D3956"/>
                </a:solidFill>
                <a:latin typeface="Alexandria" pitchFamily="2" charset="-78"/>
                <a:cs typeface="Alexandria" pitchFamily="2" charset="-78"/>
              </a:rPr>
              <a:t>عند إبرام العقد بين المتجر الإلكتروني والمستهلك يجب إيضاح كافة الأحكام والشروط بطريقة سهلة وواضحة، ويلتزم موفر الخدمة بتقديم بيان للمستهلك يشتمل على:</a:t>
            </a:r>
          </a:p>
          <a:p>
            <a:pPr algn="justLow" rtl="1">
              <a:lnSpc>
                <a:spcPct val="150000"/>
              </a:lnSpc>
            </a:pPr>
            <a:r>
              <a:rPr lang="ar-EG" sz="1600" dirty="0">
                <a:solidFill>
                  <a:srgbClr val="2D3956"/>
                </a:solidFill>
                <a:latin typeface="Alexandria" pitchFamily="2" charset="-78"/>
                <a:cs typeface="Alexandria" pitchFamily="2" charset="-78"/>
              </a:rPr>
              <a:t>1- إجمالي السعـر شاملأ جميع الرسوم أو الضرائب أو المبالغ الإضافية المتعلقة بالتسليم«إن وجدت».</a:t>
            </a:r>
          </a:p>
          <a:p>
            <a:pPr algn="justLow" rtl="1">
              <a:lnSpc>
                <a:spcPct val="150000"/>
              </a:lnSpc>
            </a:pPr>
            <a:r>
              <a:rPr lang="ar-EG" sz="1600" dirty="0">
                <a:solidFill>
                  <a:srgbClr val="2D3956"/>
                </a:solidFill>
                <a:latin typeface="Alexandria" pitchFamily="2" charset="-78"/>
                <a:cs typeface="Alexandria" pitchFamily="2" charset="-78"/>
              </a:rPr>
              <a:t>2- الإجراءات الواجب اتخاذها لإبرام العقد،</a:t>
            </a:r>
          </a:p>
          <a:p>
            <a:pPr algn="justLow" rtl="1">
              <a:lnSpc>
                <a:spcPct val="150000"/>
              </a:lnSpc>
            </a:pPr>
            <a:r>
              <a:rPr lang="ar-EG" sz="1600" dirty="0">
                <a:solidFill>
                  <a:srgbClr val="2D3956"/>
                </a:solidFill>
                <a:latin typeface="Alexandria" pitchFamily="2" charset="-78"/>
                <a:cs typeface="Alexandria" pitchFamily="2" charset="-78"/>
              </a:rPr>
              <a:t>3- الإشارة إلى حق المستهلك في إلغاء العقد متى ما كان جائزا، وبيان التكاليف المترتبة على ذلك.</a:t>
            </a:r>
          </a:p>
          <a:p>
            <a:pPr algn="justLow" rtl="1">
              <a:lnSpc>
                <a:spcPct val="150000"/>
              </a:lnSpc>
            </a:pPr>
            <a:r>
              <a:rPr lang="ar-EG" sz="1600" dirty="0">
                <a:solidFill>
                  <a:srgbClr val="2D3956"/>
                </a:solidFill>
                <a:latin typeface="Alexandria" pitchFamily="2" charset="-78"/>
                <a:cs typeface="Alexandria" pitchFamily="2" charset="-78"/>
              </a:rPr>
              <a:t>4- أحكام الدفع، والدفعات المتكررة « إن وجدت».)</a:t>
            </a:r>
          </a:p>
          <a:p>
            <a:pPr algn="justLow" rtl="1">
              <a:lnSpc>
                <a:spcPct val="150000"/>
              </a:lnSpc>
            </a:pPr>
            <a:r>
              <a:rPr lang="ar-EG" sz="1600" dirty="0">
                <a:solidFill>
                  <a:srgbClr val="2D3956"/>
                </a:solidFill>
                <a:latin typeface="Alexandria" pitchFamily="2" charset="-78"/>
                <a:cs typeface="Alexandria" pitchFamily="2" charset="-78"/>
              </a:rPr>
              <a:t>5- البيانات المتعلقة بموفر الخدمـة.</a:t>
            </a:r>
          </a:p>
          <a:p>
            <a:pPr algn="justLow" rtl="1">
              <a:lnSpc>
                <a:spcPct val="150000"/>
              </a:lnSpc>
            </a:pPr>
            <a:r>
              <a:rPr lang="ar-EG" sz="1600" dirty="0">
                <a:solidFill>
                  <a:srgbClr val="2D3956"/>
                </a:solidFill>
                <a:latin typeface="Alexandria" pitchFamily="2" charset="-78"/>
                <a:cs typeface="Alexandria" pitchFamily="2" charset="-78"/>
              </a:rPr>
              <a:t>6- ترتيبات الدفع والتسليم والتنفيذ.</a:t>
            </a:r>
          </a:p>
          <a:p>
            <a:pPr algn="justLow" rtl="1">
              <a:lnSpc>
                <a:spcPct val="150000"/>
              </a:lnSpc>
            </a:pPr>
            <a:r>
              <a:rPr lang="ar-EG" sz="1600" dirty="0">
                <a:solidFill>
                  <a:srgbClr val="2D3956"/>
                </a:solidFill>
                <a:latin typeface="Alexandria" pitchFamily="2" charset="-78"/>
                <a:cs typeface="Alexandria" pitchFamily="2" charset="-78"/>
              </a:rPr>
              <a:t>7- خدمات ما بعد البيع «إن وجدت».</a:t>
            </a: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12D942C9-385B-B79B-58C6-9C503635B3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D47D66DD-8C5C-DA61-3B8D-F012DBCB521A}"/>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building with columns and a sign">
            <a:extLst>
              <a:ext uri="{FF2B5EF4-FFF2-40B4-BE49-F238E27FC236}">
                <a16:creationId xmlns:a16="http://schemas.microsoft.com/office/drawing/2014/main" id="{C7F99675-A2E1-6FA7-6BE4-20630A4256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4909" y="1275489"/>
            <a:ext cx="3419676" cy="3909969"/>
          </a:xfrm>
          <a:prstGeom prst="rect">
            <a:avLst/>
          </a:prstGeom>
        </p:spPr>
      </p:pic>
    </p:spTree>
    <p:extLst>
      <p:ext uri="{BB962C8B-B14F-4D97-AF65-F5344CB8AC3E}">
        <p14:creationId xmlns:p14="http://schemas.microsoft.com/office/powerpoint/2010/main" val="149695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AD84D-08F5-D012-1C58-23CD11044A3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D76A4F4-ED04-7795-3644-58797C48C5A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E47110B-E00B-B10C-21EB-2BBCB4A5A5F5}"/>
              </a:ext>
            </a:extLst>
          </p:cNvPr>
          <p:cNvSpPr/>
          <p:nvPr/>
        </p:nvSpPr>
        <p:spPr>
          <a:xfrm>
            <a:off x="8618800"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2ECF142-8D09-5F0B-941B-CF8F123C82D5}"/>
              </a:ext>
            </a:extLst>
          </p:cNvPr>
          <p:cNvSpPr/>
          <p:nvPr/>
        </p:nvSpPr>
        <p:spPr>
          <a:xfrm>
            <a:off x="2446351" y="1155868"/>
            <a:ext cx="9286695" cy="52224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u="sng" dirty="0">
              <a:solidFill>
                <a:srgbClr val="00AEEF"/>
              </a:solidFill>
              <a:latin typeface="Alexandria" pitchFamily="2" charset="-78"/>
              <a:cs typeface="Alexandria" pitchFamily="2" charset="-78"/>
            </a:endParaRPr>
          </a:p>
          <a:p>
            <a:pPr algn="justLow" rtl="1">
              <a:lnSpc>
                <a:spcPct val="150000"/>
              </a:lnSpc>
            </a:pPr>
            <a:endParaRPr lang="ar-EG" sz="1600" u="sng" dirty="0">
              <a:solidFill>
                <a:srgbClr val="00AEEF"/>
              </a:solidFill>
              <a:latin typeface="Alexandria" pitchFamily="2" charset="-78"/>
              <a:cs typeface="Alexandria" pitchFamily="2" charset="-78"/>
            </a:endParaRPr>
          </a:p>
          <a:p>
            <a:pPr algn="justLow" rtl="1">
              <a:lnSpc>
                <a:spcPct val="150000"/>
              </a:lnSpc>
            </a:pPr>
            <a:endParaRPr lang="ar-EG" sz="1600" u="sng" dirty="0">
              <a:solidFill>
                <a:srgbClr val="00AEEF"/>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8- احكام الشحن والتوصيل</a:t>
            </a:r>
          </a:p>
          <a:p>
            <a:pPr algn="justLow" rtl="1">
              <a:lnSpc>
                <a:spcPct val="150000"/>
              </a:lnSpc>
            </a:pPr>
            <a:r>
              <a:rPr lang="ar-EG" sz="1600" dirty="0">
                <a:solidFill>
                  <a:srgbClr val="2D3956"/>
                </a:solidFill>
                <a:latin typeface="Alexandria" pitchFamily="2" charset="-78"/>
                <a:cs typeface="Alexandria" pitchFamily="2" charset="-78"/>
              </a:rPr>
              <a:t>9- الخصائص الاساسية للمنتجات .</a:t>
            </a:r>
          </a:p>
          <a:p>
            <a:pPr algn="justLow" rtl="1">
              <a:lnSpc>
                <a:spcPct val="150000"/>
              </a:lnSpc>
            </a:pPr>
            <a:r>
              <a:rPr lang="ar-EG" sz="1600" dirty="0">
                <a:solidFill>
                  <a:srgbClr val="2D3956"/>
                </a:solidFill>
                <a:latin typeface="Alexandria" pitchFamily="2" charset="-78"/>
                <a:cs typeface="Alexandria" pitchFamily="2" charset="-78"/>
              </a:rPr>
              <a:t>10- بيانات الضمان «إن وجدت ".</a:t>
            </a:r>
          </a:p>
          <a:p>
            <a:pPr algn="justLow" rtl="1">
              <a:lnSpc>
                <a:spcPct val="150000"/>
              </a:lnSpc>
            </a:pPr>
            <a:r>
              <a:rPr lang="ar-EG" sz="1600" dirty="0">
                <a:solidFill>
                  <a:srgbClr val="2D3956"/>
                </a:solidFill>
                <a:latin typeface="Alexandria" pitchFamily="2" charset="-78"/>
                <a:cs typeface="Alexandria" pitchFamily="2" charset="-78"/>
              </a:rPr>
              <a:t>* يجب على موفر الخدمة إيضاح الإجراء الذي يترتب عليه إبرام العقد، بأن يذكرفي الخانة المخصصة ما يفيد أنه بمجرد النقر عليها يكون العقد قد أبرم ويترتب على ذلك الالتزام بالدفع، ويكون ذلك بشكل واضح سهل القراءة.</a:t>
            </a:r>
          </a:p>
          <a:p>
            <a:pPr algn="justLow" rtl="1"/>
            <a:endParaRPr lang="ar-EG" dirty="0">
              <a:solidFill>
                <a:schemeClr val="tx1"/>
              </a:solidFill>
            </a:endParaRPr>
          </a:p>
          <a:p>
            <a:pPr algn="r" rtl="1">
              <a:lnSpc>
                <a:spcPct val="107000"/>
              </a:lnSpc>
              <a:spcAft>
                <a:spcPts val="800"/>
              </a:spcAft>
            </a:pPr>
            <a:endParaRPr lang="ar-EG" sz="2400" b="1" kern="100" dirty="0">
              <a:solidFill>
                <a:schemeClr val="tx1"/>
              </a:solidFill>
              <a:latin typeface="Alexandria" pitchFamily="2" charset="-78"/>
              <a:ea typeface="Calibri" panose="020F0502020204030204" pitchFamily="34" charset="0"/>
              <a:cs typeface="Alexandria" pitchFamily="2" charset="-78"/>
            </a:endParaRPr>
          </a:p>
          <a:p>
            <a:pPr algn="justLow" rtl="1">
              <a:lnSpc>
                <a:spcPct val="150000"/>
              </a:lnSpc>
            </a:pPr>
            <a:endParaRPr lang="en-US" sz="1600"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6768FF1-B815-4138-AC5C-C06072E7FDC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E6BA196-402F-2BB9-9E2D-75A4A1859697}"/>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137489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8BB95-BE74-297A-1104-32C8CB36D57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9E47B1A-1D7D-AAEF-0E50-79FB4884625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F53F655-CCA2-AC97-637D-BFED15B51E40}"/>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42D1A07-D14D-6385-5924-8406F4B26F43}"/>
              </a:ext>
            </a:extLst>
          </p:cNvPr>
          <p:cNvSpPr/>
          <p:nvPr/>
        </p:nvSpPr>
        <p:spPr>
          <a:xfrm>
            <a:off x="1589314" y="1406801"/>
            <a:ext cx="9689740" cy="4498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b="1" dirty="0">
                <a:solidFill>
                  <a:srgbClr val="00AEEF"/>
                </a:solidFill>
                <a:latin typeface="Alexandria" pitchFamily="2" charset="-78"/>
                <a:cs typeface="Alexandria" pitchFamily="2" charset="-78"/>
              </a:rPr>
              <a:t>كيفية التعامل مع بيانات المستهلك:</a:t>
            </a:r>
          </a:p>
          <a:p>
            <a:pPr algn="justLow" rtl="1">
              <a:lnSpc>
                <a:spcPct val="150000"/>
              </a:lnSpc>
            </a:pPr>
            <a:r>
              <a:rPr lang="ar-EG" sz="1600" dirty="0">
                <a:solidFill>
                  <a:srgbClr val="2D3956"/>
                </a:solidFill>
                <a:latin typeface="Alexandria" pitchFamily="2" charset="-78"/>
                <a:cs typeface="Alexandria" pitchFamily="2" charset="-78"/>
              </a:rPr>
              <a:t>يعزز نظام التجارة الإلكترونية جهود حماية المستهلك وحفظ البيانات الشخصية،ويولي النظام اهمية كبرى لحفظ خصوصية المستهلك، ونص على التالي:</a:t>
            </a:r>
          </a:p>
          <a:p>
            <a:pPr algn="justLow" rtl="1">
              <a:lnSpc>
                <a:spcPct val="150000"/>
              </a:lnSpc>
            </a:pPr>
            <a:r>
              <a:rPr lang="ar-EG" sz="1600" dirty="0">
                <a:solidFill>
                  <a:srgbClr val="2D3956"/>
                </a:solidFill>
                <a:latin typeface="Alexandria" pitchFamily="2" charset="-78"/>
                <a:cs typeface="Alexandria" pitchFamily="2" charset="-78"/>
              </a:rPr>
              <a:t>- عـدم اسـتـخـدام الـبـيـانـات لأغراض غيـر مـصـرح لـهـا أو مسموح بها.</a:t>
            </a:r>
          </a:p>
          <a:p>
            <a:pPr algn="justLow" rtl="1">
              <a:lnSpc>
                <a:spcPct val="150000"/>
              </a:lnSpc>
            </a:pPr>
            <a:r>
              <a:rPr lang="ar-EG" sz="1600" dirty="0">
                <a:solidFill>
                  <a:srgbClr val="2D3956"/>
                </a:solidFill>
                <a:latin typeface="Alexandria" pitchFamily="2" charset="-78"/>
                <a:cs typeface="Alexandria" pitchFamily="2" charset="-78"/>
              </a:rPr>
              <a:t>- حماية بيانات  المستهلك واتخاذ الوسائل اللازمة لذلك.</a:t>
            </a:r>
          </a:p>
          <a:p>
            <a:pPr algn="justLow" rtl="1">
              <a:lnSpc>
                <a:spcPct val="150000"/>
              </a:lnSpc>
            </a:pPr>
            <a:r>
              <a:rPr lang="ar-EG" sz="1600" dirty="0">
                <a:solidFill>
                  <a:srgbClr val="2D3956"/>
                </a:solidFill>
                <a:latin typeface="Alexandria" pitchFamily="2" charset="-78"/>
                <a:cs typeface="Alexandria" pitchFamily="2" charset="-78"/>
              </a:rPr>
              <a:t>- عدم الاحتفاظ ببيانات المستهلك الشخصية أو اتصـالاته الإلكترونية إلا في المدة التي تقتضيها طبيعة التعامل بالتجارة الالكترونية.</a:t>
            </a:r>
          </a:p>
          <a:p>
            <a:pPr algn="justLow" rtl="1">
              <a:lnSpc>
                <a:spcPct val="150000"/>
              </a:lnSpc>
            </a:pPr>
            <a:r>
              <a:rPr lang="ar-EG" sz="1600" dirty="0">
                <a:solidFill>
                  <a:srgbClr val="2D3956"/>
                </a:solidFill>
                <a:latin typeface="Alexandria" pitchFamily="2" charset="-78"/>
                <a:cs typeface="Alexandria" pitchFamily="2" charset="-78"/>
              </a:rPr>
              <a:t>- المسئولية الـكـامـلـة عـن بيانات الـمـسـتـهـلـك سـواء كانت بحوزة موفر الخدمة أو الجهات التي يتعامل معها. </a:t>
            </a:r>
          </a:p>
        </p:txBody>
      </p:sp>
      <p:pic>
        <p:nvPicPr>
          <p:cNvPr id="5" name="Graphic 21">
            <a:extLst>
              <a:ext uri="{FF2B5EF4-FFF2-40B4-BE49-F238E27FC236}">
                <a16:creationId xmlns:a16="http://schemas.microsoft.com/office/drawing/2014/main" id="{8EEC4C5D-0E05-760E-FC3A-35F51F1F92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8F78B9B-3CF4-C808-F2B9-04C663483D5C}"/>
              </a:ext>
            </a:extLst>
          </p:cNvPr>
          <p:cNvSpPr/>
          <p:nvPr/>
        </p:nvSpPr>
        <p:spPr>
          <a:xfrm>
            <a:off x="2246893" y="1933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8040070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948543" y="854218"/>
            <a:ext cx="10004674" cy="52722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معالجة حالات تعرض البيانات للاختراق :</a:t>
            </a:r>
          </a:p>
          <a:p>
            <a:pPr algn="justLow" rtl="1">
              <a:lnSpc>
                <a:spcPct val="150000"/>
              </a:lnSpc>
            </a:pPr>
            <a:r>
              <a:rPr lang="ar-EG" sz="1600" dirty="0">
                <a:solidFill>
                  <a:srgbClr val="2D3956"/>
                </a:solidFill>
                <a:latin typeface="Alexandria" pitchFamily="2" charset="-78"/>
                <a:cs typeface="Alexandria" pitchFamily="2" charset="-78"/>
              </a:rPr>
              <a:t>يتعين على المتجر الإلكتروني:</a:t>
            </a:r>
          </a:p>
          <a:p>
            <a:pPr algn="justLow" rtl="1">
              <a:lnSpc>
                <a:spcPct val="150000"/>
              </a:lnSpc>
            </a:pPr>
            <a:r>
              <a:rPr lang="ar-EG" sz="1600" dirty="0">
                <a:solidFill>
                  <a:srgbClr val="2D3956"/>
                </a:solidFill>
                <a:latin typeface="Alexandria" pitchFamily="2" charset="-78"/>
                <a:cs typeface="Alexandria" pitchFamily="2" charset="-78"/>
              </a:rPr>
              <a:t>إشعار وزارة التجارة والمستهلك خلال 3 أيام إيضاح نطاق الاختراق وآثاره وتدابيرالمعالجة..</a:t>
            </a:r>
          </a:p>
          <a:p>
            <a:pPr algn="justLow" rtl="1">
              <a:lnSpc>
                <a:spcPct val="150000"/>
              </a:lnSpc>
            </a:pPr>
            <a:r>
              <a:rPr lang="ar-EG" sz="1600" dirty="0">
                <a:solidFill>
                  <a:srgbClr val="2D3956"/>
                </a:solidFill>
                <a:latin typeface="Alexandria" pitchFamily="2" charset="-78"/>
                <a:cs typeface="Alexandria" pitchFamily="2" charset="-78"/>
              </a:rPr>
              <a:t>* لا يترتب على الإشعار إعفاء موفر الخدمة من مسؤوليته تجاه المستهلك.</a:t>
            </a:r>
            <a:endParaRPr lang="ar-EG" sz="1600" dirty="0">
              <a:solidFill>
                <a:srgbClr val="FF0000"/>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بيانات الفاتـورة المقدمة للمستهلك:</a:t>
            </a:r>
          </a:p>
          <a:p>
            <a:pPr algn="justLow" rtl="1">
              <a:lnSpc>
                <a:spcPct val="150000"/>
              </a:lnSpc>
            </a:pPr>
            <a:r>
              <a:rPr lang="ar-EG" sz="1600" dirty="0">
                <a:solidFill>
                  <a:srgbClr val="2D3956"/>
                </a:solidFill>
                <a:latin typeface="Alexandria" pitchFamily="2" charset="-78"/>
                <a:cs typeface="Alexandria" pitchFamily="2" charset="-78"/>
              </a:rPr>
              <a:t>حق المستهلك في الحصول على فاتورة قابلة للحفظ مكتوب فيها كافة المعلومات الضرورية التي يحتاج إليها وتمكنه من معرفة المتجر الإلكتروني الذي أبرم معه العقد لشراء المنتجات أو الخدمات. </a:t>
            </a:r>
            <a:endParaRPr lang="ar-EG" sz="1600" dirty="0">
              <a:solidFill>
                <a:srgbClr val="FF0000"/>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246893" y="1933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6979166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1600" b="1" dirty="0">
                <a:solidFill>
                  <a:srgbClr val="00AEEF"/>
                </a:solidFill>
                <a:latin typeface="Alexandria" pitchFamily="2" charset="-78"/>
                <a:cs typeface="Alexandria" pitchFamily="2" charset="-78"/>
              </a:rPr>
              <a:t>ضـوابـط الإعـلان التجاري الإلكتروني:</a:t>
            </a:r>
          </a:p>
          <a:p>
            <a:pPr algn="justLow" rtl="1">
              <a:lnSpc>
                <a:spcPct val="150000"/>
              </a:lnSpc>
            </a:pPr>
            <a:r>
              <a:rPr lang="ar-EG" sz="1600" dirty="0">
                <a:solidFill>
                  <a:srgbClr val="2D3956"/>
                </a:solidFill>
                <a:latin typeface="Alexandria" pitchFamily="2" charset="-78"/>
                <a:cs typeface="Alexandria" pitchFamily="2" charset="-78"/>
              </a:rPr>
              <a:t>نص نظام التجارة الإلكترونية على الالتزام باشتراطات الإعلانات التجارية الإلكترونية. وعدالإعلان الإلكتروني من الوثائق التعاقدية المكملة للعقود وملزمة لاطراف العقد، ويمنع النظام عرض أي معلومات مضللة أو مخادعة للمستهلك في محتويات الإعلان أو طريقة صياغته حماية لحقوق المستهلك ومنعا للتحايل.</a:t>
            </a:r>
          </a:p>
          <a:p>
            <a:pPr algn="justLow" rtl="1"/>
            <a:r>
              <a:rPr lang="ar-EG" sz="1600" b="1" dirty="0">
                <a:solidFill>
                  <a:srgbClr val="00AEEF"/>
                </a:solidFill>
                <a:latin typeface="Alexandria" pitchFamily="2" charset="-78"/>
                <a:cs typeface="Alexandria" pitchFamily="2" charset="-78"/>
              </a:rPr>
              <a:t>يجب أن يتضمن الإعلان الإلكتروني ما يأتي:</a:t>
            </a:r>
          </a:p>
          <a:p>
            <a:pPr algn="justLow" rtl="1">
              <a:lnSpc>
                <a:spcPct val="150000"/>
              </a:lnSpc>
            </a:pPr>
            <a:r>
              <a:rPr lang="ar-EG" sz="1600" dirty="0">
                <a:solidFill>
                  <a:srgbClr val="2D3956"/>
                </a:solidFill>
                <a:latin typeface="Alexandria" pitchFamily="2" charset="-78"/>
                <a:cs typeface="Alexandria" pitchFamily="2" charset="-78"/>
              </a:rPr>
              <a:t>اسم المنتج أو الخدمة المعلن عنها.</a:t>
            </a:r>
          </a:p>
          <a:p>
            <a:pPr algn="justLow" rtl="1">
              <a:lnSpc>
                <a:spcPct val="150000"/>
              </a:lnSpc>
            </a:pPr>
            <a:r>
              <a:rPr lang="ar-EG" sz="1600" dirty="0">
                <a:solidFill>
                  <a:srgbClr val="2D3956"/>
                </a:solidFill>
                <a:latin typeface="Alexandria" pitchFamily="2" charset="-78"/>
                <a:cs typeface="Alexandria" pitchFamily="2" charset="-78"/>
              </a:rPr>
              <a:t>إيضاح أنه مادة إعلانية.</a:t>
            </a:r>
          </a:p>
          <a:p>
            <a:pPr algn="justLow" rtl="1">
              <a:lnSpc>
                <a:spcPct val="150000"/>
              </a:lnSpc>
            </a:pPr>
            <a:r>
              <a:rPr lang="ar-EG" sz="1600" dirty="0">
                <a:solidFill>
                  <a:srgbClr val="2D3956"/>
                </a:solidFill>
                <a:latin typeface="Alexandria" pitchFamily="2" charset="-78"/>
                <a:cs typeface="Alexandria" pitchFamily="2" charset="-78"/>
              </a:rPr>
              <a:t>اسم موفر الخدمة، وأي بيان مميز له</a:t>
            </a:r>
          </a:p>
          <a:p>
            <a:pPr algn="justLow" rtl="1">
              <a:lnSpc>
                <a:spcPct val="150000"/>
              </a:lnSpc>
            </a:pPr>
            <a:r>
              <a:rPr lang="ar-EG" sz="1600" dirty="0">
                <a:solidFill>
                  <a:srgbClr val="2D3956"/>
                </a:solidFill>
                <a:latin typeface="Alexandria" pitchFamily="2" charset="-78"/>
                <a:cs typeface="Alexandria" pitchFamily="2" charset="-78"/>
              </a:rPr>
              <a:t>.وسائل الاتصال بـمـوفـر الـخـدمـة\</a:t>
            </a:r>
          </a:p>
          <a:p>
            <a:pPr algn="justLow" rtl="1">
              <a:lnSpc>
                <a:spcPct val="150000"/>
              </a:lnSpc>
            </a:pPr>
            <a:r>
              <a:rPr lang="ar-EG" sz="1600" dirty="0">
                <a:solidFill>
                  <a:srgbClr val="2D3956"/>
                </a:solidFill>
                <a:latin typeface="Alexandria" pitchFamily="2" charset="-78"/>
                <a:cs typeface="Alexandria" pitchFamily="2" charset="-78"/>
              </a:rPr>
              <a:t>إتاحة وسيلة لطلب وقف إرسال الإعلانات إلى المستهلك وعلى موفر الخدمة الاستجابة للطلبات الواردة.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6296208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721430" y="1044281"/>
            <a:ext cx="9290140" cy="51110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b="1" dirty="0">
              <a:solidFill>
                <a:srgbClr val="FF0000"/>
              </a:solidFill>
              <a:latin typeface="Alexandria" pitchFamily="2" charset="-78"/>
              <a:cs typeface="Alexandria" pitchFamily="2" charset="-78"/>
            </a:endParaRPr>
          </a:p>
          <a:p>
            <a:pPr algn="justLow" rtl="1"/>
            <a:endParaRPr lang="ar-EG" b="1" dirty="0">
              <a:solidFill>
                <a:srgbClr val="FF0000"/>
              </a:solidFill>
              <a:latin typeface="Alexandria" pitchFamily="2" charset="-78"/>
              <a:cs typeface="Alexandria" pitchFamily="2" charset="-78"/>
            </a:endParaRPr>
          </a:p>
          <a:p>
            <a:pPr algn="justLow" rtl="1"/>
            <a:endParaRPr lang="ar-EG" b="1" dirty="0">
              <a:solidFill>
                <a:schemeClr val="tx1"/>
              </a:solidFill>
              <a:latin typeface="Alexandria" pitchFamily="2" charset="-78"/>
              <a:cs typeface="Alexandria" pitchFamily="2" charset="-78"/>
            </a:endParaRPr>
          </a:p>
          <a:p>
            <a:pPr algn="justLow" rtl="1">
              <a:lnSpc>
                <a:spcPct val="150000"/>
              </a:lnSpc>
            </a:pPr>
            <a:endParaRPr lang="ar-EG" sz="1600" b="1" dirty="0">
              <a:solidFill>
                <a:schemeClr val="tx1"/>
              </a:solidFill>
              <a:latin typeface="Alexandria" pitchFamily="2" charset="-78"/>
              <a:cs typeface="Alexandria" pitchFamily="2" charset="-78"/>
            </a:endParaRPr>
          </a:p>
          <a:p>
            <a:pPr algn="justLow" rtl="1">
              <a:lnSpc>
                <a:spcPct val="150000"/>
              </a:lnSpc>
            </a:pPr>
            <a:endParaRPr lang="ar-EG" sz="1600" b="1" dirty="0">
              <a:solidFill>
                <a:srgbClr val="00AEEF"/>
              </a:solidFill>
              <a:latin typeface="Alexandria" pitchFamily="2" charset="-78"/>
              <a:cs typeface="Alexandria" pitchFamily="2" charset="-78"/>
            </a:endParaRPr>
          </a:p>
          <a:p>
            <a:pPr algn="justLow" rtl="1">
              <a:lnSpc>
                <a:spcPct val="150000"/>
              </a:lnSpc>
            </a:pPr>
            <a:r>
              <a:rPr lang="ar-EG" b="1" dirty="0">
                <a:solidFill>
                  <a:srgbClr val="00AEEF"/>
                </a:solidFill>
                <a:latin typeface="Alexandria" pitchFamily="2" charset="-78"/>
                <a:cs typeface="Alexandria" pitchFamily="2" charset="-78"/>
              </a:rPr>
              <a:t>الالتزامات:</a:t>
            </a:r>
          </a:p>
          <a:p>
            <a:pPr algn="justLow" rtl="1">
              <a:lnSpc>
                <a:spcPct val="150000"/>
              </a:lnSpc>
            </a:pPr>
            <a:r>
              <a:rPr lang="ar-EG" sz="1600" b="1" dirty="0">
                <a:solidFill>
                  <a:srgbClr val="00AEEF"/>
                </a:solidFill>
                <a:latin typeface="Alexandria" pitchFamily="2" charset="-78"/>
                <a:cs typeface="Alexandria" pitchFamily="2" charset="-78"/>
              </a:rPr>
              <a:t>يحظر تضمين الإعلان الإلكتروني ما يأتي:</a:t>
            </a:r>
          </a:p>
          <a:p>
            <a:pPr algn="justLow" rtl="1">
              <a:lnSpc>
                <a:spcPct val="150000"/>
              </a:lnSpc>
            </a:pPr>
            <a:r>
              <a:rPr lang="ar-EG" sz="1600" dirty="0">
                <a:solidFill>
                  <a:srgbClr val="2D3956"/>
                </a:solidFill>
                <a:latin typeface="Alexandria" pitchFamily="2" charset="-78"/>
                <a:cs typeface="Alexandria" pitchFamily="2" charset="-78"/>
              </a:rPr>
              <a:t>أ- عرضا او بيانـا أو ادعـاء كاذبا أو مصوغا بعبارات من شأنها ان تؤدي بصورة مباشرة أو غير مباشرة إلى خداع المستهلك أو تضليله.</a:t>
            </a:r>
          </a:p>
          <a:p>
            <a:pPr algn="justLow" rtl="1">
              <a:lnSpc>
                <a:spcPct val="150000"/>
              </a:lnSpc>
            </a:pPr>
            <a:r>
              <a:rPr lang="ar-EG" sz="1600" dirty="0">
                <a:solidFill>
                  <a:srgbClr val="2D3956"/>
                </a:solidFill>
                <a:latin typeface="Alexandria" pitchFamily="2" charset="-78"/>
                <a:cs typeface="Alexandria" pitchFamily="2" charset="-78"/>
              </a:rPr>
              <a:t>ب- </a:t>
            </a:r>
            <a:r>
              <a:rPr lang="en-US" sz="1600" dirty="0">
                <a:solidFill>
                  <a:srgbClr val="2D3956"/>
                </a:solidFill>
                <a:latin typeface="Alexandria" pitchFamily="2" charset="-78"/>
                <a:cs typeface="Alexandria" pitchFamily="2" charset="-78"/>
              </a:rPr>
              <a:t>.</a:t>
            </a:r>
            <a:r>
              <a:rPr lang="ar-EG" sz="1600" dirty="0">
                <a:solidFill>
                  <a:srgbClr val="2D3956"/>
                </a:solidFill>
                <a:latin typeface="Alexandria" pitchFamily="2" charset="-78"/>
                <a:cs typeface="Alexandria" pitchFamily="2" charset="-78"/>
              </a:rPr>
              <a:t>شعـارا أو علامـة تجاريـة لايمـلـك مـوفـر الخدمـة حـقاستعمالها، أو علامة مقلدة.</a:t>
            </a:r>
          </a:p>
          <a:p>
            <a:pPr algn="justLow" rtl="1">
              <a:lnSpc>
                <a:spcPct val="150000"/>
              </a:lnSpc>
            </a:pPr>
            <a:r>
              <a:rPr lang="ar-EG" sz="1600" dirty="0">
                <a:solidFill>
                  <a:srgbClr val="2D3956"/>
                </a:solidFill>
                <a:latin typeface="Alexandria" pitchFamily="2" charset="-78"/>
                <a:cs typeface="Alexandria" pitchFamily="2" charset="-78"/>
              </a:rPr>
              <a:t>إذا ثبت أن موفر الخدمة خالف أيا من أحكام النظام أو ضوابط العقوبات: الإعلان الالكتروني الواردة في النظام، فلوزارة التجارة إلزامه بإزالة المخالفة أو بسحب الإعلان المخالف، ويخضع المخالف للعقوبات التي نص عليها النظام.</a:t>
            </a:r>
            <a:endParaRPr lang="en-US" sz="1600" dirty="0">
              <a:solidFill>
                <a:srgbClr val="2D3956"/>
              </a:solidFill>
              <a:latin typeface="Alexandria" pitchFamily="2" charset="-78"/>
              <a:cs typeface="Alexandria" pitchFamily="2" charset="-78"/>
            </a:endParaRPr>
          </a:p>
          <a:p>
            <a:pPr algn="r" rtl="1">
              <a:lnSpc>
                <a:spcPct val="150000"/>
              </a:lnSpc>
            </a:pPr>
            <a:br>
              <a:rPr lang="ar-EG" dirty="0">
                <a:solidFill>
                  <a:schemeClr val="tx1"/>
                </a:solidFill>
              </a:rPr>
            </a:br>
            <a:endParaRPr lang="ar-EG" b="1" dirty="0">
              <a:solidFill>
                <a:schemeClr val="tx1"/>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715235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57057" y="774938"/>
            <a:ext cx="6638529" cy="6037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EG" sz="1600" b="1" dirty="0">
              <a:solidFill>
                <a:srgbClr val="2D3956"/>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الخدمات المهنية في التجارة الإلكترونيـة:</a:t>
            </a:r>
          </a:p>
          <a:p>
            <a:pPr algn="justLow" rtl="1">
              <a:lnSpc>
                <a:spcPct val="150000"/>
              </a:lnSpc>
            </a:pPr>
            <a:r>
              <a:rPr lang="ar-EG" sz="1600" dirty="0">
                <a:solidFill>
                  <a:srgbClr val="2D3956"/>
                </a:solidFill>
                <a:latin typeface="Alexandria" pitchFamily="2" charset="-78"/>
                <a:cs typeface="Alexandria" pitchFamily="2" charset="-78"/>
              </a:rPr>
              <a:t>يهدف ذلك إلى تنظيم ممارسة أصحاب المهن الاستشارية للتجارة الإلكترونية وإعطاء مصداقية أكبر لهم، وتقديم كافة المعلومات التي يحتاج إليها المستهلك أثناء التعامل مع أصحاب المهن الاستشارية بما يحفظ كافة الحقوق</a:t>
            </a:r>
          </a:p>
          <a:p>
            <a:pPr algn="justLow" rtl="1">
              <a:lnSpc>
                <a:spcPct val="150000"/>
              </a:lnSpc>
            </a:pPr>
            <a:r>
              <a:rPr lang="ar-EG" sz="1600" dirty="0">
                <a:solidFill>
                  <a:srgbClr val="2D3956"/>
                </a:solidFill>
                <a:latin typeface="Alexandria" pitchFamily="2" charset="-78"/>
                <a:cs typeface="Alexandria" pitchFamily="2" charset="-78"/>
              </a:rPr>
              <a:t>- على موفر الخدمة الذي يمارس مهنة تخضع لتنظيم معين مثل "الاستشارات الطبية والقانونية" وغيرها من المهن الاستشارية، وتتطلب ترخيصا أو تصريحاً بممارستها الإفصاح في محله الإلكتروني عن الآتي:</a:t>
            </a:r>
          </a:p>
          <a:p>
            <a:pPr algn="justLow" rtl="1">
              <a:lnSpc>
                <a:spcPct val="150000"/>
              </a:lnSpc>
            </a:pPr>
            <a:r>
              <a:rPr lang="ar-EG" sz="1600" dirty="0">
                <a:solidFill>
                  <a:srgbClr val="2D3956"/>
                </a:solidFill>
                <a:latin typeface="Alexandria" pitchFamily="2" charset="-78"/>
                <a:cs typeface="Alexandria" pitchFamily="2" charset="-78"/>
              </a:rPr>
              <a:t>1 - الجهة المسجل لديها، وبيانات الترخيص أو التصريح الصادر عنها . </a:t>
            </a:r>
          </a:p>
          <a:p>
            <a:pPr algn="justLow" rtl="1">
              <a:lnSpc>
                <a:spcPct val="150000"/>
              </a:lnSpc>
            </a:pPr>
            <a:r>
              <a:rPr lang="ar-EG" sz="1600" dirty="0">
                <a:solidFill>
                  <a:srgbClr val="2D3956"/>
                </a:solidFill>
                <a:latin typeface="Alexandria" pitchFamily="2" charset="-78"/>
                <a:cs typeface="Alexandria" pitchFamily="2" charset="-78"/>
              </a:rPr>
              <a:t>2- اللقب المهني المعمول به والدولة التي منحته.</a:t>
            </a:r>
          </a:p>
          <a:p>
            <a:pPr algn="justLow" rtl="1">
              <a:lnSpc>
                <a:spcPct val="150000"/>
              </a:lnSpc>
            </a:pPr>
            <a:r>
              <a:rPr lang="ar-EG" sz="1600" dirty="0">
                <a:solidFill>
                  <a:srgbClr val="2D3956"/>
                </a:solidFill>
                <a:latin typeface="Alexandria" pitchFamily="2" charset="-78"/>
                <a:cs typeface="Alexandria" pitchFamily="2" charset="-78"/>
              </a:rPr>
              <a:t>3 رقم الترخيص أو التصريح، وتاريخ انتهائه، والجهة المانحة له.</a:t>
            </a:r>
          </a:p>
          <a:p>
            <a:pPr algn="r" rtl="1">
              <a:lnSpc>
                <a:spcPct val="150000"/>
              </a:lnSpc>
              <a:spcAft>
                <a:spcPts val="800"/>
              </a:spcAft>
            </a:pPr>
            <a:endParaRPr lang="ar-EG" sz="1600" kern="100" dirty="0">
              <a:solidFill>
                <a:srgbClr val="2D3956"/>
              </a:solidFill>
              <a:latin typeface="Alexandria" pitchFamily="2" charset="-78"/>
              <a:ea typeface="Calibri" panose="020F0502020204030204" pitchFamily="34" charset="0"/>
              <a:cs typeface="Alexandria" pitchFamily="2" charset="-78"/>
            </a:endParaRPr>
          </a:p>
          <a:p>
            <a:pPr algn="r" rtl="1">
              <a:lnSpc>
                <a:spcPct val="150000"/>
              </a:lnSpc>
              <a:spcAft>
                <a:spcPts val="800"/>
              </a:spcAft>
            </a:pPr>
            <a:endParaRPr lang="ar-EG" sz="1600" kern="100" dirty="0">
              <a:solidFill>
                <a:srgbClr val="2D3956"/>
              </a:solidFill>
              <a:latin typeface="Alexandria" pitchFamily="2" charset="-78"/>
              <a:ea typeface="Calibri" panose="020F0502020204030204" pitchFamily="34" charset="0"/>
              <a:cs typeface="Alexandria" pitchFamily="2" charset="-78"/>
            </a:endParaRPr>
          </a:p>
          <a:p>
            <a:pPr algn="r" rtl="1">
              <a:lnSpc>
                <a:spcPct val="150000"/>
              </a:lnSpc>
              <a:spcAft>
                <a:spcPts val="800"/>
              </a:spcAft>
            </a:pPr>
            <a:endParaRPr lang="en-US" sz="1600" kern="100" dirty="0">
              <a:solidFill>
                <a:srgbClr val="2D3956"/>
              </a:solidFill>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301809" y="27258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74F4A276-FB2F-4908-EF62-D173656BD596}"/>
              </a:ext>
            </a:extLst>
          </p:cNvPr>
          <p:cNvPicPr>
            <a:picLocks noChangeAspect="1"/>
          </p:cNvPicPr>
          <p:nvPr/>
        </p:nvPicPr>
        <p:blipFill>
          <a:blip r:embed="rId3">
            <a:extLst>
              <a:ext uri="{28A0092B-C50C-407E-A947-70E740481C1C}">
                <a14:useLocalDpi xmlns:a14="http://schemas.microsoft.com/office/drawing/2010/main" val="0"/>
              </a:ext>
            </a:extLst>
          </a:blip>
          <a:srcRect t="13970" b="13970"/>
          <a:stretch/>
        </p:blipFill>
        <p:spPr>
          <a:xfrm>
            <a:off x="1190100" y="1384188"/>
            <a:ext cx="3425443" cy="3884498"/>
          </a:xfrm>
          <a:prstGeom prst="rect">
            <a:avLst/>
          </a:prstGeom>
        </p:spPr>
      </p:pic>
    </p:spTree>
    <p:extLst>
      <p:ext uri="{BB962C8B-B14F-4D97-AF65-F5344CB8AC3E}">
        <p14:creationId xmlns:p14="http://schemas.microsoft.com/office/powerpoint/2010/main" val="2053257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59364" y="726607"/>
            <a:ext cx="7286084" cy="54047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ضوابط عمل الممارس للتجارة الإلكترونية:</a:t>
            </a:r>
          </a:p>
          <a:p>
            <a:pPr algn="justLow" rtl="1">
              <a:lnSpc>
                <a:spcPct val="150000"/>
              </a:lnSpc>
            </a:pPr>
            <a:r>
              <a:rPr lang="ar-EG" sz="1600" dirty="0">
                <a:solidFill>
                  <a:srgbClr val="2D3956"/>
                </a:solidFill>
                <a:latin typeface="Alexandria" pitchFamily="2" charset="-78"/>
                <a:cs typeface="Alexandria" pitchFamily="2" charset="-78"/>
              </a:rPr>
              <a:t>يمكن نظام التجارة الإلكترونية الشخص الممارس للتجارة الإلكترونية ولا يمتلك سجلاً تجارياً من ممارسة النشـاط, بعد حصوله على وثيقـة العمـل الحـر مـن منصة العمل الحر ويهدف النظـام إلى تنظيم علاقة الممارس بالمستهلك بما يحفـظ حقـوق جميع الإطـراف,</a:t>
            </a:r>
          </a:p>
          <a:p>
            <a:pPr algn="justLow" rtl="1">
              <a:lnSpc>
                <a:spcPct val="150000"/>
              </a:lnSpc>
            </a:pPr>
            <a:r>
              <a:rPr lang="ar-EG" sz="1600" dirty="0">
                <a:solidFill>
                  <a:srgbClr val="2D3956"/>
                </a:solidFill>
                <a:latin typeface="Alexandria" pitchFamily="2" charset="-78"/>
                <a:cs typeface="Alexandria" pitchFamily="2" charset="-78"/>
              </a:rPr>
              <a:t>وعلى الممارس للتجـارة الإلكترونية وفقا للنظام الالتزام بما يأتي 1- :إيضاح مقر العمل "المكان الذي يحدده في متجره الإلكتروني أو لدى جهات التوثيق"، وإذا لم يكن للممارس مقر عمل أخذ بمقر إقامته وفق العنوانالوطني المسجل، شريطة أن يكون موقع النشاط مناسب لطبيعته وحجم العمل، ولا تتسبب ممارسة النشاط في الإخلال بالسكينة العامة.</a:t>
            </a:r>
          </a:p>
          <a:p>
            <a:pPr algn="justLow" rtl="1">
              <a:lnSpc>
                <a:spcPct val="150000"/>
              </a:lnSpc>
            </a:pPr>
            <a:r>
              <a:rPr lang="ar-EG" sz="1600" dirty="0">
                <a:solidFill>
                  <a:srgbClr val="2D3956"/>
                </a:solidFill>
                <a:latin typeface="Alexandria" pitchFamily="2" charset="-78"/>
                <a:cs typeface="Alexandria" pitchFamily="2" charset="-78"/>
              </a:rPr>
              <a:t>2- إيضاح البيانات الخاصة في المتجر الإلكتروني (الاسم أو أي بيان صمير له.العنوان، وسائل الاتصال) سياسة الخصوصية، إجراءات تلقي ومعالجة الشكاوى، الرقم الضريبي "إن وجد".</a:t>
            </a:r>
          </a:p>
          <a:p>
            <a:pPr algn="justLow" rtl="1">
              <a:lnSpc>
                <a:spcPct val="150000"/>
              </a:lnSpc>
            </a:pPr>
            <a:r>
              <a:rPr lang="ar-EG" sz="1600" dirty="0">
                <a:solidFill>
                  <a:srgbClr val="2D3956"/>
                </a:solidFill>
                <a:latin typeface="Alexandria" pitchFamily="2" charset="-78"/>
                <a:cs typeface="Alexandria" pitchFamily="2" charset="-78"/>
              </a:rPr>
              <a:t>3- الالتزام بحماية بيانات المستهلك الشخصية وخصوصيته والمسؤولية الكاملة عنها.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9DAC41E1-3C7F-C32E-C636-B656F8BD1E07}"/>
              </a:ext>
            </a:extLst>
          </p:cNvPr>
          <p:cNvPicPr>
            <a:picLocks noChangeAspect="1"/>
          </p:cNvPicPr>
          <p:nvPr/>
        </p:nvPicPr>
        <p:blipFill>
          <a:blip r:embed="rId3">
            <a:extLst>
              <a:ext uri="{28A0092B-C50C-407E-A947-70E740481C1C}">
                <a14:useLocalDpi xmlns:a14="http://schemas.microsoft.com/office/drawing/2010/main" val="0"/>
              </a:ext>
            </a:extLst>
          </a:blip>
          <a:srcRect t="9538" b="9538"/>
          <a:stretch/>
        </p:blipFill>
        <p:spPr>
          <a:xfrm>
            <a:off x="1525807" y="1140810"/>
            <a:ext cx="3033557" cy="4800613"/>
          </a:xfrm>
          <a:prstGeom prst="rect">
            <a:avLst/>
          </a:prstGeom>
          <a:ln>
            <a:noFill/>
          </a:ln>
          <a:effectLst>
            <a:softEdge rad="112500"/>
          </a:effectLst>
        </p:spPr>
      </p:pic>
    </p:spTree>
    <p:extLst>
      <p:ext uri="{BB962C8B-B14F-4D97-AF65-F5344CB8AC3E}">
        <p14:creationId xmlns:p14="http://schemas.microsoft.com/office/powerpoint/2010/main" val="2459019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88229" y="916578"/>
            <a:ext cx="7532915" cy="53689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00AEEF"/>
              </a:solidFill>
              <a:latin typeface="Alexandria" pitchFamily="2" charset="-78"/>
              <a:cs typeface="Alexandria" pitchFamily="2" charset="-78"/>
            </a:endParaRPr>
          </a:p>
          <a:p>
            <a:pPr algn="r" rtl="1">
              <a:lnSpc>
                <a:spcPct val="150000"/>
              </a:lnSpc>
            </a:pPr>
            <a:endParaRPr lang="ar-EG" sz="1600" dirty="0">
              <a:solidFill>
                <a:srgbClr val="00AEEF"/>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r>
              <a:rPr lang="ar-EG" sz="1600" dirty="0">
                <a:solidFill>
                  <a:srgbClr val="2D3956"/>
                </a:solidFill>
                <a:latin typeface="Alexandria" pitchFamily="2" charset="-78"/>
                <a:cs typeface="Alexandria" pitchFamily="2" charset="-78"/>
              </a:rPr>
              <a:t>4- في حال مخالفة أحكام النظام يخضع الممارس للعقوبات المنصوص عليها.</a:t>
            </a:r>
          </a:p>
          <a:p>
            <a:pPr algn="justLow" rtl="1">
              <a:lnSpc>
                <a:spcPct val="150000"/>
              </a:lnSpc>
            </a:pPr>
            <a:r>
              <a:rPr lang="ar-EG" sz="1600" dirty="0">
                <a:solidFill>
                  <a:srgbClr val="2D3956"/>
                </a:solidFill>
                <a:latin typeface="Alexandria" pitchFamily="2" charset="-78"/>
                <a:cs typeface="Alexandria" pitchFamily="2" charset="-78"/>
              </a:rPr>
              <a:t>5- التزام بتقديم كافة بيانات العقد الإلكتروني التي نص عليها النظام.</a:t>
            </a:r>
          </a:p>
          <a:p>
            <a:pPr algn="justLow" rtl="1">
              <a:lnSpc>
                <a:spcPct val="150000"/>
              </a:lnSpc>
            </a:pPr>
            <a:r>
              <a:rPr lang="ar-EG" sz="1600" dirty="0">
                <a:solidFill>
                  <a:srgbClr val="2D3956"/>
                </a:solidFill>
                <a:latin typeface="Alexandria" pitchFamily="2" charset="-78"/>
                <a:cs typeface="Alexandria" pitchFamily="2" charset="-78"/>
              </a:rPr>
              <a:t>6- الالتزام بتمكين المكلفين بأعمال الرقابة والتفتيش من الدخول إلى مقر عمله وأي مكان آخر متصل بمزاولة النشاط.</a:t>
            </a:r>
          </a:p>
          <a:p>
            <a:pPr algn="justLow" rtl="1"/>
            <a:endParaRPr lang="ar-EG" sz="1600" b="1" dirty="0">
              <a:solidFill>
                <a:srgbClr val="666666"/>
              </a:solidFill>
              <a:latin typeface="DroidArabicKufi"/>
              <a:cs typeface="Alexandria" pitchFamily="2" charset="-78"/>
            </a:endParaRPr>
          </a:p>
          <a:p>
            <a:pPr algn="justLow" rtl="1"/>
            <a:endParaRPr lang="ar-EG"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77283D6A-1566-8EF9-8CAD-1BD2761A28B4}"/>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333001" y="1234402"/>
            <a:ext cx="2450233" cy="4029775"/>
          </a:xfrm>
          <a:prstGeom prst="rect">
            <a:avLst/>
          </a:prstGeom>
          <a:ln>
            <a:noFill/>
          </a:ln>
          <a:effectLst>
            <a:softEdge rad="112500"/>
          </a:effectLst>
        </p:spPr>
      </p:pic>
    </p:spTree>
    <p:extLst>
      <p:ext uri="{BB962C8B-B14F-4D97-AF65-F5344CB8AC3E}">
        <p14:creationId xmlns:p14="http://schemas.microsoft.com/office/powerpoint/2010/main" val="1547225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A65F8-58B6-8780-2817-D945002680A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D8F334D-CE89-86B0-E1C9-D404B211B1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FADDCFD-FDE6-2B75-6C70-527A85F3CF4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303FF4F-C8CC-6683-1C3E-83C226CC33F0}"/>
              </a:ext>
            </a:extLst>
          </p:cNvPr>
          <p:cNvSpPr/>
          <p:nvPr/>
        </p:nvSpPr>
        <p:spPr>
          <a:xfrm>
            <a:off x="3875314" y="1034143"/>
            <a:ext cx="7445830" cy="52514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جهات توثيق المتاجر الإلكترونية:</a:t>
            </a:r>
          </a:p>
          <a:p>
            <a:pPr algn="justLow" rtl="1">
              <a:lnSpc>
                <a:spcPct val="150000"/>
              </a:lnSpc>
            </a:pPr>
            <a:r>
              <a:rPr lang="ar-EG" sz="1600" dirty="0">
                <a:solidFill>
                  <a:srgbClr val="2D3956"/>
                </a:solidFill>
                <a:latin typeface="Alexandria" pitchFamily="2" charset="-78"/>
                <a:cs typeface="Alexandria" pitchFamily="2" charset="-78"/>
              </a:rPr>
              <a:t>يشترط لمنح الترخيص لجهة التوثيق أن تكون شركة وفقا لأحكام نظام الشركات، ويجب تقديم طلب الترخيص وفق النموذج المعد لذلك مرفقا به التالي:</a:t>
            </a:r>
          </a:p>
          <a:p>
            <a:pPr algn="justLow" rtl="1">
              <a:lnSpc>
                <a:spcPct val="150000"/>
              </a:lnSpc>
            </a:pPr>
            <a:r>
              <a:rPr lang="ar-EG" sz="1600" dirty="0">
                <a:solidFill>
                  <a:srgbClr val="2D3956"/>
                </a:solidFill>
                <a:latin typeface="Alexandria" pitchFamily="2" charset="-78"/>
                <a:cs typeface="Alexandria" pitchFamily="2" charset="-78"/>
              </a:rPr>
              <a:t>1-شهادة تسجيل الشركة في السجل التجاري. </a:t>
            </a:r>
          </a:p>
          <a:p>
            <a:pPr algn="justLow" rtl="1">
              <a:lnSpc>
                <a:spcPct val="150000"/>
              </a:lnSpc>
            </a:pPr>
            <a:r>
              <a:rPr lang="ar-EG" sz="1600" dirty="0">
                <a:solidFill>
                  <a:srgbClr val="2D3956"/>
                </a:solidFill>
                <a:latin typeface="Alexandria" pitchFamily="2" charset="-78"/>
                <a:cs typeface="Alexandria" pitchFamily="2" charset="-78"/>
              </a:rPr>
              <a:t>2- مـا يبيـن قـدرة الشركة الفنيـة والإدارية على تقديم الخدمة.</a:t>
            </a:r>
          </a:p>
          <a:p>
            <a:pPr algn="justLow" rtl="1">
              <a:lnSpc>
                <a:spcPct val="150000"/>
              </a:lnSpc>
            </a:pPr>
            <a:r>
              <a:rPr lang="ar-EG" sz="1600" dirty="0">
                <a:solidFill>
                  <a:srgbClr val="2D3956"/>
                </a:solidFill>
                <a:latin typeface="Alexandria" pitchFamily="2" charset="-78"/>
                <a:cs typeface="Alexandria" pitchFamily="2" charset="-78"/>
              </a:rPr>
              <a:t>3- تزويد الوزارة ببيانات المتاجرالموثقة إلكترونيا.</a:t>
            </a:r>
          </a:p>
          <a:p>
            <a:pPr algn="justLow" rtl="1">
              <a:lnSpc>
                <a:spcPct val="150000"/>
              </a:lnSpc>
            </a:pPr>
            <a:r>
              <a:rPr lang="ar-EG" sz="1600" dirty="0">
                <a:solidFill>
                  <a:srgbClr val="2D3956"/>
                </a:solidFill>
                <a:latin typeface="Alexandria" pitchFamily="2" charset="-78"/>
                <a:cs typeface="Alexandria" pitchFamily="2" charset="-78"/>
              </a:rPr>
              <a:t>4- وصف الخدمات المقدمة.</a:t>
            </a:r>
          </a:p>
          <a:p>
            <a:pPr algn="justLow" rtl="1">
              <a:lnSpc>
                <a:spcPct val="150000"/>
              </a:lnSpc>
            </a:pPr>
            <a:r>
              <a:rPr lang="ar-EG" sz="1600" dirty="0">
                <a:solidFill>
                  <a:srgbClr val="2D3956"/>
                </a:solidFill>
                <a:latin typeface="Alexandria" pitchFamily="2" charset="-78"/>
                <a:cs typeface="Alexandria" pitchFamily="2" charset="-78"/>
              </a:rPr>
              <a:t>5- سياسة التعامل البيانات حال التوقف عن تقديم الخدمة.</a:t>
            </a:r>
          </a:p>
          <a:p>
            <a:pPr algn="justLow" rtl="1">
              <a:lnSpc>
                <a:spcPct val="150000"/>
              </a:lnSpc>
            </a:pPr>
            <a:r>
              <a:rPr lang="ar-EG" sz="1600" dirty="0">
                <a:solidFill>
                  <a:srgbClr val="2D3956"/>
                </a:solidFill>
                <a:latin typeface="Alexandria" pitchFamily="2" charset="-78"/>
                <a:cs typeface="Alexandria" pitchFamily="2" charset="-78"/>
              </a:rPr>
              <a:t>6- تحديد ضابط اتصال مسؤول عن تزويد البيانات .</a:t>
            </a:r>
          </a:p>
          <a:p>
            <a:pPr algn="justLow" rtl="1">
              <a:lnSpc>
                <a:spcPct val="150000"/>
              </a:lnSpc>
            </a:pPr>
            <a:r>
              <a:rPr lang="ar-EG" sz="1600" dirty="0">
                <a:solidFill>
                  <a:srgbClr val="2D3956"/>
                </a:solidFill>
                <a:latin typeface="Alexandria" pitchFamily="2" charset="-78"/>
                <a:cs typeface="Alexandria" pitchFamily="2" charset="-78"/>
              </a:rPr>
              <a:t>7- إيضاح منهجية التوثيق. </a:t>
            </a:r>
          </a:p>
          <a:p>
            <a:pPr algn="justLow" rtl="1">
              <a:lnSpc>
                <a:spcPct val="150000"/>
              </a:lnSpc>
            </a:pPr>
            <a:r>
              <a:rPr lang="ar-EG" sz="1600" dirty="0">
                <a:solidFill>
                  <a:srgbClr val="2D3956"/>
                </a:solidFill>
                <a:latin typeface="Alexandria" pitchFamily="2" charset="-78"/>
                <a:cs typeface="Alexandria" pitchFamily="2" charset="-78"/>
              </a:rPr>
              <a:t>8-سياسة التعامل مع الشكاوي وكيفية علاجه.</a:t>
            </a:r>
          </a:p>
          <a:p>
            <a:pPr algn="justLow" rtl="1">
              <a:lnSpc>
                <a:spcPct val="150000"/>
              </a:lnSpc>
            </a:pPr>
            <a:r>
              <a:rPr lang="ar-EG" sz="1600" dirty="0">
                <a:solidFill>
                  <a:srgbClr val="2D3956"/>
                </a:solidFill>
                <a:latin typeface="Alexandria" pitchFamily="2" charset="-78"/>
                <a:cs typeface="Alexandria" pitchFamily="2" charset="-78"/>
              </a:rPr>
              <a:t>9- توفير أي بيانات أو وثائق تطلبها الوزارة.</a:t>
            </a:r>
          </a:p>
        </p:txBody>
      </p:sp>
      <p:pic>
        <p:nvPicPr>
          <p:cNvPr id="5" name="Graphic 21">
            <a:extLst>
              <a:ext uri="{FF2B5EF4-FFF2-40B4-BE49-F238E27FC236}">
                <a16:creationId xmlns:a16="http://schemas.microsoft.com/office/drawing/2014/main" id="{B4EF2ABA-3A2D-2F95-E4E4-2C61E2BE3C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61F11D5A-CD1D-F223-3964-B1B1B09F7409}"/>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C50E9A13-8B96-8FD2-7E17-A0EA513C276E}"/>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425081" y="1234402"/>
            <a:ext cx="2450233" cy="4029775"/>
          </a:xfrm>
          <a:prstGeom prst="rect">
            <a:avLst/>
          </a:prstGeom>
          <a:ln>
            <a:noFill/>
          </a:ln>
          <a:effectLst>
            <a:softEdge rad="112500"/>
          </a:effectLst>
        </p:spPr>
      </p:pic>
    </p:spTree>
    <p:extLst>
      <p:ext uri="{BB962C8B-B14F-4D97-AF65-F5344CB8AC3E}">
        <p14:creationId xmlns:p14="http://schemas.microsoft.com/office/powerpoint/2010/main" val="25219613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32720" y="851260"/>
            <a:ext cx="7278850" cy="52693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000" b="1" dirty="0">
                <a:solidFill>
                  <a:srgbClr val="00AEEF"/>
                </a:solidFill>
                <a:latin typeface="Alexandria" pitchFamily="2" charset="-78"/>
                <a:cs typeface="Alexandria" pitchFamily="2" charset="-78"/>
              </a:rPr>
              <a:t>لماذا اهتم نظام التجارة الإلكترونية بالممارس؟</a:t>
            </a:r>
          </a:p>
          <a:p>
            <a:pPr algn="justLow" rtl="1">
              <a:lnSpc>
                <a:spcPct val="150000"/>
              </a:lnSpc>
            </a:pPr>
            <a:r>
              <a:rPr lang="ar-EG" sz="1600" dirty="0">
                <a:solidFill>
                  <a:srgbClr val="2D3956"/>
                </a:solidFill>
                <a:latin typeface="Alexandria" pitchFamily="2" charset="-78"/>
                <a:cs typeface="Alexandria" pitchFamily="2" charset="-78"/>
              </a:rPr>
              <a:t>يولي النظام الممارس لنشاط التجارة الإلكترونية أهمية كبرى باعتباره عنصراً أساسياً في هذه السوق لامتلاكه كافة الأدوات التقنية التي تمكنه من ممارسة النشاط وتقديم السلع والخدمات للمستهلك، ولم يفرق النظام بينه وبين التاجر في الحقوق والواجبات، ويلتزم بكل ما ورد في نظام التجارة الإلكترونية، وتسري عليه أحكامه.</a:t>
            </a:r>
          </a:p>
          <a:p>
            <a:pPr algn="justLow" rtl="1">
              <a:lnSpc>
                <a:spcPct val="150000"/>
              </a:lnSpc>
            </a:pPr>
            <a:r>
              <a:rPr lang="ar-EG" sz="1600" dirty="0">
                <a:solidFill>
                  <a:srgbClr val="2D3956"/>
                </a:solidFill>
                <a:latin typeface="Alexandria" pitchFamily="2" charset="-78"/>
                <a:cs typeface="Alexandria" pitchFamily="2" charset="-78"/>
              </a:rPr>
              <a:t>ويشجع النظام الممارسين للتجارة الإلكترونية " وهـم الأشخاص الذين لايملكـون سـجـلات تجارية ولديهـم وثيقـة العمـل الحر، ويمارسـون النشاط"بالتسجيل في جهات توثيق المتاجر الإلكترونية لاكتساب مصـداقية اكـبر تساعدهم في تسويق منتجاتهم وخدماتهم الإلكترونية وتوصلها إلى شرائح اكبر من الجماهير.</a:t>
            </a:r>
          </a:p>
          <a:p>
            <a:pPr algn="justLow" rtl="1"/>
            <a:endParaRPr lang="ar-EG" b="1" dirty="0">
              <a:solidFill>
                <a:srgbClr val="2D3956"/>
              </a:solidFill>
              <a:latin typeface="Alexandria" pitchFamily="2" charset="-78"/>
              <a:cs typeface="Alexandria" pitchFamily="2" charset="-78"/>
            </a:endParaRPr>
          </a:p>
          <a:p>
            <a:pPr algn="justLow" rtl="1"/>
            <a:endParaRPr lang="ar-EG"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4BD85EEE-9670-5051-41DD-921A69443E96}"/>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029775"/>
          </a:xfrm>
          <a:prstGeom prst="rect">
            <a:avLst/>
          </a:prstGeom>
          <a:ln>
            <a:noFill/>
          </a:ln>
          <a:effectLst>
            <a:softEdge rad="112500"/>
          </a:effectLst>
        </p:spPr>
      </p:pic>
    </p:spTree>
    <p:extLst>
      <p:ext uri="{BB962C8B-B14F-4D97-AF65-F5344CB8AC3E}">
        <p14:creationId xmlns:p14="http://schemas.microsoft.com/office/powerpoint/2010/main" val="51670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1B416-7EB9-67A6-480F-91DBA8DB9EF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6DFAD3A-76E2-EA2B-42CD-DA251C7DCC5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C686F5D-03ED-475F-F719-CCD75FC550F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F1D3FFB-6EF9-95A3-B7C3-41A931EDFD3D}"/>
              </a:ext>
            </a:extLst>
          </p:cNvPr>
          <p:cNvSpPr/>
          <p:nvPr/>
        </p:nvSpPr>
        <p:spPr>
          <a:xfrm>
            <a:off x="4659085" y="720633"/>
            <a:ext cx="6683829" cy="58396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إضافة المتجر الإلكتروني في السجل التجاري :</a:t>
            </a:r>
          </a:p>
          <a:p>
            <a:pPr algn="justLow" rtl="1">
              <a:lnSpc>
                <a:spcPct val="150000"/>
              </a:lnSpc>
            </a:pPr>
            <a:r>
              <a:rPr lang="ar-EG" sz="1600" dirty="0">
                <a:solidFill>
                  <a:srgbClr val="2D3956"/>
                </a:solidFill>
                <a:latin typeface="Alexandria" pitchFamily="2" charset="-78"/>
                <a:cs typeface="Alexandria" pitchFamily="2" charset="-78"/>
              </a:rPr>
              <a:t>يتم تقديم طلب إلكتروني بواسطة الممارس على موقع الوزارة، متضمنا:</a:t>
            </a:r>
          </a:p>
          <a:p>
            <a:pPr algn="justLow" rtl="1">
              <a:lnSpc>
                <a:spcPct val="150000"/>
              </a:lnSpc>
            </a:pPr>
            <a:r>
              <a:rPr lang="ar-EG" sz="1600" dirty="0">
                <a:solidFill>
                  <a:srgbClr val="2D3956"/>
                </a:solidFill>
                <a:latin typeface="Alexandria" pitchFamily="2" charset="-78"/>
                <a:cs typeface="Alexandria" pitchFamily="2" charset="-78"/>
              </a:rPr>
              <a:t>1- اسم مقدم الطلب.</a:t>
            </a:r>
          </a:p>
          <a:p>
            <a:pPr algn="justLow" rtl="1">
              <a:lnSpc>
                <a:spcPct val="150000"/>
              </a:lnSpc>
            </a:pPr>
            <a:r>
              <a:rPr lang="ar-EG" sz="1600" dirty="0">
                <a:solidFill>
                  <a:srgbClr val="2D3956"/>
                </a:solidFill>
                <a:latin typeface="Alexandria" pitchFamily="2" charset="-78"/>
                <a:cs typeface="Alexandria" pitchFamily="2" charset="-78"/>
              </a:rPr>
              <a:t>2- تفاصيل النشاط.</a:t>
            </a:r>
          </a:p>
          <a:p>
            <a:pPr algn="justLow" rtl="1">
              <a:lnSpc>
                <a:spcPct val="150000"/>
              </a:lnSpc>
            </a:pPr>
            <a:r>
              <a:rPr lang="ar-EG" sz="1600" dirty="0">
                <a:solidFill>
                  <a:srgbClr val="2D3956"/>
                </a:solidFill>
                <a:latin typeface="Alexandria" pitchFamily="2" charset="-78"/>
                <a:cs typeface="Alexandria" pitchFamily="2" charset="-78"/>
              </a:rPr>
              <a:t>3 وصف المتجر وعنوانه.</a:t>
            </a:r>
          </a:p>
          <a:p>
            <a:pPr algn="justLow" rtl="1">
              <a:lnSpc>
                <a:spcPct val="150000"/>
              </a:lnSpc>
            </a:pPr>
            <a:r>
              <a:rPr lang="ar-EG" sz="1600" dirty="0">
                <a:solidFill>
                  <a:srgbClr val="2D3956"/>
                </a:solidFill>
                <a:latin typeface="Alexandria" pitchFamily="2" charset="-78"/>
                <a:cs typeface="Alexandria" pitchFamily="2" charset="-78"/>
              </a:rPr>
              <a:t>* يلتزم التاجر بإضافة متجره للسجل التجاري خلال 30 يوما من تاريخ إنشائه</a:t>
            </a:r>
            <a:r>
              <a:rPr lang="ar-EG" sz="1600" dirty="0">
                <a:solidFill>
                  <a:schemeClr val="accent6">
                    <a:lumMod val="75000"/>
                  </a:schemeClr>
                </a:solidFill>
                <a:latin typeface="Alexandria" pitchFamily="2" charset="-78"/>
                <a:cs typeface="Alexandria" pitchFamily="2" charset="-78"/>
              </a:rPr>
              <a:t>.</a:t>
            </a:r>
            <a:endParaRPr lang="ar-EG" sz="1600"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4395C1D-630A-22C7-CA34-0040372DC3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432BDB6C-FDB5-8B1C-30FE-6B0D06F98B90}"/>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Placeholder 4">
            <a:extLst>
              <a:ext uri="{FF2B5EF4-FFF2-40B4-BE49-F238E27FC236}">
                <a16:creationId xmlns:a16="http://schemas.microsoft.com/office/drawing/2014/main" id="{10C6D82B-A368-9AFE-92F5-9403B0FEB8DD}"/>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510797"/>
          </a:xfrm>
          <a:prstGeom prst="rect">
            <a:avLst/>
          </a:prstGeom>
          <a:ln>
            <a:noFill/>
          </a:ln>
          <a:effectLst>
            <a:softEdge rad="112500"/>
          </a:effectLst>
        </p:spPr>
      </p:pic>
    </p:spTree>
    <p:extLst>
      <p:ext uri="{BB962C8B-B14F-4D97-AF65-F5344CB8AC3E}">
        <p14:creationId xmlns:p14="http://schemas.microsoft.com/office/powerpoint/2010/main" val="1771034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CAC4E-3CB6-4257-32FA-E67C8C01545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EEB29A5-3372-C67E-3CFF-8AA72771E57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A47D3C5-A1D4-0D2F-0DC6-3FF26C424E04}"/>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CEF172C-E595-3EEE-F3A8-9A4BCE8C77F9}"/>
              </a:ext>
            </a:extLst>
          </p:cNvPr>
          <p:cNvSpPr/>
          <p:nvPr/>
        </p:nvSpPr>
        <p:spPr>
          <a:xfrm>
            <a:off x="4769905" y="742233"/>
            <a:ext cx="6768952" cy="58414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000" b="1" dirty="0">
                <a:solidFill>
                  <a:srgbClr val="00AEEF"/>
                </a:solidFill>
                <a:latin typeface="Alexandria" pitchFamily="2" charset="-78"/>
                <a:cs typeface="Alexandria" pitchFamily="2" charset="-78"/>
              </a:rPr>
              <a:t>منصة توثيق المتاجر الإلكترونية:</a:t>
            </a:r>
          </a:p>
          <a:p>
            <a:pPr algn="justLow" rtl="1">
              <a:lnSpc>
                <a:spcPct val="150000"/>
              </a:lnSpc>
            </a:pPr>
            <a:r>
              <a:rPr lang="ar-EG" sz="1600" dirty="0">
                <a:solidFill>
                  <a:srgbClr val="2D3956"/>
                </a:solidFill>
                <a:latin typeface="Alexandria" pitchFamily="2" charset="-78"/>
                <a:cs typeface="Alexandria" pitchFamily="2" charset="-78"/>
              </a:rPr>
              <a:t>نصت اللائحة التنفيذية لنظام التجـارة الإلكترونيةعلـى إنشـاء الـوزارة موقعا لتوثيـق المتاجـر الإلكترونيـة ترتبط به جهات التوثيـق المرخص لها،وتتولى الوزارة الرقابة على أعمال جهات التوثيق المرخص لها والمرتبطة بموقع الوزارة للتحقق من مدى التزامـها بأحـكام النظـام واللائحة، وتقـوم الإدارة المخـتصة بضبط ما يقـع مـن مخالفات للحكام نظام التجارة الإلكترونية ولائحته التنفيذية.</a:t>
            </a:r>
            <a:endParaRPr lang="ar-EG" sz="1600" dirty="0">
              <a:solidFill>
                <a:schemeClr val="accent6">
                  <a:lumMod val="75000"/>
                </a:schemeClr>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C34FAC63-4A30-562A-51CE-47CC2381C00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0F55B92A-AEF5-0C2D-B3A9-36A8DA82F6F1}"/>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4ADF79C8-C3B6-685C-3724-DD960C448CF3}"/>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271311"/>
          </a:xfrm>
          <a:prstGeom prst="rect">
            <a:avLst/>
          </a:prstGeom>
          <a:ln>
            <a:noFill/>
          </a:ln>
          <a:effectLst>
            <a:softEdge rad="112500"/>
          </a:effectLst>
        </p:spPr>
      </p:pic>
    </p:spTree>
    <p:extLst>
      <p:ext uri="{BB962C8B-B14F-4D97-AF65-F5344CB8AC3E}">
        <p14:creationId xmlns:p14="http://schemas.microsoft.com/office/powerpoint/2010/main" val="3156136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88F6C-2946-EB7C-C3A5-3EABFC28ED5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2DAA9F1-8300-587B-8686-D116544D9BE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F141CDE-950C-FB60-E449-9145944F7A4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6449673-F4FC-A754-CCAA-0354142A0185}"/>
              </a:ext>
            </a:extLst>
          </p:cNvPr>
          <p:cNvSpPr/>
          <p:nvPr/>
        </p:nvSpPr>
        <p:spPr>
          <a:xfrm>
            <a:off x="4680857" y="775685"/>
            <a:ext cx="6662057" cy="5784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Low" rtl="1">
              <a:buFont typeface="Arial" panose="020B0604020202020204" pitchFamily="34" charset="0"/>
              <a:buChar char="•"/>
            </a:pPr>
            <a:endParaRPr lang="ar-EG" sz="2000" b="1" dirty="0">
              <a:solidFill>
                <a:srgbClr val="2D3956"/>
              </a:solidFill>
              <a:latin typeface="Alexandria" pitchFamily="2" charset="-78"/>
              <a:cs typeface="Alexandria" pitchFamily="2" charset="-78"/>
            </a:endParaRPr>
          </a:p>
          <a:p>
            <a:pPr algn="justLow" rtl="1"/>
            <a:r>
              <a:rPr lang="ar-EG" sz="2000" b="1" dirty="0">
                <a:solidFill>
                  <a:srgbClr val="00AEEF"/>
                </a:solidFill>
                <a:latin typeface="Alexandria" pitchFamily="2" charset="-78"/>
                <a:cs typeface="Alexandria" pitchFamily="2" charset="-78"/>
              </a:rPr>
              <a:t>التزامات جهات التوثيق تجاه المتاجر الإلكترونية</a:t>
            </a:r>
            <a:r>
              <a:rPr lang="en-US" sz="2000" b="1" dirty="0">
                <a:solidFill>
                  <a:srgbClr val="00AEEF"/>
                </a:solidFill>
                <a:latin typeface="Alexandria" pitchFamily="2" charset="-78"/>
                <a:cs typeface="Alexandria" pitchFamily="2" charset="-78"/>
              </a:rPr>
              <a:t>:</a:t>
            </a: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حفظ وحماية البيانات.</a:t>
            </a:r>
            <a:endParaRPr lang="en-US" sz="1600" dirty="0">
              <a:solidFill>
                <a:srgbClr val="2D3956"/>
              </a:solidFill>
              <a:latin typeface="Alexandria" pitchFamily="2" charset="-78"/>
              <a:cs typeface="Alexandria" pitchFamily="2" charset="-78"/>
            </a:endParaRP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عدم التصرف في بيانات المتاجر إلا بموافقة أصحابها.</a:t>
            </a:r>
            <a:endParaRPr lang="en-US" sz="1600" dirty="0">
              <a:solidFill>
                <a:srgbClr val="2D3956"/>
              </a:solidFill>
              <a:latin typeface="Alexandria" pitchFamily="2" charset="-78"/>
              <a:cs typeface="Alexandria" pitchFamily="2" charset="-78"/>
            </a:endParaRP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تقديم الخدمة</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وفق أحكام النظام وتوفير كادر مؤهل لذلك.</a:t>
            </a:r>
            <a:endParaRPr lang="en-US" sz="1600" dirty="0">
              <a:solidFill>
                <a:srgbClr val="2D3956"/>
              </a:solidFill>
              <a:latin typeface="Alexandria" pitchFamily="2" charset="-78"/>
              <a:cs typeface="Alexandria" pitchFamily="2" charset="-78"/>
            </a:endParaRP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نشر السياسة المتبعة للتعامل مع شكاوى طالبي التوثيق والمستهلكين ومعالجتها.</a:t>
            </a: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إتاحة البيانات والسجلات للوزارة عند طلبها.</a:t>
            </a: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إيضاح أحكام وشروط التوثيق في محلها الإلكتروني.</a:t>
            </a: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إشعار الوزارة والمتاجر المتأثرة(خلال 3 أيام) منذ حدوث الاختراق.</a:t>
            </a:r>
          </a:p>
          <a:p>
            <a:pPr marL="342900" indent="-342900" algn="justLow" rtl="1">
              <a:lnSpc>
                <a:spcPct val="150000"/>
              </a:lnSpc>
              <a:buFont typeface="Arial" panose="020B0604020202020204" pitchFamily="34" charset="0"/>
              <a:buChar char="•"/>
            </a:pPr>
            <a:r>
              <a:rPr lang="ar-EG" sz="1600" dirty="0">
                <a:solidFill>
                  <a:srgbClr val="2D3956"/>
                </a:solidFill>
                <a:latin typeface="Alexandria" pitchFamily="2" charset="-78"/>
                <a:cs typeface="Alexandria" pitchFamily="2" charset="-78"/>
              </a:rPr>
              <a:t>مراعاة أحكام الأنظمة واللوائح المتعلقة بحماية البيانات التي تصدرها الجهات المختصة.</a:t>
            </a:r>
          </a:p>
          <a:p>
            <a:pPr algn="justLow" rtl="1"/>
            <a:endParaRPr lang="en-US"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763878E-EC9F-B017-C8C7-C927E95877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F0B71D7-0ECB-A224-C062-8492C803D81D}"/>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E10FDE07-1D99-A6B5-8314-2489D60F04C8}"/>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356221"/>
          </a:xfrm>
          <a:prstGeom prst="rect">
            <a:avLst/>
          </a:prstGeom>
          <a:ln>
            <a:noFill/>
          </a:ln>
          <a:effectLst>
            <a:softEdge rad="112500"/>
          </a:effectLst>
        </p:spPr>
      </p:pic>
    </p:spTree>
    <p:extLst>
      <p:ext uri="{BB962C8B-B14F-4D97-AF65-F5344CB8AC3E}">
        <p14:creationId xmlns:p14="http://schemas.microsoft.com/office/powerpoint/2010/main" val="9869212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0D01E-8F24-2B7E-2258-45D7458A24C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C184F13-1546-7DE2-F5F3-83A72DA1E24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096D8F2-11CF-AAE2-ABD6-3DF4853E6E5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AA55472B-E109-28E4-3C45-CC4EA97AE6F9}"/>
              </a:ext>
            </a:extLst>
          </p:cNvPr>
          <p:cNvSpPr/>
          <p:nvPr/>
        </p:nvSpPr>
        <p:spPr>
          <a:xfrm>
            <a:off x="4716451" y="952845"/>
            <a:ext cx="6542314" cy="54044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justLow" rtl="1"/>
            <a:endParaRPr lang="ar-EG" sz="1600" b="1" dirty="0">
              <a:solidFill>
                <a:schemeClr val="accent6">
                  <a:lumMod val="75000"/>
                </a:schemeClr>
              </a:solidFill>
              <a:latin typeface="Alexandria" pitchFamily="2" charset="-78"/>
              <a:cs typeface="Alexandria" pitchFamily="2" charset="-78"/>
            </a:endParaRPr>
          </a:p>
          <a:p>
            <a:pPr algn="justLow" rtl="1"/>
            <a:r>
              <a:rPr lang="ar-EG" sz="1600" b="1" dirty="0">
                <a:solidFill>
                  <a:srgbClr val="00AEEF"/>
                </a:solidFill>
                <a:latin typeface="Alexandria" pitchFamily="2" charset="-78"/>
                <a:cs typeface="Alexandria" pitchFamily="2" charset="-78"/>
              </a:rPr>
              <a:t>منصات الوساطة والتزاماتها</a:t>
            </a:r>
            <a:r>
              <a:rPr lang="en-US" sz="1600" b="1" dirty="0">
                <a:solidFill>
                  <a:srgbClr val="00AEEF"/>
                </a:solidFill>
                <a:latin typeface="Alexandria" pitchFamily="2" charset="-78"/>
                <a:cs typeface="Alexandria" pitchFamily="2" charset="-78"/>
              </a:rPr>
              <a:t>:</a:t>
            </a:r>
          </a:p>
          <a:p>
            <a:pPr algn="justLow" rtl="1">
              <a:lnSpc>
                <a:spcPct val="150000"/>
              </a:lnSpc>
            </a:pPr>
            <a:r>
              <a:rPr lang="ar-EG" sz="1600" dirty="0">
                <a:solidFill>
                  <a:srgbClr val="2D3956"/>
                </a:solidFill>
                <a:latin typeface="Alexandria" pitchFamily="2" charset="-78"/>
                <a:cs typeface="Alexandria" pitchFamily="2" charset="-78"/>
              </a:rPr>
              <a:t>تسهم المنصـات التي تؤدي دور الوساطة بين موفر الخدمة والمتسـوق</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الإلكترونـي فـي تقديـم خدمات ميسـرة للتجـارة الإلكترونية، مثـل تقديم</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الإعلانـات عبـر الإنترنت أو الترويج للمنتجات أو الخدمـات، أو تمكين قبول</a:t>
            </a:r>
            <a:r>
              <a:rPr lang="en-US" sz="1600" dirty="0">
                <a:solidFill>
                  <a:srgbClr val="2D3956"/>
                </a:solidFill>
                <a:latin typeface="Alexandria" pitchFamily="2" charset="-78"/>
                <a:cs typeface="Alexandria" pitchFamily="2" charset="-78"/>
              </a:rPr>
              <a:t> </a:t>
            </a:r>
            <a:r>
              <a:rPr lang="ar-EG" sz="1600" dirty="0">
                <a:solidFill>
                  <a:srgbClr val="2D3956"/>
                </a:solidFill>
                <a:latin typeface="Alexandria" pitchFamily="2" charset="-78"/>
                <a:cs typeface="Alexandria" pitchFamily="2" charset="-78"/>
              </a:rPr>
              <a:t>الطلبات أو الدفع، أو أية خدمة أخرى تتيح ممارسة التجارة الإلكترونية</a:t>
            </a:r>
            <a:r>
              <a:rPr lang="ar-EG" sz="1600" dirty="0">
                <a:solidFill>
                  <a:schemeClr val="accent6">
                    <a:lumMod val="75000"/>
                  </a:schemeClr>
                </a:solidFill>
                <a:latin typeface="Alexandria" pitchFamily="2" charset="-78"/>
                <a:cs typeface="Alexandria" pitchFamily="2" charset="-78"/>
              </a:rPr>
              <a:t>.</a:t>
            </a:r>
          </a:p>
          <a:p>
            <a:pPr marR="0" lvl="1" algn="r" rtl="1">
              <a:lnSpc>
                <a:spcPct val="150000"/>
              </a:lnSpc>
              <a:spcBef>
                <a:spcPts val="0"/>
              </a:spcBef>
              <a:spcAft>
                <a:spcPts val="800"/>
              </a:spcAft>
              <a:buSzPts val="1000"/>
              <a:tabLst>
                <a:tab pos="914400" algn="l"/>
              </a:tabLst>
            </a:pPr>
            <a:r>
              <a:rPr lang="en-US" sz="1600" kern="100" dirty="0">
                <a:solidFill>
                  <a:schemeClr val="bg1"/>
                </a:solidFill>
                <a:latin typeface="Alexandria" pitchFamily="2" charset="-78"/>
                <a:ea typeface="Calibri" panose="020F0502020204030204" pitchFamily="34" charset="0"/>
                <a:cs typeface="Alexandria" pitchFamily="2" charset="-78"/>
              </a:rPr>
              <a:t>.</a:t>
            </a: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en-US" sz="1600" dirty="0">
              <a:solidFill>
                <a:srgbClr val="2D3956"/>
              </a:solidFill>
              <a:latin typeface="Alexandria" pitchFamily="2" charset="-78"/>
              <a:cs typeface="Alexandria" pitchFamily="2" charset="-78"/>
            </a:endParaRPr>
          </a:p>
          <a:p>
            <a:pPr algn="justLow" rtl="1"/>
            <a:endParaRPr lang="en-US"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4F9294C8-E81B-23FD-952B-80A24787429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E337FAD0-1F1C-6750-12CB-E25FD928936C}"/>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250B9BF2-997D-D735-953F-3ECD3E962603}"/>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497735"/>
          </a:xfrm>
          <a:prstGeom prst="rect">
            <a:avLst/>
          </a:prstGeom>
          <a:ln>
            <a:noFill/>
          </a:ln>
          <a:effectLst>
            <a:softEdge rad="112500"/>
          </a:effectLst>
        </p:spPr>
      </p:pic>
    </p:spTree>
    <p:extLst>
      <p:ext uri="{BB962C8B-B14F-4D97-AF65-F5344CB8AC3E}">
        <p14:creationId xmlns:p14="http://schemas.microsoft.com/office/powerpoint/2010/main" val="1224737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9B01D-B2D7-4A04-0522-79535C96F54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23740E5-F0F7-EBA5-5EBE-CFA89343C8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B3DA853-64FF-3F3D-004F-495106B3B5C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F385FA9-4360-6B6A-AF55-5A1C7AB9F3C4}"/>
              </a:ext>
            </a:extLst>
          </p:cNvPr>
          <p:cNvSpPr/>
          <p:nvPr/>
        </p:nvSpPr>
        <p:spPr>
          <a:xfrm>
            <a:off x="4474029" y="500901"/>
            <a:ext cx="6803571" cy="60594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endParaRPr lang="ar-EG" b="1" dirty="0">
              <a:solidFill>
                <a:srgbClr val="00AEEF"/>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تلتزم منصات الوساطة بالتالي:</a:t>
            </a:r>
          </a:p>
          <a:p>
            <a:pPr algn="justLow" rtl="1">
              <a:lnSpc>
                <a:spcPct val="150000"/>
              </a:lnSpc>
            </a:pPr>
            <a:r>
              <a:rPr lang="ar-EG" sz="1600" dirty="0">
                <a:solidFill>
                  <a:srgbClr val="2D3956"/>
                </a:solidFill>
                <a:latin typeface="Alexandria" pitchFamily="2" charset="-78"/>
                <a:cs typeface="Alexandria" pitchFamily="2" charset="-78"/>
              </a:rPr>
              <a:t>1-نشر أحكام وشروط الاستخدام في مكان بارز.</a:t>
            </a:r>
          </a:p>
          <a:p>
            <a:pPr algn="justLow" rtl="1">
              <a:lnSpc>
                <a:spcPct val="150000"/>
              </a:lnSpc>
            </a:pPr>
            <a:r>
              <a:rPr lang="ar-EG" sz="1600" dirty="0">
                <a:solidFill>
                  <a:srgbClr val="2D3956"/>
                </a:solidFill>
                <a:latin typeface="Alexandria" pitchFamily="2" charset="-78"/>
                <a:cs typeface="Alexandria" pitchFamily="2" charset="-78"/>
              </a:rPr>
              <a:t>2- طلب بيانات موفر الخدمة في المنصة، وبيانات الاتصال به، وبيان التوثيق-إن وجد، وبيان تسجيله في السجل التجاري -إن وجد.</a:t>
            </a:r>
          </a:p>
          <a:p>
            <a:pPr algn="justLow" rtl="1">
              <a:lnSpc>
                <a:spcPct val="150000"/>
              </a:lnSpc>
            </a:pPr>
            <a:r>
              <a:rPr lang="ar-EG" sz="1600" dirty="0">
                <a:solidFill>
                  <a:srgbClr val="2D3956"/>
                </a:solidFill>
                <a:latin typeface="Alexandria" pitchFamily="2" charset="-78"/>
                <a:cs typeface="Alexandria" pitchFamily="2" charset="-78"/>
              </a:rPr>
              <a:t> 3- الاحتفاظ ببيانات العقود وحفظها ما لا يقل عن 3سنوات من تاريخ العقد.</a:t>
            </a:r>
          </a:p>
          <a:p>
            <a:pPr algn="justLow" rtl="1">
              <a:lnSpc>
                <a:spcPct val="150000"/>
              </a:lnSpc>
            </a:pPr>
            <a:r>
              <a:rPr lang="ar-EG" sz="1600" dirty="0">
                <a:solidFill>
                  <a:srgbClr val="2D3956"/>
                </a:solidFill>
                <a:latin typeface="Alexandria" pitchFamily="2" charset="-78"/>
                <a:cs typeface="Alexandria" pitchFamily="2" charset="-78"/>
              </a:rPr>
              <a:t> 4-إبراز الحقوق والالتزامات.</a:t>
            </a:r>
          </a:p>
          <a:p>
            <a:pPr algn="justLow" rtl="1">
              <a:lnSpc>
                <a:spcPct val="150000"/>
              </a:lnSpc>
            </a:pPr>
            <a:r>
              <a:rPr lang="ar-EG" sz="1600" dirty="0">
                <a:solidFill>
                  <a:srgbClr val="2D3956"/>
                </a:solidFill>
                <a:latin typeface="Alexandria" pitchFamily="2" charset="-78"/>
                <a:cs typeface="Alexandria" pitchFamily="2" charset="-78"/>
              </a:rPr>
              <a:t>5-إشعار المستخدمين باي تعديل يطرا على الخدمات.قبل اسبوع "على الاقل من تطبيقه.</a:t>
            </a:r>
          </a:p>
          <a:p>
            <a:pPr algn="justLow" rtl="1">
              <a:lnSpc>
                <a:spcPct val="150000"/>
              </a:lnSpc>
            </a:pPr>
            <a:r>
              <a:rPr lang="ar-EG" sz="1600" dirty="0">
                <a:solidFill>
                  <a:srgbClr val="2D3956"/>
                </a:solidFill>
                <a:latin typeface="Alexandria" pitchFamily="2" charset="-78"/>
                <a:cs typeface="Alexandria" pitchFamily="2" charset="-78"/>
              </a:rPr>
              <a:t>6- حذف أي محتوى مخالف. </a:t>
            </a:r>
          </a:p>
          <a:p>
            <a:pPr algn="justLow" rtl="1">
              <a:lnSpc>
                <a:spcPct val="150000"/>
              </a:lnSpc>
            </a:pPr>
            <a:r>
              <a:rPr lang="ar-EG" sz="1600" dirty="0">
                <a:solidFill>
                  <a:srgbClr val="2D3956"/>
                </a:solidFill>
                <a:latin typeface="Alexandria" pitchFamily="2" charset="-78"/>
                <a:cs typeface="Alexandria" pitchFamily="2" charset="-78"/>
              </a:rPr>
              <a:t>7-ایجاد آلية واضحة لتلقي الشكاوي ومعالجتها وسياسة تسوية المنازعات بين موفر الخدمة والمستهلك.</a:t>
            </a:r>
          </a:p>
          <a:p>
            <a:pPr algn="justLow" rtl="1">
              <a:lnSpc>
                <a:spcPct val="150000"/>
              </a:lnSpc>
            </a:pPr>
            <a:r>
              <a:rPr lang="ar-EG" sz="1600" dirty="0">
                <a:solidFill>
                  <a:srgbClr val="2D3956"/>
                </a:solidFill>
                <a:latin typeface="Alexandria" pitchFamily="2" charset="-78"/>
                <a:cs typeface="Alexandria" pitchFamily="2" charset="-78"/>
              </a:rPr>
              <a:t>8- الإفصاح عن بيانات موفرالخدمة، ورقم سجلها التجاري (إن وجد).</a:t>
            </a:r>
          </a:p>
          <a:p>
            <a:pPr algn="justLow" rtl="1">
              <a:lnSpc>
                <a:spcPct val="150000"/>
              </a:lnSpc>
            </a:pPr>
            <a:r>
              <a:rPr lang="ar-EG" sz="1600" dirty="0">
                <a:solidFill>
                  <a:srgbClr val="2D3956"/>
                </a:solidFill>
                <a:latin typeface="Alexandria" pitchFamily="2" charset="-78"/>
                <a:cs typeface="Alexandria" pitchFamily="2" charset="-78"/>
              </a:rPr>
              <a:t>9- تعزيز الأمن السيبراني للمنصة، والالتزام بما تصدره الجهات المختصة، وسرعة التعامل مع الاختراقات.</a:t>
            </a: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en-US" sz="1600" dirty="0">
              <a:solidFill>
                <a:srgbClr val="2D3956"/>
              </a:solidFill>
              <a:latin typeface="Alexandria" pitchFamily="2" charset="-78"/>
              <a:cs typeface="Alexandria" pitchFamily="2" charset="-78"/>
            </a:endParaRPr>
          </a:p>
          <a:p>
            <a:pPr algn="justLow" rtl="1"/>
            <a:endParaRPr lang="en-US"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0A0BF109-D80B-AD22-90F5-2EE65E5B554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C130D776-BF9F-3166-631C-926464869232}"/>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BDBDCADB-E51B-7786-A814-AA9909EC9EE5}"/>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642170"/>
          </a:xfrm>
          <a:prstGeom prst="rect">
            <a:avLst/>
          </a:prstGeom>
          <a:ln>
            <a:noFill/>
          </a:ln>
          <a:effectLst>
            <a:softEdge rad="112500"/>
          </a:effectLst>
        </p:spPr>
      </p:pic>
    </p:spTree>
    <p:extLst>
      <p:ext uri="{BB962C8B-B14F-4D97-AF65-F5344CB8AC3E}">
        <p14:creationId xmlns:p14="http://schemas.microsoft.com/office/powerpoint/2010/main" val="3164689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FF49D-E05E-BC7D-6AC8-970D44D776F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4CF7B53-0ADA-4F8E-966B-BDB8EDF9787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0D476AF-B956-CE44-568F-DE4C6C019FD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71C61A3-CC45-A634-6FB4-3D6E67A50F5A}"/>
              </a:ext>
            </a:extLst>
          </p:cNvPr>
          <p:cNvSpPr/>
          <p:nvPr/>
        </p:nvSpPr>
        <p:spPr>
          <a:xfrm>
            <a:off x="4761346" y="952845"/>
            <a:ext cx="6516254" cy="5607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endParaRPr>
          </a:p>
          <a:p>
            <a:pPr algn="r" rtl="1">
              <a:lnSpc>
                <a:spcPct val="150000"/>
              </a:lnSpc>
            </a:pPr>
            <a:endParaRPr lang="ar-EG" dirty="0">
              <a:solidFill>
                <a:schemeClr val="tx1"/>
              </a:solidFill>
            </a:endParaRPr>
          </a:p>
          <a:p>
            <a:pPr algn="r" rtl="1">
              <a:lnSpc>
                <a:spcPct val="150000"/>
              </a:lnSpc>
            </a:pPr>
            <a:endParaRPr lang="ar-EG" dirty="0">
              <a:solidFill>
                <a:schemeClr val="tx1"/>
              </a:solidFill>
            </a:endParaRPr>
          </a:p>
          <a:p>
            <a:pPr algn="justLow" rtl="1"/>
            <a:r>
              <a:rPr lang="ar-EG" b="1" dirty="0">
                <a:solidFill>
                  <a:srgbClr val="00AEEF"/>
                </a:solidFill>
                <a:latin typeface="Alexandria" pitchFamily="2" charset="-78"/>
                <a:cs typeface="Alexandria" pitchFamily="2" charset="-78"/>
              </a:rPr>
              <a:t>مخالفـات أحكـام النظـام:</a:t>
            </a:r>
          </a:p>
          <a:p>
            <a:pPr algn="justLow" rtl="1">
              <a:lnSpc>
                <a:spcPct val="150000"/>
              </a:lnSpc>
            </a:pPr>
            <a:r>
              <a:rPr lang="ar-EG" sz="1600" dirty="0">
                <a:solidFill>
                  <a:srgbClr val="2D3956"/>
                </a:solidFill>
                <a:latin typeface="Alexandria" pitchFamily="2" charset="-78"/>
                <a:cs typeface="Alexandria" pitchFamily="2" charset="-78"/>
              </a:rPr>
              <a:t>إذا خالف موفر الخدمة ايا من أحكام النظام أو اللائحة, فـ للوزير أو -من ينيبه- أن يتخذ في الحالات العاجلـة والضروريـة قـراراً بحجـب المتجر الإلكتروني -بالتنسيق مع الجهة المختصة-جزئيا أو كليا إلى أن تتم معالجة المخالفة أو البت فيها أيهما أسبق، وإحالة المخالفة للجنة التي تتولى النظر في مخالفات أحكام النظام أو اللائحة وتوقيع العقوبات المنصوص عليها في النظام خلال مدة أقصاها 3 ايام اعتباراً من حجب المحل الإلكتروني؛ على أن تتخذ اللجنة قرارها في شأن المخالفة خلال مدة لا تتجاوز 10 أيـام اعتباراً من تاريخ الإحالة, وللجنة وقف قرار حجب المتجر الإلكتروني جزئيا أو كليا إذا رأت مسوغاً لذلك.</a:t>
            </a: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ar-EG" sz="1200" dirty="0">
              <a:solidFill>
                <a:srgbClr val="2D3956"/>
              </a:solidFill>
              <a:latin typeface="Alexandria" pitchFamily="2" charset="-78"/>
              <a:cs typeface="Alexandria" pitchFamily="2" charset="-78"/>
            </a:endParaRPr>
          </a:p>
          <a:p>
            <a:pPr algn="r" rtl="1">
              <a:lnSpc>
                <a:spcPct val="150000"/>
              </a:lnSpc>
            </a:pPr>
            <a:endParaRPr lang="en-US" sz="1200" dirty="0">
              <a:solidFill>
                <a:srgbClr val="2D3956"/>
              </a:solidFill>
              <a:latin typeface="Alexandria" pitchFamily="2" charset="-78"/>
              <a:cs typeface="Alexandria" pitchFamily="2" charset="-78"/>
            </a:endParaRPr>
          </a:p>
          <a:p>
            <a:pPr algn="justLow" rtl="1"/>
            <a:endParaRPr lang="en-US" sz="12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FDC5D355-5E2F-444D-8939-F8DB346606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0EF9D3A-9CE1-4B76-CF4D-06E4D61CF414}"/>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16DF1006-3DA3-5ABE-B232-F05187BF91BF}"/>
              </a:ext>
            </a:extLst>
          </p:cNvPr>
          <p:cNvPicPr>
            <a:picLocks noChangeAspect="1"/>
          </p:cNvPicPr>
          <p:nvPr/>
        </p:nvPicPr>
        <p:blipFill>
          <a:blip r:embed="rId3">
            <a:extLst>
              <a:ext uri="{28A0092B-C50C-407E-A947-70E740481C1C}">
                <a14:useLocalDpi xmlns:a14="http://schemas.microsoft.com/office/drawing/2010/main" val="0"/>
              </a:ext>
            </a:extLst>
          </a:blip>
          <a:srcRect t="22546" b="22546"/>
          <a:stretch/>
        </p:blipFill>
        <p:spPr>
          <a:xfrm>
            <a:off x="1846018" y="1171546"/>
            <a:ext cx="2813068" cy="4813421"/>
          </a:xfrm>
          <a:prstGeom prst="rect">
            <a:avLst/>
          </a:prstGeom>
          <a:ln>
            <a:noFill/>
          </a:ln>
          <a:effectLst>
            <a:softEdge rad="112500"/>
          </a:effectLst>
        </p:spPr>
      </p:pic>
    </p:spTree>
    <p:extLst>
      <p:ext uri="{BB962C8B-B14F-4D97-AF65-F5344CB8AC3E}">
        <p14:creationId xmlns:p14="http://schemas.microsoft.com/office/powerpoint/2010/main" val="30140572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417AF-1120-FD97-D667-5F21DAD4841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EDB0A02-BE7A-ABA9-5519-B3D1615DAA8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9597D69-5E19-2EFC-4B4B-689C1C6A618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FF809EC-DDDF-2671-E577-8E7D3E52A0E6}"/>
              </a:ext>
            </a:extLst>
          </p:cNvPr>
          <p:cNvSpPr/>
          <p:nvPr/>
        </p:nvSpPr>
        <p:spPr>
          <a:xfrm>
            <a:off x="4761346" y="952845"/>
            <a:ext cx="6516254" cy="5607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endParaRPr>
          </a:p>
          <a:p>
            <a:pPr algn="justLow" rtl="1"/>
            <a:r>
              <a:rPr lang="ar-EG" sz="2000" b="1" dirty="0">
                <a:solidFill>
                  <a:srgbClr val="00AEEF"/>
                </a:solidFill>
                <a:latin typeface="Alexandria" pitchFamily="2" charset="-78"/>
                <a:cs typeface="Alexandria" pitchFamily="2" charset="-78"/>
              </a:rPr>
              <a:t>العقوبـات:</a:t>
            </a:r>
          </a:p>
          <a:p>
            <a:pPr algn="justLow" rtl="1">
              <a:lnSpc>
                <a:spcPct val="150000"/>
              </a:lnSpc>
            </a:pPr>
            <a:r>
              <a:rPr lang="ar-EG" sz="1600" dirty="0">
                <a:solidFill>
                  <a:srgbClr val="2D3956"/>
                </a:solidFill>
                <a:latin typeface="Alexandria" pitchFamily="2" charset="-78"/>
                <a:cs typeface="Alexandria" pitchFamily="2" charset="-78"/>
              </a:rPr>
              <a:t>مع عدم الإخلال بأي عقوبة أشد ينص عليها نظام آخر, يعاقـب كـل مـن يخالف أيا من أحكام النظام أو اللائحة بواحدة أو أكثر من العقوبات الآتية:</a:t>
            </a:r>
          </a:p>
          <a:p>
            <a:pPr algn="justLow" rtl="1">
              <a:lnSpc>
                <a:spcPct val="150000"/>
              </a:lnSpc>
            </a:pPr>
            <a:r>
              <a:rPr lang="ar-EG" sz="1600" dirty="0">
                <a:solidFill>
                  <a:srgbClr val="2D3956"/>
                </a:solidFill>
                <a:latin typeface="Alexandria" pitchFamily="2" charset="-78"/>
                <a:cs typeface="Alexandria" pitchFamily="2" charset="-78"/>
              </a:rPr>
              <a:t>1- الإنـذار.</a:t>
            </a:r>
          </a:p>
          <a:p>
            <a:pPr algn="justLow" rtl="1">
              <a:lnSpc>
                <a:spcPct val="150000"/>
              </a:lnSpc>
            </a:pPr>
            <a:r>
              <a:rPr lang="ar-EG" sz="1600" dirty="0">
                <a:solidFill>
                  <a:srgbClr val="2D3956"/>
                </a:solidFill>
                <a:latin typeface="Alexandria" pitchFamily="2" charset="-78"/>
                <a:cs typeface="Alexandria" pitchFamily="2" charset="-78"/>
              </a:rPr>
              <a:t>2-غرامة مالية تصل إلى مليون ريال دائما.</a:t>
            </a:r>
          </a:p>
          <a:p>
            <a:pPr algn="justLow" rtl="1">
              <a:lnSpc>
                <a:spcPct val="150000"/>
              </a:lnSpc>
            </a:pPr>
            <a:r>
              <a:rPr lang="ar-EG" sz="1600" dirty="0">
                <a:solidFill>
                  <a:srgbClr val="2D3956"/>
                </a:solidFill>
                <a:latin typeface="Alexandria" pitchFamily="2" charset="-78"/>
                <a:cs typeface="Alexandria" pitchFamily="2" charset="-78"/>
              </a:rPr>
              <a:t>3- إيقاف مزاولة التجارة الإلكترونيـة مؤقتا او دائماً . </a:t>
            </a:r>
          </a:p>
          <a:p>
            <a:pPr algn="justLow" rtl="1">
              <a:lnSpc>
                <a:spcPct val="150000"/>
              </a:lnSpc>
            </a:pPr>
            <a:r>
              <a:rPr lang="ar-EG" sz="1600" dirty="0">
                <a:solidFill>
                  <a:srgbClr val="2D3956"/>
                </a:solidFill>
                <a:latin typeface="Alexandria" pitchFamily="2" charset="-78"/>
                <a:cs typeface="Alexandria" pitchFamily="2" charset="-78"/>
              </a:rPr>
              <a:t>4- حجب المتجر الإلكتروني بالتنسيق مع الجهـة المختصة- جزئيا أو كليا مؤقتا أو دالما.</a:t>
            </a: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en-US" sz="1600" dirty="0">
              <a:solidFill>
                <a:srgbClr val="2D3956"/>
              </a:solidFill>
              <a:latin typeface="Alexandria" pitchFamily="2" charset="-78"/>
              <a:cs typeface="Alexandria" pitchFamily="2" charset="-78"/>
            </a:endParaRPr>
          </a:p>
          <a:p>
            <a:pPr algn="justLow" rtl="1"/>
            <a:endParaRPr lang="en-US"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CC1322C-C5D1-0159-2CE7-A7C1E4EFA0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95160B93-8446-604C-BF80-A9388817800B}"/>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5424DD3D-83EF-281F-95CE-D9271A86B31A}"/>
              </a:ext>
            </a:extLst>
          </p:cNvPr>
          <p:cNvPicPr>
            <a:picLocks noChangeAspect="1"/>
          </p:cNvPicPr>
          <p:nvPr/>
        </p:nvPicPr>
        <p:blipFill>
          <a:blip r:embed="rId3">
            <a:extLst>
              <a:ext uri="{28A0092B-C50C-407E-A947-70E740481C1C}">
                <a14:useLocalDpi xmlns:a14="http://schemas.microsoft.com/office/drawing/2010/main" val="0"/>
              </a:ext>
            </a:extLst>
          </a:blip>
          <a:srcRect l="11840" r="11840"/>
          <a:stretch/>
        </p:blipFill>
        <p:spPr>
          <a:xfrm>
            <a:off x="1974512" y="1546485"/>
            <a:ext cx="2684574" cy="3972572"/>
          </a:xfrm>
          <a:prstGeom prst="rect">
            <a:avLst/>
          </a:prstGeom>
        </p:spPr>
      </p:pic>
    </p:spTree>
    <p:extLst>
      <p:ext uri="{BB962C8B-B14F-4D97-AF65-F5344CB8AC3E}">
        <p14:creationId xmlns:p14="http://schemas.microsoft.com/office/powerpoint/2010/main" val="4288151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C013D-706B-B67B-7CD8-5346CC6C21A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617D0A0-B87E-8341-36C3-9FB3473B200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EC1A567-E9D4-17EE-2669-6A9E4ADF9EE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9867210-EA93-0494-381E-92F4DAE6A7CF}"/>
              </a:ext>
            </a:extLst>
          </p:cNvPr>
          <p:cNvSpPr/>
          <p:nvPr/>
        </p:nvSpPr>
        <p:spPr>
          <a:xfrm>
            <a:off x="4761346" y="952845"/>
            <a:ext cx="6516254" cy="5607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endParaRPr>
          </a:p>
          <a:p>
            <a:pPr algn="justLow" rtl="1"/>
            <a:r>
              <a:rPr lang="ar-EG" b="1" dirty="0">
                <a:solidFill>
                  <a:srgbClr val="00AEEF"/>
                </a:solidFill>
                <a:latin typeface="Alexandria" pitchFamily="2" charset="-78"/>
                <a:cs typeface="Alexandria" pitchFamily="2" charset="-78"/>
              </a:rPr>
              <a:t>لجان النظر في المخالفـات:</a:t>
            </a:r>
          </a:p>
          <a:p>
            <a:pPr algn="justLow" rtl="1">
              <a:lnSpc>
                <a:spcPct val="150000"/>
              </a:lnSpc>
            </a:pPr>
            <a:r>
              <a:rPr lang="ar-EG" sz="1600" dirty="0">
                <a:solidFill>
                  <a:srgbClr val="2D3956"/>
                </a:solidFill>
                <a:latin typeface="Alexandria" pitchFamily="2" charset="-78"/>
                <a:cs typeface="Alexandria" pitchFamily="2" charset="-78"/>
              </a:rPr>
              <a:t>تكون بقرار من الوزير لجنة (أو أكثر) تتولى النظر في مخالفات أحكام النظام أو اللائحة وتوقيع العقوبات المنصوص عليها في النظام, على ألا يقل عدد أعضائها عن (ثلاثة) ويكون من بينهم مستشار نظامي على الأقل, وتصدر قرارات اللجنة بالأغلبية، ويصدر الوزير بقرار منه قواعد عمل اللجنة ويحدد مكافآت أعضائها.</a:t>
            </a:r>
          </a:p>
          <a:p>
            <a:pPr algn="justLow" rtl="1">
              <a:lnSpc>
                <a:spcPct val="150000"/>
              </a:lnSpc>
            </a:pPr>
            <a:r>
              <a:rPr lang="ar-EG" sz="1600" dirty="0">
                <a:solidFill>
                  <a:srgbClr val="2D3956"/>
                </a:solidFill>
                <a:latin typeface="Alexandria" pitchFamily="2" charset="-78"/>
                <a:cs typeface="Alexandria" pitchFamily="2" charset="-78"/>
              </a:rPr>
              <a:t>يراعـى فـي اختيـار العقوبـة جسامـة المخالفة وتكرارهـا وحجـم نشـاط موفر الخدمـة والضرر الذي وقع على الآخرين بسببهـا.</a:t>
            </a: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en-US" sz="1600" dirty="0">
              <a:solidFill>
                <a:srgbClr val="2D3956"/>
              </a:solidFill>
              <a:latin typeface="Alexandria" pitchFamily="2" charset="-78"/>
              <a:cs typeface="Alexandria" pitchFamily="2" charset="-78"/>
            </a:endParaRPr>
          </a:p>
          <a:p>
            <a:pPr algn="justLow" rtl="1"/>
            <a:endParaRPr lang="en-US"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CB3EFA8E-70F9-59AB-457A-28D18E57DEE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C0CC78C-B340-75BF-9A66-C1941CA3DA82}"/>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AEE7524D-0BDB-4F65-B889-0667D4E54B1A}"/>
              </a:ext>
            </a:extLst>
          </p:cNvPr>
          <p:cNvPicPr>
            <a:picLocks noChangeAspect="1"/>
          </p:cNvPicPr>
          <p:nvPr/>
        </p:nvPicPr>
        <p:blipFill rotWithShape="1">
          <a:blip r:embed="rId3">
            <a:extLst>
              <a:ext uri="{28A0092B-C50C-407E-A947-70E740481C1C}">
                <a14:useLocalDpi xmlns:a14="http://schemas.microsoft.com/office/drawing/2010/main" val="0"/>
              </a:ext>
            </a:extLst>
          </a:blip>
          <a:srcRect l="6323" t="4050" r="42797" b="-4050"/>
          <a:stretch/>
        </p:blipFill>
        <p:spPr>
          <a:xfrm>
            <a:off x="1854769" y="1463468"/>
            <a:ext cx="2906577" cy="4441686"/>
          </a:xfrm>
          <a:prstGeom prst="rect">
            <a:avLst/>
          </a:prstGeom>
        </p:spPr>
      </p:pic>
    </p:spTree>
    <p:extLst>
      <p:ext uri="{BB962C8B-B14F-4D97-AF65-F5344CB8AC3E}">
        <p14:creationId xmlns:p14="http://schemas.microsoft.com/office/powerpoint/2010/main" val="14502126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6B5EE-3B09-D2B7-EF60-E2EC364BE79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574921E-F0B2-D321-498C-6D220FA0FE6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F06C10E-38F3-516F-D6C0-498A93F40ED9}"/>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025161A-CA64-0D41-7082-83E98FBD828B}"/>
              </a:ext>
            </a:extLst>
          </p:cNvPr>
          <p:cNvSpPr/>
          <p:nvPr/>
        </p:nvSpPr>
        <p:spPr>
          <a:xfrm>
            <a:off x="4761346" y="952845"/>
            <a:ext cx="6516254" cy="5607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endParaRPr>
          </a:p>
          <a:p>
            <a:pPr algn="justLow" rtl="1"/>
            <a:r>
              <a:rPr lang="ar-EG" b="1" dirty="0">
                <a:solidFill>
                  <a:srgbClr val="00AEEF"/>
                </a:solidFill>
                <a:latin typeface="Alexandria" pitchFamily="2" charset="-78"/>
                <a:cs typeface="Alexandria" pitchFamily="2" charset="-78"/>
              </a:rPr>
              <a:t>حـق الاعتراض :</a:t>
            </a:r>
          </a:p>
          <a:p>
            <a:pPr algn="justLow" rtl="1">
              <a:lnSpc>
                <a:spcPct val="150000"/>
              </a:lnSpc>
            </a:pPr>
            <a:r>
              <a:rPr lang="ar-EG" sz="1600" dirty="0">
                <a:solidFill>
                  <a:srgbClr val="2D3956"/>
                </a:solidFill>
                <a:latin typeface="Alexandria" pitchFamily="2" charset="-78"/>
                <a:cs typeface="Alexandria" pitchFamily="2" charset="-78"/>
              </a:rPr>
              <a:t>يجوز لمن صدر ضده أي قرار بناء على النظام الاعتراض عليه أمام المحكمة الإدارية وفقاً لأحكام نظام المرافعات أمام ديوان المظالم.</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r>
              <a:rPr lang="ar-EG" b="1" dirty="0">
                <a:solidFill>
                  <a:srgbClr val="00AEEF"/>
                </a:solidFill>
                <a:latin typeface="Alexandria" pitchFamily="2" charset="-78"/>
                <a:cs typeface="Alexandria" pitchFamily="2" charset="-78"/>
              </a:rPr>
              <a:t>ضوابط التشهير بالمخالفيـن:</a:t>
            </a:r>
          </a:p>
          <a:p>
            <a:pPr algn="justLow" rtl="1">
              <a:lnSpc>
                <a:spcPct val="150000"/>
              </a:lnSpc>
            </a:pPr>
            <a:r>
              <a:rPr lang="ar-EG" sz="1600" dirty="0">
                <a:solidFill>
                  <a:srgbClr val="2D3956"/>
                </a:solidFill>
                <a:latin typeface="Alexandria" pitchFamily="2" charset="-78"/>
                <a:cs typeface="Alexandria" pitchFamily="2" charset="-78"/>
              </a:rPr>
              <a:t>يجوز تضمين القرار الصادر بتحديد العقوبة النص على نشر منطوقه على نفقة المخالف في صحيفة (أو أكثر) من الصحف المحلية التي تصدر في محل إقامته, أو في أي وسيلة أخرى مناسبة، وذلك بحسب نوع المخالفة المرتكبة وجسامتها وتأثيرها، على أن يكون النشر بعد تحصن القرار بمضي المدة المحددة نظاماً أو كان الحكم الصادر في شأنه مكتسبا للصفة القطعية.</a:t>
            </a: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ar-EG" sz="1600" dirty="0">
              <a:solidFill>
                <a:srgbClr val="2D3956"/>
              </a:solidFill>
              <a:latin typeface="Alexandria" pitchFamily="2" charset="-78"/>
              <a:cs typeface="Alexandria" pitchFamily="2" charset="-78"/>
            </a:endParaRPr>
          </a:p>
          <a:p>
            <a:pPr algn="r" rtl="1">
              <a:lnSpc>
                <a:spcPct val="150000"/>
              </a:lnSpc>
            </a:pPr>
            <a:endParaRPr lang="en-US" sz="1600" dirty="0">
              <a:solidFill>
                <a:srgbClr val="2D3956"/>
              </a:solidFill>
              <a:latin typeface="Alexandria" pitchFamily="2" charset="-78"/>
              <a:cs typeface="Alexandria" pitchFamily="2" charset="-78"/>
            </a:endParaRPr>
          </a:p>
          <a:p>
            <a:pPr algn="justLow" rtl="1"/>
            <a:endParaRPr lang="en-US" sz="1600" b="1" dirty="0">
              <a:solidFill>
                <a:srgbClr val="666666"/>
              </a:solidFill>
              <a:latin typeface="DroidArabicKufi"/>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CB52E56-C41C-269D-EC68-62266D7B19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638ECCCD-99DC-6792-77D2-353C765863E7}"/>
              </a:ext>
            </a:extLst>
          </p:cNvPr>
          <p:cNvSpPr/>
          <p:nvPr/>
        </p:nvSpPr>
        <p:spPr>
          <a:xfrm>
            <a:off x="2456205" y="27183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Placeholder 4">
            <a:extLst>
              <a:ext uri="{FF2B5EF4-FFF2-40B4-BE49-F238E27FC236}">
                <a16:creationId xmlns:a16="http://schemas.microsoft.com/office/drawing/2014/main" id="{0B9B6A90-18FC-B190-7D21-6C47011409EA}"/>
              </a:ext>
            </a:extLst>
          </p:cNvPr>
          <p:cNvPicPr>
            <a:picLocks noChangeAspect="1"/>
          </p:cNvPicPr>
          <p:nvPr/>
        </p:nvPicPr>
        <p:blipFill>
          <a:blip r:embed="rId3">
            <a:extLst>
              <a:ext uri="{28A0092B-C50C-407E-A947-70E740481C1C}">
                <a14:useLocalDpi xmlns:a14="http://schemas.microsoft.com/office/drawing/2010/main" val="0"/>
              </a:ext>
            </a:extLst>
          </a:blip>
          <a:srcRect l="669" r="669"/>
          <a:stretch/>
        </p:blipFill>
        <p:spPr>
          <a:xfrm>
            <a:off x="1351558" y="1348177"/>
            <a:ext cx="3326085" cy="4315135"/>
          </a:xfrm>
          <a:prstGeom prst="rect">
            <a:avLst/>
          </a:prstGeom>
          <a:ln>
            <a:noFill/>
          </a:ln>
          <a:effectLst>
            <a:softEdge rad="112500"/>
          </a:effectLst>
        </p:spPr>
      </p:pic>
    </p:spTree>
    <p:extLst>
      <p:ext uri="{BB962C8B-B14F-4D97-AF65-F5344CB8AC3E}">
        <p14:creationId xmlns:p14="http://schemas.microsoft.com/office/powerpoint/2010/main" val="13886003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CAD52-81FE-A83F-AFB6-B2C589CA9A5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AAE735A-E392-7252-02CF-C91324A79ED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3" name="Rectangle: Rounded Corners 22">
            <a:extLst>
              <a:ext uri="{FF2B5EF4-FFF2-40B4-BE49-F238E27FC236}">
                <a16:creationId xmlns:a16="http://schemas.microsoft.com/office/drawing/2014/main" id="{09002BCA-63CB-6B87-960E-2A086979FE1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5" name="Rectangle: Rounded Corners 24">
            <a:extLst>
              <a:ext uri="{FF2B5EF4-FFF2-40B4-BE49-F238E27FC236}">
                <a16:creationId xmlns:a16="http://schemas.microsoft.com/office/drawing/2014/main" id="{C208D7DB-FEDA-636C-35E0-914EB34FC69B}"/>
              </a:ext>
            </a:extLst>
          </p:cNvPr>
          <p:cNvSpPr/>
          <p:nvPr/>
        </p:nvSpPr>
        <p:spPr>
          <a:xfrm>
            <a:off x="680746" y="1363163"/>
            <a:ext cx="10830507" cy="51802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EG" sz="1600" b="1" dirty="0">
                <a:solidFill>
                  <a:srgbClr val="2D3956"/>
                </a:solidFill>
                <a:latin typeface="Alexandria" pitchFamily="2" charset="-78"/>
                <a:cs typeface="Alexandria" pitchFamily="2" charset="-78"/>
              </a:rPr>
              <a:t>د.حسين الماحي، أطر قانونية في معاملات التجارة الإلكترونية، دار الأهرام للنشر والتوزيع والإصدارات القانونية، 2024</a:t>
            </a:r>
          </a:p>
          <a:p>
            <a:pPr algn="r">
              <a:lnSpc>
                <a:spcPct val="150000"/>
              </a:lnSpc>
            </a:pPr>
            <a:r>
              <a:rPr lang="ar-EG" sz="1600" b="1" dirty="0">
                <a:solidFill>
                  <a:srgbClr val="2D3956"/>
                </a:solidFill>
                <a:latin typeface="Alexandria" pitchFamily="2" charset="-78"/>
                <a:cs typeface="Alexandria" pitchFamily="2" charset="-78"/>
              </a:rPr>
              <a:t>أ. مصطفى يوسف كافي، التجارة الإلكترونية ، دار ومؤسسة رسالن للطباعة والنشر و التوزيع،2010</a:t>
            </a:r>
          </a:p>
          <a:p>
            <a:pPr algn="r" rtl="1">
              <a:lnSpc>
                <a:spcPct val="150000"/>
              </a:lnSpc>
            </a:pPr>
            <a:r>
              <a:rPr lang="ar-EG" sz="1600" b="1" dirty="0">
                <a:solidFill>
                  <a:srgbClr val="2D3956"/>
                </a:solidFill>
                <a:latin typeface="Alexandria" pitchFamily="2" charset="-78"/>
                <a:cs typeface="Alexandria" pitchFamily="2" charset="-78"/>
              </a:rPr>
              <a:t>د. نبيلة عبد الفتاح قشطي، تشريعات التجارة الإلكترونية ومدى إمكانية تجاوز</a:t>
            </a:r>
            <a:r>
              <a:rPr lang="en-US" sz="1600" b="1" dirty="0">
                <a:solidFill>
                  <a:srgbClr val="2D3956"/>
                </a:solidFill>
                <a:latin typeface="Alexandria" pitchFamily="2" charset="-78"/>
                <a:cs typeface="Alexandria" pitchFamily="2" charset="-78"/>
              </a:rPr>
              <a:t> </a:t>
            </a:r>
            <a:r>
              <a:rPr lang="ar-EG" sz="1600" b="1" dirty="0">
                <a:solidFill>
                  <a:srgbClr val="2D3956"/>
                </a:solidFill>
                <a:latin typeface="Alexandria" pitchFamily="2" charset="-78"/>
                <a:cs typeface="Alexandria" pitchFamily="2" charset="-78"/>
              </a:rPr>
              <a:t>عوائقها وتطويرها،كلية الحقوق، جامعة عجلون الوطنية، 2019.</a:t>
            </a: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en-US"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303D75C-DAF9-6457-FDF5-0C6EB713DAD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D814BC8E-BD46-13C7-664D-D7B60C626378}"/>
              </a:ext>
            </a:extLst>
          </p:cNvPr>
          <p:cNvSpPr txBox="1"/>
          <p:nvPr/>
        </p:nvSpPr>
        <p:spPr>
          <a:xfrm>
            <a:off x="2695003" y="0"/>
            <a:ext cx="5588631" cy="1692771"/>
          </a:xfrm>
          <a:prstGeom prst="rect">
            <a:avLst/>
          </a:prstGeom>
          <a:noFill/>
        </p:spPr>
        <p:txBody>
          <a:bodyPr wrap="square" rtlCol="0">
            <a:spAutoFit/>
          </a:bodyPr>
          <a:lstStyle/>
          <a:p>
            <a:endParaRPr lang="ar-EG" sz="2800" b="1" dirty="0">
              <a:latin typeface="Alexandria" charset="0"/>
              <a:cs typeface="Alexandria" charset="0"/>
            </a:endParaRPr>
          </a:p>
          <a:p>
            <a:endParaRPr lang="en-US" sz="2400" b="1" dirty="0">
              <a:latin typeface="Alexandria" charset="0"/>
              <a:cs typeface="Alexandria" charset="0"/>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809C0DAC-E4BE-0DCD-C872-9CED40599B01}"/>
              </a:ext>
            </a:extLst>
          </p:cNvPr>
          <p:cNvSpPr/>
          <p:nvPr/>
        </p:nvSpPr>
        <p:spPr>
          <a:xfrm>
            <a:off x="2485572" y="38677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latin typeface="Alexandria" pitchFamily="2" charset="-78"/>
                <a:ea typeface="Roboto Light" panose="02000000000000000000" pitchFamily="2" charset="0"/>
                <a:cs typeface="Alexandria" pitchFamily="2" charset="-78"/>
              </a:rPr>
              <a:t>08</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TextBox 5">
            <a:extLst>
              <a:ext uri="{FF2B5EF4-FFF2-40B4-BE49-F238E27FC236}">
                <a16:creationId xmlns:a16="http://schemas.microsoft.com/office/drawing/2014/main" id="{F1F2DE93-ACD4-59AF-C2AF-5513681D929B}"/>
              </a:ext>
            </a:extLst>
          </p:cNvPr>
          <p:cNvSpPr txBox="1"/>
          <p:nvPr/>
        </p:nvSpPr>
        <p:spPr>
          <a:xfrm>
            <a:off x="2809852" y="724058"/>
            <a:ext cx="7315976" cy="461665"/>
          </a:xfrm>
          <a:prstGeom prst="rect">
            <a:avLst/>
          </a:prstGeom>
          <a:noFill/>
        </p:spPr>
        <p:txBody>
          <a:bodyPr wrap="square" rtlCol="0">
            <a:spAutoFit/>
          </a:bodyPr>
          <a:lstStyle/>
          <a:p>
            <a:pPr algn="ctr" rtl="1"/>
            <a:r>
              <a:rPr lang="ar-EG" sz="2400" b="1" dirty="0">
                <a:solidFill>
                  <a:srgbClr val="00AEEF"/>
                </a:solidFill>
                <a:latin typeface="Alexandria" pitchFamily="2" charset="-78"/>
                <a:cs typeface="Alexandria" pitchFamily="2" charset="-78"/>
              </a:rPr>
              <a:t>قائمة المراجع </a:t>
            </a:r>
          </a:p>
        </p:txBody>
      </p:sp>
    </p:spTree>
    <p:extLst>
      <p:ext uri="{BB962C8B-B14F-4D97-AF65-F5344CB8AC3E}">
        <p14:creationId xmlns:p14="http://schemas.microsoft.com/office/powerpoint/2010/main" val="11126982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3317793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
      </a:majorFont>
      <a:minorFont>
        <a:latin typeface="Alexandr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purl.org/dc/dcmitype/"/>
    <ds:schemaRef ds:uri="http://schemas.microsoft.com/office/infopath/2007/PartnerControls"/>
    <ds:schemaRef ds:uri="aca13214-df29-4e3c-a050-857c0bf7bd8e"/>
    <ds:schemaRef ds:uri="http://purl.org/dc/elements/1.1/"/>
    <ds:schemaRef ds:uri="http://schemas.openxmlformats.org/package/2006/metadata/core-properties"/>
    <ds:schemaRef ds:uri="http://www.w3.org/XML/1998/namespace"/>
    <ds:schemaRef ds:uri="http://schemas.microsoft.com/office/2006/documentManagement/types"/>
    <ds:schemaRef ds:uri="http://schemas.microsoft.com/office/2006/metadata/properties"/>
    <ds:schemaRef ds:uri="688354b5-287c-4cda-825e-1d7935aea40e"/>
    <ds:schemaRef ds:uri="http://purl.org/dc/term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0BBAA5DF-7F4A-4033-8CCF-9C7E0215E148}"/>
</file>

<file path=docProps/app.xml><?xml version="1.0" encoding="utf-8"?>
<Properties xmlns="http://schemas.openxmlformats.org/officeDocument/2006/extended-properties" xmlns:vt="http://schemas.openxmlformats.org/officeDocument/2006/docPropsVTypes">
  <TotalTime>4382</TotalTime>
  <Words>4535</Words>
  <Application>Microsoft Office PowerPoint</Application>
  <PresentationFormat>Widescreen</PresentationFormat>
  <Paragraphs>472</Paragraphs>
  <Slides>47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Alexandria</vt:lpstr>
      <vt:lpstr>Arial</vt:lpstr>
      <vt:lpstr>DroidArabicKufi</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Malek Alkholy</cp:lastModifiedBy>
  <cp:revision>522</cp:revision>
  <dcterms:created xsi:type="dcterms:W3CDTF">2023-04-29T09:08:00Z</dcterms:created>
  <dcterms:modified xsi:type="dcterms:W3CDTF">2025-07-30T22:32:44Z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